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slides/slide306.xml" ContentType="application/vnd.openxmlformats-officedocument.presentationml.slide+xml"/>
  <Override PartName="/ppt/slides/slide307.xml" ContentType="application/vnd.openxmlformats-officedocument.presentationml.slide+xml"/>
  <Override PartName="/ppt/slides/slide308.xml" ContentType="application/vnd.openxmlformats-officedocument.presentationml.slide+xml"/>
  <Override PartName="/ppt/slides/slide309.xml" ContentType="application/vnd.openxmlformats-officedocument.presentationml.slide+xml"/>
  <Override PartName="/ppt/slides/slide310.xml" ContentType="application/vnd.openxmlformats-officedocument.presentationml.slide+xml"/>
  <Override PartName="/ppt/slides/slide311.xml" ContentType="application/vnd.openxmlformats-officedocument.presentationml.slide+xml"/>
  <Override PartName="/ppt/slides/slide312.xml" ContentType="application/vnd.openxmlformats-officedocument.presentationml.slide+xml"/>
  <Override PartName="/ppt/slides/slide313.xml" ContentType="application/vnd.openxmlformats-officedocument.presentationml.slide+xml"/>
  <Override PartName="/ppt/slides/slide314.xml" ContentType="application/vnd.openxmlformats-officedocument.presentationml.slide+xml"/>
  <Override PartName="/ppt/slides/slide315.xml" ContentType="application/vnd.openxmlformats-officedocument.presentationml.slide+xml"/>
  <Override PartName="/ppt/slides/slide316.xml" ContentType="application/vnd.openxmlformats-officedocument.presentationml.slide+xml"/>
  <Override PartName="/ppt/slides/slide317.xml" ContentType="application/vnd.openxmlformats-officedocument.presentationml.slide+xml"/>
  <Override PartName="/ppt/slides/slide318.xml" ContentType="application/vnd.openxmlformats-officedocument.presentationml.slide+xml"/>
  <Override PartName="/ppt/slides/slide319.xml" ContentType="application/vnd.openxmlformats-officedocument.presentationml.slide+xml"/>
  <Override PartName="/ppt/slides/slide320.xml" ContentType="application/vnd.openxmlformats-officedocument.presentationml.slide+xml"/>
  <Override PartName="/ppt/slides/slide321.xml" ContentType="application/vnd.openxmlformats-officedocument.presentationml.slide+xml"/>
  <Override PartName="/ppt/slides/slide322.xml" ContentType="application/vnd.openxmlformats-officedocument.presentationml.slide+xml"/>
  <Override PartName="/ppt/slides/slide323.xml" ContentType="application/vnd.openxmlformats-officedocument.presentationml.slide+xml"/>
  <Override PartName="/ppt/slides/slide324.xml" ContentType="application/vnd.openxmlformats-officedocument.presentationml.slide+xml"/>
  <Override PartName="/ppt/slides/slide325.xml" ContentType="application/vnd.openxmlformats-officedocument.presentationml.slide+xml"/>
  <Override PartName="/ppt/slides/slide326.xml" ContentType="application/vnd.openxmlformats-officedocument.presentationml.slide+xml"/>
  <Override PartName="/ppt/slides/slide327.xml" ContentType="application/vnd.openxmlformats-officedocument.presentationml.slide+xml"/>
  <Override PartName="/ppt/slides/slide328.xml" ContentType="application/vnd.openxmlformats-officedocument.presentationml.slide+xml"/>
  <Override PartName="/ppt/slides/slide329.xml" ContentType="application/vnd.openxmlformats-officedocument.presentationml.slide+xml"/>
  <Override PartName="/ppt/slides/slide330.xml" ContentType="application/vnd.openxmlformats-officedocument.presentationml.slide+xml"/>
  <Override PartName="/ppt/slides/slide331.xml" ContentType="application/vnd.openxmlformats-officedocument.presentationml.slide+xml"/>
  <Override PartName="/ppt/slides/slide332.xml" ContentType="application/vnd.openxmlformats-officedocument.presentationml.slide+xml"/>
  <Override PartName="/ppt/slides/slide333.xml" ContentType="application/vnd.openxmlformats-officedocument.presentationml.slide+xml"/>
  <Override PartName="/ppt/slides/slide334.xml" ContentType="application/vnd.openxmlformats-officedocument.presentationml.slide+xml"/>
  <Override PartName="/ppt/slides/slide335.xml" ContentType="application/vnd.openxmlformats-officedocument.presentationml.slide+xml"/>
  <Override PartName="/ppt/slides/slide336.xml" ContentType="application/vnd.openxmlformats-officedocument.presentationml.slide+xml"/>
  <Override PartName="/ppt/slides/slide337.xml" ContentType="application/vnd.openxmlformats-officedocument.presentationml.slide+xml"/>
  <Override PartName="/ppt/slides/slide338.xml" ContentType="application/vnd.openxmlformats-officedocument.presentationml.slide+xml"/>
  <Override PartName="/ppt/slides/slide339.xml" ContentType="application/vnd.openxmlformats-officedocument.presentationml.slide+xml"/>
  <Override PartName="/ppt/slides/slide340.xml" ContentType="application/vnd.openxmlformats-officedocument.presentationml.slide+xml"/>
  <Override PartName="/ppt/slides/slide341.xml" ContentType="application/vnd.openxmlformats-officedocument.presentationml.slide+xml"/>
  <Override PartName="/ppt/slides/slide342.xml" ContentType="application/vnd.openxmlformats-officedocument.presentationml.slide+xml"/>
  <Override PartName="/ppt/slides/slide343.xml" ContentType="application/vnd.openxmlformats-officedocument.presentationml.slide+xml"/>
  <Override PartName="/ppt/slides/slide344.xml" ContentType="application/vnd.openxmlformats-officedocument.presentationml.slide+xml"/>
  <Override PartName="/ppt/slides/slide345.xml" ContentType="application/vnd.openxmlformats-officedocument.presentationml.slide+xml"/>
  <Override PartName="/ppt/slides/slide346.xml" ContentType="application/vnd.openxmlformats-officedocument.presentationml.slide+xml"/>
  <Override PartName="/ppt/slides/slide347.xml" ContentType="application/vnd.openxmlformats-officedocument.presentationml.slide+xml"/>
  <Override PartName="/ppt/slides/slide348.xml" ContentType="application/vnd.openxmlformats-officedocument.presentationml.slide+xml"/>
  <Override PartName="/ppt/slides/slide349.xml" ContentType="application/vnd.openxmlformats-officedocument.presentationml.slide+xml"/>
  <Override PartName="/ppt/slides/slide350.xml" ContentType="application/vnd.openxmlformats-officedocument.presentationml.slide+xml"/>
  <Override PartName="/ppt/slides/slide351.xml" ContentType="application/vnd.openxmlformats-officedocument.presentationml.slide+xml"/>
  <Override PartName="/ppt/slides/slide352.xml" ContentType="application/vnd.openxmlformats-officedocument.presentationml.slide+xml"/>
  <Override PartName="/ppt/slides/slide353.xml" ContentType="application/vnd.openxmlformats-officedocument.presentationml.slide+xml"/>
  <Override PartName="/ppt/slides/slide354.xml" ContentType="application/vnd.openxmlformats-officedocument.presentationml.slide+xml"/>
  <Override PartName="/ppt/slides/slide355.xml" ContentType="application/vnd.openxmlformats-officedocument.presentationml.slide+xml"/>
  <Override PartName="/ppt/slides/slide356.xml" ContentType="application/vnd.openxmlformats-officedocument.presentationml.slide+xml"/>
  <Override PartName="/ppt/slides/slide357.xml" ContentType="application/vnd.openxmlformats-officedocument.presentationml.slide+xml"/>
  <Override PartName="/ppt/slides/slide358.xml" ContentType="application/vnd.openxmlformats-officedocument.presentationml.slide+xml"/>
  <Override PartName="/ppt/slides/slide359.xml" ContentType="application/vnd.openxmlformats-officedocument.presentationml.slide+xml"/>
  <Override PartName="/ppt/slides/slide360.xml" ContentType="application/vnd.openxmlformats-officedocument.presentationml.slide+xml"/>
  <Override PartName="/ppt/slides/slide361.xml" ContentType="application/vnd.openxmlformats-officedocument.presentationml.slide+xml"/>
  <Override PartName="/ppt/slides/slide362.xml" ContentType="application/vnd.openxmlformats-officedocument.presentationml.slide+xml"/>
  <Override PartName="/ppt/slides/slide363.xml" ContentType="application/vnd.openxmlformats-officedocument.presentationml.slide+xml"/>
  <Override PartName="/ppt/slides/slide364.xml" ContentType="application/vnd.openxmlformats-officedocument.presentationml.slide+xml"/>
  <Override PartName="/ppt/slides/slide365.xml" ContentType="application/vnd.openxmlformats-officedocument.presentationml.slide+xml"/>
  <Override PartName="/ppt/slides/slide366.xml" ContentType="application/vnd.openxmlformats-officedocument.presentationml.slide+xml"/>
  <Override PartName="/ppt/slides/slide367.xml" ContentType="application/vnd.openxmlformats-officedocument.presentationml.slide+xml"/>
  <Override PartName="/ppt/slides/slide368.xml" ContentType="application/vnd.openxmlformats-officedocument.presentationml.slide+xml"/>
  <Override PartName="/ppt/slides/slide369.xml" ContentType="application/vnd.openxmlformats-officedocument.presentationml.slide+xml"/>
  <Override PartName="/ppt/slides/slide370.xml" ContentType="application/vnd.openxmlformats-officedocument.presentationml.slide+xml"/>
  <Override PartName="/ppt/slides/slide371.xml" ContentType="application/vnd.openxmlformats-officedocument.presentationml.slide+xml"/>
  <Override PartName="/ppt/slides/slide372.xml" ContentType="application/vnd.openxmlformats-officedocument.presentationml.slide+xml"/>
  <Override PartName="/ppt/slides/slide373.xml" ContentType="application/vnd.openxmlformats-officedocument.presentationml.slide+xml"/>
  <Override PartName="/ppt/slides/slide374.xml" ContentType="application/vnd.openxmlformats-officedocument.presentationml.slide+xml"/>
  <Override PartName="/ppt/slides/slide375.xml" ContentType="application/vnd.openxmlformats-officedocument.presentationml.slide+xml"/>
  <Override PartName="/ppt/slides/slide376.xml" ContentType="application/vnd.openxmlformats-officedocument.presentationml.slide+xml"/>
  <Override PartName="/ppt/slides/slide377.xml" ContentType="application/vnd.openxmlformats-officedocument.presentationml.slide+xml"/>
  <Override PartName="/ppt/slides/slide378.xml" ContentType="application/vnd.openxmlformats-officedocument.presentationml.slide+xml"/>
  <Override PartName="/ppt/slides/slide379.xml" ContentType="application/vnd.openxmlformats-officedocument.presentationml.slide+xml"/>
  <Override PartName="/ppt/slides/slide380.xml" ContentType="application/vnd.openxmlformats-officedocument.presentationml.slide+xml"/>
  <Override PartName="/ppt/slides/slide381.xml" ContentType="application/vnd.openxmlformats-officedocument.presentationml.slide+xml"/>
  <Override PartName="/ppt/slides/slide382.xml" ContentType="application/vnd.openxmlformats-officedocument.presentationml.slide+xml"/>
  <Override PartName="/ppt/slides/slide383.xml" ContentType="application/vnd.openxmlformats-officedocument.presentationml.slide+xml"/>
  <Override PartName="/ppt/slides/slide384.xml" ContentType="application/vnd.openxmlformats-officedocument.presentationml.slide+xml"/>
  <Override PartName="/ppt/slides/slide385.xml" ContentType="application/vnd.openxmlformats-officedocument.presentationml.slide+xml"/>
  <Override PartName="/ppt/slides/slide386.xml" ContentType="application/vnd.openxmlformats-officedocument.presentationml.slide+xml"/>
  <Override PartName="/ppt/slides/slide387.xml" ContentType="application/vnd.openxmlformats-officedocument.presentationml.slide+xml"/>
  <Override PartName="/ppt/slides/slide388.xml" ContentType="application/vnd.openxmlformats-officedocument.presentationml.slide+xml"/>
  <Override PartName="/ppt/slides/slide389.xml" ContentType="application/vnd.openxmlformats-officedocument.presentationml.slide+xml"/>
  <Override PartName="/ppt/slides/slide390.xml" ContentType="application/vnd.openxmlformats-officedocument.presentationml.slide+xml"/>
  <Override PartName="/ppt/slides/slide391.xml" ContentType="application/vnd.openxmlformats-officedocument.presentationml.slide+xml"/>
  <Override PartName="/ppt/slides/slide392.xml" ContentType="application/vnd.openxmlformats-officedocument.presentationml.slide+xml"/>
  <Override PartName="/ppt/slides/slide393.xml" ContentType="application/vnd.openxmlformats-officedocument.presentationml.slide+xml"/>
  <Override PartName="/ppt/slides/slide394.xml" ContentType="application/vnd.openxmlformats-officedocument.presentationml.slide+xml"/>
  <Override PartName="/ppt/slides/slide395.xml" ContentType="application/vnd.openxmlformats-officedocument.presentationml.slide+xml"/>
  <Override PartName="/ppt/slides/slide396.xml" ContentType="application/vnd.openxmlformats-officedocument.presentationml.slide+xml"/>
  <Override PartName="/ppt/slides/slide397.xml" ContentType="application/vnd.openxmlformats-officedocument.presentationml.slide+xml"/>
  <Override PartName="/ppt/slides/slide398.xml" ContentType="application/vnd.openxmlformats-officedocument.presentationml.slide+xml"/>
  <Override PartName="/ppt/slides/slide399.xml" ContentType="application/vnd.openxmlformats-officedocument.presentationml.slide+xml"/>
  <Override PartName="/ppt/slides/slide400.xml" ContentType="application/vnd.openxmlformats-officedocument.presentationml.slide+xml"/>
  <Override PartName="/ppt/slides/slide401.xml" ContentType="application/vnd.openxmlformats-officedocument.presentationml.slide+xml"/>
  <Override PartName="/ppt/slides/slide402.xml" ContentType="application/vnd.openxmlformats-officedocument.presentationml.slide+xml"/>
  <Override PartName="/ppt/slides/slide403.xml" ContentType="application/vnd.openxmlformats-officedocument.presentationml.slide+xml"/>
  <Override PartName="/ppt/slides/slide404.xml" ContentType="application/vnd.openxmlformats-officedocument.presentationml.slide+xml"/>
  <Override PartName="/ppt/slides/slide405.xml" ContentType="application/vnd.openxmlformats-officedocument.presentationml.slide+xml"/>
  <Override PartName="/ppt/slides/slide406.xml" ContentType="application/vnd.openxmlformats-officedocument.presentationml.slide+xml"/>
  <Override PartName="/ppt/slides/slide407.xml" ContentType="application/vnd.openxmlformats-officedocument.presentationml.slide+xml"/>
  <Override PartName="/ppt/slides/slide408.xml" ContentType="application/vnd.openxmlformats-officedocument.presentationml.slide+xml"/>
  <Override PartName="/ppt/slides/slide409.xml" ContentType="application/vnd.openxmlformats-officedocument.presentationml.slide+xml"/>
  <Override PartName="/ppt/slides/slide410.xml" ContentType="application/vnd.openxmlformats-officedocument.presentationml.slide+xml"/>
  <Override PartName="/ppt/slides/slide411.xml" ContentType="application/vnd.openxmlformats-officedocument.presentationml.slide+xml"/>
  <Override PartName="/ppt/slides/slide412.xml" ContentType="application/vnd.openxmlformats-officedocument.presentationml.slide+xml"/>
  <Override PartName="/ppt/slides/slide413.xml" ContentType="application/vnd.openxmlformats-officedocument.presentationml.slide+xml"/>
  <Override PartName="/ppt/slides/slide414.xml" ContentType="application/vnd.openxmlformats-officedocument.presentationml.slide+xml"/>
  <Override PartName="/ppt/slides/slide415.xml" ContentType="application/vnd.openxmlformats-officedocument.presentationml.slide+xml"/>
  <Override PartName="/ppt/slides/slide416.xml" ContentType="application/vnd.openxmlformats-officedocument.presentationml.slide+xml"/>
  <Override PartName="/ppt/slides/slide417.xml" ContentType="application/vnd.openxmlformats-officedocument.presentationml.slide+xml"/>
  <Override PartName="/ppt/slides/slide418.xml" ContentType="application/vnd.openxmlformats-officedocument.presentationml.slide+xml"/>
  <Override PartName="/ppt/slides/slide419.xml" ContentType="application/vnd.openxmlformats-officedocument.presentationml.slide+xml"/>
  <Override PartName="/ppt/slides/slide420.xml" ContentType="application/vnd.openxmlformats-officedocument.presentationml.slide+xml"/>
  <Override PartName="/ppt/slides/slide421.xml" ContentType="application/vnd.openxmlformats-officedocument.presentationml.slide+xml"/>
  <Override PartName="/ppt/slides/slide422.xml" ContentType="application/vnd.openxmlformats-officedocument.presentationml.slide+xml"/>
  <Override PartName="/ppt/slides/slide423.xml" ContentType="application/vnd.openxmlformats-officedocument.presentationml.slide+xml"/>
  <Override PartName="/ppt/slides/slide424.xml" ContentType="application/vnd.openxmlformats-officedocument.presentationml.slide+xml"/>
  <Override PartName="/ppt/slides/slide425.xml" ContentType="application/vnd.openxmlformats-officedocument.presentationml.slide+xml"/>
  <Override PartName="/ppt/slides/slide426.xml" ContentType="application/vnd.openxmlformats-officedocument.presentationml.slide+xml"/>
  <Override PartName="/ppt/slides/slide427.xml" ContentType="application/vnd.openxmlformats-officedocument.presentationml.slide+xml"/>
  <Override PartName="/ppt/slides/slide428.xml" ContentType="application/vnd.openxmlformats-officedocument.presentationml.slide+xml"/>
  <Override PartName="/ppt/slides/slide429.xml" ContentType="application/vnd.openxmlformats-officedocument.presentationml.slide+xml"/>
  <Override PartName="/ppt/slides/slide430.xml" ContentType="application/vnd.openxmlformats-officedocument.presentationml.slide+xml"/>
  <Override PartName="/ppt/slides/slide431.xml" ContentType="application/vnd.openxmlformats-officedocument.presentationml.slide+xml"/>
  <Override PartName="/ppt/slides/slide432.xml" ContentType="application/vnd.openxmlformats-officedocument.presentationml.slide+xml"/>
  <Override PartName="/ppt/slides/slide433.xml" ContentType="application/vnd.openxmlformats-officedocument.presentationml.slide+xml"/>
  <Override PartName="/ppt/slides/slide434.xml" ContentType="application/vnd.openxmlformats-officedocument.presentationml.slide+xml"/>
  <Override PartName="/ppt/slides/slide435.xml" ContentType="application/vnd.openxmlformats-officedocument.presentationml.slide+xml"/>
  <Override PartName="/ppt/slides/slide436.xml" ContentType="application/vnd.openxmlformats-officedocument.presentationml.slide+xml"/>
  <Override PartName="/ppt/slides/slide437.xml" ContentType="application/vnd.openxmlformats-officedocument.presentationml.slide+xml"/>
  <Override PartName="/ppt/slides/slide438.xml" ContentType="application/vnd.openxmlformats-officedocument.presentationml.slide+xml"/>
  <Override PartName="/ppt/slides/slide439.xml" ContentType="application/vnd.openxmlformats-officedocument.presentationml.slide+xml"/>
  <Override PartName="/ppt/slides/slide440.xml" ContentType="application/vnd.openxmlformats-officedocument.presentationml.slide+xml"/>
  <Override PartName="/ppt/slides/slide441.xml" ContentType="application/vnd.openxmlformats-officedocument.presentationml.slide+xml"/>
  <Override PartName="/ppt/slides/slide442.xml" ContentType="application/vnd.openxmlformats-officedocument.presentationml.slide+xml"/>
  <Override PartName="/ppt/slides/slide443.xml" ContentType="application/vnd.openxmlformats-officedocument.presentationml.slide+xml"/>
  <Override PartName="/ppt/slides/slide444.xml" ContentType="application/vnd.openxmlformats-officedocument.presentationml.slide+xml"/>
  <Override PartName="/ppt/slides/slide445.xml" ContentType="application/vnd.openxmlformats-officedocument.presentationml.slide+xml"/>
  <Override PartName="/ppt/slides/slide446.xml" ContentType="application/vnd.openxmlformats-officedocument.presentationml.slide+xml"/>
  <Override PartName="/ppt/slides/slide447.xml" ContentType="application/vnd.openxmlformats-officedocument.presentationml.slide+xml"/>
  <Override PartName="/ppt/slides/slide448.xml" ContentType="application/vnd.openxmlformats-officedocument.presentationml.slide+xml"/>
  <Override PartName="/ppt/slides/slide449.xml" ContentType="application/vnd.openxmlformats-officedocument.presentationml.slide+xml"/>
  <Override PartName="/ppt/slides/slide450.xml" ContentType="application/vnd.openxmlformats-officedocument.presentationml.slide+xml"/>
  <Override PartName="/ppt/slides/slide451.xml" ContentType="application/vnd.openxmlformats-officedocument.presentationml.slide+xml"/>
  <Override PartName="/ppt/slides/slide452.xml" ContentType="application/vnd.openxmlformats-officedocument.presentationml.slide+xml"/>
  <Override PartName="/ppt/slides/slide453.xml" ContentType="application/vnd.openxmlformats-officedocument.presentationml.slide+xml"/>
  <Override PartName="/ppt/slides/slide454.xml" ContentType="application/vnd.openxmlformats-officedocument.presentationml.slide+xml"/>
  <Override PartName="/ppt/slides/slide455.xml" ContentType="application/vnd.openxmlformats-officedocument.presentationml.slide+xml"/>
  <Override PartName="/ppt/slides/slide456.xml" ContentType="application/vnd.openxmlformats-officedocument.presentationml.slide+xml"/>
  <Override PartName="/ppt/slides/slide457.xml" ContentType="application/vnd.openxmlformats-officedocument.presentationml.slide+xml"/>
  <Override PartName="/ppt/slides/slide458.xml" ContentType="application/vnd.openxmlformats-officedocument.presentationml.slide+xml"/>
  <Override PartName="/ppt/slides/slide459.xml" ContentType="application/vnd.openxmlformats-officedocument.presentationml.slide+xml"/>
  <Override PartName="/ppt/slides/slide460.xml" ContentType="application/vnd.openxmlformats-officedocument.presentationml.slide+xml"/>
  <Override PartName="/ppt/slides/slide461.xml" ContentType="application/vnd.openxmlformats-officedocument.presentationml.slide+xml"/>
  <Override PartName="/ppt/slides/slide462.xml" ContentType="application/vnd.openxmlformats-officedocument.presentationml.slide+xml"/>
  <Override PartName="/ppt/slides/slide463.xml" ContentType="application/vnd.openxmlformats-officedocument.presentationml.slide+xml"/>
  <Override PartName="/ppt/slides/slide464.xml" ContentType="application/vnd.openxmlformats-officedocument.presentationml.slide+xml"/>
  <Override PartName="/ppt/slides/slide465.xml" ContentType="application/vnd.openxmlformats-officedocument.presentationml.slide+xml"/>
  <Override PartName="/ppt/slides/slide466.xml" ContentType="application/vnd.openxmlformats-officedocument.presentationml.slide+xml"/>
  <Override PartName="/ppt/slides/slide467.xml" ContentType="application/vnd.openxmlformats-officedocument.presentationml.slide+xml"/>
  <Override PartName="/ppt/slides/slide468.xml" ContentType="application/vnd.openxmlformats-officedocument.presentationml.slide+xml"/>
  <Override PartName="/ppt/slides/slide469.xml" ContentType="application/vnd.openxmlformats-officedocument.presentationml.slide+xml"/>
  <Override PartName="/ppt/slides/slide470.xml" ContentType="application/vnd.openxmlformats-officedocument.presentationml.slide+xml"/>
  <Override PartName="/ppt/slides/slide471.xml" ContentType="application/vnd.openxmlformats-officedocument.presentationml.slide+xml"/>
  <Override PartName="/ppt/slides/slide472.xml" ContentType="application/vnd.openxmlformats-officedocument.presentationml.slide+xml"/>
  <Override PartName="/ppt/slides/slide473.xml" ContentType="application/vnd.openxmlformats-officedocument.presentationml.slide+xml"/>
  <Override PartName="/ppt/slides/slide474.xml" ContentType="application/vnd.openxmlformats-officedocument.presentationml.slide+xml"/>
  <Override PartName="/ppt/slides/slide475.xml" ContentType="application/vnd.openxmlformats-officedocument.presentationml.slide+xml"/>
  <Override PartName="/ppt/slides/slide476.xml" ContentType="application/vnd.openxmlformats-officedocument.presentationml.slide+xml"/>
  <Override PartName="/ppt/slides/slide477.xml" ContentType="application/vnd.openxmlformats-officedocument.presentationml.slide+xml"/>
  <Override PartName="/ppt/slides/slide478.xml" ContentType="application/vnd.openxmlformats-officedocument.presentationml.slide+xml"/>
  <Override PartName="/ppt/slides/slide479.xml" ContentType="application/vnd.openxmlformats-officedocument.presentationml.slide+xml"/>
  <Override PartName="/ppt/slides/slide480.xml" ContentType="application/vnd.openxmlformats-officedocument.presentationml.slide+xml"/>
  <Override PartName="/ppt/slides/slide481.xml" ContentType="application/vnd.openxmlformats-officedocument.presentationml.slide+xml"/>
  <Override PartName="/ppt/slides/slide482.xml" ContentType="application/vnd.openxmlformats-officedocument.presentationml.slide+xml"/>
  <Override PartName="/ppt/slides/slide483.xml" ContentType="application/vnd.openxmlformats-officedocument.presentationml.slide+xml"/>
  <Override PartName="/ppt/slides/slide484.xml" ContentType="application/vnd.openxmlformats-officedocument.presentationml.slide+xml"/>
  <Override PartName="/ppt/slides/slide485.xml" ContentType="application/vnd.openxmlformats-officedocument.presentationml.slide+xml"/>
  <Override PartName="/ppt/slides/slide486.xml" ContentType="application/vnd.openxmlformats-officedocument.presentationml.slide+xml"/>
  <Override PartName="/ppt/slides/slide487.xml" ContentType="application/vnd.openxmlformats-officedocument.presentationml.slide+xml"/>
  <Override PartName="/ppt/slides/slide488.xml" ContentType="application/vnd.openxmlformats-officedocument.presentationml.slide+xml"/>
  <Override PartName="/ppt/slides/slide489.xml" ContentType="application/vnd.openxmlformats-officedocument.presentationml.slide+xml"/>
  <Override PartName="/ppt/slides/slide490.xml" ContentType="application/vnd.openxmlformats-officedocument.presentationml.slide+xml"/>
  <Override PartName="/ppt/slides/slide491.xml" ContentType="application/vnd.openxmlformats-officedocument.presentationml.slide+xml"/>
  <Override PartName="/ppt/slides/slide492.xml" ContentType="application/vnd.openxmlformats-officedocument.presentationml.slide+xml"/>
  <Override PartName="/ppt/slides/slide493.xml" ContentType="application/vnd.openxmlformats-officedocument.presentationml.slide+xml"/>
  <Override PartName="/ppt/slides/slide494.xml" ContentType="application/vnd.openxmlformats-officedocument.presentationml.slide+xml"/>
  <Override PartName="/ppt/slides/slide495.xml" ContentType="application/vnd.openxmlformats-officedocument.presentationml.slide+xml"/>
  <Override PartName="/ppt/slides/slide496.xml" ContentType="application/vnd.openxmlformats-officedocument.presentationml.slide+xml"/>
  <Override PartName="/ppt/slides/slide497.xml" ContentType="application/vnd.openxmlformats-officedocument.presentationml.slide+xml"/>
  <Override PartName="/ppt/slides/slide498.xml" ContentType="application/vnd.openxmlformats-officedocument.presentationml.slide+xml"/>
  <Override PartName="/ppt/slides/slide499.xml" ContentType="application/vnd.openxmlformats-officedocument.presentationml.slide+xml"/>
  <Override PartName="/ppt/slides/slide500.xml" ContentType="application/vnd.openxmlformats-officedocument.presentationml.slide+xml"/>
  <Override PartName="/ppt/slides/slide501.xml" ContentType="application/vnd.openxmlformats-officedocument.presentationml.slide+xml"/>
  <Override PartName="/ppt/slides/slide502.xml" ContentType="application/vnd.openxmlformats-officedocument.presentationml.slide+xml"/>
  <Override PartName="/ppt/slides/slide503.xml" ContentType="application/vnd.openxmlformats-officedocument.presentationml.slide+xml"/>
  <Override PartName="/ppt/slides/slide504.xml" ContentType="application/vnd.openxmlformats-officedocument.presentationml.slide+xml"/>
  <Override PartName="/ppt/slides/slide505.xml" ContentType="application/vnd.openxmlformats-officedocument.presentationml.slide+xml"/>
  <Override PartName="/ppt/slides/slide506.xml" ContentType="application/vnd.openxmlformats-officedocument.presentationml.slide+xml"/>
  <Override PartName="/ppt/slides/slide507.xml" ContentType="application/vnd.openxmlformats-officedocument.presentationml.slide+xml"/>
  <Override PartName="/ppt/slides/slide508.xml" ContentType="application/vnd.openxmlformats-officedocument.presentationml.slide+xml"/>
  <Override PartName="/ppt/slides/slide509.xml" ContentType="application/vnd.openxmlformats-officedocument.presentationml.slide+xml"/>
  <Override PartName="/ppt/slides/slide510.xml" ContentType="application/vnd.openxmlformats-officedocument.presentationml.slide+xml"/>
  <Override PartName="/ppt/slides/slide511.xml" ContentType="application/vnd.openxmlformats-officedocument.presentationml.slide+xml"/>
  <Override PartName="/ppt/slides/slide512.xml" ContentType="application/vnd.openxmlformats-officedocument.presentationml.slide+xml"/>
  <Override PartName="/ppt/slides/slide513.xml" ContentType="application/vnd.openxmlformats-officedocument.presentationml.slide+xml"/>
  <Override PartName="/ppt/slides/slide514.xml" ContentType="application/vnd.openxmlformats-officedocument.presentationml.slide+xml"/>
  <Override PartName="/ppt/slides/slide515.xml" ContentType="application/vnd.openxmlformats-officedocument.presentationml.slide+xml"/>
  <Override PartName="/ppt/slides/slide516.xml" ContentType="application/vnd.openxmlformats-officedocument.presentationml.slide+xml"/>
  <Override PartName="/ppt/slides/slide517.xml" ContentType="application/vnd.openxmlformats-officedocument.presentationml.slide+xml"/>
  <Override PartName="/ppt/slides/slide518.xml" ContentType="application/vnd.openxmlformats-officedocument.presentationml.slide+xml"/>
  <Override PartName="/ppt/slides/slide519.xml" ContentType="application/vnd.openxmlformats-officedocument.presentationml.slide+xml"/>
  <Override PartName="/ppt/slides/slide520.xml" ContentType="application/vnd.openxmlformats-officedocument.presentationml.slide+xml"/>
  <Override PartName="/ppt/slides/slide521.xml" ContentType="application/vnd.openxmlformats-officedocument.presentationml.slide+xml"/>
  <Override PartName="/ppt/slides/slide522.xml" ContentType="application/vnd.openxmlformats-officedocument.presentationml.slide+xml"/>
  <Override PartName="/ppt/slides/slide523.xml" ContentType="application/vnd.openxmlformats-officedocument.presentationml.slide+xml"/>
  <Override PartName="/ppt/slides/slide524.xml" ContentType="application/vnd.openxmlformats-officedocument.presentationml.slide+xml"/>
  <Override PartName="/ppt/slides/slide525.xml" ContentType="application/vnd.openxmlformats-officedocument.presentationml.slide+xml"/>
  <Override PartName="/ppt/slides/slide526.xml" ContentType="application/vnd.openxmlformats-officedocument.presentationml.slide+xml"/>
  <Override PartName="/ppt/slides/slide527.xml" ContentType="application/vnd.openxmlformats-officedocument.presentationml.slide+xml"/>
  <Override PartName="/ppt/slides/slide528.xml" ContentType="application/vnd.openxmlformats-officedocument.presentationml.slide+xml"/>
  <Override PartName="/ppt/slides/slide529.xml" ContentType="application/vnd.openxmlformats-officedocument.presentationml.slide+xml"/>
  <Override PartName="/ppt/slides/slide530.xml" ContentType="application/vnd.openxmlformats-officedocument.presentationml.slide+xml"/>
  <Override PartName="/ppt/slides/slide531.xml" ContentType="application/vnd.openxmlformats-officedocument.presentationml.slide+xml"/>
  <Override PartName="/ppt/slides/slide532.xml" ContentType="application/vnd.openxmlformats-officedocument.presentationml.slide+xml"/>
  <Override PartName="/ppt/slides/slide533.xml" ContentType="application/vnd.openxmlformats-officedocument.presentationml.slide+xml"/>
  <Override PartName="/ppt/slides/slide534.xml" ContentType="application/vnd.openxmlformats-officedocument.presentationml.slide+xml"/>
  <Override PartName="/ppt/slides/slide535.xml" ContentType="application/vnd.openxmlformats-officedocument.presentationml.slide+xml"/>
  <Override PartName="/ppt/slides/slide536.xml" ContentType="application/vnd.openxmlformats-officedocument.presentationml.slide+xml"/>
  <Override PartName="/ppt/slides/slide537.xml" ContentType="application/vnd.openxmlformats-officedocument.presentationml.slide+xml"/>
  <Override PartName="/ppt/slides/slide538.xml" ContentType="application/vnd.openxmlformats-officedocument.presentationml.slide+xml"/>
  <Override PartName="/ppt/slides/slide539.xml" ContentType="application/vnd.openxmlformats-officedocument.presentationml.slide+xml"/>
  <Override PartName="/ppt/slides/slide540.xml" ContentType="application/vnd.openxmlformats-officedocument.presentationml.slide+xml"/>
  <Override PartName="/ppt/slides/slide541.xml" ContentType="application/vnd.openxmlformats-officedocument.presentationml.slide+xml"/>
  <Override PartName="/ppt/slides/slide542.xml" ContentType="application/vnd.openxmlformats-officedocument.presentationml.slide+xml"/>
  <Override PartName="/ppt/slides/slide543.xml" ContentType="application/vnd.openxmlformats-officedocument.presentationml.slide+xml"/>
  <Override PartName="/ppt/slides/slide544.xml" ContentType="application/vnd.openxmlformats-officedocument.presentationml.slide+xml"/>
  <Override PartName="/ppt/slides/slide545.xml" ContentType="application/vnd.openxmlformats-officedocument.presentationml.slide+xml"/>
  <Override PartName="/ppt/slides/slide546.xml" ContentType="application/vnd.openxmlformats-officedocument.presentationml.slide+xml"/>
  <Override PartName="/ppt/slides/slide547.xml" ContentType="application/vnd.openxmlformats-officedocument.presentationml.slide+xml"/>
  <Override PartName="/ppt/slides/slide548.xml" ContentType="application/vnd.openxmlformats-officedocument.presentationml.slide+xml"/>
  <Override PartName="/ppt/slides/slide549.xml" ContentType="application/vnd.openxmlformats-officedocument.presentationml.slide+xml"/>
  <Override PartName="/ppt/slides/slide550.xml" ContentType="application/vnd.openxmlformats-officedocument.presentationml.slide+xml"/>
  <Override PartName="/ppt/slides/slide551.xml" ContentType="application/vnd.openxmlformats-officedocument.presentationml.slide+xml"/>
  <Override PartName="/ppt/slides/slide552.xml" ContentType="application/vnd.openxmlformats-officedocument.presentationml.slide+xml"/>
  <Override PartName="/ppt/slides/slide553.xml" ContentType="application/vnd.openxmlformats-officedocument.presentationml.slide+xml"/>
  <Override PartName="/ppt/slides/slide554.xml" ContentType="application/vnd.openxmlformats-officedocument.presentationml.slide+xml"/>
  <Override PartName="/ppt/slides/slide555.xml" ContentType="application/vnd.openxmlformats-officedocument.presentationml.slide+xml"/>
  <Override PartName="/ppt/slides/slide556.xml" ContentType="application/vnd.openxmlformats-officedocument.presentationml.slide+xml"/>
  <Override PartName="/ppt/slides/slide557.xml" ContentType="application/vnd.openxmlformats-officedocument.presentationml.slide+xml"/>
  <Override PartName="/ppt/slides/slide558.xml" ContentType="application/vnd.openxmlformats-officedocument.presentationml.slide+xml"/>
  <Override PartName="/ppt/slides/slide559.xml" ContentType="application/vnd.openxmlformats-officedocument.presentationml.slide+xml"/>
  <Override PartName="/ppt/slides/slide560.xml" ContentType="application/vnd.openxmlformats-officedocument.presentationml.slide+xml"/>
  <Override PartName="/ppt/slides/slide561.xml" ContentType="application/vnd.openxmlformats-officedocument.presentationml.slide+xml"/>
  <Override PartName="/ppt/slides/slide562.xml" ContentType="application/vnd.openxmlformats-officedocument.presentationml.slide+xml"/>
  <Override PartName="/ppt/slides/slide563.xml" ContentType="application/vnd.openxmlformats-officedocument.presentationml.slide+xml"/>
  <Override PartName="/ppt/slides/slide564.xml" ContentType="application/vnd.openxmlformats-officedocument.presentationml.slide+xml"/>
  <Override PartName="/ppt/slides/slide565.xml" ContentType="application/vnd.openxmlformats-officedocument.presentationml.slide+xml"/>
  <Override PartName="/ppt/slides/slide566.xml" ContentType="application/vnd.openxmlformats-officedocument.presentationml.slide+xml"/>
  <Override PartName="/ppt/slides/slide567.xml" ContentType="application/vnd.openxmlformats-officedocument.presentationml.slide+xml"/>
  <Override PartName="/ppt/slides/slide568.xml" ContentType="application/vnd.openxmlformats-officedocument.presentationml.slide+xml"/>
  <Override PartName="/ppt/slides/slide569.xml" ContentType="application/vnd.openxmlformats-officedocument.presentationml.slide+xml"/>
  <Override PartName="/ppt/slides/slide570.xml" ContentType="application/vnd.openxmlformats-officedocument.presentationml.slide+xml"/>
  <Override PartName="/ppt/slides/slide571.xml" ContentType="application/vnd.openxmlformats-officedocument.presentationml.slide+xml"/>
  <Override PartName="/ppt/slides/slide572.xml" ContentType="application/vnd.openxmlformats-officedocument.presentationml.slide+xml"/>
  <Override PartName="/ppt/slides/slide573.xml" ContentType="application/vnd.openxmlformats-officedocument.presentationml.slide+xml"/>
  <Override PartName="/ppt/slides/slide574.xml" ContentType="application/vnd.openxmlformats-officedocument.presentationml.slide+xml"/>
  <Override PartName="/ppt/slides/slide575.xml" ContentType="application/vnd.openxmlformats-officedocument.presentationml.slide+xml"/>
  <Override PartName="/ppt/slides/slide576.xml" ContentType="application/vnd.openxmlformats-officedocument.presentationml.slide+xml"/>
  <Override PartName="/ppt/slides/slide577.xml" ContentType="application/vnd.openxmlformats-officedocument.presentationml.slide+xml"/>
  <Override PartName="/ppt/slides/slide578.xml" ContentType="application/vnd.openxmlformats-officedocument.presentationml.slide+xml"/>
  <Override PartName="/ppt/slides/slide579.xml" ContentType="application/vnd.openxmlformats-officedocument.presentationml.slide+xml"/>
  <Override PartName="/ppt/slides/slide580.xml" ContentType="application/vnd.openxmlformats-officedocument.presentationml.slide+xml"/>
  <Override PartName="/ppt/slides/slide581.xml" ContentType="application/vnd.openxmlformats-officedocument.presentationml.slide+xml"/>
  <Override PartName="/ppt/slides/slide582.xml" ContentType="application/vnd.openxmlformats-officedocument.presentationml.slide+xml"/>
  <Override PartName="/ppt/slides/slide583.xml" ContentType="application/vnd.openxmlformats-officedocument.presentationml.slide+xml"/>
  <Override PartName="/ppt/slides/slide584.xml" ContentType="application/vnd.openxmlformats-officedocument.presentationml.slide+xml"/>
  <Override PartName="/ppt/slides/slide585.xml" ContentType="application/vnd.openxmlformats-officedocument.presentationml.slide+xml"/>
  <Override PartName="/ppt/slides/slide586.xml" ContentType="application/vnd.openxmlformats-officedocument.presentationml.slide+xml"/>
  <Override PartName="/ppt/slides/slide587.xml" ContentType="application/vnd.openxmlformats-officedocument.presentationml.slide+xml"/>
  <Override PartName="/ppt/slides/slide588.xml" ContentType="application/vnd.openxmlformats-officedocument.presentationml.slide+xml"/>
  <Override PartName="/ppt/slides/slide589.xml" ContentType="application/vnd.openxmlformats-officedocument.presentationml.slide+xml"/>
  <Override PartName="/ppt/slides/slide590.xml" ContentType="application/vnd.openxmlformats-officedocument.presentationml.slide+xml"/>
  <Override PartName="/ppt/slides/slide591.xml" ContentType="application/vnd.openxmlformats-officedocument.presentationml.slide+xml"/>
  <Override PartName="/ppt/slides/slide592.xml" ContentType="application/vnd.openxmlformats-officedocument.presentationml.slide+xml"/>
  <Override PartName="/ppt/slides/slide593.xml" ContentType="application/vnd.openxmlformats-officedocument.presentationml.slide+xml"/>
  <Override PartName="/ppt/slides/slide594.xml" ContentType="application/vnd.openxmlformats-officedocument.presentationml.slide+xml"/>
  <Override PartName="/ppt/slides/slide595.xml" ContentType="application/vnd.openxmlformats-officedocument.presentationml.slide+xml"/>
  <Override PartName="/ppt/slides/slide596.xml" ContentType="application/vnd.openxmlformats-officedocument.presentationml.slide+xml"/>
  <Override PartName="/ppt/slides/slide597.xml" ContentType="application/vnd.openxmlformats-officedocument.presentationml.slide+xml"/>
  <Override PartName="/ppt/slides/slide598.xml" ContentType="application/vnd.openxmlformats-officedocument.presentationml.slide+xml"/>
  <Override PartName="/ppt/slides/slide599.xml" ContentType="application/vnd.openxmlformats-officedocument.presentationml.slide+xml"/>
  <Override PartName="/ppt/slides/slide600.xml" ContentType="application/vnd.openxmlformats-officedocument.presentationml.slide+xml"/>
  <Override PartName="/ppt/slides/slide601.xml" ContentType="application/vnd.openxmlformats-officedocument.presentationml.slide+xml"/>
  <Override PartName="/ppt/slides/slide602.xml" ContentType="application/vnd.openxmlformats-officedocument.presentationml.slide+xml"/>
  <Override PartName="/ppt/slides/slide603.xml" ContentType="application/vnd.openxmlformats-officedocument.presentationml.slide+xml"/>
  <Override PartName="/ppt/slides/slide604.xml" ContentType="application/vnd.openxmlformats-officedocument.presentationml.slide+xml"/>
  <Override PartName="/ppt/slides/slide605.xml" ContentType="application/vnd.openxmlformats-officedocument.presentationml.slide+xml"/>
  <Override PartName="/ppt/slides/slide606.xml" ContentType="application/vnd.openxmlformats-officedocument.presentationml.slide+xml"/>
  <Override PartName="/ppt/slides/slide607.xml" ContentType="application/vnd.openxmlformats-officedocument.presentationml.slide+xml"/>
  <Override PartName="/ppt/slides/slide608.xml" ContentType="application/vnd.openxmlformats-officedocument.presentationml.slide+xml"/>
  <Override PartName="/ppt/slides/slide609.xml" ContentType="application/vnd.openxmlformats-officedocument.presentationml.slide+xml"/>
  <Override PartName="/ppt/slides/slide610.xml" ContentType="application/vnd.openxmlformats-officedocument.presentationml.slide+xml"/>
  <Override PartName="/ppt/slides/slide611.xml" ContentType="application/vnd.openxmlformats-officedocument.presentationml.slide+xml"/>
  <Override PartName="/ppt/slides/slide612.xml" ContentType="application/vnd.openxmlformats-officedocument.presentationml.slide+xml"/>
  <Override PartName="/ppt/slides/slide613.xml" ContentType="application/vnd.openxmlformats-officedocument.presentationml.slide+xml"/>
  <Override PartName="/ppt/slides/slide614.xml" ContentType="application/vnd.openxmlformats-officedocument.presentationml.slide+xml"/>
  <Override PartName="/ppt/slides/slide615.xml" ContentType="application/vnd.openxmlformats-officedocument.presentationml.slide+xml"/>
  <Override PartName="/ppt/slides/slide616.xml" ContentType="application/vnd.openxmlformats-officedocument.presentationml.slide+xml"/>
  <Override PartName="/ppt/slides/slide617.xml" ContentType="application/vnd.openxmlformats-officedocument.presentationml.slide+xml"/>
  <Override PartName="/ppt/slides/slide618.xml" ContentType="application/vnd.openxmlformats-officedocument.presentationml.slide+xml"/>
  <Override PartName="/ppt/slides/slide619.xml" ContentType="application/vnd.openxmlformats-officedocument.presentationml.slide+xml"/>
  <Override PartName="/ppt/slides/slide620.xml" ContentType="application/vnd.openxmlformats-officedocument.presentationml.slide+xml"/>
  <Override PartName="/ppt/slides/slide621.xml" ContentType="application/vnd.openxmlformats-officedocument.presentationml.slide+xml"/>
  <Override PartName="/ppt/slides/slide622.xml" ContentType="application/vnd.openxmlformats-officedocument.presentationml.slide+xml"/>
  <Override PartName="/ppt/slides/slide623.xml" ContentType="application/vnd.openxmlformats-officedocument.presentationml.slide+xml"/>
  <Override PartName="/ppt/slides/slide624.xml" ContentType="application/vnd.openxmlformats-officedocument.presentationml.slide+xml"/>
  <Override PartName="/ppt/slides/slide625.xml" ContentType="application/vnd.openxmlformats-officedocument.presentationml.slide+xml"/>
  <Override PartName="/ppt/slides/slide626.xml" ContentType="application/vnd.openxmlformats-officedocument.presentationml.slide+xml"/>
  <Override PartName="/ppt/slides/slide627.xml" ContentType="application/vnd.openxmlformats-officedocument.presentationml.slide+xml"/>
  <Override PartName="/ppt/slides/slide628.xml" ContentType="application/vnd.openxmlformats-officedocument.presentationml.slide+xml"/>
  <Override PartName="/ppt/slides/slide629.xml" ContentType="application/vnd.openxmlformats-officedocument.presentationml.slide+xml"/>
  <Override PartName="/ppt/slides/slide630.xml" ContentType="application/vnd.openxmlformats-officedocument.presentationml.slide+xml"/>
  <Override PartName="/ppt/slides/slide631.xml" ContentType="application/vnd.openxmlformats-officedocument.presentationml.slide+xml"/>
  <Override PartName="/ppt/slides/slide632.xml" ContentType="application/vnd.openxmlformats-officedocument.presentationml.slide+xml"/>
  <Override PartName="/ppt/slides/slide633.xml" ContentType="application/vnd.openxmlformats-officedocument.presentationml.slide+xml"/>
  <Override PartName="/ppt/slides/slide634.xml" ContentType="application/vnd.openxmlformats-officedocument.presentationml.slide+xml"/>
  <Override PartName="/ppt/slides/slide635.xml" ContentType="application/vnd.openxmlformats-officedocument.presentationml.slide+xml"/>
  <Override PartName="/ppt/slides/slide636.xml" ContentType="application/vnd.openxmlformats-officedocument.presentationml.slide+xml"/>
  <Override PartName="/ppt/slides/slide637.xml" ContentType="application/vnd.openxmlformats-officedocument.presentationml.slide+xml"/>
  <Override PartName="/ppt/slides/slide638.xml" ContentType="application/vnd.openxmlformats-officedocument.presentationml.slide+xml"/>
  <Override PartName="/ppt/slides/slide639.xml" ContentType="application/vnd.openxmlformats-officedocument.presentationml.slide+xml"/>
  <Override PartName="/ppt/slides/slide640.xml" ContentType="application/vnd.openxmlformats-officedocument.presentationml.slide+xml"/>
  <Override PartName="/ppt/slides/slide641.xml" ContentType="application/vnd.openxmlformats-officedocument.presentationml.slide+xml"/>
  <Override PartName="/ppt/slides/slide642.xml" ContentType="application/vnd.openxmlformats-officedocument.presentationml.slide+xml"/>
  <Override PartName="/ppt/slides/slide643.xml" ContentType="application/vnd.openxmlformats-officedocument.presentationml.slide+xml"/>
  <Override PartName="/ppt/slides/slide644.xml" ContentType="application/vnd.openxmlformats-officedocument.presentationml.slide+xml"/>
  <Override PartName="/ppt/slides/slide645.xml" ContentType="application/vnd.openxmlformats-officedocument.presentationml.slide+xml"/>
  <Override PartName="/ppt/slides/slide646.xml" ContentType="application/vnd.openxmlformats-officedocument.presentationml.slide+xml"/>
  <Override PartName="/ppt/slides/slide647.xml" ContentType="application/vnd.openxmlformats-officedocument.presentationml.slide+xml"/>
  <Override PartName="/ppt/slides/slide648.xml" ContentType="application/vnd.openxmlformats-officedocument.presentationml.slide+xml"/>
  <Override PartName="/ppt/slides/slide649.xml" ContentType="application/vnd.openxmlformats-officedocument.presentationml.slide+xml"/>
  <Override PartName="/ppt/slides/slide650.xml" ContentType="application/vnd.openxmlformats-officedocument.presentationml.slide+xml"/>
  <Override PartName="/ppt/slides/slide651.xml" ContentType="application/vnd.openxmlformats-officedocument.presentationml.slide+xml"/>
  <Override PartName="/ppt/slides/slide652.xml" ContentType="application/vnd.openxmlformats-officedocument.presentationml.slide+xml"/>
  <Override PartName="/ppt/slides/slide653.xml" ContentType="application/vnd.openxmlformats-officedocument.presentationml.slide+xml"/>
  <Override PartName="/ppt/slides/slide654.xml" ContentType="application/vnd.openxmlformats-officedocument.presentationml.slide+xml"/>
  <Override PartName="/ppt/slides/slide655.xml" ContentType="application/vnd.openxmlformats-officedocument.presentationml.slide+xml"/>
  <Override PartName="/ppt/slides/slide656.xml" ContentType="application/vnd.openxmlformats-officedocument.presentationml.slide+xml"/>
  <Override PartName="/ppt/slides/slide657.xml" ContentType="application/vnd.openxmlformats-officedocument.presentationml.slide+xml"/>
  <Override PartName="/ppt/slides/slide658.xml" ContentType="application/vnd.openxmlformats-officedocument.presentationml.slide+xml"/>
  <Override PartName="/ppt/slides/slide659.xml" ContentType="application/vnd.openxmlformats-officedocument.presentationml.slide+xml"/>
  <Override PartName="/ppt/slides/slide660.xml" ContentType="application/vnd.openxmlformats-officedocument.presentationml.slide+xml"/>
  <Override PartName="/ppt/slides/slide661.xml" ContentType="application/vnd.openxmlformats-officedocument.presentationml.slide+xml"/>
  <Override PartName="/ppt/slides/slide662.xml" ContentType="application/vnd.openxmlformats-officedocument.presentationml.slide+xml"/>
  <Override PartName="/ppt/slides/slide663.xml" ContentType="application/vnd.openxmlformats-officedocument.presentationml.slide+xml"/>
  <Override PartName="/ppt/slides/slide664.xml" ContentType="application/vnd.openxmlformats-officedocument.presentationml.slide+xml"/>
  <Override PartName="/ppt/slides/slide665.xml" ContentType="application/vnd.openxmlformats-officedocument.presentationml.slide+xml"/>
  <Override PartName="/ppt/slides/slide666.xml" ContentType="application/vnd.openxmlformats-officedocument.presentationml.slide+xml"/>
  <Override PartName="/ppt/slides/slide667.xml" ContentType="application/vnd.openxmlformats-officedocument.presentationml.slide+xml"/>
  <Override PartName="/ppt/slides/slide668.xml" ContentType="application/vnd.openxmlformats-officedocument.presentationml.slide+xml"/>
  <Override PartName="/ppt/slides/slide669.xml" ContentType="application/vnd.openxmlformats-officedocument.presentationml.slide+xml"/>
  <Override PartName="/ppt/slides/slide670.xml" ContentType="application/vnd.openxmlformats-officedocument.presentationml.slide+xml"/>
  <Override PartName="/ppt/slides/slide671.xml" ContentType="application/vnd.openxmlformats-officedocument.presentationml.slide+xml"/>
  <Override PartName="/ppt/slides/slide672.xml" ContentType="application/vnd.openxmlformats-officedocument.presentationml.slide+xml"/>
  <Override PartName="/ppt/slides/slide673.xml" ContentType="application/vnd.openxmlformats-officedocument.presentationml.slide+xml"/>
  <Override PartName="/ppt/slides/slide674.xml" ContentType="application/vnd.openxmlformats-officedocument.presentationml.slide+xml"/>
  <Override PartName="/ppt/slides/slide675.xml" ContentType="application/vnd.openxmlformats-officedocument.presentationml.slide+xml"/>
  <Override PartName="/ppt/slides/slide676.xml" ContentType="application/vnd.openxmlformats-officedocument.presentationml.slide+xml"/>
  <Override PartName="/ppt/slides/slide677.xml" ContentType="application/vnd.openxmlformats-officedocument.presentationml.slide+xml"/>
  <Override PartName="/ppt/slides/slide678.xml" ContentType="application/vnd.openxmlformats-officedocument.presentationml.slide+xml"/>
  <Override PartName="/ppt/slides/slide679.xml" ContentType="application/vnd.openxmlformats-officedocument.presentationml.slide+xml"/>
  <Override PartName="/ppt/slides/slide680.xml" ContentType="application/vnd.openxmlformats-officedocument.presentationml.slide+xml"/>
  <Override PartName="/ppt/slides/slide681.xml" ContentType="application/vnd.openxmlformats-officedocument.presentationml.slide+xml"/>
  <Override PartName="/ppt/slides/slide682.xml" ContentType="application/vnd.openxmlformats-officedocument.presentationml.slide+xml"/>
  <Override PartName="/ppt/slides/slide683.xml" ContentType="application/vnd.openxmlformats-officedocument.presentationml.slide+xml"/>
  <Override PartName="/ppt/slides/slide684.xml" ContentType="application/vnd.openxmlformats-officedocument.presentationml.slide+xml"/>
  <Override PartName="/ppt/slides/slide685.xml" ContentType="application/vnd.openxmlformats-officedocument.presentationml.slide+xml"/>
  <Override PartName="/ppt/slides/slide686.xml" ContentType="application/vnd.openxmlformats-officedocument.presentationml.slide+xml"/>
  <Override PartName="/ppt/slides/slide687.xml" ContentType="application/vnd.openxmlformats-officedocument.presentationml.slide+xml"/>
  <Override PartName="/ppt/slides/slide688.xml" ContentType="application/vnd.openxmlformats-officedocument.presentationml.slide+xml"/>
  <Override PartName="/ppt/slides/slide689.xml" ContentType="application/vnd.openxmlformats-officedocument.presentationml.slide+xml"/>
  <Override PartName="/ppt/slides/slide690.xml" ContentType="application/vnd.openxmlformats-officedocument.presentationml.slide+xml"/>
  <Override PartName="/ppt/slides/slide691.xml" ContentType="application/vnd.openxmlformats-officedocument.presentationml.slide+xml"/>
  <Override PartName="/ppt/slides/slide692.xml" ContentType="application/vnd.openxmlformats-officedocument.presentationml.slide+xml"/>
  <Override PartName="/ppt/slides/slide693.xml" ContentType="application/vnd.openxmlformats-officedocument.presentationml.slide+xml"/>
  <Override PartName="/ppt/slides/slide694.xml" ContentType="application/vnd.openxmlformats-officedocument.presentationml.slide+xml"/>
  <Override PartName="/ppt/slides/slide695.xml" ContentType="application/vnd.openxmlformats-officedocument.presentationml.slide+xml"/>
  <Override PartName="/ppt/slides/slide696.xml" ContentType="application/vnd.openxmlformats-officedocument.presentationml.slide+xml"/>
  <Override PartName="/ppt/slides/slide697.xml" ContentType="application/vnd.openxmlformats-officedocument.presentationml.slide+xml"/>
  <Override PartName="/ppt/slides/slide698.xml" ContentType="application/vnd.openxmlformats-officedocument.presentationml.slide+xml"/>
  <Override PartName="/ppt/slides/slide699.xml" ContentType="application/vnd.openxmlformats-officedocument.presentationml.slide+xml"/>
  <Override PartName="/ppt/slides/slide700.xml" ContentType="application/vnd.openxmlformats-officedocument.presentationml.slide+xml"/>
  <Override PartName="/ppt/slides/slide701.xml" ContentType="application/vnd.openxmlformats-officedocument.presentationml.slide+xml"/>
  <Override PartName="/ppt/slides/slide702.xml" ContentType="application/vnd.openxmlformats-officedocument.presentationml.slide+xml"/>
  <Override PartName="/ppt/slides/slide703.xml" ContentType="application/vnd.openxmlformats-officedocument.presentationml.slide+xml"/>
  <Override PartName="/ppt/slides/slide704.xml" ContentType="application/vnd.openxmlformats-officedocument.presentationml.slide+xml"/>
  <Override PartName="/ppt/slides/slide705.xml" ContentType="application/vnd.openxmlformats-officedocument.presentationml.slide+xml"/>
  <Override PartName="/ppt/slides/slide706.xml" ContentType="application/vnd.openxmlformats-officedocument.presentationml.slide+xml"/>
  <Override PartName="/ppt/slides/slide707.xml" ContentType="application/vnd.openxmlformats-officedocument.presentationml.slide+xml"/>
  <Override PartName="/ppt/slides/slide708.xml" ContentType="application/vnd.openxmlformats-officedocument.presentationml.slide+xml"/>
  <Override PartName="/ppt/slides/slide709.xml" ContentType="application/vnd.openxmlformats-officedocument.presentationml.slide+xml"/>
  <Override PartName="/ppt/slides/slide710.xml" ContentType="application/vnd.openxmlformats-officedocument.presentationml.slide+xml"/>
  <Override PartName="/ppt/slides/slide711.xml" ContentType="application/vnd.openxmlformats-officedocument.presentationml.slide+xml"/>
  <Override PartName="/ppt/slides/slide712.xml" ContentType="application/vnd.openxmlformats-officedocument.presentationml.slide+xml"/>
  <Override PartName="/ppt/slides/slide713.xml" ContentType="application/vnd.openxmlformats-officedocument.presentationml.slide+xml"/>
  <Override PartName="/ppt/slides/slide714.xml" ContentType="application/vnd.openxmlformats-officedocument.presentationml.slide+xml"/>
  <Override PartName="/ppt/slides/slide715.xml" ContentType="application/vnd.openxmlformats-officedocument.presentationml.slide+xml"/>
  <Override PartName="/ppt/slides/slide716.xml" ContentType="application/vnd.openxmlformats-officedocument.presentationml.slide+xml"/>
  <Override PartName="/ppt/slides/slide717.xml" ContentType="application/vnd.openxmlformats-officedocument.presentationml.slide+xml"/>
  <Override PartName="/ppt/slides/slide718.xml" ContentType="application/vnd.openxmlformats-officedocument.presentationml.slide+xml"/>
  <Override PartName="/ppt/slides/slide719.xml" ContentType="application/vnd.openxmlformats-officedocument.presentationml.slide+xml"/>
  <Override PartName="/ppt/slides/slide720.xml" ContentType="application/vnd.openxmlformats-officedocument.presentationml.slide+xml"/>
  <Override PartName="/ppt/slides/slide721.xml" ContentType="application/vnd.openxmlformats-officedocument.presentationml.slide+xml"/>
  <Override PartName="/ppt/slides/slide722.xml" ContentType="application/vnd.openxmlformats-officedocument.presentationml.slide+xml"/>
  <Override PartName="/ppt/slides/slide723.xml" ContentType="application/vnd.openxmlformats-officedocument.presentationml.slide+xml"/>
  <Override PartName="/ppt/slides/slide724.xml" ContentType="application/vnd.openxmlformats-officedocument.presentationml.slide+xml"/>
  <Override PartName="/ppt/slides/slide725.xml" ContentType="application/vnd.openxmlformats-officedocument.presentationml.slide+xml"/>
  <Override PartName="/ppt/slides/slide726.xml" ContentType="application/vnd.openxmlformats-officedocument.presentationml.slide+xml"/>
  <Override PartName="/ppt/slides/slide727.xml" ContentType="application/vnd.openxmlformats-officedocument.presentationml.slide+xml"/>
  <Override PartName="/ppt/slides/slide728.xml" ContentType="application/vnd.openxmlformats-officedocument.presentationml.slide+xml"/>
  <Override PartName="/ppt/slides/slide729.xml" ContentType="application/vnd.openxmlformats-officedocument.presentationml.slide+xml"/>
  <Override PartName="/ppt/slides/slide730.xml" ContentType="application/vnd.openxmlformats-officedocument.presentationml.slide+xml"/>
  <Override PartName="/ppt/slides/slide731.xml" ContentType="application/vnd.openxmlformats-officedocument.presentationml.slide+xml"/>
  <Override PartName="/ppt/slides/slide732.xml" ContentType="application/vnd.openxmlformats-officedocument.presentationml.slide+xml"/>
  <Override PartName="/ppt/slides/slide733.xml" ContentType="application/vnd.openxmlformats-officedocument.presentationml.slide+xml"/>
  <Override PartName="/ppt/slides/slide734.xml" ContentType="application/vnd.openxmlformats-officedocument.presentationml.slide+xml"/>
  <Override PartName="/ppt/slides/slide735.xml" ContentType="application/vnd.openxmlformats-officedocument.presentationml.slide+xml"/>
  <Override PartName="/ppt/slides/slide736.xml" ContentType="application/vnd.openxmlformats-officedocument.presentationml.slide+xml"/>
  <Override PartName="/ppt/slides/slide737.xml" ContentType="application/vnd.openxmlformats-officedocument.presentationml.slide+xml"/>
  <Override PartName="/ppt/slides/slide738.xml" ContentType="application/vnd.openxmlformats-officedocument.presentationml.slide+xml"/>
  <Override PartName="/ppt/slides/slide739.xml" ContentType="application/vnd.openxmlformats-officedocument.presentationml.slide+xml"/>
  <Override PartName="/ppt/slides/slide740.xml" ContentType="application/vnd.openxmlformats-officedocument.presentationml.slide+xml"/>
  <Override PartName="/ppt/slides/slide741.xml" ContentType="application/vnd.openxmlformats-officedocument.presentationml.slide+xml"/>
  <Override PartName="/ppt/slides/slide742.xml" ContentType="application/vnd.openxmlformats-officedocument.presentationml.slide+xml"/>
  <Override PartName="/ppt/slides/slide743.xml" ContentType="application/vnd.openxmlformats-officedocument.presentationml.slide+xml"/>
  <Override PartName="/ppt/slides/slide744.xml" ContentType="application/vnd.openxmlformats-officedocument.presentationml.slide+xml"/>
  <Override PartName="/ppt/slides/slide745.xml" ContentType="application/vnd.openxmlformats-officedocument.presentationml.slide+xml"/>
  <Override PartName="/ppt/slides/slide746.xml" ContentType="application/vnd.openxmlformats-officedocument.presentationml.slide+xml"/>
  <Override PartName="/ppt/slides/slide747.xml" ContentType="application/vnd.openxmlformats-officedocument.presentationml.slide+xml"/>
  <Override PartName="/ppt/slides/slide748.xml" ContentType="application/vnd.openxmlformats-officedocument.presentationml.slide+xml"/>
  <Override PartName="/ppt/slides/slide749.xml" ContentType="application/vnd.openxmlformats-officedocument.presentationml.slide+xml"/>
  <Override PartName="/ppt/slides/slide750.xml" ContentType="application/vnd.openxmlformats-officedocument.presentationml.slide+xml"/>
  <Override PartName="/ppt/slides/slide751.xml" ContentType="application/vnd.openxmlformats-officedocument.presentationml.slide+xml"/>
  <Override PartName="/ppt/slides/slide752.xml" ContentType="application/vnd.openxmlformats-officedocument.presentationml.slide+xml"/>
  <Override PartName="/ppt/slides/slide753.xml" ContentType="application/vnd.openxmlformats-officedocument.presentationml.slide+xml"/>
  <Override PartName="/ppt/slides/slide754.xml" ContentType="application/vnd.openxmlformats-officedocument.presentationml.slide+xml"/>
  <Override PartName="/ppt/slides/slide755.xml" ContentType="application/vnd.openxmlformats-officedocument.presentationml.slide+xml"/>
  <Override PartName="/ppt/slides/slide756.xml" ContentType="application/vnd.openxmlformats-officedocument.presentationml.slide+xml"/>
  <Override PartName="/ppt/slides/slide757.xml" ContentType="application/vnd.openxmlformats-officedocument.presentationml.slide+xml"/>
  <Override PartName="/ppt/slides/slide758.xml" ContentType="application/vnd.openxmlformats-officedocument.presentationml.slide+xml"/>
  <Override PartName="/ppt/slides/slide759.xml" ContentType="application/vnd.openxmlformats-officedocument.presentationml.slide+xml"/>
  <Override PartName="/ppt/slides/slide760.xml" ContentType="application/vnd.openxmlformats-officedocument.presentationml.slide+xml"/>
  <Override PartName="/ppt/slides/slide761.xml" ContentType="application/vnd.openxmlformats-officedocument.presentationml.slide+xml"/>
  <Override PartName="/ppt/slides/slide762.xml" ContentType="application/vnd.openxmlformats-officedocument.presentationml.slide+xml"/>
  <Override PartName="/ppt/slides/slide763.xml" ContentType="application/vnd.openxmlformats-officedocument.presentationml.slide+xml"/>
  <Override PartName="/ppt/slides/slide764.xml" ContentType="application/vnd.openxmlformats-officedocument.presentationml.slide+xml"/>
  <Override PartName="/ppt/slides/slide765.xml" ContentType="application/vnd.openxmlformats-officedocument.presentationml.slide+xml"/>
  <Override PartName="/ppt/slides/slide766.xml" ContentType="application/vnd.openxmlformats-officedocument.presentationml.slide+xml"/>
  <Override PartName="/ppt/slides/slide767.xml" ContentType="application/vnd.openxmlformats-officedocument.presentationml.slide+xml"/>
  <Override PartName="/ppt/slides/slide768.xml" ContentType="application/vnd.openxmlformats-officedocument.presentationml.slide+xml"/>
  <Override PartName="/ppt/slides/slide769.xml" ContentType="application/vnd.openxmlformats-officedocument.presentationml.slide+xml"/>
  <Override PartName="/ppt/slides/slide770.xml" ContentType="application/vnd.openxmlformats-officedocument.presentationml.slide+xml"/>
  <Override PartName="/ppt/slides/slide771.xml" ContentType="application/vnd.openxmlformats-officedocument.presentationml.slide+xml"/>
  <Override PartName="/ppt/slides/slide772.xml" ContentType="application/vnd.openxmlformats-officedocument.presentationml.slide+xml"/>
  <Override PartName="/ppt/slides/slide773.xml" ContentType="application/vnd.openxmlformats-officedocument.presentationml.slide+xml"/>
  <Override PartName="/ppt/slides/slide774.xml" ContentType="application/vnd.openxmlformats-officedocument.presentationml.slide+xml"/>
  <Override PartName="/ppt/slides/slide775.xml" ContentType="application/vnd.openxmlformats-officedocument.presentationml.slide+xml"/>
  <Override PartName="/ppt/slides/slide776.xml" ContentType="application/vnd.openxmlformats-officedocument.presentationml.slide+xml"/>
  <Override PartName="/ppt/slides/slide777.xml" ContentType="application/vnd.openxmlformats-officedocument.presentationml.slide+xml"/>
  <Override PartName="/ppt/slides/slide778.xml" ContentType="application/vnd.openxmlformats-officedocument.presentationml.slide+xml"/>
  <Override PartName="/ppt/slides/slide779.xml" ContentType="application/vnd.openxmlformats-officedocument.presentationml.slide+xml"/>
  <Override PartName="/ppt/slides/slide780.xml" ContentType="application/vnd.openxmlformats-officedocument.presentationml.slide+xml"/>
  <Override PartName="/ppt/slides/slide781.xml" ContentType="application/vnd.openxmlformats-officedocument.presentationml.slide+xml"/>
  <Override PartName="/ppt/slides/slide782.xml" ContentType="application/vnd.openxmlformats-officedocument.presentationml.slide+xml"/>
  <Override PartName="/ppt/slides/slide783.xml" ContentType="application/vnd.openxmlformats-officedocument.presentationml.slide+xml"/>
  <Override PartName="/ppt/slides/slide784.xml" ContentType="application/vnd.openxmlformats-officedocument.presentationml.slide+xml"/>
  <Override PartName="/ppt/slides/slide785.xml" ContentType="application/vnd.openxmlformats-officedocument.presentationml.slide+xml"/>
  <Override PartName="/ppt/slides/slide786.xml" ContentType="application/vnd.openxmlformats-officedocument.presentationml.slide+xml"/>
  <Override PartName="/ppt/slides/slide787.xml" ContentType="application/vnd.openxmlformats-officedocument.presentationml.slide+xml"/>
  <Override PartName="/ppt/slides/slide788.xml" ContentType="application/vnd.openxmlformats-officedocument.presentationml.slide+xml"/>
  <Override PartName="/ppt/slides/slide789.xml" ContentType="application/vnd.openxmlformats-officedocument.presentationml.slide+xml"/>
  <Override PartName="/ppt/slides/slide790.xml" ContentType="application/vnd.openxmlformats-officedocument.presentationml.slide+xml"/>
  <Override PartName="/ppt/slides/slide791.xml" ContentType="application/vnd.openxmlformats-officedocument.presentationml.slide+xml"/>
  <Override PartName="/ppt/slides/slide792.xml" ContentType="application/vnd.openxmlformats-officedocument.presentationml.slide+xml"/>
  <Override PartName="/ppt/slides/slide793.xml" ContentType="application/vnd.openxmlformats-officedocument.presentationml.slide+xml"/>
  <Override PartName="/ppt/slides/slide794.xml" ContentType="application/vnd.openxmlformats-officedocument.presentationml.slide+xml"/>
  <Override PartName="/ppt/slides/slide795.xml" ContentType="application/vnd.openxmlformats-officedocument.presentationml.slide+xml"/>
  <Override PartName="/ppt/slides/slide796.xml" ContentType="application/vnd.openxmlformats-officedocument.presentationml.slide+xml"/>
  <Override PartName="/ppt/slides/slide797.xml" ContentType="application/vnd.openxmlformats-officedocument.presentationml.slide+xml"/>
  <Override PartName="/ppt/slides/slide798.xml" ContentType="application/vnd.openxmlformats-officedocument.presentationml.slide+xml"/>
  <Override PartName="/ppt/slides/slide799.xml" ContentType="application/vnd.openxmlformats-officedocument.presentationml.slide+xml"/>
  <Override PartName="/ppt/slides/slide800.xml" ContentType="application/vnd.openxmlformats-officedocument.presentationml.slide+xml"/>
  <Override PartName="/ppt/slides/slide801.xml" ContentType="application/vnd.openxmlformats-officedocument.presentationml.slide+xml"/>
  <Override PartName="/ppt/slides/slide802.xml" ContentType="application/vnd.openxmlformats-officedocument.presentationml.slide+xml"/>
  <Override PartName="/ppt/slides/slide803.xml" ContentType="application/vnd.openxmlformats-officedocument.presentationml.slide+xml"/>
  <Override PartName="/ppt/slides/slide804.xml" ContentType="application/vnd.openxmlformats-officedocument.presentationml.slide+xml"/>
  <Override PartName="/ppt/slides/slide805.xml" ContentType="application/vnd.openxmlformats-officedocument.presentationml.slide+xml"/>
  <Override PartName="/ppt/slides/slide806.xml" ContentType="application/vnd.openxmlformats-officedocument.presentationml.slide+xml"/>
  <Override PartName="/ppt/slides/slide807.xml" ContentType="application/vnd.openxmlformats-officedocument.presentationml.slide+xml"/>
  <Override PartName="/ppt/slides/slide808.xml" ContentType="application/vnd.openxmlformats-officedocument.presentationml.slide+xml"/>
  <Override PartName="/ppt/slides/slide809.xml" ContentType="application/vnd.openxmlformats-officedocument.presentationml.slide+xml"/>
  <Override PartName="/ppt/slides/slide810.xml" ContentType="application/vnd.openxmlformats-officedocument.presentationml.slide+xml"/>
  <Override PartName="/ppt/slides/slide811.xml" ContentType="application/vnd.openxmlformats-officedocument.presentationml.slide+xml"/>
  <Override PartName="/ppt/slides/slide812.xml" ContentType="application/vnd.openxmlformats-officedocument.presentationml.slide+xml"/>
  <Override PartName="/ppt/slides/slide813.xml" ContentType="application/vnd.openxmlformats-officedocument.presentationml.slide+xml"/>
  <Override PartName="/ppt/slides/slide814.xml" ContentType="application/vnd.openxmlformats-officedocument.presentationml.slide+xml"/>
  <Override PartName="/ppt/slides/slide815.xml" ContentType="application/vnd.openxmlformats-officedocument.presentationml.slide+xml"/>
  <Override PartName="/ppt/slides/slide816.xml" ContentType="application/vnd.openxmlformats-officedocument.presentationml.slide+xml"/>
  <Override PartName="/ppt/slides/slide817.xml" ContentType="application/vnd.openxmlformats-officedocument.presentationml.slide+xml"/>
  <Override PartName="/ppt/slides/slide818.xml" ContentType="application/vnd.openxmlformats-officedocument.presentationml.slide+xml"/>
  <Override PartName="/ppt/slides/slide819.xml" ContentType="application/vnd.openxmlformats-officedocument.presentationml.slide+xml"/>
  <Override PartName="/ppt/slides/slide820.xml" ContentType="application/vnd.openxmlformats-officedocument.presentationml.slide+xml"/>
  <Override PartName="/ppt/slides/slide821.xml" ContentType="application/vnd.openxmlformats-officedocument.presentationml.slide+xml"/>
  <Override PartName="/ppt/slides/slide822.xml" ContentType="application/vnd.openxmlformats-officedocument.presentationml.slide+xml"/>
  <Override PartName="/ppt/slides/slide823.xml" ContentType="application/vnd.openxmlformats-officedocument.presentationml.slide+xml"/>
  <Override PartName="/ppt/slides/slide824.xml" ContentType="application/vnd.openxmlformats-officedocument.presentationml.slide+xml"/>
  <Override PartName="/ppt/slides/slide825.xml" ContentType="application/vnd.openxmlformats-officedocument.presentationml.slide+xml"/>
  <Override PartName="/ppt/slides/slide826.xml" ContentType="application/vnd.openxmlformats-officedocument.presentationml.slide+xml"/>
  <Override PartName="/ppt/slides/slide827.xml" ContentType="application/vnd.openxmlformats-officedocument.presentationml.slide+xml"/>
  <Override PartName="/ppt/slides/slide828.xml" ContentType="application/vnd.openxmlformats-officedocument.presentationml.slide+xml"/>
  <Override PartName="/ppt/slides/slide829.xml" ContentType="application/vnd.openxmlformats-officedocument.presentationml.slide+xml"/>
  <Override PartName="/ppt/slides/slide830.xml" ContentType="application/vnd.openxmlformats-officedocument.presentationml.slide+xml"/>
  <Override PartName="/ppt/slides/slide831.xml" ContentType="application/vnd.openxmlformats-officedocument.presentationml.slide+xml"/>
  <Override PartName="/ppt/slides/slide832.xml" ContentType="application/vnd.openxmlformats-officedocument.presentationml.slide+xml"/>
  <Override PartName="/ppt/slides/slide833.xml" ContentType="application/vnd.openxmlformats-officedocument.presentationml.slide+xml"/>
  <Override PartName="/ppt/slides/slide834.xml" ContentType="application/vnd.openxmlformats-officedocument.presentationml.slide+xml"/>
  <Override PartName="/ppt/slides/slide835.xml" ContentType="application/vnd.openxmlformats-officedocument.presentationml.slide+xml"/>
  <Override PartName="/ppt/slides/slide836.xml" ContentType="application/vnd.openxmlformats-officedocument.presentationml.slide+xml"/>
  <Override PartName="/ppt/slides/slide837.xml" ContentType="application/vnd.openxmlformats-officedocument.presentationml.slide+xml"/>
  <Override PartName="/ppt/slides/slide838.xml" ContentType="application/vnd.openxmlformats-officedocument.presentationml.slide+xml"/>
  <Override PartName="/ppt/slides/slide839.xml" ContentType="application/vnd.openxmlformats-officedocument.presentationml.slide+xml"/>
  <Override PartName="/ppt/slides/slide840.xml" ContentType="application/vnd.openxmlformats-officedocument.presentationml.slide+xml"/>
  <Override PartName="/ppt/slides/slide841.xml" ContentType="application/vnd.openxmlformats-officedocument.presentationml.slide+xml"/>
  <Override PartName="/ppt/slides/slide842.xml" ContentType="application/vnd.openxmlformats-officedocument.presentationml.slide+xml"/>
  <Override PartName="/ppt/slides/slide843.xml" ContentType="application/vnd.openxmlformats-officedocument.presentationml.slide+xml"/>
  <Override PartName="/ppt/slides/slide844.xml" ContentType="application/vnd.openxmlformats-officedocument.presentationml.slide+xml"/>
  <Override PartName="/ppt/slides/slide845.xml" ContentType="application/vnd.openxmlformats-officedocument.presentationml.slide+xml"/>
  <Override PartName="/ppt/slides/slide846.xml" ContentType="application/vnd.openxmlformats-officedocument.presentationml.slide+xml"/>
  <Override PartName="/ppt/slides/slide847.xml" ContentType="application/vnd.openxmlformats-officedocument.presentationml.slide+xml"/>
  <Override PartName="/ppt/slides/slide848.xml" ContentType="application/vnd.openxmlformats-officedocument.presentationml.slide+xml"/>
  <Override PartName="/ppt/slides/slide849.xml" ContentType="application/vnd.openxmlformats-officedocument.presentationml.slide+xml"/>
  <Override PartName="/ppt/slides/slide850.xml" ContentType="application/vnd.openxmlformats-officedocument.presentationml.slide+xml"/>
  <Override PartName="/ppt/slides/slide851.xml" ContentType="application/vnd.openxmlformats-officedocument.presentationml.slide+xml"/>
  <Override PartName="/ppt/slides/slide852.xml" ContentType="application/vnd.openxmlformats-officedocument.presentationml.slide+xml"/>
  <Override PartName="/ppt/slides/slide853.xml" ContentType="application/vnd.openxmlformats-officedocument.presentationml.slide+xml"/>
  <Override PartName="/ppt/slides/slide854.xml" ContentType="application/vnd.openxmlformats-officedocument.presentationml.slide+xml"/>
  <Override PartName="/ppt/slides/slide855.xml" ContentType="application/vnd.openxmlformats-officedocument.presentationml.slide+xml"/>
  <Override PartName="/ppt/slides/slide856.xml" ContentType="application/vnd.openxmlformats-officedocument.presentationml.slide+xml"/>
  <Override PartName="/ppt/slides/slide857.xml" ContentType="application/vnd.openxmlformats-officedocument.presentationml.slide+xml"/>
  <Override PartName="/ppt/slides/slide858.xml" ContentType="application/vnd.openxmlformats-officedocument.presentationml.slide+xml"/>
  <Override PartName="/ppt/slides/slide859.xml" ContentType="application/vnd.openxmlformats-officedocument.presentationml.slide+xml"/>
  <Override PartName="/ppt/slides/slide860.xml" ContentType="application/vnd.openxmlformats-officedocument.presentationml.slide+xml"/>
  <Override PartName="/ppt/slides/slide861.xml" ContentType="application/vnd.openxmlformats-officedocument.presentationml.slide+xml"/>
  <Override PartName="/ppt/slides/slide862.xml" ContentType="application/vnd.openxmlformats-officedocument.presentationml.slide+xml"/>
  <Override PartName="/ppt/slides/slide863.xml" ContentType="application/vnd.openxmlformats-officedocument.presentationml.slide+xml"/>
  <Override PartName="/ppt/slides/slide864.xml" ContentType="application/vnd.openxmlformats-officedocument.presentationml.slide+xml"/>
  <Override PartName="/ppt/slides/slide865.xml" ContentType="application/vnd.openxmlformats-officedocument.presentationml.slide+xml"/>
  <Override PartName="/ppt/slides/slide866.xml" ContentType="application/vnd.openxmlformats-officedocument.presentationml.slide+xml"/>
  <Override PartName="/ppt/slides/slide867.xml" ContentType="application/vnd.openxmlformats-officedocument.presentationml.slide+xml"/>
  <Override PartName="/ppt/slides/slide868.xml" ContentType="application/vnd.openxmlformats-officedocument.presentationml.slide+xml"/>
  <Override PartName="/ppt/slides/slide869.xml" ContentType="application/vnd.openxmlformats-officedocument.presentationml.slide+xml"/>
  <Override PartName="/ppt/slides/slide870.xml" ContentType="application/vnd.openxmlformats-officedocument.presentationml.slide+xml"/>
  <Override PartName="/ppt/slides/slide871.xml" ContentType="application/vnd.openxmlformats-officedocument.presentationml.slide+xml"/>
  <Override PartName="/ppt/slides/slide872.xml" ContentType="application/vnd.openxmlformats-officedocument.presentationml.slide+xml"/>
  <Override PartName="/ppt/slides/slide873.xml" ContentType="application/vnd.openxmlformats-officedocument.presentationml.slide+xml"/>
  <Override PartName="/ppt/slides/slide874.xml" ContentType="application/vnd.openxmlformats-officedocument.presentationml.slide+xml"/>
  <Override PartName="/ppt/slides/slide875.xml" ContentType="application/vnd.openxmlformats-officedocument.presentationml.slide+xml"/>
  <Override PartName="/ppt/slides/slide876.xml" ContentType="application/vnd.openxmlformats-officedocument.presentationml.slide+xml"/>
  <Override PartName="/ppt/slides/slide877.xml" ContentType="application/vnd.openxmlformats-officedocument.presentationml.slide+xml"/>
  <Override PartName="/ppt/slides/slide878.xml" ContentType="application/vnd.openxmlformats-officedocument.presentationml.slide+xml"/>
  <Override PartName="/ppt/slides/slide879.xml" ContentType="application/vnd.openxmlformats-officedocument.presentationml.slide+xml"/>
  <Override PartName="/ppt/slides/slide880.xml" ContentType="application/vnd.openxmlformats-officedocument.presentationml.slide+xml"/>
  <Override PartName="/ppt/slides/slide881.xml" ContentType="application/vnd.openxmlformats-officedocument.presentationml.slide+xml"/>
  <Override PartName="/ppt/slides/slide882.xml" ContentType="application/vnd.openxmlformats-officedocument.presentationml.slide+xml"/>
  <Override PartName="/ppt/slides/slide883.xml" ContentType="application/vnd.openxmlformats-officedocument.presentationml.slide+xml"/>
  <Override PartName="/ppt/slides/slide884.xml" ContentType="application/vnd.openxmlformats-officedocument.presentationml.slide+xml"/>
  <Override PartName="/ppt/slides/slide885.xml" ContentType="application/vnd.openxmlformats-officedocument.presentationml.slide+xml"/>
  <Override PartName="/ppt/slides/slide886.xml" ContentType="application/vnd.openxmlformats-officedocument.presentationml.slide+xml"/>
  <Override PartName="/ppt/slides/slide887.xml" ContentType="application/vnd.openxmlformats-officedocument.presentationml.slide+xml"/>
  <Override PartName="/ppt/slides/slide888.xml" ContentType="application/vnd.openxmlformats-officedocument.presentationml.slide+xml"/>
  <Override PartName="/ppt/slides/slide889.xml" ContentType="application/vnd.openxmlformats-officedocument.presentationml.slide+xml"/>
  <Override PartName="/ppt/slides/slide890.xml" ContentType="application/vnd.openxmlformats-officedocument.presentationml.slide+xml"/>
  <Override PartName="/ppt/slides/slide891.xml" ContentType="application/vnd.openxmlformats-officedocument.presentationml.slide+xml"/>
  <Override PartName="/ppt/slides/slide892.xml" ContentType="application/vnd.openxmlformats-officedocument.presentationml.slide+xml"/>
  <Override PartName="/ppt/slides/slide893.xml" ContentType="application/vnd.openxmlformats-officedocument.presentationml.slide+xml"/>
  <Override PartName="/ppt/slides/slide894.xml" ContentType="application/vnd.openxmlformats-officedocument.presentationml.slide+xml"/>
  <Override PartName="/ppt/slides/slide895.xml" ContentType="application/vnd.openxmlformats-officedocument.presentationml.slide+xml"/>
  <Override PartName="/ppt/slides/slide896.xml" ContentType="application/vnd.openxmlformats-officedocument.presentationml.slide+xml"/>
  <Override PartName="/ppt/slides/slide897.xml" ContentType="application/vnd.openxmlformats-officedocument.presentationml.slide+xml"/>
  <Override PartName="/ppt/slides/slide898.xml" ContentType="application/vnd.openxmlformats-officedocument.presentationml.slide+xml"/>
  <Override PartName="/ppt/slides/slide899.xml" ContentType="application/vnd.openxmlformats-officedocument.presentationml.slide+xml"/>
  <Override PartName="/ppt/slides/slide900.xml" ContentType="application/vnd.openxmlformats-officedocument.presentationml.slide+xml"/>
  <Override PartName="/ppt/slides/slide901.xml" ContentType="application/vnd.openxmlformats-officedocument.presentationml.slide+xml"/>
  <Override PartName="/ppt/slides/slide902.xml" ContentType="application/vnd.openxmlformats-officedocument.presentationml.slide+xml"/>
  <Override PartName="/ppt/slides/slide903.xml" ContentType="application/vnd.openxmlformats-officedocument.presentationml.slide+xml"/>
  <Override PartName="/ppt/slides/slide904.xml" ContentType="application/vnd.openxmlformats-officedocument.presentationml.slide+xml"/>
  <Override PartName="/ppt/slides/slide905.xml" ContentType="application/vnd.openxmlformats-officedocument.presentationml.slide+xml"/>
  <Override PartName="/ppt/slides/slide906.xml" ContentType="application/vnd.openxmlformats-officedocument.presentationml.slide+xml"/>
  <Override PartName="/ppt/slides/slide907.xml" ContentType="application/vnd.openxmlformats-officedocument.presentationml.slide+xml"/>
  <Override PartName="/ppt/slides/slide908.xml" ContentType="application/vnd.openxmlformats-officedocument.presentationml.slide+xml"/>
  <Override PartName="/ppt/slides/slide909.xml" ContentType="application/vnd.openxmlformats-officedocument.presentationml.slide+xml"/>
  <Override PartName="/ppt/slides/slide910.xml" ContentType="application/vnd.openxmlformats-officedocument.presentationml.slide+xml"/>
  <Override PartName="/ppt/slides/slide911.xml" ContentType="application/vnd.openxmlformats-officedocument.presentationml.slide+xml"/>
  <Override PartName="/ppt/slides/slide912.xml" ContentType="application/vnd.openxmlformats-officedocument.presentationml.slide+xml"/>
  <Override PartName="/ppt/slides/slide913.xml" ContentType="application/vnd.openxmlformats-officedocument.presentationml.slide+xml"/>
  <Override PartName="/ppt/slides/slide914.xml" ContentType="application/vnd.openxmlformats-officedocument.presentationml.slide+xml"/>
  <Override PartName="/ppt/slides/slide915.xml" ContentType="application/vnd.openxmlformats-officedocument.presentationml.slide+xml"/>
  <Override PartName="/ppt/slides/slide916.xml" ContentType="application/vnd.openxmlformats-officedocument.presentationml.slide+xml"/>
  <Override PartName="/ppt/slides/slide917.xml" ContentType="application/vnd.openxmlformats-officedocument.presentationml.slide+xml"/>
  <Override PartName="/ppt/slides/slide918.xml" ContentType="application/vnd.openxmlformats-officedocument.presentationml.slide+xml"/>
  <Override PartName="/ppt/slides/slide919.xml" ContentType="application/vnd.openxmlformats-officedocument.presentationml.slide+xml"/>
  <Override PartName="/ppt/slides/slide920.xml" ContentType="application/vnd.openxmlformats-officedocument.presentationml.slide+xml"/>
  <Override PartName="/ppt/slides/slide921.xml" ContentType="application/vnd.openxmlformats-officedocument.presentationml.slide+xml"/>
  <Override PartName="/ppt/slides/slide922.xml" ContentType="application/vnd.openxmlformats-officedocument.presentationml.slide+xml"/>
  <Override PartName="/ppt/slides/slide923.xml" ContentType="application/vnd.openxmlformats-officedocument.presentationml.slide+xml"/>
  <Override PartName="/ppt/slides/slide924.xml" ContentType="application/vnd.openxmlformats-officedocument.presentationml.slide+xml"/>
  <Override PartName="/ppt/slides/slide925.xml" ContentType="application/vnd.openxmlformats-officedocument.presentationml.slide+xml"/>
  <Override PartName="/ppt/slides/slide926.xml" ContentType="application/vnd.openxmlformats-officedocument.presentationml.slide+xml"/>
  <Override PartName="/ppt/slides/slide927.xml" ContentType="application/vnd.openxmlformats-officedocument.presentationml.slide+xml"/>
  <Override PartName="/ppt/slides/slide928.xml" ContentType="application/vnd.openxmlformats-officedocument.presentationml.slide+xml"/>
  <Override PartName="/ppt/slides/slide929.xml" ContentType="application/vnd.openxmlformats-officedocument.presentationml.slide+xml"/>
  <Override PartName="/ppt/slides/slide930.xml" ContentType="application/vnd.openxmlformats-officedocument.presentationml.slide+xml"/>
  <Override PartName="/ppt/slides/slide931.xml" ContentType="application/vnd.openxmlformats-officedocument.presentationml.slide+xml"/>
  <Override PartName="/ppt/slides/slide932.xml" ContentType="application/vnd.openxmlformats-officedocument.presentationml.slide+xml"/>
  <Override PartName="/ppt/slides/slide933.xml" ContentType="application/vnd.openxmlformats-officedocument.presentationml.slide+xml"/>
  <Override PartName="/ppt/slides/slide934.xml" ContentType="application/vnd.openxmlformats-officedocument.presentationml.slide+xml"/>
  <Override PartName="/ppt/slides/slide935.xml" ContentType="application/vnd.openxmlformats-officedocument.presentationml.slide+xml"/>
  <Override PartName="/ppt/slides/slide936.xml" ContentType="application/vnd.openxmlformats-officedocument.presentationml.slide+xml"/>
  <Override PartName="/ppt/slides/slide937.xml" ContentType="application/vnd.openxmlformats-officedocument.presentationml.slide+xml"/>
  <Override PartName="/ppt/slides/slide938.xml" ContentType="application/vnd.openxmlformats-officedocument.presentationml.slide+xml"/>
  <Override PartName="/ppt/slides/slide939.xml" ContentType="application/vnd.openxmlformats-officedocument.presentationml.slide+xml"/>
  <Override PartName="/ppt/slides/slide940.xml" ContentType="application/vnd.openxmlformats-officedocument.presentationml.slide+xml"/>
  <Override PartName="/ppt/slides/slide941.xml" ContentType="application/vnd.openxmlformats-officedocument.presentationml.slide+xml"/>
  <Override PartName="/ppt/slides/slide942.xml" ContentType="application/vnd.openxmlformats-officedocument.presentationml.slide+xml"/>
  <Override PartName="/ppt/slides/slide943.xml" ContentType="application/vnd.openxmlformats-officedocument.presentationml.slide+xml"/>
  <Override PartName="/ppt/slides/slide944.xml" ContentType="application/vnd.openxmlformats-officedocument.presentationml.slide+xml"/>
  <Override PartName="/ppt/slides/slide945.xml" ContentType="application/vnd.openxmlformats-officedocument.presentationml.slide+xml"/>
  <Override PartName="/ppt/slides/slide946.xml" ContentType="application/vnd.openxmlformats-officedocument.presentationml.slide+xml"/>
  <Override PartName="/ppt/slides/slide947.xml" ContentType="application/vnd.openxmlformats-officedocument.presentationml.slide+xml"/>
  <Override PartName="/ppt/slides/slide948.xml" ContentType="application/vnd.openxmlformats-officedocument.presentationml.slide+xml"/>
  <Override PartName="/ppt/slides/slide949.xml" ContentType="application/vnd.openxmlformats-officedocument.presentationml.slide+xml"/>
  <Override PartName="/ppt/slides/slide950.xml" ContentType="application/vnd.openxmlformats-officedocument.presentationml.slide+xml"/>
  <Override PartName="/ppt/slides/slide951.xml" ContentType="application/vnd.openxmlformats-officedocument.presentationml.slide+xml"/>
  <Override PartName="/ppt/slides/slide952.xml" ContentType="application/vnd.openxmlformats-officedocument.presentationml.slide+xml"/>
  <Override PartName="/ppt/slides/slide953.xml" ContentType="application/vnd.openxmlformats-officedocument.presentationml.slide+xml"/>
  <Override PartName="/ppt/slides/slide954.xml" ContentType="application/vnd.openxmlformats-officedocument.presentationml.slide+xml"/>
  <Override PartName="/ppt/slides/slide955.xml" ContentType="application/vnd.openxmlformats-officedocument.presentationml.slide+xml"/>
  <Override PartName="/ppt/slides/slide956.xml" ContentType="application/vnd.openxmlformats-officedocument.presentationml.slide+xml"/>
  <Override PartName="/ppt/slides/slide957.xml" ContentType="application/vnd.openxmlformats-officedocument.presentationml.slide+xml"/>
  <Override PartName="/ppt/slides/slide958.xml" ContentType="application/vnd.openxmlformats-officedocument.presentationml.slide+xml"/>
  <Override PartName="/ppt/slides/slide959.xml" ContentType="application/vnd.openxmlformats-officedocument.presentationml.slide+xml"/>
  <Override PartName="/ppt/slides/slide960.xml" ContentType="application/vnd.openxmlformats-officedocument.presentationml.slide+xml"/>
  <Override PartName="/ppt/slides/slide961.xml" ContentType="application/vnd.openxmlformats-officedocument.presentationml.slide+xml"/>
  <Override PartName="/ppt/slides/slide962.xml" ContentType="application/vnd.openxmlformats-officedocument.presentationml.slide+xml"/>
  <Override PartName="/ppt/slides/slide963.xml" ContentType="application/vnd.openxmlformats-officedocument.presentationml.slide+xml"/>
  <Override PartName="/ppt/slides/slide964.xml" ContentType="application/vnd.openxmlformats-officedocument.presentationml.slide+xml"/>
  <Override PartName="/ppt/slides/slide965.xml" ContentType="application/vnd.openxmlformats-officedocument.presentationml.slide+xml"/>
  <Override PartName="/ppt/slides/slide966.xml" ContentType="application/vnd.openxmlformats-officedocument.presentationml.slide+xml"/>
  <Override PartName="/ppt/slides/slide967.xml" ContentType="application/vnd.openxmlformats-officedocument.presentationml.slide+xml"/>
  <Override PartName="/ppt/slides/slide968.xml" ContentType="application/vnd.openxmlformats-officedocument.presentationml.slide+xml"/>
  <Override PartName="/ppt/slides/slide969.xml" ContentType="application/vnd.openxmlformats-officedocument.presentationml.slide+xml"/>
  <Override PartName="/ppt/slides/slide970.xml" ContentType="application/vnd.openxmlformats-officedocument.presentationml.slide+xml"/>
  <Override PartName="/ppt/slides/slide971.xml" ContentType="application/vnd.openxmlformats-officedocument.presentationml.slide+xml"/>
  <Override PartName="/ppt/slides/slide972.xml" ContentType="application/vnd.openxmlformats-officedocument.presentationml.slide+xml"/>
  <Override PartName="/ppt/slides/slide973.xml" ContentType="application/vnd.openxmlformats-officedocument.presentationml.slide+xml"/>
  <Override PartName="/ppt/slides/slide974.xml" ContentType="application/vnd.openxmlformats-officedocument.presentationml.slide+xml"/>
  <Override PartName="/ppt/slides/slide975.xml" ContentType="application/vnd.openxmlformats-officedocument.presentationml.slide+xml"/>
  <Override PartName="/ppt/slides/slide976.xml" ContentType="application/vnd.openxmlformats-officedocument.presentationml.slide+xml"/>
  <Override PartName="/ppt/slides/slide977.xml" ContentType="application/vnd.openxmlformats-officedocument.presentationml.slide+xml"/>
  <Override PartName="/ppt/slides/slide978.xml" ContentType="application/vnd.openxmlformats-officedocument.presentationml.slide+xml"/>
  <Override PartName="/ppt/slides/slide979.xml" ContentType="application/vnd.openxmlformats-officedocument.presentationml.slide+xml"/>
  <Override PartName="/ppt/slides/slide980.xml" ContentType="application/vnd.openxmlformats-officedocument.presentationml.slide+xml"/>
  <Override PartName="/ppt/slides/slide981.xml" ContentType="application/vnd.openxmlformats-officedocument.presentationml.slide+xml"/>
  <Override PartName="/ppt/slides/slide982.xml" ContentType="application/vnd.openxmlformats-officedocument.presentationml.slide+xml"/>
  <Override PartName="/ppt/slides/slide983.xml" ContentType="application/vnd.openxmlformats-officedocument.presentationml.slide+xml"/>
  <Override PartName="/ppt/slides/slide984.xml" ContentType="application/vnd.openxmlformats-officedocument.presentationml.slide+xml"/>
  <Override PartName="/ppt/slides/slide985.xml" ContentType="application/vnd.openxmlformats-officedocument.presentationml.slide+xml"/>
  <Override PartName="/ppt/slides/slide986.xml" ContentType="application/vnd.openxmlformats-officedocument.presentationml.slide+xml"/>
  <Override PartName="/ppt/slides/slide987.xml" ContentType="application/vnd.openxmlformats-officedocument.presentationml.slide+xml"/>
  <Override PartName="/ppt/slides/slide988.xml" ContentType="application/vnd.openxmlformats-officedocument.presentationml.slide+xml"/>
  <Override PartName="/ppt/slides/slide989.xml" ContentType="application/vnd.openxmlformats-officedocument.presentationml.slide+xml"/>
  <Override PartName="/ppt/slides/slide990.xml" ContentType="application/vnd.openxmlformats-officedocument.presentationml.slide+xml"/>
  <Override PartName="/ppt/slides/slide991.xml" ContentType="application/vnd.openxmlformats-officedocument.presentationml.slide+xml"/>
  <Override PartName="/ppt/slides/slide992.xml" ContentType="application/vnd.openxmlformats-officedocument.presentationml.slide+xml"/>
  <Override PartName="/ppt/slides/slide993.xml" ContentType="application/vnd.openxmlformats-officedocument.presentationml.slide+xml"/>
  <Override PartName="/ppt/slides/slide994.xml" ContentType="application/vnd.openxmlformats-officedocument.presentationml.slide+xml"/>
  <Override PartName="/ppt/slides/slide995.xml" ContentType="application/vnd.openxmlformats-officedocument.presentationml.slide+xml"/>
  <Override PartName="/ppt/slides/slide996.xml" ContentType="application/vnd.openxmlformats-officedocument.presentationml.slide+xml"/>
  <Override PartName="/ppt/slides/slide997.xml" ContentType="application/vnd.openxmlformats-officedocument.presentationml.slide+xml"/>
  <Override PartName="/ppt/slides/slide998.xml" ContentType="application/vnd.openxmlformats-officedocument.presentationml.slide+xml"/>
  <Override PartName="/ppt/slides/slide999.xml" ContentType="application/vnd.openxmlformats-officedocument.presentationml.slide+xml"/>
  <Override PartName="/ppt/slides/slide1000.xml" ContentType="application/vnd.openxmlformats-officedocument.presentationml.slide+xml"/>
  <Override PartName="/ppt/slides/slide1001.xml" ContentType="application/vnd.openxmlformats-officedocument.presentationml.slide+xml"/>
  <Override PartName="/ppt/slides/slide1002.xml" ContentType="application/vnd.openxmlformats-officedocument.presentationml.slide+xml"/>
  <Override PartName="/ppt/slides/slide1003.xml" ContentType="application/vnd.openxmlformats-officedocument.presentationml.slide+xml"/>
  <Override PartName="/ppt/slides/slide1004.xml" ContentType="application/vnd.openxmlformats-officedocument.presentationml.slide+xml"/>
  <Override PartName="/ppt/slides/slide1005.xml" ContentType="application/vnd.openxmlformats-officedocument.presentationml.slide+xml"/>
  <Override PartName="/ppt/slides/slide1006.xml" ContentType="application/vnd.openxmlformats-officedocument.presentationml.slide+xml"/>
  <Override PartName="/ppt/slides/slide1007.xml" ContentType="application/vnd.openxmlformats-officedocument.presentationml.slide+xml"/>
  <Override PartName="/ppt/slides/slide1008.xml" ContentType="application/vnd.openxmlformats-officedocument.presentationml.slide+xml"/>
  <Override PartName="/ppt/slides/slide1009.xml" ContentType="application/vnd.openxmlformats-officedocument.presentationml.slide+xml"/>
  <Override PartName="/ppt/slides/slide1010.xml" ContentType="application/vnd.openxmlformats-officedocument.presentationml.slide+xml"/>
  <Override PartName="/ppt/slides/slide1011.xml" ContentType="application/vnd.openxmlformats-officedocument.presentationml.slide+xml"/>
  <Override PartName="/ppt/slides/slide1012.xml" ContentType="application/vnd.openxmlformats-officedocument.presentationml.slide+xml"/>
  <Override PartName="/ppt/slides/slide1013.xml" ContentType="application/vnd.openxmlformats-officedocument.presentationml.slide+xml"/>
  <Override PartName="/ppt/slides/slide1014.xml" ContentType="application/vnd.openxmlformats-officedocument.presentationml.slide+xml"/>
  <Override PartName="/ppt/slides/slide1015.xml" ContentType="application/vnd.openxmlformats-officedocument.presentationml.slide+xml"/>
  <Override PartName="/ppt/slides/slide1016.xml" ContentType="application/vnd.openxmlformats-officedocument.presentationml.slide+xml"/>
  <Override PartName="/ppt/slides/slide1017.xml" ContentType="application/vnd.openxmlformats-officedocument.presentationml.slide+xml"/>
  <Override PartName="/ppt/slides/slide1018.xml" ContentType="application/vnd.openxmlformats-officedocument.presentationml.slide+xml"/>
  <Override PartName="/ppt/slides/slide1019.xml" ContentType="application/vnd.openxmlformats-officedocument.presentationml.slide+xml"/>
  <Override PartName="/ppt/slides/slide1020.xml" ContentType="application/vnd.openxmlformats-officedocument.presentationml.slide+xml"/>
  <Override PartName="/ppt/slides/slide1021.xml" ContentType="application/vnd.openxmlformats-officedocument.presentationml.slide+xml"/>
  <Override PartName="/ppt/slides/slide1022.xml" ContentType="application/vnd.openxmlformats-officedocument.presentationml.slide+xml"/>
  <Override PartName="/ppt/slides/slide1023.xml" ContentType="application/vnd.openxmlformats-officedocument.presentationml.slide+xml"/>
  <Override PartName="/ppt/slides/slide1024.xml" ContentType="application/vnd.openxmlformats-officedocument.presentationml.slide+xml"/>
  <Override PartName="/ppt/slides/slide1025.xml" ContentType="application/vnd.openxmlformats-officedocument.presentationml.slide+xml"/>
  <Override PartName="/ppt/slides/slide1026.xml" ContentType="application/vnd.openxmlformats-officedocument.presentationml.slide+xml"/>
  <Override PartName="/ppt/slides/slide1027.xml" ContentType="application/vnd.openxmlformats-officedocument.presentationml.slide+xml"/>
  <Override PartName="/ppt/slides/slide1028.xml" ContentType="application/vnd.openxmlformats-officedocument.presentationml.slide+xml"/>
  <Override PartName="/ppt/slides/slide1029.xml" ContentType="application/vnd.openxmlformats-officedocument.presentationml.slide+xml"/>
  <Override PartName="/ppt/slides/slide1030.xml" ContentType="application/vnd.openxmlformats-officedocument.presentationml.slide+xml"/>
  <Override PartName="/ppt/slides/slide1031.xml" ContentType="application/vnd.openxmlformats-officedocument.presentationml.slide+xml"/>
  <Override PartName="/ppt/slides/slide1032.xml" ContentType="application/vnd.openxmlformats-officedocument.presentationml.slide+xml"/>
  <Override PartName="/ppt/slides/slide1033.xml" ContentType="application/vnd.openxmlformats-officedocument.presentationml.slide+xml"/>
  <Override PartName="/ppt/slides/slide1034.xml" ContentType="application/vnd.openxmlformats-officedocument.presentationml.slide+xml"/>
  <Override PartName="/ppt/slides/slide1035.xml" ContentType="application/vnd.openxmlformats-officedocument.presentationml.slide+xml"/>
  <Override PartName="/ppt/slides/slide1036.xml" ContentType="application/vnd.openxmlformats-officedocument.presentationml.slide+xml"/>
  <Override PartName="/ppt/slides/slide1037.xml" ContentType="application/vnd.openxmlformats-officedocument.presentationml.slide+xml"/>
  <Override PartName="/ppt/slides/slide1038.xml" ContentType="application/vnd.openxmlformats-officedocument.presentationml.slide+xml"/>
  <Override PartName="/ppt/slides/slide1039.xml" ContentType="application/vnd.openxmlformats-officedocument.presentationml.slide+xml"/>
  <Override PartName="/ppt/slides/slide1040.xml" ContentType="application/vnd.openxmlformats-officedocument.presentationml.slide+xml"/>
  <Override PartName="/ppt/slides/slide1041.xml" ContentType="application/vnd.openxmlformats-officedocument.presentationml.slide+xml"/>
  <Override PartName="/ppt/slides/slide1042.xml" ContentType="application/vnd.openxmlformats-officedocument.presentationml.slide+xml"/>
  <Override PartName="/ppt/slides/slide1043.xml" ContentType="application/vnd.openxmlformats-officedocument.presentationml.slide+xml"/>
  <Override PartName="/ppt/slides/slide1044.xml" ContentType="application/vnd.openxmlformats-officedocument.presentationml.slide+xml"/>
  <Override PartName="/ppt/slides/slide1045.xml" ContentType="application/vnd.openxmlformats-officedocument.presentationml.slide+xml"/>
  <Override PartName="/ppt/slides/slide1046.xml" ContentType="application/vnd.openxmlformats-officedocument.presentationml.slide+xml"/>
  <Override PartName="/ppt/slides/slide1047.xml" ContentType="application/vnd.openxmlformats-officedocument.presentationml.slide+xml"/>
  <Override PartName="/ppt/slides/slide1048.xml" ContentType="application/vnd.openxmlformats-officedocument.presentationml.slide+xml"/>
  <Override PartName="/ppt/slides/slide1049.xml" ContentType="application/vnd.openxmlformats-officedocument.presentationml.slide+xml"/>
  <Override PartName="/ppt/slides/slide1050.xml" ContentType="application/vnd.openxmlformats-officedocument.presentationml.slide+xml"/>
  <Override PartName="/ppt/slides/slide1051.xml" ContentType="application/vnd.openxmlformats-officedocument.presentationml.slide+xml"/>
  <Override PartName="/ppt/slides/slide1052.xml" ContentType="application/vnd.openxmlformats-officedocument.presentationml.slide+xml"/>
  <Override PartName="/ppt/slides/slide1053.xml" ContentType="application/vnd.openxmlformats-officedocument.presentationml.slide+xml"/>
  <Override PartName="/ppt/slides/slide1054.xml" ContentType="application/vnd.openxmlformats-officedocument.presentationml.slide+xml"/>
  <Override PartName="/ppt/slides/slide1055.xml" ContentType="application/vnd.openxmlformats-officedocument.presentationml.slide+xml"/>
  <Override PartName="/ppt/slides/slide1056.xml" ContentType="application/vnd.openxmlformats-officedocument.presentationml.slide+xml"/>
  <Override PartName="/ppt/slides/slide1057.xml" ContentType="application/vnd.openxmlformats-officedocument.presentationml.slide+xml"/>
  <Override PartName="/ppt/slides/slide1058.xml" ContentType="application/vnd.openxmlformats-officedocument.presentationml.slide+xml"/>
  <Override PartName="/ppt/slides/slide1059.xml" ContentType="application/vnd.openxmlformats-officedocument.presentationml.slide+xml"/>
  <Override PartName="/ppt/slides/slide1060.xml" ContentType="application/vnd.openxmlformats-officedocument.presentationml.slide+xml"/>
  <Override PartName="/ppt/slides/slide1061.xml" ContentType="application/vnd.openxmlformats-officedocument.presentationml.slide+xml"/>
  <Override PartName="/ppt/slides/slide1062.xml" ContentType="application/vnd.openxmlformats-officedocument.presentationml.slide+xml"/>
  <Override PartName="/ppt/slides/slide1063.xml" ContentType="application/vnd.openxmlformats-officedocument.presentationml.slide+xml"/>
  <Override PartName="/ppt/slides/slide1064.xml" ContentType="application/vnd.openxmlformats-officedocument.presentationml.slide+xml"/>
  <Override PartName="/ppt/slides/slide1065.xml" ContentType="application/vnd.openxmlformats-officedocument.presentationml.slide+xml"/>
  <Override PartName="/ppt/slides/slide1066.xml" ContentType="application/vnd.openxmlformats-officedocument.presentationml.slide+xml"/>
  <Override PartName="/ppt/slides/slide1067.xml" ContentType="application/vnd.openxmlformats-officedocument.presentationml.slide+xml"/>
  <Override PartName="/ppt/slides/slide1068.xml" ContentType="application/vnd.openxmlformats-officedocument.presentationml.slide+xml"/>
  <Override PartName="/ppt/slides/slide1069.xml" ContentType="application/vnd.openxmlformats-officedocument.presentationml.slide+xml"/>
  <Override PartName="/ppt/slides/slide1070.xml" ContentType="application/vnd.openxmlformats-officedocument.presentationml.slide+xml"/>
  <Override PartName="/ppt/slides/slide1071.xml" ContentType="application/vnd.openxmlformats-officedocument.presentationml.slide+xml"/>
  <Override PartName="/ppt/slides/slide1072.xml" ContentType="application/vnd.openxmlformats-officedocument.presentationml.slide+xml"/>
  <Override PartName="/ppt/slides/slide1073.xml" ContentType="application/vnd.openxmlformats-officedocument.presentationml.slide+xml"/>
  <Override PartName="/ppt/slides/slide1074.xml" ContentType="application/vnd.openxmlformats-officedocument.presentationml.slide+xml"/>
  <Override PartName="/ppt/slides/slide1075.xml" ContentType="application/vnd.openxmlformats-officedocument.presentationml.slide+xml"/>
  <Override PartName="/ppt/slides/slide1076.xml" ContentType="application/vnd.openxmlformats-officedocument.presentationml.slide+xml"/>
  <Override PartName="/ppt/slides/slide1077.xml" ContentType="application/vnd.openxmlformats-officedocument.presentationml.slide+xml"/>
  <Override PartName="/ppt/slides/slide1078.xml" ContentType="application/vnd.openxmlformats-officedocument.presentationml.slide+xml"/>
  <Override PartName="/ppt/slides/slide1079.xml" ContentType="application/vnd.openxmlformats-officedocument.presentationml.slide+xml"/>
  <Override PartName="/ppt/slides/slide1080.xml" ContentType="application/vnd.openxmlformats-officedocument.presentationml.slide+xml"/>
  <Override PartName="/ppt/slides/slide1081.xml" ContentType="application/vnd.openxmlformats-officedocument.presentationml.slide+xml"/>
  <Override PartName="/ppt/slides/slide1082.xml" ContentType="application/vnd.openxmlformats-officedocument.presentationml.slide+xml"/>
  <Override PartName="/ppt/slides/slide1083.xml" ContentType="application/vnd.openxmlformats-officedocument.presentationml.slide+xml"/>
  <Override PartName="/ppt/slides/slide1084.xml" ContentType="application/vnd.openxmlformats-officedocument.presentationml.slide+xml"/>
  <Override PartName="/ppt/slides/slide1085.xml" ContentType="application/vnd.openxmlformats-officedocument.presentationml.slide+xml"/>
  <Override PartName="/ppt/slides/slide1086.xml" ContentType="application/vnd.openxmlformats-officedocument.presentationml.slide+xml"/>
  <Override PartName="/ppt/slides/slide1087.xml" ContentType="application/vnd.openxmlformats-officedocument.presentationml.slide+xml"/>
  <Override PartName="/ppt/slides/slide1088.xml" ContentType="application/vnd.openxmlformats-officedocument.presentationml.slide+xml"/>
  <Override PartName="/ppt/slides/slide1089.xml" ContentType="application/vnd.openxmlformats-officedocument.presentationml.slide+xml"/>
  <Override PartName="/ppt/slides/slide1090.xml" ContentType="application/vnd.openxmlformats-officedocument.presentationml.slide+xml"/>
  <Override PartName="/ppt/slides/slide1091.xml" ContentType="application/vnd.openxmlformats-officedocument.presentationml.slide+xml"/>
  <Override PartName="/ppt/slides/slide1092.xml" ContentType="application/vnd.openxmlformats-officedocument.presentationml.slide+xml"/>
  <Override PartName="/ppt/slides/slide1093.xml" ContentType="application/vnd.openxmlformats-officedocument.presentationml.slide+xml"/>
  <Override PartName="/ppt/slides/slide1094.xml" ContentType="application/vnd.openxmlformats-officedocument.presentationml.slide+xml"/>
  <Override PartName="/ppt/slides/slide1095.xml" ContentType="application/vnd.openxmlformats-officedocument.presentationml.slide+xml"/>
  <Override PartName="/ppt/slides/slide1096.xml" ContentType="application/vnd.openxmlformats-officedocument.presentationml.slide+xml"/>
  <Override PartName="/ppt/slides/slide1097.xml" ContentType="application/vnd.openxmlformats-officedocument.presentationml.slide+xml"/>
  <Override PartName="/ppt/slides/slide1098.xml" ContentType="application/vnd.openxmlformats-officedocument.presentationml.slide+xml"/>
  <Override PartName="/ppt/slides/slide1099.xml" ContentType="application/vnd.openxmlformats-officedocument.presentationml.slide+xml"/>
  <Override PartName="/ppt/slides/slide1100.xml" ContentType="application/vnd.openxmlformats-officedocument.presentationml.slide+xml"/>
  <Override PartName="/ppt/slides/slide1101.xml" ContentType="application/vnd.openxmlformats-officedocument.presentationml.slide+xml"/>
  <Override PartName="/ppt/slides/slide1102.xml" ContentType="application/vnd.openxmlformats-officedocument.presentationml.slide+xml"/>
  <Override PartName="/ppt/slides/slide1103.xml" ContentType="application/vnd.openxmlformats-officedocument.presentationml.slide+xml"/>
  <Override PartName="/ppt/slides/slide1104.xml" ContentType="application/vnd.openxmlformats-officedocument.presentationml.slide+xml"/>
  <Override PartName="/ppt/slides/slide1105.xml" ContentType="application/vnd.openxmlformats-officedocument.presentationml.slide+xml"/>
  <Override PartName="/ppt/slides/slide1106.xml" ContentType="application/vnd.openxmlformats-officedocument.presentationml.slide+xml"/>
  <Override PartName="/ppt/slides/slide1107.xml" ContentType="application/vnd.openxmlformats-officedocument.presentationml.slide+xml"/>
  <Override PartName="/ppt/slides/slide1108.xml" ContentType="application/vnd.openxmlformats-officedocument.presentationml.slide+xml"/>
  <Override PartName="/ppt/slides/slide1109.xml" ContentType="application/vnd.openxmlformats-officedocument.presentationml.slide+xml"/>
  <Override PartName="/ppt/slides/slide1110.xml" ContentType="application/vnd.openxmlformats-officedocument.presentationml.slide+xml"/>
  <Override PartName="/ppt/slides/slide1111.xml" ContentType="application/vnd.openxmlformats-officedocument.presentationml.slide+xml"/>
  <Override PartName="/ppt/slides/slide1112.xml" ContentType="application/vnd.openxmlformats-officedocument.presentationml.slide+xml"/>
  <Override PartName="/ppt/slides/slide1113.xml" ContentType="application/vnd.openxmlformats-officedocument.presentationml.slide+xml"/>
  <Override PartName="/ppt/slides/slide1114.xml" ContentType="application/vnd.openxmlformats-officedocument.presentationml.slide+xml"/>
  <Override PartName="/ppt/slides/slide1115.xml" ContentType="application/vnd.openxmlformats-officedocument.presentationml.slide+xml"/>
  <Override PartName="/ppt/slides/slide1116.xml" ContentType="application/vnd.openxmlformats-officedocument.presentationml.slide+xml"/>
  <Override PartName="/ppt/slides/slide1117.xml" ContentType="application/vnd.openxmlformats-officedocument.presentationml.slide+xml"/>
  <Override PartName="/ppt/slides/slide1118.xml" ContentType="application/vnd.openxmlformats-officedocument.presentationml.slide+xml"/>
  <Override PartName="/ppt/slides/slide1119.xml" ContentType="application/vnd.openxmlformats-officedocument.presentationml.slide+xml"/>
  <Override PartName="/ppt/slides/slide1120.xml" ContentType="application/vnd.openxmlformats-officedocument.presentationml.slide+xml"/>
  <Override PartName="/ppt/slides/slide1121.xml" ContentType="application/vnd.openxmlformats-officedocument.presentationml.slide+xml"/>
  <Override PartName="/ppt/slides/slide1122.xml" ContentType="application/vnd.openxmlformats-officedocument.presentationml.slide+xml"/>
  <Override PartName="/ppt/slides/slide1123.xml" ContentType="application/vnd.openxmlformats-officedocument.presentationml.slide+xml"/>
  <Override PartName="/ppt/slides/slide1124.xml" ContentType="application/vnd.openxmlformats-officedocument.presentationml.slide+xml"/>
  <Override PartName="/ppt/slides/slide1125.xml" ContentType="application/vnd.openxmlformats-officedocument.presentationml.slide+xml"/>
  <Override PartName="/ppt/slides/slide1126.xml" ContentType="application/vnd.openxmlformats-officedocument.presentationml.slide+xml"/>
  <Override PartName="/ppt/slides/slide1127.xml" ContentType="application/vnd.openxmlformats-officedocument.presentationml.slide+xml"/>
  <Override PartName="/ppt/slides/slide1128.xml" ContentType="application/vnd.openxmlformats-officedocument.presentationml.slide+xml"/>
  <Override PartName="/ppt/slides/slide1129.xml" ContentType="application/vnd.openxmlformats-officedocument.presentationml.slide+xml"/>
  <Override PartName="/ppt/slides/slide1130.xml" ContentType="application/vnd.openxmlformats-officedocument.presentationml.slide+xml"/>
  <Override PartName="/ppt/slides/slide1131.xml" ContentType="application/vnd.openxmlformats-officedocument.presentationml.slide+xml"/>
  <Override PartName="/ppt/slides/slide1132.xml" ContentType="application/vnd.openxmlformats-officedocument.presentationml.slide+xml"/>
  <Override PartName="/ppt/slides/slide1133.xml" ContentType="application/vnd.openxmlformats-officedocument.presentationml.slide+xml"/>
  <Override PartName="/ppt/slides/slide1134.xml" ContentType="application/vnd.openxmlformats-officedocument.presentationml.slide+xml"/>
  <Override PartName="/ppt/slides/slide1135.xml" ContentType="application/vnd.openxmlformats-officedocument.presentationml.slide+xml"/>
  <Override PartName="/ppt/slides/slide1136.xml" ContentType="application/vnd.openxmlformats-officedocument.presentationml.slide+xml"/>
  <Override PartName="/ppt/slides/slide1137.xml" ContentType="application/vnd.openxmlformats-officedocument.presentationml.slide+xml"/>
  <Override PartName="/ppt/slides/slide1138.xml" ContentType="application/vnd.openxmlformats-officedocument.presentationml.slide+xml"/>
  <Override PartName="/ppt/slides/slide1139.xml" ContentType="application/vnd.openxmlformats-officedocument.presentationml.slide+xml"/>
  <Override PartName="/ppt/slides/slide1140.xml" ContentType="application/vnd.openxmlformats-officedocument.presentationml.slide+xml"/>
  <Override PartName="/ppt/slides/slide1141.xml" ContentType="application/vnd.openxmlformats-officedocument.presentationml.slide+xml"/>
  <Override PartName="/ppt/slides/slide1142.xml" ContentType="application/vnd.openxmlformats-officedocument.presentationml.slide+xml"/>
  <Override PartName="/ppt/slides/slide1143.xml" ContentType="application/vnd.openxmlformats-officedocument.presentationml.slide+xml"/>
  <Override PartName="/ppt/slides/slide1144.xml" ContentType="application/vnd.openxmlformats-officedocument.presentationml.slide+xml"/>
  <Override PartName="/ppt/slides/slide1145.xml" ContentType="application/vnd.openxmlformats-officedocument.presentationml.slide+xml"/>
  <Override PartName="/ppt/slides/slide1146.xml" ContentType="application/vnd.openxmlformats-officedocument.presentationml.slide+xml"/>
  <Override PartName="/ppt/slides/slide1147.xml" ContentType="application/vnd.openxmlformats-officedocument.presentationml.slide+xml"/>
  <Override PartName="/ppt/slides/slide1148.xml" ContentType="application/vnd.openxmlformats-officedocument.presentationml.slide+xml"/>
  <Override PartName="/ppt/slides/slide1149.xml" ContentType="application/vnd.openxmlformats-officedocument.presentationml.slide+xml"/>
  <Override PartName="/ppt/slides/slide1150.xml" ContentType="application/vnd.openxmlformats-officedocument.presentationml.slide+xml"/>
  <Override PartName="/ppt/slides/slide1151.xml" ContentType="application/vnd.openxmlformats-officedocument.presentationml.slide+xml"/>
  <Override PartName="/ppt/slides/slide1152.xml" ContentType="application/vnd.openxmlformats-officedocument.presentationml.slide+xml"/>
  <Override PartName="/ppt/slides/slide1153.xml" ContentType="application/vnd.openxmlformats-officedocument.presentationml.slide+xml"/>
  <Override PartName="/ppt/slides/slide1154.xml" ContentType="application/vnd.openxmlformats-officedocument.presentationml.slide+xml"/>
  <Override PartName="/ppt/slides/slide1155.xml" ContentType="application/vnd.openxmlformats-officedocument.presentationml.slide+xml"/>
  <Override PartName="/ppt/slides/slide1156.xml" ContentType="application/vnd.openxmlformats-officedocument.presentationml.slide+xml"/>
  <Override PartName="/ppt/slides/slide1157.xml" ContentType="application/vnd.openxmlformats-officedocument.presentationml.slide+xml"/>
  <Override PartName="/ppt/slides/slide1158.xml" ContentType="application/vnd.openxmlformats-officedocument.presentationml.slide+xml"/>
  <Override PartName="/ppt/slides/slide1159.xml" ContentType="application/vnd.openxmlformats-officedocument.presentationml.slide+xml"/>
  <Override PartName="/ppt/slides/slide1160.xml" ContentType="application/vnd.openxmlformats-officedocument.presentationml.slide+xml"/>
  <Override PartName="/ppt/slides/slide1161.xml" ContentType="application/vnd.openxmlformats-officedocument.presentationml.slide+xml"/>
  <Override PartName="/ppt/slides/slide1162.xml" ContentType="application/vnd.openxmlformats-officedocument.presentationml.slide+xml"/>
  <Override PartName="/ppt/slides/slide1163.xml" ContentType="application/vnd.openxmlformats-officedocument.presentationml.slide+xml"/>
  <Override PartName="/ppt/slides/slide1164.xml" ContentType="application/vnd.openxmlformats-officedocument.presentationml.slide+xml"/>
  <Override PartName="/ppt/slides/slide1165.xml" ContentType="application/vnd.openxmlformats-officedocument.presentationml.slide+xml"/>
  <Override PartName="/ppt/slides/slide1166.xml" ContentType="application/vnd.openxmlformats-officedocument.presentationml.slide+xml"/>
  <Override PartName="/ppt/slides/slide1167.xml" ContentType="application/vnd.openxmlformats-officedocument.presentationml.slide+xml"/>
  <Override PartName="/ppt/slides/slide1168.xml" ContentType="application/vnd.openxmlformats-officedocument.presentationml.slide+xml"/>
  <Override PartName="/ppt/slides/slide1169.xml" ContentType="application/vnd.openxmlformats-officedocument.presentationml.slide+xml"/>
  <Override PartName="/ppt/slides/slide1170.xml" ContentType="application/vnd.openxmlformats-officedocument.presentationml.slide+xml"/>
  <Override PartName="/ppt/slides/slide1171.xml" ContentType="application/vnd.openxmlformats-officedocument.presentationml.slide+xml"/>
  <Override PartName="/ppt/slides/slide1172.xml" ContentType="application/vnd.openxmlformats-officedocument.presentationml.slide+xml"/>
  <Override PartName="/ppt/slides/slide1173.xml" ContentType="application/vnd.openxmlformats-officedocument.presentationml.slide+xml"/>
  <Override PartName="/ppt/slides/slide1174.xml" ContentType="application/vnd.openxmlformats-officedocument.presentationml.slide+xml"/>
  <Override PartName="/ppt/slides/slide1175.xml" ContentType="application/vnd.openxmlformats-officedocument.presentationml.slide+xml"/>
  <Override PartName="/ppt/slides/slide1176.xml" ContentType="application/vnd.openxmlformats-officedocument.presentationml.slide+xml"/>
  <Override PartName="/ppt/slides/slide1177.xml" ContentType="application/vnd.openxmlformats-officedocument.presentationml.slide+xml"/>
  <Override PartName="/ppt/slides/slide1178.xml" ContentType="application/vnd.openxmlformats-officedocument.presentationml.slide+xml"/>
  <Override PartName="/ppt/slides/slide1179.xml" ContentType="application/vnd.openxmlformats-officedocument.presentationml.slide+xml"/>
  <Override PartName="/ppt/slides/slide1180.xml" ContentType="application/vnd.openxmlformats-officedocument.presentationml.slide+xml"/>
  <Override PartName="/ppt/slides/slide1181.xml" ContentType="application/vnd.openxmlformats-officedocument.presentationml.slide+xml"/>
  <Override PartName="/ppt/slides/slide1182.xml" ContentType="application/vnd.openxmlformats-officedocument.presentationml.slide+xml"/>
  <Override PartName="/ppt/slides/slide1183.xml" ContentType="application/vnd.openxmlformats-officedocument.presentationml.slide+xml"/>
  <Override PartName="/ppt/slides/slide1184.xml" ContentType="application/vnd.openxmlformats-officedocument.presentationml.slide+xml"/>
  <Override PartName="/ppt/slides/slide1185.xml" ContentType="application/vnd.openxmlformats-officedocument.presentationml.slide+xml"/>
  <Override PartName="/ppt/slides/slide1186.xml" ContentType="application/vnd.openxmlformats-officedocument.presentationml.slide+xml"/>
  <Override PartName="/ppt/slides/slide1187.xml" ContentType="application/vnd.openxmlformats-officedocument.presentationml.slide+xml"/>
  <Override PartName="/ppt/slides/slide1188.xml" ContentType="application/vnd.openxmlformats-officedocument.presentationml.slide+xml"/>
  <Override PartName="/ppt/slides/slide1189.xml" ContentType="application/vnd.openxmlformats-officedocument.presentationml.slide+xml"/>
  <Override PartName="/ppt/slides/slide1190.xml" ContentType="application/vnd.openxmlformats-officedocument.presentationml.slide+xml"/>
  <Override PartName="/ppt/slides/slide1191.xml" ContentType="application/vnd.openxmlformats-officedocument.presentationml.slide+xml"/>
  <Override PartName="/ppt/slides/slide1192.xml" ContentType="application/vnd.openxmlformats-officedocument.presentationml.slide+xml"/>
  <Override PartName="/ppt/slides/slide1193.xml" ContentType="application/vnd.openxmlformats-officedocument.presentationml.slide+xml"/>
  <Override PartName="/ppt/slides/slide1194.xml" ContentType="application/vnd.openxmlformats-officedocument.presentationml.slide+xml"/>
  <Override PartName="/ppt/slides/slide1195.xml" ContentType="application/vnd.openxmlformats-officedocument.presentationml.slide+xml"/>
  <Override PartName="/ppt/slides/slide1196.xml" ContentType="application/vnd.openxmlformats-officedocument.presentationml.slide+xml"/>
  <Override PartName="/ppt/slides/slide1197.xml" ContentType="application/vnd.openxmlformats-officedocument.presentationml.slide+xml"/>
  <Override PartName="/ppt/slides/slide1198.xml" ContentType="application/vnd.openxmlformats-officedocument.presentationml.slide+xml"/>
  <Override PartName="/ppt/slides/slide1199.xml" ContentType="application/vnd.openxmlformats-officedocument.presentationml.slide+xml"/>
  <Override PartName="/ppt/slides/slide1200.xml" ContentType="application/vnd.openxmlformats-officedocument.presentationml.slide+xml"/>
  <Override PartName="/ppt/slides/slide1201.xml" ContentType="application/vnd.openxmlformats-officedocument.presentationml.slide+xml"/>
  <Override PartName="/ppt/slides/slide1202.xml" ContentType="application/vnd.openxmlformats-officedocument.presentationml.slide+xml"/>
  <Override PartName="/ppt/slides/slide1203.xml" ContentType="application/vnd.openxmlformats-officedocument.presentationml.slide+xml"/>
  <Override PartName="/ppt/slides/slide1204.xml" ContentType="application/vnd.openxmlformats-officedocument.presentationml.slide+xml"/>
  <Override PartName="/ppt/slides/slide1205.xml" ContentType="application/vnd.openxmlformats-officedocument.presentationml.slide+xml"/>
  <Override PartName="/ppt/slides/slide1206.xml" ContentType="application/vnd.openxmlformats-officedocument.presentationml.slide+xml"/>
  <Override PartName="/ppt/slides/slide1207.xml" ContentType="application/vnd.openxmlformats-officedocument.presentationml.slide+xml"/>
  <Override PartName="/ppt/slides/slide1208.xml" ContentType="application/vnd.openxmlformats-officedocument.presentationml.slide+xml"/>
  <Override PartName="/ppt/slides/slide1209.xml" ContentType="application/vnd.openxmlformats-officedocument.presentationml.slide+xml"/>
  <Override PartName="/ppt/slides/slide1210.xml" ContentType="application/vnd.openxmlformats-officedocument.presentationml.slide+xml"/>
  <Override PartName="/ppt/slides/slide1211.xml" ContentType="application/vnd.openxmlformats-officedocument.presentationml.slide+xml"/>
  <Override PartName="/ppt/slides/slide1212.xml" ContentType="application/vnd.openxmlformats-officedocument.presentationml.slide+xml"/>
  <Override PartName="/ppt/slides/slide1213.xml" ContentType="application/vnd.openxmlformats-officedocument.presentationml.slide+xml"/>
  <Override PartName="/ppt/slides/slide1214.xml" ContentType="application/vnd.openxmlformats-officedocument.presentationml.slide+xml"/>
  <Override PartName="/ppt/slides/slide1215.xml" ContentType="application/vnd.openxmlformats-officedocument.presentationml.slide+xml"/>
  <Override PartName="/ppt/slides/slide1216.xml" ContentType="application/vnd.openxmlformats-officedocument.presentationml.slide+xml"/>
  <Override PartName="/ppt/slides/slide1217.xml" ContentType="application/vnd.openxmlformats-officedocument.presentationml.slide+xml"/>
  <Override PartName="/ppt/slides/slide1218.xml" ContentType="application/vnd.openxmlformats-officedocument.presentationml.slide+xml"/>
  <Override PartName="/ppt/slides/slide1219.xml" ContentType="application/vnd.openxmlformats-officedocument.presentationml.slide+xml"/>
  <Override PartName="/ppt/slides/slide1220.xml" ContentType="application/vnd.openxmlformats-officedocument.presentationml.slide+xml"/>
  <Override PartName="/ppt/slides/slide1221.xml" ContentType="application/vnd.openxmlformats-officedocument.presentationml.slide+xml"/>
  <Override PartName="/ppt/slides/slide1222.xml" ContentType="application/vnd.openxmlformats-officedocument.presentationml.slide+xml"/>
  <Override PartName="/ppt/slides/slide1223.xml" ContentType="application/vnd.openxmlformats-officedocument.presentationml.slide+xml"/>
  <Override PartName="/ppt/slides/slide1224.xml" ContentType="application/vnd.openxmlformats-officedocument.presentationml.slide+xml"/>
  <Override PartName="/ppt/slides/slide1225.xml" ContentType="application/vnd.openxmlformats-officedocument.presentationml.slide+xml"/>
  <Override PartName="/ppt/slides/slide1226.xml" ContentType="application/vnd.openxmlformats-officedocument.presentationml.slide+xml"/>
  <Override PartName="/ppt/slides/slide1227.xml" ContentType="application/vnd.openxmlformats-officedocument.presentationml.slide+xml"/>
  <Override PartName="/ppt/slides/slide1228.xml" ContentType="application/vnd.openxmlformats-officedocument.presentationml.slide+xml"/>
  <Override PartName="/ppt/slides/slide1229.xml" ContentType="application/vnd.openxmlformats-officedocument.presentationml.slide+xml"/>
  <Override PartName="/ppt/slides/slide1230.xml" ContentType="application/vnd.openxmlformats-officedocument.presentationml.slide+xml"/>
  <Override PartName="/ppt/slides/slide1231.xml" ContentType="application/vnd.openxmlformats-officedocument.presentationml.slide+xml"/>
  <Override PartName="/ppt/slides/slide1232.xml" ContentType="application/vnd.openxmlformats-officedocument.presentationml.slide+xml"/>
  <Override PartName="/ppt/slides/slide1233.xml" ContentType="application/vnd.openxmlformats-officedocument.presentationml.slide+xml"/>
  <Override PartName="/ppt/slides/slide1234.xml" ContentType="application/vnd.openxmlformats-officedocument.presentationml.slide+xml"/>
  <Override PartName="/ppt/slides/slide1235.xml" ContentType="application/vnd.openxmlformats-officedocument.presentationml.slide+xml"/>
  <Override PartName="/ppt/slides/slide1236.xml" ContentType="application/vnd.openxmlformats-officedocument.presentationml.slide+xml"/>
  <Override PartName="/ppt/slides/slide1237.xml" ContentType="application/vnd.openxmlformats-officedocument.presentationml.slide+xml"/>
  <Override PartName="/ppt/slides/slide1238.xml" ContentType="application/vnd.openxmlformats-officedocument.presentationml.slide+xml"/>
  <Override PartName="/ppt/slides/slide1239.xml" ContentType="application/vnd.openxmlformats-officedocument.presentationml.slide+xml"/>
  <Override PartName="/ppt/slides/slide1240.xml" ContentType="application/vnd.openxmlformats-officedocument.presentationml.slide+xml"/>
  <Override PartName="/ppt/slides/slide1241.xml" ContentType="application/vnd.openxmlformats-officedocument.presentationml.slide+xml"/>
  <Override PartName="/ppt/slides/slide1242.xml" ContentType="application/vnd.openxmlformats-officedocument.presentationml.slide+xml"/>
  <Override PartName="/ppt/slides/slide1243.xml" ContentType="application/vnd.openxmlformats-officedocument.presentationml.slide+xml"/>
  <Override PartName="/ppt/slides/slide1244.xml" ContentType="application/vnd.openxmlformats-officedocument.presentationml.slide+xml"/>
  <Override PartName="/ppt/slides/slide1245.xml" ContentType="application/vnd.openxmlformats-officedocument.presentationml.slide+xml"/>
  <Override PartName="/ppt/slides/slide1246.xml" ContentType="application/vnd.openxmlformats-officedocument.presentationml.slide+xml"/>
  <Override PartName="/ppt/slides/slide1247.xml" ContentType="application/vnd.openxmlformats-officedocument.presentationml.slide+xml"/>
  <Override PartName="/ppt/slides/slide1248.xml" ContentType="application/vnd.openxmlformats-officedocument.presentationml.slide+xml"/>
  <Override PartName="/ppt/slides/slide1249.xml" ContentType="application/vnd.openxmlformats-officedocument.presentationml.slide+xml"/>
  <Override PartName="/ppt/slides/slide1250.xml" ContentType="application/vnd.openxmlformats-officedocument.presentationml.slide+xml"/>
  <Override PartName="/ppt/slides/slide1251.xml" ContentType="application/vnd.openxmlformats-officedocument.presentationml.slide+xml"/>
  <Override PartName="/ppt/slides/slide1252.xml" ContentType="application/vnd.openxmlformats-officedocument.presentationml.slide+xml"/>
  <Override PartName="/ppt/slides/slide1253.xml" ContentType="application/vnd.openxmlformats-officedocument.presentationml.slide+xml"/>
  <Override PartName="/ppt/slides/slide1254.xml" ContentType="application/vnd.openxmlformats-officedocument.presentationml.slide+xml"/>
  <Override PartName="/ppt/slides/slide1255.xml" ContentType="application/vnd.openxmlformats-officedocument.presentationml.slide+xml"/>
  <Override PartName="/ppt/slides/slide1256.xml" ContentType="application/vnd.openxmlformats-officedocument.presentationml.slide+xml"/>
  <Override PartName="/ppt/slides/slide1257.xml" ContentType="application/vnd.openxmlformats-officedocument.presentationml.slide+xml"/>
  <Override PartName="/ppt/slides/slide1258.xml" ContentType="application/vnd.openxmlformats-officedocument.presentationml.slide+xml"/>
  <Override PartName="/ppt/slides/slide1259.xml" ContentType="application/vnd.openxmlformats-officedocument.presentationml.slide+xml"/>
  <Override PartName="/ppt/slides/slide1260.xml" ContentType="application/vnd.openxmlformats-officedocument.presentationml.slide+xml"/>
  <Override PartName="/ppt/slides/slide1261.xml" ContentType="application/vnd.openxmlformats-officedocument.presentationml.slide+xml"/>
  <Override PartName="/ppt/slides/slide1262.xml" ContentType="application/vnd.openxmlformats-officedocument.presentationml.slide+xml"/>
  <Override PartName="/ppt/slides/slide1263.xml" ContentType="application/vnd.openxmlformats-officedocument.presentationml.slide+xml"/>
  <Override PartName="/ppt/slides/slide1264.xml" ContentType="application/vnd.openxmlformats-officedocument.presentationml.slide+xml"/>
  <Override PartName="/ppt/slides/slide1265.xml" ContentType="application/vnd.openxmlformats-officedocument.presentationml.slide+xml"/>
  <Override PartName="/ppt/slides/slide1266.xml" ContentType="application/vnd.openxmlformats-officedocument.presentationml.slide+xml"/>
  <Override PartName="/ppt/slides/slide1267.xml" ContentType="application/vnd.openxmlformats-officedocument.presentationml.slide+xml"/>
  <Override PartName="/ppt/slides/slide1268.xml" ContentType="application/vnd.openxmlformats-officedocument.presentationml.slide+xml"/>
  <Override PartName="/ppt/slides/slide1269.xml" ContentType="application/vnd.openxmlformats-officedocument.presentationml.slide+xml"/>
  <Override PartName="/ppt/slides/slide1270.xml" ContentType="application/vnd.openxmlformats-officedocument.presentationml.slide+xml"/>
  <Override PartName="/ppt/slides/slide1271.xml" ContentType="application/vnd.openxmlformats-officedocument.presentationml.slide+xml"/>
  <Override PartName="/ppt/slides/slide1272.xml" ContentType="application/vnd.openxmlformats-officedocument.presentationml.slide+xml"/>
  <Override PartName="/ppt/slides/slide1273.xml" ContentType="application/vnd.openxmlformats-officedocument.presentationml.slide+xml"/>
  <Override PartName="/ppt/slides/slide1274.xml" ContentType="application/vnd.openxmlformats-officedocument.presentationml.slide+xml"/>
  <Override PartName="/ppt/slides/slide1275.xml" ContentType="application/vnd.openxmlformats-officedocument.presentationml.slide+xml"/>
  <Override PartName="/ppt/slides/slide1276.xml" ContentType="application/vnd.openxmlformats-officedocument.presentationml.slide+xml"/>
  <Override PartName="/ppt/slides/slide1277.xml" ContentType="application/vnd.openxmlformats-officedocument.presentationml.slide+xml"/>
  <Override PartName="/ppt/slides/slide1278.xml" ContentType="application/vnd.openxmlformats-officedocument.presentationml.slide+xml"/>
  <Override PartName="/ppt/slides/slide1279.xml" ContentType="application/vnd.openxmlformats-officedocument.presentationml.slide+xml"/>
  <Override PartName="/ppt/slides/slide1280.xml" ContentType="application/vnd.openxmlformats-officedocument.presentationml.slide+xml"/>
  <Override PartName="/ppt/slides/slide1281.xml" ContentType="application/vnd.openxmlformats-officedocument.presentationml.slide+xml"/>
  <Override PartName="/ppt/slides/slide1282.xml" ContentType="application/vnd.openxmlformats-officedocument.presentationml.slide+xml"/>
  <Override PartName="/ppt/slides/slide1283.xml" ContentType="application/vnd.openxmlformats-officedocument.presentationml.slide+xml"/>
  <Override PartName="/ppt/slides/slide1284.xml" ContentType="application/vnd.openxmlformats-officedocument.presentationml.slide+xml"/>
  <Override PartName="/ppt/slides/slide1285.xml" ContentType="application/vnd.openxmlformats-officedocument.presentationml.slide+xml"/>
  <Override PartName="/ppt/slides/slide1286.xml" ContentType="application/vnd.openxmlformats-officedocument.presentationml.slide+xml"/>
  <Override PartName="/ppt/slides/slide1287.xml" ContentType="application/vnd.openxmlformats-officedocument.presentationml.slide+xml"/>
  <Override PartName="/ppt/slides/slide1288.xml" ContentType="application/vnd.openxmlformats-officedocument.presentationml.slide+xml"/>
  <Override PartName="/ppt/slides/slide1289.xml" ContentType="application/vnd.openxmlformats-officedocument.presentationml.slide+xml"/>
  <Override PartName="/ppt/slides/slide1290.xml" ContentType="application/vnd.openxmlformats-officedocument.presentationml.slide+xml"/>
  <Override PartName="/ppt/slides/slide1291.xml" ContentType="application/vnd.openxmlformats-officedocument.presentationml.slide+xml"/>
  <Override PartName="/ppt/slides/slide1292.xml" ContentType="application/vnd.openxmlformats-officedocument.presentationml.slide+xml"/>
  <Override PartName="/ppt/slides/slide1293.xml" ContentType="application/vnd.openxmlformats-officedocument.presentationml.slide+xml"/>
  <Override PartName="/ppt/slides/slide1294.xml" ContentType="application/vnd.openxmlformats-officedocument.presentationml.slide+xml"/>
  <Override PartName="/ppt/slides/slide1295.xml" ContentType="application/vnd.openxmlformats-officedocument.presentationml.slide+xml"/>
  <Override PartName="/ppt/slides/slide1296.xml" ContentType="application/vnd.openxmlformats-officedocument.presentationml.slide+xml"/>
  <Override PartName="/ppt/slides/slide1297.xml" ContentType="application/vnd.openxmlformats-officedocument.presentationml.slide+xml"/>
  <Override PartName="/ppt/slides/slide1298.xml" ContentType="application/vnd.openxmlformats-officedocument.presentationml.slide+xml"/>
  <Override PartName="/ppt/slides/slide1299.xml" ContentType="application/vnd.openxmlformats-officedocument.presentationml.slide+xml"/>
  <Override PartName="/ppt/slides/slide1300.xml" ContentType="application/vnd.openxmlformats-officedocument.presentationml.slide+xml"/>
  <Override PartName="/ppt/slides/slide1301.xml" ContentType="application/vnd.openxmlformats-officedocument.presentationml.slide+xml"/>
  <Override PartName="/ppt/slides/slide1302.xml" ContentType="application/vnd.openxmlformats-officedocument.presentationml.slide+xml"/>
  <Override PartName="/ppt/slides/slide1303.xml" ContentType="application/vnd.openxmlformats-officedocument.presentationml.slide+xml"/>
  <Override PartName="/ppt/slides/slide1304.xml" ContentType="application/vnd.openxmlformats-officedocument.presentationml.slide+xml"/>
  <Override PartName="/ppt/slides/slide1305.xml" ContentType="application/vnd.openxmlformats-officedocument.presentationml.slide+xml"/>
  <Override PartName="/ppt/slides/slide1306.xml" ContentType="application/vnd.openxmlformats-officedocument.presentationml.slide+xml"/>
  <Override PartName="/ppt/slides/slide1307.xml" ContentType="application/vnd.openxmlformats-officedocument.presentationml.slide+xml"/>
  <Override PartName="/ppt/slides/slide1308.xml" ContentType="application/vnd.openxmlformats-officedocument.presentationml.slide+xml"/>
  <Override PartName="/ppt/slides/slide1309.xml" ContentType="application/vnd.openxmlformats-officedocument.presentationml.slide+xml"/>
  <Override PartName="/ppt/slides/slide1310.xml" ContentType="application/vnd.openxmlformats-officedocument.presentationml.slide+xml"/>
  <Override PartName="/ppt/slides/slide1311.xml" ContentType="application/vnd.openxmlformats-officedocument.presentationml.slide+xml"/>
  <Override PartName="/ppt/slides/slide1312.xml" ContentType="application/vnd.openxmlformats-officedocument.presentationml.slide+xml"/>
  <Override PartName="/ppt/slides/slide1313.xml" ContentType="application/vnd.openxmlformats-officedocument.presentationml.slide+xml"/>
  <Override PartName="/ppt/slides/slide1314.xml" ContentType="application/vnd.openxmlformats-officedocument.presentationml.slide+xml"/>
  <Override PartName="/ppt/slides/slide1315.xml" ContentType="application/vnd.openxmlformats-officedocument.presentationml.slide+xml"/>
  <Override PartName="/ppt/slides/slide1316.xml" ContentType="application/vnd.openxmlformats-officedocument.presentationml.slide+xml"/>
  <Override PartName="/ppt/slides/slide1317.xml" ContentType="application/vnd.openxmlformats-officedocument.presentationml.slide+xml"/>
  <Override PartName="/ppt/slides/slide1318.xml" ContentType="application/vnd.openxmlformats-officedocument.presentationml.slide+xml"/>
  <Override PartName="/ppt/slides/slide1319.xml" ContentType="application/vnd.openxmlformats-officedocument.presentationml.slide+xml"/>
  <Override PartName="/ppt/slides/slide1320.xml" ContentType="application/vnd.openxmlformats-officedocument.presentationml.slide+xml"/>
  <Override PartName="/ppt/slides/slide1321.xml" ContentType="application/vnd.openxmlformats-officedocument.presentationml.slide+xml"/>
  <Override PartName="/ppt/slides/slide1322.xml" ContentType="application/vnd.openxmlformats-officedocument.presentationml.slide+xml"/>
  <Override PartName="/ppt/slides/slide1323.xml" ContentType="application/vnd.openxmlformats-officedocument.presentationml.slide+xml"/>
  <Override PartName="/ppt/slides/slide1324.xml" ContentType="application/vnd.openxmlformats-officedocument.presentationml.slide+xml"/>
  <Override PartName="/ppt/slides/slide1325.xml" ContentType="application/vnd.openxmlformats-officedocument.presentationml.slide+xml"/>
  <Override PartName="/ppt/slides/slide1326.xml" ContentType="application/vnd.openxmlformats-officedocument.presentationml.slide+xml"/>
  <Override PartName="/ppt/slides/slide1327.xml" ContentType="application/vnd.openxmlformats-officedocument.presentationml.slide+xml"/>
  <Override PartName="/ppt/slides/slide1328.xml" ContentType="application/vnd.openxmlformats-officedocument.presentationml.slide+xml"/>
  <Override PartName="/ppt/slides/slide1329.xml" ContentType="application/vnd.openxmlformats-officedocument.presentationml.slide+xml"/>
  <Override PartName="/ppt/slides/slide1330.xml" ContentType="application/vnd.openxmlformats-officedocument.presentationml.slide+xml"/>
  <Override PartName="/ppt/slides/slide1331.xml" ContentType="application/vnd.openxmlformats-officedocument.presentationml.slide+xml"/>
  <Override PartName="/ppt/slides/slide1332.xml" ContentType="application/vnd.openxmlformats-officedocument.presentationml.slide+xml"/>
  <Override PartName="/ppt/slides/slide1333.xml" ContentType="application/vnd.openxmlformats-officedocument.presentationml.slide+xml"/>
  <Override PartName="/ppt/slides/slide1334.xml" ContentType="application/vnd.openxmlformats-officedocument.presentationml.slide+xml"/>
  <Override PartName="/ppt/slides/slide1335.xml" ContentType="application/vnd.openxmlformats-officedocument.presentationml.slide+xml"/>
  <Override PartName="/ppt/slides/slide1336.xml" ContentType="application/vnd.openxmlformats-officedocument.presentationml.slide+xml"/>
  <Override PartName="/ppt/slides/slide1337.xml" ContentType="application/vnd.openxmlformats-officedocument.presentationml.slide+xml"/>
  <Override PartName="/ppt/slides/slide1338.xml" ContentType="application/vnd.openxmlformats-officedocument.presentationml.slide+xml"/>
  <Override PartName="/ppt/slides/slide1339.xml" ContentType="application/vnd.openxmlformats-officedocument.presentationml.slide+xml"/>
  <Override PartName="/ppt/slides/slide1340.xml" ContentType="application/vnd.openxmlformats-officedocument.presentationml.slide+xml"/>
  <Override PartName="/ppt/slides/slide1341.xml" ContentType="application/vnd.openxmlformats-officedocument.presentationml.slide+xml"/>
  <Override PartName="/ppt/slides/slide1342.xml" ContentType="application/vnd.openxmlformats-officedocument.presentationml.slide+xml"/>
  <Override PartName="/ppt/slides/slide1343.xml" ContentType="application/vnd.openxmlformats-officedocument.presentationml.slide+xml"/>
  <Override PartName="/ppt/slides/slide1344.xml" ContentType="application/vnd.openxmlformats-officedocument.presentationml.slide+xml"/>
  <Override PartName="/ppt/slides/slide1345.xml" ContentType="application/vnd.openxmlformats-officedocument.presentationml.slide+xml"/>
  <Override PartName="/ppt/slides/slide1346.xml" ContentType="application/vnd.openxmlformats-officedocument.presentationml.slide+xml"/>
  <Override PartName="/ppt/slides/slide1347.xml" ContentType="application/vnd.openxmlformats-officedocument.presentationml.slide+xml"/>
  <Override PartName="/ppt/slides/slide1348.xml" ContentType="application/vnd.openxmlformats-officedocument.presentationml.slide+xml"/>
  <Override PartName="/ppt/slides/slide1349.xml" ContentType="application/vnd.openxmlformats-officedocument.presentationml.slide+xml"/>
  <Override PartName="/ppt/slides/slide1350.xml" ContentType="application/vnd.openxmlformats-officedocument.presentationml.slide+xml"/>
  <Override PartName="/ppt/slides/slide1351.xml" ContentType="application/vnd.openxmlformats-officedocument.presentationml.slide+xml"/>
  <Override PartName="/ppt/slides/slide1352.xml" ContentType="application/vnd.openxmlformats-officedocument.presentationml.slide+xml"/>
  <Override PartName="/ppt/slides/slide1353.xml" ContentType="application/vnd.openxmlformats-officedocument.presentationml.slide+xml"/>
  <Override PartName="/ppt/slides/slide1354.xml" ContentType="application/vnd.openxmlformats-officedocument.presentationml.slide+xml"/>
  <Override PartName="/ppt/slides/slide1355.xml" ContentType="application/vnd.openxmlformats-officedocument.presentationml.slide+xml"/>
  <Override PartName="/ppt/slides/slide1356.xml" ContentType="application/vnd.openxmlformats-officedocument.presentationml.slide+xml"/>
  <Override PartName="/ppt/slides/slide1357.xml" ContentType="application/vnd.openxmlformats-officedocument.presentationml.slide+xml"/>
  <Override PartName="/ppt/slides/slide1358.xml" ContentType="application/vnd.openxmlformats-officedocument.presentationml.slide+xml"/>
  <Override PartName="/ppt/slides/slide1359.xml" ContentType="application/vnd.openxmlformats-officedocument.presentationml.slide+xml"/>
  <Override PartName="/ppt/slides/slide1360.xml" ContentType="application/vnd.openxmlformats-officedocument.presentationml.slide+xml"/>
  <Override PartName="/ppt/slides/slide1361.xml" ContentType="application/vnd.openxmlformats-officedocument.presentationml.slide+xml"/>
  <Override PartName="/ppt/slides/slide1362.xml" ContentType="application/vnd.openxmlformats-officedocument.presentationml.slide+xml"/>
  <Override PartName="/ppt/slides/slide1363.xml" ContentType="application/vnd.openxmlformats-officedocument.presentationml.slide+xml"/>
  <Override PartName="/ppt/slides/slide1364.xml" ContentType="application/vnd.openxmlformats-officedocument.presentationml.slide+xml"/>
  <Override PartName="/ppt/slides/slide1365.xml" ContentType="application/vnd.openxmlformats-officedocument.presentationml.slide+xml"/>
  <Override PartName="/ppt/slides/slide1366.xml" ContentType="application/vnd.openxmlformats-officedocument.presentationml.slide+xml"/>
  <Override PartName="/ppt/slides/slide1367.xml" ContentType="application/vnd.openxmlformats-officedocument.presentationml.slide+xml"/>
  <Override PartName="/ppt/slides/slide1368.xml" ContentType="application/vnd.openxmlformats-officedocument.presentationml.slide+xml"/>
  <Override PartName="/ppt/slides/slide1369.xml" ContentType="application/vnd.openxmlformats-officedocument.presentationml.slide+xml"/>
  <Override PartName="/ppt/slides/slide1370.xml" ContentType="application/vnd.openxmlformats-officedocument.presentationml.slide+xml"/>
  <Override PartName="/ppt/slides/slide1371.xml" ContentType="application/vnd.openxmlformats-officedocument.presentationml.slide+xml"/>
  <Override PartName="/ppt/slides/slide1372.xml" ContentType="application/vnd.openxmlformats-officedocument.presentationml.slide+xml"/>
  <Override PartName="/ppt/slides/slide1373.xml" ContentType="application/vnd.openxmlformats-officedocument.presentationml.slide+xml"/>
  <Override PartName="/ppt/slides/slide1374.xml" ContentType="application/vnd.openxmlformats-officedocument.presentationml.slide+xml"/>
  <Override PartName="/ppt/slides/slide1375.xml" ContentType="application/vnd.openxmlformats-officedocument.presentationml.slide+xml"/>
  <Override PartName="/ppt/slides/slide1376.xml" ContentType="application/vnd.openxmlformats-officedocument.presentationml.slide+xml"/>
  <Override PartName="/ppt/slides/slide1377.xml" ContentType="application/vnd.openxmlformats-officedocument.presentationml.slide+xml"/>
  <Override PartName="/ppt/slides/slide1378.xml" ContentType="application/vnd.openxmlformats-officedocument.presentationml.slide+xml"/>
  <Override PartName="/ppt/slides/slide1379.xml" ContentType="application/vnd.openxmlformats-officedocument.presentationml.slide+xml"/>
  <Override PartName="/ppt/slides/slide1380.xml" ContentType="application/vnd.openxmlformats-officedocument.presentationml.slide+xml"/>
  <Override PartName="/ppt/slides/slide1381.xml" ContentType="application/vnd.openxmlformats-officedocument.presentationml.slide+xml"/>
  <Override PartName="/ppt/slides/slide1382.xml" ContentType="application/vnd.openxmlformats-officedocument.presentationml.slide+xml"/>
  <Override PartName="/ppt/slides/slide1383.xml" ContentType="application/vnd.openxmlformats-officedocument.presentationml.slide+xml"/>
  <Override PartName="/ppt/slides/slide1384.xml" ContentType="application/vnd.openxmlformats-officedocument.presentationml.slide+xml"/>
  <Override PartName="/ppt/slides/slide1385.xml" ContentType="application/vnd.openxmlformats-officedocument.presentationml.slide+xml"/>
  <Override PartName="/ppt/slides/slide1386.xml" ContentType="application/vnd.openxmlformats-officedocument.presentationml.slide+xml"/>
  <Override PartName="/ppt/slides/slide1387.xml" ContentType="application/vnd.openxmlformats-officedocument.presentationml.slide+xml"/>
  <Override PartName="/ppt/slides/slide1388.xml" ContentType="application/vnd.openxmlformats-officedocument.presentationml.slide+xml"/>
  <Override PartName="/ppt/slides/slide1389.xml" ContentType="application/vnd.openxmlformats-officedocument.presentationml.slide+xml"/>
  <Override PartName="/ppt/slides/slide1390.xml" ContentType="application/vnd.openxmlformats-officedocument.presentationml.slide+xml"/>
  <Override PartName="/ppt/slides/slide1391.xml" ContentType="application/vnd.openxmlformats-officedocument.presentationml.slide+xml"/>
  <Override PartName="/ppt/slides/slide1392.xml" ContentType="application/vnd.openxmlformats-officedocument.presentationml.slide+xml"/>
  <Override PartName="/ppt/slides/slide1393.xml" ContentType="application/vnd.openxmlformats-officedocument.presentationml.slide+xml"/>
  <Override PartName="/ppt/slides/slide1394.xml" ContentType="application/vnd.openxmlformats-officedocument.presentationml.slide+xml"/>
  <Override PartName="/ppt/slides/slide1395.xml" ContentType="application/vnd.openxmlformats-officedocument.presentationml.slide+xml"/>
  <Override PartName="/ppt/slides/slide1396.xml" ContentType="application/vnd.openxmlformats-officedocument.presentationml.slide+xml"/>
  <Override PartName="/ppt/slides/slide1397.xml" ContentType="application/vnd.openxmlformats-officedocument.presentationml.slide+xml"/>
  <Override PartName="/ppt/slides/slide1398.xml" ContentType="application/vnd.openxmlformats-officedocument.presentationml.slide+xml"/>
  <Override PartName="/ppt/slides/slide1399.xml" ContentType="application/vnd.openxmlformats-officedocument.presentationml.slide+xml"/>
  <Override PartName="/ppt/slides/slide1400.xml" ContentType="application/vnd.openxmlformats-officedocument.presentationml.slide+xml"/>
  <Override PartName="/ppt/slides/slide1401.xml" ContentType="application/vnd.openxmlformats-officedocument.presentationml.slide+xml"/>
  <Override PartName="/ppt/slides/slide1402.xml" ContentType="application/vnd.openxmlformats-officedocument.presentationml.slide+xml"/>
  <Override PartName="/ppt/slides/slide1403.xml" ContentType="application/vnd.openxmlformats-officedocument.presentationml.slide+xml"/>
  <Override PartName="/ppt/slides/slide1404.xml" ContentType="application/vnd.openxmlformats-officedocument.presentationml.slide+xml"/>
  <Override PartName="/ppt/slides/slide1405.xml" ContentType="application/vnd.openxmlformats-officedocument.presentationml.slide+xml"/>
  <Override PartName="/ppt/slides/slide1406.xml" ContentType="application/vnd.openxmlformats-officedocument.presentationml.slide+xml"/>
  <Override PartName="/ppt/slides/slide1407.xml" ContentType="application/vnd.openxmlformats-officedocument.presentationml.slide+xml"/>
  <Override PartName="/ppt/slides/slide1408.xml" ContentType="application/vnd.openxmlformats-officedocument.presentationml.slide+xml"/>
  <Override PartName="/ppt/slides/slide1409.xml" ContentType="application/vnd.openxmlformats-officedocument.presentationml.slide+xml"/>
  <Override PartName="/ppt/slides/slide1410.xml" ContentType="application/vnd.openxmlformats-officedocument.presentationml.slide+xml"/>
  <Override PartName="/ppt/slides/slide1411.xml" ContentType="application/vnd.openxmlformats-officedocument.presentationml.slide+xml"/>
  <Override PartName="/ppt/slides/slide1412.xml" ContentType="application/vnd.openxmlformats-officedocument.presentationml.slide+xml"/>
  <Override PartName="/ppt/slides/slide1413.xml" ContentType="application/vnd.openxmlformats-officedocument.presentationml.slide+xml"/>
  <Override PartName="/ppt/slides/slide1414.xml" ContentType="application/vnd.openxmlformats-officedocument.presentationml.slide+xml"/>
  <Override PartName="/ppt/slides/slide1415.xml" ContentType="application/vnd.openxmlformats-officedocument.presentationml.slide+xml"/>
  <Override PartName="/ppt/slides/slide1416.xml" ContentType="application/vnd.openxmlformats-officedocument.presentationml.slide+xml"/>
  <Override PartName="/ppt/slides/slide1417.xml" ContentType="application/vnd.openxmlformats-officedocument.presentationml.slide+xml"/>
  <Override PartName="/ppt/slides/slide1418.xml" ContentType="application/vnd.openxmlformats-officedocument.presentationml.slide+xml"/>
  <Override PartName="/ppt/slides/slide1419.xml" ContentType="application/vnd.openxmlformats-officedocument.presentationml.slide+xml"/>
  <Override PartName="/ppt/slides/slide1420.xml" ContentType="application/vnd.openxmlformats-officedocument.presentationml.slide+xml"/>
  <Override PartName="/ppt/slides/slide1421.xml" ContentType="application/vnd.openxmlformats-officedocument.presentationml.slide+xml"/>
  <Override PartName="/ppt/slides/slide1422.xml" ContentType="application/vnd.openxmlformats-officedocument.presentationml.slide+xml"/>
  <Override PartName="/ppt/slides/slide1423.xml" ContentType="application/vnd.openxmlformats-officedocument.presentationml.slide+xml"/>
  <Override PartName="/ppt/slides/slide1424.xml" ContentType="application/vnd.openxmlformats-officedocument.presentationml.slide+xml"/>
  <Override PartName="/ppt/slides/slide1425.xml" ContentType="application/vnd.openxmlformats-officedocument.presentationml.slide+xml"/>
  <Override PartName="/ppt/slides/slide1426.xml" ContentType="application/vnd.openxmlformats-officedocument.presentationml.slide+xml"/>
  <Override PartName="/ppt/slides/slide1427.xml" ContentType="application/vnd.openxmlformats-officedocument.presentationml.slide+xml"/>
  <Override PartName="/ppt/slides/slide1428.xml" ContentType="application/vnd.openxmlformats-officedocument.presentationml.slide+xml"/>
  <Override PartName="/ppt/slides/slide1429.xml" ContentType="application/vnd.openxmlformats-officedocument.presentationml.slide+xml"/>
  <Override PartName="/ppt/slides/slide1430.xml" ContentType="application/vnd.openxmlformats-officedocument.presentationml.slide+xml"/>
  <Override PartName="/ppt/slides/slide1431.xml" ContentType="application/vnd.openxmlformats-officedocument.presentationml.slide+xml"/>
  <Override PartName="/ppt/slides/slide1432.xml" ContentType="application/vnd.openxmlformats-officedocument.presentationml.slide+xml"/>
  <Override PartName="/ppt/slides/slide1433.xml" ContentType="application/vnd.openxmlformats-officedocument.presentationml.slide+xml"/>
  <Override PartName="/ppt/slides/slide1434.xml" ContentType="application/vnd.openxmlformats-officedocument.presentationml.slide+xml"/>
  <Override PartName="/ppt/slides/slide1435.xml" ContentType="application/vnd.openxmlformats-officedocument.presentationml.slide+xml"/>
  <Override PartName="/ppt/slides/slide1436.xml" ContentType="application/vnd.openxmlformats-officedocument.presentationml.slide+xml"/>
  <Override PartName="/ppt/slides/slide1437.xml" ContentType="application/vnd.openxmlformats-officedocument.presentationml.slide+xml"/>
  <Override PartName="/ppt/slides/slide1438.xml" ContentType="application/vnd.openxmlformats-officedocument.presentationml.slide+xml"/>
  <Override PartName="/ppt/slides/slide1439.xml" ContentType="application/vnd.openxmlformats-officedocument.presentationml.slide+xml"/>
  <Override PartName="/ppt/slides/slide1440.xml" ContentType="application/vnd.openxmlformats-officedocument.presentationml.slide+xml"/>
  <Override PartName="/ppt/slides/slide1441.xml" ContentType="application/vnd.openxmlformats-officedocument.presentationml.slide+xml"/>
  <Override PartName="/ppt/slides/slide1442.xml" ContentType="application/vnd.openxmlformats-officedocument.presentationml.slide+xml"/>
  <Override PartName="/ppt/slides/slide1443.xml" ContentType="application/vnd.openxmlformats-officedocument.presentationml.slide+xml"/>
  <Override PartName="/ppt/slides/slide1444.xml" ContentType="application/vnd.openxmlformats-officedocument.presentationml.slide+xml"/>
  <Override PartName="/ppt/slides/slide1445.xml" ContentType="application/vnd.openxmlformats-officedocument.presentationml.slide+xml"/>
  <Override PartName="/ppt/slides/slide1446.xml" ContentType="application/vnd.openxmlformats-officedocument.presentationml.slide+xml"/>
  <Override PartName="/ppt/slides/slide1447.xml" ContentType="application/vnd.openxmlformats-officedocument.presentationml.slide+xml"/>
  <Override PartName="/ppt/slides/slide1448.xml" ContentType="application/vnd.openxmlformats-officedocument.presentationml.slide+xml"/>
  <Override PartName="/ppt/slides/slide1449.xml" ContentType="application/vnd.openxmlformats-officedocument.presentationml.slide+xml"/>
  <Override PartName="/ppt/slides/slide1450.xml" ContentType="application/vnd.openxmlformats-officedocument.presentationml.slide+xml"/>
  <Override PartName="/ppt/slides/slide1451.xml" ContentType="application/vnd.openxmlformats-officedocument.presentationml.slide+xml"/>
  <Override PartName="/ppt/slides/slide1452.xml" ContentType="application/vnd.openxmlformats-officedocument.presentationml.slide+xml"/>
  <Override PartName="/ppt/slides/slide1453.xml" ContentType="application/vnd.openxmlformats-officedocument.presentationml.slide+xml"/>
  <Override PartName="/ppt/slides/slide1454.xml" ContentType="application/vnd.openxmlformats-officedocument.presentationml.slide+xml"/>
  <Override PartName="/ppt/slides/slide1455.xml" ContentType="application/vnd.openxmlformats-officedocument.presentationml.slide+xml"/>
  <Override PartName="/ppt/slides/slide1456.xml" ContentType="application/vnd.openxmlformats-officedocument.presentationml.slide+xml"/>
  <Override PartName="/ppt/slides/slide1457.xml" ContentType="application/vnd.openxmlformats-officedocument.presentationml.slide+xml"/>
  <Override PartName="/ppt/slides/slide1458.xml" ContentType="application/vnd.openxmlformats-officedocument.presentationml.slide+xml"/>
  <Override PartName="/ppt/slides/slide1459.xml" ContentType="application/vnd.openxmlformats-officedocument.presentationml.slide+xml"/>
  <Override PartName="/ppt/slides/slide1460.xml" ContentType="application/vnd.openxmlformats-officedocument.presentationml.slide+xml"/>
  <Override PartName="/ppt/slides/slide1461.xml" ContentType="application/vnd.openxmlformats-officedocument.presentationml.slide+xml"/>
  <Override PartName="/ppt/slides/slide1462.xml" ContentType="application/vnd.openxmlformats-officedocument.presentationml.slide+xml"/>
  <Override PartName="/ppt/slides/slide1463.xml" ContentType="application/vnd.openxmlformats-officedocument.presentationml.slide+xml"/>
  <Override PartName="/ppt/slides/slide1464.xml" ContentType="application/vnd.openxmlformats-officedocument.presentationml.slide+xml"/>
  <Override PartName="/ppt/slides/slide1465.xml" ContentType="application/vnd.openxmlformats-officedocument.presentationml.slide+xml"/>
  <Override PartName="/ppt/slides/slide1466.xml" ContentType="application/vnd.openxmlformats-officedocument.presentationml.slide+xml"/>
  <Override PartName="/ppt/slides/slide1467.xml" ContentType="application/vnd.openxmlformats-officedocument.presentationml.slide+xml"/>
  <Override PartName="/ppt/slides/slide1468.xml" ContentType="application/vnd.openxmlformats-officedocument.presentationml.slide+xml"/>
  <Override PartName="/ppt/slides/slide1469.xml" ContentType="application/vnd.openxmlformats-officedocument.presentationml.slide+xml"/>
  <Override PartName="/ppt/slides/slide1470.xml" ContentType="application/vnd.openxmlformats-officedocument.presentationml.slide+xml"/>
  <Override PartName="/ppt/slides/slide1471.xml" ContentType="application/vnd.openxmlformats-officedocument.presentationml.slide+xml"/>
  <Override PartName="/ppt/slides/slide1472.xml" ContentType="application/vnd.openxmlformats-officedocument.presentationml.slide+xml"/>
  <Override PartName="/ppt/slides/slide1473.xml" ContentType="application/vnd.openxmlformats-officedocument.presentationml.slide+xml"/>
  <Override PartName="/ppt/slides/slide1474.xml" ContentType="application/vnd.openxmlformats-officedocument.presentationml.slide+xml"/>
  <Override PartName="/ppt/slides/slide1475.xml" ContentType="application/vnd.openxmlformats-officedocument.presentationml.slide+xml"/>
  <Override PartName="/ppt/slides/slide1476.xml" ContentType="application/vnd.openxmlformats-officedocument.presentationml.slide+xml"/>
  <Override PartName="/ppt/slides/slide1477.xml" ContentType="application/vnd.openxmlformats-officedocument.presentationml.slide+xml"/>
  <Override PartName="/ppt/slides/slide1478.xml" ContentType="application/vnd.openxmlformats-officedocument.presentationml.slide+xml"/>
  <Override PartName="/ppt/slides/slide1479.xml" ContentType="application/vnd.openxmlformats-officedocument.presentationml.slide+xml"/>
  <Override PartName="/ppt/slides/slide1480.xml" ContentType="application/vnd.openxmlformats-officedocument.presentationml.slide+xml"/>
  <Override PartName="/ppt/slides/slide1481.xml" ContentType="application/vnd.openxmlformats-officedocument.presentationml.slide+xml"/>
  <Override PartName="/ppt/slides/slide1482.xml" ContentType="application/vnd.openxmlformats-officedocument.presentationml.slide+xml"/>
  <Override PartName="/ppt/slides/slide1483.xml" ContentType="application/vnd.openxmlformats-officedocument.presentationml.slide+xml"/>
  <Override PartName="/ppt/slides/slide1484.xml" ContentType="application/vnd.openxmlformats-officedocument.presentationml.slide+xml"/>
  <Override PartName="/ppt/slides/slide1485.xml" ContentType="application/vnd.openxmlformats-officedocument.presentationml.slide+xml"/>
  <Override PartName="/ppt/slides/slide1486.xml" ContentType="application/vnd.openxmlformats-officedocument.presentationml.slide+xml"/>
  <Override PartName="/ppt/slides/slide1487.xml" ContentType="application/vnd.openxmlformats-officedocument.presentationml.slide+xml"/>
  <Override PartName="/ppt/slides/slide1488.xml" ContentType="application/vnd.openxmlformats-officedocument.presentationml.slide+xml"/>
  <Override PartName="/ppt/slides/slide1489.xml" ContentType="application/vnd.openxmlformats-officedocument.presentationml.slide+xml"/>
  <Override PartName="/ppt/slides/slide1490.xml" ContentType="application/vnd.openxmlformats-officedocument.presentationml.slide+xml"/>
  <Override PartName="/ppt/slides/slide1491.xml" ContentType="application/vnd.openxmlformats-officedocument.presentationml.slide+xml"/>
  <Override PartName="/ppt/slides/slide1492.xml" ContentType="application/vnd.openxmlformats-officedocument.presentationml.slide+xml"/>
  <Override PartName="/ppt/slides/slide1493.xml" ContentType="application/vnd.openxmlformats-officedocument.presentationml.slide+xml"/>
  <Override PartName="/ppt/slides/slide1494.xml" ContentType="application/vnd.openxmlformats-officedocument.presentationml.slide+xml"/>
  <Override PartName="/ppt/slides/slide1495.xml" ContentType="application/vnd.openxmlformats-officedocument.presentationml.slide+xml"/>
  <Override PartName="/ppt/slides/slide1496.xml" ContentType="application/vnd.openxmlformats-officedocument.presentationml.slide+xml"/>
  <Override PartName="/ppt/slides/slide1497.xml" ContentType="application/vnd.openxmlformats-officedocument.presentationml.slide+xml"/>
  <Override PartName="/ppt/slides/slide1498.xml" ContentType="application/vnd.openxmlformats-officedocument.presentationml.slide+xml"/>
  <Override PartName="/ppt/slides/slide1499.xml" ContentType="application/vnd.openxmlformats-officedocument.presentationml.slide+xml"/>
  <Override PartName="/ppt/slides/slide1500.xml" ContentType="application/vnd.openxmlformats-officedocument.presentationml.slide+xml"/>
  <Override PartName="/ppt/slides/slide1501.xml" ContentType="application/vnd.openxmlformats-officedocument.presentationml.slide+xml"/>
  <Override PartName="/ppt/slides/slide1502.xml" ContentType="application/vnd.openxmlformats-officedocument.presentationml.slide+xml"/>
  <Override PartName="/ppt/slides/slide1503.xml" ContentType="application/vnd.openxmlformats-officedocument.presentationml.slide+xml"/>
  <Override PartName="/ppt/slides/slide1504.xml" ContentType="application/vnd.openxmlformats-officedocument.presentationml.slide+xml"/>
  <Override PartName="/ppt/slides/slide1505.xml" ContentType="application/vnd.openxmlformats-officedocument.presentationml.slide+xml"/>
  <Override PartName="/ppt/slides/slide1506.xml" ContentType="application/vnd.openxmlformats-officedocument.presentationml.slide+xml"/>
  <Override PartName="/ppt/slides/slide1507.xml" ContentType="application/vnd.openxmlformats-officedocument.presentationml.slide+xml"/>
  <Override PartName="/ppt/slides/slide1508.xml" ContentType="application/vnd.openxmlformats-officedocument.presentationml.slide+xml"/>
  <Override PartName="/ppt/slides/slide1509.xml" ContentType="application/vnd.openxmlformats-officedocument.presentationml.slide+xml"/>
  <Override PartName="/ppt/slides/slide1510.xml" ContentType="application/vnd.openxmlformats-officedocument.presentationml.slide+xml"/>
  <Override PartName="/ppt/slides/slide1511.xml" ContentType="application/vnd.openxmlformats-officedocument.presentationml.slide+xml"/>
  <Override PartName="/ppt/slides/slide1512.xml" ContentType="application/vnd.openxmlformats-officedocument.presentationml.slide+xml"/>
  <Override PartName="/ppt/slides/slide1513.xml" ContentType="application/vnd.openxmlformats-officedocument.presentationml.slide+xml"/>
  <Override PartName="/ppt/slides/slide1514.xml" ContentType="application/vnd.openxmlformats-officedocument.presentationml.slide+xml"/>
  <Override PartName="/ppt/slides/slide1515.xml" ContentType="application/vnd.openxmlformats-officedocument.presentationml.slide+xml"/>
  <Override PartName="/ppt/slides/slide1516.xml" ContentType="application/vnd.openxmlformats-officedocument.presentationml.slide+xml"/>
  <Override PartName="/ppt/slides/slide1517.xml" ContentType="application/vnd.openxmlformats-officedocument.presentationml.slide+xml"/>
  <Override PartName="/ppt/slides/slide1518.xml" ContentType="application/vnd.openxmlformats-officedocument.presentationml.slide+xml"/>
  <Override PartName="/ppt/slides/slide1519.xml" ContentType="application/vnd.openxmlformats-officedocument.presentationml.slide+xml"/>
  <Override PartName="/ppt/slides/slide1520.xml" ContentType="application/vnd.openxmlformats-officedocument.presentationml.slide+xml"/>
  <Override PartName="/ppt/slides/slide1521.xml" ContentType="application/vnd.openxmlformats-officedocument.presentationml.slide+xml"/>
  <Override PartName="/ppt/slides/slide1522.xml" ContentType="application/vnd.openxmlformats-officedocument.presentationml.slide+xml"/>
  <Override PartName="/ppt/slides/slide1523.xml" ContentType="application/vnd.openxmlformats-officedocument.presentationml.slide+xml"/>
  <Override PartName="/ppt/slides/slide1524.xml" ContentType="application/vnd.openxmlformats-officedocument.presentationml.slide+xml"/>
  <Override PartName="/ppt/slides/slide1525.xml" ContentType="application/vnd.openxmlformats-officedocument.presentationml.slide+xml"/>
  <Override PartName="/ppt/slides/slide1526.xml" ContentType="application/vnd.openxmlformats-officedocument.presentationml.slide+xml"/>
  <Override PartName="/ppt/slides/slide1527.xml" ContentType="application/vnd.openxmlformats-officedocument.presentationml.slide+xml"/>
  <Override PartName="/ppt/slides/slide1528.xml" ContentType="application/vnd.openxmlformats-officedocument.presentationml.slide+xml"/>
  <Override PartName="/ppt/slides/slide1529.xml" ContentType="application/vnd.openxmlformats-officedocument.presentationml.slide+xml"/>
  <Override PartName="/ppt/slides/slide1530.xml" ContentType="application/vnd.openxmlformats-officedocument.presentationml.slide+xml"/>
  <Override PartName="/ppt/slides/slide1531.xml" ContentType="application/vnd.openxmlformats-officedocument.presentationml.slide+xml"/>
  <Override PartName="/ppt/slides/slide1532.xml" ContentType="application/vnd.openxmlformats-officedocument.presentationml.slide+xml"/>
  <Override PartName="/ppt/slides/slide1533.xml" ContentType="application/vnd.openxmlformats-officedocument.presentationml.slide+xml"/>
  <Override PartName="/ppt/slides/slide1534.xml" ContentType="application/vnd.openxmlformats-officedocument.presentationml.slide+xml"/>
  <Override PartName="/ppt/slides/slide1535.xml" ContentType="application/vnd.openxmlformats-officedocument.presentationml.slide+xml"/>
  <Override PartName="/ppt/slides/slide1536.xml" ContentType="application/vnd.openxmlformats-officedocument.presentationml.slide+xml"/>
  <Override PartName="/ppt/slides/slide1537.xml" ContentType="application/vnd.openxmlformats-officedocument.presentationml.slide+xml"/>
  <Override PartName="/ppt/slides/slide1538.xml" ContentType="application/vnd.openxmlformats-officedocument.presentationml.slide+xml"/>
  <Override PartName="/ppt/slides/slide1539.xml" ContentType="application/vnd.openxmlformats-officedocument.presentationml.slide+xml"/>
  <Override PartName="/ppt/slides/slide1540.xml" ContentType="application/vnd.openxmlformats-officedocument.presentationml.slide+xml"/>
  <Override PartName="/ppt/slides/slide1541.xml" ContentType="application/vnd.openxmlformats-officedocument.presentationml.slide+xml"/>
  <Override PartName="/ppt/slides/slide1542.xml" ContentType="application/vnd.openxmlformats-officedocument.presentationml.slide+xml"/>
  <Override PartName="/ppt/slides/slide15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5" r:id="rId1"/>
    <p:sldMasterId id="2147483672" r:id="rId2"/>
  </p:sldMasterIdLst>
  <p:notesMasterIdLst>
    <p:notesMasterId r:id="rId1546"/>
  </p:notesMasterIdLst>
  <p:sldIdLst>
    <p:sldId id="2680" r:id="rId3"/>
    <p:sldId id="703" r:id="rId4"/>
    <p:sldId id="704" r:id="rId5"/>
    <p:sldId id="705" r:id="rId6"/>
    <p:sldId id="707" r:id="rId7"/>
    <p:sldId id="706" r:id="rId8"/>
    <p:sldId id="708" r:id="rId9"/>
    <p:sldId id="709" r:id="rId10"/>
    <p:sldId id="710" r:id="rId11"/>
    <p:sldId id="711" r:id="rId12"/>
    <p:sldId id="712" r:id="rId13"/>
    <p:sldId id="713" r:id="rId14"/>
    <p:sldId id="714" r:id="rId15"/>
    <p:sldId id="715" r:id="rId16"/>
    <p:sldId id="716" r:id="rId17"/>
    <p:sldId id="717" r:id="rId18"/>
    <p:sldId id="718" r:id="rId19"/>
    <p:sldId id="719" r:id="rId20"/>
    <p:sldId id="720" r:id="rId21"/>
    <p:sldId id="721" r:id="rId22"/>
    <p:sldId id="722" r:id="rId23"/>
    <p:sldId id="723" r:id="rId24"/>
    <p:sldId id="724" r:id="rId25"/>
    <p:sldId id="725" r:id="rId26"/>
    <p:sldId id="726" r:id="rId27"/>
    <p:sldId id="727" r:id="rId28"/>
    <p:sldId id="728" r:id="rId29"/>
    <p:sldId id="6960" r:id="rId30"/>
    <p:sldId id="6961" r:id="rId31"/>
    <p:sldId id="6962" r:id="rId32"/>
    <p:sldId id="6963" r:id="rId33"/>
    <p:sldId id="6964" r:id="rId34"/>
    <p:sldId id="6965" r:id="rId35"/>
    <p:sldId id="6966" r:id="rId36"/>
    <p:sldId id="2681" r:id="rId37"/>
    <p:sldId id="2682" r:id="rId38"/>
    <p:sldId id="2683" r:id="rId39"/>
    <p:sldId id="2684" r:id="rId40"/>
    <p:sldId id="2685" r:id="rId41"/>
    <p:sldId id="2686" r:id="rId42"/>
    <p:sldId id="2687" r:id="rId43"/>
    <p:sldId id="2688" r:id="rId44"/>
    <p:sldId id="2689" r:id="rId45"/>
    <p:sldId id="2690" r:id="rId46"/>
    <p:sldId id="2691" r:id="rId47"/>
    <p:sldId id="2692" r:id="rId48"/>
    <p:sldId id="2693" r:id="rId49"/>
    <p:sldId id="2694" r:id="rId50"/>
    <p:sldId id="2695" r:id="rId51"/>
    <p:sldId id="2696" r:id="rId52"/>
    <p:sldId id="2697" r:id="rId53"/>
    <p:sldId id="2698" r:id="rId54"/>
    <p:sldId id="6950" r:id="rId55"/>
    <p:sldId id="2699" r:id="rId56"/>
    <p:sldId id="2701" r:id="rId57"/>
    <p:sldId id="2702" r:id="rId58"/>
    <p:sldId id="6951" r:id="rId59"/>
    <p:sldId id="2703" r:id="rId60"/>
    <p:sldId id="2705" r:id="rId61"/>
    <p:sldId id="2706" r:id="rId62"/>
    <p:sldId id="6952" r:id="rId63"/>
    <p:sldId id="2707" r:id="rId64"/>
    <p:sldId id="2709" r:id="rId65"/>
    <p:sldId id="2710" r:id="rId66"/>
    <p:sldId id="2714" r:id="rId67"/>
    <p:sldId id="2712" r:id="rId68"/>
    <p:sldId id="2713" r:id="rId69"/>
    <p:sldId id="2715" r:id="rId70"/>
    <p:sldId id="6953" r:id="rId71"/>
    <p:sldId id="6954" r:id="rId72"/>
    <p:sldId id="6955" r:id="rId73"/>
    <p:sldId id="6956" r:id="rId74"/>
    <p:sldId id="6957" r:id="rId75"/>
    <p:sldId id="6958" r:id="rId76"/>
    <p:sldId id="2711" r:id="rId77"/>
    <p:sldId id="2722" r:id="rId78"/>
    <p:sldId id="6959" r:id="rId79"/>
    <p:sldId id="2723" r:id="rId80"/>
    <p:sldId id="2724" r:id="rId81"/>
    <p:sldId id="408" r:id="rId82"/>
    <p:sldId id="409" r:id="rId83"/>
    <p:sldId id="410" r:id="rId84"/>
    <p:sldId id="411" r:id="rId85"/>
    <p:sldId id="412" r:id="rId86"/>
    <p:sldId id="413" r:id="rId87"/>
    <p:sldId id="414" r:id="rId88"/>
    <p:sldId id="415" r:id="rId89"/>
    <p:sldId id="416" r:id="rId90"/>
    <p:sldId id="417" r:id="rId91"/>
    <p:sldId id="418" r:id="rId92"/>
    <p:sldId id="419" r:id="rId93"/>
    <p:sldId id="420" r:id="rId94"/>
    <p:sldId id="421" r:id="rId95"/>
    <p:sldId id="422" r:id="rId96"/>
    <p:sldId id="423" r:id="rId97"/>
    <p:sldId id="734" r:id="rId98"/>
    <p:sldId id="424" r:id="rId99"/>
    <p:sldId id="425" r:id="rId100"/>
    <p:sldId id="426" r:id="rId101"/>
    <p:sldId id="427" r:id="rId102"/>
    <p:sldId id="428" r:id="rId103"/>
    <p:sldId id="429" r:id="rId104"/>
    <p:sldId id="430" r:id="rId105"/>
    <p:sldId id="431" r:id="rId106"/>
    <p:sldId id="432" r:id="rId107"/>
    <p:sldId id="433" r:id="rId108"/>
    <p:sldId id="434" r:id="rId109"/>
    <p:sldId id="435" r:id="rId110"/>
    <p:sldId id="436" r:id="rId111"/>
    <p:sldId id="437" r:id="rId112"/>
    <p:sldId id="438" r:id="rId113"/>
    <p:sldId id="439" r:id="rId114"/>
    <p:sldId id="440" r:id="rId115"/>
    <p:sldId id="441" r:id="rId116"/>
    <p:sldId id="442" r:id="rId117"/>
    <p:sldId id="443" r:id="rId118"/>
    <p:sldId id="444" r:id="rId119"/>
    <p:sldId id="445" r:id="rId120"/>
    <p:sldId id="2725" r:id="rId121"/>
    <p:sldId id="2726" r:id="rId122"/>
    <p:sldId id="2727" r:id="rId123"/>
    <p:sldId id="2728" r:id="rId124"/>
    <p:sldId id="2729" r:id="rId125"/>
    <p:sldId id="2730" r:id="rId126"/>
    <p:sldId id="2731" r:id="rId127"/>
    <p:sldId id="2732" r:id="rId128"/>
    <p:sldId id="2733" r:id="rId129"/>
    <p:sldId id="2734" r:id="rId130"/>
    <p:sldId id="2735" r:id="rId131"/>
    <p:sldId id="2736" r:id="rId132"/>
    <p:sldId id="2737" r:id="rId133"/>
    <p:sldId id="2738" r:id="rId134"/>
    <p:sldId id="2739" r:id="rId135"/>
    <p:sldId id="2740" r:id="rId136"/>
    <p:sldId id="2741" r:id="rId137"/>
    <p:sldId id="2742" r:id="rId138"/>
    <p:sldId id="2743" r:id="rId139"/>
    <p:sldId id="2744" r:id="rId140"/>
    <p:sldId id="2745" r:id="rId141"/>
    <p:sldId id="2746" r:id="rId142"/>
    <p:sldId id="2747" r:id="rId143"/>
    <p:sldId id="2748" r:id="rId144"/>
    <p:sldId id="2749" r:id="rId145"/>
    <p:sldId id="2750" r:id="rId146"/>
    <p:sldId id="2751" r:id="rId147"/>
    <p:sldId id="2753" r:id="rId148"/>
    <p:sldId id="2752" r:id="rId149"/>
    <p:sldId id="2754" r:id="rId150"/>
    <p:sldId id="2755" r:id="rId151"/>
    <p:sldId id="2756" r:id="rId152"/>
    <p:sldId id="2757" r:id="rId153"/>
    <p:sldId id="2758" r:id="rId154"/>
    <p:sldId id="2759" r:id="rId155"/>
    <p:sldId id="2760" r:id="rId156"/>
    <p:sldId id="2761" r:id="rId157"/>
    <p:sldId id="2762" r:id="rId158"/>
    <p:sldId id="2763" r:id="rId159"/>
    <p:sldId id="2764" r:id="rId160"/>
    <p:sldId id="2765" r:id="rId161"/>
    <p:sldId id="2766" r:id="rId162"/>
    <p:sldId id="663" r:id="rId163"/>
    <p:sldId id="664" r:id="rId164"/>
    <p:sldId id="665" r:id="rId165"/>
    <p:sldId id="666" r:id="rId166"/>
    <p:sldId id="667" r:id="rId167"/>
    <p:sldId id="668" r:id="rId168"/>
    <p:sldId id="669" r:id="rId169"/>
    <p:sldId id="670" r:id="rId170"/>
    <p:sldId id="671" r:id="rId171"/>
    <p:sldId id="672" r:id="rId172"/>
    <p:sldId id="673" r:id="rId173"/>
    <p:sldId id="674" r:id="rId174"/>
    <p:sldId id="675" r:id="rId175"/>
    <p:sldId id="676" r:id="rId176"/>
    <p:sldId id="677" r:id="rId177"/>
    <p:sldId id="678" r:id="rId178"/>
    <p:sldId id="679" r:id="rId179"/>
    <p:sldId id="680" r:id="rId180"/>
    <p:sldId id="681" r:id="rId181"/>
    <p:sldId id="682" r:id="rId182"/>
    <p:sldId id="683" r:id="rId183"/>
    <p:sldId id="684" r:id="rId184"/>
    <p:sldId id="685" r:id="rId185"/>
    <p:sldId id="686" r:id="rId186"/>
    <p:sldId id="687" r:id="rId187"/>
    <p:sldId id="688" r:id="rId188"/>
    <p:sldId id="689" r:id="rId189"/>
    <p:sldId id="690" r:id="rId190"/>
    <p:sldId id="691" r:id="rId191"/>
    <p:sldId id="692" r:id="rId192"/>
    <p:sldId id="693" r:id="rId193"/>
    <p:sldId id="694" r:id="rId194"/>
    <p:sldId id="695" r:id="rId195"/>
    <p:sldId id="696" r:id="rId196"/>
    <p:sldId id="697" r:id="rId197"/>
    <p:sldId id="698" r:id="rId198"/>
    <p:sldId id="699" r:id="rId199"/>
    <p:sldId id="700" r:id="rId200"/>
    <p:sldId id="701" r:id="rId201"/>
    <p:sldId id="702" r:id="rId202"/>
    <p:sldId id="2767" r:id="rId203"/>
    <p:sldId id="2768" r:id="rId204"/>
    <p:sldId id="2769" r:id="rId205"/>
    <p:sldId id="2770" r:id="rId206"/>
    <p:sldId id="2773" r:id="rId207"/>
    <p:sldId id="2771" r:id="rId208"/>
    <p:sldId id="2772" r:id="rId209"/>
    <p:sldId id="2774" r:id="rId210"/>
    <p:sldId id="2775" r:id="rId211"/>
    <p:sldId id="2776" r:id="rId212"/>
    <p:sldId id="2777" r:id="rId213"/>
    <p:sldId id="2778" r:id="rId214"/>
    <p:sldId id="2779" r:id="rId215"/>
    <p:sldId id="2780" r:id="rId216"/>
    <p:sldId id="2781" r:id="rId217"/>
    <p:sldId id="2782" r:id="rId218"/>
    <p:sldId id="2783" r:id="rId219"/>
    <p:sldId id="2784" r:id="rId220"/>
    <p:sldId id="2785" r:id="rId221"/>
    <p:sldId id="2786" r:id="rId222"/>
    <p:sldId id="2787" r:id="rId223"/>
    <p:sldId id="2788" r:id="rId224"/>
    <p:sldId id="2789" r:id="rId225"/>
    <p:sldId id="2790" r:id="rId226"/>
    <p:sldId id="2791" r:id="rId227"/>
    <p:sldId id="2792" r:id="rId228"/>
    <p:sldId id="2793" r:id="rId229"/>
    <p:sldId id="2794" r:id="rId230"/>
    <p:sldId id="2795" r:id="rId231"/>
    <p:sldId id="2796" r:id="rId232"/>
    <p:sldId id="2797" r:id="rId233"/>
    <p:sldId id="2798" r:id="rId234"/>
    <p:sldId id="2799" r:id="rId235"/>
    <p:sldId id="2800" r:id="rId236"/>
    <p:sldId id="2801" r:id="rId237"/>
    <p:sldId id="2802" r:id="rId238"/>
    <p:sldId id="2803" r:id="rId239"/>
    <p:sldId id="2804" r:id="rId240"/>
    <p:sldId id="2805" r:id="rId241"/>
    <p:sldId id="943" r:id="rId242"/>
    <p:sldId id="944" r:id="rId243"/>
    <p:sldId id="945" r:id="rId244"/>
    <p:sldId id="946" r:id="rId245"/>
    <p:sldId id="947" r:id="rId246"/>
    <p:sldId id="948" r:id="rId247"/>
    <p:sldId id="949" r:id="rId248"/>
    <p:sldId id="950" r:id="rId249"/>
    <p:sldId id="951" r:id="rId250"/>
    <p:sldId id="952" r:id="rId251"/>
    <p:sldId id="953" r:id="rId252"/>
    <p:sldId id="2806" r:id="rId253"/>
    <p:sldId id="2807" r:id="rId254"/>
    <p:sldId id="1093" r:id="rId255"/>
    <p:sldId id="1094" r:id="rId256"/>
    <p:sldId id="1095" r:id="rId257"/>
    <p:sldId id="1096" r:id="rId258"/>
    <p:sldId id="1097" r:id="rId259"/>
    <p:sldId id="1098" r:id="rId260"/>
    <p:sldId id="1099" r:id="rId261"/>
    <p:sldId id="1100" r:id="rId262"/>
    <p:sldId id="1101" r:id="rId263"/>
    <p:sldId id="1102" r:id="rId264"/>
    <p:sldId id="1103" r:id="rId265"/>
    <p:sldId id="1104" r:id="rId266"/>
    <p:sldId id="1105" r:id="rId267"/>
    <p:sldId id="1106" r:id="rId268"/>
    <p:sldId id="1107" r:id="rId269"/>
    <p:sldId id="1108" r:id="rId270"/>
    <p:sldId id="1109" r:id="rId271"/>
    <p:sldId id="1110" r:id="rId272"/>
    <p:sldId id="1111" r:id="rId273"/>
    <p:sldId id="1112" r:id="rId274"/>
    <p:sldId id="1113" r:id="rId275"/>
    <p:sldId id="1114" r:id="rId276"/>
    <p:sldId id="1115" r:id="rId277"/>
    <p:sldId id="1116" r:id="rId278"/>
    <p:sldId id="1117" r:id="rId279"/>
    <p:sldId id="1118" r:id="rId280"/>
    <p:sldId id="1119" r:id="rId281"/>
    <p:sldId id="1120" r:id="rId282"/>
    <p:sldId id="1121" r:id="rId283"/>
    <p:sldId id="1122" r:id="rId284"/>
    <p:sldId id="1123" r:id="rId285"/>
    <p:sldId id="1124" r:id="rId286"/>
    <p:sldId id="1125" r:id="rId287"/>
    <p:sldId id="1126" r:id="rId288"/>
    <p:sldId id="1127" r:id="rId289"/>
    <p:sldId id="1128" r:id="rId290"/>
    <p:sldId id="1129" r:id="rId291"/>
    <p:sldId id="1130" r:id="rId292"/>
    <p:sldId id="1131" r:id="rId293"/>
    <p:sldId id="1132" r:id="rId294"/>
    <p:sldId id="1133" r:id="rId295"/>
    <p:sldId id="1134" r:id="rId296"/>
    <p:sldId id="1135" r:id="rId297"/>
    <p:sldId id="1136" r:id="rId298"/>
    <p:sldId id="1137" r:id="rId299"/>
    <p:sldId id="1138" r:id="rId300"/>
    <p:sldId id="1139" r:id="rId301"/>
    <p:sldId id="1140" r:id="rId302"/>
    <p:sldId id="1141" r:id="rId303"/>
    <p:sldId id="1142" r:id="rId304"/>
    <p:sldId id="1143" r:id="rId305"/>
    <p:sldId id="1144" r:id="rId306"/>
    <p:sldId id="1145" r:id="rId307"/>
    <p:sldId id="1146" r:id="rId308"/>
    <p:sldId id="1147" r:id="rId309"/>
    <p:sldId id="1148" r:id="rId310"/>
    <p:sldId id="1149" r:id="rId311"/>
    <p:sldId id="1150" r:id="rId312"/>
    <p:sldId id="1151" r:id="rId313"/>
    <p:sldId id="1152" r:id="rId314"/>
    <p:sldId id="1153" r:id="rId315"/>
    <p:sldId id="1154" r:id="rId316"/>
    <p:sldId id="1155" r:id="rId317"/>
    <p:sldId id="1156" r:id="rId318"/>
    <p:sldId id="1157" r:id="rId319"/>
    <p:sldId id="1158" r:id="rId320"/>
    <p:sldId id="1159" r:id="rId321"/>
    <p:sldId id="1169" r:id="rId322"/>
    <p:sldId id="2808" r:id="rId323"/>
    <p:sldId id="1170" r:id="rId324"/>
    <p:sldId id="1171" r:id="rId325"/>
    <p:sldId id="1172" r:id="rId326"/>
    <p:sldId id="1173" r:id="rId327"/>
    <p:sldId id="6691" r:id="rId328"/>
    <p:sldId id="3572" r:id="rId329"/>
    <p:sldId id="3573" r:id="rId330"/>
    <p:sldId id="3574" r:id="rId331"/>
    <p:sldId id="3575" r:id="rId332"/>
    <p:sldId id="2809" r:id="rId333"/>
    <p:sldId id="1263" r:id="rId334"/>
    <p:sldId id="1264" r:id="rId335"/>
    <p:sldId id="1265" r:id="rId336"/>
    <p:sldId id="1266" r:id="rId337"/>
    <p:sldId id="1267" r:id="rId338"/>
    <p:sldId id="1268" r:id="rId339"/>
    <p:sldId id="1269" r:id="rId340"/>
    <p:sldId id="1270" r:id="rId341"/>
    <p:sldId id="1271" r:id="rId342"/>
    <p:sldId id="1272" r:id="rId343"/>
    <p:sldId id="1273" r:id="rId344"/>
    <p:sldId id="1274" r:id="rId345"/>
    <p:sldId id="1275" r:id="rId346"/>
    <p:sldId id="1276" r:id="rId347"/>
    <p:sldId id="1277" r:id="rId348"/>
    <p:sldId id="1278" r:id="rId349"/>
    <p:sldId id="1279" r:id="rId350"/>
    <p:sldId id="1280" r:id="rId351"/>
    <p:sldId id="1281" r:id="rId352"/>
    <p:sldId id="1282" r:id="rId353"/>
    <p:sldId id="1283" r:id="rId354"/>
    <p:sldId id="1284" r:id="rId355"/>
    <p:sldId id="1285" r:id="rId356"/>
    <p:sldId id="1286" r:id="rId357"/>
    <p:sldId id="1287" r:id="rId358"/>
    <p:sldId id="1288" r:id="rId359"/>
    <p:sldId id="1289" r:id="rId360"/>
    <p:sldId id="1290" r:id="rId361"/>
    <p:sldId id="1292" r:id="rId362"/>
    <p:sldId id="1294" r:id="rId363"/>
    <p:sldId id="1296" r:id="rId364"/>
    <p:sldId id="1298" r:id="rId365"/>
    <p:sldId id="1300" r:id="rId366"/>
    <p:sldId id="1302" r:id="rId367"/>
    <p:sldId id="1304" r:id="rId368"/>
    <p:sldId id="1306" r:id="rId369"/>
    <p:sldId id="1308" r:id="rId370"/>
    <p:sldId id="1310" r:id="rId371"/>
    <p:sldId id="1311" r:id="rId372"/>
    <p:sldId id="1312" r:id="rId373"/>
    <p:sldId id="1313" r:id="rId374"/>
    <p:sldId id="1314" r:id="rId375"/>
    <p:sldId id="6809" r:id="rId376"/>
    <p:sldId id="6811" r:id="rId377"/>
    <p:sldId id="6812" r:id="rId378"/>
    <p:sldId id="6813" r:id="rId379"/>
    <p:sldId id="6814" r:id="rId380"/>
    <p:sldId id="6815" r:id="rId381"/>
    <p:sldId id="6816" r:id="rId382"/>
    <p:sldId id="6817" r:id="rId383"/>
    <p:sldId id="6818" r:id="rId384"/>
    <p:sldId id="6819" r:id="rId385"/>
    <p:sldId id="6820" r:id="rId386"/>
    <p:sldId id="6821" r:id="rId387"/>
    <p:sldId id="6822" r:id="rId388"/>
    <p:sldId id="6823" r:id="rId389"/>
    <p:sldId id="6824" r:id="rId390"/>
    <p:sldId id="6825" r:id="rId391"/>
    <p:sldId id="6826" r:id="rId392"/>
    <p:sldId id="6827" r:id="rId393"/>
    <p:sldId id="6828" r:id="rId394"/>
    <p:sldId id="6829" r:id="rId395"/>
    <p:sldId id="6830" r:id="rId396"/>
    <p:sldId id="6831" r:id="rId397"/>
    <p:sldId id="6832" r:id="rId398"/>
    <p:sldId id="6833" r:id="rId399"/>
    <p:sldId id="6834" r:id="rId400"/>
    <p:sldId id="6835" r:id="rId401"/>
    <p:sldId id="6836" r:id="rId402"/>
    <p:sldId id="6837" r:id="rId403"/>
    <p:sldId id="6838" r:id="rId404"/>
    <p:sldId id="6839" r:id="rId405"/>
    <p:sldId id="6840" r:id="rId406"/>
    <p:sldId id="6810" r:id="rId407"/>
    <p:sldId id="6860" r:id="rId408"/>
    <p:sldId id="6861" r:id="rId409"/>
    <p:sldId id="6862" r:id="rId410"/>
    <p:sldId id="6863" r:id="rId411"/>
    <p:sldId id="6864" r:id="rId412"/>
    <p:sldId id="6865" r:id="rId413"/>
    <p:sldId id="6866" r:id="rId414"/>
    <p:sldId id="6867" r:id="rId415"/>
    <p:sldId id="6868" r:id="rId416"/>
    <p:sldId id="6869" r:id="rId417"/>
    <p:sldId id="6870" r:id="rId418"/>
    <p:sldId id="6871" r:id="rId419"/>
    <p:sldId id="6872" r:id="rId420"/>
    <p:sldId id="6873" r:id="rId421"/>
    <p:sldId id="6874" r:id="rId422"/>
    <p:sldId id="6875" r:id="rId423"/>
    <p:sldId id="6876" r:id="rId424"/>
    <p:sldId id="6877" r:id="rId425"/>
    <p:sldId id="6878" r:id="rId426"/>
    <p:sldId id="6879" r:id="rId427"/>
    <p:sldId id="6880" r:id="rId428"/>
    <p:sldId id="6881" r:id="rId429"/>
    <p:sldId id="6882" r:id="rId430"/>
    <p:sldId id="6883" r:id="rId431"/>
    <p:sldId id="6884" r:id="rId432"/>
    <p:sldId id="6885" r:id="rId433"/>
    <p:sldId id="6886" r:id="rId434"/>
    <p:sldId id="6887" r:id="rId435"/>
    <p:sldId id="6888" r:id="rId436"/>
    <p:sldId id="6889" r:id="rId437"/>
    <p:sldId id="6890" r:id="rId438"/>
    <p:sldId id="6892" r:id="rId439"/>
    <p:sldId id="6893" r:id="rId440"/>
    <p:sldId id="6894" r:id="rId441"/>
    <p:sldId id="6895" r:id="rId442"/>
    <p:sldId id="6896" r:id="rId443"/>
    <p:sldId id="6897" r:id="rId444"/>
    <p:sldId id="6898" r:id="rId445"/>
    <p:sldId id="6899" r:id="rId446"/>
    <p:sldId id="6900" r:id="rId447"/>
    <p:sldId id="6901" r:id="rId448"/>
    <p:sldId id="6902" r:id="rId449"/>
    <p:sldId id="6903" r:id="rId450"/>
    <p:sldId id="6904" r:id="rId451"/>
    <p:sldId id="6905" r:id="rId452"/>
    <p:sldId id="6906" r:id="rId453"/>
    <p:sldId id="6907" r:id="rId454"/>
    <p:sldId id="6908" r:id="rId455"/>
    <p:sldId id="6909" r:id="rId456"/>
    <p:sldId id="6910" r:id="rId457"/>
    <p:sldId id="6911" r:id="rId458"/>
    <p:sldId id="6912" r:id="rId459"/>
    <p:sldId id="6913" r:id="rId460"/>
    <p:sldId id="6914" r:id="rId461"/>
    <p:sldId id="6891" r:id="rId462"/>
    <p:sldId id="6915" r:id="rId463"/>
    <p:sldId id="6916" r:id="rId464"/>
    <p:sldId id="6917" r:id="rId465"/>
    <p:sldId id="6918" r:id="rId466"/>
    <p:sldId id="6919" r:id="rId467"/>
    <p:sldId id="6920" r:id="rId468"/>
    <p:sldId id="6921" r:id="rId469"/>
    <p:sldId id="6922" r:id="rId470"/>
    <p:sldId id="6923" r:id="rId471"/>
    <p:sldId id="6924" r:id="rId472"/>
    <p:sldId id="6925" r:id="rId473"/>
    <p:sldId id="6926" r:id="rId474"/>
    <p:sldId id="6927" r:id="rId475"/>
    <p:sldId id="6928" r:id="rId476"/>
    <p:sldId id="6929" r:id="rId477"/>
    <p:sldId id="6930" r:id="rId478"/>
    <p:sldId id="6931" r:id="rId479"/>
    <p:sldId id="6932" r:id="rId480"/>
    <p:sldId id="6933" r:id="rId481"/>
    <p:sldId id="6934" r:id="rId482"/>
    <p:sldId id="6935" r:id="rId483"/>
    <p:sldId id="6936" r:id="rId484"/>
    <p:sldId id="6937" r:id="rId485"/>
    <p:sldId id="6938" r:id="rId486"/>
    <p:sldId id="6939" r:id="rId487"/>
    <p:sldId id="6940" r:id="rId488"/>
    <p:sldId id="6941" r:id="rId489"/>
    <p:sldId id="6942" r:id="rId490"/>
    <p:sldId id="6943" r:id="rId491"/>
    <p:sldId id="6944" r:id="rId492"/>
    <p:sldId id="6945" r:id="rId493"/>
    <p:sldId id="6946" r:id="rId494"/>
    <p:sldId id="6947" r:id="rId495"/>
    <p:sldId id="6948" r:id="rId496"/>
    <p:sldId id="6949" r:id="rId497"/>
    <p:sldId id="3712" r:id="rId498"/>
    <p:sldId id="3713" r:id="rId499"/>
    <p:sldId id="3714" r:id="rId500"/>
    <p:sldId id="3715" r:id="rId501"/>
    <p:sldId id="3716" r:id="rId502"/>
    <p:sldId id="3717" r:id="rId503"/>
    <p:sldId id="3718" r:id="rId504"/>
    <p:sldId id="3719" r:id="rId505"/>
    <p:sldId id="3720" r:id="rId506"/>
    <p:sldId id="3721" r:id="rId507"/>
    <p:sldId id="3722" r:id="rId508"/>
    <p:sldId id="3723" r:id="rId509"/>
    <p:sldId id="3724" r:id="rId510"/>
    <p:sldId id="3725" r:id="rId511"/>
    <p:sldId id="3726" r:id="rId512"/>
    <p:sldId id="3727" r:id="rId513"/>
    <p:sldId id="3728" r:id="rId514"/>
    <p:sldId id="3729" r:id="rId515"/>
    <p:sldId id="3730" r:id="rId516"/>
    <p:sldId id="3731" r:id="rId517"/>
    <p:sldId id="3732" r:id="rId518"/>
    <p:sldId id="3733" r:id="rId519"/>
    <p:sldId id="3734" r:id="rId520"/>
    <p:sldId id="3735" r:id="rId521"/>
    <p:sldId id="3736" r:id="rId522"/>
    <p:sldId id="3737" r:id="rId523"/>
    <p:sldId id="3738" r:id="rId524"/>
    <p:sldId id="3739" r:id="rId525"/>
    <p:sldId id="3740" r:id="rId526"/>
    <p:sldId id="3741" r:id="rId527"/>
    <p:sldId id="3742" r:id="rId528"/>
    <p:sldId id="3743" r:id="rId529"/>
    <p:sldId id="3744" r:id="rId530"/>
    <p:sldId id="3745" r:id="rId531"/>
    <p:sldId id="3746" r:id="rId532"/>
    <p:sldId id="3747" r:id="rId533"/>
    <p:sldId id="3748" r:id="rId534"/>
    <p:sldId id="3749" r:id="rId535"/>
    <p:sldId id="3750" r:id="rId536"/>
    <p:sldId id="3751" r:id="rId537"/>
    <p:sldId id="3752" r:id="rId538"/>
    <p:sldId id="3753" r:id="rId539"/>
    <p:sldId id="3754" r:id="rId540"/>
    <p:sldId id="3755" r:id="rId541"/>
    <p:sldId id="3756" r:id="rId542"/>
    <p:sldId id="3757" r:id="rId543"/>
    <p:sldId id="3758" r:id="rId544"/>
    <p:sldId id="3759" r:id="rId545"/>
    <p:sldId id="6692" r:id="rId546"/>
    <p:sldId id="6693" r:id="rId547"/>
    <p:sldId id="6694" r:id="rId548"/>
    <p:sldId id="6695" r:id="rId549"/>
    <p:sldId id="6696" r:id="rId550"/>
    <p:sldId id="6697" r:id="rId551"/>
    <p:sldId id="6698" r:id="rId552"/>
    <p:sldId id="6699" r:id="rId553"/>
    <p:sldId id="6700" r:id="rId554"/>
    <p:sldId id="6701" r:id="rId555"/>
    <p:sldId id="6702" r:id="rId556"/>
    <p:sldId id="6703" r:id="rId557"/>
    <p:sldId id="6704" r:id="rId558"/>
    <p:sldId id="6705" r:id="rId559"/>
    <p:sldId id="6706" r:id="rId560"/>
    <p:sldId id="6707" r:id="rId561"/>
    <p:sldId id="6708" r:id="rId562"/>
    <p:sldId id="6709" r:id="rId563"/>
    <p:sldId id="6710" r:id="rId564"/>
    <p:sldId id="6711" r:id="rId565"/>
    <p:sldId id="6712" r:id="rId566"/>
    <p:sldId id="6713" r:id="rId567"/>
    <p:sldId id="6714" r:id="rId568"/>
    <p:sldId id="6715" r:id="rId569"/>
    <p:sldId id="6716" r:id="rId570"/>
    <p:sldId id="6717" r:id="rId571"/>
    <p:sldId id="6718" r:id="rId572"/>
    <p:sldId id="6719" r:id="rId573"/>
    <p:sldId id="6720" r:id="rId574"/>
    <p:sldId id="6721" r:id="rId575"/>
    <p:sldId id="6722" r:id="rId576"/>
    <p:sldId id="6723" r:id="rId577"/>
    <p:sldId id="6724" r:id="rId578"/>
    <p:sldId id="6725" r:id="rId579"/>
    <p:sldId id="6726" r:id="rId580"/>
    <p:sldId id="6727" r:id="rId581"/>
    <p:sldId id="6728" r:id="rId582"/>
    <p:sldId id="6729" r:id="rId583"/>
    <p:sldId id="6730" r:id="rId584"/>
    <p:sldId id="6731" r:id="rId585"/>
    <p:sldId id="6732" r:id="rId586"/>
    <p:sldId id="6733" r:id="rId587"/>
    <p:sldId id="6734" r:id="rId588"/>
    <p:sldId id="6735" r:id="rId589"/>
    <p:sldId id="6736" r:id="rId590"/>
    <p:sldId id="6737" r:id="rId591"/>
    <p:sldId id="6738" r:id="rId592"/>
    <p:sldId id="6739" r:id="rId593"/>
    <p:sldId id="6740" r:id="rId594"/>
    <p:sldId id="6741" r:id="rId595"/>
    <p:sldId id="6742" r:id="rId596"/>
    <p:sldId id="6743" r:id="rId597"/>
    <p:sldId id="6744" r:id="rId598"/>
    <p:sldId id="6745" r:id="rId599"/>
    <p:sldId id="6746" r:id="rId600"/>
    <p:sldId id="6747" r:id="rId601"/>
    <p:sldId id="6748" r:id="rId602"/>
    <p:sldId id="6749" r:id="rId603"/>
    <p:sldId id="6750" r:id="rId604"/>
    <p:sldId id="6751" r:id="rId605"/>
    <p:sldId id="6752" r:id="rId606"/>
    <p:sldId id="6753" r:id="rId607"/>
    <p:sldId id="6754" r:id="rId608"/>
    <p:sldId id="6755" r:id="rId609"/>
    <p:sldId id="6756" r:id="rId610"/>
    <p:sldId id="6757" r:id="rId611"/>
    <p:sldId id="6758" r:id="rId612"/>
    <p:sldId id="6759" r:id="rId613"/>
    <p:sldId id="6760" r:id="rId614"/>
    <p:sldId id="6761" r:id="rId615"/>
    <p:sldId id="6762" r:id="rId616"/>
    <p:sldId id="6763" r:id="rId617"/>
    <p:sldId id="6764" r:id="rId618"/>
    <p:sldId id="6765" r:id="rId619"/>
    <p:sldId id="6766" r:id="rId620"/>
    <p:sldId id="6767" r:id="rId621"/>
    <p:sldId id="6768" r:id="rId622"/>
    <p:sldId id="6769" r:id="rId623"/>
    <p:sldId id="6770" r:id="rId624"/>
    <p:sldId id="6771" r:id="rId625"/>
    <p:sldId id="6772" r:id="rId626"/>
    <p:sldId id="6773" r:id="rId627"/>
    <p:sldId id="6774" r:id="rId628"/>
    <p:sldId id="6775" r:id="rId629"/>
    <p:sldId id="6776" r:id="rId630"/>
    <p:sldId id="6777" r:id="rId631"/>
    <p:sldId id="6778" r:id="rId632"/>
    <p:sldId id="6779" r:id="rId633"/>
    <p:sldId id="6780" r:id="rId634"/>
    <p:sldId id="6781" r:id="rId635"/>
    <p:sldId id="6782" r:id="rId636"/>
    <p:sldId id="6783" r:id="rId637"/>
    <p:sldId id="6784" r:id="rId638"/>
    <p:sldId id="6785" r:id="rId639"/>
    <p:sldId id="6786" r:id="rId640"/>
    <p:sldId id="6787" r:id="rId641"/>
    <p:sldId id="6788" r:id="rId642"/>
    <p:sldId id="6789" r:id="rId643"/>
    <p:sldId id="6790" r:id="rId644"/>
    <p:sldId id="6791" r:id="rId645"/>
    <p:sldId id="6792" r:id="rId646"/>
    <p:sldId id="6793" r:id="rId647"/>
    <p:sldId id="6794" r:id="rId648"/>
    <p:sldId id="6795" r:id="rId649"/>
    <p:sldId id="6796" r:id="rId650"/>
    <p:sldId id="6797" r:id="rId651"/>
    <p:sldId id="2810" r:id="rId652"/>
    <p:sldId id="2811" r:id="rId653"/>
    <p:sldId id="2812" r:id="rId654"/>
    <p:sldId id="2813" r:id="rId655"/>
    <p:sldId id="2814" r:id="rId656"/>
    <p:sldId id="2815" r:id="rId657"/>
    <p:sldId id="2816" r:id="rId658"/>
    <p:sldId id="2817" r:id="rId659"/>
    <p:sldId id="2818" r:id="rId660"/>
    <p:sldId id="2819" r:id="rId661"/>
    <p:sldId id="2820" r:id="rId662"/>
    <p:sldId id="2821" r:id="rId663"/>
    <p:sldId id="2822" r:id="rId664"/>
    <p:sldId id="2823" r:id="rId665"/>
    <p:sldId id="2824" r:id="rId666"/>
    <p:sldId id="2825" r:id="rId667"/>
    <p:sldId id="2826" r:id="rId668"/>
    <p:sldId id="2827" r:id="rId669"/>
    <p:sldId id="2828" r:id="rId670"/>
    <p:sldId id="2829" r:id="rId671"/>
    <p:sldId id="2830" r:id="rId672"/>
    <p:sldId id="2831" r:id="rId673"/>
    <p:sldId id="2832" r:id="rId674"/>
    <p:sldId id="2833" r:id="rId675"/>
    <p:sldId id="2834" r:id="rId676"/>
    <p:sldId id="2835" r:id="rId677"/>
    <p:sldId id="2836" r:id="rId678"/>
    <p:sldId id="2837" r:id="rId679"/>
    <p:sldId id="2838" r:id="rId680"/>
    <p:sldId id="2839" r:id="rId681"/>
    <p:sldId id="2840" r:id="rId682"/>
    <p:sldId id="2841" r:id="rId683"/>
    <p:sldId id="2842" r:id="rId684"/>
    <p:sldId id="2843" r:id="rId685"/>
    <p:sldId id="2844" r:id="rId686"/>
    <p:sldId id="2845" r:id="rId687"/>
    <p:sldId id="2846" r:id="rId688"/>
    <p:sldId id="2847" r:id="rId689"/>
    <p:sldId id="2848" r:id="rId690"/>
    <p:sldId id="2849" r:id="rId691"/>
    <p:sldId id="2850" r:id="rId692"/>
    <p:sldId id="2851" r:id="rId693"/>
    <p:sldId id="2852" r:id="rId694"/>
    <p:sldId id="2853" r:id="rId695"/>
    <p:sldId id="2854" r:id="rId696"/>
    <p:sldId id="2855" r:id="rId697"/>
    <p:sldId id="2856" r:id="rId698"/>
    <p:sldId id="2857" r:id="rId699"/>
    <p:sldId id="2858" r:id="rId700"/>
    <p:sldId id="2859" r:id="rId701"/>
    <p:sldId id="2860" r:id="rId702"/>
    <p:sldId id="2861" r:id="rId703"/>
    <p:sldId id="2862" r:id="rId704"/>
    <p:sldId id="2863" r:id="rId705"/>
    <p:sldId id="2864" r:id="rId706"/>
    <p:sldId id="2865" r:id="rId707"/>
    <p:sldId id="2866" r:id="rId708"/>
    <p:sldId id="2869" r:id="rId709"/>
    <p:sldId id="2870" r:id="rId710"/>
    <p:sldId id="2871" r:id="rId711"/>
    <p:sldId id="2872" r:id="rId712"/>
    <p:sldId id="2873" r:id="rId713"/>
    <p:sldId id="2874" r:id="rId714"/>
    <p:sldId id="2875" r:id="rId715"/>
    <p:sldId id="2876" r:id="rId716"/>
    <p:sldId id="2877" r:id="rId717"/>
    <p:sldId id="2878" r:id="rId718"/>
    <p:sldId id="2879" r:id="rId719"/>
    <p:sldId id="2880" r:id="rId720"/>
    <p:sldId id="2881" r:id="rId721"/>
    <p:sldId id="2882" r:id="rId722"/>
    <p:sldId id="2883" r:id="rId723"/>
    <p:sldId id="2884" r:id="rId724"/>
    <p:sldId id="2885" r:id="rId725"/>
    <p:sldId id="2886" r:id="rId726"/>
    <p:sldId id="2887" r:id="rId727"/>
    <p:sldId id="2888" r:id="rId728"/>
    <p:sldId id="2889" r:id="rId729"/>
    <p:sldId id="2890" r:id="rId730"/>
    <p:sldId id="2891" r:id="rId731"/>
    <p:sldId id="2892" r:id="rId732"/>
    <p:sldId id="2893" r:id="rId733"/>
    <p:sldId id="2894" r:id="rId734"/>
    <p:sldId id="2895" r:id="rId735"/>
    <p:sldId id="2896" r:id="rId736"/>
    <p:sldId id="2897" r:id="rId737"/>
    <p:sldId id="2898" r:id="rId738"/>
    <p:sldId id="2899" r:id="rId739"/>
    <p:sldId id="2900" r:id="rId740"/>
    <p:sldId id="2901" r:id="rId741"/>
    <p:sldId id="2902" r:id="rId742"/>
    <p:sldId id="2903" r:id="rId743"/>
    <p:sldId id="2904" r:id="rId744"/>
    <p:sldId id="2905" r:id="rId745"/>
    <p:sldId id="2906" r:id="rId746"/>
    <p:sldId id="2907" r:id="rId747"/>
    <p:sldId id="2908" r:id="rId748"/>
    <p:sldId id="2909" r:id="rId749"/>
    <p:sldId id="2910" r:id="rId750"/>
    <p:sldId id="2911" r:id="rId751"/>
    <p:sldId id="2912" r:id="rId752"/>
    <p:sldId id="2928" r:id="rId753"/>
    <p:sldId id="2913" r:id="rId754"/>
    <p:sldId id="2914" r:id="rId755"/>
    <p:sldId id="2915" r:id="rId756"/>
    <p:sldId id="2916" r:id="rId757"/>
    <p:sldId id="2917" r:id="rId758"/>
    <p:sldId id="2918" r:id="rId759"/>
    <p:sldId id="2919" r:id="rId760"/>
    <p:sldId id="2920" r:id="rId761"/>
    <p:sldId id="2921" r:id="rId762"/>
    <p:sldId id="2922" r:id="rId763"/>
    <p:sldId id="2923" r:id="rId764"/>
    <p:sldId id="2924" r:id="rId765"/>
    <p:sldId id="2925" r:id="rId766"/>
    <p:sldId id="2926" r:id="rId767"/>
    <p:sldId id="2927" r:id="rId768"/>
    <p:sldId id="2929" r:id="rId769"/>
    <p:sldId id="2930" r:id="rId770"/>
    <p:sldId id="2931" r:id="rId771"/>
    <p:sldId id="2932" r:id="rId772"/>
    <p:sldId id="2933" r:id="rId773"/>
    <p:sldId id="2934" r:id="rId774"/>
    <p:sldId id="2935" r:id="rId775"/>
    <p:sldId id="2936" r:id="rId776"/>
    <p:sldId id="2939" r:id="rId777"/>
    <p:sldId id="2940" r:id="rId778"/>
    <p:sldId id="2941" r:id="rId779"/>
    <p:sldId id="2942" r:id="rId780"/>
    <p:sldId id="2943" r:id="rId781"/>
    <p:sldId id="2944" r:id="rId782"/>
    <p:sldId id="2945" r:id="rId783"/>
    <p:sldId id="2946" r:id="rId784"/>
    <p:sldId id="2947" r:id="rId785"/>
    <p:sldId id="2948" r:id="rId786"/>
    <p:sldId id="2949" r:id="rId787"/>
    <p:sldId id="2950" r:id="rId788"/>
    <p:sldId id="2951" r:id="rId789"/>
    <p:sldId id="2952" r:id="rId790"/>
    <p:sldId id="2953" r:id="rId791"/>
    <p:sldId id="2954" r:id="rId792"/>
    <p:sldId id="2955" r:id="rId793"/>
    <p:sldId id="2956" r:id="rId794"/>
    <p:sldId id="2957" r:id="rId795"/>
    <p:sldId id="2958" r:id="rId796"/>
    <p:sldId id="2959" r:id="rId797"/>
    <p:sldId id="2960" r:id="rId798"/>
    <p:sldId id="2961" r:id="rId799"/>
    <p:sldId id="2962" r:id="rId800"/>
    <p:sldId id="2963" r:id="rId801"/>
    <p:sldId id="2964" r:id="rId802"/>
    <p:sldId id="2965" r:id="rId803"/>
    <p:sldId id="2966" r:id="rId804"/>
    <p:sldId id="2967" r:id="rId805"/>
    <p:sldId id="2976" r:id="rId806"/>
    <p:sldId id="2968" r:id="rId807"/>
    <p:sldId id="2977" r:id="rId808"/>
    <p:sldId id="2969" r:id="rId809"/>
    <p:sldId id="2970" r:id="rId810"/>
    <p:sldId id="2971" r:id="rId811"/>
    <p:sldId id="2972" r:id="rId812"/>
    <p:sldId id="2973" r:id="rId813"/>
    <p:sldId id="2974" r:id="rId814"/>
    <p:sldId id="2975" r:id="rId815"/>
    <p:sldId id="2978" r:id="rId816"/>
    <p:sldId id="2979" r:id="rId817"/>
    <p:sldId id="2980" r:id="rId818"/>
    <p:sldId id="2981" r:id="rId819"/>
    <p:sldId id="2982" r:id="rId820"/>
    <p:sldId id="2983" r:id="rId821"/>
    <p:sldId id="2984" r:id="rId822"/>
    <p:sldId id="2985" r:id="rId823"/>
    <p:sldId id="2986" r:id="rId824"/>
    <p:sldId id="2987" r:id="rId825"/>
    <p:sldId id="2988" r:id="rId826"/>
    <p:sldId id="2989" r:id="rId827"/>
    <p:sldId id="2990" r:id="rId828"/>
    <p:sldId id="2991" r:id="rId829"/>
    <p:sldId id="2992" r:id="rId830"/>
    <p:sldId id="2993" r:id="rId831"/>
    <p:sldId id="2997" r:id="rId832"/>
    <p:sldId id="2998" r:id="rId833"/>
    <p:sldId id="2999" r:id="rId834"/>
    <p:sldId id="3000" r:id="rId835"/>
    <p:sldId id="2994" r:id="rId836"/>
    <p:sldId id="2995" r:id="rId837"/>
    <p:sldId id="2996" r:id="rId838"/>
    <p:sldId id="3001" r:id="rId839"/>
    <p:sldId id="3002" r:id="rId840"/>
    <p:sldId id="3003" r:id="rId841"/>
    <p:sldId id="3004" r:id="rId842"/>
    <p:sldId id="3005" r:id="rId843"/>
    <p:sldId id="3006" r:id="rId844"/>
    <p:sldId id="3007" r:id="rId845"/>
    <p:sldId id="3008" r:id="rId846"/>
    <p:sldId id="3009" r:id="rId847"/>
    <p:sldId id="3010" r:id="rId848"/>
    <p:sldId id="3011" r:id="rId849"/>
    <p:sldId id="3760" r:id="rId850"/>
    <p:sldId id="1432" r:id="rId851"/>
    <p:sldId id="1433" r:id="rId852"/>
    <p:sldId id="1434" r:id="rId853"/>
    <p:sldId id="1435" r:id="rId854"/>
    <p:sldId id="2867" r:id="rId855"/>
    <p:sldId id="2868" r:id="rId856"/>
    <p:sldId id="3226" r:id="rId857"/>
    <p:sldId id="3227" r:id="rId858"/>
    <p:sldId id="3228" r:id="rId859"/>
    <p:sldId id="3229" r:id="rId860"/>
    <p:sldId id="3230" r:id="rId861"/>
    <p:sldId id="3231" r:id="rId862"/>
    <p:sldId id="3232" r:id="rId863"/>
    <p:sldId id="3233" r:id="rId864"/>
    <p:sldId id="3234" r:id="rId865"/>
    <p:sldId id="3235" r:id="rId866"/>
    <p:sldId id="3236" r:id="rId867"/>
    <p:sldId id="3237" r:id="rId868"/>
    <p:sldId id="3238" r:id="rId869"/>
    <p:sldId id="3239" r:id="rId870"/>
    <p:sldId id="3240" r:id="rId871"/>
    <p:sldId id="3241" r:id="rId872"/>
    <p:sldId id="3242" r:id="rId873"/>
    <p:sldId id="3243" r:id="rId874"/>
    <p:sldId id="3244" r:id="rId875"/>
    <p:sldId id="3245" r:id="rId876"/>
    <p:sldId id="3247" r:id="rId877"/>
    <p:sldId id="3248" r:id="rId878"/>
    <p:sldId id="3246" r:id="rId879"/>
    <p:sldId id="3249" r:id="rId880"/>
    <p:sldId id="3250" r:id="rId881"/>
    <p:sldId id="3251" r:id="rId882"/>
    <p:sldId id="3252" r:id="rId883"/>
    <p:sldId id="3254" r:id="rId884"/>
    <p:sldId id="3255" r:id="rId885"/>
    <p:sldId id="3256" r:id="rId886"/>
    <p:sldId id="3253" r:id="rId887"/>
    <p:sldId id="3257" r:id="rId888"/>
    <p:sldId id="3258" r:id="rId889"/>
    <p:sldId id="3260" r:id="rId890"/>
    <p:sldId id="3261" r:id="rId891"/>
    <p:sldId id="3259" r:id="rId892"/>
    <p:sldId id="3262" r:id="rId893"/>
    <p:sldId id="3263" r:id="rId894"/>
    <p:sldId id="3264" r:id="rId895"/>
    <p:sldId id="3265" r:id="rId896"/>
    <p:sldId id="3266" r:id="rId897"/>
    <p:sldId id="3267" r:id="rId898"/>
    <p:sldId id="3268" r:id="rId899"/>
    <p:sldId id="3269" r:id="rId900"/>
    <p:sldId id="3271" r:id="rId901"/>
    <p:sldId id="3272" r:id="rId902"/>
    <p:sldId id="3270" r:id="rId903"/>
    <p:sldId id="3273" r:id="rId904"/>
    <p:sldId id="3274" r:id="rId905"/>
    <p:sldId id="3275" r:id="rId906"/>
    <p:sldId id="3276" r:id="rId907"/>
    <p:sldId id="3278" r:id="rId908"/>
    <p:sldId id="3279" r:id="rId909"/>
    <p:sldId id="3280" r:id="rId910"/>
    <p:sldId id="3277" r:id="rId911"/>
    <p:sldId id="3281" r:id="rId912"/>
    <p:sldId id="3282" r:id="rId913"/>
    <p:sldId id="3283" r:id="rId914"/>
    <p:sldId id="3284" r:id="rId915"/>
    <p:sldId id="3286" r:id="rId916"/>
    <p:sldId id="3287" r:id="rId917"/>
    <p:sldId id="3285" r:id="rId918"/>
    <p:sldId id="3288" r:id="rId919"/>
    <p:sldId id="3289" r:id="rId920"/>
    <p:sldId id="3290" r:id="rId921"/>
    <p:sldId id="3291" r:id="rId922"/>
    <p:sldId id="3293" r:id="rId923"/>
    <p:sldId id="3294" r:id="rId924"/>
    <p:sldId id="3295" r:id="rId925"/>
    <p:sldId id="3292" r:id="rId926"/>
    <p:sldId id="3296" r:id="rId927"/>
    <p:sldId id="3297" r:id="rId928"/>
    <p:sldId id="3299" r:id="rId929"/>
    <p:sldId id="3300" r:id="rId930"/>
    <p:sldId id="3298" r:id="rId931"/>
    <p:sldId id="3301" r:id="rId932"/>
    <p:sldId id="3302" r:id="rId933"/>
    <p:sldId id="3303" r:id="rId934"/>
    <p:sldId id="3304" r:id="rId935"/>
    <p:sldId id="3306" r:id="rId936"/>
    <p:sldId id="3307" r:id="rId937"/>
    <p:sldId id="3308" r:id="rId938"/>
    <p:sldId id="3309" r:id="rId939"/>
    <p:sldId id="3310" r:id="rId940"/>
    <p:sldId id="3311" r:id="rId941"/>
    <p:sldId id="3312" r:id="rId942"/>
    <p:sldId id="3313" r:id="rId943"/>
    <p:sldId id="3314" r:id="rId944"/>
    <p:sldId id="3315" r:id="rId945"/>
    <p:sldId id="3316" r:id="rId946"/>
    <p:sldId id="3318" r:id="rId947"/>
    <p:sldId id="3319" r:id="rId948"/>
    <p:sldId id="3317" r:id="rId949"/>
    <p:sldId id="3320" r:id="rId950"/>
    <p:sldId id="3321" r:id="rId951"/>
    <p:sldId id="3322" r:id="rId952"/>
    <p:sldId id="3324" r:id="rId953"/>
    <p:sldId id="3325" r:id="rId954"/>
    <p:sldId id="3326" r:id="rId955"/>
    <p:sldId id="3327" r:id="rId956"/>
    <p:sldId id="3328" r:id="rId957"/>
    <p:sldId id="3329" r:id="rId958"/>
    <p:sldId id="3330" r:id="rId959"/>
    <p:sldId id="3331" r:id="rId960"/>
    <p:sldId id="3332" r:id="rId961"/>
    <p:sldId id="3333" r:id="rId962"/>
    <p:sldId id="3334" r:id="rId963"/>
    <p:sldId id="3335" r:id="rId964"/>
    <p:sldId id="3336" r:id="rId965"/>
    <p:sldId id="3337" r:id="rId966"/>
    <p:sldId id="3338" r:id="rId967"/>
    <p:sldId id="3339" r:id="rId968"/>
    <p:sldId id="3340" r:id="rId969"/>
    <p:sldId id="3341" r:id="rId970"/>
    <p:sldId id="3342" r:id="rId971"/>
    <p:sldId id="3343" r:id="rId972"/>
    <p:sldId id="3344" r:id="rId973"/>
    <p:sldId id="3345" r:id="rId974"/>
    <p:sldId id="3346" r:id="rId975"/>
    <p:sldId id="3347" r:id="rId976"/>
    <p:sldId id="3348" r:id="rId977"/>
    <p:sldId id="3349" r:id="rId978"/>
    <p:sldId id="3350" r:id="rId979"/>
    <p:sldId id="3351" r:id="rId980"/>
    <p:sldId id="3352" r:id="rId981"/>
    <p:sldId id="3353" r:id="rId982"/>
    <p:sldId id="3354" r:id="rId983"/>
    <p:sldId id="3355" r:id="rId984"/>
    <p:sldId id="3356" r:id="rId985"/>
    <p:sldId id="3357" r:id="rId986"/>
    <p:sldId id="3358" r:id="rId987"/>
    <p:sldId id="3359" r:id="rId988"/>
    <p:sldId id="3360" r:id="rId989"/>
    <p:sldId id="3361" r:id="rId990"/>
    <p:sldId id="3362" r:id="rId991"/>
    <p:sldId id="3363" r:id="rId992"/>
    <p:sldId id="3364" r:id="rId993"/>
    <p:sldId id="3365" r:id="rId994"/>
    <p:sldId id="3366" r:id="rId995"/>
    <p:sldId id="3367" r:id="rId996"/>
    <p:sldId id="3368" r:id="rId997"/>
    <p:sldId id="3369" r:id="rId998"/>
    <p:sldId id="3370" r:id="rId999"/>
    <p:sldId id="3371" r:id="rId1000"/>
    <p:sldId id="3372" r:id="rId1001"/>
    <p:sldId id="3373" r:id="rId1002"/>
    <p:sldId id="3374" r:id="rId1003"/>
    <p:sldId id="3375" r:id="rId1004"/>
    <p:sldId id="3376" r:id="rId1005"/>
    <p:sldId id="3377" r:id="rId1006"/>
    <p:sldId id="3378" r:id="rId1007"/>
    <p:sldId id="3379" r:id="rId1008"/>
    <p:sldId id="3380" r:id="rId1009"/>
    <p:sldId id="3381" r:id="rId1010"/>
    <p:sldId id="3382" r:id="rId1011"/>
    <p:sldId id="3383" r:id="rId1012"/>
    <p:sldId id="3384" r:id="rId1013"/>
    <p:sldId id="3385" r:id="rId1014"/>
    <p:sldId id="3386" r:id="rId1015"/>
    <p:sldId id="3387" r:id="rId1016"/>
    <p:sldId id="3388" r:id="rId1017"/>
    <p:sldId id="3389" r:id="rId1018"/>
    <p:sldId id="3390" r:id="rId1019"/>
    <p:sldId id="3391" r:id="rId1020"/>
    <p:sldId id="3392" r:id="rId1021"/>
    <p:sldId id="3393" r:id="rId1022"/>
    <p:sldId id="3394" r:id="rId1023"/>
    <p:sldId id="3395" r:id="rId1024"/>
    <p:sldId id="3396" r:id="rId1025"/>
    <p:sldId id="3397" r:id="rId1026"/>
    <p:sldId id="3398" r:id="rId1027"/>
    <p:sldId id="3399" r:id="rId1028"/>
    <p:sldId id="3400" r:id="rId1029"/>
    <p:sldId id="3401" r:id="rId1030"/>
    <p:sldId id="3402" r:id="rId1031"/>
    <p:sldId id="3403" r:id="rId1032"/>
    <p:sldId id="3404" r:id="rId1033"/>
    <p:sldId id="3405" r:id="rId1034"/>
    <p:sldId id="3406" r:id="rId1035"/>
    <p:sldId id="3407" r:id="rId1036"/>
    <p:sldId id="3408" r:id="rId1037"/>
    <p:sldId id="3409" r:id="rId1038"/>
    <p:sldId id="3410" r:id="rId1039"/>
    <p:sldId id="3411" r:id="rId1040"/>
    <p:sldId id="3412" r:id="rId1041"/>
    <p:sldId id="3413" r:id="rId1042"/>
    <p:sldId id="3414" r:id="rId1043"/>
    <p:sldId id="3415" r:id="rId1044"/>
    <p:sldId id="3416" r:id="rId1045"/>
    <p:sldId id="3417" r:id="rId1046"/>
    <p:sldId id="3418" r:id="rId1047"/>
    <p:sldId id="3419" r:id="rId1048"/>
    <p:sldId id="3433" r:id="rId1049"/>
    <p:sldId id="3434" r:id="rId1050"/>
    <p:sldId id="3435" r:id="rId1051"/>
    <p:sldId id="3436" r:id="rId1052"/>
    <p:sldId id="3437" r:id="rId1053"/>
    <p:sldId id="3438" r:id="rId1054"/>
    <p:sldId id="3439" r:id="rId1055"/>
    <p:sldId id="3440" r:id="rId1056"/>
    <p:sldId id="3441" r:id="rId1057"/>
    <p:sldId id="3442" r:id="rId1058"/>
    <p:sldId id="3443" r:id="rId1059"/>
    <p:sldId id="3444" r:id="rId1060"/>
    <p:sldId id="3445" r:id="rId1061"/>
    <p:sldId id="3446" r:id="rId1062"/>
    <p:sldId id="3447" r:id="rId1063"/>
    <p:sldId id="3448" r:id="rId1064"/>
    <p:sldId id="3449" r:id="rId1065"/>
    <p:sldId id="3450" r:id="rId1066"/>
    <p:sldId id="3451" r:id="rId1067"/>
    <p:sldId id="3452" r:id="rId1068"/>
    <p:sldId id="3453" r:id="rId1069"/>
    <p:sldId id="3454" r:id="rId1070"/>
    <p:sldId id="3456" r:id="rId1071"/>
    <p:sldId id="3455" r:id="rId1072"/>
    <p:sldId id="3457" r:id="rId1073"/>
    <p:sldId id="3458" r:id="rId1074"/>
    <p:sldId id="3459" r:id="rId1075"/>
    <p:sldId id="3461" r:id="rId1076"/>
    <p:sldId id="3460" r:id="rId1077"/>
    <p:sldId id="3462" r:id="rId1078"/>
    <p:sldId id="3463" r:id="rId1079"/>
    <p:sldId id="3464" r:id="rId1080"/>
    <p:sldId id="3465" r:id="rId1081"/>
    <p:sldId id="3467" r:id="rId1082"/>
    <p:sldId id="3466" r:id="rId1083"/>
    <p:sldId id="3468" r:id="rId1084"/>
    <p:sldId id="3469" r:id="rId1085"/>
    <p:sldId id="3470" r:id="rId1086"/>
    <p:sldId id="3471" r:id="rId1087"/>
    <p:sldId id="3472" r:id="rId1088"/>
    <p:sldId id="3473" r:id="rId1089"/>
    <p:sldId id="3474" r:id="rId1090"/>
    <p:sldId id="3475" r:id="rId1091"/>
    <p:sldId id="3476" r:id="rId1092"/>
    <p:sldId id="3478" r:id="rId1093"/>
    <p:sldId id="3479" r:id="rId1094"/>
    <p:sldId id="3480" r:id="rId1095"/>
    <p:sldId id="3481" r:id="rId1096"/>
    <p:sldId id="3482" r:id="rId1097"/>
    <p:sldId id="3483" r:id="rId1098"/>
    <p:sldId id="3484" r:id="rId1099"/>
    <p:sldId id="3485" r:id="rId1100"/>
    <p:sldId id="3486" r:id="rId1101"/>
    <p:sldId id="3487" r:id="rId1102"/>
    <p:sldId id="3488" r:id="rId1103"/>
    <p:sldId id="3489" r:id="rId1104"/>
    <p:sldId id="3490" r:id="rId1105"/>
    <p:sldId id="3491" r:id="rId1106"/>
    <p:sldId id="3493" r:id="rId1107"/>
    <p:sldId id="3492" r:id="rId1108"/>
    <p:sldId id="3494" r:id="rId1109"/>
    <p:sldId id="3495" r:id="rId1110"/>
    <p:sldId id="3496" r:id="rId1111"/>
    <p:sldId id="3497" r:id="rId1112"/>
    <p:sldId id="3499" r:id="rId1113"/>
    <p:sldId id="3498" r:id="rId1114"/>
    <p:sldId id="3500" r:id="rId1115"/>
    <p:sldId id="3501" r:id="rId1116"/>
    <p:sldId id="3502" r:id="rId1117"/>
    <p:sldId id="3503" r:id="rId1118"/>
    <p:sldId id="3504" r:id="rId1119"/>
    <p:sldId id="3505" r:id="rId1120"/>
    <p:sldId id="3506" r:id="rId1121"/>
    <p:sldId id="3507" r:id="rId1122"/>
    <p:sldId id="3508" r:id="rId1123"/>
    <p:sldId id="3509" r:id="rId1124"/>
    <p:sldId id="3510" r:id="rId1125"/>
    <p:sldId id="3511" r:id="rId1126"/>
    <p:sldId id="3513" r:id="rId1127"/>
    <p:sldId id="3512" r:id="rId1128"/>
    <p:sldId id="3514" r:id="rId1129"/>
    <p:sldId id="3515" r:id="rId1130"/>
    <p:sldId id="3516" r:id="rId1131"/>
    <p:sldId id="3517" r:id="rId1132"/>
    <p:sldId id="3518" r:id="rId1133"/>
    <p:sldId id="3520" r:id="rId1134"/>
    <p:sldId id="3519" r:id="rId1135"/>
    <p:sldId id="3521" r:id="rId1136"/>
    <p:sldId id="3522" r:id="rId1137"/>
    <p:sldId id="3524" r:id="rId1138"/>
    <p:sldId id="3523" r:id="rId1139"/>
    <p:sldId id="3525" r:id="rId1140"/>
    <p:sldId id="3526" r:id="rId1141"/>
    <p:sldId id="3527" r:id="rId1142"/>
    <p:sldId id="3528" r:id="rId1143"/>
    <p:sldId id="3529" r:id="rId1144"/>
    <p:sldId id="3530" r:id="rId1145"/>
    <p:sldId id="3531" r:id="rId1146"/>
    <p:sldId id="3532" r:id="rId1147"/>
    <p:sldId id="3534" r:id="rId1148"/>
    <p:sldId id="3533" r:id="rId1149"/>
    <p:sldId id="3535" r:id="rId1150"/>
    <p:sldId id="3536" r:id="rId1151"/>
    <p:sldId id="3538" r:id="rId1152"/>
    <p:sldId id="3537" r:id="rId1153"/>
    <p:sldId id="3539" r:id="rId1154"/>
    <p:sldId id="3540" r:id="rId1155"/>
    <p:sldId id="3541" r:id="rId1156"/>
    <p:sldId id="3543" r:id="rId1157"/>
    <p:sldId id="3542" r:id="rId1158"/>
    <p:sldId id="3544" r:id="rId1159"/>
    <p:sldId id="3545" r:id="rId1160"/>
    <p:sldId id="3546" r:id="rId1161"/>
    <p:sldId id="3547" r:id="rId1162"/>
    <p:sldId id="3548" r:id="rId1163"/>
    <p:sldId id="3549" r:id="rId1164"/>
    <p:sldId id="3550" r:id="rId1165"/>
    <p:sldId id="3551" r:id="rId1166"/>
    <p:sldId id="3552" r:id="rId1167"/>
    <p:sldId id="3553" r:id="rId1168"/>
    <p:sldId id="3554" r:id="rId1169"/>
    <p:sldId id="3555" r:id="rId1170"/>
    <p:sldId id="3556" r:id="rId1171"/>
    <p:sldId id="3558" r:id="rId1172"/>
    <p:sldId id="3557" r:id="rId1173"/>
    <p:sldId id="3559" r:id="rId1174"/>
    <p:sldId id="3560" r:id="rId1175"/>
    <p:sldId id="3561" r:id="rId1176"/>
    <p:sldId id="3563" r:id="rId1177"/>
    <p:sldId id="3562" r:id="rId1178"/>
    <p:sldId id="3564" r:id="rId1179"/>
    <p:sldId id="3565" r:id="rId1180"/>
    <p:sldId id="3566" r:id="rId1181"/>
    <p:sldId id="3567" r:id="rId1182"/>
    <p:sldId id="3569" r:id="rId1183"/>
    <p:sldId id="3568" r:id="rId1184"/>
    <p:sldId id="3570" r:id="rId1185"/>
    <p:sldId id="3571" r:id="rId1186"/>
    <p:sldId id="3577" r:id="rId1187"/>
    <p:sldId id="3578" r:id="rId1188"/>
    <p:sldId id="3579" r:id="rId1189"/>
    <p:sldId id="3580" r:id="rId1190"/>
    <p:sldId id="3581" r:id="rId1191"/>
    <p:sldId id="3582" r:id="rId1192"/>
    <p:sldId id="3583" r:id="rId1193"/>
    <p:sldId id="3584" r:id="rId1194"/>
    <p:sldId id="3585" r:id="rId1195"/>
    <p:sldId id="3586" r:id="rId1196"/>
    <p:sldId id="3587" r:id="rId1197"/>
    <p:sldId id="3588" r:id="rId1198"/>
    <p:sldId id="3589" r:id="rId1199"/>
    <p:sldId id="3591" r:id="rId1200"/>
    <p:sldId id="3590" r:id="rId1201"/>
    <p:sldId id="3592" r:id="rId1202"/>
    <p:sldId id="3593" r:id="rId1203"/>
    <p:sldId id="3594" r:id="rId1204"/>
    <p:sldId id="3595" r:id="rId1205"/>
    <p:sldId id="3596" r:id="rId1206"/>
    <p:sldId id="3597" r:id="rId1207"/>
    <p:sldId id="3598" r:id="rId1208"/>
    <p:sldId id="3599" r:id="rId1209"/>
    <p:sldId id="3600" r:id="rId1210"/>
    <p:sldId id="3601" r:id="rId1211"/>
    <p:sldId id="3602" r:id="rId1212"/>
    <p:sldId id="3603" r:id="rId1213"/>
    <p:sldId id="3604" r:id="rId1214"/>
    <p:sldId id="3605" r:id="rId1215"/>
    <p:sldId id="3606" r:id="rId1216"/>
    <p:sldId id="3607" r:id="rId1217"/>
    <p:sldId id="3608" r:id="rId1218"/>
    <p:sldId id="3609" r:id="rId1219"/>
    <p:sldId id="3610" r:id="rId1220"/>
    <p:sldId id="3611" r:id="rId1221"/>
    <p:sldId id="3612" r:id="rId1222"/>
    <p:sldId id="3613" r:id="rId1223"/>
    <p:sldId id="3614" r:id="rId1224"/>
    <p:sldId id="3615" r:id="rId1225"/>
    <p:sldId id="3616" r:id="rId1226"/>
    <p:sldId id="3618" r:id="rId1227"/>
    <p:sldId id="3617" r:id="rId1228"/>
    <p:sldId id="3619" r:id="rId1229"/>
    <p:sldId id="3620" r:id="rId1230"/>
    <p:sldId id="3621" r:id="rId1231"/>
    <p:sldId id="3622" r:id="rId1232"/>
    <p:sldId id="3623" r:id="rId1233"/>
    <p:sldId id="3624" r:id="rId1234"/>
    <p:sldId id="3625" r:id="rId1235"/>
    <p:sldId id="3626" r:id="rId1236"/>
    <p:sldId id="3627" r:id="rId1237"/>
    <p:sldId id="3629" r:id="rId1238"/>
    <p:sldId id="3628" r:id="rId1239"/>
    <p:sldId id="3630" r:id="rId1240"/>
    <p:sldId id="3631" r:id="rId1241"/>
    <p:sldId id="3632" r:id="rId1242"/>
    <p:sldId id="3633" r:id="rId1243"/>
    <p:sldId id="3634" r:id="rId1244"/>
    <p:sldId id="3635" r:id="rId1245"/>
    <p:sldId id="3636" r:id="rId1246"/>
    <p:sldId id="3637" r:id="rId1247"/>
    <p:sldId id="3638" r:id="rId1248"/>
    <p:sldId id="3639" r:id="rId1249"/>
    <p:sldId id="3640" r:id="rId1250"/>
    <p:sldId id="3641" r:id="rId1251"/>
    <p:sldId id="3642" r:id="rId1252"/>
    <p:sldId id="3644" r:id="rId1253"/>
    <p:sldId id="3643" r:id="rId1254"/>
    <p:sldId id="3645" r:id="rId1255"/>
    <p:sldId id="3646" r:id="rId1256"/>
    <p:sldId id="3647" r:id="rId1257"/>
    <p:sldId id="3648" r:id="rId1258"/>
    <p:sldId id="3649" r:id="rId1259"/>
    <p:sldId id="3650" r:id="rId1260"/>
    <p:sldId id="3651" r:id="rId1261"/>
    <p:sldId id="3652" r:id="rId1262"/>
    <p:sldId id="3653" r:id="rId1263"/>
    <p:sldId id="3654" r:id="rId1264"/>
    <p:sldId id="3655" r:id="rId1265"/>
    <p:sldId id="3656" r:id="rId1266"/>
    <p:sldId id="3658" r:id="rId1267"/>
    <p:sldId id="3657" r:id="rId1268"/>
    <p:sldId id="3659" r:id="rId1269"/>
    <p:sldId id="3660" r:id="rId1270"/>
    <p:sldId id="3661" r:id="rId1271"/>
    <p:sldId id="3662" r:id="rId1272"/>
    <p:sldId id="3664" r:id="rId1273"/>
    <p:sldId id="3663" r:id="rId1274"/>
    <p:sldId id="3665" r:id="rId1275"/>
    <p:sldId id="3666" r:id="rId1276"/>
    <p:sldId id="3667" r:id="rId1277"/>
    <p:sldId id="3668" r:id="rId1278"/>
    <p:sldId id="3669" r:id="rId1279"/>
    <p:sldId id="3670" r:id="rId1280"/>
    <p:sldId id="3671" r:id="rId1281"/>
    <p:sldId id="3673" r:id="rId1282"/>
    <p:sldId id="3157" r:id="rId1283"/>
    <p:sldId id="3158" r:id="rId1284"/>
    <p:sldId id="3159" r:id="rId1285"/>
    <p:sldId id="3160" r:id="rId1286"/>
    <p:sldId id="3161" r:id="rId1287"/>
    <p:sldId id="3162" r:id="rId1288"/>
    <p:sldId id="3163" r:id="rId1289"/>
    <p:sldId id="3164" r:id="rId1290"/>
    <p:sldId id="3165" r:id="rId1291"/>
    <p:sldId id="3166" r:id="rId1292"/>
    <p:sldId id="3168" r:id="rId1293"/>
    <p:sldId id="3169" r:id="rId1294"/>
    <p:sldId id="3170" r:id="rId1295"/>
    <p:sldId id="3171" r:id="rId1296"/>
    <p:sldId id="3172" r:id="rId1297"/>
    <p:sldId id="3173" r:id="rId1298"/>
    <p:sldId id="3174" r:id="rId1299"/>
    <p:sldId id="3175" r:id="rId1300"/>
    <p:sldId id="3176" r:id="rId1301"/>
    <p:sldId id="3177" r:id="rId1302"/>
    <p:sldId id="3178" r:id="rId1303"/>
    <p:sldId id="3180" r:id="rId1304"/>
    <p:sldId id="3181" r:id="rId1305"/>
    <p:sldId id="3182" r:id="rId1306"/>
    <p:sldId id="3183" r:id="rId1307"/>
    <p:sldId id="3184" r:id="rId1308"/>
    <p:sldId id="3185" r:id="rId1309"/>
    <p:sldId id="3186" r:id="rId1310"/>
    <p:sldId id="3187" r:id="rId1311"/>
    <p:sldId id="3188" r:id="rId1312"/>
    <p:sldId id="3189" r:id="rId1313"/>
    <p:sldId id="3190" r:id="rId1314"/>
    <p:sldId id="3191" r:id="rId1315"/>
    <p:sldId id="3192" r:id="rId1316"/>
    <p:sldId id="3193" r:id="rId1317"/>
    <p:sldId id="3194" r:id="rId1318"/>
    <p:sldId id="3195" r:id="rId1319"/>
    <p:sldId id="3196" r:id="rId1320"/>
    <p:sldId id="3197" r:id="rId1321"/>
    <p:sldId id="3198" r:id="rId1322"/>
    <p:sldId id="3199" r:id="rId1323"/>
    <p:sldId id="3200" r:id="rId1324"/>
    <p:sldId id="3201" r:id="rId1325"/>
    <p:sldId id="3202" r:id="rId1326"/>
    <p:sldId id="3203" r:id="rId1327"/>
    <p:sldId id="3204" r:id="rId1328"/>
    <p:sldId id="3206" r:id="rId1329"/>
    <p:sldId id="3205" r:id="rId1330"/>
    <p:sldId id="3208" r:id="rId1331"/>
    <p:sldId id="3207" r:id="rId1332"/>
    <p:sldId id="3209" r:id="rId1333"/>
    <p:sldId id="3210" r:id="rId1334"/>
    <p:sldId id="3211" r:id="rId1335"/>
    <p:sldId id="3212" r:id="rId1336"/>
    <p:sldId id="3213" r:id="rId1337"/>
    <p:sldId id="3214" r:id="rId1338"/>
    <p:sldId id="3216" r:id="rId1339"/>
    <p:sldId id="3215" r:id="rId1340"/>
    <p:sldId id="3217" r:id="rId1341"/>
    <p:sldId id="3218" r:id="rId1342"/>
    <p:sldId id="3219" r:id="rId1343"/>
    <p:sldId id="3221" r:id="rId1344"/>
    <p:sldId id="3220" r:id="rId1345"/>
    <p:sldId id="3222" r:id="rId1346"/>
    <p:sldId id="3223" r:id="rId1347"/>
    <p:sldId id="3225" r:id="rId1348"/>
    <p:sldId id="3420" r:id="rId1349"/>
    <p:sldId id="3421" r:id="rId1350"/>
    <p:sldId id="3422" r:id="rId1351"/>
    <p:sldId id="3423" r:id="rId1352"/>
    <p:sldId id="3424" r:id="rId1353"/>
    <p:sldId id="3425" r:id="rId1354"/>
    <p:sldId id="3426" r:id="rId1355"/>
    <p:sldId id="3427" r:id="rId1356"/>
    <p:sldId id="3428" r:id="rId1357"/>
    <p:sldId id="3429" r:id="rId1358"/>
    <p:sldId id="3430" r:id="rId1359"/>
    <p:sldId id="3431" r:id="rId1360"/>
    <p:sldId id="3432" r:id="rId1361"/>
    <p:sldId id="3032" r:id="rId1362"/>
    <p:sldId id="3033" r:id="rId1363"/>
    <p:sldId id="3034" r:id="rId1364"/>
    <p:sldId id="3035" r:id="rId1365"/>
    <p:sldId id="3036" r:id="rId1366"/>
    <p:sldId id="3037" r:id="rId1367"/>
    <p:sldId id="3038" r:id="rId1368"/>
    <p:sldId id="3039" r:id="rId1369"/>
    <p:sldId id="3040" r:id="rId1370"/>
    <p:sldId id="3041" r:id="rId1371"/>
    <p:sldId id="3042" r:id="rId1372"/>
    <p:sldId id="3043" r:id="rId1373"/>
    <p:sldId id="3067" r:id="rId1374"/>
    <p:sldId id="3068" r:id="rId1375"/>
    <p:sldId id="3069" r:id="rId1376"/>
    <p:sldId id="3070" r:id="rId1377"/>
    <p:sldId id="3071" r:id="rId1378"/>
    <p:sldId id="3072" r:id="rId1379"/>
    <p:sldId id="3073" r:id="rId1380"/>
    <p:sldId id="3074" r:id="rId1381"/>
    <p:sldId id="3075" r:id="rId1382"/>
    <p:sldId id="3052" r:id="rId1383"/>
    <p:sldId id="3053" r:id="rId1384"/>
    <p:sldId id="3054" r:id="rId1385"/>
    <p:sldId id="3055" r:id="rId1386"/>
    <p:sldId id="3056" r:id="rId1387"/>
    <p:sldId id="3057" r:id="rId1388"/>
    <p:sldId id="3058" r:id="rId1389"/>
    <p:sldId id="3059" r:id="rId1390"/>
    <p:sldId id="3060" r:id="rId1391"/>
    <p:sldId id="3061" r:id="rId1392"/>
    <p:sldId id="3062" r:id="rId1393"/>
    <p:sldId id="3063" r:id="rId1394"/>
    <p:sldId id="3064" r:id="rId1395"/>
    <p:sldId id="3065" r:id="rId1396"/>
    <p:sldId id="3066" r:id="rId1397"/>
    <p:sldId id="3076" r:id="rId1398"/>
    <p:sldId id="3077" r:id="rId1399"/>
    <p:sldId id="3078" r:id="rId1400"/>
    <p:sldId id="3079" r:id="rId1401"/>
    <p:sldId id="3080" r:id="rId1402"/>
    <p:sldId id="3081" r:id="rId1403"/>
    <p:sldId id="3082" r:id="rId1404"/>
    <p:sldId id="3083" r:id="rId1405"/>
    <p:sldId id="3084" r:id="rId1406"/>
    <p:sldId id="3085" r:id="rId1407"/>
    <p:sldId id="3086" r:id="rId1408"/>
    <p:sldId id="3087" r:id="rId1409"/>
    <p:sldId id="3088" r:id="rId1410"/>
    <p:sldId id="3089" r:id="rId1411"/>
    <p:sldId id="3090" r:id="rId1412"/>
    <p:sldId id="3091" r:id="rId1413"/>
    <p:sldId id="3092" r:id="rId1414"/>
    <p:sldId id="3093" r:id="rId1415"/>
    <p:sldId id="3094" r:id="rId1416"/>
    <p:sldId id="3095" r:id="rId1417"/>
    <p:sldId id="3096" r:id="rId1418"/>
    <p:sldId id="3097" r:id="rId1419"/>
    <p:sldId id="3098" r:id="rId1420"/>
    <p:sldId id="3099" r:id="rId1421"/>
    <p:sldId id="3100" r:id="rId1422"/>
    <p:sldId id="3101" r:id="rId1423"/>
    <p:sldId id="3102" r:id="rId1424"/>
    <p:sldId id="3103" r:id="rId1425"/>
    <p:sldId id="3104" r:id="rId1426"/>
    <p:sldId id="3105" r:id="rId1427"/>
    <p:sldId id="3106" r:id="rId1428"/>
    <p:sldId id="3107" r:id="rId1429"/>
    <p:sldId id="3108" r:id="rId1430"/>
    <p:sldId id="3109" r:id="rId1431"/>
    <p:sldId id="3110" r:id="rId1432"/>
    <p:sldId id="3111" r:id="rId1433"/>
    <p:sldId id="3112" r:id="rId1434"/>
    <p:sldId id="3113" r:id="rId1435"/>
    <p:sldId id="3114" r:id="rId1436"/>
    <p:sldId id="3115" r:id="rId1437"/>
    <p:sldId id="3116" r:id="rId1438"/>
    <p:sldId id="3117" r:id="rId1439"/>
    <p:sldId id="3118" r:id="rId1440"/>
    <p:sldId id="3119" r:id="rId1441"/>
    <p:sldId id="3120" r:id="rId1442"/>
    <p:sldId id="3121" r:id="rId1443"/>
    <p:sldId id="3123" r:id="rId1444"/>
    <p:sldId id="3122" r:id="rId1445"/>
    <p:sldId id="3124" r:id="rId1446"/>
    <p:sldId id="3125" r:id="rId1447"/>
    <p:sldId id="3126" r:id="rId1448"/>
    <p:sldId id="3127" r:id="rId1449"/>
    <p:sldId id="3128" r:id="rId1450"/>
    <p:sldId id="3129" r:id="rId1451"/>
    <p:sldId id="3130" r:id="rId1452"/>
    <p:sldId id="3131" r:id="rId1453"/>
    <p:sldId id="3132" r:id="rId1454"/>
    <p:sldId id="3133" r:id="rId1455"/>
    <p:sldId id="3134" r:id="rId1456"/>
    <p:sldId id="3135" r:id="rId1457"/>
    <p:sldId id="3136" r:id="rId1458"/>
    <p:sldId id="3137" r:id="rId1459"/>
    <p:sldId id="3138" r:id="rId1460"/>
    <p:sldId id="3139" r:id="rId1461"/>
    <p:sldId id="3141" r:id="rId1462"/>
    <p:sldId id="3700" r:id="rId1463"/>
    <p:sldId id="3687" r:id="rId1464"/>
    <p:sldId id="3688" r:id="rId1465"/>
    <p:sldId id="3689" r:id="rId1466"/>
    <p:sldId id="3690" r:id="rId1467"/>
    <p:sldId id="3696" r:id="rId1468"/>
    <p:sldId id="3697" r:id="rId1469"/>
    <p:sldId id="3698" r:id="rId1470"/>
    <p:sldId id="3699" r:id="rId1471"/>
    <p:sldId id="3694" r:id="rId1472"/>
    <p:sldId id="3695" r:id="rId1473"/>
    <p:sldId id="1977" r:id="rId1474"/>
    <p:sldId id="1978" r:id="rId1475"/>
    <p:sldId id="1979" r:id="rId1476"/>
    <p:sldId id="1980" r:id="rId1477"/>
    <p:sldId id="1981" r:id="rId1478"/>
    <p:sldId id="1982" r:id="rId1479"/>
    <p:sldId id="1983" r:id="rId1480"/>
    <p:sldId id="1984" r:id="rId1481"/>
    <p:sldId id="1985" r:id="rId1482"/>
    <p:sldId id="1986" r:id="rId1483"/>
    <p:sldId id="1987" r:id="rId1484"/>
    <p:sldId id="1988" r:id="rId1485"/>
    <p:sldId id="1989" r:id="rId1486"/>
    <p:sldId id="1990" r:id="rId1487"/>
    <p:sldId id="1991" r:id="rId1488"/>
    <p:sldId id="1992" r:id="rId1489"/>
    <p:sldId id="1993" r:id="rId1490"/>
    <p:sldId id="3012" r:id="rId1491"/>
    <p:sldId id="3013" r:id="rId1492"/>
    <p:sldId id="3014" r:id="rId1493"/>
    <p:sldId id="3015" r:id="rId1494"/>
    <p:sldId id="3016" r:id="rId1495"/>
    <p:sldId id="3017" r:id="rId1496"/>
    <p:sldId id="3018" r:id="rId1497"/>
    <p:sldId id="3019" r:id="rId1498"/>
    <p:sldId id="3027" r:id="rId1499"/>
    <p:sldId id="3028" r:id="rId1500"/>
    <p:sldId id="3020" r:id="rId1501"/>
    <p:sldId id="3021" r:id="rId1502"/>
    <p:sldId id="3022" r:id="rId1503"/>
    <p:sldId id="3023" r:id="rId1504"/>
    <p:sldId id="3024" r:id="rId1505"/>
    <p:sldId id="3025" r:id="rId1506"/>
    <p:sldId id="3026" r:id="rId1507"/>
    <p:sldId id="3029" r:id="rId1508"/>
    <p:sldId id="3030" r:id="rId1509"/>
    <p:sldId id="3031" r:id="rId1510"/>
    <p:sldId id="2606" r:id="rId1511"/>
    <p:sldId id="2607" r:id="rId1512"/>
    <p:sldId id="2608" r:id="rId1513"/>
    <p:sldId id="353" r:id="rId1514"/>
    <p:sldId id="354" r:id="rId1515"/>
    <p:sldId id="355" r:id="rId1516"/>
    <p:sldId id="356" r:id="rId1517"/>
    <p:sldId id="357" r:id="rId1518"/>
    <p:sldId id="358" r:id="rId1519"/>
    <p:sldId id="359" r:id="rId1520"/>
    <p:sldId id="360" r:id="rId1521"/>
    <p:sldId id="361" r:id="rId1522"/>
    <p:sldId id="362" r:id="rId1523"/>
    <p:sldId id="363" r:id="rId1524"/>
    <p:sldId id="364" r:id="rId1525"/>
    <p:sldId id="3142" r:id="rId1526"/>
    <p:sldId id="3143" r:id="rId1527"/>
    <p:sldId id="3144" r:id="rId1528"/>
    <p:sldId id="3145" r:id="rId1529"/>
    <p:sldId id="3146" r:id="rId1530"/>
    <p:sldId id="3147" r:id="rId1531"/>
    <p:sldId id="3148" r:id="rId1532"/>
    <p:sldId id="3149" r:id="rId1533"/>
    <p:sldId id="3150" r:id="rId1534"/>
    <p:sldId id="3151" r:id="rId1535"/>
    <p:sldId id="3156" r:id="rId1536"/>
    <p:sldId id="3152" r:id="rId1537"/>
    <p:sldId id="3153" r:id="rId1538"/>
    <p:sldId id="3154" r:id="rId1539"/>
    <p:sldId id="3155" r:id="rId1540"/>
    <p:sldId id="365" r:id="rId1541"/>
    <p:sldId id="366" r:id="rId1542"/>
    <p:sldId id="367" r:id="rId1543"/>
    <p:sldId id="368" r:id="rId1544"/>
    <p:sldId id="3576" r:id="rId154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Hyperlink" id="{063B655F-0AD7-4440-BF0A-5967EBC57E80}">
          <p14:sldIdLst>
            <p14:sldId id="2680"/>
          </p14:sldIdLst>
        </p14:section>
        <p14:section name="تين ثينو" id="{5ADE5763-A478-4AF7-A88C-0DB7B091DF06}">
          <p14:sldIdLst>
            <p14:sldId id="703"/>
            <p14:sldId id="704"/>
            <p14:sldId id="705"/>
            <p14:sldId id="707"/>
            <p14:sldId id="706"/>
            <p14:sldId id="708"/>
            <p14:sldId id="709"/>
            <p14:sldId id="710"/>
            <p14:sldId id="711"/>
            <p14:sldId id="712"/>
            <p14:sldId id="713"/>
            <p14:sldId id="714"/>
            <p14:sldId id="715"/>
            <p14:sldId id="716"/>
            <p14:sldId id="717"/>
            <p14:sldId id="718"/>
            <p14:sldId id="719"/>
            <p14:sldId id="720"/>
            <p14:sldId id="721"/>
            <p14:sldId id="722"/>
            <p14:sldId id="723"/>
            <p14:sldId id="724"/>
            <p14:sldId id="725"/>
            <p14:sldId id="726"/>
            <p14:sldId id="727"/>
            <p14:sldId id="728"/>
          </p14:sldIdLst>
        </p14:section>
        <p14:section name="الهوس الكبير" id="{4AE2F498-C91B-435D-8E82-9A866F187759}">
          <p14:sldIdLst>
            <p14:sldId id="6960"/>
            <p14:sldId id="6961"/>
            <p14:sldId id="6962"/>
            <p14:sldId id="6963"/>
          </p14:sldIdLst>
        </p14:section>
        <p14:section name="قطع الهوس الصيامي" id="{1121D26E-0054-40A1-B975-98CF3EEC81C2}">
          <p14:sldIdLst>
            <p14:sldId id="6964"/>
            <p14:sldId id="6965"/>
            <p14:sldId id="6966"/>
          </p14:sldIdLst>
        </p14:section>
        <p14:section name="تين ناف" id="{9A6F925B-011F-483C-B6B1-783155284B27}">
          <p14:sldIdLst>
            <p14:sldId id="2681"/>
            <p14:sldId id="2682"/>
            <p14:sldId id="2683"/>
            <p14:sldId id="2684"/>
            <p14:sldId id="2685"/>
            <p14:sldId id="2686"/>
            <p14:sldId id="2687"/>
            <p14:sldId id="2688"/>
            <p14:sldId id="2689"/>
            <p14:sldId id="2690"/>
            <p14:sldId id="2691"/>
            <p14:sldId id="2692"/>
            <p14:sldId id="2693"/>
            <p14:sldId id="2694"/>
            <p14:sldId id="2695"/>
            <p14:sldId id="2696"/>
            <p14:sldId id="2697"/>
            <p14:sldId id="2698"/>
            <p14:sldId id="6950"/>
            <p14:sldId id="2699"/>
            <p14:sldId id="2701"/>
            <p14:sldId id="2702"/>
            <p14:sldId id="6951"/>
            <p14:sldId id="2703"/>
            <p14:sldId id="2705"/>
            <p14:sldId id="2706"/>
            <p14:sldId id="6952"/>
            <p14:sldId id="2707"/>
            <p14:sldId id="2709"/>
            <p14:sldId id="2710"/>
            <p14:sldId id="2714"/>
            <p14:sldId id="2712"/>
            <p14:sldId id="2713"/>
            <p14:sldId id="2715"/>
            <p14:sldId id="6953"/>
            <p14:sldId id="6954"/>
            <p14:sldId id="6955"/>
            <p14:sldId id="6956"/>
            <p14:sldId id="6957"/>
            <p14:sldId id="6958"/>
            <p14:sldId id="2711"/>
            <p14:sldId id="2722"/>
            <p14:sldId id="6959"/>
            <p14:sldId id="2723"/>
          </p14:sldIdLst>
        </p14:section>
        <p14:section name="الهوس الاول" id="{6BE4338A-2E86-417D-9C40-F6DD4EC90707}">
          <p14:sldIdLst>
            <p14:sldId id="2724"/>
            <p14:sldId id="408"/>
            <p14:sldId id="409"/>
            <p14:sldId id="410"/>
            <p14:sldId id="411"/>
            <p14:sldId id="412"/>
            <p14:sldId id="413"/>
            <p14:sldId id="414"/>
            <p14:sldId id="415"/>
            <p14:sldId id="416"/>
            <p14:sldId id="417"/>
            <p14:sldId id="418"/>
            <p14:sldId id="419"/>
            <p14:sldId id="420"/>
            <p14:sldId id="421"/>
            <p14:sldId id="422"/>
            <p14:sldId id="423"/>
            <p14:sldId id="734"/>
            <p14:sldId id="424"/>
            <p14:sldId id="425"/>
            <p14:sldId id="426"/>
            <p14:sldId id="427"/>
            <p14:sldId id="428"/>
            <p14:sldId id="429"/>
            <p14:sldId id="430"/>
            <p14:sldId id="431"/>
            <p14:sldId id="432"/>
            <p14:sldId id="433"/>
            <p14:sldId id="434"/>
            <p14:sldId id="435"/>
            <p14:sldId id="436"/>
          </p14:sldIdLst>
        </p14:section>
        <p14:section name="لبش الهوس الاول" id="{68B92169-4103-465B-B31B-28B5C35D1468}">
          <p14:sldIdLst>
            <p14:sldId id="437"/>
            <p14:sldId id="438"/>
            <p14:sldId id="439"/>
            <p14:sldId id="440"/>
            <p14:sldId id="441"/>
            <p14:sldId id="442"/>
            <p14:sldId id="443"/>
            <p14:sldId id="444"/>
            <p14:sldId id="445"/>
          </p14:sldIdLst>
        </p14:section>
        <p14:section name="الهوس التاني" id="{DB63FD37-C44C-463B-B20B-9C33480A5A92}">
          <p14:sldIdLst>
            <p14:sldId id="2725"/>
            <p14:sldId id="2726"/>
            <p14:sldId id="2727"/>
            <p14:sldId id="2728"/>
            <p14:sldId id="2729"/>
            <p14:sldId id="2730"/>
            <p14:sldId id="2731"/>
            <p14:sldId id="2732"/>
            <p14:sldId id="2733"/>
            <p14:sldId id="2734"/>
            <p14:sldId id="2735"/>
            <p14:sldId id="2736"/>
            <p14:sldId id="2737"/>
            <p14:sldId id="2738"/>
            <p14:sldId id="2739"/>
            <p14:sldId id="2740"/>
            <p14:sldId id="2741"/>
            <p14:sldId id="2742"/>
            <p14:sldId id="2743"/>
            <p14:sldId id="2744"/>
            <p14:sldId id="2745"/>
            <p14:sldId id="2746"/>
            <p14:sldId id="2747"/>
            <p14:sldId id="2748"/>
            <p14:sldId id="2749"/>
            <p14:sldId id="2750"/>
            <p14:sldId id="2751"/>
            <p14:sldId id="2753"/>
            <p14:sldId id="2752"/>
          </p14:sldIdLst>
        </p14:section>
        <p14:section name="لبش الهوس الثاني" id="{52B40099-6E71-4469-8536-E06E825A7CE9}">
          <p14:sldIdLst>
            <p14:sldId id="2754"/>
            <p14:sldId id="2755"/>
            <p14:sldId id="2756"/>
            <p14:sldId id="2757"/>
            <p14:sldId id="2758"/>
            <p14:sldId id="2759"/>
            <p14:sldId id="2760"/>
            <p14:sldId id="2761"/>
            <p14:sldId id="2762"/>
            <p14:sldId id="2763"/>
            <p14:sldId id="2764"/>
            <p14:sldId id="2765"/>
          </p14:sldIdLst>
        </p14:section>
        <p14:section name="الهوس الثالث" id="{24560221-B97B-4436-95C1-B4A0B165208B}">
          <p14:sldIdLst>
            <p14:sldId id="2766"/>
            <p14:sldId id="663"/>
            <p14:sldId id="664"/>
            <p14:sldId id="665"/>
            <p14:sldId id="666"/>
            <p14:sldId id="667"/>
            <p14:sldId id="668"/>
            <p14:sldId id="669"/>
            <p14:sldId id="670"/>
            <p14:sldId id="671"/>
            <p14:sldId id="672"/>
            <p14:sldId id="673"/>
            <p14:sldId id="674"/>
            <p14:sldId id="675"/>
            <p14:sldId id="676"/>
            <p14:sldId id="677"/>
            <p14:sldId id="678"/>
            <p14:sldId id="679"/>
            <p14:sldId id="680"/>
            <p14:sldId id="681"/>
            <p14:sldId id="682"/>
            <p14:sldId id="683"/>
            <p14:sldId id="684"/>
            <p14:sldId id="685"/>
            <p14:sldId id="686"/>
            <p14:sldId id="687"/>
            <p14:sldId id="688"/>
            <p14:sldId id="689"/>
            <p14:sldId id="690"/>
            <p14:sldId id="691"/>
            <p14:sldId id="692"/>
            <p14:sldId id="693"/>
            <p14:sldId id="694"/>
            <p14:sldId id="695"/>
            <p14:sldId id="696"/>
            <p14:sldId id="697"/>
            <p14:sldId id="698"/>
            <p14:sldId id="699"/>
            <p14:sldId id="700"/>
            <p14:sldId id="701"/>
            <p14:sldId id="702"/>
          </p14:sldIdLst>
        </p14:section>
        <p14:section name="اريبصالين" id="{6465C959-61FE-4EC2-A1F3-59751C84A4F5}">
          <p14:sldIdLst>
            <p14:sldId id="2767"/>
            <p14:sldId id="2768"/>
            <p14:sldId id="2769"/>
            <p14:sldId id="2770"/>
            <p14:sldId id="2773"/>
            <p14:sldId id="2771"/>
            <p14:sldId id="2772"/>
            <p14:sldId id="2774"/>
            <p14:sldId id="2775"/>
            <p14:sldId id="2776"/>
            <p14:sldId id="2777"/>
            <p14:sldId id="2778"/>
            <p14:sldId id="2779"/>
            <p14:sldId id="2780"/>
            <p14:sldId id="2781"/>
            <p14:sldId id="2782"/>
            <p14:sldId id="2783"/>
            <p14:sldId id="2784"/>
            <p14:sldId id="2785"/>
            <p14:sldId id="2786"/>
            <p14:sldId id="2787"/>
            <p14:sldId id="2788"/>
            <p14:sldId id="2789"/>
            <p14:sldId id="2790"/>
            <p14:sldId id="2791"/>
            <p14:sldId id="2792"/>
            <p14:sldId id="2793"/>
            <p14:sldId id="2794"/>
            <p14:sldId id="2795"/>
            <p14:sldId id="2796"/>
            <p14:sldId id="2797"/>
            <p14:sldId id="2798"/>
            <p14:sldId id="2799"/>
            <p14:sldId id="2800"/>
            <p14:sldId id="2801"/>
            <p14:sldId id="2802"/>
            <p14:sldId id="2803"/>
            <p14:sldId id="2804"/>
            <p14:sldId id="2805"/>
          </p14:sldIdLst>
        </p14:section>
        <p14:section name="لحن تينين" id="{4C357F70-23DA-4ED8-A42C-FA560F6B12DA}">
          <p14:sldIdLst>
            <p14:sldId id="943"/>
            <p14:sldId id="944"/>
            <p14:sldId id="945"/>
            <p14:sldId id="946"/>
            <p14:sldId id="947"/>
          </p14:sldIdLst>
        </p14:section>
        <p14:section name="تين اويه انسوك" id="{5E14BD6B-B03D-4284-9C29-FBF1222BEC1C}">
          <p14:sldIdLst>
            <p14:sldId id="948"/>
            <p14:sldId id="949"/>
            <p14:sldId id="950"/>
            <p14:sldId id="951"/>
            <p14:sldId id="952"/>
            <p14:sldId id="953"/>
          </p14:sldIdLst>
        </p14:section>
        <p14:section name="المجمع" id="{F980F63A-E3EE-4200-939D-311EC7D3D4BE}">
          <p14:sldIdLst>
            <p14:sldId id="2806"/>
            <p14:sldId id="2807"/>
            <p14:sldId id="1093"/>
            <p14:sldId id="1094"/>
            <p14:sldId id="1095"/>
            <p14:sldId id="1096"/>
            <p14:sldId id="1097"/>
            <p14:sldId id="1098"/>
            <p14:sldId id="1099"/>
            <p14:sldId id="1100"/>
            <p14:sldId id="1101"/>
            <p14:sldId id="1102"/>
            <p14:sldId id="1103"/>
            <p14:sldId id="1104"/>
            <p14:sldId id="1105"/>
            <p14:sldId id="1106"/>
            <p14:sldId id="1107"/>
            <p14:sldId id="1108"/>
            <p14:sldId id="1109"/>
            <p14:sldId id="1110"/>
            <p14:sldId id="1111"/>
            <p14:sldId id="1112"/>
            <p14:sldId id="1113"/>
            <p14:sldId id="1114"/>
            <p14:sldId id="1115"/>
            <p14:sldId id="1116"/>
            <p14:sldId id="1117"/>
            <p14:sldId id="1118"/>
            <p14:sldId id="1119"/>
            <p14:sldId id="1120"/>
            <p14:sldId id="1121"/>
            <p14:sldId id="1122"/>
            <p14:sldId id="1123"/>
            <p14:sldId id="1124"/>
            <p14:sldId id="1125"/>
            <p14:sldId id="1126"/>
            <p14:sldId id="1127"/>
            <p14:sldId id="1128"/>
            <p14:sldId id="1129"/>
            <p14:sldId id="1130"/>
            <p14:sldId id="1131"/>
            <p14:sldId id="1132"/>
            <p14:sldId id="1133"/>
            <p14:sldId id="1134"/>
            <p14:sldId id="1135"/>
            <p14:sldId id="1136"/>
            <p14:sldId id="1137"/>
            <p14:sldId id="1138"/>
            <p14:sldId id="1139"/>
            <p14:sldId id="1140"/>
            <p14:sldId id="1141"/>
            <p14:sldId id="1142"/>
            <p14:sldId id="1143"/>
            <p14:sldId id="1144"/>
            <p14:sldId id="1145"/>
            <p14:sldId id="1146"/>
            <p14:sldId id="1147"/>
            <p14:sldId id="1148"/>
            <p14:sldId id="1149"/>
            <p14:sldId id="1150"/>
            <p14:sldId id="1151"/>
            <p14:sldId id="1152"/>
            <p14:sldId id="1153"/>
            <p14:sldId id="1154"/>
            <p14:sldId id="1155"/>
            <p14:sldId id="1156"/>
            <p14:sldId id="1157"/>
            <p14:sldId id="1158"/>
            <p14:sldId id="1159"/>
            <p14:sldId id="1169"/>
            <p14:sldId id="2808"/>
            <p14:sldId id="1170"/>
            <p14:sldId id="1171"/>
            <p14:sldId id="1172"/>
            <p14:sldId id="1173"/>
          </p14:sldIdLst>
        </p14:section>
        <p14:section name="الذكصولوجيات" id="{40E9947C-C8E3-4367-92E7-64F6896E8A5F}">
          <p14:sldIdLst>
            <p14:sldId id="6691"/>
          </p14:sldIdLst>
        </p14:section>
        <p14:section name="ني اثنوس تيرو" id="{E052F467-3B39-4F35-9D72-8B11039F040B}">
          <p14:sldIdLst>
            <p14:sldId id="3572"/>
            <p14:sldId id="3573"/>
            <p14:sldId id="3574"/>
            <p14:sldId id="3575"/>
          </p14:sldIdLst>
        </p14:section>
        <p14:section name="الهوس الرابع" id="{96EEC7EB-8964-4F67-B63E-CA55A0A3D11D}">
          <p14:sldIdLst>
            <p14:sldId id="2809"/>
            <p14:sldId id="1263"/>
            <p14:sldId id="1264"/>
            <p14:sldId id="1265"/>
            <p14:sldId id="1266"/>
            <p14:sldId id="1267"/>
            <p14:sldId id="1268"/>
            <p14:sldId id="1269"/>
            <p14:sldId id="1270"/>
            <p14:sldId id="1271"/>
            <p14:sldId id="1272"/>
            <p14:sldId id="1273"/>
            <p14:sldId id="1274"/>
            <p14:sldId id="1275"/>
            <p14:sldId id="1276"/>
            <p14:sldId id="1277"/>
            <p14:sldId id="1278"/>
            <p14:sldId id="1279"/>
            <p14:sldId id="1280"/>
            <p14:sldId id="1281"/>
            <p14:sldId id="1282"/>
            <p14:sldId id="1283"/>
            <p14:sldId id="1284"/>
            <p14:sldId id="1285"/>
            <p14:sldId id="1286"/>
            <p14:sldId id="1287"/>
            <p14:sldId id="1288"/>
            <p14:sldId id="1289"/>
            <p14:sldId id="1290"/>
            <p14:sldId id="1292"/>
            <p14:sldId id="1294"/>
            <p14:sldId id="1296"/>
            <p14:sldId id="1298"/>
            <p14:sldId id="1300"/>
            <p14:sldId id="1302"/>
            <p14:sldId id="1304"/>
            <p14:sldId id="1306"/>
            <p14:sldId id="1308"/>
            <p14:sldId id="1310"/>
            <p14:sldId id="1311"/>
            <p14:sldId id="1312"/>
            <p14:sldId id="1313"/>
            <p14:sldId id="1314"/>
          </p14:sldIdLst>
        </p14:section>
        <p14:section name="ابصالية آدام لعيد النيروز" id="{DCF0D2EF-0E5D-4349-8B22-523BE5D2C719}">
          <p14:sldIdLst>
            <p14:sldId id="6809"/>
            <p14:sldId id="6811"/>
            <p14:sldId id="6812"/>
            <p14:sldId id="6813"/>
            <p14:sldId id="6814"/>
            <p14:sldId id="6815"/>
            <p14:sldId id="6816"/>
            <p14:sldId id="6817"/>
            <p14:sldId id="6818"/>
            <p14:sldId id="6819"/>
            <p14:sldId id="6820"/>
            <p14:sldId id="6821"/>
            <p14:sldId id="6822"/>
            <p14:sldId id="6823"/>
            <p14:sldId id="6824"/>
            <p14:sldId id="6825"/>
            <p14:sldId id="6826"/>
            <p14:sldId id="6827"/>
            <p14:sldId id="6828"/>
            <p14:sldId id="6829"/>
            <p14:sldId id="6830"/>
            <p14:sldId id="6831"/>
            <p14:sldId id="6832"/>
            <p14:sldId id="6833"/>
            <p14:sldId id="6834"/>
            <p14:sldId id="6835"/>
            <p14:sldId id="6836"/>
            <p14:sldId id="6837"/>
            <p14:sldId id="6838"/>
            <p14:sldId id="6839"/>
            <p14:sldId id="6840"/>
          </p14:sldIdLst>
        </p14:section>
        <p14:section name="ابصالية واطس لعيد النيروز" id="{EAE15FFA-C230-4B43-9FCF-316199A1C57F}">
          <p14:sldIdLst>
            <p14:sldId id="6810"/>
            <p14:sldId id="6860"/>
            <p14:sldId id="6861"/>
            <p14:sldId id="6862"/>
            <p14:sldId id="6863"/>
            <p14:sldId id="6864"/>
            <p14:sldId id="6865"/>
            <p14:sldId id="6866"/>
            <p14:sldId id="6867"/>
            <p14:sldId id="6868"/>
            <p14:sldId id="6869"/>
            <p14:sldId id="6870"/>
            <p14:sldId id="6871"/>
            <p14:sldId id="6872"/>
            <p14:sldId id="6873"/>
            <p14:sldId id="6874"/>
            <p14:sldId id="6875"/>
            <p14:sldId id="6876"/>
            <p14:sldId id="6877"/>
            <p14:sldId id="6878"/>
            <p14:sldId id="6879"/>
            <p14:sldId id="6880"/>
            <p14:sldId id="6881"/>
            <p14:sldId id="6882"/>
            <p14:sldId id="6883"/>
            <p14:sldId id="6884"/>
            <p14:sldId id="6885"/>
            <p14:sldId id="6886"/>
            <p14:sldId id="6887"/>
            <p14:sldId id="6888"/>
            <p14:sldId id="6889"/>
          </p14:sldIdLst>
        </p14:section>
        <p14:section name="ابصالية آدام لعيد الصليب" id="{1970A997-AC32-4FF7-B7A2-DAF83BF4F40B}">
          <p14:sldIdLst>
            <p14:sldId id="6890"/>
            <p14:sldId id="6892"/>
            <p14:sldId id="6893"/>
            <p14:sldId id="6894"/>
            <p14:sldId id="6895"/>
            <p14:sldId id="6896"/>
            <p14:sldId id="6897"/>
            <p14:sldId id="6898"/>
            <p14:sldId id="6899"/>
            <p14:sldId id="6900"/>
            <p14:sldId id="6901"/>
            <p14:sldId id="6902"/>
            <p14:sldId id="6903"/>
            <p14:sldId id="6904"/>
            <p14:sldId id="6905"/>
            <p14:sldId id="6906"/>
            <p14:sldId id="6907"/>
            <p14:sldId id="6908"/>
            <p14:sldId id="6909"/>
            <p14:sldId id="6910"/>
            <p14:sldId id="6911"/>
            <p14:sldId id="6912"/>
            <p14:sldId id="6913"/>
            <p14:sldId id="6914"/>
          </p14:sldIdLst>
        </p14:section>
        <p14:section name="ابصالية واطس لعيد الصليب" id="{07BB69AA-4BA1-4166-9978-AF812FA02FD7}">
          <p14:sldIdLst>
            <p14:sldId id="6891"/>
            <p14:sldId id="6915"/>
            <p14:sldId id="6916"/>
            <p14:sldId id="6917"/>
            <p14:sldId id="6918"/>
            <p14:sldId id="6919"/>
            <p14:sldId id="6920"/>
            <p14:sldId id="6921"/>
            <p14:sldId id="6922"/>
            <p14:sldId id="6923"/>
            <p14:sldId id="6924"/>
            <p14:sldId id="6925"/>
            <p14:sldId id="6926"/>
            <p14:sldId id="6927"/>
            <p14:sldId id="6928"/>
            <p14:sldId id="6929"/>
            <p14:sldId id="6930"/>
            <p14:sldId id="6931"/>
            <p14:sldId id="6932"/>
            <p14:sldId id="6933"/>
            <p14:sldId id="6934"/>
            <p14:sldId id="6935"/>
            <p14:sldId id="6936"/>
            <p14:sldId id="6937"/>
            <p14:sldId id="6938"/>
            <p14:sldId id="6939"/>
            <p14:sldId id="6940"/>
            <p14:sldId id="6941"/>
            <p14:sldId id="6942"/>
            <p14:sldId id="6943"/>
            <p14:sldId id="6944"/>
            <p14:sldId id="6945"/>
            <p14:sldId id="6946"/>
            <p14:sldId id="6947"/>
            <p14:sldId id="6948"/>
            <p14:sldId id="6949"/>
          </p14:sldIdLst>
        </p14:section>
        <p14:section name="ابصالية آدام لعيد التجلي" id="{EF0F739B-A8DE-419D-8D45-757AA9347AB5}">
          <p14:sldIdLst>
            <p14:sldId id="3712"/>
            <p14:sldId id="3713"/>
            <p14:sldId id="3714"/>
            <p14:sldId id="3715"/>
            <p14:sldId id="3716"/>
            <p14:sldId id="3717"/>
            <p14:sldId id="3718"/>
            <p14:sldId id="3719"/>
            <p14:sldId id="3720"/>
            <p14:sldId id="3721"/>
            <p14:sldId id="3722"/>
            <p14:sldId id="3723"/>
            <p14:sldId id="3724"/>
            <p14:sldId id="3725"/>
            <p14:sldId id="3726"/>
            <p14:sldId id="3727"/>
            <p14:sldId id="3728"/>
            <p14:sldId id="3729"/>
            <p14:sldId id="3730"/>
            <p14:sldId id="3731"/>
            <p14:sldId id="3732"/>
            <p14:sldId id="3733"/>
            <p14:sldId id="3734"/>
            <p14:sldId id="3735"/>
          </p14:sldIdLst>
        </p14:section>
        <p14:section name="ابصالية واطس لعيد التجلي" id="{95F02DE0-6540-4250-B6D4-213F4C9B73FC}">
          <p14:sldIdLst>
            <p14:sldId id="3736"/>
            <p14:sldId id="3737"/>
            <p14:sldId id="3738"/>
            <p14:sldId id="3739"/>
            <p14:sldId id="3740"/>
            <p14:sldId id="3741"/>
            <p14:sldId id="3742"/>
            <p14:sldId id="3743"/>
            <p14:sldId id="3744"/>
            <p14:sldId id="3745"/>
            <p14:sldId id="3746"/>
            <p14:sldId id="3747"/>
            <p14:sldId id="3748"/>
            <p14:sldId id="3749"/>
            <p14:sldId id="3750"/>
            <p14:sldId id="3751"/>
            <p14:sldId id="3752"/>
            <p14:sldId id="3753"/>
            <p14:sldId id="3754"/>
            <p14:sldId id="3755"/>
            <p14:sldId id="3756"/>
            <p14:sldId id="3757"/>
            <p14:sldId id="3758"/>
            <p14:sldId id="3759"/>
          </p14:sldIdLst>
        </p14:section>
        <p14:section name="ابصالية آدام لصوم العذراء" id="{2908EF39-9CFE-4101-AED3-B54AD30D5A78}">
          <p14:sldIdLst>
            <p14:sldId id="6692"/>
            <p14:sldId id="6693"/>
            <p14:sldId id="6694"/>
            <p14:sldId id="6695"/>
            <p14:sldId id="6696"/>
            <p14:sldId id="6697"/>
            <p14:sldId id="6698"/>
            <p14:sldId id="6699"/>
            <p14:sldId id="6700"/>
            <p14:sldId id="6701"/>
            <p14:sldId id="6702"/>
            <p14:sldId id="6703"/>
            <p14:sldId id="6704"/>
            <p14:sldId id="6705"/>
            <p14:sldId id="6706"/>
            <p14:sldId id="6707"/>
            <p14:sldId id="6708"/>
            <p14:sldId id="6709"/>
            <p14:sldId id="6710"/>
            <p14:sldId id="6711"/>
            <p14:sldId id="6712"/>
            <p14:sldId id="6713"/>
            <p14:sldId id="6714"/>
            <p14:sldId id="6715"/>
            <p14:sldId id="6716"/>
            <p14:sldId id="6717"/>
            <p14:sldId id="6718"/>
            <p14:sldId id="6719"/>
            <p14:sldId id="6720"/>
            <p14:sldId id="6721"/>
            <p14:sldId id="6722"/>
          </p14:sldIdLst>
        </p14:section>
        <p14:section name="ابصالية واطس لصوم العذراء" id="{222D1CFF-8162-4F43-A7FC-D6E04CE630E4}">
          <p14:sldIdLst>
            <p14:sldId id="6723"/>
            <p14:sldId id="6724"/>
            <p14:sldId id="6725"/>
            <p14:sldId id="6726"/>
            <p14:sldId id="6727"/>
            <p14:sldId id="6728"/>
            <p14:sldId id="6729"/>
            <p14:sldId id="6730"/>
            <p14:sldId id="6731"/>
            <p14:sldId id="6732"/>
            <p14:sldId id="6733"/>
            <p14:sldId id="6734"/>
            <p14:sldId id="6735"/>
            <p14:sldId id="6736"/>
            <p14:sldId id="6737"/>
            <p14:sldId id="6738"/>
            <p14:sldId id="6739"/>
            <p14:sldId id="6740"/>
            <p14:sldId id="6741"/>
            <p14:sldId id="6742"/>
            <p14:sldId id="6743"/>
            <p14:sldId id="6744"/>
            <p14:sldId id="6745"/>
            <p14:sldId id="6746"/>
          </p14:sldIdLst>
        </p14:section>
        <p14:section name="ابصالية آدام لعيد العذراء" id="{CF62ACEE-48F9-4ABA-ADDC-6180BEC4873D}">
          <p14:sldIdLst>
            <p14:sldId id="6747"/>
            <p14:sldId id="6748"/>
            <p14:sldId id="6749"/>
            <p14:sldId id="6750"/>
            <p14:sldId id="6751"/>
            <p14:sldId id="6752"/>
            <p14:sldId id="6753"/>
            <p14:sldId id="6754"/>
            <p14:sldId id="6755"/>
            <p14:sldId id="6756"/>
            <p14:sldId id="6757"/>
            <p14:sldId id="6758"/>
            <p14:sldId id="6759"/>
            <p14:sldId id="6760"/>
            <p14:sldId id="6761"/>
            <p14:sldId id="6762"/>
            <p14:sldId id="6763"/>
            <p14:sldId id="6764"/>
            <p14:sldId id="6765"/>
            <p14:sldId id="6766"/>
            <p14:sldId id="6767"/>
            <p14:sldId id="6768"/>
            <p14:sldId id="6769"/>
            <p14:sldId id="6770"/>
          </p14:sldIdLst>
        </p14:section>
        <p14:section name="ابصالية واطس لعيد العذراء" id="{E2D40FD7-171F-428B-86DB-65B332AB25F3}">
          <p14:sldIdLst>
            <p14:sldId id="6771"/>
            <p14:sldId id="6772"/>
            <p14:sldId id="6773"/>
            <p14:sldId id="6774"/>
            <p14:sldId id="6775"/>
            <p14:sldId id="6776"/>
            <p14:sldId id="6777"/>
            <p14:sldId id="6778"/>
            <p14:sldId id="6779"/>
            <p14:sldId id="6780"/>
            <p14:sldId id="6781"/>
            <p14:sldId id="6782"/>
            <p14:sldId id="6783"/>
            <p14:sldId id="6784"/>
            <p14:sldId id="6785"/>
            <p14:sldId id="6786"/>
            <p14:sldId id="6787"/>
            <p14:sldId id="6788"/>
            <p14:sldId id="6789"/>
            <p14:sldId id="6790"/>
            <p14:sldId id="6791"/>
            <p14:sldId id="6792"/>
            <p14:sldId id="6793"/>
            <p14:sldId id="6794"/>
            <p14:sldId id="6795"/>
            <p14:sldId id="6796"/>
            <p14:sldId id="6797"/>
          </p14:sldIdLst>
        </p14:section>
        <p14:section name="تسبحة الأيام" id="{34B2EF10-1881-4BA7-95A7-7AB2F6F6651C}">
          <p14:sldIdLst>
            <p14:sldId id="2810"/>
          </p14:sldIdLst>
        </p14:section>
        <p14:section name="ابصالية الأحد 1" id="{F8548FDB-8D40-484A-8D19-36EC50E838FD}">
          <p14:sldIdLst>
            <p14:sldId id="2811"/>
            <p14:sldId id="2812"/>
            <p14:sldId id="2813"/>
            <p14:sldId id="2814"/>
            <p14:sldId id="2815"/>
            <p14:sldId id="2816"/>
            <p14:sldId id="2817"/>
            <p14:sldId id="2818"/>
            <p14:sldId id="2819"/>
            <p14:sldId id="2820"/>
            <p14:sldId id="2821"/>
            <p14:sldId id="2822"/>
            <p14:sldId id="2823"/>
            <p14:sldId id="2824"/>
            <p14:sldId id="2825"/>
            <p14:sldId id="2826"/>
            <p14:sldId id="2827"/>
            <p14:sldId id="2828"/>
            <p14:sldId id="2829"/>
            <p14:sldId id="2830"/>
            <p14:sldId id="2831"/>
            <p14:sldId id="2832"/>
            <p14:sldId id="2833"/>
            <p14:sldId id="2834"/>
          </p14:sldIdLst>
        </p14:section>
        <p14:section name="ابصالية الأحد الثانية" id="{F263153B-C7A8-4E6B-AACA-6F05AF050F2E}">
          <p14:sldIdLst>
            <p14:sldId id="2835"/>
            <p14:sldId id="2836"/>
            <p14:sldId id="2837"/>
            <p14:sldId id="2838"/>
            <p14:sldId id="2839"/>
            <p14:sldId id="2840"/>
            <p14:sldId id="2841"/>
            <p14:sldId id="2842"/>
            <p14:sldId id="2843"/>
            <p14:sldId id="2844"/>
            <p14:sldId id="2845"/>
            <p14:sldId id="2846"/>
            <p14:sldId id="2847"/>
            <p14:sldId id="2848"/>
            <p14:sldId id="2849"/>
            <p14:sldId id="2850"/>
            <p14:sldId id="2851"/>
            <p14:sldId id="2852"/>
            <p14:sldId id="2853"/>
            <p14:sldId id="2854"/>
            <p14:sldId id="2855"/>
            <p14:sldId id="2856"/>
            <p14:sldId id="2857"/>
            <p14:sldId id="2858"/>
            <p14:sldId id="2859"/>
            <p14:sldId id="2860"/>
            <p14:sldId id="2861"/>
            <p14:sldId id="2862"/>
            <p14:sldId id="2863"/>
            <p14:sldId id="2864"/>
            <p14:sldId id="2865"/>
            <p14:sldId id="2866"/>
          </p14:sldIdLst>
        </p14:section>
        <p14:section name="ابصالية الاثنين" id="{C966C7AC-73F9-4177-AA7F-71D0428224AF}">
          <p14:sldIdLst>
            <p14:sldId id="2869"/>
            <p14:sldId id="2870"/>
            <p14:sldId id="2871"/>
            <p14:sldId id="2872"/>
            <p14:sldId id="2873"/>
            <p14:sldId id="2874"/>
            <p14:sldId id="2875"/>
            <p14:sldId id="2876"/>
            <p14:sldId id="2877"/>
            <p14:sldId id="2878"/>
            <p14:sldId id="2879"/>
            <p14:sldId id="2880"/>
            <p14:sldId id="2881"/>
            <p14:sldId id="2882"/>
            <p14:sldId id="2883"/>
            <p14:sldId id="2884"/>
            <p14:sldId id="2885"/>
            <p14:sldId id="2886"/>
            <p14:sldId id="2887"/>
            <p14:sldId id="2888"/>
            <p14:sldId id="2889"/>
            <p14:sldId id="2890"/>
            <p14:sldId id="2891"/>
            <p14:sldId id="2892"/>
            <p14:sldId id="2893"/>
            <p14:sldId id="2894"/>
            <p14:sldId id="2895"/>
            <p14:sldId id="2896"/>
            <p14:sldId id="2897"/>
            <p14:sldId id="2898"/>
            <p14:sldId id="2899"/>
          </p14:sldIdLst>
        </p14:section>
        <p14:section name="ابصالية الثلاثاء" id="{31645468-E515-4F5A-85DB-DEE662F6432A}">
          <p14:sldIdLst>
            <p14:sldId id="2900"/>
            <p14:sldId id="2901"/>
            <p14:sldId id="2902"/>
            <p14:sldId id="2903"/>
            <p14:sldId id="2904"/>
            <p14:sldId id="2905"/>
            <p14:sldId id="2906"/>
            <p14:sldId id="2907"/>
            <p14:sldId id="2908"/>
            <p14:sldId id="2909"/>
            <p14:sldId id="2910"/>
            <p14:sldId id="2911"/>
          </p14:sldIdLst>
        </p14:section>
        <p14:section name="ابصالية الأربعاء" id="{8ABA75EA-D793-46A0-8AE2-5B61A6B4FD7E}">
          <p14:sldIdLst>
            <p14:sldId id="2912"/>
            <p14:sldId id="2928"/>
            <p14:sldId id="2913"/>
            <p14:sldId id="2914"/>
            <p14:sldId id="2915"/>
            <p14:sldId id="2916"/>
            <p14:sldId id="2917"/>
            <p14:sldId id="2918"/>
            <p14:sldId id="2919"/>
            <p14:sldId id="2920"/>
            <p14:sldId id="2921"/>
            <p14:sldId id="2922"/>
            <p14:sldId id="2923"/>
            <p14:sldId id="2924"/>
            <p14:sldId id="2925"/>
            <p14:sldId id="2926"/>
            <p14:sldId id="2927"/>
            <p14:sldId id="2929"/>
            <p14:sldId id="2930"/>
            <p14:sldId id="2931"/>
            <p14:sldId id="2932"/>
            <p14:sldId id="2933"/>
            <p14:sldId id="2934"/>
            <p14:sldId id="2935"/>
            <p14:sldId id="2936"/>
          </p14:sldIdLst>
        </p14:section>
        <p14:section name="ابصالية الخميس" id="{02352F94-02C4-4D7F-9247-697DA282E7C9}">
          <p14:sldIdLst>
            <p14:sldId id="2939"/>
            <p14:sldId id="2940"/>
            <p14:sldId id="2941"/>
            <p14:sldId id="2942"/>
            <p14:sldId id="2943"/>
            <p14:sldId id="2944"/>
            <p14:sldId id="2945"/>
            <p14:sldId id="2946"/>
            <p14:sldId id="2947"/>
            <p14:sldId id="2948"/>
            <p14:sldId id="2949"/>
            <p14:sldId id="2950"/>
            <p14:sldId id="2951"/>
            <p14:sldId id="2952"/>
            <p14:sldId id="2953"/>
            <p14:sldId id="2954"/>
            <p14:sldId id="2955"/>
            <p14:sldId id="2956"/>
            <p14:sldId id="2957"/>
            <p14:sldId id="2958"/>
            <p14:sldId id="2959"/>
          </p14:sldIdLst>
        </p14:section>
        <p14:section name="ابصالية الجمعة" id="{E8504067-DC7B-4818-8157-B947A0A74D9A}">
          <p14:sldIdLst>
            <p14:sldId id="2960"/>
            <p14:sldId id="2961"/>
            <p14:sldId id="2962"/>
            <p14:sldId id="2963"/>
            <p14:sldId id="2964"/>
            <p14:sldId id="2965"/>
            <p14:sldId id="2966"/>
            <p14:sldId id="2967"/>
            <p14:sldId id="2976"/>
            <p14:sldId id="2968"/>
            <p14:sldId id="2977"/>
            <p14:sldId id="2969"/>
            <p14:sldId id="2970"/>
            <p14:sldId id="2971"/>
            <p14:sldId id="2972"/>
            <p14:sldId id="2973"/>
            <p14:sldId id="2974"/>
            <p14:sldId id="2975"/>
            <p14:sldId id="2978"/>
            <p14:sldId id="2979"/>
          </p14:sldIdLst>
        </p14:section>
        <p14:section name="ابصالية السبت" id="{BF504610-6275-426C-A939-798A885C5C71}">
          <p14:sldIdLst>
            <p14:sldId id="2980"/>
            <p14:sldId id="2981"/>
            <p14:sldId id="2982"/>
            <p14:sldId id="2983"/>
            <p14:sldId id="2984"/>
            <p14:sldId id="2985"/>
            <p14:sldId id="2986"/>
            <p14:sldId id="2987"/>
            <p14:sldId id="2988"/>
            <p14:sldId id="2989"/>
            <p14:sldId id="2990"/>
            <p14:sldId id="2991"/>
            <p14:sldId id="2992"/>
            <p14:sldId id="2993"/>
            <p14:sldId id="2997"/>
            <p14:sldId id="2998"/>
            <p14:sldId id="2999"/>
            <p14:sldId id="3000"/>
            <p14:sldId id="2994"/>
            <p14:sldId id="2995"/>
            <p14:sldId id="2996"/>
            <p14:sldId id="3001"/>
            <p14:sldId id="3002"/>
            <p14:sldId id="3003"/>
            <p14:sldId id="3004"/>
            <p14:sldId id="3005"/>
            <p14:sldId id="3006"/>
            <p14:sldId id="3007"/>
            <p14:sldId id="3008"/>
            <p14:sldId id="3009"/>
            <p14:sldId id="3010"/>
            <p14:sldId id="3011"/>
          </p14:sldIdLst>
        </p14:section>
        <p14:section name="مقدمة الثيؤطوكيات الأدام" id="{E358EDB7-F8FF-43DA-A8B6-81839E23E4C6}">
          <p14:sldIdLst>
            <p14:sldId id="3760"/>
            <p14:sldId id="1432"/>
            <p14:sldId id="1433"/>
            <p14:sldId id="1434"/>
            <p14:sldId id="1435"/>
          </p14:sldIdLst>
        </p14:section>
        <p14:section name="مقدمة الثيؤطوكيات الواطس" id="{F96B080A-3FB2-430B-9BED-E692E913A9B0}">
          <p14:sldIdLst>
            <p14:sldId id="2867"/>
            <p14:sldId id="2868"/>
          </p14:sldIdLst>
        </p14:section>
        <p14:section name="ثيؤطوكية الأحد 1-6" id="{8B50A9B8-162A-45FD-A40D-5405E501F1E6}">
          <p14:sldIdLst>
            <p14:sldId id="3226"/>
            <p14:sldId id="3227"/>
            <p14:sldId id="3228"/>
            <p14:sldId id="3229"/>
            <p14:sldId id="3230"/>
            <p14:sldId id="3231"/>
            <p14:sldId id="3232"/>
            <p14:sldId id="3233"/>
            <p14:sldId id="3234"/>
            <p14:sldId id="3235"/>
            <p14:sldId id="3236"/>
            <p14:sldId id="3237"/>
            <p14:sldId id="3238"/>
            <p14:sldId id="3239"/>
            <p14:sldId id="3240"/>
            <p14:sldId id="3241"/>
            <p14:sldId id="3242"/>
            <p14:sldId id="3243"/>
            <p14:sldId id="3244"/>
            <p14:sldId id="3245"/>
            <p14:sldId id="3247"/>
            <p14:sldId id="3248"/>
            <p14:sldId id="3246"/>
            <p14:sldId id="3249"/>
            <p14:sldId id="3250"/>
            <p14:sldId id="3251"/>
            <p14:sldId id="3252"/>
            <p14:sldId id="3254"/>
            <p14:sldId id="3255"/>
            <p14:sldId id="3256"/>
            <p14:sldId id="3253"/>
            <p14:sldId id="3257"/>
            <p14:sldId id="3258"/>
            <p14:sldId id="3260"/>
            <p14:sldId id="3261"/>
            <p14:sldId id="3259"/>
            <p14:sldId id="3262"/>
            <p14:sldId id="3263"/>
            <p14:sldId id="3264"/>
            <p14:sldId id="3265"/>
            <p14:sldId id="3266"/>
            <p14:sldId id="3267"/>
            <p14:sldId id="3268"/>
            <p14:sldId id="3269"/>
            <p14:sldId id="3271"/>
            <p14:sldId id="3272"/>
            <p14:sldId id="3270"/>
            <p14:sldId id="3273"/>
            <p14:sldId id="3274"/>
            <p14:sldId id="3275"/>
            <p14:sldId id="3276"/>
            <p14:sldId id="3278"/>
            <p14:sldId id="3279"/>
            <p14:sldId id="3280"/>
            <p14:sldId id="3277"/>
            <p14:sldId id="3281"/>
            <p14:sldId id="3282"/>
            <p14:sldId id="3283"/>
            <p14:sldId id="3284"/>
            <p14:sldId id="3286"/>
            <p14:sldId id="3287"/>
            <p14:sldId id="3285"/>
            <p14:sldId id="3288"/>
            <p14:sldId id="3289"/>
            <p14:sldId id="3290"/>
            <p14:sldId id="3291"/>
            <p14:sldId id="3293"/>
            <p14:sldId id="3294"/>
            <p14:sldId id="3295"/>
            <p14:sldId id="3292"/>
            <p14:sldId id="3296"/>
            <p14:sldId id="3297"/>
            <p14:sldId id="3299"/>
            <p14:sldId id="3300"/>
            <p14:sldId id="3298"/>
            <p14:sldId id="3301"/>
            <p14:sldId id="3302"/>
            <p14:sldId id="3303"/>
            <p14:sldId id="3304"/>
            <p14:sldId id="3306"/>
            <p14:sldId id="3307"/>
            <p14:sldId id="3308"/>
            <p14:sldId id="3309"/>
            <p14:sldId id="3310"/>
            <p14:sldId id="3311"/>
          </p14:sldIdLst>
        </p14:section>
        <p14:section name="ثيؤطوكية الأحد 7-9" id="{64CE0420-479F-4F12-AE0C-F1218BF21635}">
          <p14:sldIdLst>
            <p14:sldId id="3312"/>
            <p14:sldId id="3313"/>
            <p14:sldId id="3314"/>
            <p14:sldId id="3315"/>
            <p14:sldId id="3316"/>
            <p14:sldId id="3318"/>
            <p14:sldId id="3319"/>
            <p14:sldId id="3317"/>
            <p14:sldId id="3320"/>
            <p14:sldId id="3321"/>
            <p14:sldId id="3322"/>
            <p14:sldId id="3324"/>
            <p14:sldId id="3325"/>
            <p14:sldId id="3326"/>
            <p14:sldId id="3327"/>
            <p14:sldId id="3328"/>
            <p14:sldId id="3329"/>
            <p14:sldId id="3330"/>
            <p14:sldId id="3331"/>
            <p14:sldId id="3332"/>
            <p14:sldId id="3333"/>
            <p14:sldId id="3334"/>
            <p14:sldId id="3335"/>
            <p14:sldId id="3336"/>
            <p14:sldId id="3337"/>
            <p14:sldId id="3338"/>
            <p14:sldId id="3339"/>
            <p14:sldId id="3340"/>
            <p14:sldId id="3341"/>
            <p14:sldId id="3342"/>
            <p14:sldId id="3343"/>
            <p14:sldId id="3344"/>
            <p14:sldId id="3345"/>
            <p14:sldId id="3346"/>
            <p14:sldId id="3347"/>
            <p14:sldId id="3348"/>
            <p14:sldId id="3349"/>
            <p14:sldId id="3350"/>
            <p14:sldId id="3351"/>
            <p14:sldId id="3352"/>
            <p14:sldId id="3353"/>
            <p14:sldId id="3354"/>
            <p14:sldId id="3355"/>
            <p14:sldId id="3356"/>
            <p14:sldId id="3357"/>
            <p14:sldId id="3358"/>
            <p14:sldId id="3359"/>
            <p14:sldId id="3360"/>
            <p14:sldId id="3361"/>
            <p14:sldId id="3362"/>
            <p14:sldId id="3363"/>
            <p14:sldId id="3364"/>
          </p14:sldIdLst>
        </p14:section>
        <p14:section name="ثيؤطوكية الأحد 10" id="{797B381C-F875-4BB4-8ACB-A5852FFBD8FC}">
          <p14:sldIdLst>
            <p14:sldId id="3365"/>
            <p14:sldId id="3366"/>
            <p14:sldId id="3367"/>
            <p14:sldId id="3368"/>
            <p14:sldId id="3369"/>
            <p14:sldId id="3370"/>
          </p14:sldIdLst>
        </p14:section>
        <p14:section name="ثيؤطوكية الأحد 11-15" id="{67866127-A8D5-451C-B0C2-1CE6E6FBCD1F}">
          <p14:sldIdLst>
            <p14:sldId id="3371"/>
            <p14:sldId id="3372"/>
            <p14:sldId id="3373"/>
            <p14:sldId id="3374"/>
            <p14:sldId id="3375"/>
            <p14:sldId id="3376"/>
            <p14:sldId id="3377"/>
            <p14:sldId id="3378"/>
            <p14:sldId id="3379"/>
            <p14:sldId id="3380"/>
            <p14:sldId id="3381"/>
            <p14:sldId id="3382"/>
            <p14:sldId id="3383"/>
            <p14:sldId id="3384"/>
            <p14:sldId id="3385"/>
            <p14:sldId id="3386"/>
            <p14:sldId id="3387"/>
            <p14:sldId id="3388"/>
            <p14:sldId id="3389"/>
            <p14:sldId id="3390"/>
            <p14:sldId id="3391"/>
            <p14:sldId id="3392"/>
            <p14:sldId id="3393"/>
            <p14:sldId id="3394"/>
            <p14:sldId id="3395"/>
            <p14:sldId id="3396"/>
            <p14:sldId id="3397"/>
            <p14:sldId id="3398"/>
            <p14:sldId id="3399"/>
            <p14:sldId id="3400"/>
            <p14:sldId id="3401"/>
            <p14:sldId id="3402"/>
            <p14:sldId id="3403"/>
            <p14:sldId id="3404"/>
            <p14:sldId id="3405"/>
            <p14:sldId id="3406"/>
            <p14:sldId id="3407"/>
            <p14:sldId id="3408"/>
            <p14:sldId id="3409"/>
            <p14:sldId id="3410"/>
            <p14:sldId id="3411"/>
            <p14:sldId id="3412"/>
            <p14:sldId id="3413"/>
            <p14:sldId id="3414"/>
            <p14:sldId id="3415"/>
            <p14:sldId id="3416"/>
            <p14:sldId id="3417"/>
            <p14:sldId id="3418"/>
            <p14:sldId id="3419"/>
          </p14:sldIdLst>
        </p14:section>
        <p14:section name="ثيؤطوكية الإثنين" id="{5022D768-2E12-4BEA-8D76-E3896BD58932}">
          <p14:sldIdLst>
            <p14:sldId id="3433"/>
            <p14:sldId id="3434"/>
            <p14:sldId id="3435"/>
            <p14:sldId id="3436"/>
            <p14:sldId id="3437"/>
            <p14:sldId id="3438"/>
            <p14:sldId id="3439"/>
            <p14:sldId id="3440"/>
            <p14:sldId id="3441"/>
            <p14:sldId id="3442"/>
            <p14:sldId id="3443"/>
            <p14:sldId id="3444"/>
            <p14:sldId id="3445"/>
            <p14:sldId id="3446"/>
            <p14:sldId id="3447"/>
            <p14:sldId id="3448"/>
            <p14:sldId id="3449"/>
            <p14:sldId id="3450"/>
            <p14:sldId id="3451"/>
            <p14:sldId id="3452"/>
            <p14:sldId id="3453"/>
            <p14:sldId id="3454"/>
            <p14:sldId id="3456"/>
            <p14:sldId id="3455"/>
            <p14:sldId id="3457"/>
            <p14:sldId id="3458"/>
            <p14:sldId id="3459"/>
            <p14:sldId id="3461"/>
            <p14:sldId id="3460"/>
            <p14:sldId id="3462"/>
            <p14:sldId id="3463"/>
            <p14:sldId id="3464"/>
            <p14:sldId id="3465"/>
            <p14:sldId id="3467"/>
            <p14:sldId id="3466"/>
            <p14:sldId id="3468"/>
            <p14:sldId id="3469"/>
            <p14:sldId id="3470"/>
            <p14:sldId id="3471"/>
            <p14:sldId id="3472"/>
            <p14:sldId id="3473"/>
            <p14:sldId id="3474"/>
            <p14:sldId id="3475"/>
            <p14:sldId id="3476"/>
            <p14:sldId id="3478"/>
          </p14:sldIdLst>
        </p14:section>
        <p14:section name="ثيؤطوكية الثلاثاء" id="{D1BFEE47-99F3-4046-8C36-B6397205435B}">
          <p14:sldIdLst>
            <p14:sldId id="3479"/>
            <p14:sldId id="3480"/>
            <p14:sldId id="3481"/>
            <p14:sldId id="3482"/>
            <p14:sldId id="3483"/>
            <p14:sldId id="3484"/>
            <p14:sldId id="3485"/>
            <p14:sldId id="3486"/>
            <p14:sldId id="3487"/>
            <p14:sldId id="3488"/>
            <p14:sldId id="3489"/>
            <p14:sldId id="3490"/>
            <p14:sldId id="3491"/>
            <p14:sldId id="3493"/>
            <p14:sldId id="3492"/>
            <p14:sldId id="3494"/>
            <p14:sldId id="3495"/>
            <p14:sldId id="3496"/>
            <p14:sldId id="3497"/>
            <p14:sldId id="3499"/>
            <p14:sldId id="3498"/>
            <p14:sldId id="3500"/>
            <p14:sldId id="3501"/>
            <p14:sldId id="3502"/>
            <p14:sldId id="3503"/>
            <p14:sldId id="3504"/>
            <p14:sldId id="3505"/>
            <p14:sldId id="3506"/>
            <p14:sldId id="3507"/>
            <p14:sldId id="3508"/>
            <p14:sldId id="3509"/>
            <p14:sldId id="3510"/>
            <p14:sldId id="3511"/>
            <p14:sldId id="3513"/>
            <p14:sldId id="3512"/>
            <p14:sldId id="3514"/>
            <p14:sldId id="3515"/>
            <p14:sldId id="3516"/>
            <p14:sldId id="3517"/>
            <p14:sldId id="3518"/>
            <p14:sldId id="3520"/>
            <p14:sldId id="3519"/>
            <p14:sldId id="3521"/>
            <p14:sldId id="3522"/>
            <p14:sldId id="3524"/>
            <p14:sldId id="3523"/>
            <p14:sldId id="3525"/>
            <p14:sldId id="3526"/>
          </p14:sldIdLst>
        </p14:section>
        <p14:section name="ثيؤطوكية الأربعاء" id="{5AD56D85-2906-43FB-98E9-FB96F1B37293}">
          <p14:sldIdLst>
            <p14:sldId id="3527"/>
            <p14:sldId id="3528"/>
            <p14:sldId id="3529"/>
            <p14:sldId id="3530"/>
            <p14:sldId id="3531"/>
            <p14:sldId id="3532"/>
            <p14:sldId id="3534"/>
            <p14:sldId id="3533"/>
            <p14:sldId id="3535"/>
            <p14:sldId id="3536"/>
            <p14:sldId id="3538"/>
            <p14:sldId id="3537"/>
            <p14:sldId id="3539"/>
            <p14:sldId id="3540"/>
            <p14:sldId id="3541"/>
            <p14:sldId id="3543"/>
            <p14:sldId id="3542"/>
            <p14:sldId id="3544"/>
            <p14:sldId id="3545"/>
            <p14:sldId id="3546"/>
            <p14:sldId id="3547"/>
            <p14:sldId id="3548"/>
            <p14:sldId id="3549"/>
            <p14:sldId id="3550"/>
            <p14:sldId id="3551"/>
            <p14:sldId id="3552"/>
            <p14:sldId id="3553"/>
            <p14:sldId id="3554"/>
            <p14:sldId id="3555"/>
            <p14:sldId id="3556"/>
            <p14:sldId id="3558"/>
            <p14:sldId id="3557"/>
            <p14:sldId id="3559"/>
            <p14:sldId id="3560"/>
            <p14:sldId id="3561"/>
            <p14:sldId id="3563"/>
            <p14:sldId id="3562"/>
            <p14:sldId id="3564"/>
            <p14:sldId id="3565"/>
            <p14:sldId id="3566"/>
            <p14:sldId id="3567"/>
            <p14:sldId id="3569"/>
            <p14:sldId id="3568"/>
            <p14:sldId id="3570"/>
            <p14:sldId id="3571"/>
          </p14:sldIdLst>
        </p14:section>
        <p14:section name="ثيؤطوكية الخميس" id="{88249BFF-471A-47A1-B7BC-E5A5093EC8D7}">
          <p14:sldIdLst>
            <p14:sldId id="3577"/>
            <p14:sldId id="3578"/>
            <p14:sldId id="3579"/>
            <p14:sldId id="3580"/>
            <p14:sldId id="3581"/>
            <p14:sldId id="3582"/>
            <p14:sldId id="3583"/>
            <p14:sldId id="3584"/>
            <p14:sldId id="3585"/>
            <p14:sldId id="3586"/>
            <p14:sldId id="3587"/>
            <p14:sldId id="3588"/>
            <p14:sldId id="3589"/>
            <p14:sldId id="3591"/>
            <p14:sldId id="3590"/>
            <p14:sldId id="3592"/>
            <p14:sldId id="3593"/>
            <p14:sldId id="3594"/>
            <p14:sldId id="3595"/>
            <p14:sldId id="3596"/>
            <p14:sldId id="3597"/>
            <p14:sldId id="3598"/>
            <p14:sldId id="3599"/>
            <p14:sldId id="3600"/>
            <p14:sldId id="3601"/>
            <p14:sldId id="3602"/>
            <p14:sldId id="3603"/>
            <p14:sldId id="3604"/>
            <p14:sldId id="3605"/>
            <p14:sldId id="3606"/>
            <p14:sldId id="3607"/>
            <p14:sldId id="3608"/>
            <p14:sldId id="3609"/>
            <p14:sldId id="3610"/>
            <p14:sldId id="3611"/>
            <p14:sldId id="3612"/>
            <p14:sldId id="3613"/>
            <p14:sldId id="3614"/>
            <p14:sldId id="3615"/>
            <p14:sldId id="3616"/>
            <p14:sldId id="3618"/>
            <p14:sldId id="3617"/>
            <p14:sldId id="3619"/>
            <p14:sldId id="3620"/>
            <p14:sldId id="3621"/>
            <p14:sldId id="3622"/>
            <p14:sldId id="3623"/>
            <p14:sldId id="3624"/>
            <p14:sldId id="3625"/>
            <p14:sldId id="3626"/>
            <p14:sldId id="3627"/>
            <p14:sldId id="3629"/>
            <p14:sldId id="3628"/>
            <p14:sldId id="3630"/>
            <p14:sldId id="3631"/>
            <p14:sldId id="3632"/>
            <p14:sldId id="3633"/>
            <p14:sldId id="3634"/>
            <p14:sldId id="3635"/>
            <p14:sldId id="3636"/>
            <p14:sldId id="3637"/>
            <p14:sldId id="3638"/>
            <p14:sldId id="3639"/>
            <p14:sldId id="3640"/>
            <p14:sldId id="3641"/>
            <p14:sldId id="3642"/>
            <p14:sldId id="3644"/>
            <p14:sldId id="3643"/>
            <p14:sldId id="3645"/>
            <p14:sldId id="3646"/>
            <p14:sldId id="3647"/>
            <p14:sldId id="3648"/>
            <p14:sldId id="3649"/>
            <p14:sldId id="3650"/>
            <p14:sldId id="3651"/>
            <p14:sldId id="3652"/>
            <p14:sldId id="3653"/>
            <p14:sldId id="3654"/>
            <p14:sldId id="3655"/>
            <p14:sldId id="3656"/>
            <p14:sldId id="3658"/>
            <p14:sldId id="3657"/>
            <p14:sldId id="3659"/>
            <p14:sldId id="3660"/>
            <p14:sldId id="3661"/>
            <p14:sldId id="3662"/>
            <p14:sldId id="3664"/>
            <p14:sldId id="3663"/>
            <p14:sldId id="3665"/>
            <p14:sldId id="3666"/>
            <p14:sldId id="3667"/>
            <p14:sldId id="3668"/>
            <p14:sldId id="3669"/>
            <p14:sldId id="3670"/>
            <p14:sldId id="3671"/>
            <p14:sldId id="3673"/>
          </p14:sldIdLst>
        </p14:section>
        <p14:section name="ثيؤطوكية الجمعة" id="{6C9361D4-74F3-4201-B28D-7EB59C9D9A46}">
          <p14:sldIdLst>
            <p14:sldId id="3157"/>
            <p14:sldId id="3158"/>
            <p14:sldId id="3159"/>
            <p14:sldId id="3160"/>
            <p14:sldId id="3161"/>
            <p14:sldId id="3162"/>
            <p14:sldId id="3163"/>
            <p14:sldId id="3164"/>
            <p14:sldId id="3165"/>
            <p14:sldId id="3166"/>
            <p14:sldId id="3168"/>
            <p14:sldId id="3169"/>
            <p14:sldId id="3170"/>
            <p14:sldId id="3171"/>
            <p14:sldId id="3172"/>
            <p14:sldId id="3173"/>
            <p14:sldId id="3174"/>
            <p14:sldId id="3175"/>
            <p14:sldId id="3176"/>
            <p14:sldId id="3177"/>
            <p14:sldId id="3178"/>
            <p14:sldId id="3180"/>
            <p14:sldId id="3181"/>
            <p14:sldId id="3182"/>
            <p14:sldId id="3183"/>
            <p14:sldId id="3184"/>
            <p14:sldId id="3185"/>
            <p14:sldId id="3186"/>
            <p14:sldId id="3187"/>
          </p14:sldIdLst>
        </p14:section>
        <p14:section name="ثيؤطوكية السبت" id="{25CBC7C4-A68C-4EBD-B127-98DA707B3413}">
          <p14:sldIdLst>
            <p14:sldId id="3188"/>
            <p14:sldId id="3189"/>
            <p14:sldId id="3190"/>
            <p14:sldId id="3191"/>
            <p14:sldId id="3192"/>
            <p14:sldId id="3193"/>
            <p14:sldId id="3194"/>
            <p14:sldId id="3195"/>
            <p14:sldId id="3196"/>
            <p14:sldId id="3197"/>
            <p14:sldId id="3198"/>
            <p14:sldId id="3199"/>
            <p14:sldId id="3200"/>
            <p14:sldId id="3201"/>
            <p14:sldId id="3202"/>
            <p14:sldId id="3203"/>
            <p14:sldId id="3204"/>
            <p14:sldId id="3206"/>
            <p14:sldId id="3205"/>
            <p14:sldId id="3208"/>
            <p14:sldId id="3207"/>
            <p14:sldId id="3209"/>
            <p14:sldId id="3210"/>
            <p14:sldId id="3211"/>
            <p14:sldId id="3212"/>
            <p14:sldId id="3213"/>
            <p14:sldId id="3214"/>
            <p14:sldId id="3216"/>
            <p14:sldId id="3215"/>
            <p14:sldId id="3217"/>
            <p14:sldId id="3218"/>
            <p14:sldId id="3219"/>
            <p14:sldId id="3221"/>
            <p14:sldId id="3220"/>
            <p14:sldId id="3222"/>
            <p14:sldId id="3223"/>
            <p14:sldId id="3225"/>
          </p14:sldIdLst>
        </p14:section>
        <p14:section name="ثيؤطوكية الأحد 16-18" id="{4E843BF3-1D30-4BED-905C-E66AA3D90EC5}">
          <p14:sldIdLst>
            <p14:sldId id="3420"/>
            <p14:sldId id="3421"/>
            <p14:sldId id="3422"/>
            <p14:sldId id="3423"/>
            <p14:sldId id="3424"/>
            <p14:sldId id="3425"/>
            <p14:sldId id="3426"/>
            <p14:sldId id="3427"/>
            <p14:sldId id="3428"/>
            <p14:sldId id="3429"/>
            <p14:sldId id="3430"/>
            <p14:sldId id="3431"/>
            <p14:sldId id="3432"/>
          </p14:sldIdLst>
        </p14:section>
        <p14:section name="لبش الإثنين" id="{B08DAA27-DC93-470F-8EE4-DBA2CDED73FF}">
          <p14:sldIdLst>
            <p14:sldId id="3032"/>
            <p14:sldId id="3033"/>
            <p14:sldId id="3034"/>
            <p14:sldId id="3035"/>
            <p14:sldId id="3036"/>
            <p14:sldId id="3037"/>
            <p14:sldId id="3038"/>
            <p14:sldId id="3039"/>
            <p14:sldId id="3040"/>
            <p14:sldId id="3041"/>
            <p14:sldId id="3042"/>
            <p14:sldId id="3043"/>
          </p14:sldIdLst>
        </p14:section>
        <p14:section name="لبش الثلاثاء" id="{EA64C1D5-8011-4ED1-AECA-ACA0D1D96925}">
          <p14:sldIdLst>
            <p14:sldId id="3067"/>
            <p14:sldId id="3068"/>
            <p14:sldId id="3069"/>
            <p14:sldId id="3070"/>
            <p14:sldId id="3071"/>
            <p14:sldId id="3072"/>
            <p14:sldId id="3073"/>
            <p14:sldId id="3074"/>
            <p14:sldId id="3075"/>
          </p14:sldIdLst>
        </p14:section>
        <p14:section name="لبش الأربعاء" id="{824D594F-C079-4552-882A-CC297F319D7D}">
          <p14:sldIdLst>
            <p14:sldId id="3052"/>
            <p14:sldId id="3053"/>
            <p14:sldId id="3054"/>
            <p14:sldId id="3055"/>
            <p14:sldId id="3056"/>
            <p14:sldId id="3057"/>
            <p14:sldId id="3058"/>
            <p14:sldId id="3059"/>
            <p14:sldId id="3060"/>
            <p14:sldId id="3061"/>
            <p14:sldId id="3062"/>
            <p14:sldId id="3063"/>
            <p14:sldId id="3064"/>
            <p14:sldId id="3065"/>
            <p14:sldId id="3066"/>
          </p14:sldIdLst>
        </p14:section>
        <p14:section name="لبش الخميس" id="{260E1FAC-A9F6-4E94-BAAB-EFD045CD242D}">
          <p14:sldIdLst>
            <p14:sldId id="3076"/>
            <p14:sldId id="3077"/>
            <p14:sldId id="3078"/>
            <p14:sldId id="3079"/>
            <p14:sldId id="3080"/>
            <p14:sldId id="3081"/>
            <p14:sldId id="3082"/>
            <p14:sldId id="3083"/>
            <p14:sldId id="3084"/>
            <p14:sldId id="3085"/>
            <p14:sldId id="3086"/>
            <p14:sldId id="3087"/>
            <p14:sldId id="3088"/>
            <p14:sldId id="3089"/>
            <p14:sldId id="3090"/>
            <p14:sldId id="3091"/>
            <p14:sldId id="3092"/>
          </p14:sldIdLst>
        </p14:section>
        <p14:section name="لبش الجمعة" id="{27A6E4EC-9C9A-4029-8EAF-A984FA647997}">
          <p14:sldIdLst>
            <p14:sldId id="3093"/>
            <p14:sldId id="3094"/>
            <p14:sldId id="3095"/>
            <p14:sldId id="3096"/>
            <p14:sldId id="3097"/>
            <p14:sldId id="3098"/>
            <p14:sldId id="3099"/>
            <p14:sldId id="3100"/>
            <p14:sldId id="3101"/>
            <p14:sldId id="3102"/>
            <p14:sldId id="3103"/>
            <p14:sldId id="3104"/>
            <p14:sldId id="3105"/>
            <p14:sldId id="3106"/>
            <p14:sldId id="3107"/>
            <p14:sldId id="3108"/>
            <p14:sldId id="3109"/>
            <p14:sldId id="3110"/>
            <p14:sldId id="3111"/>
            <p14:sldId id="3112"/>
          </p14:sldIdLst>
        </p14:section>
        <p14:section name="شيرات السبت 1" id="{FA5AF629-FC64-4123-92EA-193DFE2229CC}">
          <p14:sldIdLst>
            <p14:sldId id="3113"/>
            <p14:sldId id="3114"/>
            <p14:sldId id="3115"/>
            <p14:sldId id="3116"/>
            <p14:sldId id="3117"/>
            <p14:sldId id="3118"/>
            <p14:sldId id="3119"/>
            <p14:sldId id="3120"/>
            <p14:sldId id="3121"/>
            <p14:sldId id="3123"/>
            <p14:sldId id="3122"/>
            <p14:sldId id="3124"/>
          </p14:sldIdLst>
        </p14:section>
        <p14:section name="شيرات السبت 2" id="{2DF7B6FE-B056-4813-B72C-DFE470371815}">
          <p14:sldIdLst>
            <p14:sldId id="3125"/>
            <p14:sldId id="3126"/>
            <p14:sldId id="3127"/>
            <p14:sldId id="3128"/>
            <p14:sldId id="3129"/>
            <p14:sldId id="3130"/>
            <p14:sldId id="3131"/>
            <p14:sldId id="3132"/>
            <p14:sldId id="3133"/>
            <p14:sldId id="3134"/>
            <p14:sldId id="3135"/>
            <p14:sldId id="3136"/>
            <p14:sldId id="3137"/>
            <p14:sldId id="3138"/>
            <p14:sldId id="3139"/>
            <p14:sldId id="3141"/>
          </p14:sldIdLst>
        </p14:section>
        <p14:section name="مقدمة الدفنار" id="{DBBEB49F-3396-41D0-81FF-0A028C3CB4DA}">
          <p14:sldIdLst>
            <p14:sldId id="3700"/>
          </p14:sldIdLst>
        </p14:section>
        <p14:section name="مقدمة الدفنار الآدام" id="{0420AA0C-B21A-478D-88EA-8378E9539EDE}">
          <p14:sldIdLst>
            <p14:sldId id="3687"/>
            <p14:sldId id="3688"/>
            <p14:sldId id="3689"/>
            <p14:sldId id="3690"/>
          </p14:sldIdLst>
        </p14:section>
        <p14:section name="مقدمة الدفنار الواطس" id="{F2541D73-C210-4196-BE50-DF6E6142A86C}">
          <p14:sldIdLst>
            <p14:sldId id="3696"/>
            <p14:sldId id="3697"/>
            <p14:sldId id="3698"/>
            <p14:sldId id="3699"/>
          </p14:sldIdLst>
        </p14:section>
        <p14:section name="الدفنار" id="{A509B738-02BB-455A-944E-9E56D85C8942}">
          <p14:sldIdLst>
            <p14:sldId id="3694"/>
            <p14:sldId id="3695"/>
          </p14:sldIdLst>
        </p14:section>
        <p14:section name="ختام الثؤطوكيات الادام" id="{14A3A43C-A9F7-45A8-A510-EE3F33D99572}">
          <p14:sldIdLst>
            <p14:sldId id="1977"/>
            <p14:sldId id="1978"/>
            <p14:sldId id="1979"/>
            <p14:sldId id="1980"/>
            <p14:sldId id="1981"/>
            <p14:sldId id="1982"/>
            <p14:sldId id="1983"/>
            <p14:sldId id="1984"/>
            <p14:sldId id="1985"/>
            <p14:sldId id="1986"/>
            <p14:sldId id="1987"/>
            <p14:sldId id="1988"/>
            <p14:sldId id="1989"/>
            <p14:sldId id="1990"/>
            <p14:sldId id="1991"/>
            <p14:sldId id="1992"/>
            <p14:sldId id="1993"/>
          </p14:sldIdLst>
        </p14:section>
        <p14:section name="ختام الثيؤطوكيات الواطس" id="{BF439D71-64D1-4376-8E4A-812437425EBB}">
          <p14:sldIdLst>
            <p14:sldId id="3012"/>
            <p14:sldId id="3013"/>
            <p14:sldId id="3014"/>
            <p14:sldId id="3015"/>
            <p14:sldId id="3016"/>
            <p14:sldId id="3017"/>
            <p14:sldId id="3018"/>
            <p14:sldId id="3019"/>
            <p14:sldId id="3027"/>
            <p14:sldId id="3028"/>
            <p14:sldId id="3020"/>
            <p14:sldId id="3021"/>
            <p14:sldId id="3022"/>
            <p14:sldId id="3023"/>
            <p14:sldId id="3024"/>
            <p14:sldId id="3025"/>
            <p14:sldId id="3026"/>
            <p14:sldId id="3029"/>
            <p14:sldId id="3030"/>
            <p14:sldId id="3031"/>
          </p14:sldIdLst>
        </p14:section>
        <p14:section name="قانون الايمان" id="{A12368B5-4E89-4682-AF79-DC1979BA120B}">
          <p14:sldIdLst>
            <p14:sldId id="2606"/>
            <p14:sldId id="2607"/>
            <p14:sldId id="2608"/>
            <p14:sldId id="353"/>
            <p14:sldId id="354"/>
            <p14:sldId id="355"/>
            <p14:sldId id="356"/>
            <p14:sldId id="357"/>
            <p14:sldId id="358"/>
            <p14:sldId id="359"/>
            <p14:sldId id="360"/>
            <p14:sldId id="361"/>
            <p14:sldId id="362"/>
            <p14:sldId id="363"/>
            <p14:sldId id="364"/>
          </p14:sldIdLst>
        </p14:section>
        <p14:section name="ختام التسبحة" id="{BABBF91F-DC4B-4DBC-A6C1-054AEA7290F3}">
          <p14:sldIdLst>
            <p14:sldId id="3142"/>
            <p14:sldId id="3143"/>
            <p14:sldId id="3144"/>
            <p14:sldId id="3145"/>
            <p14:sldId id="3146"/>
            <p14:sldId id="3147"/>
            <p14:sldId id="3148"/>
            <p14:sldId id="3149"/>
            <p14:sldId id="3150"/>
            <p14:sldId id="3151"/>
            <p14:sldId id="3156"/>
            <p14:sldId id="3152"/>
            <p14:sldId id="3153"/>
            <p14:sldId id="3154"/>
            <p14:sldId id="3155"/>
          </p14:sldIdLst>
        </p14:section>
        <p14:section name="قدوس قدوس قدوس" id="{F2F363F3-5DD8-474B-94A0-6895758AB76D}">
          <p14:sldIdLst>
            <p14:sldId id="365"/>
            <p14:sldId id="366"/>
            <p14:sldId id="367"/>
            <p14:sldId id="368"/>
            <p14:sldId id="3576"/>
          </p14:sldIdLst>
        </p14:section>
      </p14:sectionLst>
    </p:ex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596" autoAdjust="0"/>
    <p:restoredTop sz="94660"/>
  </p:normalViewPr>
  <p:slideViewPr>
    <p:cSldViewPr snapToGrid="0" showGuides="1">
      <p:cViewPr varScale="1">
        <p:scale>
          <a:sx n="71" d="100"/>
          <a:sy n="71" d="100"/>
        </p:scale>
        <p:origin x="1068" y="-1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522" Type="http://schemas.openxmlformats.org/officeDocument/2006/relationships/slide" Target="slides/slide1520.xml"/><Relationship Id="rId21" Type="http://schemas.openxmlformats.org/officeDocument/2006/relationships/slide" Target="slides/slide19.xml"/><Relationship Id="rId170" Type="http://schemas.openxmlformats.org/officeDocument/2006/relationships/slide" Target="slides/slide168.xml"/><Relationship Id="rId268" Type="http://schemas.openxmlformats.org/officeDocument/2006/relationships/slide" Target="slides/slide266.xml"/><Relationship Id="rId475" Type="http://schemas.openxmlformats.org/officeDocument/2006/relationships/slide" Target="slides/slide473.xml"/><Relationship Id="rId682" Type="http://schemas.openxmlformats.org/officeDocument/2006/relationships/slide" Target="slides/slide680.xml"/><Relationship Id="rId128" Type="http://schemas.openxmlformats.org/officeDocument/2006/relationships/slide" Target="slides/slide126.xml"/><Relationship Id="rId335" Type="http://schemas.openxmlformats.org/officeDocument/2006/relationships/slide" Target="slides/slide333.xml"/><Relationship Id="rId542" Type="http://schemas.openxmlformats.org/officeDocument/2006/relationships/slide" Target="slides/slide540.xml"/><Relationship Id="rId987" Type="http://schemas.openxmlformats.org/officeDocument/2006/relationships/slide" Target="slides/slide985.xml"/><Relationship Id="rId1172" Type="http://schemas.openxmlformats.org/officeDocument/2006/relationships/slide" Target="slides/slide1170.xml"/><Relationship Id="rId402" Type="http://schemas.openxmlformats.org/officeDocument/2006/relationships/slide" Target="slides/slide400.xml"/><Relationship Id="rId847" Type="http://schemas.openxmlformats.org/officeDocument/2006/relationships/slide" Target="slides/slide845.xml"/><Relationship Id="rId1032" Type="http://schemas.openxmlformats.org/officeDocument/2006/relationships/slide" Target="slides/slide1030.xml"/><Relationship Id="rId1477" Type="http://schemas.openxmlformats.org/officeDocument/2006/relationships/slide" Target="slides/slide1475.xml"/><Relationship Id="rId707" Type="http://schemas.openxmlformats.org/officeDocument/2006/relationships/slide" Target="slides/slide705.xml"/><Relationship Id="rId914" Type="http://schemas.openxmlformats.org/officeDocument/2006/relationships/slide" Target="slides/slide912.xml"/><Relationship Id="rId1337" Type="http://schemas.openxmlformats.org/officeDocument/2006/relationships/slide" Target="slides/slide1335.xml"/><Relationship Id="rId1544" Type="http://schemas.openxmlformats.org/officeDocument/2006/relationships/slide" Target="slides/slide1542.xml"/><Relationship Id="rId43" Type="http://schemas.openxmlformats.org/officeDocument/2006/relationships/slide" Target="slides/slide41.xml"/><Relationship Id="rId1404" Type="http://schemas.openxmlformats.org/officeDocument/2006/relationships/slide" Target="slides/slide1402.xml"/><Relationship Id="rId192" Type="http://schemas.openxmlformats.org/officeDocument/2006/relationships/slide" Target="slides/slide190.xml"/><Relationship Id="rId497" Type="http://schemas.openxmlformats.org/officeDocument/2006/relationships/slide" Target="slides/slide495.xml"/><Relationship Id="rId357" Type="http://schemas.openxmlformats.org/officeDocument/2006/relationships/slide" Target="slides/slide355.xml"/><Relationship Id="rId1194" Type="http://schemas.openxmlformats.org/officeDocument/2006/relationships/slide" Target="slides/slide1192.xml"/><Relationship Id="rId217" Type="http://schemas.openxmlformats.org/officeDocument/2006/relationships/slide" Target="slides/slide215.xml"/><Relationship Id="rId564" Type="http://schemas.openxmlformats.org/officeDocument/2006/relationships/slide" Target="slides/slide562.xml"/><Relationship Id="rId771" Type="http://schemas.openxmlformats.org/officeDocument/2006/relationships/slide" Target="slides/slide769.xml"/><Relationship Id="rId869" Type="http://schemas.openxmlformats.org/officeDocument/2006/relationships/slide" Target="slides/slide867.xml"/><Relationship Id="rId1499" Type="http://schemas.openxmlformats.org/officeDocument/2006/relationships/slide" Target="slides/slide1497.xml"/><Relationship Id="rId424" Type="http://schemas.openxmlformats.org/officeDocument/2006/relationships/slide" Target="slides/slide422.xml"/><Relationship Id="rId631" Type="http://schemas.openxmlformats.org/officeDocument/2006/relationships/slide" Target="slides/slide629.xml"/><Relationship Id="rId729" Type="http://schemas.openxmlformats.org/officeDocument/2006/relationships/slide" Target="slides/slide727.xml"/><Relationship Id="rId1054" Type="http://schemas.openxmlformats.org/officeDocument/2006/relationships/slide" Target="slides/slide1052.xml"/><Relationship Id="rId1261" Type="http://schemas.openxmlformats.org/officeDocument/2006/relationships/slide" Target="slides/slide1259.xml"/><Relationship Id="rId1359" Type="http://schemas.openxmlformats.org/officeDocument/2006/relationships/slide" Target="slides/slide1357.xml"/><Relationship Id="rId936" Type="http://schemas.openxmlformats.org/officeDocument/2006/relationships/slide" Target="slides/slide934.xml"/><Relationship Id="rId1121" Type="http://schemas.openxmlformats.org/officeDocument/2006/relationships/slide" Target="slides/slide1119.xml"/><Relationship Id="rId1219" Type="http://schemas.openxmlformats.org/officeDocument/2006/relationships/slide" Target="slides/slide1217.xml"/><Relationship Id="rId65" Type="http://schemas.openxmlformats.org/officeDocument/2006/relationships/slide" Target="slides/slide63.xml"/><Relationship Id="rId1426" Type="http://schemas.openxmlformats.org/officeDocument/2006/relationships/slide" Target="slides/slide1424.xml"/><Relationship Id="rId281" Type="http://schemas.openxmlformats.org/officeDocument/2006/relationships/slide" Target="slides/slide279.xml"/><Relationship Id="rId141" Type="http://schemas.openxmlformats.org/officeDocument/2006/relationships/slide" Target="slides/slide139.xml"/><Relationship Id="rId379" Type="http://schemas.openxmlformats.org/officeDocument/2006/relationships/slide" Target="slides/slide377.xml"/><Relationship Id="rId586" Type="http://schemas.openxmlformats.org/officeDocument/2006/relationships/slide" Target="slides/slide584.xml"/><Relationship Id="rId793" Type="http://schemas.openxmlformats.org/officeDocument/2006/relationships/slide" Target="slides/slide791.xml"/><Relationship Id="rId7" Type="http://schemas.openxmlformats.org/officeDocument/2006/relationships/slide" Target="slides/slide5.xml"/><Relationship Id="rId239" Type="http://schemas.openxmlformats.org/officeDocument/2006/relationships/slide" Target="slides/slide237.xml"/><Relationship Id="rId446" Type="http://schemas.openxmlformats.org/officeDocument/2006/relationships/slide" Target="slides/slide444.xml"/><Relationship Id="rId653" Type="http://schemas.openxmlformats.org/officeDocument/2006/relationships/slide" Target="slides/slide651.xml"/><Relationship Id="rId1076" Type="http://schemas.openxmlformats.org/officeDocument/2006/relationships/slide" Target="slides/slide1074.xml"/><Relationship Id="rId1283" Type="http://schemas.openxmlformats.org/officeDocument/2006/relationships/slide" Target="slides/slide1281.xml"/><Relationship Id="rId1490" Type="http://schemas.openxmlformats.org/officeDocument/2006/relationships/slide" Target="slides/slide1488.xml"/><Relationship Id="rId306" Type="http://schemas.openxmlformats.org/officeDocument/2006/relationships/slide" Target="slides/slide304.xml"/><Relationship Id="rId860" Type="http://schemas.openxmlformats.org/officeDocument/2006/relationships/slide" Target="slides/slide858.xml"/><Relationship Id="rId958" Type="http://schemas.openxmlformats.org/officeDocument/2006/relationships/slide" Target="slides/slide956.xml"/><Relationship Id="rId1143" Type="http://schemas.openxmlformats.org/officeDocument/2006/relationships/slide" Target="slides/slide1141.xml"/><Relationship Id="rId87" Type="http://schemas.openxmlformats.org/officeDocument/2006/relationships/slide" Target="slides/slide85.xml"/><Relationship Id="rId513" Type="http://schemas.openxmlformats.org/officeDocument/2006/relationships/slide" Target="slides/slide511.xml"/><Relationship Id="rId720" Type="http://schemas.openxmlformats.org/officeDocument/2006/relationships/slide" Target="slides/slide718.xml"/><Relationship Id="rId818" Type="http://schemas.openxmlformats.org/officeDocument/2006/relationships/slide" Target="slides/slide816.xml"/><Relationship Id="rId1350" Type="http://schemas.openxmlformats.org/officeDocument/2006/relationships/slide" Target="slides/slide1348.xml"/><Relationship Id="rId1448" Type="http://schemas.openxmlformats.org/officeDocument/2006/relationships/slide" Target="slides/slide1446.xml"/><Relationship Id="rId1003" Type="http://schemas.openxmlformats.org/officeDocument/2006/relationships/slide" Target="slides/slide1001.xml"/><Relationship Id="rId1210" Type="http://schemas.openxmlformats.org/officeDocument/2006/relationships/slide" Target="slides/slide1208.xml"/><Relationship Id="rId1308" Type="http://schemas.openxmlformats.org/officeDocument/2006/relationships/slide" Target="slides/slide1306.xml"/><Relationship Id="rId1515" Type="http://schemas.openxmlformats.org/officeDocument/2006/relationships/slide" Target="slides/slide1513.xml"/><Relationship Id="rId14" Type="http://schemas.openxmlformats.org/officeDocument/2006/relationships/slide" Target="slides/slide12.xml"/><Relationship Id="rId163" Type="http://schemas.openxmlformats.org/officeDocument/2006/relationships/slide" Target="slides/slide161.xml"/><Relationship Id="rId370" Type="http://schemas.openxmlformats.org/officeDocument/2006/relationships/slide" Target="slides/slide368.xml"/><Relationship Id="rId230" Type="http://schemas.openxmlformats.org/officeDocument/2006/relationships/slide" Target="slides/slide228.xml"/><Relationship Id="rId468" Type="http://schemas.openxmlformats.org/officeDocument/2006/relationships/slide" Target="slides/slide466.xml"/><Relationship Id="rId675" Type="http://schemas.openxmlformats.org/officeDocument/2006/relationships/slide" Target="slides/slide673.xml"/><Relationship Id="rId882" Type="http://schemas.openxmlformats.org/officeDocument/2006/relationships/slide" Target="slides/slide880.xml"/><Relationship Id="rId1098" Type="http://schemas.openxmlformats.org/officeDocument/2006/relationships/slide" Target="slides/slide1096.xml"/><Relationship Id="rId328" Type="http://schemas.openxmlformats.org/officeDocument/2006/relationships/slide" Target="slides/slide326.xml"/><Relationship Id="rId535" Type="http://schemas.openxmlformats.org/officeDocument/2006/relationships/slide" Target="slides/slide533.xml"/><Relationship Id="rId742" Type="http://schemas.openxmlformats.org/officeDocument/2006/relationships/slide" Target="slides/slide740.xml"/><Relationship Id="rId1165" Type="http://schemas.openxmlformats.org/officeDocument/2006/relationships/slide" Target="slides/slide1163.xml"/><Relationship Id="rId1372" Type="http://schemas.openxmlformats.org/officeDocument/2006/relationships/slide" Target="slides/slide1370.xml"/><Relationship Id="rId602" Type="http://schemas.openxmlformats.org/officeDocument/2006/relationships/slide" Target="slides/slide600.xml"/><Relationship Id="rId1025" Type="http://schemas.openxmlformats.org/officeDocument/2006/relationships/slide" Target="slides/slide1023.xml"/><Relationship Id="rId1232" Type="http://schemas.openxmlformats.org/officeDocument/2006/relationships/slide" Target="slides/slide1230.xml"/><Relationship Id="rId907" Type="http://schemas.openxmlformats.org/officeDocument/2006/relationships/slide" Target="slides/slide905.xml"/><Relationship Id="rId1537" Type="http://schemas.openxmlformats.org/officeDocument/2006/relationships/slide" Target="slides/slide1535.xml"/><Relationship Id="rId36" Type="http://schemas.openxmlformats.org/officeDocument/2006/relationships/slide" Target="slides/slide34.xml"/><Relationship Id="rId185" Type="http://schemas.openxmlformats.org/officeDocument/2006/relationships/slide" Target="slides/slide183.xml"/><Relationship Id="rId392" Type="http://schemas.openxmlformats.org/officeDocument/2006/relationships/slide" Target="slides/slide390.xml"/><Relationship Id="rId697" Type="http://schemas.openxmlformats.org/officeDocument/2006/relationships/slide" Target="slides/slide695.xml"/><Relationship Id="rId252" Type="http://schemas.openxmlformats.org/officeDocument/2006/relationships/slide" Target="slides/slide250.xml"/><Relationship Id="rId1187" Type="http://schemas.openxmlformats.org/officeDocument/2006/relationships/slide" Target="slides/slide1185.xml"/><Relationship Id="rId112" Type="http://schemas.openxmlformats.org/officeDocument/2006/relationships/slide" Target="slides/slide110.xml"/><Relationship Id="rId557" Type="http://schemas.openxmlformats.org/officeDocument/2006/relationships/slide" Target="slides/slide555.xml"/><Relationship Id="rId764" Type="http://schemas.openxmlformats.org/officeDocument/2006/relationships/slide" Target="slides/slide762.xml"/><Relationship Id="rId971" Type="http://schemas.openxmlformats.org/officeDocument/2006/relationships/slide" Target="slides/slide969.xml"/><Relationship Id="rId1394" Type="http://schemas.openxmlformats.org/officeDocument/2006/relationships/slide" Target="slides/slide1392.xml"/><Relationship Id="rId417" Type="http://schemas.openxmlformats.org/officeDocument/2006/relationships/slide" Target="slides/slide415.xml"/><Relationship Id="rId624" Type="http://schemas.openxmlformats.org/officeDocument/2006/relationships/slide" Target="slides/slide622.xml"/><Relationship Id="rId831" Type="http://schemas.openxmlformats.org/officeDocument/2006/relationships/slide" Target="slides/slide829.xml"/><Relationship Id="rId1047" Type="http://schemas.openxmlformats.org/officeDocument/2006/relationships/slide" Target="slides/slide1045.xml"/><Relationship Id="rId1254" Type="http://schemas.openxmlformats.org/officeDocument/2006/relationships/slide" Target="slides/slide1252.xml"/><Relationship Id="rId1461" Type="http://schemas.openxmlformats.org/officeDocument/2006/relationships/slide" Target="slides/slide1459.xml"/><Relationship Id="rId929" Type="http://schemas.openxmlformats.org/officeDocument/2006/relationships/slide" Target="slides/slide927.xml"/><Relationship Id="rId1114" Type="http://schemas.openxmlformats.org/officeDocument/2006/relationships/slide" Target="slides/slide1112.xml"/><Relationship Id="rId1321" Type="http://schemas.openxmlformats.org/officeDocument/2006/relationships/slide" Target="slides/slide1319.xml"/><Relationship Id="rId58" Type="http://schemas.openxmlformats.org/officeDocument/2006/relationships/slide" Target="slides/slide56.xml"/><Relationship Id="rId1419" Type="http://schemas.openxmlformats.org/officeDocument/2006/relationships/slide" Target="slides/slide1417.xml"/><Relationship Id="rId274" Type="http://schemas.openxmlformats.org/officeDocument/2006/relationships/slide" Target="slides/slide272.xml"/><Relationship Id="rId481" Type="http://schemas.openxmlformats.org/officeDocument/2006/relationships/slide" Target="slides/slide479.xml"/><Relationship Id="rId134" Type="http://schemas.openxmlformats.org/officeDocument/2006/relationships/slide" Target="slides/slide132.xml"/><Relationship Id="rId579" Type="http://schemas.openxmlformats.org/officeDocument/2006/relationships/slide" Target="slides/slide577.xml"/><Relationship Id="rId786" Type="http://schemas.openxmlformats.org/officeDocument/2006/relationships/slide" Target="slides/slide784.xml"/><Relationship Id="rId993" Type="http://schemas.openxmlformats.org/officeDocument/2006/relationships/slide" Target="slides/slide991.xml"/><Relationship Id="rId341" Type="http://schemas.openxmlformats.org/officeDocument/2006/relationships/slide" Target="slides/slide339.xml"/><Relationship Id="rId439" Type="http://schemas.openxmlformats.org/officeDocument/2006/relationships/slide" Target="slides/slide437.xml"/><Relationship Id="rId646" Type="http://schemas.openxmlformats.org/officeDocument/2006/relationships/slide" Target="slides/slide644.xml"/><Relationship Id="rId1069" Type="http://schemas.openxmlformats.org/officeDocument/2006/relationships/slide" Target="slides/slide1067.xml"/><Relationship Id="rId1276" Type="http://schemas.openxmlformats.org/officeDocument/2006/relationships/slide" Target="slides/slide1274.xml"/><Relationship Id="rId1483" Type="http://schemas.openxmlformats.org/officeDocument/2006/relationships/slide" Target="slides/slide1481.xml"/><Relationship Id="rId201" Type="http://schemas.openxmlformats.org/officeDocument/2006/relationships/slide" Target="slides/slide199.xml"/><Relationship Id="rId506" Type="http://schemas.openxmlformats.org/officeDocument/2006/relationships/slide" Target="slides/slide504.xml"/><Relationship Id="rId853" Type="http://schemas.openxmlformats.org/officeDocument/2006/relationships/slide" Target="slides/slide851.xml"/><Relationship Id="rId1136" Type="http://schemas.openxmlformats.org/officeDocument/2006/relationships/slide" Target="slides/slide1134.xml"/><Relationship Id="rId713" Type="http://schemas.openxmlformats.org/officeDocument/2006/relationships/slide" Target="slides/slide711.xml"/><Relationship Id="rId920" Type="http://schemas.openxmlformats.org/officeDocument/2006/relationships/slide" Target="slides/slide918.xml"/><Relationship Id="rId1343" Type="http://schemas.openxmlformats.org/officeDocument/2006/relationships/slide" Target="slides/slide1341.xml"/><Relationship Id="rId1550" Type="http://schemas.openxmlformats.org/officeDocument/2006/relationships/tableStyles" Target="tableStyles.xml"/><Relationship Id="rId1203" Type="http://schemas.openxmlformats.org/officeDocument/2006/relationships/slide" Target="slides/slide1201.xml"/><Relationship Id="rId1410" Type="http://schemas.openxmlformats.org/officeDocument/2006/relationships/slide" Target="slides/slide1408.xml"/><Relationship Id="rId1508" Type="http://schemas.openxmlformats.org/officeDocument/2006/relationships/slide" Target="slides/slide1506.xml"/><Relationship Id="rId296" Type="http://schemas.openxmlformats.org/officeDocument/2006/relationships/slide" Target="slides/slide294.xml"/><Relationship Id="rId156" Type="http://schemas.openxmlformats.org/officeDocument/2006/relationships/slide" Target="slides/slide154.xml"/><Relationship Id="rId363" Type="http://schemas.openxmlformats.org/officeDocument/2006/relationships/slide" Target="slides/slide361.xml"/><Relationship Id="rId570" Type="http://schemas.openxmlformats.org/officeDocument/2006/relationships/slide" Target="slides/slide568.xml"/><Relationship Id="rId223" Type="http://schemas.openxmlformats.org/officeDocument/2006/relationships/slide" Target="slides/slide221.xml"/><Relationship Id="rId430" Type="http://schemas.openxmlformats.org/officeDocument/2006/relationships/slide" Target="slides/slide428.xml"/><Relationship Id="rId668" Type="http://schemas.openxmlformats.org/officeDocument/2006/relationships/slide" Target="slides/slide666.xml"/><Relationship Id="rId875" Type="http://schemas.openxmlformats.org/officeDocument/2006/relationships/slide" Target="slides/slide873.xml"/><Relationship Id="rId1060" Type="http://schemas.openxmlformats.org/officeDocument/2006/relationships/slide" Target="slides/slide1058.xml"/><Relationship Id="rId1298" Type="http://schemas.openxmlformats.org/officeDocument/2006/relationships/slide" Target="slides/slide1296.xml"/><Relationship Id="rId528" Type="http://schemas.openxmlformats.org/officeDocument/2006/relationships/slide" Target="slides/slide526.xml"/><Relationship Id="rId735" Type="http://schemas.openxmlformats.org/officeDocument/2006/relationships/slide" Target="slides/slide733.xml"/><Relationship Id="rId942" Type="http://schemas.openxmlformats.org/officeDocument/2006/relationships/slide" Target="slides/slide940.xml"/><Relationship Id="rId1158" Type="http://schemas.openxmlformats.org/officeDocument/2006/relationships/slide" Target="slides/slide1156.xml"/><Relationship Id="rId1365" Type="http://schemas.openxmlformats.org/officeDocument/2006/relationships/slide" Target="slides/slide1363.xml"/><Relationship Id="rId1018" Type="http://schemas.openxmlformats.org/officeDocument/2006/relationships/slide" Target="slides/slide1016.xml"/><Relationship Id="rId1225" Type="http://schemas.openxmlformats.org/officeDocument/2006/relationships/slide" Target="slides/slide1223.xml"/><Relationship Id="rId1432" Type="http://schemas.openxmlformats.org/officeDocument/2006/relationships/slide" Target="slides/slide1430.xml"/><Relationship Id="rId71" Type="http://schemas.openxmlformats.org/officeDocument/2006/relationships/slide" Target="slides/slide69.xml"/><Relationship Id="rId802" Type="http://schemas.openxmlformats.org/officeDocument/2006/relationships/slide" Target="slides/slide800.xml"/><Relationship Id="rId29" Type="http://schemas.openxmlformats.org/officeDocument/2006/relationships/slide" Target="slides/slide27.xml"/><Relationship Id="rId178" Type="http://schemas.openxmlformats.org/officeDocument/2006/relationships/slide" Target="slides/slide176.xml"/><Relationship Id="rId385" Type="http://schemas.openxmlformats.org/officeDocument/2006/relationships/slide" Target="slides/slide383.xml"/><Relationship Id="rId592" Type="http://schemas.openxmlformats.org/officeDocument/2006/relationships/slide" Target="slides/slide590.xml"/><Relationship Id="rId245" Type="http://schemas.openxmlformats.org/officeDocument/2006/relationships/slide" Target="slides/slide243.xml"/><Relationship Id="rId452" Type="http://schemas.openxmlformats.org/officeDocument/2006/relationships/slide" Target="slides/slide450.xml"/><Relationship Id="rId897" Type="http://schemas.openxmlformats.org/officeDocument/2006/relationships/slide" Target="slides/slide895.xml"/><Relationship Id="rId1082" Type="http://schemas.openxmlformats.org/officeDocument/2006/relationships/slide" Target="slides/slide1080.xml"/><Relationship Id="rId105" Type="http://schemas.openxmlformats.org/officeDocument/2006/relationships/slide" Target="slides/slide103.xml"/><Relationship Id="rId312" Type="http://schemas.openxmlformats.org/officeDocument/2006/relationships/slide" Target="slides/slide310.xml"/><Relationship Id="rId757" Type="http://schemas.openxmlformats.org/officeDocument/2006/relationships/slide" Target="slides/slide755.xml"/><Relationship Id="rId964" Type="http://schemas.openxmlformats.org/officeDocument/2006/relationships/slide" Target="slides/slide962.xml"/><Relationship Id="rId1387" Type="http://schemas.openxmlformats.org/officeDocument/2006/relationships/slide" Target="slides/slide1385.xml"/><Relationship Id="rId93" Type="http://schemas.openxmlformats.org/officeDocument/2006/relationships/slide" Target="slides/slide91.xml"/><Relationship Id="rId617" Type="http://schemas.openxmlformats.org/officeDocument/2006/relationships/slide" Target="slides/slide615.xml"/><Relationship Id="rId824" Type="http://schemas.openxmlformats.org/officeDocument/2006/relationships/slide" Target="slides/slide822.xml"/><Relationship Id="rId1247" Type="http://schemas.openxmlformats.org/officeDocument/2006/relationships/slide" Target="slides/slide1245.xml"/><Relationship Id="rId1454" Type="http://schemas.openxmlformats.org/officeDocument/2006/relationships/slide" Target="slides/slide1452.xml"/><Relationship Id="rId1107" Type="http://schemas.openxmlformats.org/officeDocument/2006/relationships/slide" Target="slides/slide1105.xml"/><Relationship Id="rId1314" Type="http://schemas.openxmlformats.org/officeDocument/2006/relationships/slide" Target="slides/slide1312.xml"/><Relationship Id="rId1521" Type="http://schemas.openxmlformats.org/officeDocument/2006/relationships/slide" Target="slides/slide1519.xml"/><Relationship Id="rId20" Type="http://schemas.openxmlformats.org/officeDocument/2006/relationships/slide" Target="slides/slide18.xml"/><Relationship Id="rId267" Type="http://schemas.openxmlformats.org/officeDocument/2006/relationships/slide" Target="slides/slide265.xml"/><Relationship Id="rId474" Type="http://schemas.openxmlformats.org/officeDocument/2006/relationships/slide" Target="slides/slide472.xml"/><Relationship Id="rId127" Type="http://schemas.openxmlformats.org/officeDocument/2006/relationships/slide" Target="slides/slide125.xml"/><Relationship Id="rId681" Type="http://schemas.openxmlformats.org/officeDocument/2006/relationships/slide" Target="slides/slide679.xml"/><Relationship Id="rId779" Type="http://schemas.openxmlformats.org/officeDocument/2006/relationships/slide" Target="slides/slide777.xml"/><Relationship Id="rId986" Type="http://schemas.openxmlformats.org/officeDocument/2006/relationships/slide" Target="slides/slide984.xml"/><Relationship Id="rId334" Type="http://schemas.openxmlformats.org/officeDocument/2006/relationships/slide" Target="slides/slide332.xml"/><Relationship Id="rId541" Type="http://schemas.openxmlformats.org/officeDocument/2006/relationships/slide" Target="slides/slide539.xml"/><Relationship Id="rId639" Type="http://schemas.openxmlformats.org/officeDocument/2006/relationships/slide" Target="slides/slide637.xml"/><Relationship Id="rId1171" Type="http://schemas.openxmlformats.org/officeDocument/2006/relationships/slide" Target="slides/slide1169.xml"/><Relationship Id="rId1269" Type="http://schemas.openxmlformats.org/officeDocument/2006/relationships/slide" Target="slides/slide1267.xml"/><Relationship Id="rId1476" Type="http://schemas.openxmlformats.org/officeDocument/2006/relationships/slide" Target="slides/slide1474.xml"/><Relationship Id="rId401" Type="http://schemas.openxmlformats.org/officeDocument/2006/relationships/slide" Target="slides/slide399.xml"/><Relationship Id="rId846" Type="http://schemas.openxmlformats.org/officeDocument/2006/relationships/slide" Target="slides/slide844.xml"/><Relationship Id="rId1031" Type="http://schemas.openxmlformats.org/officeDocument/2006/relationships/slide" Target="slides/slide1029.xml"/><Relationship Id="rId1129" Type="http://schemas.openxmlformats.org/officeDocument/2006/relationships/slide" Target="slides/slide1127.xml"/><Relationship Id="rId706" Type="http://schemas.openxmlformats.org/officeDocument/2006/relationships/slide" Target="slides/slide704.xml"/><Relationship Id="rId913" Type="http://schemas.openxmlformats.org/officeDocument/2006/relationships/slide" Target="slides/slide911.xml"/><Relationship Id="rId1336" Type="http://schemas.openxmlformats.org/officeDocument/2006/relationships/slide" Target="slides/slide1334.xml"/><Relationship Id="rId1543" Type="http://schemas.openxmlformats.org/officeDocument/2006/relationships/slide" Target="slides/slide1541.xml"/><Relationship Id="rId42" Type="http://schemas.openxmlformats.org/officeDocument/2006/relationships/slide" Target="slides/slide40.xml"/><Relationship Id="rId1403" Type="http://schemas.openxmlformats.org/officeDocument/2006/relationships/slide" Target="slides/slide1401.xml"/><Relationship Id="rId191" Type="http://schemas.openxmlformats.org/officeDocument/2006/relationships/slide" Target="slides/slide189.xml"/><Relationship Id="rId289" Type="http://schemas.openxmlformats.org/officeDocument/2006/relationships/slide" Target="slides/slide287.xml"/><Relationship Id="rId496" Type="http://schemas.openxmlformats.org/officeDocument/2006/relationships/slide" Target="slides/slide494.xml"/><Relationship Id="rId149" Type="http://schemas.openxmlformats.org/officeDocument/2006/relationships/slide" Target="slides/slide147.xml"/><Relationship Id="rId356" Type="http://schemas.openxmlformats.org/officeDocument/2006/relationships/slide" Target="slides/slide354.xml"/><Relationship Id="rId563" Type="http://schemas.openxmlformats.org/officeDocument/2006/relationships/slide" Target="slides/slide561.xml"/><Relationship Id="rId770" Type="http://schemas.openxmlformats.org/officeDocument/2006/relationships/slide" Target="slides/slide768.xml"/><Relationship Id="rId1193" Type="http://schemas.openxmlformats.org/officeDocument/2006/relationships/slide" Target="slides/slide1191.xml"/><Relationship Id="rId216" Type="http://schemas.openxmlformats.org/officeDocument/2006/relationships/slide" Target="slides/slide214.xml"/><Relationship Id="rId423" Type="http://schemas.openxmlformats.org/officeDocument/2006/relationships/slide" Target="slides/slide421.xml"/><Relationship Id="rId868" Type="http://schemas.openxmlformats.org/officeDocument/2006/relationships/slide" Target="slides/slide866.xml"/><Relationship Id="rId1053" Type="http://schemas.openxmlformats.org/officeDocument/2006/relationships/slide" Target="slides/slide1051.xml"/><Relationship Id="rId1260" Type="http://schemas.openxmlformats.org/officeDocument/2006/relationships/slide" Target="slides/slide1258.xml"/><Relationship Id="rId1498" Type="http://schemas.openxmlformats.org/officeDocument/2006/relationships/slide" Target="slides/slide1496.xml"/><Relationship Id="rId630" Type="http://schemas.openxmlformats.org/officeDocument/2006/relationships/slide" Target="slides/slide628.xml"/><Relationship Id="rId728" Type="http://schemas.openxmlformats.org/officeDocument/2006/relationships/slide" Target="slides/slide726.xml"/><Relationship Id="rId935" Type="http://schemas.openxmlformats.org/officeDocument/2006/relationships/slide" Target="slides/slide933.xml"/><Relationship Id="rId1358" Type="http://schemas.openxmlformats.org/officeDocument/2006/relationships/slide" Target="slides/slide1356.xml"/><Relationship Id="rId64" Type="http://schemas.openxmlformats.org/officeDocument/2006/relationships/slide" Target="slides/slide62.xml"/><Relationship Id="rId1120" Type="http://schemas.openxmlformats.org/officeDocument/2006/relationships/slide" Target="slides/slide1118.xml"/><Relationship Id="rId1218" Type="http://schemas.openxmlformats.org/officeDocument/2006/relationships/slide" Target="slides/slide1216.xml"/><Relationship Id="rId1425" Type="http://schemas.openxmlformats.org/officeDocument/2006/relationships/slide" Target="slides/slide1423.xml"/><Relationship Id="rId280" Type="http://schemas.openxmlformats.org/officeDocument/2006/relationships/slide" Target="slides/slide278.xml"/><Relationship Id="rId140" Type="http://schemas.openxmlformats.org/officeDocument/2006/relationships/slide" Target="slides/slide138.xml"/><Relationship Id="rId378" Type="http://schemas.openxmlformats.org/officeDocument/2006/relationships/slide" Target="slides/slide376.xml"/><Relationship Id="rId585" Type="http://schemas.openxmlformats.org/officeDocument/2006/relationships/slide" Target="slides/slide583.xml"/><Relationship Id="rId792" Type="http://schemas.openxmlformats.org/officeDocument/2006/relationships/slide" Target="slides/slide790.xml"/><Relationship Id="rId6" Type="http://schemas.openxmlformats.org/officeDocument/2006/relationships/slide" Target="slides/slide4.xml"/><Relationship Id="rId238" Type="http://schemas.openxmlformats.org/officeDocument/2006/relationships/slide" Target="slides/slide236.xml"/><Relationship Id="rId445" Type="http://schemas.openxmlformats.org/officeDocument/2006/relationships/slide" Target="slides/slide443.xml"/><Relationship Id="rId652" Type="http://schemas.openxmlformats.org/officeDocument/2006/relationships/slide" Target="slides/slide650.xml"/><Relationship Id="rId1075" Type="http://schemas.openxmlformats.org/officeDocument/2006/relationships/slide" Target="slides/slide1073.xml"/><Relationship Id="rId1282" Type="http://schemas.openxmlformats.org/officeDocument/2006/relationships/slide" Target="slides/slide1280.xml"/><Relationship Id="rId305" Type="http://schemas.openxmlformats.org/officeDocument/2006/relationships/slide" Target="slides/slide303.xml"/><Relationship Id="rId512" Type="http://schemas.openxmlformats.org/officeDocument/2006/relationships/slide" Target="slides/slide510.xml"/><Relationship Id="rId957" Type="http://schemas.openxmlformats.org/officeDocument/2006/relationships/slide" Target="slides/slide955.xml"/><Relationship Id="rId1142" Type="http://schemas.openxmlformats.org/officeDocument/2006/relationships/slide" Target="slides/slide1140.xml"/><Relationship Id="rId86" Type="http://schemas.openxmlformats.org/officeDocument/2006/relationships/slide" Target="slides/slide84.xml"/><Relationship Id="rId817" Type="http://schemas.openxmlformats.org/officeDocument/2006/relationships/slide" Target="slides/slide815.xml"/><Relationship Id="rId1002" Type="http://schemas.openxmlformats.org/officeDocument/2006/relationships/slide" Target="slides/slide1000.xml"/><Relationship Id="rId1447" Type="http://schemas.openxmlformats.org/officeDocument/2006/relationships/slide" Target="slides/slide1445.xml"/><Relationship Id="rId1307" Type="http://schemas.openxmlformats.org/officeDocument/2006/relationships/slide" Target="slides/slide1305.xml"/><Relationship Id="rId1514" Type="http://schemas.openxmlformats.org/officeDocument/2006/relationships/slide" Target="slides/slide1512.xml"/><Relationship Id="rId13" Type="http://schemas.openxmlformats.org/officeDocument/2006/relationships/slide" Target="slides/slide11.xml"/><Relationship Id="rId162" Type="http://schemas.openxmlformats.org/officeDocument/2006/relationships/slide" Target="slides/slide160.xml"/><Relationship Id="rId467" Type="http://schemas.openxmlformats.org/officeDocument/2006/relationships/slide" Target="slides/slide465.xml"/><Relationship Id="rId1097" Type="http://schemas.openxmlformats.org/officeDocument/2006/relationships/slide" Target="slides/slide1095.xml"/><Relationship Id="rId674" Type="http://schemas.openxmlformats.org/officeDocument/2006/relationships/slide" Target="slides/slide672.xml"/><Relationship Id="rId881" Type="http://schemas.openxmlformats.org/officeDocument/2006/relationships/slide" Target="slides/slide879.xml"/><Relationship Id="rId979" Type="http://schemas.openxmlformats.org/officeDocument/2006/relationships/slide" Target="slides/slide977.xml"/><Relationship Id="rId327" Type="http://schemas.openxmlformats.org/officeDocument/2006/relationships/slide" Target="slides/slide325.xml"/><Relationship Id="rId534" Type="http://schemas.openxmlformats.org/officeDocument/2006/relationships/slide" Target="slides/slide532.xml"/><Relationship Id="rId741" Type="http://schemas.openxmlformats.org/officeDocument/2006/relationships/slide" Target="slides/slide739.xml"/><Relationship Id="rId839" Type="http://schemas.openxmlformats.org/officeDocument/2006/relationships/slide" Target="slides/slide837.xml"/><Relationship Id="rId1164" Type="http://schemas.openxmlformats.org/officeDocument/2006/relationships/slide" Target="slides/slide1162.xml"/><Relationship Id="rId1371" Type="http://schemas.openxmlformats.org/officeDocument/2006/relationships/slide" Target="slides/slide1369.xml"/><Relationship Id="rId1469" Type="http://schemas.openxmlformats.org/officeDocument/2006/relationships/slide" Target="slides/slide1467.xml"/><Relationship Id="rId601" Type="http://schemas.openxmlformats.org/officeDocument/2006/relationships/slide" Target="slides/slide599.xml"/><Relationship Id="rId1024" Type="http://schemas.openxmlformats.org/officeDocument/2006/relationships/slide" Target="slides/slide1022.xml"/><Relationship Id="rId1231" Type="http://schemas.openxmlformats.org/officeDocument/2006/relationships/slide" Target="slides/slide1229.xml"/><Relationship Id="rId906" Type="http://schemas.openxmlformats.org/officeDocument/2006/relationships/slide" Target="slides/slide904.xml"/><Relationship Id="rId1329" Type="http://schemas.openxmlformats.org/officeDocument/2006/relationships/slide" Target="slides/slide1327.xml"/><Relationship Id="rId1536" Type="http://schemas.openxmlformats.org/officeDocument/2006/relationships/slide" Target="slides/slide1534.xml"/><Relationship Id="rId35" Type="http://schemas.openxmlformats.org/officeDocument/2006/relationships/slide" Target="slides/slide33.xml"/><Relationship Id="rId184" Type="http://schemas.openxmlformats.org/officeDocument/2006/relationships/slide" Target="slides/slide182.xml"/><Relationship Id="rId391" Type="http://schemas.openxmlformats.org/officeDocument/2006/relationships/slide" Target="slides/slide389.xml"/><Relationship Id="rId251" Type="http://schemas.openxmlformats.org/officeDocument/2006/relationships/slide" Target="slides/slide249.xml"/><Relationship Id="rId489" Type="http://schemas.openxmlformats.org/officeDocument/2006/relationships/slide" Target="slides/slide487.xml"/><Relationship Id="rId696" Type="http://schemas.openxmlformats.org/officeDocument/2006/relationships/slide" Target="slides/slide694.xml"/><Relationship Id="rId349" Type="http://schemas.openxmlformats.org/officeDocument/2006/relationships/slide" Target="slides/slide347.xml"/><Relationship Id="rId556" Type="http://schemas.openxmlformats.org/officeDocument/2006/relationships/slide" Target="slides/slide554.xml"/><Relationship Id="rId763" Type="http://schemas.openxmlformats.org/officeDocument/2006/relationships/slide" Target="slides/slide761.xml"/><Relationship Id="rId1186" Type="http://schemas.openxmlformats.org/officeDocument/2006/relationships/slide" Target="slides/slide1184.xml"/><Relationship Id="rId1393" Type="http://schemas.openxmlformats.org/officeDocument/2006/relationships/slide" Target="slides/slide1391.xml"/><Relationship Id="rId111" Type="http://schemas.openxmlformats.org/officeDocument/2006/relationships/slide" Target="slides/slide109.xml"/><Relationship Id="rId209" Type="http://schemas.openxmlformats.org/officeDocument/2006/relationships/slide" Target="slides/slide207.xml"/><Relationship Id="rId416" Type="http://schemas.openxmlformats.org/officeDocument/2006/relationships/slide" Target="slides/slide414.xml"/><Relationship Id="rId970" Type="http://schemas.openxmlformats.org/officeDocument/2006/relationships/slide" Target="slides/slide968.xml"/><Relationship Id="rId1046" Type="http://schemas.openxmlformats.org/officeDocument/2006/relationships/slide" Target="slides/slide1044.xml"/><Relationship Id="rId1253" Type="http://schemas.openxmlformats.org/officeDocument/2006/relationships/slide" Target="slides/slide1251.xml"/><Relationship Id="rId623" Type="http://schemas.openxmlformats.org/officeDocument/2006/relationships/slide" Target="slides/slide621.xml"/><Relationship Id="rId830" Type="http://schemas.openxmlformats.org/officeDocument/2006/relationships/slide" Target="slides/slide828.xml"/><Relationship Id="rId928" Type="http://schemas.openxmlformats.org/officeDocument/2006/relationships/slide" Target="slides/slide926.xml"/><Relationship Id="rId1460" Type="http://schemas.openxmlformats.org/officeDocument/2006/relationships/slide" Target="slides/slide1458.xml"/><Relationship Id="rId57" Type="http://schemas.openxmlformats.org/officeDocument/2006/relationships/slide" Target="slides/slide55.xml"/><Relationship Id="rId1113" Type="http://schemas.openxmlformats.org/officeDocument/2006/relationships/slide" Target="slides/slide1111.xml"/><Relationship Id="rId1320" Type="http://schemas.openxmlformats.org/officeDocument/2006/relationships/slide" Target="slides/slide1318.xml"/><Relationship Id="rId1418" Type="http://schemas.openxmlformats.org/officeDocument/2006/relationships/slide" Target="slides/slide1416.xml"/><Relationship Id="rId273" Type="http://schemas.openxmlformats.org/officeDocument/2006/relationships/slide" Target="slides/slide271.xml"/><Relationship Id="rId480" Type="http://schemas.openxmlformats.org/officeDocument/2006/relationships/slide" Target="slides/slide478.xml"/><Relationship Id="rId133" Type="http://schemas.openxmlformats.org/officeDocument/2006/relationships/slide" Target="slides/slide131.xml"/><Relationship Id="rId340" Type="http://schemas.openxmlformats.org/officeDocument/2006/relationships/slide" Target="slides/slide338.xml"/><Relationship Id="rId578" Type="http://schemas.openxmlformats.org/officeDocument/2006/relationships/slide" Target="slides/slide576.xml"/><Relationship Id="rId785" Type="http://schemas.openxmlformats.org/officeDocument/2006/relationships/slide" Target="slides/slide783.xml"/><Relationship Id="rId992" Type="http://schemas.openxmlformats.org/officeDocument/2006/relationships/slide" Target="slides/slide990.xml"/><Relationship Id="rId200" Type="http://schemas.openxmlformats.org/officeDocument/2006/relationships/slide" Target="slides/slide198.xml"/><Relationship Id="rId438" Type="http://schemas.openxmlformats.org/officeDocument/2006/relationships/slide" Target="slides/slide436.xml"/><Relationship Id="rId645" Type="http://schemas.openxmlformats.org/officeDocument/2006/relationships/slide" Target="slides/slide643.xml"/><Relationship Id="rId852" Type="http://schemas.openxmlformats.org/officeDocument/2006/relationships/slide" Target="slides/slide850.xml"/><Relationship Id="rId1068" Type="http://schemas.openxmlformats.org/officeDocument/2006/relationships/slide" Target="slides/slide1066.xml"/><Relationship Id="rId1275" Type="http://schemas.openxmlformats.org/officeDocument/2006/relationships/slide" Target="slides/slide1273.xml"/><Relationship Id="rId1482" Type="http://schemas.openxmlformats.org/officeDocument/2006/relationships/slide" Target="slides/slide1480.xml"/><Relationship Id="rId505" Type="http://schemas.openxmlformats.org/officeDocument/2006/relationships/slide" Target="slides/slide503.xml"/><Relationship Id="rId712" Type="http://schemas.openxmlformats.org/officeDocument/2006/relationships/slide" Target="slides/slide710.xml"/><Relationship Id="rId1135" Type="http://schemas.openxmlformats.org/officeDocument/2006/relationships/slide" Target="slides/slide1133.xml"/><Relationship Id="rId1342" Type="http://schemas.openxmlformats.org/officeDocument/2006/relationships/slide" Target="slides/slide1340.xml"/><Relationship Id="rId79" Type="http://schemas.openxmlformats.org/officeDocument/2006/relationships/slide" Target="slides/slide77.xml"/><Relationship Id="rId1202" Type="http://schemas.openxmlformats.org/officeDocument/2006/relationships/slide" Target="slides/slide1200.xml"/><Relationship Id="rId1507" Type="http://schemas.openxmlformats.org/officeDocument/2006/relationships/slide" Target="slides/slide1505.xml"/><Relationship Id="rId295" Type="http://schemas.openxmlformats.org/officeDocument/2006/relationships/slide" Target="slides/slide293.xml"/><Relationship Id="rId155" Type="http://schemas.openxmlformats.org/officeDocument/2006/relationships/slide" Target="slides/slide153.xml"/><Relationship Id="rId362" Type="http://schemas.openxmlformats.org/officeDocument/2006/relationships/slide" Target="slides/slide360.xml"/><Relationship Id="rId1297" Type="http://schemas.openxmlformats.org/officeDocument/2006/relationships/slide" Target="slides/slide1295.xml"/><Relationship Id="rId222" Type="http://schemas.openxmlformats.org/officeDocument/2006/relationships/slide" Target="slides/slide220.xml"/><Relationship Id="rId667" Type="http://schemas.openxmlformats.org/officeDocument/2006/relationships/slide" Target="slides/slide665.xml"/><Relationship Id="rId874" Type="http://schemas.openxmlformats.org/officeDocument/2006/relationships/slide" Target="slides/slide872.xml"/><Relationship Id="rId527" Type="http://schemas.openxmlformats.org/officeDocument/2006/relationships/slide" Target="slides/slide525.xml"/><Relationship Id="rId734" Type="http://schemas.openxmlformats.org/officeDocument/2006/relationships/slide" Target="slides/slide732.xml"/><Relationship Id="rId941" Type="http://schemas.openxmlformats.org/officeDocument/2006/relationships/slide" Target="slides/slide939.xml"/><Relationship Id="rId1157" Type="http://schemas.openxmlformats.org/officeDocument/2006/relationships/slide" Target="slides/slide1155.xml"/><Relationship Id="rId1364" Type="http://schemas.openxmlformats.org/officeDocument/2006/relationships/slide" Target="slides/slide1362.xml"/><Relationship Id="rId70" Type="http://schemas.openxmlformats.org/officeDocument/2006/relationships/slide" Target="slides/slide68.xml"/><Relationship Id="rId801" Type="http://schemas.openxmlformats.org/officeDocument/2006/relationships/slide" Target="slides/slide799.xml"/><Relationship Id="rId1017" Type="http://schemas.openxmlformats.org/officeDocument/2006/relationships/slide" Target="slides/slide1015.xml"/><Relationship Id="rId1224" Type="http://schemas.openxmlformats.org/officeDocument/2006/relationships/slide" Target="slides/slide1222.xml"/><Relationship Id="rId1431" Type="http://schemas.openxmlformats.org/officeDocument/2006/relationships/slide" Target="slides/slide1429.xml"/><Relationship Id="rId1529" Type="http://schemas.openxmlformats.org/officeDocument/2006/relationships/slide" Target="slides/slide1527.xml"/><Relationship Id="rId28" Type="http://schemas.openxmlformats.org/officeDocument/2006/relationships/slide" Target="slides/slide26.xml"/><Relationship Id="rId177" Type="http://schemas.openxmlformats.org/officeDocument/2006/relationships/slide" Target="slides/slide175.xml"/><Relationship Id="rId384" Type="http://schemas.openxmlformats.org/officeDocument/2006/relationships/slide" Target="slides/slide382.xml"/><Relationship Id="rId591" Type="http://schemas.openxmlformats.org/officeDocument/2006/relationships/slide" Target="slides/slide589.xml"/><Relationship Id="rId244" Type="http://schemas.openxmlformats.org/officeDocument/2006/relationships/slide" Target="slides/slide242.xml"/><Relationship Id="rId689" Type="http://schemas.openxmlformats.org/officeDocument/2006/relationships/slide" Target="slides/slide687.xml"/><Relationship Id="rId896" Type="http://schemas.openxmlformats.org/officeDocument/2006/relationships/slide" Target="slides/slide894.xml"/><Relationship Id="rId1081" Type="http://schemas.openxmlformats.org/officeDocument/2006/relationships/slide" Target="slides/slide1079.xml"/><Relationship Id="rId451" Type="http://schemas.openxmlformats.org/officeDocument/2006/relationships/slide" Target="slides/slide449.xml"/><Relationship Id="rId549" Type="http://schemas.openxmlformats.org/officeDocument/2006/relationships/slide" Target="slides/slide547.xml"/><Relationship Id="rId756" Type="http://schemas.openxmlformats.org/officeDocument/2006/relationships/slide" Target="slides/slide754.xml"/><Relationship Id="rId1179" Type="http://schemas.openxmlformats.org/officeDocument/2006/relationships/slide" Target="slides/slide1177.xml"/><Relationship Id="rId1386" Type="http://schemas.openxmlformats.org/officeDocument/2006/relationships/slide" Target="slides/slide1384.xml"/><Relationship Id="rId104" Type="http://schemas.openxmlformats.org/officeDocument/2006/relationships/slide" Target="slides/slide102.xml"/><Relationship Id="rId311" Type="http://schemas.openxmlformats.org/officeDocument/2006/relationships/slide" Target="slides/slide309.xml"/><Relationship Id="rId409" Type="http://schemas.openxmlformats.org/officeDocument/2006/relationships/slide" Target="slides/slide407.xml"/><Relationship Id="rId963" Type="http://schemas.openxmlformats.org/officeDocument/2006/relationships/slide" Target="slides/slide961.xml"/><Relationship Id="rId1039" Type="http://schemas.openxmlformats.org/officeDocument/2006/relationships/slide" Target="slides/slide1037.xml"/><Relationship Id="rId1246" Type="http://schemas.openxmlformats.org/officeDocument/2006/relationships/slide" Target="slides/slide1244.xml"/><Relationship Id="rId92" Type="http://schemas.openxmlformats.org/officeDocument/2006/relationships/slide" Target="slides/slide90.xml"/><Relationship Id="rId616" Type="http://schemas.openxmlformats.org/officeDocument/2006/relationships/slide" Target="slides/slide614.xml"/><Relationship Id="rId823" Type="http://schemas.openxmlformats.org/officeDocument/2006/relationships/slide" Target="slides/slide821.xml"/><Relationship Id="rId1453" Type="http://schemas.openxmlformats.org/officeDocument/2006/relationships/slide" Target="slides/slide1451.xml"/><Relationship Id="rId1106" Type="http://schemas.openxmlformats.org/officeDocument/2006/relationships/slide" Target="slides/slide1104.xml"/><Relationship Id="rId1313" Type="http://schemas.openxmlformats.org/officeDocument/2006/relationships/slide" Target="slides/slide1311.xml"/><Relationship Id="rId1520" Type="http://schemas.openxmlformats.org/officeDocument/2006/relationships/slide" Target="slides/slide1518.xml"/><Relationship Id="rId199" Type="http://schemas.openxmlformats.org/officeDocument/2006/relationships/slide" Target="slides/slide197.xml"/><Relationship Id="rId266" Type="http://schemas.openxmlformats.org/officeDocument/2006/relationships/slide" Target="slides/slide264.xml"/><Relationship Id="rId473" Type="http://schemas.openxmlformats.org/officeDocument/2006/relationships/slide" Target="slides/slide471.xml"/><Relationship Id="rId680" Type="http://schemas.openxmlformats.org/officeDocument/2006/relationships/slide" Target="slides/slide678.xml"/><Relationship Id="rId126" Type="http://schemas.openxmlformats.org/officeDocument/2006/relationships/slide" Target="slides/slide124.xml"/><Relationship Id="rId333" Type="http://schemas.openxmlformats.org/officeDocument/2006/relationships/slide" Target="slides/slide331.xml"/><Relationship Id="rId540" Type="http://schemas.openxmlformats.org/officeDocument/2006/relationships/slide" Target="slides/slide538.xml"/><Relationship Id="rId778" Type="http://schemas.openxmlformats.org/officeDocument/2006/relationships/slide" Target="slides/slide776.xml"/><Relationship Id="rId985" Type="http://schemas.openxmlformats.org/officeDocument/2006/relationships/slide" Target="slides/slide983.xml"/><Relationship Id="rId1170" Type="http://schemas.openxmlformats.org/officeDocument/2006/relationships/slide" Target="slides/slide1168.xml"/><Relationship Id="rId638" Type="http://schemas.openxmlformats.org/officeDocument/2006/relationships/slide" Target="slides/slide636.xml"/><Relationship Id="rId845" Type="http://schemas.openxmlformats.org/officeDocument/2006/relationships/slide" Target="slides/slide843.xml"/><Relationship Id="rId1030" Type="http://schemas.openxmlformats.org/officeDocument/2006/relationships/slide" Target="slides/slide1028.xml"/><Relationship Id="rId1268" Type="http://schemas.openxmlformats.org/officeDocument/2006/relationships/slide" Target="slides/slide1266.xml"/><Relationship Id="rId1475" Type="http://schemas.openxmlformats.org/officeDocument/2006/relationships/slide" Target="slides/slide1473.xml"/><Relationship Id="rId400" Type="http://schemas.openxmlformats.org/officeDocument/2006/relationships/slide" Target="slides/slide398.xml"/><Relationship Id="rId705" Type="http://schemas.openxmlformats.org/officeDocument/2006/relationships/slide" Target="slides/slide703.xml"/><Relationship Id="rId1128" Type="http://schemas.openxmlformats.org/officeDocument/2006/relationships/slide" Target="slides/slide1126.xml"/><Relationship Id="rId1335" Type="http://schemas.openxmlformats.org/officeDocument/2006/relationships/slide" Target="slides/slide1333.xml"/><Relationship Id="rId1542" Type="http://schemas.openxmlformats.org/officeDocument/2006/relationships/slide" Target="slides/slide1540.xml"/><Relationship Id="rId912" Type="http://schemas.openxmlformats.org/officeDocument/2006/relationships/slide" Target="slides/slide910.xml"/><Relationship Id="rId41" Type="http://schemas.openxmlformats.org/officeDocument/2006/relationships/slide" Target="slides/slide39.xml"/><Relationship Id="rId1402" Type="http://schemas.openxmlformats.org/officeDocument/2006/relationships/slide" Target="slides/slide1400.xml"/><Relationship Id="rId190" Type="http://schemas.openxmlformats.org/officeDocument/2006/relationships/slide" Target="slides/slide188.xml"/><Relationship Id="rId288" Type="http://schemas.openxmlformats.org/officeDocument/2006/relationships/slide" Target="slides/slide286.xml"/><Relationship Id="rId495" Type="http://schemas.openxmlformats.org/officeDocument/2006/relationships/slide" Target="slides/slide493.xml"/><Relationship Id="rId148" Type="http://schemas.openxmlformats.org/officeDocument/2006/relationships/slide" Target="slides/slide146.xml"/><Relationship Id="rId355" Type="http://schemas.openxmlformats.org/officeDocument/2006/relationships/slide" Target="slides/slide353.xml"/><Relationship Id="rId562" Type="http://schemas.openxmlformats.org/officeDocument/2006/relationships/slide" Target="slides/slide560.xml"/><Relationship Id="rId1192" Type="http://schemas.openxmlformats.org/officeDocument/2006/relationships/slide" Target="slides/slide1190.xml"/><Relationship Id="rId215" Type="http://schemas.openxmlformats.org/officeDocument/2006/relationships/slide" Target="slides/slide213.xml"/><Relationship Id="rId422" Type="http://schemas.openxmlformats.org/officeDocument/2006/relationships/slide" Target="slides/slide420.xml"/><Relationship Id="rId867" Type="http://schemas.openxmlformats.org/officeDocument/2006/relationships/slide" Target="slides/slide865.xml"/><Relationship Id="rId1052" Type="http://schemas.openxmlformats.org/officeDocument/2006/relationships/slide" Target="slides/slide1050.xml"/><Relationship Id="rId1497" Type="http://schemas.openxmlformats.org/officeDocument/2006/relationships/slide" Target="slides/slide1495.xml"/><Relationship Id="rId727" Type="http://schemas.openxmlformats.org/officeDocument/2006/relationships/slide" Target="slides/slide725.xml"/><Relationship Id="rId934" Type="http://schemas.openxmlformats.org/officeDocument/2006/relationships/slide" Target="slides/slide932.xml"/><Relationship Id="rId1357" Type="http://schemas.openxmlformats.org/officeDocument/2006/relationships/slide" Target="slides/slide1355.xml"/><Relationship Id="rId63" Type="http://schemas.openxmlformats.org/officeDocument/2006/relationships/slide" Target="slides/slide61.xml"/><Relationship Id="rId1217" Type="http://schemas.openxmlformats.org/officeDocument/2006/relationships/slide" Target="slides/slide1215.xml"/><Relationship Id="rId1424" Type="http://schemas.openxmlformats.org/officeDocument/2006/relationships/slide" Target="slides/slide1422.xml"/><Relationship Id="rId74" Type="http://schemas.openxmlformats.org/officeDocument/2006/relationships/slide" Target="slides/slide72.xml"/><Relationship Id="rId377" Type="http://schemas.openxmlformats.org/officeDocument/2006/relationships/slide" Target="slides/slide375.xml"/><Relationship Id="rId500" Type="http://schemas.openxmlformats.org/officeDocument/2006/relationships/slide" Target="slides/slide498.xml"/><Relationship Id="rId584" Type="http://schemas.openxmlformats.org/officeDocument/2006/relationships/slide" Target="slides/slide582.xml"/><Relationship Id="rId805" Type="http://schemas.openxmlformats.org/officeDocument/2006/relationships/slide" Target="slides/slide803.xml"/><Relationship Id="rId1130" Type="http://schemas.openxmlformats.org/officeDocument/2006/relationships/slide" Target="slides/slide1128.xml"/><Relationship Id="rId1228" Type="http://schemas.openxmlformats.org/officeDocument/2006/relationships/slide" Target="slides/slide1226.xml"/><Relationship Id="rId1435" Type="http://schemas.openxmlformats.org/officeDocument/2006/relationships/slide" Target="slides/slide1433.xml"/><Relationship Id="rId5" Type="http://schemas.openxmlformats.org/officeDocument/2006/relationships/slide" Target="slides/slide3.xml"/><Relationship Id="rId237" Type="http://schemas.openxmlformats.org/officeDocument/2006/relationships/slide" Target="slides/slide235.xml"/><Relationship Id="rId791" Type="http://schemas.openxmlformats.org/officeDocument/2006/relationships/slide" Target="slides/slide789.xml"/><Relationship Id="rId889" Type="http://schemas.openxmlformats.org/officeDocument/2006/relationships/slide" Target="slides/slide887.xml"/><Relationship Id="rId1074" Type="http://schemas.openxmlformats.org/officeDocument/2006/relationships/slide" Target="slides/slide1072.xml"/><Relationship Id="rId444" Type="http://schemas.openxmlformats.org/officeDocument/2006/relationships/slide" Target="slides/slide442.xml"/><Relationship Id="rId651" Type="http://schemas.openxmlformats.org/officeDocument/2006/relationships/slide" Target="slides/slide649.xml"/><Relationship Id="rId749" Type="http://schemas.openxmlformats.org/officeDocument/2006/relationships/slide" Target="slides/slide747.xml"/><Relationship Id="rId1281" Type="http://schemas.openxmlformats.org/officeDocument/2006/relationships/slide" Target="slides/slide1279.xml"/><Relationship Id="rId1379" Type="http://schemas.openxmlformats.org/officeDocument/2006/relationships/slide" Target="slides/slide1377.xml"/><Relationship Id="rId1502" Type="http://schemas.openxmlformats.org/officeDocument/2006/relationships/slide" Target="slides/slide1500.xml"/><Relationship Id="rId290" Type="http://schemas.openxmlformats.org/officeDocument/2006/relationships/slide" Target="slides/slide288.xml"/><Relationship Id="rId304" Type="http://schemas.openxmlformats.org/officeDocument/2006/relationships/slide" Target="slides/slide302.xml"/><Relationship Id="rId388" Type="http://schemas.openxmlformats.org/officeDocument/2006/relationships/slide" Target="slides/slide386.xml"/><Relationship Id="rId511" Type="http://schemas.openxmlformats.org/officeDocument/2006/relationships/slide" Target="slides/slide509.xml"/><Relationship Id="rId609" Type="http://schemas.openxmlformats.org/officeDocument/2006/relationships/slide" Target="slides/slide607.xml"/><Relationship Id="rId956" Type="http://schemas.openxmlformats.org/officeDocument/2006/relationships/slide" Target="slides/slide954.xml"/><Relationship Id="rId1141" Type="http://schemas.openxmlformats.org/officeDocument/2006/relationships/slide" Target="slides/slide1139.xml"/><Relationship Id="rId1239" Type="http://schemas.openxmlformats.org/officeDocument/2006/relationships/slide" Target="slides/slide1237.xml"/><Relationship Id="rId85" Type="http://schemas.openxmlformats.org/officeDocument/2006/relationships/slide" Target="slides/slide83.xml"/><Relationship Id="rId150" Type="http://schemas.openxmlformats.org/officeDocument/2006/relationships/slide" Target="slides/slide148.xml"/><Relationship Id="rId595" Type="http://schemas.openxmlformats.org/officeDocument/2006/relationships/slide" Target="slides/slide593.xml"/><Relationship Id="rId816" Type="http://schemas.openxmlformats.org/officeDocument/2006/relationships/slide" Target="slides/slide814.xml"/><Relationship Id="rId1001" Type="http://schemas.openxmlformats.org/officeDocument/2006/relationships/slide" Target="slides/slide999.xml"/><Relationship Id="rId1446" Type="http://schemas.openxmlformats.org/officeDocument/2006/relationships/slide" Target="slides/slide1444.xml"/><Relationship Id="rId248" Type="http://schemas.openxmlformats.org/officeDocument/2006/relationships/slide" Target="slides/slide246.xml"/><Relationship Id="rId455" Type="http://schemas.openxmlformats.org/officeDocument/2006/relationships/slide" Target="slides/slide453.xml"/><Relationship Id="rId662" Type="http://schemas.openxmlformats.org/officeDocument/2006/relationships/slide" Target="slides/slide660.xml"/><Relationship Id="rId1085" Type="http://schemas.openxmlformats.org/officeDocument/2006/relationships/slide" Target="slides/slide1083.xml"/><Relationship Id="rId1292" Type="http://schemas.openxmlformats.org/officeDocument/2006/relationships/slide" Target="slides/slide1290.xml"/><Relationship Id="rId1306" Type="http://schemas.openxmlformats.org/officeDocument/2006/relationships/slide" Target="slides/slide1304.xml"/><Relationship Id="rId1513" Type="http://schemas.openxmlformats.org/officeDocument/2006/relationships/slide" Target="slides/slide1511.xml"/><Relationship Id="rId12" Type="http://schemas.openxmlformats.org/officeDocument/2006/relationships/slide" Target="slides/slide10.xml"/><Relationship Id="rId108" Type="http://schemas.openxmlformats.org/officeDocument/2006/relationships/slide" Target="slides/slide106.xml"/><Relationship Id="rId315" Type="http://schemas.openxmlformats.org/officeDocument/2006/relationships/slide" Target="slides/slide313.xml"/><Relationship Id="rId522" Type="http://schemas.openxmlformats.org/officeDocument/2006/relationships/slide" Target="slides/slide520.xml"/><Relationship Id="rId967" Type="http://schemas.openxmlformats.org/officeDocument/2006/relationships/slide" Target="slides/slide965.xml"/><Relationship Id="rId1152" Type="http://schemas.openxmlformats.org/officeDocument/2006/relationships/slide" Target="slides/slide1150.xml"/><Relationship Id="rId96" Type="http://schemas.openxmlformats.org/officeDocument/2006/relationships/slide" Target="slides/slide94.xml"/><Relationship Id="rId161" Type="http://schemas.openxmlformats.org/officeDocument/2006/relationships/slide" Target="slides/slide159.xml"/><Relationship Id="rId399" Type="http://schemas.openxmlformats.org/officeDocument/2006/relationships/slide" Target="slides/slide397.xml"/><Relationship Id="rId827" Type="http://schemas.openxmlformats.org/officeDocument/2006/relationships/slide" Target="slides/slide825.xml"/><Relationship Id="rId1012" Type="http://schemas.openxmlformats.org/officeDocument/2006/relationships/slide" Target="slides/slide1010.xml"/><Relationship Id="rId1457" Type="http://schemas.openxmlformats.org/officeDocument/2006/relationships/slide" Target="slides/slide1455.xml"/><Relationship Id="rId259" Type="http://schemas.openxmlformats.org/officeDocument/2006/relationships/slide" Target="slides/slide257.xml"/><Relationship Id="rId466" Type="http://schemas.openxmlformats.org/officeDocument/2006/relationships/slide" Target="slides/slide464.xml"/><Relationship Id="rId673" Type="http://schemas.openxmlformats.org/officeDocument/2006/relationships/slide" Target="slides/slide671.xml"/><Relationship Id="rId880" Type="http://schemas.openxmlformats.org/officeDocument/2006/relationships/slide" Target="slides/slide878.xml"/><Relationship Id="rId1096" Type="http://schemas.openxmlformats.org/officeDocument/2006/relationships/slide" Target="slides/slide1094.xml"/><Relationship Id="rId1317" Type="http://schemas.openxmlformats.org/officeDocument/2006/relationships/slide" Target="slides/slide1315.xml"/><Relationship Id="rId1524" Type="http://schemas.openxmlformats.org/officeDocument/2006/relationships/slide" Target="slides/slide1522.xml"/><Relationship Id="rId23" Type="http://schemas.openxmlformats.org/officeDocument/2006/relationships/slide" Target="slides/slide21.xml"/><Relationship Id="rId119" Type="http://schemas.openxmlformats.org/officeDocument/2006/relationships/slide" Target="slides/slide117.xml"/><Relationship Id="rId326" Type="http://schemas.openxmlformats.org/officeDocument/2006/relationships/slide" Target="slides/slide324.xml"/><Relationship Id="rId533" Type="http://schemas.openxmlformats.org/officeDocument/2006/relationships/slide" Target="slides/slide531.xml"/><Relationship Id="rId978" Type="http://schemas.openxmlformats.org/officeDocument/2006/relationships/slide" Target="slides/slide976.xml"/><Relationship Id="rId1163" Type="http://schemas.openxmlformats.org/officeDocument/2006/relationships/slide" Target="slides/slide1161.xml"/><Relationship Id="rId1370" Type="http://schemas.openxmlformats.org/officeDocument/2006/relationships/slide" Target="slides/slide1368.xml"/><Relationship Id="rId740" Type="http://schemas.openxmlformats.org/officeDocument/2006/relationships/slide" Target="slides/slide738.xml"/><Relationship Id="rId838" Type="http://schemas.openxmlformats.org/officeDocument/2006/relationships/slide" Target="slides/slide836.xml"/><Relationship Id="rId1023" Type="http://schemas.openxmlformats.org/officeDocument/2006/relationships/slide" Target="slides/slide1021.xml"/><Relationship Id="rId1468" Type="http://schemas.openxmlformats.org/officeDocument/2006/relationships/slide" Target="slides/slide1466.xml"/><Relationship Id="rId172" Type="http://schemas.openxmlformats.org/officeDocument/2006/relationships/slide" Target="slides/slide170.xml"/><Relationship Id="rId477" Type="http://schemas.openxmlformats.org/officeDocument/2006/relationships/slide" Target="slides/slide475.xml"/><Relationship Id="rId600" Type="http://schemas.openxmlformats.org/officeDocument/2006/relationships/slide" Target="slides/slide598.xml"/><Relationship Id="rId684" Type="http://schemas.openxmlformats.org/officeDocument/2006/relationships/slide" Target="slides/slide682.xml"/><Relationship Id="rId1230" Type="http://schemas.openxmlformats.org/officeDocument/2006/relationships/slide" Target="slides/slide1228.xml"/><Relationship Id="rId1328" Type="http://schemas.openxmlformats.org/officeDocument/2006/relationships/slide" Target="slides/slide1326.xml"/><Relationship Id="rId1535" Type="http://schemas.openxmlformats.org/officeDocument/2006/relationships/slide" Target="slides/slide1533.xml"/><Relationship Id="rId337" Type="http://schemas.openxmlformats.org/officeDocument/2006/relationships/slide" Target="slides/slide335.xml"/><Relationship Id="rId891" Type="http://schemas.openxmlformats.org/officeDocument/2006/relationships/slide" Target="slides/slide889.xml"/><Relationship Id="rId905" Type="http://schemas.openxmlformats.org/officeDocument/2006/relationships/slide" Target="slides/slide903.xml"/><Relationship Id="rId989" Type="http://schemas.openxmlformats.org/officeDocument/2006/relationships/slide" Target="slides/slide987.xml"/><Relationship Id="rId34" Type="http://schemas.openxmlformats.org/officeDocument/2006/relationships/slide" Target="slides/slide32.xml"/><Relationship Id="rId544" Type="http://schemas.openxmlformats.org/officeDocument/2006/relationships/slide" Target="slides/slide542.xml"/><Relationship Id="rId751" Type="http://schemas.openxmlformats.org/officeDocument/2006/relationships/slide" Target="slides/slide749.xml"/><Relationship Id="rId849" Type="http://schemas.openxmlformats.org/officeDocument/2006/relationships/slide" Target="slides/slide847.xml"/><Relationship Id="rId1174" Type="http://schemas.openxmlformats.org/officeDocument/2006/relationships/slide" Target="slides/slide1172.xml"/><Relationship Id="rId1381" Type="http://schemas.openxmlformats.org/officeDocument/2006/relationships/slide" Target="slides/slide1379.xml"/><Relationship Id="rId1479" Type="http://schemas.openxmlformats.org/officeDocument/2006/relationships/slide" Target="slides/slide1477.xml"/><Relationship Id="rId183" Type="http://schemas.openxmlformats.org/officeDocument/2006/relationships/slide" Target="slides/slide181.xml"/><Relationship Id="rId390" Type="http://schemas.openxmlformats.org/officeDocument/2006/relationships/slide" Target="slides/slide388.xml"/><Relationship Id="rId404" Type="http://schemas.openxmlformats.org/officeDocument/2006/relationships/slide" Target="slides/slide402.xml"/><Relationship Id="rId611" Type="http://schemas.openxmlformats.org/officeDocument/2006/relationships/slide" Target="slides/slide609.xml"/><Relationship Id="rId1034" Type="http://schemas.openxmlformats.org/officeDocument/2006/relationships/slide" Target="slides/slide1032.xml"/><Relationship Id="rId1241" Type="http://schemas.openxmlformats.org/officeDocument/2006/relationships/slide" Target="slides/slide1239.xml"/><Relationship Id="rId1339" Type="http://schemas.openxmlformats.org/officeDocument/2006/relationships/slide" Target="slides/slide1337.xml"/><Relationship Id="rId250" Type="http://schemas.openxmlformats.org/officeDocument/2006/relationships/slide" Target="slides/slide248.xml"/><Relationship Id="rId488" Type="http://schemas.openxmlformats.org/officeDocument/2006/relationships/slide" Target="slides/slide486.xml"/><Relationship Id="rId695" Type="http://schemas.openxmlformats.org/officeDocument/2006/relationships/slide" Target="slides/slide693.xml"/><Relationship Id="rId709" Type="http://schemas.openxmlformats.org/officeDocument/2006/relationships/slide" Target="slides/slide707.xml"/><Relationship Id="rId916" Type="http://schemas.openxmlformats.org/officeDocument/2006/relationships/slide" Target="slides/slide914.xml"/><Relationship Id="rId1101" Type="http://schemas.openxmlformats.org/officeDocument/2006/relationships/slide" Target="slides/slide1099.xml"/><Relationship Id="rId1546" Type="http://schemas.openxmlformats.org/officeDocument/2006/relationships/notesMaster" Target="notesMasters/notesMaster1.xml"/><Relationship Id="rId45" Type="http://schemas.openxmlformats.org/officeDocument/2006/relationships/slide" Target="slides/slide43.xml"/><Relationship Id="rId110" Type="http://schemas.openxmlformats.org/officeDocument/2006/relationships/slide" Target="slides/slide108.xml"/><Relationship Id="rId348" Type="http://schemas.openxmlformats.org/officeDocument/2006/relationships/slide" Target="slides/slide346.xml"/><Relationship Id="rId555" Type="http://schemas.openxmlformats.org/officeDocument/2006/relationships/slide" Target="slides/slide553.xml"/><Relationship Id="rId762" Type="http://schemas.openxmlformats.org/officeDocument/2006/relationships/slide" Target="slides/slide760.xml"/><Relationship Id="rId1185" Type="http://schemas.openxmlformats.org/officeDocument/2006/relationships/slide" Target="slides/slide1183.xml"/><Relationship Id="rId1392" Type="http://schemas.openxmlformats.org/officeDocument/2006/relationships/slide" Target="slides/slide1390.xml"/><Relationship Id="rId1406" Type="http://schemas.openxmlformats.org/officeDocument/2006/relationships/slide" Target="slides/slide1404.xml"/><Relationship Id="rId194" Type="http://schemas.openxmlformats.org/officeDocument/2006/relationships/slide" Target="slides/slide192.xml"/><Relationship Id="rId208" Type="http://schemas.openxmlformats.org/officeDocument/2006/relationships/slide" Target="slides/slide206.xml"/><Relationship Id="rId415" Type="http://schemas.openxmlformats.org/officeDocument/2006/relationships/slide" Target="slides/slide413.xml"/><Relationship Id="rId622" Type="http://schemas.openxmlformats.org/officeDocument/2006/relationships/slide" Target="slides/slide620.xml"/><Relationship Id="rId1045" Type="http://schemas.openxmlformats.org/officeDocument/2006/relationships/slide" Target="slides/slide1043.xml"/><Relationship Id="rId1252" Type="http://schemas.openxmlformats.org/officeDocument/2006/relationships/slide" Target="slides/slide1250.xml"/><Relationship Id="rId261" Type="http://schemas.openxmlformats.org/officeDocument/2006/relationships/slide" Target="slides/slide259.xml"/><Relationship Id="rId499" Type="http://schemas.openxmlformats.org/officeDocument/2006/relationships/slide" Target="slides/slide497.xml"/><Relationship Id="rId927" Type="http://schemas.openxmlformats.org/officeDocument/2006/relationships/slide" Target="slides/slide925.xml"/><Relationship Id="rId1112" Type="http://schemas.openxmlformats.org/officeDocument/2006/relationships/slide" Target="slides/slide1110.xml"/><Relationship Id="rId56" Type="http://schemas.openxmlformats.org/officeDocument/2006/relationships/slide" Target="slides/slide54.xml"/><Relationship Id="rId359" Type="http://schemas.openxmlformats.org/officeDocument/2006/relationships/slide" Target="slides/slide357.xml"/><Relationship Id="rId566" Type="http://schemas.openxmlformats.org/officeDocument/2006/relationships/slide" Target="slides/slide564.xml"/><Relationship Id="rId773" Type="http://schemas.openxmlformats.org/officeDocument/2006/relationships/slide" Target="slides/slide771.xml"/><Relationship Id="rId1196" Type="http://schemas.openxmlformats.org/officeDocument/2006/relationships/slide" Target="slides/slide1194.xml"/><Relationship Id="rId1417" Type="http://schemas.openxmlformats.org/officeDocument/2006/relationships/slide" Target="slides/slide1415.xml"/><Relationship Id="rId121" Type="http://schemas.openxmlformats.org/officeDocument/2006/relationships/slide" Target="slides/slide119.xml"/><Relationship Id="rId219" Type="http://schemas.openxmlformats.org/officeDocument/2006/relationships/slide" Target="slides/slide217.xml"/><Relationship Id="rId426" Type="http://schemas.openxmlformats.org/officeDocument/2006/relationships/slide" Target="slides/slide424.xml"/><Relationship Id="rId633" Type="http://schemas.openxmlformats.org/officeDocument/2006/relationships/slide" Target="slides/slide631.xml"/><Relationship Id="rId980" Type="http://schemas.openxmlformats.org/officeDocument/2006/relationships/slide" Target="slides/slide978.xml"/><Relationship Id="rId1056" Type="http://schemas.openxmlformats.org/officeDocument/2006/relationships/slide" Target="slides/slide1054.xml"/><Relationship Id="rId1263" Type="http://schemas.openxmlformats.org/officeDocument/2006/relationships/slide" Target="slides/slide1261.xml"/><Relationship Id="rId840" Type="http://schemas.openxmlformats.org/officeDocument/2006/relationships/slide" Target="slides/slide838.xml"/><Relationship Id="rId938" Type="http://schemas.openxmlformats.org/officeDocument/2006/relationships/slide" Target="slides/slide936.xml"/><Relationship Id="rId1470" Type="http://schemas.openxmlformats.org/officeDocument/2006/relationships/slide" Target="slides/slide1468.xml"/><Relationship Id="rId67" Type="http://schemas.openxmlformats.org/officeDocument/2006/relationships/slide" Target="slides/slide65.xml"/><Relationship Id="rId272" Type="http://schemas.openxmlformats.org/officeDocument/2006/relationships/slide" Target="slides/slide270.xml"/><Relationship Id="rId577" Type="http://schemas.openxmlformats.org/officeDocument/2006/relationships/slide" Target="slides/slide575.xml"/><Relationship Id="rId700" Type="http://schemas.openxmlformats.org/officeDocument/2006/relationships/slide" Target="slides/slide698.xml"/><Relationship Id="rId1123" Type="http://schemas.openxmlformats.org/officeDocument/2006/relationships/slide" Target="slides/slide1121.xml"/><Relationship Id="rId1330" Type="http://schemas.openxmlformats.org/officeDocument/2006/relationships/slide" Target="slides/slide1328.xml"/><Relationship Id="rId1428" Type="http://schemas.openxmlformats.org/officeDocument/2006/relationships/slide" Target="slides/slide1426.xml"/><Relationship Id="rId132" Type="http://schemas.openxmlformats.org/officeDocument/2006/relationships/slide" Target="slides/slide130.xml"/><Relationship Id="rId784" Type="http://schemas.openxmlformats.org/officeDocument/2006/relationships/slide" Target="slides/slide782.xml"/><Relationship Id="rId991" Type="http://schemas.openxmlformats.org/officeDocument/2006/relationships/slide" Target="slides/slide989.xml"/><Relationship Id="rId1067" Type="http://schemas.openxmlformats.org/officeDocument/2006/relationships/slide" Target="slides/slide1065.xml"/><Relationship Id="rId437" Type="http://schemas.openxmlformats.org/officeDocument/2006/relationships/slide" Target="slides/slide435.xml"/><Relationship Id="rId644" Type="http://schemas.openxmlformats.org/officeDocument/2006/relationships/slide" Target="slides/slide642.xml"/><Relationship Id="rId851" Type="http://schemas.openxmlformats.org/officeDocument/2006/relationships/slide" Target="slides/slide849.xml"/><Relationship Id="rId1274" Type="http://schemas.openxmlformats.org/officeDocument/2006/relationships/slide" Target="slides/slide1272.xml"/><Relationship Id="rId1481" Type="http://schemas.openxmlformats.org/officeDocument/2006/relationships/slide" Target="slides/slide1479.xml"/><Relationship Id="rId283" Type="http://schemas.openxmlformats.org/officeDocument/2006/relationships/slide" Target="slides/slide281.xml"/><Relationship Id="rId490" Type="http://schemas.openxmlformats.org/officeDocument/2006/relationships/slide" Target="slides/slide488.xml"/><Relationship Id="rId504" Type="http://schemas.openxmlformats.org/officeDocument/2006/relationships/slide" Target="slides/slide502.xml"/><Relationship Id="rId711" Type="http://schemas.openxmlformats.org/officeDocument/2006/relationships/slide" Target="slides/slide709.xml"/><Relationship Id="rId949" Type="http://schemas.openxmlformats.org/officeDocument/2006/relationships/slide" Target="slides/slide947.xml"/><Relationship Id="rId1134" Type="http://schemas.openxmlformats.org/officeDocument/2006/relationships/slide" Target="slides/slide1132.xml"/><Relationship Id="rId1341" Type="http://schemas.openxmlformats.org/officeDocument/2006/relationships/slide" Target="slides/slide1339.xml"/><Relationship Id="rId78" Type="http://schemas.openxmlformats.org/officeDocument/2006/relationships/slide" Target="slides/slide76.xml"/><Relationship Id="rId143" Type="http://schemas.openxmlformats.org/officeDocument/2006/relationships/slide" Target="slides/slide141.xml"/><Relationship Id="rId350" Type="http://schemas.openxmlformats.org/officeDocument/2006/relationships/slide" Target="slides/slide348.xml"/><Relationship Id="rId588" Type="http://schemas.openxmlformats.org/officeDocument/2006/relationships/slide" Target="slides/slide586.xml"/><Relationship Id="rId795" Type="http://schemas.openxmlformats.org/officeDocument/2006/relationships/slide" Target="slides/slide793.xml"/><Relationship Id="rId809" Type="http://schemas.openxmlformats.org/officeDocument/2006/relationships/slide" Target="slides/slide807.xml"/><Relationship Id="rId1201" Type="http://schemas.openxmlformats.org/officeDocument/2006/relationships/slide" Target="slides/slide1199.xml"/><Relationship Id="rId1439" Type="http://schemas.openxmlformats.org/officeDocument/2006/relationships/slide" Target="slides/slide1437.xml"/><Relationship Id="rId9" Type="http://schemas.openxmlformats.org/officeDocument/2006/relationships/slide" Target="slides/slide7.xml"/><Relationship Id="rId210" Type="http://schemas.openxmlformats.org/officeDocument/2006/relationships/slide" Target="slides/slide208.xml"/><Relationship Id="rId448" Type="http://schemas.openxmlformats.org/officeDocument/2006/relationships/slide" Target="slides/slide446.xml"/><Relationship Id="rId655" Type="http://schemas.openxmlformats.org/officeDocument/2006/relationships/slide" Target="slides/slide653.xml"/><Relationship Id="rId862" Type="http://schemas.openxmlformats.org/officeDocument/2006/relationships/slide" Target="slides/slide860.xml"/><Relationship Id="rId1078" Type="http://schemas.openxmlformats.org/officeDocument/2006/relationships/slide" Target="slides/slide1076.xml"/><Relationship Id="rId1285" Type="http://schemas.openxmlformats.org/officeDocument/2006/relationships/slide" Target="slides/slide1283.xml"/><Relationship Id="rId1492" Type="http://schemas.openxmlformats.org/officeDocument/2006/relationships/slide" Target="slides/slide1490.xml"/><Relationship Id="rId1506" Type="http://schemas.openxmlformats.org/officeDocument/2006/relationships/slide" Target="slides/slide1504.xml"/><Relationship Id="rId294" Type="http://schemas.openxmlformats.org/officeDocument/2006/relationships/slide" Target="slides/slide292.xml"/><Relationship Id="rId308" Type="http://schemas.openxmlformats.org/officeDocument/2006/relationships/slide" Target="slides/slide306.xml"/><Relationship Id="rId515" Type="http://schemas.openxmlformats.org/officeDocument/2006/relationships/slide" Target="slides/slide513.xml"/><Relationship Id="rId722" Type="http://schemas.openxmlformats.org/officeDocument/2006/relationships/slide" Target="slides/slide720.xml"/><Relationship Id="rId1145" Type="http://schemas.openxmlformats.org/officeDocument/2006/relationships/slide" Target="slides/slide1143.xml"/><Relationship Id="rId1352" Type="http://schemas.openxmlformats.org/officeDocument/2006/relationships/slide" Target="slides/slide1350.xml"/><Relationship Id="rId89" Type="http://schemas.openxmlformats.org/officeDocument/2006/relationships/slide" Target="slides/slide87.xml"/><Relationship Id="rId154" Type="http://schemas.openxmlformats.org/officeDocument/2006/relationships/slide" Target="slides/slide152.xml"/><Relationship Id="rId361" Type="http://schemas.openxmlformats.org/officeDocument/2006/relationships/slide" Target="slides/slide359.xml"/><Relationship Id="rId599" Type="http://schemas.openxmlformats.org/officeDocument/2006/relationships/slide" Target="slides/slide597.xml"/><Relationship Id="rId1005" Type="http://schemas.openxmlformats.org/officeDocument/2006/relationships/slide" Target="slides/slide1003.xml"/><Relationship Id="rId1212" Type="http://schemas.openxmlformats.org/officeDocument/2006/relationships/slide" Target="slides/slide1210.xml"/><Relationship Id="rId459" Type="http://schemas.openxmlformats.org/officeDocument/2006/relationships/slide" Target="slides/slide457.xml"/><Relationship Id="rId666" Type="http://schemas.openxmlformats.org/officeDocument/2006/relationships/slide" Target="slides/slide664.xml"/><Relationship Id="rId873" Type="http://schemas.openxmlformats.org/officeDocument/2006/relationships/slide" Target="slides/slide871.xml"/><Relationship Id="rId1089" Type="http://schemas.openxmlformats.org/officeDocument/2006/relationships/slide" Target="slides/slide1087.xml"/><Relationship Id="rId1296" Type="http://schemas.openxmlformats.org/officeDocument/2006/relationships/slide" Target="slides/slide1294.xml"/><Relationship Id="rId1517" Type="http://schemas.openxmlformats.org/officeDocument/2006/relationships/slide" Target="slides/slide1515.xml"/><Relationship Id="rId16" Type="http://schemas.openxmlformats.org/officeDocument/2006/relationships/slide" Target="slides/slide14.xml"/><Relationship Id="rId221" Type="http://schemas.openxmlformats.org/officeDocument/2006/relationships/slide" Target="slides/slide219.xml"/><Relationship Id="rId319" Type="http://schemas.openxmlformats.org/officeDocument/2006/relationships/slide" Target="slides/slide317.xml"/><Relationship Id="rId526" Type="http://schemas.openxmlformats.org/officeDocument/2006/relationships/slide" Target="slides/slide524.xml"/><Relationship Id="rId1156" Type="http://schemas.openxmlformats.org/officeDocument/2006/relationships/slide" Target="slides/slide1154.xml"/><Relationship Id="rId1363" Type="http://schemas.openxmlformats.org/officeDocument/2006/relationships/slide" Target="slides/slide1361.xml"/><Relationship Id="rId733" Type="http://schemas.openxmlformats.org/officeDocument/2006/relationships/slide" Target="slides/slide731.xml"/><Relationship Id="rId940" Type="http://schemas.openxmlformats.org/officeDocument/2006/relationships/slide" Target="slides/slide938.xml"/><Relationship Id="rId1016" Type="http://schemas.openxmlformats.org/officeDocument/2006/relationships/slide" Target="slides/slide1014.xml"/><Relationship Id="rId165" Type="http://schemas.openxmlformats.org/officeDocument/2006/relationships/slide" Target="slides/slide163.xml"/><Relationship Id="rId372" Type="http://schemas.openxmlformats.org/officeDocument/2006/relationships/slide" Target="slides/slide370.xml"/><Relationship Id="rId677" Type="http://schemas.openxmlformats.org/officeDocument/2006/relationships/slide" Target="slides/slide675.xml"/><Relationship Id="rId800" Type="http://schemas.openxmlformats.org/officeDocument/2006/relationships/slide" Target="slides/slide798.xml"/><Relationship Id="rId1223" Type="http://schemas.openxmlformats.org/officeDocument/2006/relationships/slide" Target="slides/slide1221.xml"/><Relationship Id="rId1430" Type="http://schemas.openxmlformats.org/officeDocument/2006/relationships/slide" Target="slides/slide1428.xml"/><Relationship Id="rId1528" Type="http://schemas.openxmlformats.org/officeDocument/2006/relationships/slide" Target="slides/slide1526.xml"/><Relationship Id="rId232" Type="http://schemas.openxmlformats.org/officeDocument/2006/relationships/slide" Target="slides/slide230.xml"/><Relationship Id="rId884" Type="http://schemas.openxmlformats.org/officeDocument/2006/relationships/slide" Target="slides/slide882.xml"/><Relationship Id="rId27" Type="http://schemas.openxmlformats.org/officeDocument/2006/relationships/slide" Target="slides/slide25.xml"/><Relationship Id="rId537" Type="http://schemas.openxmlformats.org/officeDocument/2006/relationships/slide" Target="slides/slide535.xml"/><Relationship Id="rId744" Type="http://schemas.openxmlformats.org/officeDocument/2006/relationships/slide" Target="slides/slide742.xml"/><Relationship Id="rId951" Type="http://schemas.openxmlformats.org/officeDocument/2006/relationships/slide" Target="slides/slide949.xml"/><Relationship Id="rId1167" Type="http://schemas.openxmlformats.org/officeDocument/2006/relationships/slide" Target="slides/slide1165.xml"/><Relationship Id="rId1374" Type="http://schemas.openxmlformats.org/officeDocument/2006/relationships/slide" Target="slides/slide1372.xml"/><Relationship Id="rId80" Type="http://schemas.openxmlformats.org/officeDocument/2006/relationships/slide" Target="slides/slide78.xml"/><Relationship Id="rId176" Type="http://schemas.openxmlformats.org/officeDocument/2006/relationships/slide" Target="slides/slide174.xml"/><Relationship Id="rId383" Type="http://schemas.openxmlformats.org/officeDocument/2006/relationships/slide" Target="slides/slide381.xml"/><Relationship Id="rId590" Type="http://schemas.openxmlformats.org/officeDocument/2006/relationships/slide" Target="slides/slide588.xml"/><Relationship Id="rId604" Type="http://schemas.openxmlformats.org/officeDocument/2006/relationships/slide" Target="slides/slide602.xml"/><Relationship Id="rId811" Type="http://schemas.openxmlformats.org/officeDocument/2006/relationships/slide" Target="slides/slide809.xml"/><Relationship Id="rId1027" Type="http://schemas.openxmlformats.org/officeDocument/2006/relationships/slide" Target="slides/slide1025.xml"/><Relationship Id="rId1234" Type="http://schemas.openxmlformats.org/officeDocument/2006/relationships/slide" Target="slides/slide1232.xml"/><Relationship Id="rId1441" Type="http://schemas.openxmlformats.org/officeDocument/2006/relationships/slide" Target="slides/slide1439.xml"/><Relationship Id="rId243" Type="http://schemas.openxmlformats.org/officeDocument/2006/relationships/slide" Target="slides/slide241.xml"/><Relationship Id="rId450" Type="http://schemas.openxmlformats.org/officeDocument/2006/relationships/slide" Target="slides/slide448.xml"/><Relationship Id="rId688" Type="http://schemas.openxmlformats.org/officeDocument/2006/relationships/slide" Target="slides/slide686.xml"/><Relationship Id="rId895" Type="http://schemas.openxmlformats.org/officeDocument/2006/relationships/slide" Target="slides/slide893.xml"/><Relationship Id="rId909" Type="http://schemas.openxmlformats.org/officeDocument/2006/relationships/slide" Target="slides/slide907.xml"/><Relationship Id="rId1080" Type="http://schemas.openxmlformats.org/officeDocument/2006/relationships/slide" Target="slides/slide1078.xml"/><Relationship Id="rId1301" Type="http://schemas.openxmlformats.org/officeDocument/2006/relationships/slide" Target="slides/slide1299.xml"/><Relationship Id="rId1539" Type="http://schemas.openxmlformats.org/officeDocument/2006/relationships/slide" Target="slides/slide1537.xml"/><Relationship Id="rId38" Type="http://schemas.openxmlformats.org/officeDocument/2006/relationships/slide" Target="slides/slide36.xml"/><Relationship Id="rId103" Type="http://schemas.openxmlformats.org/officeDocument/2006/relationships/slide" Target="slides/slide101.xml"/><Relationship Id="rId310" Type="http://schemas.openxmlformats.org/officeDocument/2006/relationships/slide" Target="slides/slide308.xml"/><Relationship Id="rId548" Type="http://schemas.openxmlformats.org/officeDocument/2006/relationships/slide" Target="slides/slide546.xml"/><Relationship Id="rId755" Type="http://schemas.openxmlformats.org/officeDocument/2006/relationships/slide" Target="slides/slide753.xml"/><Relationship Id="rId962" Type="http://schemas.openxmlformats.org/officeDocument/2006/relationships/slide" Target="slides/slide960.xml"/><Relationship Id="rId1178" Type="http://schemas.openxmlformats.org/officeDocument/2006/relationships/slide" Target="slides/slide1176.xml"/><Relationship Id="rId1385" Type="http://schemas.openxmlformats.org/officeDocument/2006/relationships/slide" Target="slides/slide1383.xml"/><Relationship Id="rId91" Type="http://schemas.openxmlformats.org/officeDocument/2006/relationships/slide" Target="slides/slide89.xml"/><Relationship Id="rId187" Type="http://schemas.openxmlformats.org/officeDocument/2006/relationships/slide" Target="slides/slide185.xml"/><Relationship Id="rId394" Type="http://schemas.openxmlformats.org/officeDocument/2006/relationships/slide" Target="slides/slide392.xml"/><Relationship Id="rId408" Type="http://schemas.openxmlformats.org/officeDocument/2006/relationships/slide" Target="slides/slide406.xml"/><Relationship Id="rId615" Type="http://schemas.openxmlformats.org/officeDocument/2006/relationships/slide" Target="slides/slide613.xml"/><Relationship Id="rId822" Type="http://schemas.openxmlformats.org/officeDocument/2006/relationships/slide" Target="slides/slide820.xml"/><Relationship Id="rId1038" Type="http://schemas.openxmlformats.org/officeDocument/2006/relationships/slide" Target="slides/slide1036.xml"/><Relationship Id="rId1245" Type="http://schemas.openxmlformats.org/officeDocument/2006/relationships/slide" Target="slides/slide1243.xml"/><Relationship Id="rId1452" Type="http://schemas.openxmlformats.org/officeDocument/2006/relationships/slide" Target="slides/slide1450.xml"/><Relationship Id="rId254" Type="http://schemas.openxmlformats.org/officeDocument/2006/relationships/slide" Target="slides/slide252.xml"/><Relationship Id="rId699" Type="http://schemas.openxmlformats.org/officeDocument/2006/relationships/slide" Target="slides/slide697.xml"/><Relationship Id="rId1091" Type="http://schemas.openxmlformats.org/officeDocument/2006/relationships/slide" Target="slides/slide1089.xml"/><Relationship Id="rId1105" Type="http://schemas.openxmlformats.org/officeDocument/2006/relationships/slide" Target="slides/slide1103.xml"/><Relationship Id="rId1312" Type="http://schemas.openxmlformats.org/officeDocument/2006/relationships/slide" Target="slides/slide1310.xml"/><Relationship Id="rId49" Type="http://schemas.openxmlformats.org/officeDocument/2006/relationships/slide" Target="slides/slide47.xml"/><Relationship Id="rId114" Type="http://schemas.openxmlformats.org/officeDocument/2006/relationships/slide" Target="slides/slide112.xml"/><Relationship Id="rId461" Type="http://schemas.openxmlformats.org/officeDocument/2006/relationships/slide" Target="slides/slide459.xml"/><Relationship Id="rId559" Type="http://schemas.openxmlformats.org/officeDocument/2006/relationships/slide" Target="slides/slide557.xml"/><Relationship Id="rId766" Type="http://schemas.openxmlformats.org/officeDocument/2006/relationships/slide" Target="slides/slide764.xml"/><Relationship Id="rId1189" Type="http://schemas.openxmlformats.org/officeDocument/2006/relationships/slide" Target="slides/slide1187.xml"/><Relationship Id="rId1396" Type="http://schemas.openxmlformats.org/officeDocument/2006/relationships/slide" Target="slides/slide1394.xml"/><Relationship Id="rId198" Type="http://schemas.openxmlformats.org/officeDocument/2006/relationships/slide" Target="slides/slide196.xml"/><Relationship Id="rId321" Type="http://schemas.openxmlformats.org/officeDocument/2006/relationships/slide" Target="slides/slide319.xml"/><Relationship Id="rId419" Type="http://schemas.openxmlformats.org/officeDocument/2006/relationships/slide" Target="slides/slide417.xml"/><Relationship Id="rId626" Type="http://schemas.openxmlformats.org/officeDocument/2006/relationships/slide" Target="slides/slide624.xml"/><Relationship Id="rId973" Type="http://schemas.openxmlformats.org/officeDocument/2006/relationships/slide" Target="slides/slide971.xml"/><Relationship Id="rId1049" Type="http://schemas.openxmlformats.org/officeDocument/2006/relationships/slide" Target="slides/slide1047.xml"/><Relationship Id="rId1256" Type="http://schemas.openxmlformats.org/officeDocument/2006/relationships/slide" Target="slides/slide1254.xml"/><Relationship Id="rId833" Type="http://schemas.openxmlformats.org/officeDocument/2006/relationships/slide" Target="slides/slide831.xml"/><Relationship Id="rId1116" Type="http://schemas.openxmlformats.org/officeDocument/2006/relationships/slide" Target="slides/slide1114.xml"/><Relationship Id="rId1463" Type="http://schemas.openxmlformats.org/officeDocument/2006/relationships/slide" Target="slides/slide1461.xml"/><Relationship Id="rId265" Type="http://schemas.openxmlformats.org/officeDocument/2006/relationships/slide" Target="slides/slide263.xml"/><Relationship Id="rId472" Type="http://schemas.openxmlformats.org/officeDocument/2006/relationships/slide" Target="slides/slide470.xml"/><Relationship Id="rId900" Type="http://schemas.openxmlformats.org/officeDocument/2006/relationships/slide" Target="slides/slide898.xml"/><Relationship Id="rId1323" Type="http://schemas.openxmlformats.org/officeDocument/2006/relationships/slide" Target="slides/slide1321.xml"/><Relationship Id="rId1530" Type="http://schemas.openxmlformats.org/officeDocument/2006/relationships/slide" Target="slides/slide1528.xml"/><Relationship Id="rId125" Type="http://schemas.openxmlformats.org/officeDocument/2006/relationships/slide" Target="slides/slide123.xml"/><Relationship Id="rId332" Type="http://schemas.openxmlformats.org/officeDocument/2006/relationships/slide" Target="slides/slide330.xml"/><Relationship Id="rId777" Type="http://schemas.openxmlformats.org/officeDocument/2006/relationships/slide" Target="slides/slide775.xml"/><Relationship Id="rId984" Type="http://schemas.openxmlformats.org/officeDocument/2006/relationships/slide" Target="slides/slide982.xml"/><Relationship Id="rId637" Type="http://schemas.openxmlformats.org/officeDocument/2006/relationships/slide" Target="slides/slide635.xml"/><Relationship Id="rId844" Type="http://schemas.openxmlformats.org/officeDocument/2006/relationships/slide" Target="slides/slide842.xml"/><Relationship Id="rId1267" Type="http://schemas.openxmlformats.org/officeDocument/2006/relationships/slide" Target="slides/slide1265.xml"/><Relationship Id="rId1474" Type="http://schemas.openxmlformats.org/officeDocument/2006/relationships/slide" Target="slides/slide1472.xml"/><Relationship Id="rId276" Type="http://schemas.openxmlformats.org/officeDocument/2006/relationships/slide" Target="slides/slide274.xml"/><Relationship Id="rId483" Type="http://schemas.openxmlformats.org/officeDocument/2006/relationships/slide" Target="slides/slide481.xml"/><Relationship Id="rId690" Type="http://schemas.openxmlformats.org/officeDocument/2006/relationships/slide" Target="slides/slide688.xml"/><Relationship Id="rId704" Type="http://schemas.openxmlformats.org/officeDocument/2006/relationships/slide" Target="slides/slide702.xml"/><Relationship Id="rId911" Type="http://schemas.openxmlformats.org/officeDocument/2006/relationships/slide" Target="slides/slide909.xml"/><Relationship Id="rId1127" Type="http://schemas.openxmlformats.org/officeDocument/2006/relationships/slide" Target="slides/slide1125.xml"/><Relationship Id="rId1334" Type="http://schemas.openxmlformats.org/officeDocument/2006/relationships/slide" Target="slides/slide1332.xml"/><Relationship Id="rId1541" Type="http://schemas.openxmlformats.org/officeDocument/2006/relationships/slide" Target="slides/slide1539.xml"/><Relationship Id="rId40" Type="http://schemas.openxmlformats.org/officeDocument/2006/relationships/slide" Target="slides/slide38.xml"/><Relationship Id="rId136" Type="http://schemas.openxmlformats.org/officeDocument/2006/relationships/slide" Target="slides/slide134.xml"/><Relationship Id="rId343" Type="http://schemas.openxmlformats.org/officeDocument/2006/relationships/slide" Target="slides/slide341.xml"/><Relationship Id="rId550" Type="http://schemas.openxmlformats.org/officeDocument/2006/relationships/slide" Target="slides/slide548.xml"/><Relationship Id="rId788" Type="http://schemas.openxmlformats.org/officeDocument/2006/relationships/slide" Target="slides/slide786.xml"/><Relationship Id="rId995" Type="http://schemas.openxmlformats.org/officeDocument/2006/relationships/slide" Target="slides/slide993.xml"/><Relationship Id="rId1180" Type="http://schemas.openxmlformats.org/officeDocument/2006/relationships/slide" Target="slides/slide1178.xml"/><Relationship Id="rId1401" Type="http://schemas.openxmlformats.org/officeDocument/2006/relationships/slide" Target="slides/slide1399.xml"/><Relationship Id="rId203" Type="http://schemas.openxmlformats.org/officeDocument/2006/relationships/slide" Target="slides/slide201.xml"/><Relationship Id="rId648" Type="http://schemas.openxmlformats.org/officeDocument/2006/relationships/slide" Target="slides/slide646.xml"/><Relationship Id="rId855" Type="http://schemas.openxmlformats.org/officeDocument/2006/relationships/slide" Target="slides/slide853.xml"/><Relationship Id="rId1040" Type="http://schemas.openxmlformats.org/officeDocument/2006/relationships/slide" Target="slides/slide1038.xml"/><Relationship Id="rId1278" Type="http://schemas.openxmlformats.org/officeDocument/2006/relationships/slide" Target="slides/slide1276.xml"/><Relationship Id="rId1485" Type="http://schemas.openxmlformats.org/officeDocument/2006/relationships/slide" Target="slides/slide1483.xml"/><Relationship Id="rId287" Type="http://schemas.openxmlformats.org/officeDocument/2006/relationships/slide" Target="slides/slide285.xml"/><Relationship Id="rId410" Type="http://schemas.openxmlformats.org/officeDocument/2006/relationships/slide" Target="slides/slide408.xml"/><Relationship Id="rId494" Type="http://schemas.openxmlformats.org/officeDocument/2006/relationships/slide" Target="slides/slide492.xml"/><Relationship Id="rId508" Type="http://schemas.openxmlformats.org/officeDocument/2006/relationships/slide" Target="slides/slide506.xml"/><Relationship Id="rId715" Type="http://schemas.openxmlformats.org/officeDocument/2006/relationships/slide" Target="slides/slide713.xml"/><Relationship Id="rId922" Type="http://schemas.openxmlformats.org/officeDocument/2006/relationships/slide" Target="slides/slide920.xml"/><Relationship Id="rId1138" Type="http://schemas.openxmlformats.org/officeDocument/2006/relationships/slide" Target="slides/slide1136.xml"/><Relationship Id="rId1345" Type="http://schemas.openxmlformats.org/officeDocument/2006/relationships/slide" Target="slides/slide1343.xml"/><Relationship Id="rId147" Type="http://schemas.openxmlformats.org/officeDocument/2006/relationships/slide" Target="slides/slide145.xml"/><Relationship Id="rId354" Type="http://schemas.openxmlformats.org/officeDocument/2006/relationships/slide" Target="slides/slide352.xml"/><Relationship Id="rId799" Type="http://schemas.openxmlformats.org/officeDocument/2006/relationships/slide" Target="slides/slide797.xml"/><Relationship Id="rId1191" Type="http://schemas.openxmlformats.org/officeDocument/2006/relationships/slide" Target="slides/slide1189.xml"/><Relationship Id="rId1205" Type="http://schemas.openxmlformats.org/officeDocument/2006/relationships/slide" Target="slides/slide1203.xml"/><Relationship Id="rId51" Type="http://schemas.openxmlformats.org/officeDocument/2006/relationships/slide" Target="slides/slide49.xml"/><Relationship Id="rId561" Type="http://schemas.openxmlformats.org/officeDocument/2006/relationships/slide" Target="slides/slide559.xml"/><Relationship Id="rId659" Type="http://schemas.openxmlformats.org/officeDocument/2006/relationships/slide" Target="slides/slide657.xml"/><Relationship Id="rId866" Type="http://schemas.openxmlformats.org/officeDocument/2006/relationships/slide" Target="slides/slide864.xml"/><Relationship Id="rId1289" Type="http://schemas.openxmlformats.org/officeDocument/2006/relationships/slide" Target="slides/slide1287.xml"/><Relationship Id="rId1412" Type="http://schemas.openxmlformats.org/officeDocument/2006/relationships/slide" Target="slides/slide1410.xml"/><Relationship Id="rId1496" Type="http://schemas.openxmlformats.org/officeDocument/2006/relationships/slide" Target="slides/slide1494.xml"/><Relationship Id="rId214" Type="http://schemas.openxmlformats.org/officeDocument/2006/relationships/slide" Target="slides/slide212.xml"/><Relationship Id="rId298" Type="http://schemas.openxmlformats.org/officeDocument/2006/relationships/slide" Target="slides/slide296.xml"/><Relationship Id="rId421" Type="http://schemas.openxmlformats.org/officeDocument/2006/relationships/slide" Target="slides/slide419.xml"/><Relationship Id="rId519" Type="http://schemas.openxmlformats.org/officeDocument/2006/relationships/slide" Target="slides/slide517.xml"/><Relationship Id="rId1051" Type="http://schemas.openxmlformats.org/officeDocument/2006/relationships/slide" Target="slides/slide1049.xml"/><Relationship Id="rId1149" Type="http://schemas.openxmlformats.org/officeDocument/2006/relationships/slide" Target="slides/slide1147.xml"/><Relationship Id="rId1356" Type="http://schemas.openxmlformats.org/officeDocument/2006/relationships/slide" Target="slides/slide1354.xml"/><Relationship Id="rId158" Type="http://schemas.openxmlformats.org/officeDocument/2006/relationships/slide" Target="slides/slide156.xml"/><Relationship Id="rId726" Type="http://schemas.openxmlformats.org/officeDocument/2006/relationships/slide" Target="slides/slide724.xml"/><Relationship Id="rId933" Type="http://schemas.openxmlformats.org/officeDocument/2006/relationships/slide" Target="slides/slide931.xml"/><Relationship Id="rId1009" Type="http://schemas.openxmlformats.org/officeDocument/2006/relationships/slide" Target="slides/slide1007.xml"/><Relationship Id="rId62" Type="http://schemas.openxmlformats.org/officeDocument/2006/relationships/slide" Target="slides/slide60.xml"/><Relationship Id="rId365" Type="http://schemas.openxmlformats.org/officeDocument/2006/relationships/slide" Target="slides/slide363.xml"/><Relationship Id="rId572" Type="http://schemas.openxmlformats.org/officeDocument/2006/relationships/slide" Target="slides/slide570.xml"/><Relationship Id="rId1216" Type="http://schemas.openxmlformats.org/officeDocument/2006/relationships/slide" Target="slides/slide1214.xml"/><Relationship Id="rId1423" Type="http://schemas.openxmlformats.org/officeDocument/2006/relationships/slide" Target="slides/slide1421.xml"/><Relationship Id="rId225" Type="http://schemas.openxmlformats.org/officeDocument/2006/relationships/slide" Target="slides/slide223.xml"/><Relationship Id="rId432" Type="http://schemas.openxmlformats.org/officeDocument/2006/relationships/slide" Target="slides/slide430.xml"/><Relationship Id="rId877" Type="http://schemas.openxmlformats.org/officeDocument/2006/relationships/slide" Target="slides/slide875.xml"/><Relationship Id="rId1062" Type="http://schemas.openxmlformats.org/officeDocument/2006/relationships/slide" Target="slides/slide1060.xml"/><Relationship Id="rId737" Type="http://schemas.openxmlformats.org/officeDocument/2006/relationships/slide" Target="slides/slide735.xml"/><Relationship Id="rId944" Type="http://schemas.openxmlformats.org/officeDocument/2006/relationships/slide" Target="slides/slide942.xml"/><Relationship Id="rId1367" Type="http://schemas.openxmlformats.org/officeDocument/2006/relationships/slide" Target="slides/slide1365.xml"/><Relationship Id="rId73" Type="http://schemas.openxmlformats.org/officeDocument/2006/relationships/slide" Target="slides/slide71.xml"/><Relationship Id="rId169" Type="http://schemas.openxmlformats.org/officeDocument/2006/relationships/slide" Target="slides/slide167.xml"/><Relationship Id="rId376" Type="http://schemas.openxmlformats.org/officeDocument/2006/relationships/slide" Target="slides/slide374.xml"/><Relationship Id="rId583" Type="http://schemas.openxmlformats.org/officeDocument/2006/relationships/slide" Target="slides/slide581.xml"/><Relationship Id="rId790" Type="http://schemas.openxmlformats.org/officeDocument/2006/relationships/slide" Target="slides/slide788.xml"/><Relationship Id="rId804" Type="http://schemas.openxmlformats.org/officeDocument/2006/relationships/slide" Target="slides/slide802.xml"/><Relationship Id="rId1227" Type="http://schemas.openxmlformats.org/officeDocument/2006/relationships/slide" Target="slides/slide1225.xml"/><Relationship Id="rId1434" Type="http://schemas.openxmlformats.org/officeDocument/2006/relationships/slide" Target="slides/slide1432.xml"/><Relationship Id="rId4" Type="http://schemas.openxmlformats.org/officeDocument/2006/relationships/slide" Target="slides/slide2.xml"/><Relationship Id="rId236" Type="http://schemas.openxmlformats.org/officeDocument/2006/relationships/slide" Target="slides/slide234.xml"/><Relationship Id="rId443" Type="http://schemas.openxmlformats.org/officeDocument/2006/relationships/slide" Target="slides/slide441.xml"/><Relationship Id="rId650" Type="http://schemas.openxmlformats.org/officeDocument/2006/relationships/slide" Target="slides/slide648.xml"/><Relationship Id="rId888" Type="http://schemas.openxmlformats.org/officeDocument/2006/relationships/slide" Target="slides/slide886.xml"/><Relationship Id="rId1073" Type="http://schemas.openxmlformats.org/officeDocument/2006/relationships/slide" Target="slides/slide1071.xml"/><Relationship Id="rId1280" Type="http://schemas.openxmlformats.org/officeDocument/2006/relationships/slide" Target="slides/slide1278.xml"/><Relationship Id="rId1501" Type="http://schemas.openxmlformats.org/officeDocument/2006/relationships/slide" Target="slides/slide1499.xml"/><Relationship Id="rId303" Type="http://schemas.openxmlformats.org/officeDocument/2006/relationships/slide" Target="slides/slide301.xml"/><Relationship Id="rId748" Type="http://schemas.openxmlformats.org/officeDocument/2006/relationships/slide" Target="slides/slide746.xml"/><Relationship Id="rId955" Type="http://schemas.openxmlformats.org/officeDocument/2006/relationships/slide" Target="slides/slide953.xml"/><Relationship Id="rId1140" Type="http://schemas.openxmlformats.org/officeDocument/2006/relationships/slide" Target="slides/slide1138.xml"/><Relationship Id="rId1378" Type="http://schemas.openxmlformats.org/officeDocument/2006/relationships/slide" Target="slides/slide1376.xml"/><Relationship Id="rId84" Type="http://schemas.openxmlformats.org/officeDocument/2006/relationships/slide" Target="slides/slide82.xml"/><Relationship Id="rId387" Type="http://schemas.openxmlformats.org/officeDocument/2006/relationships/slide" Target="slides/slide385.xml"/><Relationship Id="rId510" Type="http://schemas.openxmlformats.org/officeDocument/2006/relationships/slide" Target="slides/slide508.xml"/><Relationship Id="rId594" Type="http://schemas.openxmlformats.org/officeDocument/2006/relationships/slide" Target="slides/slide592.xml"/><Relationship Id="rId608" Type="http://schemas.openxmlformats.org/officeDocument/2006/relationships/slide" Target="slides/slide606.xml"/><Relationship Id="rId815" Type="http://schemas.openxmlformats.org/officeDocument/2006/relationships/slide" Target="slides/slide813.xml"/><Relationship Id="rId1238" Type="http://schemas.openxmlformats.org/officeDocument/2006/relationships/slide" Target="slides/slide1236.xml"/><Relationship Id="rId1445" Type="http://schemas.openxmlformats.org/officeDocument/2006/relationships/slide" Target="slides/slide1443.xml"/><Relationship Id="rId247" Type="http://schemas.openxmlformats.org/officeDocument/2006/relationships/slide" Target="slides/slide245.xml"/><Relationship Id="rId899" Type="http://schemas.openxmlformats.org/officeDocument/2006/relationships/slide" Target="slides/slide897.xml"/><Relationship Id="rId1000" Type="http://schemas.openxmlformats.org/officeDocument/2006/relationships/slide" Target="slides/slide998.xml"/><Relationship Id="rId1084" Type="http://schemas.openxmlformats.org/officeDocument/2006/relationships/slide" Target="slides/slide1082.xml"/><Relationship Id="rId1305" Type="http://schemas.openxmlformats.org/officeDocument/2006/relationships/slide" Target="slides/slide1303.xml"/><Relationship Id="rId107" Type="http://schemas.openxmlformats.org/officeDocument/2006/relationships/slide" Target="slides/slide105.xml"/><Relationship Id="rId454" Type="http://schemas.openxmlformats.org/officeDocument/2006/relationships/slide" Target="slides/slide452.xml"/><Relationship Id="rId661" Type="http://schemas.openxmlformats.org/officeDocument/2006/relationships/slide" Target="slides/slide659.xml"/><Relationship Id="rId759" Type="http://schemas.openxmlformats.org/officeDocument/2006/relationships/slide" Target="slides/slide757.xml"/><Relationship Id="rId966" Type="http://schemas.openxmlformats.org/officeDocument/2006/relationships/slide" Target="slides/slide964.xml"/><Relationship Id="rId1291" Type="http://schemas.openxmlformats.org/officeDocument/2006/relationships/slide" Target="slides/slide1289.xml"/><Relationship Id="rId1389" Type="http://schemas.openxmlformats.org/officeDocument/2006/relationships/slide" Target="slides/slide1387.xml"/><Relationship Id="rId1512" Type="http://schemas.openxmlformats.org/officeDocument/2006/relationships/slide" Target="slides/slide1510.xml"/><Relationship Id="rId11" Type="http://schemas.openxmlformats.org/officeDocument/2006/relationships/slide" Target="slides/slide9.xml"/><Relationship Id="rId314" Type="http://schemas.openxmlformats.org/officeDocument/2006/relationships/slide" Target="slides/slide312.xml"/><Relationship Id="rId398" Type="http://schemas.openxmlformats.org/officeDocument/2006/relationships/slide" Target="slides/slide396.xml"/><Relationship Id="rId521" Type="http://schemas.openxmlformats.org/officeDocument/2006/relationships/slide" Target="slides/slide519.xml"/><Relationship Id="rId619" Type="http://schemas.openxmlformats.org/officeDocument/2006/relationships/slide" Target="slides/slide617.xml"/><Relationship Id="rId1151" Type="http://schemas.openxmlformats.org/officeDocument/2006/relationships/slide" Target="slides/slide1149.xml"/><Relationship Id="rId1249" Type="http://schemas.openxmlformats.org/officeDocument/2006/relationships/slide" Target="slides/slide1247.xml"/><Relationship Id="rId95" Type="http://schemas.openxmlformats.org/officeDocument/2006/relationships/slide" Target="slides/slide93.xml"/><Relationship Id="rId160" Type="http://schemas.openxmlformats.org/officeDocument/2006/relationships/slide" Target="slides/slide158.xml"/><Relationship Id="rId826" Type="http://schemas.openxmlformats.org/officeDocument/2006/relationships/slide" Target="slides/slide824.xml"/><Relationship Id="rId1011" Type="http://schemas.openxmlformats.org/officeDocument/2006/relationships/slide" Target="slides/slide1009.xml"/><Relationship Id="rId1109" Type="http://schemas.openxmlformats.org/officeDocument/2006/relationships/slide" Target="slides/slide1107.xml"/><Relationship Id="rId1456" Type="http://schemas.openxmlformats.org/officeDocument/2006/relationships/slide" Target="slides/slide1454.xml"/><Relationship Id="rId258" Type="http://schemas.openxmlformats.org/officeDocument/2006/relationships/slide" Target="slides/slide256.xml"/><Relationship Id="rId465" Type="http://schemas.openxmlformats.org/officeDocument/2006/relationships/slide" Target="slides/slide463.xml"/><Relationship Id="rId672" Type="http://schemas.openxmlformats.org/officeDocument/2006/relationships/slide" Target="slides/slide670.xml"/><Relationship Id="rId1095" Type="http://schemas.openxmlformats.org/officeDocument/2006/relationships/slide" Target="slides/slide1093.xml"/><Relationship Id="rId1316" Type="http://schemas.openxmlformats.org/officeDocument/2006/relationships/slide" Target="slides/slide1314.xml"/><Relationship Id="rId1523" Type="http://schemas.openxmlformats.org/officeDocument/2006/relationships/slide" Target="slides/slide1521.xml"/><Relationship Id="rId22" Type="http://schemas.openxmlformats.org/officeDocument/2006/relationships/slide" Target="slides/slide20.xml"/><Relationship Id="rId118" Type="http://schemas.openxmlformats.org/officeDocument/2006/relationships/slide" Target="slides/slide116.xml"/><Relationship Id="rId325" Type="http://schemas.openxmlformats.org/officeDocument/2006/relationships/slide" Target="slides/slide323.xml"/><Relationship Id="rId532" Type="http://schemas.openxmlformats.org/officeDocument/2006/relationships/slide" Target="slides/slide530.xml"/><Relationship Id="rId977" Type="http://schemas.openxmlformats.org/officeDocument/2006/relationships/slide" Target="slides/slide975.xml"/><Relationship Id="rId1162" Type="http://schemas.openxmlformats.org/officeDocument/2006/relationships/slide" Target="slides/slide1160.xml"/><Relationship Id="rId171" Type="http://schemas.openxmlformats.org/officeDocument/2006/relationships/slide" Target="slides/slide169.xml"/><Relationship Id="rId837" Type="http://schemas.openxmlformats.org/officeDocument/2006/relationships/slide" Target="slides/slide835.xml"/><Relationship Id="rId1022" Type="http://schemas.openxmlformats.org/officeDocument/2006/relationships/slide" Target="slides/slide1020.xml"/><Relationship Id="rId1467" Type="http://schemas.openxmlformats.org/officeDocument/2006/relationships/slide" Target="slides/slide1465.xml"/><Relationship Id="rId269" Type="http://schemas.openxmlformats.org/officeDocument/2006/relationships/slide" Target="slides/slide267.xml"/><Relationship Id="rId476" Type="http://schemas.openxmlformats.org/officeDocument/2006/relationships/slide" Target="slides/slide474.xml"/><Relationship Id="rId683" Type="http://schemas.openxmlformats.org/officeDocument/2006/relationships/slide" Target="slides/slide681.xml"/><Relationship Id="rId890" Type="http://schemas.openxmlformats.org/officeDocument/2006/relationships/slide" Target="slides/slide888.xml"/><Relationship Id="rId904" Type="http://schemas.openxmlformats.org/officeDocument/2006/relationships/slide" Target="slides/slide902.xml"/><Relationship Id="rId1327" Type="http://schemas.openxmlformats.org/officeDocument/2006/relationships/slide" Target="slides/slide1325.xml"/><Relationship Id="rId1534" Type="http://schemas.openxmlformats.org/officeDocument/2006/relationships/slide" Target="slides/slide1532.xml"/><Relationship Id="rId33" Type="http://schemas.openxmlformats.org/officeDocument/2006/relationships/slide" Target="slides/slide31.xml"/><Relationship Id="rId129" Type="http://schemas.openxmlformats.org/officeDocument/2006/relationships/slide" Target="slides/slide127.xml"/><Relationship Id="rId336" Type="http://schemas.openxmlformats.org/officeDocument/2006/relationships/slide" Target="slides/slide334.xml"/><Relationship Id="rId543" Type="http://schemas.openxmlformats.org/officeDocument/2006/relationships/slide" Target="slides/slide541.xml"/><Relationship Id="rId988" Type="http://schemas.openxmlformats.org/officeDocument/2006/relationships/slide" Target="slides/slide986.xml"/><Relationship Id="rId1173" Type="http://schemas.openxmlformats.org/officeDocument/2006/relationships/slide" Target="slides/slide1171.xml"/><Relationship Id="rId1380" Type="http://schemas.openxmlformats.org/officeDocument/2006/relationships/slide" Target="slides/slide1378.xml"/><Relationship Id="rId182" Type="http://schemas.openxmlformats.org/officeDocument/2006/relationships/slide" Target="slides/slide180.xml"/><Relationship Id="rId403" Type="http://schemas.openxmlformats.org/officeDocument/2006/relationships/slide" Target="slides/slide401.xml"/><Relationship Id="rId750" Type="http://schemas.openxmlformats.org/officeDocument/2006/relationships/slide" Target="slides/slide748.xml"/><Relationship Id="rId848" Type="http://schemas.openxmlformats.org/officeDocument/2006/relationships/slide" Target="slides/slide846.xml"/><Relationship Id="rId1033" Type="http://schemas.openxmlformats.org/officeDocument/2006/relationships/slide" Target="slides/slide1031.xml"/><Relationship Id="rId1478" Type="http://schemas.openxmlformats.org/officeDocument/2006/relationships/slide" Target="slides/slide1476.xml"/><Relationship Id="rId487" Type="http://schemas.openxmlformats.org/officeDocument/2006/relationships/slide" Target="slides/slide485.xml"/><Relationship Id="rId610" Type="http://schemas.openxmlformats.org/officeDocument/2006/relationships/slide" Target="slides/slide608.xml"/><Relationship Id="rId694" Type="http://schemas.openxmlformats.org/officeDocument/2006/relationships/slide" Target="slides/slide692.xml"/><Relationship Id="rId708" Type="http://schemas.openxmlformats.org/officeDocument/2006/relationships/slide" Target="slides/slide706.xml"/><Relationship Id="rId915" Type="http://schemas.openxmlformats.org/officeDocument/2006/relationships/slide" Target="slides/slide913.xml"/><Relationship Id="rId1240" Type="http://schemas.openxmlformats.org/officeDocument/2006/relationships/slide" Target="slides/slide1238.xml"/><Relationship Id="rId1338" Type="http://schemas.openxmlformats.org/officeDocument/2006/relationships/slide" Target="slides/slide1336.xml"/><Relationship Id="rId1545" Type="http://schemas.openxmlformats.org/officeDocument/2006/relationships/slide" Target="slides/slide1543.xml"/><Relationship Id="rId347" Type="http://schemas.openxmlformats.org/officeDocument/2006/relationships/slide" Target="slides/slide345.xml"/><Relationship Id="rId999" Type="http://schemas.openxmlformats.org/officeDocument/2006/relationships/slide" Target="slides/slide997.xml"/><Relationship Id="rId1100" Type="http://schemas.openxmlformats.org/officeDocument/2006/relationships/slide" Target="slides/slide1098.xml"/><Relationship Id="rId1184" Type="http://schemas.openxmlformats.org/officeDocument/2006/relationships/slide" Target="slides/slide1182.xml"/><Relationship Id="rId1405" Type="http://schemas.openxmlformats.org/officeDocument/2006/relationships/slide" Target="slides/slide1403.xml"/><Relationship Id="rId44" Type="http://schemas.openxmlformats.org/officeDocument/2006/relationships/slide" Target="slides/slide42.xml"/><Relationship Id="rId554" Type="http://schemas.openxmlformats.org/officeDocument/2006/relationships/slide" Target="slides/slide552.xml"/><Relationship Id="rId761" Type="http://schemas.openxmlformats.org/officeDocument/2006/relationships/slide" Target="slides/slide759.xml"/><Relationship Id="rId859" Type="http://schemas.openxmlformats.org/officeDocument/2006/relationships/slide" Target="slides/slide857.xml"/><Relationship Id="rId1391" Type="http://schemas.openxmlformats.org/officeDocument/2006/relationships/slide" Target="slides/slide1389.xml"/><Relationship Id="rId1489" Type="http://schemas.openxmlformats.org/officeDocument/2006/relationships/slide" Target="slides/slide1487.xml"/><Relationship Id="rId193" Type="http://schemas.openxmlformats.org/officeDocument/2006/relationships/slide" Target="slides/slide191.xml"/><Relationship Id="rId207" Type="http://schemas.openxmlformats.org/officeDocument/2006/relationships/slide" Target="slides/slide205.xml"/><Relationship Id="rId414" Type="http://schemas.openxmlformats.org/officeDocument/2006/relationships/slide" Target="slides/slide412.xml"/><Relationship Id="rId498" Type="http://schemas.openxmlformats.org/officeDocument/2006/relationships/slide" Target="slides/slide496.xml"/><Relationship Id="rId621" Type="http://schemas.openxmlformats.org/officeDocument/2006/relationships/slide" Target="slides/slide619.xml"/><Relationship Id="rId1044" Type="http://schemas.openxmlformats.org/officeDocument/2006/relationships/slide" Target="slides/slide1042.xml"/><Relationship Id="rId1251" Type="http://schemas.openxmlformats.org/officeDocument/2006/relationships/slide" Target="slides/slide1249.xml"/><Relationship Id="rId1349" Type="http://schemas.openxmlformats.org/officeDocument/2006/relationships/slide" Target="slides/slide1347.xml"/><Relationship Id="rId260" Type="http://schemas.openxmlformats.org/officeDocument/2006/relationships/slide" Target="slides/slide258.xml"/><Relationship Id="rId719" Type="http://schemas.openxmlformats.org/officeDocument/2006/relationships/slide" Target="slides/slide717.xml"/><Relationship Id="rId926" Type="http://schemas.openxmlformats.org/officeDocument/2006/relationships/slide" Target="slides/slide924.xml"/><Relationship Id="rId1111" Type="http://schemas.openxmlformats.org/officeDocument/2006/relationships/slide" Target="slides/slide1109.xml"/><Relationship Id="rId55" Type="http://schemas.openxmlformats.org/officeDocument/2006/relationships/slide" Target="slides/slide53.xml"/><Relationship Id="rId120" Type="http://schemas.openxmlformats.org/officeDocument/2006/relationships/slide" Target="slides/slide118.xml"/><Relationship Id="rId358" Type="http://schemas.openxmlformats.org/officeDocument/2006/relationships/slide" Target="slides/slide356.xml"/><Relationship Id="rId565" Type="http://schemas.openxmlformats.org/officeDocument/2006/relationships/slide" Target="slides/slide563.xml"/><Relationship Id="rId772" Type="http://schemas.openxmlformats.org/officeDocument/2006/relationships/slide" Target="slides/slide770.xml"/><Relationship Id="rId1195" Type="http://schemas.openxmlformats.org/officeDocument/2006/relationships/slide" Target="slides/slide1193.xml"/><Relationship Id="rId1209" Type="http://schemas.openxmlformats.org/officeDocument/2006/relationships/slide" Target="slides/slide1207.xml"/><Relationship Id="rId1416" Type="http://schemas.openxmlformats.org/officeDocument/2006/relationships/slide" Target="slides/slide1414.xml"/><Relationship Id="rId218" Type="http://schemas.openxmlformats.org/officeDocument/2006/relationships/slide" Target="slides/slide216.xml"/><Relationship Id="rId425" Type="http://schemas.openxmlformats.org/officeDocument/2006/relationships/slide" Target="slides/slide423.xml"/><Relationship Id="rId632" Type="http://schemas.openxmlformats.org/officeDocument/2006/relationships/slide" Target="slides/slide630.xml"/><Relationship Id="rId1055" Type="http://schemas.openxmlformats.org/officeDocument/2006/relationships/slide" Target="slides/slide1053.xml"/><Relationship Id="rId1262" Type="http://schemas.openxmlformats.org/officeDocument/2006/relationships/slide" Target="slides/slide1260.xml"/><Relationship Id="rId271" Type="http://schemas.openxmlformats.org/officeDocument/2006/relationships/slide" Target="slides/slide269.xml"/><Relationship Id="rId937" Type="http://schemas.openxmlformats.org/officeDocument/2006/relationships/slide" Target="slides/slide935.xml"/><Relationship Id="rId1122" Type="http://schemas.openxmlformats.org/officeDocument/2006/relationships/slide" Target="slides/slide1120.xml"/><Relationship Id="rId66" Type="http://schemas.openxmlformats.org/officeDocument/2006/relationships/slide" Target="slides/slide64.xml"/><Relationship Id="rId131" Type="http://schemas.openxmlformats.org/officeDocument/2006/relationships/slide" Target="slides/slide129.xml"/><Relationship Id="rId369" Type="http://schemas.openxmlformats.org/officeDocument/2006/relationships/slide" Target="slides/slide367.xml"/><Relationship Id="rId576" Type="http://schemas.openxmlformats.org/officeDocument/2006/relationships/slide" Target="slides/slide574.xml"/><Relationship Id="rId783" Type="http://schemas.openxmlformats.org/officeDocument/2006/relationships/slide" Target="slides/slide781.xml"/><Relationship Id="rId990" Type="http://schemas.openxmlformats.org/officeDocument/2006/relationships/slide" Target="slides/slide988.xml"/><Relationship Id="rId1427" Type="http://schemas.openxmlformats.org/officeDocument/2006/relationships/slide" Target="slides/slide1425.xml"/><Relationship Id="rId229" Type="http://schemas.openxmlformats.org/officeDocument/2006/relationships/slide" Target="slides/slide227.xml"/><Relationship Id="rId436" Type="http://schemas.openxmlformats.org/officeDocument/2006/relationships/slide" Target="slides/slide434.xml"/><Relationship Id="rId643" Type="http://schemas.openxmlformats.org/officeDocument/2006/relationships/slide" Target="slides/slide641.xml"/><Relationship Id="rId1066" Type="http://schemas.openxmlformats.org/officeDocument/2006/relationships/slide" Target="slides/slide1064.xml"/><Relationship Id="rId1273" Type="http://schemas.openxmlformats.org/officeDocument/2006/relationships/slide" Target="slides/slide1271.xml"/><Relationship Id="rId1480" Type="http://schemas.openxmlformats.org/officeDocument/2006/relationships/slide" Target="slides/slide1478.xml"/><Relationship Id="rId850" Type="http://schemas.openxmlformats.org/officeDocument/2006/relationships/slide" Target="slides/slide848.xml"/><Relationship Id="rId948" Type="http://schemas.openxmlformats.org/officeDocument/2006/relationships/slide" Target="slides/slide946.xml"/><Relationship Id="rId1133" Type="http://schemas.openxmlformats.org/officeDocument/2006/relationships/slide" Target="slides/slide1131.xml"/><Relationship Id="rId77" Type="http://schemas.openxmlformats.org/officeDocument/2006/relationships/slide" Target="slides/slide75.xml"/><Relationship Id="rId282" Type="http://schemas.openxmlformats.org/officeDocument/2006/relationships/slide" Target="slides/slide280.xml"/><Relationship Id="rId503" Type="http://schemas.openxmlformats.org/officeDocument/2006/relationships/slide" Target="slides/slide501.xml"/><Relationship Id="rId587" Type="http://schemas.openxmlformats.org/officeDocument/2006/relationships/slide" Target="slides/slide585.xml"/><Relationship Id="rId710" Type="http://schemas.openxmlformats.org/officeDocument/2006/relationships/slide" Target="slides/slide708.xml"/><Relationship Id="rId808" Type="http://schemas.openxmlformats.org/officeDocument/2006/relationships/slide" Target="slides/slide806.xml"/><Relationship Id="rId1340" Type="http://schemas.openxmlformats.org/officeDocument/2006/relationships/slide" Target="slides/slide1338.xml"/><Relationship Id="rId1438" Type="http://schemas.openxmlformats.org/officeDocument/2006/relationships/slide" Target="slides/slide1436.xml"/><Relationship Id="rId8" Type="http://schemas.openxmlformats.org/officeDocument/2006/relationships/slide" Target="slides/slide6.xml"/><Relationship Id="rId142" Type="http://schemas.openxmlformats.org/officeDocument/2006/relationships/slide" Target="slides/slide140.xml"/><Relationship Id="rId447" Type="http://schemas.openxmlformats.org/officeDocument/2006/relationships/slide" Target="slides/slide445.xml"/><Relationship Id="rId794" Type="http://schemas.openxmlformats.org/officeDocument/2006/relationships/slide" Target="slides/slide792.xml"/><Relationship Id="rId1077" Type="http://schemas.openxmlformats.org/officeDocument/2006/relationships/slide" Target="slides/slide1075.xml"/><Relationship Id="rId1200" Type="http://schemas.openxmlformats.org/officeDocument/2006/relationships/slide" Target="slides/slide1198.xml"/><Relationship Id="rId654" Type="http://schemas.openxmlformats.org/officeDocument/2006/relationships/slide" Target="slides/slide652.xml"/><Relationship Id="rId861" Type="http://schemas.openxmlformats.org/officeDocument/2006/relationships/slide" Target="slides/slide859.xml"/><Relationship Id="rId959" Type="http://schemas.openxmlformats.org/officeDocument/2006/relationships/slide" Target="slides/slide957.xml"/><Relationship Id="rId1284" Type="http://schemas.openxmlformats.org/officeDocument/2006/relationships/slide" Target="slides/slide1282.xml"/><Relationship Id="rId1491" Type="http://schemas.openxmlformats.org/officeDocument/2006/relationships/slide" Target="slides/slide1489.xml"/><Relationship Id="rId1505" Type="http://schemas.openxmlformats.org/officeDocument/2006/relationships/slide" Target="slides/slide1503.xml"/><Relationship Id="rId293" Type="http://schemas.openxmlformats.org/officeDocument/2006/relationships/slide" Target="slides/slide291.xml"/><Relationship Id="rId307" Type="http://schemas.openxmlformats.org/officeDocument/2006/relationships/slide" Target="slides/slide305.xml"/><Relationship Id="rId514" Type="http://schemas.openxmlformats.org/officeDocument/2006/relationships/slide" Target="slides/slide512.xml"/><Relationship Id="rId721" Type="http://schemas.openxmlformats.org/officeDocument/2006/relationships/slide" Target="slides/slide719.xml"/><Relationship Id="rId1144" Type="http://schemas.openxmlformats.org/officeDocument/2006/relationships/slide" Target="slides/slide1142.xml"/><Relationship Id="rId1351" Type="http://schemas.openxmlformats.org/officeDocument/2006/relationships/slide" Target="slides/slide1349.xml"/><Relationship Id="rId1449" Type="http://schemas.openxmlformats.org/officeDocument/2006/relationships/slide" Target="slides/slide1447.xml"/><Relationship Id="rId88" Type="http://schemas.openxmlformats.org/officeDocument/2006/relationships/slide" Target="slides/slide86.xml"/><Relationship Id="rId153" Type="http://schemas.openxmlformats.org/officeDocument/2006/relationships/slide" Target="slides/slide151.xml"/><Relationship Id="rId360" Type="http://schemas.openxmlformats.org/officeDocument/2006/relationships/slide" Target="slides/slide358.xml"/><Relationship Id="rId598" Type="http://schemas.openxmlformats.org/officeDocument/2006/relationships/slide" Target="slides/slide596.xml"/><Relationship Id="rId819" Type="http://schemas.openxmlformats.org/officeDocument/2006/relationships/slide" Target="slides/slide817.xml"/><Relationship Id="rId1004" Type="http://schemas.openxmlformats.org/officeDocument/2006/relationships/slide" Target="slides/slide1002.xml"/><Relationship Id="rId1211" Type="http://schemas.openxmlformats.org/officeDocument/2006/relationships/slide" Target="slides/slide1209.xml"/><Relationship Id="rId220" Type="http://schemas.openxmlformats.org/officeDocument/2006/relationships/slide" Target="slides/slide218.xml"/><Relationship Id="rId458" Type="http://schemas.openxmlformats.org/officeDocument/2006/relationships/slide" Target="slides/slide456.xml"/><Relationship Id="rId665" Type="http://schemas.openxmlformats.org/officeDocument/2006/relationships/slide" Target="slides/slide663.xml"/><Relationship Id="rId872" Type="http://schemas.openxmlformats.org/officeDocument/2006/relationships/slide" Target="slides/slide870.xml"/><Relationship Id="rId1088" Type="http://schemas.openxmlformats.org/officeDocument/2006/relationships/slide" Target="slides/slide1086.xml"/><Relationship Id="rId1295" Type="http://schemas.openxmlformats.org/officeDocument/2006/relationships/slide" Target="slides/slide1293.xml"/><Relationship Id="rId1309" Type="http://schemas.openxmlformats.org/officeDocument/2006/relationships/slide" Target="slides/slide1307.xml"/><Relationship Id="rId1516" Type="http://schemas.openxmlformats.org/officeDocument/2006/relationships/slide" Target="slides/slide1514.xml"/><Relationship Id="rId15" Type="http://schemas.openxmlformats.org/officeDocument/2006/relationships/slide" Target="slides/slide13.xml"/><Relationship Id="rId318" Type="http://schemas.openxmlformats.org/officeDocument/2006/relationships/slide" Target="slides/slide316.xml"/><Relationship Id="rId525" Type="http://schemas.openxmlformats.org/officeDocument/2006/relationships/slide" Target="slides/slide523.xml"/><Relationship Id="rId732" Type="http://schemas.openxmlformats.org/officeDocument/2006/relationships/slide" Target="slides/slide730.xml"/><Relationship Id="rId1155" Type="http://schemas.openxmlformats.org/officeDocument/2006/relationships/slide" Target="slides/slide1153.xml"/><Relationship Id="rId1362" Type="http://schemas.openxmlformats.org/officeDocument/2006/relationships/slide" Target="slides/slide1360.xml"/><Relationship Id="rId99" Type="http://schemas.openxmlformats.org/officeDocument/2006/relationships/slide" Target="slides/slide97.xml"/><Relationship Id="rId164" Type="http://schemas.openxmlformats.org/officeDocument/2006/relationships/slide" Target="slides/slide162.xml"/><Relationship Id="rId371" Type="http://schemas.openxmlformats.org/officeDocument/2006/relationships/slide" Target="slides/slide369.xml"/><Relationship Id="rId1015" Type="http://schemas.openxmlformats.org/officeDocument/2006/relationships/slide" Target="slides/slide1013.xml"/><Relationship Id="rId1222" Type="http://schemas.openxmlformats.org/officeDocument/2006/relationships/slide" Target="slides/slide1220.xml"/><Relationship Id="rId469" Type="http://schemas.openxmlformats.org/officeDocument/2006/relationships/slide" Target="slides/slide467.xml"/><Relationship Id="rId676" Type="http://schemas.openxmlformats.org/officeDocument/2006/relationships/slide" Target="slides/slide674.xml"/><Relationship Id="rId883" Type="http://schemas.openxmlformats.org/officeDocument/2006/relationships/slide" Target="slides/slide881.xml"/><Relationship Id="rId1099" Type="http://schemas.openxmlformats.org/officeDocument/2006/relationships/slide" Target="slides/slide1097.xml"/><Relationship Id="rId1527" Type="http://schemas.openxmlformats.org/officeDocument/2006/relationships/slide" Target="slides/slide1525.xml"/><Relationship Id="rId26" Type="http://schemas.openxmlformats.org/officeDocument/2006/relationships/slide" Target="slides/slide24.xml"/><Relationship Id="rId231" Type="http://schemas.openxmlformats.org/officeDocument/2006/relationships/slide" Target="slides/slide229.xml"/><Relationship Id="rId329" Type="http://schemas.openxmlformats.org/officeDocument/2006/relationships/slide" Target="slides/slide327.xml"/><Relationship Id="rId536" Type="http://schemas.openxmlformats.org/officeDocument/2006/relationships/slide" Target="slides/slide534.xml"/><Relationship Id="rId1166" Type="http://schemas.openxmlformats.org/officeDocument/2006/relationships/slide" Target="slides/slide1164.xml"/><Relationship Id="rId1373" Type="http://schemas.openxmlformats.org/officeDocument/2006/relationships/slide" Target="slides/slide1371.xml"/><Relationship Id="rId175" Type="http://schemas.openxmlformats.org/officeDocument/2006/relationships/slide" Target="slides/slide173.xml"/><Relationship Id="rId743" Type="http://schemas.openxmlformats.org/officeDocument/2006/relationships/slide" Target="slides/slide741.xml"/><Relationship Id="rId950" Type="http://schemas.openxmlformats.org/officeDocument/2006/relationships/slide" Target="slides/slide948.xml"/><Relationship Id="rId1026" Type="http://schemas.openxmlformats.org/officeDocument/2006/relationships/slide" Target="slides/slide1024.xml"/><Relationship Id="rId382" Type="http://schemas.openxmlformats.org/officeDocument/2006/relationships/slide" Target="slides/slide380.xml"/><Relationship Id="rId603" Type="http://schemas.openxmlformats.org/officeDocument/2006/relationships/slide" Target="slides/slide601.xml"/><Relationship Id="rId687" Type="http://schemas.openxmlformats.org/officeDocument/2006/relationships/slide" Target="slides/slide685.xml"/><Relationship Id="rId810" Type="http://schemas.openxmlformats.org/officeDocument/2006/relationships/slide" Target="slides/slide808.xml"/><Relationship Id="rId908" Type="http://schemas.openxmlformats.org/officeDocument/2006/relationships/slide" Target="slides/slide906.xml"/><Relationship Id="rId1233" Type="http://schemas.openxmlformats.org/officeDocument/2006/relationships/slide" Target="slides/slide1231.xml"/><Relationship Id="rId1440" Type="http://schemas.openxmlformats.org/officeDocument/2006/relationships/slide" Target="slides/slide1438.xml"/><Relationship Id="rId1538" Type="http://schemas.openxmlformats.org/officeDocument/2006/relationships/slide" Target="slides/slide1536.xml"/><Relationship Id="rId242" Type="http://schemas.openxmlformats.org/officeDocument/2006/relationships/slide" Target="slides/slide240.xml"/><Relationship Id="rId894" Type="http://schemas.openxmlformats.org/officeDocument/2006/relationships/slide" Target="slides/slide892.xml"/><Relationship Id="rId1177" Type="http://schemas.openxmlformats.org/officeDocument/2006/relationships/slide" Target="slides/slide1175.xml"/><Relationship Id="rId1300" Type="http://schemas.openxmlformats.org/officeDocument/2006/relationships/slide" Target="slides/slide1298.xml"/><Relationship Id="rId37" Type="http://schemas.openxmlformats.org/officeDocument/2006/relationships/slide" Target="slides/slide35.xml"/><Relationship Id="rId102" Type="http://schemas.openxmlformats.org/officeDocument/2006/relationships/slide" Target="slides/slide100.xml"/><Relationship Id="rId547" Type="http://schemas.openxmlformats.org/officeDocument/2006/relationships/slide" Target="slides/slide545.xml"/><Relationship Id="rId754" Type="http://schemas.openxmlformats.org/officeDocument/2006/relationships/slide" Target="slides/slide752.xml"/><Relationship Id="rId961" Type="http://schemas.openxmlformats.org/officeDocument/2006/relationships/slide" Target="slides/slide959.xml"/><Relationship Id="rId1384" Type="http://schemas.openxmlformats.org/officeDocument/2006/relationships/slide" Target="slides/slide1382.xml"/><Relationship Id="rId90" Type="http://schemas.openxmlformats.org/officeDocument/2006/relationships/slide" Target="slides/slide88.xml"/><Relationship Id="rId186" Type="http://schemas.openxmlformats.org/officeDocument/2006/relationships/slide" Target="slides/slide184.xml"/><Relationship Id="rId393" Type="http://schemas.openxmlformats.org/officeDocument/2006/relationships/slide" Target="slides/slide391.xml"/><Relationship Id="rId407" Type="http://schemas.openxmlformats.org/officeDocument/2006/relationships/slide" Target="slides/slide405.xml"/><Relationship Id="rId614" Type="http://schemas.openxmlformats.org/officeDocument/2006/relationships/slide" Target="slides/slide612.xml"/><Relationship Id="rId821" Type="http://schemas.openxmlformats.org/officeDocument/2006/relationships/slide" Target="slides/slide819.xml"/><Relationship Id="rId1037" Type="http://schemas.openxmlformats.org/officeDocument/2006/relationships/slide" Target="slides/slide1035.xml"/><Relationship Id="rId1244" Type="http://schemas.openxmlformats.org/officeDocument/2006/relationships/slide" Target="slides/slide1242.xml"/><Relationship Id="rId1451" Type="http://schemas.openxmlformats.org/officeDocument/2006/relationships/slide" Target="slides/slide1449.xml"/><Relationship Id="rId253" Type="http://schemas.openxmlformats.org/officeDocument/2006/relationships/slide" Target="slides/slide251.xml"/><Relationship Id="rId460" Type="http://schemas.openxmlformats.org/officeDocument/2006/relationships/slide" Target="slides/slide458.xml"/><Relationship Id="rId698" Type="http://schemas.openxmlformats.org/officeDocument/2006/relationships/slide" Target="slides/slide696.xml"/><Relationship Id="rId919" Type="http://schemas.openxmlformats.org/officeDocument/2006/relationships/slide" Target="slides/slide917.xml"/><Relationship Id="rId1090" Type="http://schemas.openxmlformats.org/officeDocument/2006/relationships/slide" Target="slides/slide1088.xml"/><Relationship Id="rId1104" Type="http://schemas.openxmlformats.org/officeDocument/2006/relationships/slide" Target="slides/slide1102.xml"/><Relationship Id="rId1311" Type="http://schemas.openxmlformats.org/officeDocument/2006/relationships/slide" Target="slides/slide1309.xml"/><Relationship Id="rId1549" Type="http://schemas.openxmlformats.org/officeDocument/2006/relationships/theme" Target="theme/theme1.xml"/><Relationship Id="rId48" Type="http://schemas.openxmlformats.org/officeDocument/2006/relationships/slide" Target="slides/slide46.xml"/><Relationship Id="rId113" Type="http://schemas.openxmlformats.org/officeDocument/2006/relationships/slide" Target="slides/slide111.xml"/><Relationship Id="rId320" Type="http://schemas.openxmlformats.org/officeDocument/2006/relationships/slide" Target="slides/slide318.xml"/><Relationship Id="rId558" Type="http://schemas.openxmlformats.org/officeDocument/2006/relationships/slide" Target="slides/slide556.xml"/><Relationship Id="rId765" Type="http://schemas.openxmlformats.org/officeDocument/2006/relationships/slide" Target="slides/slide763.xml"/><Relationship Id="rId972" Type="http://schemas.openxmlformats.org/officeDocument/2006/relationships/slide" Target="slides/slide970.xml"/><Relationship Id="rId1188" Type="http://schemas.openxmlformats.org/officeDocument/2006/relationships/slide" Target="slides/slide1186.xml"/><Relationship Id="rId1395" Type="http://schemas.openxmlformats.org/officeDocument/2006/relationships/slide" Target="slides/slide1393.xml"/><Relationship Id="rId1409" Type="http://schemas.openxmlformats.org/officeDocument/2006/relationships/slide" Target="slides/slide1407.xml"/><Relationship Id="rId197" Type="http://schemas.openxmlformats.org/officeDocument/2006/relationships/slide" Target="slides/slide195.xml"/><Relationship Id="rId418" Type="http://schemas.openxmlformats.org/officeDocument/2006/relationships/slide" Target="slides/slide416.xml"/><Relationship Id="rId625" Type="http://schemas.openxmlformats.org/officeDocument/2006/relationships/slide" Target="slides/slide623.xml"/><Relationship Id="rId832" Type="http://schemas.openxmlformats.org/officeDocument/2006/relationships/slide" Target="slides/slide830.xml"/><Relationship Id="rId1048" Type="http://schemas.openxmlformats.org/officeDocument/2006/relationships/slide" Target="slides/slide1046.xml"/><Relationship Id="rId1255" Type="http://schemas.openxmlformats.org/officeDocument/2006/relationships/slide" Target="slides/slide1253.xml"/><Relationship Id="rId1462" Type="http://schemas.openxmlformats.org/officeDocument/2006/relationships/slide" Target="slides/slide1460.xml"/><Relationship Id="rId264" Type="http://schemas.openxmlformats.org/officeDocument/2006/relationships/slide" Target="slides/slide262.xml"/><Relationship Id="rId471" Type="http://schemas.openxmlformats.org/officeDocument/2006/relationships/slide" Target="slides/slide469.xml"/><Relationship Id="rId1115" Type="http://schemas.openxmlformats.org/officeDocument/2006/relationships/slide" Target="slides/slide1113.xml"/><Relationship Id="rId1322" Type="http://schemas.openxmlformats.org/officeDocument/2006/relationships/slide" Target="slides/slide1320.xml"/><Relationship Id="rId59" Type="http://schemas.openxmlformats.org/officeDocument/2006/relationships/slide" Target="slides/slide57.xml"/><Relationship Id="rId124" Type="http://schemas.openxmlformats.org/officeDocument/2006/relationships/slide" Target="slides/slide122.xml"/><Relationship Id="rId569" Type="http://schemas.openxmlformats.org/officeDocument/2006/relationships/slide" Target="slides/slide567.xml"/><Relationship Id="rId776" Type="http://schemas.openxmlformats.org/officeDocument/2006/relationships/slide" Target="slides/slide774.xml"/><Relationship Id="rId983" Type="http://schemas.openxmlformats.org/officeDocument/2006/relationships/slide" Target="slides/slide981.xml"/><Relationship Id="rId1199" Type="http://schemas.openxmlformats.org/officeDocument/2006/relationships/slide" Target="slides/slide1197.xml"/><Relationship Id="rId331" Type="http://schemas.openxmlformats.org/officeDocument/2006/relationships/slide" Target="slides/slide329.xml"/><Relationship Id="rId429" Type="http://schemas.openxmlformats.org/officeDocument/2006/relationships/slide" Target="slides/slide427.xml"/><Relationship Id="rId636" Type="http://schemas.openxmlformats.org/officeDocument/2006/relationships/slide" Target="slides/slide634.xml"/><Relationship Id="rId1059" Type="http://schemas.openxmlformats.org/officeDocument/2006/relationships/slide" Target="slides/slide1057.xml"/><Relationship Id="rId1266" Type="http://schemas.openxmlformats.org/officeDocument/2006/relationships/slide" Target="slides/slide1264.xml"/><Relationship Id="rId1473" Type="http://schemas.openxmlformats.org/officeDocument/2006/relationships/slide" Target="slides/slide1471.xml"/><Relationship Id="rId843" Type="http://schemas.openxmlformats.org/officeDocument/2006/relationships/slide" Target="slides/slide841.xml"/><Relationship Id="rId1126" Type="http://schemas.openxmlformats.org/officeDocument/2006/relationships/slide" Target="slides/slide1124.xml"/><Relationship Id="rId275" Type="http://schemas.openxmlformats.org/officeDocument/2006/relationships/slide" Target="slides/slide273.xml"/><Relationship Id="rId482" Type="http://schemas.openxmlformats.org/officeDocument/2006/relationships/slide" Target="slides/slide480.xml"/><Relationship Id="rId703" Type="http://schemas.openxmlformats.org/officeDocument/2006/relationships/slide" Target="slides/slide701.xml"/><Relationship Id="rId910" Type="http://schemas.openxmlformats.org/officeDocument/2006/relationships/slide" Target="slides/slide908.xml"/><Relationship Id="rId1333" Type="http://schemas.openxmlformats.org/officeDocument/2006/relationships/slide" Target="slides/slide1331.xml"/><Relationship Id="rId1540" Type="http://schemas.openxmlformats.org/officeDocument/2006/relationships/slide" Target="slides/slide1538.xml"/><Relationship Id="rId135" Type="http://schemas.openxmlformats.org/officeDocument/2006/relationships/slide" Target="slides/slide133.xml"/><Relationship Id="rId342" Type="http://schemas.openxmlformats.org/officeDocument/2006/relationships/slide" Target="slides/slide340.xml"/><Relationship Id="rId787" Type="http://schemas.openxmlformats.org/officeDocument/2006/relationships/slide" Target="slides/slide785.xml"/><Relationship Id="rId994" Type="http://schemas.openxmlformats.org/officeDocument/2006/relationships/slide" Target="slides/slide992.xml"/><Relationship Id="rId1400" Type="http://schemas.openxmlformats.org/officeDocument/2006/relationships/slide" Target="slides/slide1398.xml"/><Relationship Id="rId202" Type="http://schemas.openxmlformats.org/officeDocument/2006/relationships/slide" Target="slides/slide200.xml"/><Relationship Id="rId647" Type="http://schemas.openxmlformats.org/officeDocument/2006/relationships/slide" Target="slides/slide645.xml"/><Relationship Id="rId854" Type="http://schemas.openxmlformats.org/officeDocument/2006/relationships/slide" Target="slides/slide852.xml"/><Relationship Id="rId1277" Type="http://schemas.openxmlformats.org/officeDocument/2006/relationships/slide" Target="slides/slide1275.xml"/><Relationship Id="rId1484" Type="http://schemas.openxmlformats.org/officeDocument/2006/relationships/slide" Target="slides/slide1482.xml"/><Relationship Id="rId286" Type="http://schemas.openxmlformats.org/officeDocument/2006/relationships/slide" Target="slides/slide284.xml"/><Relationship Id="rId493" Type="http://schemas.openxmlformats.org/officeDocument/2006/relationships/slide" Target="slides/slide491.xml"/><Relationship Id="rId507" Type="http://schemas.openxmlformats.org/officeDocument/2006/relationships/slide" Target="slides/slide505.xml"/><Relationship Id="rId714" Type="http://schemas.openxmlformats.org/officeDocument/2006/relationships/slide" Target="slides/slide712.xml"/><Relationship Id="rId921" Type="http://schemas.openxmlformats.org/officeDocument/2006/relationships/slide" Target="slides/slide919.xml"/><Relationship Id="rId1137" Type="http://schemas.openxmlformats.org/officeDocument/2006/relationships/slide" Target="slides/slide1135.xml"/><Relationship Id="rId1344" Type="http://schemas.openxmlformats.org/officeDocument/2006/relationships/slide" Target="slides/slide1342.xml"/><Relationship Id="rId50" Type="http://schemas.openxmlformats.org/officeDocument/2006/relationships/slide" Target="slides/slide48.xml"/><Relationship Id="rId146" Type="http://schemas.openxmlformats.org/officeDocument/2006/relationships/slide" Target="slides/slide144.xml"/><Relationship Id="rId353" Type="http://schemas.openxmlformats.org/officeDocument/2006/relationships/slide" Target="slides/slide351.xml"/><Relationship Id="rId560" Type="http://schemas.openxmlformats.org/officeDocument/2006/relationships/slide" Target="slides/slide558.xml"/><Relationship Id="rId798" Type="http://schemas.openxmlformats.org/officeDocument/2006/relationships/slide" Target="slides/slide796.xml"/><Relationship Id="rId1190" Type="http://schemas.openxmlformats.org/officeDocument/2006/relationships/slide" Target="slides/slide1188.xml"/><Relationship Id="rId1204" Type="http://schemas.openxmlformats.org/officeDocument/2006/relationships/slide" Target="slides/slide1202.xml"/><Relationship Id="rId1411" Type="http://schemas.openxmlformats.org/officeDocument/2006/relationships/slide" Target="slides/slide1409.xml"/><Relationship Id="rId213" Type="http://schemas.openxmlformats.org/officeDocument/2006/relationships/slide" Target="slides/slide211.xml"/><Relationship Id="rId420" Type="http://schemas.openxmlformats.org/officeDocument/2006/relationships/slide" Target="slides/slide418.xml"/><Relationship Id="rId658" Type="http://schemas.openxmlformats.org/officeDocument/2006/relationships/slide" Target="slides/slide656.xml"/><Relationship Id="rId865" Type="http://schemas.openxmlformats.org/officeDocument/2006/relationships/slide" Target="slides/slide863.xml"/><Relationship Id="rId1050" Type="http://schemas.openxmlformats.org/officeDocument/2006/relationships/slide" Target="slides/slide1048.xml"/><Relationship Id="rId1288" Type="http://schemas.openxmlformats.org/officeDocument/2006/relationships/slide" Target="slides/slide1286.xml"/><Relationship Id="rId1495" Type="http://schemas.openxmlformats.org/officeDocument/2006/relationships/slide" Target="slides/slide1493.xml"/><Relationship Id="rId1509" Type="http://schemas.openxmlformats.org/officeDocument/2006/relationships/slide" Target="slides/slide1507.xml"/><Relationship Id="rId297" Type="http://schemas.openxmlformats.org/officeDocument/2006/relationships/slide" Target="slides/slide295.xml"/><Relationship Id="rId518" Type="http://schemas.openxmlformats.org/officeDocument/2006/relationships/slide" Target="slides/slide516.xml"/><Relationship Id="rId725" Type="http://schemas.openxmlformats.org/officeDocument/2006/relationships/slide" Target="slides/slide723.xml"/><Relationship Id="rId932" Type="http://schemas.openxmlformats.org/officeDocument/2006/relationships/slide" Target="slides/slide930.xml"/><Relationship Id="rId1148" Type="http://schemas.openxmlformats.org/officeDocument/2006/relationships/slide" Target="slides/slide1146.xml"/><Relationship Id="rId1355" Type="http://schemas.openxmlformats.org/officeDocument/2006/relationships/slide" Target="slides/slide1353.xml"/><Relationship Id="rId157" Type="http://schemas.openxmlformats.org/officeDocument/2006/relationships/slide" Target="slides/slide155.xml"/><Relationship Id="rId364" Type="http://schemas.openxmlformats.org/officeDocument/2006/relationships/slide" Target="slides/slide362.xml"/><Relationship Id="rId1008" Type="http://schemas.openxmlformats.org/officeDocument/2006/relationships/slide" Target="slides/slide1006.xml"/><Relationship Id="rId1215" Type="http://schemas.openxmlformats.org/officeDocument/2006/relationships/slide" Target="slides/slide1213.xml"/><Relationship Id="rId1422" Type="http://schemas.openxmlformats.org/officeDocument/2006/relationships/slide" Target="slides/slide1420.xml"/><Relationship Id="rId61" Type="http://schemas.openxmlformats.org/officeDocument/2006/relationships/slide" Target="slides/slide59.xml"/><Relationship Id="rId571" Type="http://schemas.openxmlformats.org/officeDocument/2006/relationships/slide" Target="slides/slide569.xml"/><Relationship Id="rId669" Type="http://schemas.openxmlformats.org/officeDocument/2006/relationships/slide" Target="slides/slide667.xml"/><Relationship Id="rId876" Type="http://schemas.openxmlformats.org/officeDocument/2006/relationships/slide" Target="slides/slide874.xml"/><Relationship Id="rId1299" Type="http://schemas.openxmlformats.org/officeDocument/2006/relationships/slide" Target="slides/slide1297.xml"/><Relationship Id="rId19" Type="http://schemas.openxmlformats.org/officeDocument/2006/relationships/slide" Target="slides/slide17.xml"/><Relationship Id="rId224" Type="http://schemas.openxmlformats.org/officeDocument/2006/relationships/slide" Target="slides/slide222.xml"/><Relationship Id="rId431" Type="http://schemas.openxmlformats.org/officeDocument/2006/relationships/slide" Target="slides/slide429.xml"/><Relationship Id="rId529" Type="http://schemas.openxmlformats.org/officeDocument/2006/relationships/slide" Target="slides/slide527.xml"/><Relationship Id="rId736" Type="http://schemas.openxmlformats.org/officeDocument/2006/relationships/slide" Target="slides/slide734.xml"/><Relationship Id="rId1061" Type="http://schemas.openxmlformats.org/officeDocument/2006/relationships/slide" Target="slides/slide1059.xml"/><Relationship Id="rId1159" Type="http://schemas.openxmlformats.org/officeDocument/2006/relationships/slide" Target="slides/slide1157.xml"/><Relationship Id="rId1366" Type="http://schemas.openxmlformats.org/officeDocument/2006/relationships/slide" Target="slides/slide1364.xml"/><Relationship Id="rId168" Type="http://schemas.openxmlformats.org/officeDocument/2006/relationships/slide" Target="slides/slide166.xml"/><Relationship Id="rId943" Type="http://schemas.openxmlformats.org/officeDocument/2006/relationships/slide" Target="slides/slide941.xml"/><Relationship Id="rId1019" Type="http://schemas.openxmlformats.org/officeDocument/2006/relationships/slide" Target="slides/slide1017.xml"/><Relationship Id="rId72" Type="http://schemas.openxmlformats.org/officeDocument/2006/relationships/slide" Target="slides/slide70.xml"/><Relationship Id="rId375" Type="http://schemas.openxmlformats.org/officeDocument/2006/relationships/slide" Target="slides/slide373.xml"/><Relationship Id="rId582" Type="http://schemas.openxmlformats.org/officeDocument/2006/relationships/slide" Target="slides/slide580.xml"/><Relationship Id="rId803" Type="http://schemas.openxmlformats.org/officeDocument/2006/relationships/slide" Target="slides/slide801.xml"/><Relationship Id="rId1226" Type="http://schemas.openxmlformats.org/officeDocument/2006/relationships/slide" Target="slides/slide1224.xml"/><Relationship Id="rId1433" Type="http://schemas.openxmlformats.org/officeDocument/2006/relationships/slide" Target="slides/slide1431.xml"/><Relationship Id="rId3" Type="http://schemas.openxmlformats.org/officeDocument/2006/relationships/slide" Target="slides/slide1.xml"/><Relationship Id="rId235" Type="http://schemas.openxmlformats.org/officeDocument/2006/relationships/slide" Target="slides/slide233.xml"/><Relationship Id="rId442" Type="http://schemas.openxmlformats.org/officeDocument/2006/relationships/slide" Target="slides/slide440.xml"/><Relationship Id="rId887" Type="http://schemas.openxmlformats.org/officeDocument/2006/relationships/slide" Target="slides/slide885.xml"/><Relationship Id="rId1072" Type="http://schemas.openxmlformats.org/officeDocument/2006/relationships/slide" Target="slides/slide1070.xml"/><Relationship Id="rId1500" Type="http://schemas.openxmlformats.org/officeDocument/2006/relationships/slide" Target="slides/slide1498.xml"/><Relationship Id="rId302" Type="http://schemas.openxmlformats.org/officeDocument/2006/relationships/slide" Target="slides/slide300.xml"/><Relationship Id="rId747" Type="http://schemas.openxmlformats.org/officeDocument/2006/relationships/slide" Target="slides/slide745.xml"/><Relationship Id="rId954" Type="http://schemas.openxmlformats.org/officeDocument/2006/relationships/slide" Target="slides/slide952.xml"/><Relationship Id="rId1377" Type="http://schemas.openxmlformats.org/officeDocument/2006/relationships/slide" Target="slides/slide1375.xml"/><Relationship Id="rId83" Type="http://schemas.openxmlformats.org/officeDocument/2006/relationships/slide" Target="slides/slide81.xml"/><Relationship Id="rId179" Type="http://schemas.openxmlformats.org/officeDocument/2006/relationships/slide" Target="slides/slide177.xml"/><Relationship Id="rId386" Type="http://schemas.openxmlformats.org/officeDocument/2006/relationships/slide" Target="slides/slide384.xml"/><Relationship Id="rId593" Type="http://schemas.openxmlformats.org/officeDocument/2006/relationships/slide" Target="slides/slide591.xml"/><Relationship Id="rId607" Type="http://schemas.openxmlformats.org/officeDocument/2006/relationships/slide" Target="slides/slide605.xml"/><Relationship Id="rId814" Type="http://schemas.openxmlformats.org/officeDocument/2006/relationships/slide" Target="slides/slide812.xml"/><Relationship Id="rId1237" Type="http://schemas.openxmlformats.org/officeDocument/2006/relationships/slide" Target="slides/slide1235.xml"/><Relationship Id="rId1444" Type="http://schemas.openxmlformats.org/officeDocument/2006/relationships/slide" Target="slides/slide1442.xml"/><Relationship Id="rId246" Type="http://schemas.openxmlformats.org/officeDocument/2006/relationships/slide" Target="slides/slide244.xml"/><Relationship Id="rId453" Type="http://schemas.openxmlformats.org/officeDocument/2006/relationships/slide" Target="slides/slide451.xml"/><Relationship Id="rId660" Type="http://schemas.openxmlformats.org/officeDocument/2006/relationships/slide" Target="slides/slide658.xml"/><Relationship Id="rId898" Type="http://schemas.openxmlformats.org/officeDocument/2006/relationships/slide" Target="slides/slide896.xml"/><Relationship Id="rId1083" Type="http://schemas.openxmlformats.org/officeDocument/2006/relationships/slide" Target="slides/slide1081.xml"/><Relationship Id="rId1290" Type="http://schemas.openxmlformats.org/officeDocument/2006/relationships/slide" Target="slides/slide1288.xml"/><Relationship Id="rId1304" Type="http://schemas.openxmlformats.org/officeDocument/2006/relationships/slide" Target="slides/slide1302.xml"/><Relationship Id="rId1511" Type="http://schemas.openxmlformats.org/officeDocument/2006/relationships/slide" Target="slides/slide1509.xml"/><Relationship Id="rId106" Type="http://schemas.openxmlformats.org/officeDocument/2006/relationships/slide" Target="slides/slide104.xml"/><Relationship Id="rId313" Type="http://schemas.openxmlformats.org/officeDocument/2006/relationships/slide" Target="slides/slide311.xml"/><Relationship Id="rId758" Type="http://schemas.openxmlformats.org/officeDocument/2006/relationships/slide" Target="slides/slide756.xml"/><Relationship Id="rId965" Type="http://schemas.openxmlformats.org/officeDocument/2006/relationships/slide" Target="slides/slide963.xml"/><Relationship Id="rId1150" Type="http://schemas.openxmlformats.org/officeDocument/2006/relationships/slide" Target="slides/slide1148.xml"/><Relationship Id="rId1388" Type="http://schemas.openxmlformats.org/officeDocument/2006/relationships/slide" Target="slides/slide1386.xml"/><Relationship Id="rId10" Type="http://schemas.openxmlformats.org/officeDocument/2006/relationships/slide" Target="slides/slide8.xml"/><Relationship Id="rId94" Type="http://schemas.openxmlformats.org/officeDocument/2006/relationships/slide" Target="slides/slide92.xml"/><Relationship Id="rId397" Type="http://schemas.openxmlformats.org/officeDocument/2006/relationships/slide" Target="slides/slide395.xml"/><Relationship Id="rId520" Type="http://schemas.openxmlformats.org/officeDocument/2006/relationships/slide" Target="slides/slide518.xml"/><Relationship Id="rId618" Type="http://schemas.openxmlformats.org/officeDocument/2006/relationships/slide" Target="slides/slide616.xml"/><Relationship Id="rId825" Type="http://schemas.openxmlformats.org/officeDocument/2006/relationships/slide" Target="slides/slide823.xml"/><Relationship Id="rId1248" Type="http://schemas.openxmlformats.org/officeDocument/2006/relationships/slide" Target="slides/slide1246.xml"/><Relationship Id="rId1455" Type="http://schemas.openxmlformats.org/officeDocument/2006/relationships/slide" Target="slides/slide1453.xml"/><Relationship Id="rId257" Type="http://schemas.openxmlformats.org/officeDocument/2006/relationships/slide" Target="slides/slide255.xml"/><Relationship Id="rId464" Type="http://schemas.openxmlformats.org/officeDocument/2006/relationships/slide" Target="slides/slide462.xml"/><Relationship Id="rId1010" Type="http://schemas.openxmlformats.org/officeDocument/2006/relationships/slide" Target="slides/slide1008.xml"/><Relationship Id="rId1094" Type="http://schemas.openxmlformats.org/officeDocument/2006/relationships/slide" Target="slides/slide1092.xml"/><Relationship Id="rId1108" Type="http://schemas.openxmlformats.org/officeDocument/2006/relationships/slide" Target="slides/slide1106.xml"/><Relationship Id="rId1315" Type="http://schemas.openxmlformats.org/officeDocument/2006/relationships/slide" Target="slides/slide1313.xml"/><Relationship Id="rId117" Type="http://schemas.openxmlformats.org/officeDocument/2006/relationships/slide" Target="slides/slide115.xml"/><Relationship Id="rId671" Type="http://schemas.openxmlformats.org/officeDocument/2006/relationships/slide" Target="slides/slide669.xml"/><Relationship Id="rId769" Type="http://schemas.openxmlformats.org/officeDocument/2006/relationships/slide" Target="slides/slide767.xml"/><Relationship Id="rId976" Type="http://schemas.openxmlformats.org/officeDocument/2006/relationships/slide" Target="slides/slide974.xml"/><Relationship Id="rId1399" Type="http://schemas.openxmlformats.org/officeDocument/2006/relationships/slide" Target="slides/slide1397.xml"/><Relationship Id="rId324" Type="http://schemas.openxmlformats.org/officeDocument/2006/relationships/slide" Target="slides/slide322.xml"/><Relationship Id="rId531" Type="http://schemas.openxmlformats.org/officeDocument/2006/relationships/slide" Target="slides/slide529.xml"/><Relationship Id="rId629" Type="http://schemas.openxmlformats.org/officeDocument/2006/relationships/slide" Target="slides/slide627.xml"/><Relationship Id="rId1161" Type="http://schemas.openxmlformats.org/officeDocument/2006/relationships/slide" Target="slides/slide1159.xml"/><Relationship Id="rId1259" Type="http://schemas.openxmlformats.org/officeDocument/2006/relationships/slide" Target="slides/slide1257.xml"/><Relationship Id="rId1466" Type="http://schemas.openxmlformats.org/officeDocument/2006/relationships/slide" Target="slides/slide1464.xml"/><Relationship Id="rId836" Type="http://schemas.openxmlformats.org/officeDocument/2006/relationships/slide" Target="slides/slide834.xml"/><Relationship Id="rId1021" Type="http://schemas.openxmlformats.org/officeDocument/2006/relationships/slide" Target="slides/slide1019.xml"/><Relationship Id="rId1119" Type="http://schemas.openxmlformats.org/officeDocument/2006/relationships/slide" Target="slides/slide1117.xml"/><Relationship Id="rId903" Type="http://schemas.openxmlformats.org/officeDocument/2006/relationships/slide" Target="slides/slide901.xml"/><Relationship Id="rId1326" Type="http://schemas.openxmlformats.org/officeDocument/2006/relationships/slide" Target="slides/slide1324.xml"/><Relationship Id="rId1533" Type="http://schemas.openxmlformats.org/officeDocument/2006/relationships/slide" Target="slides/slide1531.xml"/><Relationship Id="rId32" Type="http://schemas.openxmlformats.org/officeDocument/2006/relationships/slide" Target="slides/slide30.xml"/><Relationship Id="rId181" Type="http://schemas.openxmlformats.org/officeDocument/2006/relationships/slide" Target="slides/slide179.xml"/><Relationship Id="rId279" Type="http://schemas.openxmlformats.org/officeDocument/2006/relationships/slide" Target="slides/slide277.xml"/><Relationship Id="rId486" Type="http://schemas.openxmlformats.org/officeDocument/2006/relationships/slide" Target="slides/slide484.xml"/><Relationship Id="rId693" Type="http://schemas.openxmlformats.org/officeDocument/2006/relationships/slide" Target="slides/slide691.xml"/><Relationship Id="rId139" Type="http://schemas.openxmlformats.org/officeDocument/2006/relationships/slide" Target="slides/slide137.xml"/><Relationship Id="rId346" Type="http://schemas.openxmlformats.org/officeDocument/2006/relationships/slide" Target="slides/slide344.xml"/><Relationship Id="rId553" Type="http://schemas.openxmlformats.org/officeDocument/2006/relationships/slide" Target="slides/slide551.xml"/><Relationship Id="rId760" Type="http://schemas.openxmlformats.org/officeDocument/2006/relationships/slide" Target="slides/slide758.xml"/><Relationship Id="rId998" Type="http://schemas.openxmlformats.org/officeDocument/2006/relationships/slide" Target="slides/slide996.xml"/><Relationship Id="rId1183" Type="http://schemas.openxmlformats.org/officeDocument/2006/relationships/slide" Target="slides/slide1181.xml"/><Relationship Id="rId1390" Type="http://schemas.openxmlformats.org/officeDocument/2006/relationships/slide" Target="slides/slide1388.xml"/><Relationship Id="rId206" Type="http://schemas.openxmlformats.org/officeDocument/2006/relationships/slide" Target="slides/slide204.xml"/><Relationship Id="rId413" Type="http://schemas.openxmlformats.org/officeDocument/2006/relationships/slide" Target="slides/slide411.xml"/><Relationship Id="rId858" Type="http://schemas.openxmlformats.org/officeDocument/2006/relationships/slide" Target="slides/slide856.xml"/><Relationship Id="rId1043" Type="http://schemas.openxmlformats.org/officeDocument/2006/relationships/slide" Target="slides/slide1041.xml"/><Relationship Id="rId1488" Type="http://schemas.openxmlformats.org/officeDocument/2006/relationships/slide" Target="slides/slide1486.xml"/><Relationship Id="rId620" Type="http://schemas.openxmlformats.org/officeDocument/2006/relationships/slide" Target="slides/slide618.xml"/><Relationship Id="rId718" Type="http://schemas.openxmlformats.org/officeDocument/2006/relationships/slide" Target="slides/slide716.xml"/><Relationship Id="rId925" Type="http://schemas.openxmlformats.org/officeDocument/2006/relationships/slide" Target="slides/slide923.xml"/><Relationship Id="rId1250" Type="http://schemas.openxmlformats.org/officeDocument/2006/relationships/slide" Target="slides/slide1248.xml"/><Relationship Id="rId1348" Type="http://schemas.openxmlformats.org/officeDocument/2006/relationships/slide" Target="slides/slide1346.xml"/><Relationship Id="rId1110" Type="http://schemas.openxmlformats.org/officeDocument/2006/relationships/slide" Target="slides/slide1108.xml"/><Relationship Id="rId1208" Type="http://schemas.openxmlformats.org/officeDocument/2006/relationships/slide" Target="slides/slide1206.xml"/><Relationship Id="rId1415" Type="http://schemas.openxmlformats.org/officeDocument/2006/relationships/slide" Target="slides/slide1413.xml"/><Relationship Id="rId54" Type="http://schemas.openxmlformats.org/officeDocument/2006/relationships/slide" Target="slides/slide52.xml"/><Relationship Id="rId270" Type="http://schemas.openxmlformats.org/officeDocument/2006/relationships/slide" Target="slides/slide268.xml"/><Relationship Id="rId130" Type="http://schemas.openxmlformats.org/officeDocument/2006/relationships/slide" Target="slides/slide128.xml"/><Relationship Id="rId368" Type="http://schemas.openxmlformats.org/officeDocument/2006/relationships/slide" Target="slides/slide366.xml"/><Relationship Id="rId575" Type="http://schemas.openxmlformats.org/officeDocument/2006/relationships/slide" Target="slides/slide573.xml"/><Relationship Id="rId782" Type="http://schemas.openxmlformats.org/officeDocument/2006/relationships/slide" Target="slides/slide780.xml"/><Relationship Id="rId228" Type="http://schemas.openxmlformats.org/officeDocument/2006/relationships/slide" Target="slides/slide226.xml"/><Relationship Id="rId435" Type="http://schemas.openxmlformats.org/officeDocument/2006/relationships/slide" Target="slides/slide433.xml"/><Relationship Id="rId642" Type="http://schemas.openxmlformats.org/officeDocument/2006/relationships/slide" Target="slides/slide640.xml"/><Relationship Id="rId1065" Type="http://schemas.openxmlformats.org/officeDocument/2006/relationships/slide" Target="slides/slide1063.xml"/><Relationship Id="rId1272" Type="http://schemas.openxmlformats.org/officeDocument/2006/relationships/slide" Target="slides/slide1270.xml"/><Relationship Id="rId502" Type="http://schemas.openxmlformats.org/officeDocument/2006/relationships/slide" Target="slides/slide500.xml"/><Relationship Id="rId947" Type="http://schemas.openxmlformats.org/officeDocument/2006/relationships/slide" Target="slides/slide945.xml"/><Relationship Id="rId1132" Type="http://schemas.openxmlformats.org/officeDocument/2006/relationships/slide" Target="slides/slide1130.xml"/><Relationship Id="rId76" Type="http://schemas.openxmlformats.org/officeDocument/2006/relationships/slide" Target="slides/slide74.xml"/><Relationship Id="rId807" Type="http://schemas.openxmlformats.org/officeDocument/2006/relationships/slide" Target="slides/slide805.xml"/><Relationship Id="rId1437" Type="http://schemas.openxmlformats.org/officeDocument/2006/relationships/slide" Target="slides/slide1435.xml"/><Relationship Id="rId1504" Type="http://schemas.openxmlformats.org/officeDocument/2006/relationships/slide" Target="slides/slide1502.xml"/><Relationship Id="rId292" Type="http://schemas.openxmlformats.org/officeDocument/2006/relationships/slide" Target="slides/slide290.xml"/><Relationship Id="rId597" Type="http://schemas.openxmlformats.org/officeDocument/2006/relationships/slide" Target="slides/slide595.xml"/><Relationship Id="rId152" Type="http://schemas.openxmlformats.org/officeDocument/2006/relationships/slide" Target="slides/slide150.xml"/><Relationship Id="rId457" Type="http://schemas.openxmlformats.org/officeDocument/2006/relationships/slide" Target="slides/slide455.xml"/><Relationship Id="rId1087" Type="http://schemas.openxmlformats.org/officeDocument/2006/relationships/slide" Target="slides/slide1085.xml"/><Relationship Id="rId1294" Type="http://schemas.openxmlformats.org/officeDocument/2006/relationships/slide" Target="slides/slide1292.xml"/><Relationship Id="rId664" Type="http://schemas.openxmlformats.org/officeDocument/2006/relationships/slide" Target="slides/slide662.xml"/><Relationship Id="rId871" Type="http://schemas.openxmlformats.org/officeDocument/2006/relationships/slide" Target="slides/slide869.xml"/><Relationship Id="rId969" Type="http://schemas.openxmlformats.org/officeDocument/2006/relationships/slide" Target="slides/slide967.xml"/><Relationship Id="rId317" Type="http://schemas.openxmlformats.org/officeDocument/2006/relationships/slide" Target="slides/slide315.xml"/><Relationship Id="rId524" Type="http://schemas.openxmlformats.org/officeDocument/2006/relationships/slide" Target="slides/slide522.xml"/><Relationship Id="rId731" Type="http://schemas.openxmlformats.org/officeDocument/2006/relationships/slide" Target="slides/slide729.xml"/><Relationship Id="rId1154" Type="http://schemas.openxmlformats.org/officeDocument/2006/relationships/slide" Target="slides/slide1152.xml"/><Relationship Id="rId1361" Type="http://schemas.openxmlformats.org/officeDocument/2006/relationships/slide" Target="slides/slide1359.xml"/><Relationship Id="rId1459" Type="http://schemas.openxmlformats.org/officeDocument/2006/relationships/slide" Target="slides/slide1457.xml"/><Relationship Id="rId98" Type="http://schemas.openxmlformats.org/officeDocument/2006/relationships/slide" Target="slides/slide96.xml"/><Relationship Id="rId829" Type="http://schemas.openxmlformats.org/officeDocument/2006/relationships/slide" Target="slides/slide827.xml"/><Relationship Id="rId1014" Type="http://schemas.openxmlformats.org/officeDocument/2006/relationships/slide" Target="slides/slide1012.xml"/><Relationship Id="rId1221" Type="http://schemas.openxmlformats.org/officeDocument/2006/relationships/slide" Target="slides/slide1219.xml"/><Relationship Id="rId1319" Type="http://schemas.openxmlformats.org/officeDocument/2006/relationships/slide" Target="slides/slide1317.xml"/><Relationship Id="rId1526" Type="http://schemas.openxmlformats.org/officeDocument/2006/relationships/slide" Target="slides/slide1524.xml"/><Relationship Id="rId25" Type="http://schemas.openxmlformats.org/officeDocument/2006/relationships/slide" Target="slides/slide23.xml"/><Relationship Id="rId174" Type="http://schemas.openxmlformats.org/officeDocument/2006/relationships/slide" Target="slides/slide172.xml"/><Relationship Id="rId381" Type="http://schemas.openxmlformats.org/officeDocument/2006/relationships/slide" Target="slides/slide379.xml"/><Relationship Id="rId241" Type="http://schemas.openxmlformats.org/officeDocument/2006/relationships/slide" Target="slides/slide239.xml"/><Relationship Id="rId479" Type="http://schemas.openxmlformats.org/officeDocument/2006/relationships/slide" Target="slides/slide477.xml"/><Relationship Id="rId686" Type="http://schemas.openxmlformats.org/officeDocument/2006/relationships/slide" Target="slides/slide684.xml"/><Relationship Id="rId893" Type="http://schemas.openxmlformats.org/officeDocument/2006/relationships/slide" Target="slides/slide891.xml"/><Relationship Id="rId339" Type="http://schemas.openxmlformats.org/officeDocument/2006/relationships/slide" Target="slides/slide337.xml"/><Relationship Id="rId546" Type="http://schemas.openxmlformats.org/officeDocument/2006/relationships/slide" Target="slides/slide544.xml"/><Relationship Id="rId753" Type="http://schemas.openxmlformats.org/officeDocument/2006/relationships/slide" Target="slides/slide751.xml"/><Relationship Id="rId1176" Type="http://schemas.openxmlformats.org/officeDocument/2006/relationships/slide" Target="slides/slide1174.xml"/><Relationship Id="rId1383" Type="http://schemas.openxmlformats.org/officeDocument/2006/relationships/slide" Target="slides/slide1381.xml"/><Relationship Id="rId101" Type="http://schemas.openxmlformats.org/officeDocument/2006/relationships/slide" Target="slides/slide99.xml"/><Relationship Id="rId406" Type="http://schemas.openxmlformats.org/officeDocument/2006/relationships/slide" Target="slides/slide404.xml"/><Relationship Id="rId960" Type="http://schemas.openxmlformats.org/officeDocument/2006/relationships/slide" Target="slides/slide958.xml"/><Relationship Id="rId1036" Type="http://schemas.openxmlformats.org/officeDocument/2006/relationships/slide" Target="slides/slide1034.xml"/><Relationship Id="rId1243" Type="http://schemas.openxmlformats.org/officeDocument/2006/relationships/slide" Target="slides/slide1241.xml"/><Relationship Id="rId613" Type="http://schemas.openxmlformats.org/officeDocument/2006/relationships/slide" Target="slides/slide611.xml"/><Relationship Id="rId820" Type="http://schemas.openxmlformats.org/officeDocument/2006/relationships/slide" Target="slides/slide818.xml"/><Relationship Id="rId918" Type="http://schemas.openxmlformats.org/officeDocument/2006/relationships/slide" Target="slides/slide916.xml"/><Relationship Id="rId1450" Type="http://schemas.openxmlformats.org/officeDocument/2006/relationships/slide" Target="slides/slide1448.xml"/><Relationship Id="rId1548" Type="http://schemas.openxmlformats.org/officeDocument/2006/relationships/viewProps" Target="viewProps.xml"/><Relationship Id="rId1103" Type="http://schemas.openxmlformats.org/officeDocument/2006/relationships/slide" Target="slides/slide1101.xml"/><Relationship Id="rId1310" Type="http://schemas.openxmlformats.org/officeDocument/2006/relationships/slide" Target="slides/slide1308.xml"/><Relationship Id="rId1408" Type="http://schemas.openxmlformats.org/officeDocument/2006/relationships/slide" Target="slides/slide1406.xml"/><Relationship Id="rId47" Type="http://schemas.openxmlformats.org/officeDocument/2006/relationships/slide" Target="slides/slide45.xml"/><Relationship Id="rId196" Type="http://schemas.openxmlformats.org/officeDocument/2006/relationships/slide" Target="slides/slide194.xml"/><Relationship Id="rId263" Type="http://schemas.openxmlformats.org/officeDocument/2006/relationships/slide" Target="slides/slide261.xml"/><Relationship Id="rId470" Type="http://schemas.openxmlformats.org/officeDocument/2006/relationships/slide" Target="slides/slide468.xml"/><Relationship Id="rId123" Type="http://schemas.openxmlformats.org/officeDocument/2006/relationships/slide" Target="slides/slide121.xml"/><Relationship Id="rId330" Type="http://schemas.openxmlformats.org/officeDocument/2006/relationships/slide" Target="slides/slide328.xml"/><Relationship Id="rId568" Type="http://schemas.openxmlformats.org/officeDocument/2006/relationships/slide" Target="slides/slide566.xml"/><Relationship Id="rId775" Type="http://schemas.openxmlformats.org/officeDocument/2006/relationships/slide" Target="slides/slide773.xml"/><Relationship Id="rId982" Type="http://schemas.openxmlformats.org/officeDocument/2006/relationships/slide" Target="slides/slide980.xml"/><Relationship Id="rId1198" Type="http://schemas.openxmlformats.org/officeDocument/2006/relationships/slide" Target="slides/slide1196.xml"/><Relationship Id="rId428" Type="http://schemas.openxmlformats.org/officeDocument/2006/relationships/slide" Target="slides/slide426.xml"/><Relationship Id="rId635" Type="http://schemas.openxmlformats.org/officeDocument/2006/relationships/slide" Target="slides/slide633.xml"/><Relationship Id="rId842" Type="http://schemas.openxmlformats.org/officeDocument/2006/relationships/slide" Target="slides/slide840.xml"/><Relationship Id="rId1058" Type="http://schemas.openxmlformats.org/officeDocument/2006/relationships/slide" Target="slides/slide1056.xml"/><Relationship Id="rId1265" Type="http://schemas.openxmlformats.org/officeDocument/2006/relationships/slide" Target="slides/slide1263.xml"/><Relationship Id="rId1472" Type="http://schemas.openxmlformats.org/officeDocument/2006/relationships/slide" Target="slides/slide1470.xml"/><Relationship Id="rId702" Type="http://schemas.openxmlformats.org/officeDocument/2006/relationships/slide" Target="slides/slide700.xml"/><Relationship Id="rId1125" Type="http://schemas.openxmlformats.org/officeDocument/2006/relationships/slide" Target="slides/slide1123.xml"/><Relationship Id="rId1332" Type="http://schemas.openxmlformats.org/officeDocument/2006/relationships/slide" Target="slides/slide1330.xml"/><Relationship Id="rId69" Type="http://schemas.openxmlformats.org/officeDocument/2006/relationships/slide" Target="slides/slide67.xml"/><Relationship Id="rId285" Type="http://schemas.openxmlformats.org/officeDocument/2006/relationships/slide" Target="slides/slide283.xml"/><Relationship Id="rId492" Type="http://schemas.openxmlformats.org/officeDocument/2006/relationships/slide" Target="slides/slide490.xml"/><Relationship Id="rId797" Type="http://schemas.openxmlformats.org/officeDocument/2006/relationships/slide" Target="slides/slide795.xml"/><Relationship Id="rId145" Type="http://schemas.openxmlformats.org/officeDocument/2006/relationships/slide" Target="slides/slide143.xml"/><Relationship Id="rId352" Type="http://schemas.openxmlformats.org/officeDocument/2006/relationships/slide" Target="slides/slide350.xml"/><Relationship Id="rId1287" Type="http://schemas.openxmlformats.org/officeDocument/2006/relationships/slide" Target="slides/slide1285.xml"/><Relationship Id="rId212" Type="http://schemas.openxmlformats.org/officeDocument/2006/relationships/slide" Target="slides/slide210.xml"/><Relationship Id="rId657" Type="http://schemas.openxmlformats.org/officeDocument/2006/relationships/slide" Target="slides/slide655.xml"/><Relationship Id="rId864" Type="http://schemas.openxmlformats.org/officeDocument/2006/relationships/slide" Target="slides/slide862.xml"/><Relationship Id="rId1494" Type="http://schemas.openxmlformats.org/officeDocument/2006/relationships/slide" Target="slides/slide1492.xml"/><Relationship Id="rId517" Type="http://schemas.openxmlformats.org/officeDocument/2006/relationships/slide" Target="slides/slide515.xml"/><Relationship Id="rId724" Type="http://schemas.openxmlformats.org/officeDocument/2006/relationships/slide" Target="slides/slide722.xml"/><Relationship Id="rId931" Type="http://schemas.openxmlformats.org/officeDocument/2006/relationships/slide" Target="slides/slide929.xml"/><Relationship Id="rId1147" Type="http://schemas.openxmlformats.org/officeDocument/2006/relationships/slide" Target="slides/slide1145.xml"/><Relationship Id="rId1354" Type="http://schemas.openxmlformats.org/officeDocument/2006/relationships/slide" Target="slides/slide1352.xml"/><Relationship Id="rId60" Type="http://schemas.openxmlformats.org/officeDocument/2006/relationships/slide" Target="slides/slide58.xml"/><Relationship Id="rId1007" Type="http://schemas.openxmlformats.org/officeDocument/2006/relationships/slide" Target="slides/slide1005.xml"/><Relationship Id="rId1214" Type="http://schemas.openxmlformats.org/officeDocument/2006/relationships/slide" Target="slides/slide1212.xml"/><Relationship Id="rId1421" Type="http://schemas.openxmlformats.org/officeDocument/2006/relationships/slide" Target="slides/slide1419.xml"/><Relationship Id="rId1519" Type="http://schemas.openxmlformats.org/officeDocument/2006/relationships/slide" Target="slides/slide1517.xml"/><Relationship Id="rId18" Type="http://schemas.openxmlformats.org/officeDocument/2006/relationships/slide" Target="slides/slide16.xml"/><Relationship Id="rId167" Type="http://schemas.openxmlformats.org/officeDocument/2006/relationships/slide" Target="slides/slide165.xml"/><Relationship Id="rId374" Type="http://schemas.openxmlformats.org/officeDocument/2006/relationships/slide" Target="slides/slide372.xml"/><Relationship Id="rId581" Type="http://schemas.openxmlformats.org/officeDocument/2006/relationships/slide" Target="slides/slide579.xml"/><Relationship Id="rId234" Type="http://schemas.openxmlformats.org/officeDocument/2006/relationships/slide" Target="slides/slide232.xml"/><Relationship Id="rId679" Type="http://schemas.openxmlformats.org/officeDocument/2006/relationships/slide" Target="slides/slide677.xml"/><Relationship Id="rId886" Type="http://schemas.openxmlformats.org/officeDocument/2006/relationships/slide" Target="slides/slide884.xml"/><Relationship Id="rId2" Type="http://schemas.openxmlformats.org/officeDocument/2006/relationships/slideMaster" Target="slideMasters/slideMaster2.xml"/><Relationship Id="rId441" Type="http://schemas.openxmlformats.org/officeDocument/2006/relationships/slide" Target="slides/slide439.xml"/><Relationship Id="rId539" Type="http://schemas.openxmlformats.org/officeDocument/2006/relationships/slide" Target="slides/slide537.xml"/><Relationship Id="rId746" Type="http://schemas.openxmlformats.org/officeDocument/2006/relationships/slide" Target="slides/slide744.xml"/><Relationship Id="rId1071" Type="http://schemas.openxmlformats.org/officeDocument/2006/relationships/slide" Target="slides/slide1069.xml"/><Relationship Id="rId1169" Type="http://schemas.openxmlformats.org/officeDocument/2006/relationships/slide" Target="slides/slide1167.xml"/><Relationship Id="rId1376" Type="http://schemas.openxmlformats.org/officeDocument/2006/relationships/slide" Target="slides/slide1374.xml"/><Relationship Id="rId301" Type="http://schemas.openxmlformats.org/officeDocument/2006/relationships/slide" Target="slides/slide299.xml"/><Relationship Id="rId953" Type="http://schemas.openxmlformats.org/officeDocument/2006/relationships/slide" Target="slides/slide951.xml"/><Relationship Id="rId1029" Type="http://schemas.openxmlformats.org/officeDocument/2006/relationships/slide" Target="slides/slide1027.xml"/><Relationship Id="rId1236" Type="http://schemas.openxmlformats.org/officeDocument/2006/relationships/slide" Target="slides/slide1234.xml"/><Relationship Id="rId82" Type="http://schemas.openxmlformats.org/officeDocument/2006/relationships/slide" Target="slides/slide80.xml"/><Relationship Id="rId606" Type="http://schemas.openxmlformats.org/officeDocument/2006/relationships/slide" Target="slides/slide604.xml"/><Relationship Id="rId813" Type="http://schemas.openxmlformats.org/officeDocument/2006/relationships/slide" Target="slides/slide811.xml"/><Relationship Id="rId1443" Type="http://schemas.openxmlformats.org/officeDocument/2006/relationships/slide" Target="slides/slide1441.xml"/><Relationship Id="rId1303" Type="http://schemas.openxmlformats.org/officeDocument/2006/relationships/slide" Target="slides/slide1301.xml"/><Relationship Id="rId1510" Type="http://schemas.openxmlformats.org/officeDocument/2006/relationships/slide" Target="slides/slide1508.xml"/><Relationship Id="rId189" Type="http://schemas.openxmlformats.org/officeDocument/2006/relationships/slide" Target="slides/slide187.xml"/><Relationship Id="rId396" Type="http://schemas.openxmlformats.org/officeDocument/2006/relationships/slide" Target="slides/slide394.xml"/><Relationship Id="rId256" Type="http://schemas.openxmlformats.org/officeDocument/2006/relationships/slide" Target="slides/slide254.xml"/><Relationship Id="rId463" Type="http://schemas.openxmlformats.org/officeDocument/2006/relationships/slide" Target="slides/slide461.xml"/><Relationship Id="rId670" Type="http://schemas.openxmlformats.org/officeDocument/2006/relationships/slide" Target="slides/slide668.xml"/><Relationship Id="rId1093" Type="http://schemas.openxmlformats.org/officeDocument/2006/relationships/slide" Target="slides/slide1091.xml"/><Relationship Id="rId116" Type="http://schemas.openxmlformats.org/officeDocument/2006/relationships/slide" Target="slides/slide114.xml"/><Relationship Id="rId323" Type="http://schemas.openxmlformats.org/officeDocument/2006/relationships/slide" Target="slides/slide321.xml"/><Relationship Id="rId530" Type="http://schemas.openxmlformats.org/officeDocument/2006/relationships/slide" Target="slides/slide528.xml"/><Relationship Id="rId768" Type="http://schemas.openxmlformats.org/officeDocument/2006/relationships/slide" Target="slides/slide766.xml"/><Relationship Id="rId975" Type="http://schemas.openxmlformats.org/officeDocument/2006/relationships/slide" Target="slides/slide973.xml"/><Relationship Id="rId1160" Type="http://schemas.openxmlformats.org/officeDocument/2006/relationships/slide" Target="slides/slide1158.xml"/><Relationship Id="rId1398" Type="http://schemas.openxmlformats.org/officeDocument/2006/relationships/slide" Target="slides/slide1396.xml"/><Relationship Id="rId628" Type="http://schemas.openxmlformats.org/officeDocument/2006/relationships/slide" Target="slides/slide626.xml"/><Relationship Id="rId835" Type="http://schemas.openxmlformats.org/officeDocument/2006/relationships/slide" Target="slides/slide833.xml"/><Relationship Id="rId1258" Type="http://schemas.openxmlformats.org/officeDocument/2006/relationships/slide" Target="slides/slide1256.xml"/><Relationship Id="rId1465" Type="http://schemas.openxmlformats.org/officeDocument/2006/relationships/slide" Target="slides/slide1463.xml"/><Relationship Id="rId1020" Type="http://schemas.openxmlformats.org/officeDocument/2006/relationships/slide" Target="slides/slide1018.xml"/><Relationship Id="rId1118" Type="http://schemas.openxmlformats.org/officeDocument/2006/relationships/slide" Target="slides/slide1116.xml"/><Relationship Id="rId1325" Type="http://schemas.openxmlformats.org/officeDocument/2006/relationships/slide" Target="slides/slide1323.xml"/><Relationship Id="rId1532" Type="http://schemas.openxmlformats.org/officeDocument/2006/relationships/slide" Target="slides/slide1530.xml"/><Relationship Id="rId902" Type="http://schemas.openxmlformats.org/officeDocument/2006/relationships/slide" Target="slides/slide900.xml"/><Relationship Id="rId31" Type="http://schemas.openxmlformats.org/officeDocument/2006/relationships/slide" Target="slides/slide29.xml"/><Relationship Id="rId180" Type="http://schemas.openxmlformats.org/officeDocument/2006/relationships/slide" Target="slides/slide178.xml"/><Relationship Id="rId278" Type="http://schemas.openxmlformats.org/officeDocument/2006/relationships/slide" Target="slides/slide276.xml"/><Relationship Id="rId485" Type="http://schemas.openxmlformats.org/officeDocument/2006/relationships/slide" Target="slides/slide483.xml"/><Relationship Id="rId692" Type="http://schemas.openxmlformats.org/officeDocument/2006/relationships/slide" Target="slides/slide690.xml"/><Relationship Id="rId138" Type="http://schemas.openxmlformats.org/officeDocument/2006/relationships/slide" Target="slides/slide136.xml"/><Relationship Id="rId345" Type="http://schemas.openxmlformats.org/officeDocument/2006/relationships/slide" Target="slides/slide343.xml"/><Relationship Id="rId552" Type="http://schemas.openxmlformats.org/officeDocument/2006/relationships/slide" Target="slides/slide550.xml"/><Relationship Id="rId997" Type="http://schemas.openxmlformats.org/officeDocument/2006/relationships/slide" Target="slides/slide995.xml"/><Relationship Id="rId1182" Type="http://schemas.openxmlformats.org/officeDocument/2006/relationships/slide" Target="slides/slide1180.xml"/><Relationship Id="rId205" Type="http://schemas.openxmlformats.org/officeDocument/2006/relationships/slide" Target="slides/slide203.xml"/><Relationship Id="rId412" Type="http://schemas.openxmlformats.org/officeDocument/2006/relationships/slide" Target="slides/slide410.xml"/><Relationship Id="rId857" Type="http://schemas.openxmlformats.org/officeDocument/2006/relationships/slide" Target="slides/slide855.xml"/><Relationship Id="rId1042" Type="http://schemas.openxmlformats.org/officeDocument/2006/relationships/slide" Target="slides/slide1040.xml"/><Relationship Id="rId1487" Type="http://schemas.openxmlformats.org/officeDocument/2006/relationships/slide" Target="slides/slide1485.xml"/><Relationship Id="rId717" Type="http://schemas.openxmlformats.org/officeDocument/2006/relationships/slide" Target="slides/slide715.xml"/><Relationship Id="rId924" Type="http://schemas.openxmlformats.org/officeDocument/2006/relationships/slide" Target="slides/slide922.xml"/><Relationship Id="rId1347" Type="http://schemas.openxmlformats.org/officeDocument/2006/relationships/slide" Target="slides/slide1345.xml"/><Relationship Id="rId53" Type="http://schemas.openxmlformats.org/officeDocument/2006/relationships/slide" Target="slides/slide51.xml"/><Relationship Id="rId1207" Type="http://schemas.openxmlformats.org/officeDocument/2006/relationships/slide" Target="slides/slide1205.xml"/><Relationship Id="rId1414" Type="http://schemas.openxmlformats.org/officeDocument/2006/relationships/slide" Target="slides/slide1412.xml"/><Relationship Id="rId367" Type="http://schemas.openxmlformats.org/officeDocument/2006/relationships/slide" Target="slides/slide365.xml"/><Relationship Id="rId574" Type="http://schemas.openxmlformats.org/officeDocument/2006/relationships/slide" Target="slides/slide572.xml"/><Relationship Id="rId227" Type="http://schemas.openxmlformats.org/officeDocument/2006/relationships/slide" Target="slides/slide225.xml"/><Relationship Id="rId781" Type="http://schemas.openxmlformats.org/officeDocument/2006/relationships/slide" Target="slides/slide779.xml"/><Relationship Id="rId879" Type="http://schemas.openxmlformats.org/officeDocument/2006/relationships/slide" Target="slides/slide877.xml"/><Relationship Id="rId434" Type="http://schemas.openxmlformats.org/officeDocument/2006/relationships/slide" Target="slides/slide432.xml"/><Relationship Id="rId641" Type="http://schemas.openxmlformats.org/officeDocument/2006/relationships/slide" Target="slides/slide639.xml"/><Relationship Id="rId739" Type="http://schemas.openxmlformats.org/officeDocument/2006/relationships/slide" Target="slides/slide737.xml"/><Relationship Id="rId1064" Type="http://schemas.openxmlformats.org/officeDocument/2006/relationships/slide" Target="slides/slide1062.xml"/><Relationship Id="rId1271" Type="http://schemas.openxmlformats.org/officeDocument/2006/relationships/slide" Target="slides/slide1269.xml"/><Relationship Id="rId1369" Type="http://schemas.openxmlformats.org/officeDocument/2006/relationships/slide" Target="slides/slide1367.xml"/><Relationship Id="rId501" Type="http://schemas.openxmlformats.org/officeDocument/2006/relationships/slide" Target="slides/slide499.xml"/><Relationship Id="rId946" Type="http://schemas.openxmlformats.org/officeDocument/2006/relationships/slide" Target="slides/slide944.xml"/><Relationship Id="rId1131" Type="http://schemas.openxmlformats.org/officeDocument/2006/relationships/slide" Target="slides/slide1129.xml"/><Relationship Id="rId1229" Type="http://schemas.openxmlformats.org/officeDocument/2006/relationships/slide" Target="slides/slide1227.xml"/><Relationship Id="rId75" Type="http://schemas.openxmlformats.org/officeDocument/2006/relationships/slide" Target="slides/slide73.xml"/><Relationship Id="rId806" Type="http://schemas.openxmlformats.org/officeDocument/2006/relationships/slide" Target="slides/slide804.xml"/><Relationship Id="rId1436" Type="http://schemas.openxmlformats.org/officeDocument/2006/relationships/slide" Target="slides/slide1434.xml"/><Relationship Id="rId1503" Type="http://schemas.openxmlformats.org/officeDocument/2006/relationships/slide" Target="slides/slide1501.xml"/><Relationship Id="rId291" Type="http://schemas.openxmlformats.org/officeDocument/2006/relationships/slide" Target="slides/slide289.xml"/><Relationship Id="rId151" Type="http://schemas.openxmlformats.org/officeDocument/2006/relationships/slide" Target="slides/slide149.xml"/><Relationship Id="rId389" Type="http://schemas.openxmlformats.org/officeDocument/2006/relationships/slide" Target="slides/slide387.xml"/><Relationship Id="rId596" Type="http://schemas.openxmlformats.org/officeDocument/2006/relationships/slide" Target="slides/slide594.xml"/><Relationship Id="rId249" Type="http://schemas.openxmlformats.org/officeDocument/2006/relationships/slide" Target="slides/slide247.xml"/><Relationship Id="rId456" Type="http://schemas.openxmlformats.org/officeDocument/2006/relationships/slide" Target="slides/slide454.xml"/><Relationship Id="rId663" Type="http://schemas.openxmlformats.org/officeDocument/2006/relationships/slide" Target="slides/slide661.xml"/><Relationship Id="rId870" Type="http://schemas.openxmlformats.org/officeDocument/2006/relationships/slide" Target="slides/slide868.xml"/><Relationship Id="rId1086" Type="http://schemas.openxmlformats.org/officeDocument/2006/relationships/slide" Target="slides/slide1084.xml"/><Relationship Id="rId1293" Type="http://schemas.openxmlformats.org/officeDocument/2006/relationships/slide" Target="slides/slide1291.xml"/><Relationship Id="rId109" Type="http://schemas.openxmlformats.org/officeDocument/2006/relationships/slide" Target="slides/slide107.xml"/><Relationship Id="rId316" Type="http://schemas.openxmlformats.org/officeDocument/2006/relationships/slide" Target="slides/slide314.xml"/><Relationship Id="rId523" Type="http://schemas.openxmlformats.org/officeDocument/2006/relationships/slide" Target="slides/slide521.xml"/><Relationship Id="rId968" Type="http://schemas.openxmlformats.org/officeDocument/2006/relationships/slide" Target="slides/slide966.xml"/><Relationship Id="rId1153" Type="http://schemas.openxmlformats.org/officeDocument/2006/relationships/slide" Target="slides/slide1151.xml"/><Relationship Id="rId97" Type="http://schemas.openxmlformats.org/officeDocument/2006/relationships/slide" Target="slides/slide95.xml"/><Relationship Id="rId730" Type="http://schemas.openxmlformats.org/officeDocument/2006/relationships/slide" Target="slides/slide728.xml"/><Relationship Id="rId828" Type="http://schemas.openxmlformats.org/officeDocument/2006/relationships/slide" Target="slides/slide826.xml"/><Relationship Id="rId1013" Type="http://schemas.openxmlformats.org/officeDocument/2006/relationships/slide" Target="slides/slide1011.xml"/><Relationship Id="rId1360" Type="http://schemas.openxmlformats.org/officeDocument/2006/relationships/slide" Target="slides/slide1358.xml"/><Relationship Id="rId1458" Type="http://schemas.openxmlformats.org/officeDocument/2006/relationships/slide" Target="slides/slide1456.xml"/><Relationship Id="rId1220" Type="http://schemas.openxmlformats.org/officeDocument/2006/relationships/slide" Target="slides/slide1218.xml"/><Relationship Id="rId1318" Type="http://schemas.openxmlformats.org/officeDocument/2006/relationships/slide" Target="slides/slide1316.xml"/><Relationship Id="rId1525" Type="http://schemas.openxmlformats.org/officeDocument/2006/relationships/slide" Target="slides/slide1523.xml"/><Relationship Id="rId24" Type="http://schemas.openxmlformats.org/officeDocument/2006/relationships/slide" Target="slides/slide22.xml"/><Relationship Id="rId173" Type="http://schemas.openxmlformats.org/officeDocument/2006/relationships/slide" Target="slides/slide171.xml"/><Relationship Id="rId380" Type="http://schemas.openxmlformats.org/officeDocument/2006/relationships/slide" Target="slides/slide378.xml"/><Relationship Id="rId240" Type="http://schemas.openxmlformats.org/officeDocument/2006/relationships/slide" Target="slides/slide238.xml"/><Relationship Id="rId478" Type="http://schemas.openxmlformats.org/officeDocument/2006/relationships/slide" Target="slides/slide476.xml"/><Relationship Id="rId685" Type="http://schemas.openxmlformats.org/officeDocument/2006/relationships/slide" Target="slides/slide683.xml"/><Relationship Id="rId892" Type="http://schemas.openxmlformats.org/officeDocument/2006/relationships/slide" Target="slides/slide890.xml"/><Relationship Id="rId100" Type="http://schemas.openxmlformats.org/officeDocument/2006/relationships/slide" Target="slides/slide98.xml"/><Relationship Id="rId338" Type="http://schemas.openxmlformats.org/officeDocument/2006/relationships/slide" Target="slides/slide336.xml"/><Relationship Id="rId545" Type="http://schemas.openxmlformats.org/officeDocument/2006/relationships/slide" Target="slides/slide543.xml"/><Relationship Id="rId752" Type="http://schemas.openxmlformats.org/officeDocument/2006/relationships/slide" Target="slides/slide750.xml"/><Relationship Id="rId1175" Type="http://schemas.openxmlformats.org/officeDocument/2006/relationships/slide" Target="slides/slide1173.xml"/><Relationship Id="rId1382" Type="http://schemas.openxmlformats.org/officeDocument/2006/relationships/slide" Target="slides/slide1380.xml"/><Relationship Id="rId405" Type="http://schemas.openxmlformats.org/officeDocument/2006/relationships/slide" Target="slides/slide403.xml"/><Relationship Id="rId612" Type="http://schemas.openxmlformats.org/officeDocument/2006/relationships/slide" Target="slides/slide610.xml"/><Relationship Id="rId1035" Type="http://schemas.openxmlformats.org/officeDocument/2006/relationships/slide" Target="slides/slide1033.xml"/><Relationship Id="rId1242" Type="http://schemas.openxmlformats.org/officeDocument/2006/relationships/slide" Target="slides/slide1240.xml"/><Relationship Id="rId917" Type="http://schemas.openxmlformats.org/officeDocument/2006/relationships/slide" Target="slides/slide915.xml"/><Relationship Id="rId1102" Type="http://schemas.openxmlformats.org/officeDocument/2006/relationships/slide" Target="slides/slide1100.xml"/><Relationship Id="rId1547" Type="http://schemas.openxmlformats.org/officeDocument/2006/relationships/presProps" Target="presProps.xml"/><Relationship Id="rId46" Type="http://schemas.openxmlformats.org/officeDocument/2006/relationships/slide" Target="slides/slide44.xml"/><Relationship Id="rId1407" Type="http://schemas.openxmlformats.org/officeDocument/2006/relationships/slide" Target="slides/slide1405.xml"/><Relationship Id="rId195" Type="http://schemas.openxmlformats.org/officeDocument/2006/relationships/slide" Target="slides/slide193.xml"/><Relationship Id="rId262" Type="http://schemas.openxmlformats.org/officeDocument/2006/relationships/slide" Target="slides/slide260.xml"/><Relationship Id="rId567" Type="http://schemas.openxmlformats.org/officeDocument/2006/relationships/slide" Target="slides/slide565.xml"/><Relationship Id="rId1197" Type="http://schemas.openxmlformats.org/officeDocument/2006/relationships/slide" Target="slides/slide1195.xml"/><Relationship Id="rId122" Type="http://schemas.openxmlformats.org/officeDocument/2006/relationships/slide" Target="slides/slide120.xml"/><Relationship Id="rId774" Type="http://schemas.openxmlformats.org/officeDocument/2006/relationships/slide" Target="slides/slide772.xml"/><Relationship Id="rId981" Type="http://schemas.openxmlformats.org/officeDocument/2006/relationships/slide" Target="slides/slide979.xml"/><Relationship Id="rId1057" Type="http://schemas.openxmlformats.org/officeDocument/2006/relationships/slide" Target="slides/slide1055.xml"/><Relationship Id="rId427" Type="http://schemas.openxmlformats.org/officeDocument/2006/relationships/slide" Target="slides/slide425.xml"/><Relationship Id="rId634" Type="http://schemas.openxmlformats.org/officeDocument/2006/relationships/slide" Target="slides/slide632.xml"/><Relationship Id="rId841" Type="http://schemas.openxmlformats.org/officeDocument/2006/relationships/slide" Target="slides/slide839.xml"/><Relationship Id="rId1264" Type="http://schemas.openxmlformats.org/officeDocument/2006/relationships/slide" Target="slides/slide1262.xml"/><Relationship Id="rId1471" Type="http://schemas.openxmlformats.org/officeDocument/2006/relationships/slide" Target="slides/slide1469.xml"/><Relationship Id="rId701" Type="http://schemas.openxmlformats.org/officeDocument/2006/relationships/slide" Target="slides/slide699.xml"/><Relationship Id="rId939" Type="http://schemas.openxmlformats.org/officeDocument/2006/relationships/slide" Target="slides/slide937.xml"/><Relationship Id="rId1124" Type="http://schemas.openxmlformats.org/officeDocument/2006/relationships/slide" Target="slides/slide1122.xml"/><Relationship Id="rId1331" Type="http://schemas.openxmlformats.org/officeDocument/2006/relationships/slide" Target="slides/slide1329.xml"/><Relationship Id="rId68" Type="http://schemas.openxmlformats.org/officeDocument/2006/relationships/slide" Target="slides/slide66.xml"/><Relationship Id="rId1429" Type="http://schemas.openxmlformats.org/officeDocument/2006/relationships/slide" Target="slides/slide1427.xml"/><Relationship Id="rId284" Type="http://schemas.openxmlformats.org/officeDocument/2006/relationships/slide" Target="slides/slide282.xml"/><Relationship Id="rId491" Type="http://schemas.openxmlformats.org/officeDocument/2006/relationships/slide" Target="slides/slide489.xml"/><Relationship Id="rId144" Type="http://schemas.openxmlformats.org/officeDocument/2006/relationships/slide" Target="slides/slide142.xml"/><Relationship Id="rId589" Type="http://schemas.openxmlformats.org/officeDocument/2006/relationships/slide" Target="slides/slide587.xml"/><Relationship Id="rId796" Type="http://schemas.openxmlformats.org/officeDocument/2006/relationships/slide" Target="slides/slide794.xml"/><Relationship Id="rId351" Type="http://schemas.openxmlformats.org/officeDocument/2006/relationships/slide" Target="slides/slide349.xml"/><Relationship Id="rId449" Type="http://schemas.openxmlformats.org/officeDocument/2006/relationships/slide" Target="slides/slide447.xml"/><Relationship Id="rId656" Type="http://schemas.openxmlformats.org/officeDocument/2006/relationships/slide" Target="slides/slide654.xml"/><Relationship Id="rId863" Type="http://schemas.openxmlformats.org/officeDocument/2006/relationships/slide" Target="slides/slide861.xml"/><Relationship Id="rId1079" Type="http://schemas.openxmlformats.org/officeDocument/2006/relationships/slide" Target="slides/slide1077.xml"/><Relationship Id="rId1286" Type="http://schemas.openxmlformats.org/officeDocument/2006/relationships/slide" Target="slides/slide1284.xml"/><Relationship Id="rId1493" Type="http://schemas.openxmlformats.org/officeDocument/2006/relationships/slide" Target="slides/slide1491.xml"/><Relationship Id="rId211" Type="http://schemas.openxmlformats.org/officeDocument/2006/relationships/slide" Target="slides/slide209.xml"/><Relationship Id="rId309" Type="http://schemas.openxmlformats.org/officeDocument/2006/relationships/slide" Target="slides/slide307.xml"/><Relationship Id="rId516" Type="http://schemas.openxmlformats.org/officeDocument/2006/relationships/slide" Target="slides/slide514.xml"/><Relationship Id="rId1146" Type="http://schemas.openxmlformats.org/officeDocument/2006/relationships/slide" Target="slides/slide1144.xml"/><Relationship Id="rId723" Type="http://schemas.openxmlformats.org/officeDocument/2006/relationships/slide" Target="slides/slide721.xml"/><Relationship Id="rId930" Type="http://schemas.openxmlformats.org/officeDocument/2006/relationships/slide" Target="slides/slide928.xml"/><Relationship Id="rId1006" Type="http://schemas.openxmlformats.org/officeDocument/2006/relationships/slide" Target="slides/slide1004.xml"/><Relationship Id="rId1353" Type="http://schemas.openxmlformats.org/officeDocument/2006/relationships/slide" Target="slides/slide1351.xml"/><Relationship Id="rId1213" Type="http://schemas.openxmlformats.org/officeDocument/2006/relationships/slide" Target="slides/slide1211.xml"/><Relationship Id="rId1420" Type="http://schemas.openxmlformats.org/officeDocument/2006/relationships/slide" Target="slides/slide1418.xml"/><Relationship Id="rId1518" Type="http://schemas.openxmlformats.org/officeDocument/2006/relationships/slide" Target="slides/slide1516.xml"/><Relationship Id="rId17" Type="http://schemas.openxmlformats.org/officeDocument/2006/relationships/slide" Target="slides/slide15.xml"/><Relationship Id="rId166" Type="http://schemas.openxmlformats.org/officeDocument/2006/relationships/slide" Target="slides/slide164.xml"/><Relationship Id="rId373" Type="http://schemas.openxmlformats.org/officeDocument/2006/relationships/slide" Target="slides/slide371.xml"/><Relationship Id="rId580" Type="http://schemas.openxmlformats.org/officeDocument/2006/relationships/slide" Target="slides/slide578.xml"/><Relationship Id="rId1" Type="http://schemas.openxmlformats.org/officeDocument/2006/relationships/slideMaster" Target="slideMasters/slideMaster1.xml"/><Relationship Id="rId233" Type="http://schemas.openxmlformats.org/officeDocument/2006/relationships/slide" Target="slides/slide231.xml"/><Relationship Id="rId440" Type="http://schemas.openxmlformats.org/officeDocument/2006/relationships/slide" Target="slides/slide438.xml"/><Relationship Id="rId678" Type="http://schemas.openxmlformats.org/officeDocument/2006/relationships/slide" Target="slides/slide676.xml"/><Relationship Id="rId885" Type="http://schemas.openxmlformats.org/officeDocument/2006/relationships/slide" Target="slides/slide883.xml"/><Relationship Id="rId1070" Type="http://schemas.openxmlformats.org/officeDocument/2006/relationships/slide" Target="slides/slide1068.xml"/><Relationship Id="rId300" Type="http://schemas.openxmlformats.org/officeDocument/2006/relationships/slide" Target="slides/slide298.xml"/><Relationship Id="rId538" Type="http://schemas.openxmlformats.org/officeDocument/2006/relationships/slide" Target="slides/slide536.xml"/><Relationship Id="rId745" Type="http://schemas.openxmlformats.org/officeDocument/2006/relationships/slide" Target="slides/slide743.xml"/><Relationship Id="rId952" Type="http://schemas.openxmlformats.org/officeDocument/2006/relationships/slide" Target="slides/slide950.xml"/><Relationship Id="rId1168" Type="http://schemas.openxmlformats.org/officeDocument/2006/relationships/slide" Target="slides/slide1166.xml"/><Relationship Id="rId1375" Type="http://schemas.openxmlformats.org/officeDocument/2006/relationships/slide" Target="slides/slide1373.xml"/><Relationship Id="rId81" Type="http://schemas.openxmlformats.org/officeDocument/2006/relationships/slide" Target="slides/slide79.xml"/><Relationship Id="rId605" Type="http://schemas.openxmlformats.org/officeDocument/2006/relationships/slide" Target="slides/slide603.xml"/><Relationship Id="rId812" Type="http://schemas.openxmlformats.org/officeDocument/2006/relationships/slide" Target="slides/slide810.xml"/><Relationship Id="rId1028" Type="http://schemas.openxmlformats.org/officeDocument/2006/relationships/slide" Target="slides/slide1026.xml"/><Relationship Id="rId1235" Type="http://schemas.openxmlformats.org/officeDocument/2006/relationships/slide" Target="slides/slide1233.xml"/><Relationship Id="rId1442" Type="http://schemas.openxmlformats.org/officeDocument/2006/relationships/slide" Target="slides/slide1440.xml"/><Relationship Id="rId1302" Type="http://schemas.openxmlformats.org/officeDocument/2006/relationships/slide" Target="slides/slide1300.xml"/><Relationship Id="rId39" Type="http://schemas.openxmlformats.org/officeDocument/2006/relationships/slide" Target="slides/slide37.xml"/><Relationship Id="rId188" Type="http://schemas.openxmlformats.org/officeDocument/2006/relationships/slide" Target="slides/slide186.xml"/><Relationship Id="rId395" Type="http://schemas.openxmlformats.org/officeDocument/2006/relationships/slide" Target="slides/slide393.xml"/><Relationship Id="rId255" Type="http://schemas.openxmlformats.org/officeDocument/2006/relationships/slide" Target="slides/slide253.xml"/><Relationship Id="rId462" Type="http://schemas.openxmlformats.org/officeDocument/2006/relationships/slide" Target="slides/slide460.xml"/><Relationship Id="rId1092" Type="http://schemas.openxmlformats.org/officeDocument/2006/relationships/slide" Target="slides/slide1090.xml"/><Relationship Id="rId1397" Type="http://schemas.openxmlformats.org/officeDocument/2006/relationships/slide" Target="slides/slide1395.xml"/><Relationship Id="rId115" Type="http://schemas.openxmlformats.org/officeDocument/2006/relationships/slide" Target="slides/slide113.xml"/><Relationship Id="rId322" Type="http://schemas.openxmlformats.org/officeDocument/2006/relationships/slide" Target="slides/slide320.xml"/><Relationship Id="rId767" Type="http://schemas.openxmlformats.org/officeDocument/2006/relationships/slide" Target="slides/slide765.xml"/><Relationship Id="rId974" Type="http://schemas.openxmlformats.org/officeDocument/2006/relationships/slide" Target="slides/slide972.xml"/><Relationship Id="rId627" Type="http://schemas.openxmlformats.org/officeDocument/2006/relationships/slide" Target="slides/slide625.xml"/><Relationship Id="rId834" Type="http://schemas.openxmlformats.org/officeDocument/2006/relationships/slide" Target="slides/slide832.xml"/><Relationship Id="rId1257" Type="http://schemas.openxmlformats.org/officeDocument/2006/relationships/slide" Target="slides/slide1255.xml"/><Relationship Id="rId1464" Type="http://schemas.openxmlformats.org/officeDocument/2006/relationships/slide" Target="slides/slide1462.xml"/><Relationship Id="rId901" Type="http://schemas.openxmlformats.org/officeDocument/2006/relationships/slide" Target="slides/slide899.xml"/><Relationship Id="rId1117" Type="http://schemas.openxmlformats.org/officeDocument/2006/relationships/slide" Target="slides/slide1115.xml"/><Relationship Id="rId1324" Type="http://schemas.openxmlformats.org/officeDocument/2006/relationships/slide" Target="slides/slide1322.xml"/><Relationship Id="rId1531" Type="http://schemas.openxmlformats.org/officeDocument/2006/relationships/slide" Target="slides/slide1529.xml"/><Relationship Id="rId30" Type="http://schemas.openxmlformats.org/officeDocument/2006/relationships/slide" Target="slides/slide28.xml"/><Relationship Id="rId277" Type="http://schemas.openxmlformats.org/officeDocument/2006/relationships/slide" Target="slides/slide275.xml"/><Relationship Id="rId484" Type="http://schemas.openxmlformats.org/officeDocument/2006/relationships/slide" Target="slides/slide482.xml"/><Relationship Id="rId137" Type="http://schemas.openxmlformats.org/officeDocument/2006/relationships/slide" Target="slides/slide135.xml"/><Relationship Id="rId344" Type="http://schemas.openxmlformats.org/officeDocument/2006/relationships/slide" Target="slides/slide342.xml"/><Relationship Id="rId691" Type="http://schemas.openxmlformats.org/officeDocument/2006/relationships/slide" Target="slides/slide689.xml"/><Relationship Id="rId789" Type="http://schemas.openxmlformats.org/officeDocument/2006/relationships/slide" Target="slides/slide787.xml"/><Relationship Id="rId996" Type="http://schemas.openxmlformats.org/officeDocument/2006/relationships/slide" Target="slides/slide994.xml"/><Relationship Id="rId551" Type="http://schemas.openxmlformats.org/officeDocument/2006/relationships/slide" Target="slides/slide549.xml"/><Relationship Id="rId649" Type="http://schemas.openxmlformats.org/officeDocument/2006/relationships/slide" Target="slides/slide647.xml"/><Relationship Id="rId856" Type="http://schemas.openxmlformats.org/officeDocument/2006/relationships/slide" Target="slides/slide854.xml"/><Relationship Id="rId1181" Type="http://schemas.openxmlformats.org/officeDocument/2006/relationships/slide" Target="slides/slide1179.xml"/><Relationship Id="rId1279" Type="http://schemas.openxmlformats.org/officeDocument/2006/relationships/slide" Target="slides/slide1277.xml"/><Relationship Id="rId1486" Type="http://schemas.openxmlformats.org/officeDocument/2006/relationships/slide" Target="slides/slide1484.xml"/><Relationship Id="rId204" Type="http://schemas.openxmlformats.org/officeDocument/2006/relationships/slide" Target="slides/slide202.xml"/><Relationship Id="rId411" Type="http://schemas.openxmlformats.org/officeDocument/2006/relationships/slide" Target="slides/slide409.xml"/><Relationship Id="rId509" Type="http://schemas.openxmlformats.org/officeDocument/2006/relationships/slide" Target="slides/slide507.xml"/><Relationship Id="rId1041" Type="http://schemas.openxmlformats.org/officeDocument/2006/relationships/slide" Target="slides/slide1039.xml"/><Relationship Id="rId1139" Type="http://schemas.openxmlformats.org/officeDocument/2006/relationships/slide" Target="slides/slide1137.xml"/><Relationship Id="rId1346" Type="http://schemas.openxmlformats.org/officeDocument/2006/relationships/slide" Target="slides/slide1344.xml"/><Relationship Id="rId716" Type="http://schemas.openxmlformats.org/officeDocument/2006/relationships/slide" Target="slides/slide714.xml"/><Relationship Id="rId923" Type="http://schemas.openxmlformats.org/officeDocument/2006/relationships/slide" Target="slides/slide921.xml"/><Relationship Id="rId52" Type="http://schemas.openxmlformats.org/officeDocument/2006/relationships/slide" Target="slides/slide50.xml"/><Relationship Id="rId1206" Type="http://schemas.openxmlformats.org/officeDocument/2006/relationships/slide" Target="slides/slide1204.xml"/><Relationship Id="rId1413" Type="http://schemas.openxmlformats.org/officeDocument/2006/relationships/slide" Target="slides/slide1411.xml"/><Relationship Id="rId299" Type="http://schemas.openxmlformats.org/officeDocument/2006/relationships/slide" Target="slides/slide297.xml"/><Relationship Id="rId159" Type="http://schemas.openxmlformats.org/officeDocument/2006/relationships/slide" Target="slides/slide157.xml"/><Relationship Id="rId366" Type="http://schemas.openxmlformats.org/officeDocument/2006/relationships/slide" Target="slides/slide364.xml"/><Relationship Id="rId573" Type="http://schemas.openxmlformats.org/officeDocument/2006/relationships/slide" Target="slides/slide571.xml"/><Relationship Id="rId780" Type="http://schemas.openxmlformats.org/officeDocument/2006/relationships/slide" Target="slides/slide778.xml"/><Relationship Id="rId226" Type="http://schemas.openxmlformats.org/officeDocument/2006/relationships/slide" Target="slides/slide224.xml"/><Relationship Id="rId433" Type="http://schemas.openxmlformats.org/officeDocument/2006/relationships/slide" Target="slides/slide431.xml"/><Relationship Id="rId878" Type="http://schemas.openxmlformats.org/officeDocument/2006/relationships/slide" Target="slides/slide876.xml"/><Relationship Id="rId1063" Type="http://schemas.openxmlformats.org/officeDocument/2006/relationships/slide" Target="slides/slide1061.xml"/><Relationship Id="rId1270" Type="http://schemas.openxmlformats.org/officeDocument/2006/relationships/slide" Target="slides/slide1268.xml"/><Relationship Id="rId640" Type="http://schemas.openxmlformats.org/officeDocument/2006/relationships/slide" Target="slides/slide638.xml"/><Relationship Id="rId738" Type="http://schemas.openxmlformats.org/officeDocument/2006/relationships/slide" Target="slides/slide736.xml"/><Relationship Id="rId945" Type="http://schemas.openxmlformats.org/officeDocument/2006/relationships/slide" Target="slides/slide943.xml"/><Relationship Id="rId1368" Type="http://schemas.openxmlformats.org/officeDocument/2006/relationships/slide" Target="slides/slide136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36D3C5-4108-4092-8D06-6F57EA6E8508}" type="datetimeFigureOut">
              <a:rPr lang="en-GB" smtClean="0"/>
              <a:t>12/03/2025</a:t>
            </a:fld>
            <a:endParaRPr lang="en-GB"/>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9DE823-09B7-4094-A947-91BE27B07F18}" type="slidenum">
              <a:rPr lang="en-GB" smtClean="0"/>
              <a:t>‹#›</a:t>
            </a:fld>
            <a:endParaRPr lang="en-GB"/>
          </a:p>
        </p:txBody>
      </p:sp>
    </p:spTree>
    <p:extLst>
      <p:ext uri="{BB962C8B-B14F-4D97-AF65-F5344CB8AC3E}">
        <p14:creationId xmlns:p14="http://schemas.microsoft.com/office/powerpoint/2010/main" val="16804441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9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169DE823-09B7-4094-A947-91BE27B07F18}" type="slidenum">
              <a:rPr lang="en-GB" smtClean="0"/>
              <a:t>1</a:t>
            </a:fld>
            <a:endParaRPr lang="en-GB"/>
          </a:p>
        </p:txBody>
      </p:sp>
    </p:spTree>
    <p:extLst>
      <p:ext uri="{BB962C8B-B14F-4D97-AF65-F5344CB8AC3E}">
        <p14:creationId xmlns:p14="http://schemas.microsoft.com/office/powerpoint/2010/main" val="7990336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169DE823-09B7-4094-A947-91BE27B07F18}" type="slidenum">
              <a:rPr lang="en-GB" smtClean="0"/>
              <a:t>1395</a:t>
            </a:fld>
            <a:endParaRPr lang="en-GB"/>
          </a:p>
        </p:txBody>
      </p:sp>
    </p:spTree>
    <p:extLst>
      <p:ext uri="{BB962C8B-B14F-4D97-AF65-F5344CB8AC3E}">
        <p14:creationId xmlns:p14="http://schemas.microsoft.com/office/powerpoint/2010/main" val="42208078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169DE823-09B7-4094-A947-91BE27B07F18}" type="slidenum">
              <a:rPr lang="en-GB" smtClean="0"/>
              <a:t>1412</a:t>
            </a:fld>
            <a:endParaRPr lang="en-GB"/>
          </a:p>
        </p:txBody>
      </p:sp>
    </p:spTree>
    <p:extLst>
      <p:ext uri="{BB962C8B-B14F-4D97-AF65-F5344CB8AC3E}">
        <p14:creationId xmlns:p14="http://schemas.microsoft.com/office/powerpoint/2010/main" val="25177893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تين ثينو">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81BE5-2E90-4858-9EBE-F255875F9255}"/>
              </a:ext>
            </a:extLst>
          </p:cNvPr>
          <p:cNvSpPr>
            <a:spLocks noGrp="1"/>
          </p:cNvSpPr>
          <p:nvPr>
            <p:ph type="title"/>
          </p:nvPr>
        </p:nvSpPr>
        <p:spPr>
          <a:xfrm>
            <a:off x="-1398932" y="0"/>
            <a:ext cx="1398932" cy="1325563"/>
          </a:xfrm>
          <a:prstGeom prst="rect">
            <a:avLst/>
          </a:prstGeom>
        </p:spPr>
        <p:txBody>
          <a:bodyPr/>
          <a:lstStyle>
            <a:lvl1pPr>
              <a:defRPr/>
            </a:lvl1pPr>
          </a:lstStyle>
          <a:p>
            <a:endParaRPr lang="en-GB" dirty="0"/>
          </a:p>
        </p:txBody>
      </p:sp>
      <p:sp>
        <p:nvSpPr>
          <p:cNvPr id="3" name="Text Placeholder 6">
            <a:extLst>
              <a:ext uri="{FF2B5EF4-FFF2-40B4-BE49-F238E27FC236}">
                <a16:creationId xmlns:a16="http://schemas.microsoft.com/office/drawing/2014/main" id="{676DAD1D-4AC8-4EF2-B3A7-09324FA1EAFA}"/>
              </a:ext>
            </a:extLst>
          </p:cNvPr>
          <p:cNvSpPr>
            <a:spLocks noGrp="1"/>
          </p:cNvSpPr>
          <p:nvPr>
            <p:ph type="body" sz="quarter" idx="10"/>
          </p:nvPr>
        </p:nvSpPr>
        <p:spPr>
          <a:xfrm>
            <a:off x="0" y="5883965"/>
            <a:ext cx="9144000" cy="967409"/>
          </a:xfrm>
          <a:prstGeom prst="rect">
            <a:avLst/>
          </a:prstGeom>
        </p:spPr>
        <p:txBody>
          <a:bodyPr anchor="b"/>
          <a:lstStyle>
            <a:lvl1pPr marL="0" indent="0" algn="ctr" rtl="1">
              <a:buNone/>
              <a:defRPr sz="4000" b="1">
                <a:solidFill>
                  <a:schemeClr val="bg1"/>
                </a:solidFill>
                <a:cs typeface="+mn-cs"/>
              </a:defRPr>
            </a:lvl1pPr>
          </a:lstStyle>
          <a:p>
            <a:pPr lvl="0"/>
            <a:endParaRPr lang="ar-EG" dirty="0"/>
          </a:p>
        </p:txBody>
      </p:sp>
      <p:sp>
        <p:nvSpPr>
          <p:cNvPr id="4" name="Text Placeholder 8">
            <a:extLst>
              <a:ext uri="{FF2B5EF4-FFF2-40B4-BE49-F238E27FC236}">
                <a16:creationId xmlns:a16="http://schemas.microsoft.com/office/drawing/2014/main" id="{4A01459D-6986-4D47-8547-50F2DB3BCA4D}"/>
              </a:ext>
            </a:extLst>
          </p:cNvPr>
          <p:cNvSpPr>
            <a:spLocks noGrp="1"/>
          </p:cNvSpPr>
          <p:nvPr>
            <p:ph type="body" sz="quarter" idx="11"/>
          </p:nvPr>
        </p:nvSpPr>
        <p:spPr>
          <a:xfrm>
            <a:off x="0" y="3710609"/>
            <a:ext cx="9144000" cy="924696"/>
          </a:xfrm>
          <a:prstGeom prst="rect">
            <a:avLst/>
          </a:prstGeom>
        </p:spPr>
        <p:txBody>
          <a:bodyPr/>
          <a:lstStyle>
            <a:lvl1pPr marL="0" indent="0" algn="ctr" rtl="1">
              <a:buNone/>
              <a:defRPr sz="4000" b="1">
                <a:solidFill>
                  <a:schemeClr val="bg1"/>
                </a:solidFill>
                <a:cs typeface="+mn-cs"/>
              </a:defRPr>
            </a:lvl1pPr>
          </a:lstStyle>
          <a:p>
            <a:pPr lvl="0"/>
            <a:endParaRPr lang="ar-EG" dirty="0"/>
          </a:p>
        </p:txBody>
      </p:sp>
      <p:sp>
        <p:nvSpPr>
          <p:cNvPr id="5" name="Text Placeholder 10">
            <a:extLst>
              <a:ext uri="{FF2B5EF4-FFF2-40B4-BE49-F238E27FC236}">
                <a16:creationId xmlns:a16="http://schemas.microsoft.com/office/drawing/2014/main" id="{F2B06752-BB7C-4EDD-A825-B7A66B24014A}"/>
              </a:ext>
            </a:extLst>
          </p:cNvPr>
          <p:cNvSpPr>
            <a:spLocks noGrp="1"/>
          </p:cNvSpPr>
          <p:nvPr>
            <p:ph type="body" sz="quarter" idx="12"/>
          </p:nvPr>
        </p:nvSpPr>
        <p:spPr>
          <a:xfrm>
            <a:off x="0" y="4664765"/>
            <a:ext cx="9144000" cy="1189740"/>
          </a:xfrm>
          <a:prstGeom prst="rect">
            <a:avLst/>
          </a:prstGeom>
        </p:spPr>
        <p:txBody>
          <a:bodyPr anchor="t"/>
          <a:lstStyle>
            <a:lvl1pPr marL="0" indent="0" algn="ctr">
              <a:buNone/>
              <a:defRPr sz="4000">
                <a:solidFill>
                  <a:srgbClr val="FFC000"/>
                </a:solidFill>
                <a:latin typeface="CS New Athanasius" panose="020B0500000000000000" pitchFamily="34" charset="0"/>
              </a:defRPr>
            </a:lvl1pPr>
          </a:lstStyle>
          <a:p>
            <a:pPr lvl="0"/>
            <a:endParaRPr lang="ar-EG" dirty="0"/>
          </a:p>
        </p:txBody>
      </p:sp>
      <p:sp>
        <p:nvSpPr>
          <p:cNvPr id="6" name="Rectangle 5">
            <a:extLst>
              <a:ext uri="{FF2B5EF4-FFF2-40B4-BE49-F238E27FC236}">
                <a16:creationId xmlns:a16="http://schemas.microsoft.com/office/drawing/2014/main" id="{FEBCA824-EA49-4CE6-A267-9C7EADD8CDCC}"/>
              </a:ext>
            </a:extLst>
          </p:cNvPr>
          <p:cNvSpPr/>
          <p:nvPr userDrawn="1"/>
        </p:nvSpPr>
        <p:spPr>
          <a:xfrm>
            <a:off x="3200400" y="0"/>
            <a:ext cx="2743200" cy="523220"/>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2800" b="1" i="0" u="none" strike="noStrike" cap="none" spc="0" normalizeH="0" baseline="0" dirty="0">
                <a:ln>
                  <a:noFill/>
                </a:ln>
                <a:solidFill>
                  <a:srgbClr val="FFC000"/>
                </a:solidFill>
                <a:effectLst/>
                <a:uLnTx/>
                <a:uFillTx/>
                <a:latin typeface="Calibri"/>
                <a:cs typeface="AGA Sindibad Regular" pitchFamily="2" charset="-78"/>
              </a:rPr>
              <a:t>تين ثينو</a:t>
            </a:r>
            <a:endParaRPr kumimoji="0" lang="en-US" sz="2800" b="1" i="0" u="none" strike="noStrike" cap="none" spc="0" normalizeH="0" baseline="0" dirty="0">
              <a:ln>
                <a:noFill/>
              </a:ln>
              <a:solidFill>
                <a:srgbClr val="FFC000"/>
              </a:solidFill>
              <a:effectLst/>
              <a:uLnTx/>
              <a:uFillTx/>
              <a:latin typeface="Calibri"/>
              <a:cs typeface="AGA Sindibad Regular" pitchFamily="2" charset="-78"/>
            </a:endParaRPr>
          </a:p>
        </p:txBody>
      </p:sp>
    </p:spTree>
    <p:extLst>
      <p:ext uri="{BB962C8B-B14F-4D97-AF65-F5344CB8AC3E}">
        <p14:creationId xmlns:p14="http://schemas.microsoft.com/office/powerpoint/2010/main" val="9517792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الهوس الثاني">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81BE5-2E90-4858-9EBE-F255875F9255}"/>
              </a:ext>
            </a:extLst>
          </p:cNvPr>
          <p:cNvSpPr>
            <a:spLocks noGrp="1"/>
          </p:cNvSpPr>
          <p:nvPr>
            <p:ph type="title"/>
          </p:nvPr>
        </p:nvSpPr>
        <p:spPr>
          <a:xfrm>
            <a:off x="-1398932" y="0"/>
            <a:ext cx="1398932" cy="1325563"/>
          </a:xfrm>
          <a:prstGeom prst="rect">
            <a:avLst/>
          </a:prstGeom>
        </p:spPr>
        <p:txBody>
          <a:bodyPr/>
          <a:lstStyle>
            <a:lvl1pPr>
              <a:defRPr/>
            </a:lvl1pPr>
          </a:lstStyle>
          <a:p>
            <a:endParaRPr lang="en-GB" dirty="0"/>
          </a:p>
        </p:txBody>
      </p:sp>
      <p:sp>
        <p:nvSpPr>
          <p:cNvPr id="3" name="Text Placeholder 6">
            <a:extLst>
              <a:ext uri="{FF2B5EF4-FFF2-40B4-BE49-F238E27FC236}">
                <a16:creationId xmlns:a16="http://schemas.microsoft.com/office/drawing/2014/main" id="{676DAD1D-4AC8-4EF2-B3A7-09324FA1EAFA}"/>
              </a:ext>
            </a:extLst>
          </p:cNvPr>
          <p:cNvSpPr>
            <a:spLocks noGrp="1"/>
          </p:cNvSpPr>
          <p:nvPr>
            <p:ph type="body" sz="quarter" idx="10"/>
          </p:nvPr>
        </p:nvSpPr>
        <p:spPr>
          <a:xfrm>
            <a:off x="0" y="5883965"/>
            <a:ext cx="9144000" cy="967409"/>
          </a:xfrm>
          <a:prstGeom prst="rect">
            <a:avLst/>
          </a:prstGeom>
        </p:spPr>
        <p:txBody>
          <a:bodyPr anchor="b"/>
          <a:lstStyle>
            <a:lvl1pPr marL="0" indent="0" algn="ctr" rtl="1">
              <a:buNone/>
              <a:defRPr sz="4000" b="1">
                <a:solidFill>
                  <a:schemeClr val="bg1"/>
                </a:solidFill>
                <a:cs typeface="+mn-cs"/>
              </a:defRPr>
            </a:lvl1pPr>
          </a:lstStyle>
          <a:p>
            <a:pPr lvl="0"/>
            <a:endParaRPr lang="ar-EG" dirty="0"/>
          </a:p>
        </p:txBody>
      </p:sp>
      <p:sp>
        <p:nvSpPr>
          <p:cNvPr id="4" name="Text Placeholder 8">
            <a:extLst>
              <a:ext uri="{FF2B5EF4-FFF2-40B4-BE49-F238E27FC236}">
                <a16:creationId xmlns:a16="http://schemas.microsoft.com/office/drawing/2014/main" id="{4A01459D-6986-4D47-8547-50F2DB3BCA4D}"/>
              </a:ext>
            </a:extLst>
          </p:cNvPr>
          <p:cNvSpPr>
            <a:spLocks noGrp="1"/>
          </p:cNvSpPr>
          <p:nvPr>
            <p:ph type="body" sz="quarter" idx="11"/>
          </p:nvPr>
        </p:nvSpPr>
        <p:spPr>
          <a:xfrm>
            <a:off x="0" y="3710609"/>
            <a:ext cx="9144000" cy="924696"/>
          </a:xfrm>
          <a:prstGeom prst="rect">
            <a:avLst/>
          </a:prstGeom>
        </p:spPr>
        <p:txBody>
          <a:bodyPr/>
          <a:lstStyle>
            <a:lvl1pPr marL="0" indent="0" algn="ctr" rtl="1">
              <a:buNone/>
              <a:defRPr sz="4000" b="1">
                <a:solidFill>
                  <a:schemeClr val="bg1"/>
                </a:solidFill>
                <a:cs typeface="+mn-cs"/>
              </a:defRPr>
            </a:lvl1pPr>
          </a:lstStyle>
          <a:p>
            <a:pPr lvl="0"/>
            <a:endParaRPr lang="ar-EG" dirty="0"/>
          </a:p>
        </p:txBody>
      </p:sp>
      <p:sp>
        <p:nvSpPr>
          <p:cNvPr id="5" name="Text Placeholder 10">
            <a:extLst>
              <a:ext uri="{FF2B5EF4-FFF2-40B4-BE49-F238E27FC236}">
                <a16:creationId xmlns:a16="http://schemas.microsoft.com/office/drawing/2014/main" id="{F2B06752-BB7C-4EDD-A825-B7A66B24014A}"/>
              </a:ext>
            </a:extLst>
          </p:cNvPr>
          <p:cNvSpPr>
            <a:spLocks noGrp="1"/>
          </p:cNvSpPr>
          <p:nvPr>
            <p:ph type="body" sz="quarter" idx="12"/>
          </p:nvPr>
        </p:nvSpPr>
        <p:spPr>
          <a:xfrm>
            <a:off x="0" y="4664765"/>
            <a:ext cx="9144000" cy="1189740"/>
          </a:xfrm>
          <a:prstGeom prst="rect">
            <a:avLst/>
          </a:prstGeom>
        </p:spPr>
        <p:txBody>
          <a:bodyPr anchor="t"/>
          <a:lstStyle>
            <a:lvl1pPr marL="0" indent="0" algn="ctr">
              <a:buNone/>
              <a:defRPr sz="4000">
                <a:solidFill>
                  <a:srgbClr val="FFC000"/>
                </a:solidFill>
                <a:latin typeface="CS New Athanasius" panose="020B0500000000000000" pitchFamily="34" charset="0"/>
              </a:defRPr>
            </a:lvl1pPr>
          </a:lstStyle>
          <a:p>
            <a:pPr lvl="0"/>
            <a:endParaRPr lang="ar-EG" dirty="0"/>
          </a:p>
        </p:txBody>
      </p:sp>
      <p:sp>
        <p:nvSpPr>
          <p:cNvPr id="6" name="Rectangle 5">
            <a:extLst>
              <a:ext uri="{FF2B5EF4-FFF2-40B4-BE49-F238E27FC236}">
                <a16:creationId xmlns:a16="http://schemas.microsoft.com/office/drawing/2014/main" id="{FEBCA824-EA49-4CE6-A267-9C7EADD8CDCC}"/>
              </a:ext>
            </a:extLst>
          </p:cNvPr>
          <p:cNvSpPr/>
          <p:nvPr userDrawn="1"/>
        </p:nvSpPr>
        <p:spPr>
          <a:xfrm>
            <a:off x="3200400" y="0"/>
            <a:ext cx="2743200" cy="523220"/>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2800" b="1" i="0" u="none" strike="noStrike" cap="none" spc="0" normalizeH="0" baseline="0" dirty="0">
                <a:ln>
                  <a:noFill/>
                </a:ln>
                <a:solidFill>
                  <a:srgbClr val="FFC000"/>
                </a:solidFill>
                <a:effectLst/>
                <a:uLnTx/>
                <a:uFillTx/>
                <a:latin typeface="Calibri"/>
                <a:cs typeface="AGA Sindibad Regular" pitchFamily="2" charset="-78"/>
              </a:rPr>
              <a:t>الهوس الثاني</a:t>
            </a:r>
          </a:p>
        </p:txBody>
      </p:sp>
    </p:spTree>
    <p:extLst>
      <p:ext uri="{BB962C8B-B14F-4D97-AF65-F5344CB8AC3E}">
        <p14:creationId xmlns:p14="http://schemas.microsoft.com/office/powerpoint/2010/main" val="4008097355"/>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لبش الخميس">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81BE5-2E90-4858-9EBE-F255875F9255}"/>
              </a:ext>
            </a:extLst>
          </p:cNvPr>
          <p:cNvSpPr>
            <a:spLocks noGrp="1"/>
          </p:cNvSpPr>
          <p:nvPr>
            <p:ph type="title"/>
          </p:nvPr>
        </p:nvSpPr>
        <p:spPr>
          <a:xfrm>
            <a:off x="-1948070" y="0"/>
            <a:ext cx="1948070" cy="715617"/>
          </a:xfrm>
          <a:prstGeom prst="rect">
            <a:avLst/>
          </a:prstGeom>
        </p:spPr>
        <p:txBody>
          <a:bodyPr/>
          <a:lstStyle>
            <a:lvl1pPr>
              <a:defRPr/>
            </a:lvl1pPr>
          </a:lstStyle>
          <a:p>
            <a:endParaRPr lang="en-GB" dirty="0"/>
          </a:p>
        </p:txBody>
      </p:sp>
      <p:sp>
        <p:nvSpPr>
          <p:cNvPr id="3" name="Text Placeholder 6">
            <a:extLst>
              <a:ext uri="{FF2B5EF4-FFF2-40B4-BE49-F238E27FC236}">
                <a16:creationId xmlns:a16="http://schemas.microsoft.com/office/drawing/2014/main" id="{676DAD1D-4AC8-4EF2-B3A7-09324FA1EAFA}"/>
              </a:ext>
            </a:extLst>
          </p:cNvPr>
          <p:cNvSpPr>
            <a:spLocks noGrp="1"/>
          </p:cNvSpPr>
          <p:nvPr>
            <p:ph type="body" sz="quarter" idx="10"/>
          </p:nvPr>
        </p:nvSpPr>
        <p:spPr>
          <a:xfrm>
            <a:off x="0" y="5661635"/>
            <a:ext cx="9144000" cy="1189740"/>
          </a:xfrm>
          <a:prstGeom prst="rect">
            <a:avLst/>
          </a:prstGeom>
        </p:spPr>
        <p:txBody>
          <a:bodyPr anchor="b"/>
          <a:lstStyle>
            <a:lvl1pPr marL="0" indent="0" algn="ctr" rtl="1">
              <a:buNone/>
              <a:defRPr sz="4000" b="1">
                <a:solidFill>
                  <a:schemeClr val="bg1"/>
                </a:solidFill>
                <a:cs typeface="+mn-cs"/>
              </a:defRPr>
            </a:lvl1pPr>
          </a:lstStyle>
          <a:p>
            <a:pPr lvl="0"/>
            <a:endParaRPr lang="ar-EG" dirty="0"/>
          </a:p>
        </p:txBody>
      </p:sp>
      <p:sp>
        <p:nvSpPr>
          <p:cNvPr id="4" name="Text Placeholder 8">
            <a:extLst>
              <a:ext uri="{FF2B5EF4-FFF2-40B4-BE49-F238E27FC236}">
                <a16:creationId xmlns:a16="http://schemas.microsoft.com/office/drawing/2014/main" id="{4A01459D-6986-4D47-8547-50F2DB3BCA4D}"/>
              </a:ext>
            </a:extLst>
          </p:cNvPr>
          <p:cNvSpPr>
            <a:spLocks noGrp="1"/>
          </p:cNvSpPr>
          <p:nvPr>
            <p:ph type="body" sz="quarter" idx="11"/>
          </p:nvPr>
        </p:nvSpPr>
        <p:spPr>
          <a:xfrm>
            <a:off x="0" y="3710609"/>
            <a:ext cx="9144000" cy="715617"/>
          </a:xfrm>
          <a:prstGeom prst="rect">
            <a:avLst/>
          </a:prstGeom>
        </p:spPr>
        <p:txBody>
          <a:bodyPr/>
          <a:lstStyle>
            <a:lvl1pPr marL="0" indent="0" algn="ctr" rtl="1">
              <a:buNone/>
              <a:defRPr sz="4000" b="1">
                <a:solidFill>
                  <a:schemeClr val="bg1"/>
                </a:solidFill>
                <a:cs typeface="+mn-cs"/>
              </a:defRPr>
            </a:lvl1pPr>
          </a:lstStyle>
          <a:p>
            <a:pPr lvl="0"/>
            <a:endParaRPr lang="ar-EG" dirty="0"/>
          </a:p>
        </p:txBody>
      </p:sp>
      <p:sp>
        <p:nvSpPr>
          <p:cNvPr id="5" name="Text Placeholder 10">
            <a:extLst>
              <a:ext uri="{FF2B5EF4-FFF2-40B4-BE49-F238E27FC236}">
                <a16:creationId xmlns:a16="http://schemas.microsoft.com/office/drawing/2014/main" id="{F2B06752-BB7C-4EDD-A825-B7A66B24014A}"/>
              </a:ext>
            </a:extLst>
          </p:cNvPr>
          <p:cNvSpPr>
            <a:spLocks noGrp="1"/>
          </p:cNvSpPr>
          <p:nvPr>
            <p:ph type="body" sz="quarter" idx="12"/>
          </p:nvPr>
        </p:nvSpPr>
        <p:spPr>
          <a:xfrm>
            <a:off x="0" y="4442434"/>
            <a:ext cx="9144000" cy="1189740"/>
          </a:xfrm>
          <a:prstGeom prst="rect">
            <a:avLst/>
          </a:prstGeom>
        </p:spPr>
        <p:txBody>
          <a:bodyPr anchor="t"/>
          <a:lstStyle>
            <a:lvl1pPr marL="0" indent="0" algn="ctr">
              <a:buNone/>
              <a:defRPr sz="4000">
                <a:solidFill>
                  <a:srgbClr val="FFC000"/>
                </a:solidFill>
                <a:latin typeface="CS New Athanasius" panose="020B0500000000000000" pitchFamily="34" charset="0"/>
              </a:defRPr>
            </a:lvl1pPr>
          </a:lstStyle>
          <a:p>
            <a:pPr lvl="0"/>
            <a:endParaRPr lang="ar-EG" dirty="0"/>
          </a:p>
        </p:txBody>
      </p:sp>
      <p:sp>
        <p:nvSpPr>
          <p:cNvPr id="7" name="Rectangle 6">
            <a:extLst>
              <a:ext uri="{FF2B5EF4-FFF2-40B4-BE49-F238E27FC236}">
                <a16:creationId xmlns:a16="http://schemas.microsoft.com/office/drawing/2014/main" id="{C28405A0-727B-4079-8209-19548B5C8768}"/>
              </a:ext>
            </a:extLst>
          </p:cNvPr>
          <p:cNvSpPr/>
          <p:nvPr userDrawn="1"/>
        </p:nvSpPr>
        <p:spPr>
          <a:xfrm>
            <a:off x="1895060" y="6626"/>
            <a:ext cx="5353879" cy="523220"/>
          </a:xfrm>
          <a:prstGeom prst="rect">
            <a:avLst/>
          </a:prstGeom>
          <a:noFill/>
        </p:spPr>
        <p:txBody>
          <a:bodyPr wrap="square" lIns="91440" tIns="45720" rIns="91440" bIns="45720">
            <a:spAutoFit/>
          </a:bodyPr>
          <a:lstStyle/>
          <a:p>
            <a:pPr marR="0" lvl="0" indent="0" algn="ctr" defTabSz="457200" rtl="1" fontAlgn="auto">
              <a:lnSpc>
                <a:spcPct val="100000"/>
              </a:lnSpc>
              <a:spcBef>
                <a:spcPts val="0"/>
              </a:spcBef>
              <a:spcAft>
                <a:spcPts val="0"/>
              </a:spcAft>
              <a:buClrTx/>
              <a:buSzTx/>
              <a:buFontTx/>
              <a:buNone/>
              <a:tabLst/>
            </a:pPr>
            <a:r>
              <a:rPr kumimoji="0" lang="ar-EG" sz="2800" b="1" i="0" u="none" strike="noStrike" cap="none" spc="0" normalizeH="0" baseline="0" dirty="0">
                <a:ln>
                  <a:noFill/>
                </a:ln>
                <a:solidFill>
                  <a:srgbClr val="FFC000"/>
                </a:solidFill>
                <a:effectLst/>
                <a:uLnTx/>
                <a:uFillTx/>
                <a:latin typeface="Calibri"/>
                <a:cs typeface="AGA Sindibad Regular" pitchFamily="2" charset="-78"/>
              </a:rPr>
              <a:t>لبش الخميس</a:t>
            </a:r>
          </a:p>
        </p:txBody>
      </p:sp>
    </p:spTree>
    <p:extLst>
      <p:ext uri="{BB962C8B-B14F-4D97-AF65-F5344CB8AC3E}">
        <p14:creationId xmlns:p14="http://schemas.microsoft.com/office/powerpoint/2010/main" val="2331467018"/>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ثيؤطوكية الجمعة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81BE5-2E90-4858-9EBE-F255875F9255}"/>
              </a:ext>
            </a:extLst>
          </p:cNvPr>
          <p:cNvSpPr>
            <a:spLocks noGrp="1"/>
          </p:cNvSpPr>
          <p:nvPr>
            <p:ph type="title"/>
          </p:nvPr>
        </p:nvSpPr>
        <p:spPr>
          <a:xfrm>
            <a:off x="-1948070" y="0"/>
            <a:ext cx="1948070" cy="715617"/>
          </a:xfrm>
          <a:prstGeom prst="rect">
            <a:avLst/>
          </a:prstGeom>
        </p:spPr>
        <p:txBody>
          <a:bodyPr/>
          <a:lstStyle>
            <a:lvl1pPr>
              <a:defRPr/>
            </a:lvl1pPr>
          </a:lstStyle>
          <a:p>
            <a:endParaRPr lang="en-GB" dirty="0"/>
          </a:p>
        </p:txBody>
      </p:sp>
      <p:sp>
        <p:nvSpPr>
          <p:cNvPr id="3" name="Text Placeholder 6">
            <a:extLst>
              <a:ext uri="{FF2B5EF4-FFF2-40B4-BE49-F238E27FC236}">
                <a16:creationId xmlns:a16="http://schemas.microsoft.com/office/drawing/2014/main" id="{676DAD1D-4AC8-4EF2-B3A7-09324FA1EAFA}"/>
              </a:ext>
            </a:extLst>
          </p:cNvPr>
          <p:cNvSpPr>
            <a:spLocks noGrp="1"/>
          </p:cNvSpPr>
          <p:nvPr>
            <p:ph type="body" sz="quarter" idx="10"/>
          </p:nvPr>
        </p:nvSpPr>
        <p:spPr>
          <a:xfrm>
            <a:off x="0" y="5661635"/>
            <a:ext cx="9144000" cy="1189740"/>
          </a:xfrm>
          <a:prstGeom prst="rect">
            <a:avLst/>
          </a:prstGeom>
        </p:spPr>
        <p:txBody>
          <a:bodyPr anchor="b"/>
          <a:lstStyle>
            <a:lvl1pPr marL="0" indent="0" algn="ctr" rtl="1">
              <a:buNone/>
              <a:defRPr sz="4000" b="1">
                <a:solidFill>
                  <a:schemeClr val="bg1"/>
                </a:solidFill>
                <a:cs typeface="+mn-cs"/>
              </a:defRPr>
            </a:lvl1pPr>
          </a:lstStyle>
          <a:p>
            <a:pPr lvl="0"/>
            <a:endParaRPr lang="ar-EG" dirty="0"/>
          </a:p>
        </p:txBody>
      </p:sp>
      <p:sp>
        <p:nvSpPr>
          <p:cNvPr id="4" name="Text Placeholder 8">
            <a:extLst>
              <a:ext uri="{FF2B5EF4-FFF2-40B4-BE49-F238E27FC236}">
                <a16:creationId xmlns:a16="http://schemas.microsoft.com/office/drawing/2014/main" id="{4A01459D-6986-4D47-8547-50F2DB3BCA4D}"/>
              </a:ext>
            </a:extLst>
          </p:cNvPr>
          <p:cNvSpPr>
            <a:spLocks noGrp="1"/>
          </p:cNvSpPr>
          <p:nvPr>
            <p:ph type="body" sz="quarter" idx="11"/>
          </p:nvPr>
        </p:nvSpPr>
        <p:spPr>
          <a:xfrm>
            <a:off x="0" y="3710609"/>
            <a:ext cx="9144000" cy="715617"/>
          </a:xfrm>
          <a:prstGeom prst="rect">
            <a:avLst/>
          </a:prstGeom>
        </p:spPr>
        <p:txBody>
          <a:bodyPr/>
          <a:lstStyle>
            <a:lvl1pPr marL="0" indent="0" algn="ctr" rtl="1">
              <a:buNone/>
              <a:defRPr sz="4000" b="1">
                <a:solidFill>
                  <a:schemeClr val="bg1"/>
                </a:solidFill>
                <a:cs typeface="+mn-cs"/>
              </a:defRPr>
            </a:lvl1pPr>
          </a:lstStyle>
          <a:p>
            <a:pPr lvl="0"/>
            <a:endParaRPr lang="ar-EG" dirty="0"/>
          </a:p>
        </p:txBody>
      </p:sp>
      <p:sp>
        <p:nvSpPr>
          <p:cNvPr id="5" name="Text Placeholder 10">
            <a:extLst>
              <a:ext uri="{FF2B5EF4-FFF2-40B4-BE49-F238E27FC236}">
                <a16:creationId xmlns:a16="http://schemas.microsoft.com/office/drawing/2014/main" id="{F2B06752-BB7C-4EDD-A825-B7A66B24014A}"/>
              </a:ext>
            </a:extLst>
          </p:cNvPr>
          <p:cNvSpPr>
            <a:spLocks noGrp="1"/>
          </p:cNvSpPr>
          <p:nvPr>
            <p:ph type="body" sz="quarter" idx="12"/>
          </p:nvPr>
        </p:nvSpPr>
        <p:spPr>
          <a:xfrm>
            <a:off x="0" y="4442434"/>
            <a:ext cx="9144000" cy="1189740"/>
          </a:xfrm>
          <a:prstGeom prst="rect">
            <a:avLst/>
          </a:prstGeom>
        </p:spPr>
        <p:txBody>
          <a:bodyPr anchor="t"/>
          <a:lstStyle>
            <a:lvl1pPr marL="0" indent="0" algn="ctr">
              <a:buNone/>
              <a:defRPr sz="4000">
                <a:solidFill>
                  <a:srgbClr val="FFC000"/>
                </a:solidFill>
                <a:latin typeface="CS New Athanasius" panose="020B0500000000000000" pitchFamily="34" charset="0"/>
              </a:defRPr>
            </a:lvl1pPr>
          </a:lstStyle>
          <a:p>
            <a:pPr lvl="0"/>
            <a:endParaRPr lang="ar-EG" dirty="0"/>
          </a:p>
        </p:txBody>
      </p:sp>
      <p:sp>
        <p:nvSpPr>
          <p:cNvPr id="7" name="Rectangle 6">
            <a:extLst>
              <a:ext uri="{FF2B5EF4-FFF2-40B4-BE49-F238E27FC236}">
                <a16:creationId xmlns:a16="http://schemas.microsoft.com/office/drawing/2014/main" id="{C28405A0-727B-4079-8209-19548B5C8768}"/>
              </a:ext>
            </a:extLst>
          </p:cNvPr>
          <p:cNvSpPr/>
          <p:nvPr userDrawn="1"/>
        </p:nvSpPr>
        <p:spPr>
          <a:xfrm>
            <a:off x="1895060" y="6626"/>
            <a:ext cx="5353879" cy="461665"/>
          </a:xfrm>
          <a:prstGeom prst="rect">
            <a:avLst/>
          </a:prstGeom>
          <a:noFill/>
        </p:spPr>
        <p:txBody>
          <a:bodyPr wrap="square" lIns="91440" tIns="45720" rIns="91440" bIns="45720">
            <a:spAutoFit/>
          </a:bodyPr>
          <a:lstStyle/>
          <a:p>
            <a:pPr algn="ctr" rtl="1" eaLnBrk="1" hangingPunct="1">
              <a:buFontTx/>
              <a:buNone/>
            </a:pPr>
            <a:r>
              <a:rPr kumimoji="0" lang="ar-EG" altLang="en-US" sz="2400" b="1" i="0" u="none" strike="noStrike" kern="1200" cap="none" spc="0" normalizeH="0" baseline="0">
                <a:ln>
                  <a:noFill/>
                </a:ln>
                <a:solidFill>
                  <a:srgbClr val="FFC000"/>
                </a:solidFill>
                <a:effectLst/>
                <a:uLnTx/>
                <a:uFillTx/>
                <a:latin typeface="Calibri"/>
                <a:ea typeface="+mn-ea"/>
                <a:cs typeface="AGA Sindibad Regular" pitchFamily="2" charset="-78"/>
              </a:rPr>
              <a:t>ثيؤطوكية الجمعة</a:t>
            </a:r>
            <a:r>
              <a:rPr kumimoji="0" lang="en-US" altLang="en-US" sz="2400" b="1" i="0" u="none" strike="noStrike" kern="1200" cap="none" spc="0" normalizeH="0" baseline="0">
                <a:ln>
                  <a:noFill/>
                </a:ln>
                <a:solidFill>
                  <a:srgbClr val="FFC000"/>
                </a:solidFill>
                <a:effectLst/>
                <a:uLnTx/>
                <a:uFillTx/>
                <a:latin typeface="Calibri"/>
                <a:ea typeface="+mn-ea"/>
                <a:cs typeface="AGA Sindibad Regular" pitchFamily="2" charset="-78"/>
              </a:rPr>
              <a:t> </a:t>
            </a:r>
            <a:r>
              <a:rPr kumimoji="0" lang="ar-EG" altLang="en-US" sz="2000" b="1" i="0" u="none" strike="noStrike" kern="1200" cap="none" spc="0" normalizeH="0" baseline="0" dirty="0">
                <a:ln>
                  <a:noFill/>
                </a:ln>
                <a:solidFill>
                  <a:srgbClr val="FFC000"/>
                </a:solidFill>
                <a:effectLst/>
                <a:uLnTx/>
                <a:uFillTx/>
                <a:latin typeface="Calibri"/>
                <a:ea typeface="+mn-ea"/>
                <a:cs typeface="AGA Sindibad Regular" pitchFamily="2" charset="-78"/>
              </a:rPr>
              <a:t>(</a:t>
            </a:r>
            <a:r>
              <a:rPr kumimoji="0" lang="en-US" altLang="en-US" sz="2000" b="1" i="0" u="none" strike="noStrike" kern="1200" cap="none" spc="0" normalizeH="0" baseline="0" dirty="0">
                <a:ln>
                  <a:noFill/>
                </a:ln>
                <a:solidFill>
                  <a:srgbClr val="FFC000"/>
                </a:solidFill>
                <a:effectLst/>
                <a:uLnTx/>
                <a:uFillTx/>
                <a:latin typeface="Calibri"/>
                <a:ea typeface="+mn-ea"/>
                <a:cs typeface="AGA Sindibad Regular" pitchFamily="2" charset="-78"/>
              </a:rPr>
              <a:t> </a:t>
            </a:r>
            <a:r>
              <a:rPr kumimoji="0" lang="ar-EG" altLang="en-US" sz="2000" b="1" i="0" u="none" strike="noStrike" kern="1200" cap="none" spc="0" normalizeH="0" baseline="0" dirty="0">
                <a:ln>
                  <a:noFill/>
                </a:ln>
                <a:solidFill>
                  <a:srgbClr val="FFC000"/>
                </a:solidFill>
                <a:effectLst/>
                <a:uLnTx/>
                <a:uFillTx/>
                <a:latin typeface="Calibri"/>
                <a:ea typeface="+mn-ea"/>
                <a:cs typeface="AGA Sindibad Regular" pitchFamily="2" charset="-78"/>
              </a:rPr>
              <a:t>القطعة الأولى </a:t>
            </a:r>
            <a:r>
              <a:rPr lang="en-US" altLang="en-US" sz="1800" b="0" dirty="0">
                <a:solidFill>
                  <a:srgbClr val="FFC000"/>
                </a:solidFill>
                <a:latin typeface="Avva_Shenouda" panose="020B0500000000000000" pitchFamily="34" charset="0"/>
                <a:cs typeface="PT Bold Heading" panose="02010400000000000000" pitchFamily="2" charset="-78"/>
              </a:rPr>
              <a:t>=A</a:t>
            </a:r>
            <a:r>
              <a:rPr lang="ar-EG" altLang="en-US" sz="1800" b="0" dirty="0">
                <a:solidFill>
                  <a:srgbClr val="FFC000"/>
                </a:solidFill>
                <a:latin typeface="Avva_Shenouda" panose="020B0500000000000000" pitchFamily="34" charset="0"/>
                <a:cs typeface="PT Bold Heading" panose="02010400000000000000" pitchFamily="2" charset="-78"/>
              </a:rPr>
              <a:t>)</a:t>
            </a:r>
            <a:endParaRPr lang="en-US" altLang="en-US" sz="2000" b="0" dirty="0">
              <a:solidFill>
                <a:srgbClr val="FFC000"/>
              </a:solidFill>
              <a:cs typeface="PT Bold Heading" panose="02010400000000000000" pitchFamily="2" charset="-78"/>
            </a:endParaRPr>
          </a:p>
        </p:txBody>
      </p:sp>
    </p:spTree>
    <p:extLst>
      <p:ext uri="{BB962C8B-B14F-4D97-AF65-F5344CB8AC3E}">
        <p14:creationId xmlns:p14="http://schemas.microsoft.com/office/powerpoint/2010/main" val="1933901281"/>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ثيؤطوكية الجمعة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81BE5-2E90-4858-9EBE-F255875F9255}"/>
              </a:ext>
            </a:extLst>
          </p:cNvPr>
          <p:cNvSpPr>
            <a:spLocks noGrp="1"/>
          </p:cNvSpPr>
          <p:nvPr>
            <p:ph type="title"/>
          </p:nvPr>
        </p:nvSpPr>
        <p:spPr>
          <a:xfrm>
            <a:off x="-1948070" y="0"/>
            <a:ext cx="1948070" cy="715617"/>
          </a:xfrm>
          <a:prstGeom prst="rect">
            <a:avLst/>
          </a:prstGeom>
        </p:spPr>
        <p:txBody>
          <a:bodyPr/>
          <a:lstStyle>
            <a:lvl1pPr>
              <a:defRPr/>
            </a:lvl1pPr>
          </a:lstStyle>
          <a:p>
            <a:endParaRPr lang="en-GB" dirty="0"/>
          </a:p>
        </p:txBody>
      </p:sp>
      <p:sp>
        <p:nvSpPr>
          <p:cNvPr id="3" name="Text Placeholder 6">
            <a:extLst>
              <a:ext uri="{FF2B5EF4-FFF2-40B4-BE49-F238E27FC236}">
                <a16:creationId xmlns:a16="http://schemas.microsoft.com/office/drawing/2014/main" id="{676DAD1D-4AC8-4EF2-B3A7-09324FA1EAFA}"/>
              </a:ext>
            </a:extLst>
          </p:cNvPr>
          <p:cNvSpPr>
            <a:spLocks noGrp="1"/>
          </p:cNvSpPr>
          <p:nvPr>
            <p:ph type="body" sz="quarter" idx="10"/>
          </p:nvPr>
        </p:nvSpPr>
        <p:spPr>
          <a:xfrm>
            <a:off x="0" y="5661635"/>
            <a:ext cx="9144000" cy="1189740"/>
          </a:xfrm>
          <a:prstGeom prst="rect">
            <a:avLst/>
          </a:prstGeom>
        </p:spPr>
        <p:txBody>
          <a:bodyPr anchor="b"/>
          <a:lstStyle>
            <a:lvl1pPr marL="0" indent="0" algn="ctr" rtl="1">
              <a:buNone/>
              <a:defRPr sz="4000" b="1">
                <a:solidFill>
                  <a:schemeClr val="bg1"/>
                </a:solidFill>
                <a:cs typeface="+mn-cs"/>
              </a:defRPr>
            </a:lvl1pPr>
          </a:lstStyle>
          <a:p>
            <a:pPr lvl="0"/>
            <a:endParaRPr lang="ar-EG" dirty="0"/>
          </a:p>
        </p:txBody>
      </p:sp>
      <p:sp>
        <p:nvSpPr>
          <p:cNvPr id="4" name="Text Placeholder 8">
            <a:extLst>
              <a:ext uri="{FF2B5EF4-FFF2-40B4-BE49-F238E27FC236}">
                <a16:creationId xmlns:a16="http://schemas.microsoft.com/office/drawing/2014/main" id="{4A01459D-6986-4D47-8547-50F2DB3BCA4D}"/>
              </a:ext>
            </a:extLst>
          </p:cNvPr>
          <p:cNvSpPr>
            <a:spLocks noGrp="1"/>
          </p:cNvSpPr>
          <p:nvPr>
            <p:ph type="body" sz="quarter" idx="11"/>
          </p:nvPr>
        </p:nvSpPr>
        <p:spPr>
          <a:xfrm>
            <a:off x="0" y="3710609"/>
            <a:ext cx="9144000" cy="715617"/>
          </a:xfrm>
          <a:prstGeom prst="rect">
            <a:avLst/>
          </a:prstGeom>
        </p:spPr>
        <p:txBody>
          <a:bodyPr/>
          <a:lstStyle>
            <a:lvl1pPr marL="0" indent="0" algn="ctr" rtl="1">
              <a:buNone/>
              <a:defRPr sz="4000" b="1">
                <a:solidFill>
                  <a:schemeClr val="bg1"/>
                </a:solidFill>
                <a:cs typeface="+mn-cs"/>
              </a:defRPr>
            </a:lvl1pPr>
          </a:lstStyle>
          <a:p>
            <a:pPr lvl="0"/>
            <a:endParaRPr lang="ar-EG" dirty="0"/>
          </a:p>
        </p:txBody>
      </p:sp>
      <p:sp>
        <p:nvSpPr>
          <p:cNvPr id="5" name="Text Placeholder 10">
            <a:extLst>
              <a:ext uri="{FF2B5EF4-FFF2-40B4-BE49-F238E27FC236}">
                <a16:creationId xmlns:a16="http://schemas.microsoft.com/office/drawing/2014/main" id="{F2B06752-BB7C-4EDD-A825-B7A66B24014A}"/>
              </a:ext>
            </a:extLst>
          </p:cNvPr>
          <p:cNvSpPr>
            <a:spLocks noGrp="1"/>
          </p:cNvSpPr>
          <p:nvPr>
            <p:ph type="body" sz="quarter" idx="12"/>
          </p:nvPr>
        </p:nvSpPr>
        <p:spPr>
          <a:xfrm>
            <a:off x="0" y="4442434"/>
            <a:ext cx="9144000" cy="1189740"/>
          </a:xfrm>
          <a:prstGeom prst="rect">
            <a:avLst/>
          </a:prstGeom>
        </p:spPr>
        <p:txBody>
          <a:bodyPr anchor="t"/>
          <a:lstStyle>
            <a:lvl1pPr marL="0" indent="0" algn="ctr">
              <a:buNone/>
              <a:defRPr sz="4000">
                <a:solidFill>
                  <a:srgbClr val="FFC000"/>
                </a:solidFill>
                <a:latin typeface="CS New Athanasius" panose="020B0500000000000000" pitchFamily="34" charset="0"/>
              </a:defRPr>
            </a:lvl1pPr>
          </a:lstStyle>
          <a:p>
            <a:pPr lvl="0"/>
            <a:endParaRPr lang="ar-EG" dirty="0"/>
          </a:p>
        </p:txBody>
      </p:sp>
      <p:sp>
        <p:nvSpPr>
          <p:cNvPr id="7" name="Rectangle 6">
            <a:extLst>
              <a:ext uri="{FF2B5EF4-FFF2-40B4-BE49-F238E27FC236}">
                <a16:creationId xmlns:a16="http://schemas.microsoft.com/office/drawing/2014/main" id="{C28405A0-727B-4079-8209-19548B5C8768}"/>
              </a:ext>
            </a:extLst>
          </p:cNvPr>
          <p:cNvSpPr/>
          <p:nvPr userDrawn="1"/>
        </p:nvSpPr>
        <p:spPr>
          <a:xfrm>
            <a:off x="1895060" y="6626"/>
            <a:ext cx="5353879" cy="461665"/>
          </a:xfrm>
          <a:prstGeom prst="rect">
            <a:avLst/>
          </a:prstGeom>
          <a:noFill/>
        </p:spPr>
        <p:txBody>
          <a:bodyPr wrap="square" lIns="91440" tIns="45720" rIns="91440" bIns="45720">
            <a:spAutoFit/>
          </a:bodyPr>
          <a:lstStyle/>
          <a:p>
            <a:pPr algn="ctr" rtl="1" eaLnBrk="1" hangingPunct="1">
              <a:buFontTx/>
              <a:buNone/>
            </a:pPr>
            <a:r>
              <a:rPr kumimoji="0" lang="ar-EG" altLang="en-US" sz="2400" b="1" i="0" u="none" strike="noStrike" kern="1200" cap="none" spc="0" normalizeH="0" baseline="0">
                <a:ln>
                  <a:noFill/>
                </a:ln>
                <a:solidFill>
                  <a:srgbClr val="FFC000"/>
                </a:solidFill>
                <a:effectLst/>
                <a:uLnTx/>
                <a:uFillTx/>
                <a:latin typeface="Calibri"/>
                <a:ea typeface="+mn-ea"/>
                <a:cs typeface="AGA Sindibad Regular" pitchFamily="2" charset="-78"/>
              </a:rPr>
              <a:t>ثيؤطوكية الجمعة</a:t>
            </a:r>
            <a:r>
              <a:rPr kumimoji="0" lang="en-US" altLang="en-US" sz="2400" b="1" i="0" u="none" strike="noStrike" kern="1200" cap="none" spc="0" normalizeH="0" baseline="0">
                <a:ln>
                  <a:noFill/>
                </a:ln>
                <a:solidFill>
                  <a:srgbClr val="FFC000"/>
                </a:solidFill>
                <a:effectLst/>
                <a:uLnTx/>
                <a:uFillTx/>
                <a:latin typeface="Calibri"/>
                <a:ea typeface="+mn-ea"/>
                <a:cs typeface="AGA Sindibad Regular" pitchFamily="2" charset="-78"/>
              </a:rPr>
              <a:t> </a:t>
            </a:r>
            <a:r>
              <a:rPr kumimoji="0" lang="ar-EG" altLang="en-US" sz="2000" b="1" i="0" u="none" strike="noStrike" kern="1200" cap="none" spc="0" normalizeH="0" baseline="0" dirty="0">
                <a:ln>
                  <a:noFill/>
                </a:ln>
                <a:solidFill>
                  <a:srgbClr val="FFC000"/>
                </a:solidFill>
                <a:effectLst/>
                <a:uLnTx/>
                <a:uFillTx/>
                <a:latin typeface="Calibri"/>
                <a:ea typeface="+mn-ea"/>
                <a:cs typeface="AGA Sindibad Regular" pitchFamily="2" charset="-78"/>
              </a:rPr>
              <a:t>(القطعة الثانية </a:t>
            </a:r>
            <a:r>
              <a:rPr lang="en-US" altLang="en-US" sz="1800" b="0" dirty="0">
                <a:solidFill>
                  <a:srgbClr val="FFC000"/>
                </a:solidFill>
                <a:latin typeface="Avva_Shenouda" panose="020B0500000000000000" pitchFamily="34" charset="0"/>
                <a:cs typeface="PT Bold Heading" panose="02010400000000000000" pitchFamily="2" charset="-78"/>
              </a:rPr>
              <a:t>=B</a:t>
            </a:r>
            <a:r>
              <a:rPr lang="ar-EG" altLang="en-US" sz="1800" b="0" dirty="0">
                <a:solidFill>
                  <a:srgbClr val="FFC000"/>
                </a:solidFill>
                <a:latin typeface="Avva_Shenouda" panose="020B0500000000000000" pitchFamily="34" charset="0"/>
                <a:cs typeface="PT Bold Heading" panose="02010400000000000000" pitchFamily="2" charset="-78"/>
              </a:rPr>
              <a:t>)</a:t>
            </a:r>
            <a:endParaRPr lang="en-US" altLang="en-US" sz="2000" b="0" dirty="0">
              <a:solidFill>
                <a:srgbClr val="FFC000"/>
              </a:solidFill>
              <a:cs typeface="PT Bold Heading" panose="02010400000000000000" pitchFamily="2" charset="-78"/>
            </a:endParaRPr>
          </a:p>
        </p:txBody>
      </p:sp>
    </p:spTree>
    <p:extLst>
      <p:ext uri="{BB962C8B-B14F-4D97-AF65-F5344CB8AC3E}">
        <p14:creationId xmlns:p14="http://schemas.microsoft.com/office/powerpoint/2010/main" val="3758823249"/>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ثيؤطوكية الجمعة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81BE5-2E90-4858-9EBE-F255875F9255}"/>
              </a:ext>
            </a:extLst>
          </p:cNvPr>
          <p:cNvSpPr>
            <a:spLocks noGrp="1"/>
          </p:cNvSpPr>
          <p:nvPr>
            <p:ph type="title"/>
          </p:nvPr>
        </p:nvSpPr>
        <p:spPr>
          <a:xfrm>
            <a:off x="-1948070" y="0"/>
            <a:ext cx="1948070" cy="715617"/>
          </a:xfrm>
          <a:prstGeom prst="rect">
            <a:avLst/>
          </a:prstGeom>
        </p:spPr>
        <p:txBody>
          <a:bodyPr/>
          <a:lstStyle>
            <a:lvl1pPr>
              <a:defRPr/>
            </a:lvl1pPr>
          </a:lstStyle>
          <a:p>
            <a:endParaRPr lang="en-GB" dirty="0"/>
          </a:p>
        </p:txBody>
      </p:sp>
      <p:sp>
        <p:nvSpPr>
          <p:cNvPr id="3" name="Text Placeholder 6">
            <a:extLst>
              <a:ext uri="{FF2B5EF4-FFF2-40B4-BE49-F238E27FC236}">
                <a16:creationId xmlns:a16="http://schemas.microsoft.com/office/drawing/2014/main" id="{676DAD1D-4AC8-4EF2-B3A7-09324FA1EAFA}"/>
              </a:ext>
            </a:extLst>
          </p:cNvPr>
          <p:cNvSpPr>
            <a:spLocks noGrp="1"/>
          </p:cNvSpPr>
          <p:nvPr>
            <p:ph type="body" sz="quarter" idx="10"/>
          </p:nvPr>
        </p:nvSpPr>
        <p:spPr>
          <a:xfrm>
            <a:off x="0" y="5661635"/>
            <a:ext cx="9144000" cy="1189740"/>
          </a:xfrm>
          <a:prstGeom prst="rect">
            <a:avLst/>
          </a:prstGeom>
        </p:spPr>
        <p:txBody>
          <a:bodyPr anchor="b"/>
          <a:lstStyle>
            <a:lvl1pPr marL="0" indent="0" algn="ctr" rtl="1">
              <a:buNone/>
              <a:defRPr sz="4000" b="1">
                <a:solidFill>
                  <a:schemeClr val="bg1"/>
                </a:solidFill>
                <a:cs typeface="+mn-cs"/>
              </a:defRPr>
            </a:lvl1pPr>
          </a:lstStyle>
          <a:p>
            <a:pPr lvl="0"/>
            <a:endParaRPr lang="ar-EG" dirty="0"/>
          </a:p>
        </p:txBody>
      </p:sp>
      <p:sp>
        <p:nvSpPr>
          <p:cNvPr id="4" name="Text Placeholder 8">
            <a:extLst>
              <a:ext uri="{FF2B5EF4-FFF2-40B4-BE49-F238E27FC236}">
                <a16:creationId xmlns:a16="http://schemas.microsoft.com/office/drawing/2014/main" id="{4A01459D-6986-4D47-8547-50F2DB3BCA4D}"/>
              </a:ext>
            </a:extLst>
          </p:cNvPr>
          <p:cNvSpPr>
            <a:spLocks noGrp="1"/>
          </p:cNvSpPr>
          <p:nvPr>
            <p:ph type="body" sz="quarter" idx="11"/>
          </p:nvPr>
        </p:nvSpPr>
        <p:spPr>
          <a:xfrm>
            <a:off x="0" y="3710609"/>
            <a:ext cx="9144000" cy="715617"/>
          </a:xfrm>
          <a:prstGeom prst="rect">
            <a:avLst/>
          </a:prstGeom>
        </p:spPr>
        <p:txBody>
          <a:bodyPr/>
          <a:lstStyle>
            <a:lvl1pPr marL="0" indent="0" algn="ctr" rtl="1">
              <a:buNone/>
              <a:defRPr sz="4000" b="1">
                <a:solidFill>
                  <a:schemeClr val="bg1"/>
                </a:solidFill>
                <a:cs typeface="+mn-cs"/>
              </a:defRPr>
            </a:lvl1pPr>
          </a:lstStyle>
          <a:p>
            <a:pPr lvl="0"/>
            <a:endParaRPr lang="ar-EG" dirty="0"/>
          </a:p>
        </p:txBody>
      </p:sp>
      <p:sp>
        <p:nvSpPr>
          <p:cNvPr id="5" name="Text Placeholder 10">
            <a:extLst>
              <a:ext uri="{FF2B5EF4-FFF2-40B4-BE49-F238E27FC236}">
                <a16:creationId xmlns:a16="http://schemas.microsoft.com/office/drawing/2014/main" id="{F2B06752-BB7C-4EDD-A825-B7A66B24014A}"/>
              </a:ext>
            </a:extLst>
          </p:cNvPr>
          <p:cNvSpPr>
            <a:spLocks noGrp="1"/>
          </p:cNvSpPr>
          <p:nvPr>
            <p:ph type="body" sz="quarter" idx="12"/>
          </p:nvPr>
        </p:nvSpPr>
        <p:spPr>
          <a:xfrm>
            <a:off x="0" y="4442434"/>
            <a:ext cx="9144000" cy="1189740"/>
          </a:xfrm>
          <a:prstGeom prst="rect">
            <a:avLst/>
          </a:prstGeom>
        </p:spPr>
        <p:txBody>
          <a:bodyPr anchor="t"/>
          <a:lstStyle>
            <a:lvl1pPr marL="0" indent="0" algn="ctr">
              <a:buNone/>
              <a:defRPr sz="4000">
                <a:solidFill>
                  <a:srgbClr val="FFC000"/>
                </a:solidFill>
                <a:latin typeface="CS New Athanasius" panose="020B0500000000000000" pitchFamily="34" charset="0"/>
              </a:defRPr>
            </a:lvl1pPr>
          </a:lstStyle>
          <a:p>
            <a:pPr lvl="0"/>
            <a:endParaRPr lang="ar-EG" dirty="0"/>
          </a:p>
        </p:txBody>
      </p:sp>
      <p:sp>
        <p:nvSpPr>
          <p:cNvPr id="7" name="Rectangle 6">
            <a:extLst>
              <a:ext uri="{FF2B5EF4-FFF2-40B4-BE49-F238E27FC236}">
                <a16:creationId xmlns:a16="http://schemas.microsoft.com/office/drawing/2014/main" id="{C28405A0-727B-4079-8209-19548B5C8768}"/>
              </a:ext>
            </a:extLst>
          </p:cNvPr>
          <p:cNvSpPr/>
          <p:nvPr userDrawn="1"/>
        </p:nvSpPr>
        <p:spPr>
          <a:xfrm>
            <a:off x="1895060" y="6626"/>
            <a:ext cx="5353879" cy="461665"/>
          </a:xfrm>
          <a:prstGeom prst="rect">
            <a:avLst/>
          </a:prstGeom>
          <a:noFill/>
        </p:spPr>
        <p:txBody>
          <a:bodyPr wrap="square" lIns="91440" tIns="45720" rIns="91440" bIns="45720">
            <a:spAutoFit/>
          </a:bodyPr>
          <a:lstStyle/>
          <a:p>
            <a:pPr algn="ctr" rtl="1" eaLnBrk="1" hangingPunct="1">
              <a:buFontTx/>
              <a:buNone/>
            </a:pPr>
            <a:r>
              <a:rPr kumimoji="0" lang="ar-EG" altLang="en-US" sz="2400" b="1" i="0" u="none" strike="noStrike" kern="1200" cap="none" spc="0" normalizeH="0" baseline="0">
                <a:ln>
                  <a:noFill/>
                </a:ln>
                <a:solidFill>
                  <a:srgbClr val="FFC000"/>
                </a:solidFill>
                <a:effectLst/>
                <a:uLnTx/>
                <a:uFillTx/>
                <a:latin typeface="Calibri"/>
                <a:ea typeface="+mn-ea"/>
                <a:cs typeface="AGA Sindibad Regular" pitchFamily="2" charset="-78"/>
              </a:rPr>
              <a:t>ثيؤطوكية الجمعة</a:t>
            </a:r>
            <a:r>
              <a:rPr kumimoji="0" lang="en-US" altLang="en-US" sz="2400" b="1" i="0" u="none" strike="noStrike" kern="1200" cap="none" spc="0" normalizeH="0" baseline="0">
                <a:ln>
                  <a:noFill/>
                </a:ln>
                <a:solidFill>
                  <a:srgbClr val="FFC000"/>
                </a:solidFill>
                <a:effectLst/>
                <a:uLnTx/>
                <a:uFillTx/>
                <a:latin typeface="Calibri"/>
                <a:ea typeface="+mn-ea"/>
                <a:cs typeface="AGA Sindibad Regular" pitchFamily="2" charset="-78"/>
              </a:rPr>
              <a:t> </a:t>
            </a:r>
            <a:r>
              <a:rPr kumimoji="0" lang="ar-EG" altLang="en-US" sz="2000" b="1" i="0" u="none" strike="noStrike" kern="1200" cap="none" spc="0" normalizeH="0" baseline="0" dirty="0">
                <a:ln>
                  <a:noFill/>
                </a:ln>
                <a:solidFill>
                  <a:srgbClr val="FFC000"/>
                </a:solidFill>
                <a:effectLst/>
                <a:uLnTx/>
                <a:uFillTx/>
                <a:latin typeface="Calibri"/>
                <a:ea typeface="+mn-ea"/>
                <a:cs typeface="AGA Sindibad Regular" pitchFamily="2" charset="-78"/>
              </a:rPr>
              <a:t>(القطعة الثالثة </a:t>
            </a:r>
            <a:r>
              <a:rPr lang="en-US" altLang="en-US" sz="1800" b="0" kern="1200" dirty="0">
                <a:solidFill>
                  <a:srgbClr val="FFC000"/>
                </a:solidFill>
                <a:latin typeface="Avva_Shenouda" panose="020B0500000000000000" pitchFamily="34" charset="0"/>
                <a:ea typeface="+mn-ea"/>
                <a:cs typeface="PT Bold Heading" panose="02010400000000000000" pitchFamily="2" charset="-78"/>
              </a:rPr>
              <a:t>=J</a:t>
            </a:r>
            <a:r>
              <a:rPr lang="ar-EG" altLang="en-US" sz="2000" b="0" baseline="0" dirty="0">
                <a:solidFill>
                  <a:srgbClr val="FFC000"/>
                </a:solidFill>
                <a:latin typeface="Agency FB" panose="020B0503020202020204" pitchFamily="34" charset="0"/>
                <a:cs typeface="PT Bold Heading" panose="02010400000000000000" pitchFamily="2" charset="-78"/>
              </a:rPr>
              <a:t>)</a:t>
            </a:r>
            <a:endParaRPr lang="en-US" altLang="en-US" sz="2000" b="0" baseline="0" dirty="0">
              <a:solidFill>
                <a:srgbClr val="FFC000"/>
              </a:solidFill>
              <a:latin typeface="Agency FB" panose="020B0503020202020204" pitchFamily="34" charset="0"/>
              <a:cs typeface="PT Bold Heading" panose="02010400000000000000" pitchFamily="2" charset="-78"/>
            </a:endParaRPr>
          </a:p>
        </p:txBody>
      </p:sp>
    </p:spTree>
    <p:extLst>
      <p:ext uri="{BB962C8B-B14F-4D97-AF65-F5344CB8AC3E}">
        <p14:creationId xmlns:p14="http://schemas.microsoft.com/office/powerpoint/2010/main" val="1169206139"/>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ثيؤطوكية الجمعة 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81BE5-2E90-4858-9EBE-F255875F9255}"/>
              </a:ext>
            </a:extLst>
          </p:cNvPr>
          <p:cNvSpPr>
            <a:spLocks noGrp="1"/>
          </p:cNvSpPr>
          <p:nvPr>
            <p:ph type="title"/>
          </p:nvPr>
        </p:nvSpPr>
        <p:spPr>
          <a:xfrm>
            <a:off x="-1948070" y="0"/>
            <a:ext cx="1948070" cy="715617"/>
          </a:xfrm>
          <a:prstGeom prst="rect">
            <a:avLst/>
          </a:prstGeom>
        </p:spPr>
        <p:txBody>
          <a:bodyPr/>
          <a:lstStyle>
            <a:lvl1pPr>
              <a:defRPr/>
            </a:lvl1pPr>
          </a:lstStyle>
          <a:p>
            <a:endParaRPr lang="en-GB" dirty="0"/>
          </a:p>
        </p:txBody>
      </p:sp>
      <p:sp>
        <p:nvSpPr>
          <p:cNvPr id="3" name="Text Placeholder 6">
            <a:extLst>
              <a:ext uri="{FF2B5EF4-FFF2-40B4-BE49-F238E27FC236}">
                <a16:creationId xmlns:a16="http://schemas.microsoft.com/office/drawing/2014/main" id="{676DAD1D-4AC8-4EF2-B3A7-09324FA1EAFA}"/>
              </a:ext>
            </a:extLst>
          </p:cNvPr>
          <p:cNvSpPr>
            <a:spLocks noGrp="1"/>
          </p:cNvSpPr>
          <p:nvPr>
            <p:ph type="body" sz="quarter" idx="10"/>
          </p:nvPr>
        </p:nvSpPr>
        <p:spPr>
          <a:xfrm>
            <a:off x="0" y="5661635"/>
            <a:ext cx="9144000" cy="1189740"/>
          </a:xfrm>
          <a:prstGeom prst="rect">
            <a:avLst/>
          </a:prstGeom>
        </p:spPr>
        <p:txBody>
          <a:bodyPr anchor="b"/>
          <a:lstStyle>
            <a:lvl1pPr marL="0" indent="0" algn="ctr" rtl="1">
              <a:buNone/>
              <a:defRPr sz="4000" b="1">
                <a:solidFill>
                  <a:schemeClr val="bg1"/>
                </a:solidFill>
                <a:cs typeface="+mn-cs"/>
              </a:defRPr>
            </a:lvl1pPr>
          </a:lstStyle>
          <a:p>
            <a:pPr lvl="0"/>
            <a:endParaRPr lang="ar-EG" dirty="0"/>
          </a:p>
        </p:txBody>
      </p:sp>
      <p:sp>
        <p:nvSpPr>
          <p:cNvPr id="4" name="Text Placeholder 8">
            <a:extLst>
              <a:ext uri="{FF2B5EF4-FFF2-40B4-BE49-F238E27FC236}">
                <a16:creationId xmlns:a16="http://schemas.microsoft.com/office/drawing/2014/main" id="{4A01459D-6986-4D47-8547-50F2DB3BCA4D}"/>
              </a:ext>
            </a:extLst>
          </p:cNvPr>
          <p:cNvSpPr>
            <a:spLocks noGrp="1"/>
          </p:cNvSpPr>
          <p:nvPr>
            <p:ph type="body" sz="quarter" idx="11"/>
          </p:nvPr>
        </p:nvSpPr>
        <p:spPr>
          <a:xfrm>
            <a:off x="0" y="3710609"/>
            <a:ext cx="9144000" cy="715617"/>
          </a:xfrm>
          <a:prstGeom prst="rect">
            <a:avLst/>
          </a:prstGeom>
        </p:spPr>
        <p:txBody>
          <a:bodyPr/>
          <a:lstStyle>
            <a:lvl1pPr marL="0" indent="0" algn="ctr" rtl="1">
              <a:buNone/>
              <a:defRPr sz="4000" b="1">
                <a:solidFill>
                  <a:schemeClr val="bg1"/>
                </a:solidFill>
                <a:cs typeface="+mn-cs"/>
              </a:defRPr>
            </a:lvl1pPr>
          </a:lstStyle>
          <a:p>
            <a:pPr lvl="0"/>
            <a:endParaRPr lang="ar-EG" dirty="0"/>
          </a:p>
        </p:txBody>
      </p:sp>
      <p:sp>
        <p:nvSpPr>
          <p:cNvPr id="5" name="Text Placeholder 10">
            <a:extLst>
              <a:ext uri="{FF2B5EF4-FFF2-40B4-BE49-F238E27FC236}">
                <a16:creationId xmlns:a16="http://schemas.microsoft.com/office/drawing/2014/main" id="{F2B06752-BB7C-4EDD-A825-B7A66B24014A}"/>
              </a:ext>
            </a:extLst>
          </p:cNvPr>
          <p:cNvSpPr>
            <a:spLocks noGrp="1"/>
          </p:cNvSpPr>
          <p:nvPr>
            <p:ph type="body" sz="quarter" idx="12"/>
          </p:nvPr>
        </p:nvSpPr>
        <p:spPr>
          <a:xfrm>
            <a:off x="0" y="4442434"/>
            <a:ext cx="9144000" cy="1189740"/>
          </a:xfrm>
          <a:prstGeom prst="rect">
            <a:avLst/>
          </a:prstGeom>
        </p:spPr>
        <p:txBody>
          <a:bodyPr anchor="t"/>
          <a:lstStyle>
            <a:lvl1pPr marL="0" indent="0" algn="ctr">
              <a:buNone/>
              <a:defRPr sz="4000">
                <a:solidFill>
                  <a:srgbClr val="FFC000"/>
                </a:solidFill>
                <a:latin typeface="CS New Athanasius" panose="020B0500000000000000" pitchFamily="34" charset="0"/>
              </a:defRPr>
            </a:lvl1pPr>
          </a:lstStyle>
          <a:p>
            <a:pPr lvl="0"/>
            <a:endParaRPr lang="ar-EG" dirty="0"/>
          </a:p>
        </p:txBody>
      </p:sp>
      <p:sp>
        <p:nvSpPr>
          <p:cNvPr id="7" name="Rectangle 6">
            <a:extLst>
              <a:ext uri="{FF2B5EF4-FFF2-40B4-BE49-F238E27FC236}">
                <a16:creationId xmlns:a16="http://schemas.microsoft.com/office/drawing/2014/main" id="{C28405A0-727B-4079-8209-19548B5C8768}"/>
              </a:ext>
            </a:extLst>
          </p:cNvPr>
          <p:cNvSpPr/>
          <p:nvPr userDrawn="1"/>
        </p:nvSpPr>
        <p:spPr>
          <a:xfrm>
            <a:off x="1895060" y="6626"/>
            <a:ext cx="5353879" cy="461665"/>
          </a:xfrm>
          <a:prstGeom prst="rect">
            <a:avLst/>
          </a:prstGeom>
          <a:noFill/>
        </p:spPr>
        <p:txBody>
          <a:bodyPr wrap="square" lIns="91440" tIns="45720" rIns="91440" bIns="45720">
            <a:spAutoFit/>
          </a:bodyPr>
          <a:lstStyle/>
          <a:p>
            <a:pPr algn="ctr" rtl="1" eaLnBrk="1" hangingPunct="1">
              <a:buFontTx/>
              <a:buNone/>
            </a:pPr>
            <a:r>
              <a:rPr kumimoji="0" lang="ar-EG" altLang="en-US" sz="2400" b="1" i="0" u="none" strike="noStrike" kern="1200" cap="none" spc="0" normalizeH="0" baseline="0">
                <a:ln>
                  <a:noFill/>
                </a:ln>
                <a:solidFill>
                  <a:srgbClr val="FFC000"/>
                </a:solidFill>
                <a:effectLst/>
                <a:uLnTx/>
                <a:uFillTx/>
                <a:latin typeface="Calibri"/>
                <a:ea typeface="+mn-ea"/>
                <a:cs typeface="AGA Sindibad Regular" pitchFamily="2" charset="-78"/>
              </a:rPr>
              <a:t>ثيؤطوكية الجمعة</a:t>
            </a:r>
            <a:r>
              <a:rPr kumimoji="0" lang="en-US" altLang="en-US" sz="2400" b="1" i="0" u="none" strike="noStrike" kern="1200" cap="none" spc="0" normalizeH="0" baseline="0">
                <a:ln>
                  <a:noFill/>
                </a:ln>
                <a:solidFill>
                  <a:srgbClr val="FFC000"/>
                </a:solidFill>
                <a:effectLst/>
                <a:uLnTx/>
                <a:uFillTx/>
                <a:latin typeface="Calibri"/>
                <a:ea typeface="+mn-ea"/>
                <a:cs typeface="AGA Sindibad Regular" pitchFamily="2" charset="-78"/>
              </a:rPr>
              <a:t> </a:t>
            </a:r>
            <a:r>
              <a:rPr kumimoji="0" lang="ar-EG" altLang="en-US" sz="2000" b="1" i="0" u="none" strike="noStrike" kern="1200" cap="none" spc="0" normalizeH="0" baseline="0" dirty="0">
                <a:ln>
                  <a:noFill/>
                </a:ln>
                <a:solidFill>
                  <a:srgbClr val="FFC000"/>
                </a:solidFill>
                <a:effectLst/>
                <a:uLnTx/>
                <a:uFillTx/>
                <a:latin typeface="Calibri"/>
                <a:ea typeface="+mn-ea"/>
                <a:cs typeface="AGA Sindibad Regular" pitchFamily="2" charset="-78"/>
              </a:rPr>
              <a:t>(القطعة الرابعة </a:t>
            </a:r>
            <a:r>
              <a:rPr kumimoji="0" lang="en-US" altLang="en-US" sz="2000" b="1" i="0" u="none" strike="noStrike" kern="1200" cap="none" spc="0" normalizeH="0" baseline="0" dirty="0">
                <a:ln>
                  <a:noFill/>
                </a:ln>
                <a:solidFill>
                  <a:srgbClr val="FFC000"/>
                </a:solidFill>
                <a:effectLst/>
                <a:uLnTx/>
                <a:uFillTx/>
                <a:latin typeface="Calibri"/>
                <a:ea typeface="+mn-ea"/>
                <a:cs typeface="AGA Sindibad Regular" pitchFamily="2" charset="-78"/>
              </a:rPr>
              <a:t>(</a:t>
            </a:r>
            <a:r>
              <a:rPr kumimoji="0" lang="en-US" altLang="en-US" sz="2000" b="1" i="0" u="none" strike="noStrike" kern="1200" cap="none" spc="0" normalizeH="0" baseline="0" dirty="0">
                <a:ln>
                  <a:noFill/>
                </a:ln>
                <a:solidFill>
                  <a:srgbClr val="FFC000"/>
                </a:solidFill>
                <a:effectLst/>
                <a:uLnTx/>
                <a:uFillTx/>
                <a:latin typeface="Avva_Shenouda" panose="020B0500000000000000" pitchFamily="34" charset="0"/>
                <a:ea typeface="+mn-ea"/>
                <a:cs typeface="AGA Sindibad Regular" pitchFamily="2" charset="-78"/>
              </a:rPr>
              <a:t>=D</a:t>
            </a:r>
            <a:endParaRPr lang="en-US" altLang="en-US" sz="2000" b="0" dirty="0">
              <a:solidFill>
                <a:srgbClr val="FFC000"/>
              </a:solidFill>
              <a:cs typeface="PT Bold Heading" panose="02010400000000000000" pitchFamily="2" charset="-78"/>
            </a:endParaRPr>
          </a:p>
        </p:txBody>
      </p:sp>
    </p:spTree>
    <p:extLst>
      <p:ext uri="{BB962C8B-B14F-4D97-AF65-F5344CB8AC3E}">
        <p14:creationId xmlns:p14="http://schemas.microsoft.com/office/powerpoint/2010/main" val="436262292"/>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ثيؤطوكية الجمعة 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81BE5-2E90-4858-9EBE-F255875F9255}"/>
              </a:ext>
            </a:extLst>
          </p:cNvPr>
          <p:cNvSpPr>
            <a:spLocks noGrp="1"/>
          </p:cNvSpPr>
          <p:nvPr>
            <p:ph type="title"/>
          </p:nvPr>
        </p:nvSpPr>
        <p:spPr>
          <a:xfrm>
            <a:off x="-1948070" y="0"/>
            <a:ext cx="1948070" cy="715617"/>
          </a:xfrm>
          <a:prstGeom prst="rect">
            <a:avLst/>
          </a:prstGeom>
        </p:spPr>
        <p:txBody>
          <a:bodyPr/>
          <a:lstStyle>
            <a:lvl1pPr>
              <a:defRPr/>
            </a:lvl1pPr>
          </a:lstStyle>
          <a:p>
            <a:endParaRPr lang="en-GB" dirty="0"/>
          </a:p>
        </p:txBody>
      </p:sp>
      <p:sp>
        <p:nvSpPr>
          <p:cNvPr id="3" name="Text Placeholder 6">
            <a:extLst>
              <a:ext uri="{FF2B5EF4-FFF2-40B4-BE49-F238E27FC236}">
                <a16:creationId xmlns:a16="http://schemas.microsoft.com/office/drawing/2014/main" id="{676DAD1D-4AC8-4EF2-B3A7-09324FA1EAFA}"/>
              </a:ext>
            </a:extLst>
          </p:cNvPr>
          <p:cNvSpPr>
            <a:spLocks noGrp="1"/>
          </p:cNvSpPr>
          <p:nvPr>
            <p:ph type="body" sz="quarter" idx="10"/>
          </p:nvPr>
        </p:nvSpPr>
        <p:spPr>
          <a:xfrm>
            <a:off x="0" y="5661635"/>
            <a:ext cx="9144000" cy="1189740"/>
          </a:xfrm>
          <a:prstGeom prst="rect">
            <a:avLst/>
          </a:prstGeom>
        </p:spPr>
        <p:txBody>
          <a:bodyPr anchor="b"/>
          <a:lstStyle>
            <a:lvl1pPr marL="0" indent="0" algn="ctr" rtl="1">
              <a:buNone/>
              <a:defRPr sz="4000" b="1">
                <a:solidFill>
                  <a:schemeClr val="bg1"/>
                </a:solidFill>
                <a:cs typeface="+mn-cs"/>
              </a:defRPr>
            </a:lvl1pPr>
          </a:lstStyle>
          <a:p>
            <a:pPr lvl="0"/>
            <a:endParaRPr lang="ar-EG" dirty="0"/>
          </a:p>
        </p:txBody>
      </p:sp>
      <p:sp>
        <p:nvSpPr>
          <p:cNvPr id="4" name="Text Placeholder 8">
            <a:extLst>
              <a:ext uri="{FF2B5EF4-FFF2-40B4-BE49-F238E27FC236}">
                <a16:creationId xmlns:a16="http://schemas.microsoft.com/office/drawing/2014/main" id="{4A01459D-6986-4D47-8547-50F2DB3BCA4D}"/>
              </a:ext>
            </a:extLst>
          </p:cNvPr>
          <p:cNvSpPr>
            <a:spLocks noGrp="1"/>
          </p:cNvSpPr>
          <p:nvPr>
            <p:ph type="body" sz="quarter" idx="11"/>
          </p:nvPr>
        </p:nvSpPr>
        <p:spPr>
          <a:xfrm>
            <a:off x="0" y="3710609"/>
            <a:ext cx="9144000" cy="715617"/>
          </a:xfrm>
          <a:prstGeom prst="rect">
            <a:avLst/>
          </a:prstGeom>
        </p:spPr>
        <p:txBody>
          <a:bodyPr/>
          <a:lstStyle>
            <a:lvl1pPr marL="0" indent="0" algn="ctr" rtl="1">
              <a:buNone/>
              <a:defRPr sz="4000" b="1">
                <a:solidFill>
                  <a:schemeClr val="bg1"/>
                </a:solidFill>
                <a:cs typeface="+mn-cs"/>
              </a:defRPr>
            </a:lvl1pPr>
          </a:lstStyle>
          <a:p>
            <a:pPr lvl="0"/>
            <a:endParaRPr lang="ar-EG" dirty="0"/>
          </a:p>
        </p:txBody>
      </p:sp>
      <p:sp>
        <p:nvSpPr>
          <p:cNvPr id="5" name="Text Placeholder 10">
            <a:extLst>
              <a:ext uri="{FF2B5EF4-FFF2-40B4-BE49-F238E27FC236}">
                <a16:creationId xmlns:a16="http://schemas.microsoft.com/office/drawing/2014/main" id="{F2B06752-BB7C-4EDD-A825-B7A66B24014A}"/>
              </a:ext>
            </a:extLst>
          </p:cNvPr>
          <p:cNvSpPr>
            <a:spLocks noGrp="1"/>
          </p:cNvSpPr>
          <p:nvPr>
            <p:ph type="body" sz="quarter" idx="12"/>
          </p:nvPr>
        </p:nvSpPr>
        <p:spPr>
          <a:xfrm>
            <a:off x="0" y="4442434"/>
            <a:ext cx="9144000" cy="1189740"/>
          </a:xfrm>
          <a:prstGeom prst="rect">
            <a:avLst/>
          </a:prstGeom>
        </p:spPr>
        <p:txBody>
          <a:bodyPr anchor="t"/>
          <a:lstStyle>
            <a:lvl1pPr marL="0" indent="0" algn="ctr">
              <a:buNone/>
              <a:defRPr sz="4000">
                <a:solidFill>
                  <a:srgbClr val="FFC000"/>
                </a:solidFill>
                <a:latin typeface="CS New Athanasius" panose="020B0500000000000000" pitchFamily="34" charset="0"/>
              </a:defRPr>
            </a:lvl1pPr>
          </a:lstStyle>
          <a:p>
            <a:pPr lvl="0"/>
            <a:endParaRPr lang="ar-EG" dirty="0"/>
          </a:p>
        </p:txBody>
      </p:sp>
      <p:sp>
        <p:nvSpPr>
          <p:cNvPr id="7" name="Rectangle 6">
            <a:extLst>
              <a:ext uri="{FF2B5EF4-FFF2-40B4-BE49-F238E27FC236}">
                <a16:creationId xmlns:a16="http://schemas.microsoft.com/office/drawing/2014/main" id="{C28405A0-727B-4079-8209-19548B5C8768}"/>
              </a:ext>
            </a:extLst>
          </p:cNvPr>
          <p:cNvSpPr/>
          <p:nvPr userDrawn="1"/>
        </p:nvSpPr>
        <p:spPr>
          <a:xfrm>
            <a:off x="1895060" y="6626"/>
            <a:ext cx="5353879" cy="461665"/>
          </a:xfrm>
          <a:prstGeom prst="rect">
            <a:avLst/>
          </a:prstGeom>
          <a:noFill/>
        </p:spPr>
        <p:txBody>
          <a:bodyPr wrap="square" lIns="91440" tIns="45720" rIns="91440" bIns="45720">
            <a:spAutoFit/>
          </a:bodyPr>
          <a:lstStyle/>
          <a:p>
            <a:pPr algn="ctr" rtl="1" eaLnBrk="1" hangingPunct="1">
              <a:buFontTx/>
              <a:buNone/>
            </a:pPr>
            <a:r>
              <a:rPr kumimoji="0" lang="ar-EG" altLang="en-US" sz="2400" b="1" i="0" u="none" strike="noStrike" kern="1200" cap="none" spc="0" normalizeH="0" baseline="0">
                <a:ln>
                  <a:noFill/>
                </a:ln>
                <a:solidFill>
                  <a:srgbClr val="FFC000"/>
                </a:solidFill>
                <a:effectLst/>
                <a:uLnTx/>
                <a:uFillTx/>
                <a:latin typeface="Calibri"/>
                <a:ea typeface="+mn-ea"/>
                <a:cs typeface="AGA Sindibad Regular" pitchFamily="2" charset="-78"/>
              </a:rPr>
              <a:t>ثيؤطوكية الجمعة</a:t>
            </a:r>
            <a:r>
              <a:rPr kumimoji="0" lang="en-US" altLang="en-US" sz="2400" b="1" i="0" u="none" strike="noStrike" kern="1200" cap="none" spc="0" normalizeH="0" baseline="0">
                <a:ln>
                  <a:noFill/>
                </a:ln>
                <a:solidFill>
                  <a:srgbClr val="FFC000"/>
                </a:solidFill>
                <a:effectLst/>
                <a:uLnTx/>
                <a:uFillTx/>
                <a:latin typeface="Calibri"/>
                <a:ea typeface="+mn-ea"/>
                <a:cs typeface="AGA Sindibad Regular" pitchFamily="2" charset="-78"/>
              </a:rPr>
              <a:t> </a:t>
            </a:r>
            <a:r>
              <a:rPr kumimoji="0" lang="ar-EG" altLang="en-US" sz="2000" b="1" i="0" u="none" strike="noStrike" kern="1200" cap="none" spc="0" normalizeH="0" baseline="0" dirty="0">
                <a:ln>
                  <a:noFill/>
                </a:ln>
                <a:solidFill>
                  <a:srgbClr val="FFC000"/>
                </a:solidFill>
                <a:effectLst/>
                <a:uLnTx/>
                <a:uFillTx/>
                <a:latin typeface="Calibri"/>
                <a:ea typeface="+mn-ea"/>
                <a:cs typeface="AGA Sindibad Regular" pitchFamily="2" charset="-78"/>
              </a:rPr>
              <a:t>(القطعة الخامسة </a:t>
            </a:r>
            <a:r>
              <a:rPr kumimoji="0" lang="en-US" altLang="en-US" sz="2000" b="1" i="0" u="none" strike="noStrike" kern="1200" cap="none" spc="0" normalizeH="0" baseline="0" dirty="0">
                <a:ln>
                  <a:noFill/>
                </a:ln>
                <a:solidFill>
                  <a:srgbClr val="FFC000"/>
                </a:solidFill>
                <a:effectLst/>
                <a:uLnTx/>
                <a:uFillTx/>
                <a:latin typeface="Calibri"/>
                <a:ea typeface="+mn-ea"/>
                <a:cs typeface="AGA Sindibad Regular" pitchFamily="2" charset="-78"/>
              </a:rPr>
              <a:t>(</a:t>
            </a:r>
            <a:r>
              <a:rPr kumimoji="0" lang="en-US" altLang="en-US" sz="2000" b="1" i="0" u="none" strike="noStrike" kern="1200" cap="none" spc="0" normalizeH="0" baseline="0" dirty="0">
                <a:ln>
                  <a:noFill/>
                </a:ln>
                <a:solidFill>
                  <a:srgbClr val="FFC000"/>
                </a:solidFill>
                <a:effectLst/>
                <a:uLnTx/>
                <a:uFillTx/>
                <a:latin typeface="Avva_Shenouda" panose="020B0500000000000000" pitchFamily="34" charset="0"/>
                <a:ea typeface="+mn-ea"/>
                <a:cs typeface="AGA Sindibad Regular" pitchFamily="2" charset="-78"/>
              </a:rPr>
              <a:t>=E</a:t>
            </a:r>
            <a:endParaRPr lang="en-US" altLang="en-US" sz="2000" b="0" dirty="0">
              <a:solidFill>
                <a:srgbClr val="FFC000"/>
              </a:solidFill>
              <a:cs typeface="PT Bold Heading" panose="02010400000000000000" pitchFamily="2" charset="-78"/>
            </a:endParaRPr>
          </a:p>
        </p:txBody>
      </p:sp>
    </p:spTree>
    <p:extLst>
      <p:ext uri="{BB962C8B-B14F-4D97-AF65-F5344CB8AC3E}">
        <p14:creationId xmlns:p14="http://schemas.microsoft.com/office/powerpoint/2010/main" val="457828573"/>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ثيؤطوكية الجمعة 6">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81BE5-2E90-4858-9EBE-F255875F9255}"/>
              </a:ext>
            </a:extLst>
          </p:cNvPr>
          <p:cNvSpPr>
            <a:spLocks noGrp="1"/>
          </p:cNvSpPr>
          <p:nvPr>
            <p:ph type="title"/>
          </p:nvPr>
        </p:nvSpPr>
        <p:spPr>
          <a:xfrm>
            <a:off x="-1948070" y="0"/>
            <a:ext cx="1948070" cy="715617"/>
          </a:xfrm>
          <a:prstGeom prst="rect">
            <a:avLst/>
          </a:prstGeom>
        </p:spPr>
        <p:txBody>
          <a:bodyPr/>
          <a:lstStyle>
            <a:lvl1pPr>
              <a:defRPr/>
            </a:lvl1pPr>
          </a:lstStyle>
          <a:p>
            <a:endParaRPr lang="en-GB" dirty="0"/>
          </a:p>
        </p:txBody>
      </p:sp>
      <p:sp>
        <p:nvSpPr>
          <p:cNvPr id="3" name="Text Placeholder 6">
            <a:extLst>
              <a:ext uri="{FF2B5EF4-FFF2-40B4-BE49-F238E27FC236}">
                <a16:creationId xmlns:a16="http://schemas.microsoft.com/office/drawing/2014/main" id="{676DAD1D-4AC8-4EF2-B3A7-09324FA1EAFA}"/>
              </a:ext>
            </a:extLst>
          </p:cNvPr>
          <p:cNvSpPr>
            <a:spLocks noGrp="1"/>
          </p:cNvSpPr>
          <p:nvPr>
            <p:ph type="body" sz="quarter" idx="10"/>
          </p:nvPr>
        </p:nvSpPr>
        <p:spPr>
          <a:xfrm>
            <a:off x="0" y="5661635"/>
            <a:ext cx="9144000" cy="1189740"/>
          </a:xfrm>
          <a:prstGeom prst="rect">
            <a:avLst/>
          </a:prstGeom>
        </p:spPr>
        <p:txBody>
          <a:bodyPr anchor="b"/>
          <a:lstStyle>
            <a:lvl1pPr marL="0" indent="0" algn="ctr" rtl="1">
              <a:buNone/>
              <a:defRPr sz="4000" b="1">
                <a:solidFill>
                  <a:schemeClr val="bg1"/>
                </a:solidFill>
                <a:cs typeface="+mn-cs"/>
              </a:defRPr>
            </a:lvl1pPr>
          </a:lstStyle>
          <a:p>
            <a:pPr lvl="0"/>
            <a:endParaRPr lang="ar-EG" dirty="0"/>
          </a:p>
        </p:txBody>
      </p:sp>
      <p:sp>
        <p:nvSpPr>
          <p:cNvPr id="4" name="Text Placeholder 8">
            <a:extLst>
              <a:ext uri="{FF2B5EF4-FFF2-40B4-BE49-F238E27FC236}">
                <a16:creationId xmlns:a16="http://schemas.microsoft.com/office/drawing/2014/main" id="{4A01459D-6986-4D47-8547-50F2DB3BCA4D}"/>
              </a:ext>
            </a:extLst>
          </p:cNvPr>
          <p:cNvSpPr>
            <a:spLocks noGrp="1"/>
          </p:cNvSpPr>
          <p:nvPr>
            <p:ph type="body" sz="quarter" idx="11"/>
          </p:nvPr>
        </p:nvSpPr>
        <p:spPr>
          <a:xfrm>
            <a:off x="0" y="3710609"/>
            <a:ext cx="9144000" cy="715617"/>
          </a:xfrm>
          <a:prstGeom prst="rect">
            <a:avLst/>
          </a:prstGeom>
        </p:spPr>
        <p:txBody>
          <a:bodyPr/>
          <a:lstStyle>
            <a:lvl1pPr marL="0" indent="0" algn="ctr" rtl="1">
              <a:buNone/>
              <a:defRPr sz="4000" b="1">
                <a:solidFill>
                  <a:schemeClr val="bg1"/>
                </a:solidFill>
                <a:cs typeface="+mn-cs"/>
              </a:defRPr>
            </a:lvl1pPr>
          </a:lstStyle>
          <a:p>
            <a:pPr lvl="0"/>
            <a:endParaRPr lang="ar-EG" dirty="0"/>
          </a:p>
        </p:txBody>
      </p:sp>
      <p:sp>
        <p:nvSpPr>
          <p:cNvPr id="5" name="Text Placeholder 10">
            <a:extLst>
              <a:ext uri="{FF2B5EF4-FFF2-40B4-BE49-F238E27FC236}">
                <a16:creationId xmlns:a16="http://schemas.microsoft.com/office/drawing/2014/main" id="{F2B06752-BB7C-4EDD-A825-B7A66B24014A}"/>
              </a:ext>
            </a:extLst>
          </p:cNvPr>
          <p:cNvSpPr>
            <a:spLocks noGrp="1"/>
          </p:cNvSpPr>
          <p:nvPr>
            <p:ph type="body" sz="quarter" idx="12"/>
          </p:nvPr>
        </p:nvSpPr>
        <p:spPr>
          <a:xfrm>
            <a:off x="0" y="4442434"/>
            <a:ext cx="9144000" cy="1189740"/>
          </a:xfrm>
          <a:prstGeom prst="rect">
            <a:avLst/>
          </a:prstGeom>
        </p:spPr>
        <p:txBody>
          <a:bodyPr anchor="t"/>
          <a:lstStyle>
            <a:lvl1pPr marL="0" indent="0" algn="ctr">
              <a:buNone/>
              <a:defRPr sz="4000">
                <a:solidFill>
                  <a:srgbClr val="FFC000"/>
                </a:solidFill>
                <a:latin typeface="CS New Athanasius" panose="020B0500000000000000" pitchFamily="34" charset="0"/>
              </a:defRPr>
            </a:lvl1pPr>
          </a:lstStyle>
          <a:p>
            <a:pPr lvl="0"/>
            <a:endParaRPr lang="ar-EG" dirty="0"/>
          </a:p>
        </p:txBody>
      </p:sp>
      <p:sp>
        <p:nvSpPr>
          <p:cNvPr id="7" name="Rectangle 6">
            <a:extLst>
              <a:ext uri="{FF2B5EF4-FFF2-40B4-BE49-F238E27FC236}">
                <a16:creationId xmlns:a16="http://schemas.microsoft.com/office/drawing/2014/main" id="{C28405A0-727B-4079-8209-19548B5C8768}"/>
              </a:ext>
            </a:extLst>
          </p:cNvPr>
          <p:cNvSpPr/>
          <p:nvPr userDrawn="1"/>
        </p:nvSpPr>
        <p:spPr>
          <a:xfrm>
            <a:off x="1895060" y="6626"/>
            <a:ext cx="5353879" cy="461665"/>
          </a:xfrm>
          <a:prstGeom prst="rect">
            <a:avLst/>
          </a:prstGeom>
          <a:noFill/>
        </p:spPr>
        <p:txBody>
          <a:bodyPr wrap="square" lIns="91440" tIns="45720" rIns="91440" bIns="45720">
            <a:spAutoFit/>
          </a:bodyPr>
          <a:lstStyle/>
          <a:p>
            <a:pPr algn="ctr" rtl="1" eaLnBrk="1" hangingPunct="1">
              <a:buFontTx/>
              <a:buNone/>
            </a:pPr>
            <a:r>
              <a:rPr kumimoji="0" lang="ar-EG" altLang="en-US" sz="2400" b="1" i="0" u="none" strike="noStrike" kern="1200" cap="none" spc="0" normalizeH="0" baseline="0">
                <a:ln>
                  <a:noFill/>
                </a:ln>
                <a:solidFill>
                  <a:srgbClr val="FFC000"/>
                </a:solidFill>
                <a:effectLst/>
                <a:uLnTx/>
                <a:uFillTx/>
                <a:latin typeface="Calibri"/>
                <a:ea typeface="+mn-ea"/>
                <a:cs typeface="AGA Sindibad Regular" pitchFamily="2" charset="-78"/>
              </a:rPr>
              <a:t>ثيؤطوكية الجمعة</a:t>
            </a:r>
            <a:r>
              <a:rPr kumimoji="0" lang="en-US" altLang="en-US" sz="2400" b="1" i="0" u="none" strike="noStrike" kern="1200" cap="none" spc="0" normalizeH="0" baseline="0">
                <a:ln>
                  <a:noFill/>
                </a:ln>
                <a:solidFill>
                  <a:srgbClr val="FFC000"/>
                </a:solidFill>
                <a:effectLst/>
                <a:uLnTx/>
                <a:uFillTx/>
                <a:latin typeface="Calibri"/>
                <a:ea typeface="+mn-ea"/>
                <a:cs typeface="AGA Sindibad Regular" pitchFamily="2" charset="-78"/>
              </a:rPr>
              <a:t> </a:t>
            </a:r>
            <a:r>
              <a:rPr kumimoji="0" lang="ar-EG" altLang="en-US" sz="2000" b="1" i="0" u="none" strike="noStrike" kern="1200" cap="none" spc="0" normalizeH="0" baseline="0" dirty="0">
                <a:ln>
                  <a:noFill/>
                </a:ln>
                <a:solidFill>
                  <a:srgbClr val="FFC000"/>
                </a:solidFill>
                <a:effectLst/>
                <a:uLnTx/>
                <a:uFillTx/>
                <a:latin typeface="Calibri"/>
                <a:ea typeface="+mn-ea"/>
                <a:cs typeface="AGA Sindibad Regular" pitchFamily="2" charset="-78"/>
              </a:rPr>
              <a:t>(القطعة السادسة </a:t>
            </a:r>
            <a:r>
              <a:rPr kumimoji="0" lang="en-US" altLang="en-US" sz="2000" b="1" i="0" u="none" strike="noStrike" kern="1200" cap="none" spc="0" normalizeH="0" baseline="0" dirty="0">
                <a:ln>
                  <a:noFill/>
                </a:ln>
                <a:solidFill>
                  <a:srgbClr val="FFC000"/>
                </a:solidFill>
                <a:effectLst/>
                <a:uLnTx/>
                <a:uFillTx/>
                <a:latin typeface="Calibri"/>
                <a:ea typeface="+mn-ea"/>
                <a:cs typeface="AGA Sindibad Regular" pitchFamily="2" charset="-78"/>
              </a:rPr>
              <a:t>(</a:t>
            </a:r>
            <a:r>
              <a:rPr kumimoji="0" lang="en-US" altLang="en-US" sz="2000" b="1" i="0" u="none" strike="noStrike" kern="1200" cap="none" spc="0" normalizeH="0" baseline="0" dirty="0">
                <a:ln>
                  <a:noFill/>
                </a:ln>
                <a:solidFill>
                  <a:srgbClr val="FFC000"/>
                </a:solidFill>
                <a:effectLst/>
                <a:uLnTx/>
                <a:uFillTx/>
                <a:latin typeface="Avva_Shenouda" panose="020B0500000000000000" pitchFamily="34" charset="0"/>
                <a:ea typeface="+mn-ea"/>
                <a:cs typeface="AGA Sindibad Regular" pitchFamily="2" charset="-78"/>
              </a:rPr>
              <a:t>^</a:t>
            </a:r>
            <a:endParaRPr lang="en-US" altLang="en-US" sz="2000" b="0" dirty="0">
              <a:solidFill>
                <a:srgbClr val="FFC000"/>
              </a:solidFill>
              <a:cs typeface="PT Bold Heading" panose="02010400000000000000" pitchFamily="2" charset="-78"/>
            </a:endParaRPr>
          </a:p>
        </p:txBody>
      </p:sp>
    </p:spTree>
    <p:extLst>
      <p:ext uri="{BB962C8B-B14F-4D97-AF65-F5344CB8AC3E}">
        <p14:creationId xmlns:p14="http://schemas.microsoft.com/office/powerpoint/2010/main" val="2984683703"/>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ثيؤطوكية الجمعة 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81BE5-2E90-4858-9EBE-F255875F9255}"/>
              </a:ext>
            </a:extLst>
          </p:cNvPr>
          <p:cNvSpPr>
            <a:spLocks noGrp="1"/>
          </p:cNvSpPr>
          <p:nvPr>
            <p:ph type="title"/>
          </p:nvPr>
        </p:nvSpPr>
        <p:spPr>
          <a:xfrm>
            <a:off x="-1948070" y="0"/>
            <a:ext cx="1948070" cy="715617"/>
          </a:xfrm>
          <a:prstGeom prst="rect">
            <a:avLst/>
          </a:prstGeom>
        </p:spPr>
        <p:txBody>
          <a:bodyPr/>
          <a:lstStyle>
            <a:lvl1pPr>
              <a:defRPr/>
            </a:lvl1pPr>
          </a:lstStyle>
          <a:p>
            <a:endParaRPr lang="en-GB" dirty="0"/>
          </a:p>
        </p:txBody>
      </p:sp>
      <p:sp>
        <p:nvSpPr>
          <p:cNvPr id="3" name="Text Placeholder 6">
            <a:extLst>
              <a:ext uri="{FF2B5EF4-FFF2-40B4-BE49-F238E27FC236}">
                <a16:creationId xmlns:a16="http://schemas.microsoft.com/office/drawing/2014/main" id="{676DAD1D-4AC8-4EF2-B3A7-09324FA1EAFA}"/>
              </a:ext>
            </a:extLst>
          </p:cNvPr>
          <p:cNvSpPr>
            <a:spLocks noGrp="1"/>
          </p:cNvSpPr>
          <p:nvPr>
            <p:ph type="body" sz="quarter" idx="10"/>
          </p:nvPr>
        </p:nvSpPr>
        <p:spPr>
          <a:xfrm>
            <a:off x="0" y="5661635"/>
            <a:ext cx="9144000" cy="1189740"/>
          </a:xfrm>
          <a:prstGeom prst="rect">
            <a:avLst/>
          </a:prstGeom>
        </p:spPr>
        <p:txBody>
          <a:bodyPr anchor="b"/>
          <a:lstStyle>
            <a:lvl1pPr marL="0" indent="0" algn="ctr" rtl="1">
              <a:buNone/>
              <a:defRPr sz="4000" b="1">
                <a:solidFill>
                  <a:schemeClr val="bg1"/>
                </a:solidFill>
                <a:cs typeface="+mn-cs"/>
              </a:defRPr>
            </a:lvl1pPr>
          </a:lstStyle>
          <a:p>
            <a:pPr lvl="0"/>
            <a:endParaRPr lang="ar-EG" dirty="0"/>
          </a:p>
        </p:txBody>
      </p:sp>
      <p:sp>
        <p:nvSpPr>
          <p:cNvPr id="4" name="Text Placeholder 8">
            <a:extLst>
              <a:ext uri="{FF2B5EF4-FFF2-40B4-BE49-F238E27FC236}">
                <a16:creationId xmlns:a16="http://schemas.microsoft.com/office/drawing/2014/main" id="{4A01459D-6986-4D47-8547-50F2DB3BCA4D}"/>
              </a:ext>
            </a:extLst>
          </p:cNvPr>
          <p:cNvSpPr>
            <a:spLocks noGrp="1"/>
          </p:cNvSpPr>
          <p:nvPr>
            <p:ph type="body" sz="quarter" idx="11"/>
          </p:nvPr>
        </p:nvSpPr>
        <p:spPr>
          <a:xfrm>
            <a:off x="0" y="3710609"/>
            <a:ext cx="9144000" cy="715617"/>
          </a:xfrm>
          <a:prstGeom prst="rect">
            <a:avLst/>
          </a:prstGeom>
        </p:spPr>
        <p:txBody>
          <a:bodyPr/>
          <a:lstStyle>
            <a:lvl1pPr marL="0" indent="0" algn="ctr" rtl="1">
              <a:buNone/>
              <a:defRPr sz="4000" b="1">
                <a:solidFill>
                  <a:schemeClr val="bg1"/>
                </a:solidFill>
                <a:cs typeface="+mn-cs"/>
              </a:defRPr>
            </a:lvl1pPr>
          </a:lstStyle>
          <a:p>
            <a:pPr lvl="0"/>
            <a:endParaRPr lang="ar-EG" dirty="0"/>
          </a:p>
        </p:txBody>
      </p:sp>
      <p:sp>
        <p:nvSpPr>
          <p:cNvPr id="5" name="Text Placeholder 10">
            <a:extLst>
              <a:ext uri="{FF2B5EF4-FFF2-40B4-BE49-F238E27FC236}">
                <a16:creationId xmlns:a16="http://schemas.microsoft.com/office/drawing/2014/main" id="{F2B06752-BB7C-4EDD-A825-B7A66B24014A}"/>
              </a:ext>
            </a:extLst>
          </p:cNvPr>
          <p:cNvSpPr>
            <a:spLocks noGrp="1"/>
          </p:cNvSpPr>
          <p:nvPr>
            <p:ph type="body" sz="quarter" idx="12"/>
          </p:nvPr>
        </p:nvSpPr>
        <p:spPr>
          <a:xfrm>
            <a:off x="0" y="4442434"/>
            <a:ext cx="9144000" cy="1189740"/>
          </a:xfrm>
          <a:prstGeom prst="rect">
            <a:avLst/>
          </a:prstGeom>
        </p:spPr>
        <p:txBody>
          <a:bodyPr anchor="t"/>
          <a:lstStyle>
            <a:lvl1pPr marL="0" indent="0" algn="ctr">
              <a:buNone/>
              <a:defRPr sz="4000">
                <a:solidFill>
                  <a:srgbClr val="FFC000"/>
                </a:solidFill>
                <a:latin typeface="CS New Athanasius" panose="020B0500000000000000" pitchFamily="34" charset="0"/>
              </a:defRPr>
            </a:lvl1pPr>
          </a:lstStyle>
          <a:p>
            <a:pPr lvl="0"/>
            <a:endParaRPr lang="ar-EG" dirty="0"/>
          </a:p>
        </p:txBody>
      </p:sp>
      <p:sp>
        <p:nvSpPr>
          <p:cNvPr id="7" name="Rectangle 6">
            <a:extLst>
              <a:ext uri="{FF2B5EF4-FFF2-40B4-BE49-F238E27FC236}">
                <a16:creationId xmlns:a16="http://schemas.microsoft.com/office/drawing/2014/main" id="{C28405A0-727B-4079-8209-19548B5C8768}"/>
              </a:ext>
            </a:extLst>
          </p:cNvPr>
          <p:cNvSpPr/>
          <p:nvPr userDrawn="1"/>
        </p:nvSpPr>
        <p:spPr>
          <a:xfrm>
            <a:off x="1895060" y="6626"/>
            <a:ext cx="5353879" cy="461665"/>
          </a:xfrm>
          <a:prstGeom prst="rect">
            <a:avLst/>
          </a:prstGeom>
          <a:noFill/>
        </p:spPr>
        <p:txBody>
          <a:bodyPr wrap="square" lIns="91440" tIns="45720" rIns="91440" bIns="45720">
            <a:spAutoFit/>
          </a:bodyPr>
          <a:lstStyle/>
          <a:p>
            <a:pPr algn="ctr" rtl="1" eaLnBrk="1" hangingPunct="1">
              <a:buFontTx/>
              <a:buNone/>
            </a:pPr>
            <a:r>
              <a:rPr kumimoji="0" lang="ar-EG" altLang="en-US" sz="2400" b="1" i="0" u="none" strike="noStrike" kern="1200" cap="none" spc="0" normalizeH="0" baseline="0">
                <a:ln>
                  <a:noFill/>
                </a:ln>
                <a:solidFill>
                  <a:srgbClr val="FFC000"/>
                </a:solidFill>
                <a:effectLst/>
                <a:uLnTx/>
                <a:uFillTx/>
                <a:latin typeface="Calibri"/>
                <a:ea typeface="+mn-ea"/>
                <a:cs typeface="AGA Sindibad Regular" pitchFamily="2" charset="-78"/>
              </a:rPr>
              <a:t>ثيؤطوكية الجمعة</a:t>
            </a:r>
            <a:r>
              <a:rPr kumimoji="0" lang="en-US" altLang="en-US" sz="2400" b="1" i="0" u="none" strike="noStrike" kern="1200" cap="none" spc="0" normalizeH="0" baseline="0">
                <a:ln>
                  <a:noFill/>
                </a:ln>
                <a:solidFill>
                  <a:srgbClr val="FFC000"/>
                </a:solidFill>
                <a:effectLst/>
                <a:uLnTx/>
                <a:uFillTx/>
                <a:latin typeface="Calibri"/>
                <a:ea typeface="+mn-ea"/>
                <a:cs typeface="AGA Sindibad Regular" pitchFamily="2" charset="-78"/>
              </a:rPr>
              <a:t> </a:t>
            </a:r>
            <a:r>
              <a:rPr kumimoji="0" lang="ar-EG" altLang="en-US" sz="2000" b="1" i="0" u="none" strike="noStrike" kern="1200" cap="none" spc="0" normalizeH="0" baseline="0" dirty="0">
                <a:ln>
                  <a:noFill/>
                </a:ln>
                <a:solidFill>
                  <a:srgbClr val="FFC000"/>
                </a:solidFill>
                <a:effectLst/>
                <a:uLnTx/>
                <a:uFillTx/>
                <a:latin typeface="Calibri"/>
                <a:ea typeface="+mn-ea"/>
                <a:cs typeface="AGA Sindibad Regular" pitchFamily="2" charset="-78"/>
              </a:rPr>
              <a:t>(القطعة السابعة </a:t>
            </a:r>
            <a:r>
              <a:rPr kumimoji="0" lang="en-US" altLang="en-US" sz="2000" b="1" i="0" u="none" strike="noStrike" kern="1200" cap="none" spc="0" normalizeH="0" baseline="0" dirty="0">
                <a:ln>
                  <a:noFill/>
                </a:ln>
                <a:solidFill>
                  <a:srgbClr val="FFC000"/>
                </a:solidFill>
                <a:effectLst/>
                <a:uLnTx/>
                <a:uFillTx/>
                <a:latin typeface="Calibri"/>
                <a:ea typeface="+mn-ea"/>
                <a:cs typeface="AGA Sindibad Regular" pitchFamily="2" charset="-78"/>
              </a:rPr>
              <a:t>(</a:t>
            </a:r>
            <a:r>
              <a:rPr kumimoji="0" lang="en-US" altLang="en-US" sz="2000" b="1" i="0" u="none" strike="noStrike" kern="1200" cap="none" spc="0" normalizeH="0" baseline="0" dirty="0">
                <a:ln>
                  <a:noFill/>
                </a:ln>
                <a:solidFill>
                  <a:srgbClr val="FFC000"/>
                </a:solidFill>
                <a:effectLst/>
                <a:uLnTx/>
                <a:uFillTx/>
                <a:latin typeface="Avva_Shenouda" panose="020B0500000000000000" pitchFamily="34" charset="0"/>
                <a:ea typeface="+mn-ea"/>
                <a:cs typeface="AGA Sindibad Regular" pitchFamily="2" charset="-78"/>
              </a:rPr>
              <a:t>=Z</a:t>
            </a:r>
            <a:endParaRPr lang="en-US" altLang="en-US" sz="2000" b="0" dirty="0">
              <a:solidFill>
                <a:srgbClr val="FFC000"/>
              </a:solidFill>
              <a:cs typeface="PT Bold Heading" panose="02010400000000000000" pitchFamily="2" charset="-78"/>
            </a:endParaRPr>
          </a:p>
        </p:txBody>
      </p:sp>
    </p:spTree>
    <p:extLst>
      <p:ext uri="{BB962C8B-B14F-4D97-AF65-F5344CB8AC3E}">
        <p14:creationId xmlns:p14="http://schemas.microsoft.com/office/powerpoint/2010/main" val="3047138705"/>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لبش الجمعة">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81BE5-2E90-4858-9EBE-F255875F9255}"/>
              </a:ext>
            </a:extLst>
          </p:cNvPr>
          <p:cNvSpPr>
            <a:spLocks noGrp="1"/>
          </p:cNvSpPr>
          <p:nvPr>
            <p:ph type="title"/>
          </p:nvPr>
        </p:nvSpPr>
        <p:spPr>
          <a:xfrm>
            <a:off x="-1948070" y="0"/>
            <a:ext cx="1948070" cy="715617"/>
          </a:xfrm>
          <a:prstGeom prst="rect">
            <a:avLst/>
          </a:prstGeom>
        </p:spPr>
        <p:txBody>
          <a:bodyPr/>
          <a:lstStyle>
            <a:lvl1pPr>
              <a:defRPr/>
            </a:lvl1pPr>
          </a:lstStyle>
          <a:p>
            <a:endParaRPr lang="en-GB" dirty="0"/>
          </a:p>
        </p:txBody>
      </p:sp>
      <p:sp>
        <p:nvSpPr>
          <p:cNvPr id="3" name="Text Placeholder 6">
            <a:extLst>
              <a:ext uri="{FF2B5EF4-FFF2-40B4-BE49-F238E27FC236}">
                <a16:creationId xmlns:a16="http://schemas.microsoft.com/office/drawing/2014/main" id="{676DAD1D-4AC8-4EF2-B3A7-09324FA1EAFA}"/>
              </a:ext>
            </a:extLst>
          </p:cNvPr>
          <p:cNvSpPr>
            <a:spLocks noGrp="1"/>
          </p:cNvSpPr>
          <p:nvPr>
            <p:ph type="body" sz="quarter" idx="10"/>
          </p:nvPr>
        </p:nvSpPr>
        <p:spPr>
          <a:xfrm>
            <a:off x="0" y="5661635"/>
            <a:ext cx="9144000" cy="1189740"/>
          </a:xfrm>
          <a:prstGeom prst="rect">
            <a:avLst/>
          </a:prstGeom>
        </p:spPr>
        <p:txBody>
          <a:bodyPr anchor="b"/>
          <a:lstStyle>
            <a:lvl1pPr marL="0" indent="0" algn="ctr" rtl="1">
              <a:buNone/>
              <a:defRPr sz="4000" b="1">
                <a:solidFill>
                  <a:schemeClr val="bg1"/>
                </a:solidFill>
                <a:cs typeface="+mn-cs"/>
              </a:defRPr>
            </a:lvl1pPr>
          </a:lstStyle>
          <a:p>
            <a:pPr lvl="0"/>
            <a:endParaRPr lang="ar-EG" dirty="0"/>
          </a:p>
        </p:txBody>
      </p:sp>
      <p:sp>
        <p:nvSpPr>
          <p:cNvPr id="4" name="Text Placeholder 8">
            <a:extLst>
              <a:ext uri="{FF2B5EF4-FFF2-40B4-BE49-F238E27FC236}">
                <a16:creationId xmlns:a16="http://schemas.microsoft.com/office/drawing/2014/main" id="{4A01459D-6986-4D47-8547-50F2DB3BCA4D}"/>
              </a:ext>
            </a:extLst>
          </p:cNvPr>
          <p:cNvSpPr>
            <a:spLocks noGrp="1"/>
          </p:cNvSpPr>
          <p:nvPr>
            <p:ph type="body" sz="quarter" idx="11"/>
          </p:nvPr>
        </p:nvSpPr>
        <p:spPr>
          <a:xfrm>
            <a:off x="0" y="3710609"/>
            <a:ext cx="9144000" cy="715617"/>
          </a:xfrm>
          <a:prstGeom prst="rect">
            <a:avLst/>
          </a:prstGeom>
        </p:spPr>
        <p:txBody>
          <a:bodyPr/>
          <a:lstStyle>
            <a:lvl1pPr marL="0" indent="0" algn="ctr" rtl="1">
              <a:buNone/>
              <a:defRPr sz="4000" b="1">
                <a:solidFill>
                  <a:schemeClr val="bg1"/>
                </a:solidFill>
                <a:cs typeface="+mn-cs"/>
              </a:defRPr>
            </a:lvl1pPr>
          </a:lstStyle>
          <a:p>
            <a:pPr lvl="0"/>
            <a:endParaRPr lang="ar-EG" dirty="0"/>
          </a:p>
        </p:txBody>
      </p:sp>
      <p:sp>
        <p:nvSpPr>
          <p:cNvPr id="5" name="Text Placeholder 10">
            <a:extLst>
              <a:ext uri="{FF2B5EF4-FFF2-40B4-BE49-F238E27FC236}">
                <a16:creationId xmlns:a16="http://schemas.microsoft.com/office/drawing/2014/main" id="{F2B06752-BB7C-4EDD-A825-B7A66B24014A}"/>
              </a:ext>
            </a:extLst>
          </p:cNvPr>
          <p:cNvSpPr>
            <a:spLocks noGrp="1"/>
          </p:cNvSpPr>
          <p:nvPr>
            <p:ph type="body" sz="quarter" idx="12"/>
          </p:nvPr>
        </p:nvSpPr>
        <p:spPr>
          <a:xfrm>
            <a:off x="0" y="4442434"/>
            <a:ext cx="9144000" cy="1189740"/>
          </a:xfrm>
          <a:prstGeom prst="rect">
            <a:avLst/>
          </a:prstGeom>
        </p:spPr>
        <p:txBody>
          <a:bodyPr anchor="t"/>
          <a:lstStyle>
            <a:lvl1pPr marL="0" indent="0" algn="ctr">
              <a:buNone/>
              <a:defRPr sz="4000">
                <a:solidFill>
                  <a:srgbClr val="FFC000"/>
                </a:solidFill>
                <a:latin typeface="CS New Athanasius" panose="020B0500000000000000" pitchFamily="34" charset="0"/>
              </a:defRPr>
            </a:lvl1pPr>
          </a:lstStyle>
          <a:p>
            <a:pPr lvl="0"/>
            <a:endParaRPr lang="ar-EG" dirty="0"/>
          </a:p>
        </p:txBody>
      </p:sp>
      <p:sp>
        <p:nvSpPr>
          <p:cNvPr id="7" name="Rectangle 6">
            <a:extLst>
              <a:ext uri="{FF2B5EF4-FFF2-40B4-BE49-F238E27FC236}">
                <a16:creationId xmlns:a16="http://schemas.microsoft.com/office/drawing/2014/main" id="{C28405A0-727B-4079-8209-19548B5C8768}"/>
              </a:ext>
            </a:extLst>
          </p:cNvPr>
          <p:cNvSpPr/>
          <p:nvPr userDrawn="1"/>
        </p:nvSpPr>
        <p:spPr>
          <a:xfrm>
            <a:off x="1895060" y="6626"/>
            <a:ext cx="5353879" cy="523220"/>
          </a:xfrm>
          <a:prstGeom prst="rect">
            <a:avLst/>
          </a:prstGeom>
          <a:noFill/>
        </p:spPr>
        <p:txBody>
          <a:bodyPr wrap="square" lIns="91440" tIns="45720" rIns="91440" bIns="45720">
            <a:spAutoFit/>
          </a:bodyPr>
          <a:lstStyle/>
          <a:p>
            <a:pPr marR="0" lvl="0" indent="0" algn="ctr" defTabSz="457200" rtl="1" fontAlgn="auto">
              <a:lnSpc>
                <a:spcPct val="100000"/>
              </a:lnSpc>
              <a:spcBef>
                <a:spcPts val="0"/>
              </a:spcBef>
              <a:spcAft>
                <a:spcPts val="0"/>
              </a:spcAft>
              <a:buClrTx/>
              <a:buSzTx/>
              <a:buFontTx/>
              <a:buNone/>
              <a:tabLst/>
            </a:pPr>
            <a:r>
              <a:rPr kumimoji="0" lang="ar-EG" sz="2800" b="1" i="0" u="none" strike="noStrike" cap="none" spc="0" normalizeH="0" baseline="0">
                <a:ln>
                  <a:noFill/>
                </a:ln>
                <a:solidFill>
                  <a:srgbClr val="FFC000"/>
                </a:solidFill>
                <a:effectLst/>
                <a:uLnTx/>
                <a:uFillTx/>
                <a:latin typeface="Calibri"/>
                <a:cs typeface="AGA Sindibad Regular" pitchFamily="2" charset="-78"/>
              </a:rPr>
              <a:t>لبش الجمعة</a:t>
            </a:r>
            <a:endParaRPr kumimoji="0" lang="ar-EG" sz="2800" b="1" i="0" u="none" strike="noStrike" cap="none" spc="0" normalizeH="0" baseline="0" dirty="0">
              <a:ln>
                <a:noFill/>
              </a:ln>
              <a:solidFill>
                <a:srgbClr val="FFC000"/>
              </a:solidFill>
              <a:effectLst/>
              <a:uLnTx/>
              <a:uFillTx/>
              <a:latin typeface="Calibri"/>
              <a:cs typeface="AGA Sindibad Regular" pitchFamily="2" charset="-78"/>
            </a:endParaRPr>
          </a:p>
        </p:txBody>
      </p:sp>
    </p:spTree>
    <p:extLst>
      <p:ext uri="{BB962C8B-B14F-4D97-AF65-F5344CB8AC3E}">
        <p14:creationId xmlns:p14="http://schemas.microsoft.com/office/powerpoint/2010/main" val="3428092934"/>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ثيؤطوكية السبت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81BE5-2E90-4858-9EBE-F255875F9255}"/>
              </a:ext>
            </a:extLst>
          </p:cNvPr>
          <p:cNvSpPr>
            <a:spLocks noGrp="1"/>
          </p:cNvSpPr>
          <p:nvPr>
            <p:ph type="title"/>
          </p:nvPr>
        </p:nvSpPr>
        <p:spPr>
          <a:xfrm>
            <a:off x="-1948070" y="0"/>
            <a:ext cx="1948070" cy="715617"/>
          </a:xfrm>
          <a:prstGeom prst="rect">
            <a:avLst/>
          </a:prstGeom>
        </p:spPr>
        <p:txBody>
          <a:bodyPr/>
          <a:lstStyle>
            <a:lvl1pPr>
              <a:defRPr/>
            </a:lvl1pPr>
          </a:lstStyle>
          <a:p>
            <a:endParaRPr lang="en-GB" dirty="0"/>
          </a:p>
        </p:txBody>
      </p:sp>
      <p:sp>
        <p:nvSpPr>
          <p:cNvPr id="3" name="Text Placeholder 6">
            <a:extLst>
              <a:ext uri="{FF2B5EF4-FFF2-40B4-BE49-F238E27FC236}">
                <a16:creationId xmlns:a16="http://schemas.microsoft.com/office/drawing/2014/main" id="{676DAD1D-4AC8-4EF2-B3A7-09324FA1EAFA}"/>
              </a:ext>
            </a:extLst>
          </p:cNvPr>
          <p:cNvSpPr>
            <a:spLocks noGrp="1"/>
          </p:cNvSpPr>
          <p:nvPr>
            <p:ph type="body" sz="quarter" idx="10"/>
          </p:nvPr>
        </p:nvSpPr>
        <p:spPr>
          <a:xfrm>
            <a:off x="0" y="5661635"/>
            <a:ext cx="9144000" cy="1189740"/>
          </a:xfrm>
          <a:prstGeom prst="rect">
            <a:avLst/>
          </a:prstGeom>
        </p:spPr>
        <p:txBody>
          <a:bodyPr anchor="b"/>
          <a:lstStyle>
            <a:lvl1pPr marL="0" indent="0" algn="ctr" rtl="1">
              <a:buNone/>
              <a:defRPr sz="4000" b="1">
                <a:solidFill>
                  <a:schemeClr val="bg1"/>
                </a:solidFill>
                <a:cs typeface="+mn-cs"/>
              </a:defRPr>
            </a:lvl1pPr>
          </a:lstStyle>
          <a:p>
            <a:pPr lvl="0"/>
            <a:endParaRPr lang="ar-EG" dirty="0"/>
          </a:p>
        </p:txBody>
      </p:sp>
      <p:sp>
        <p:nvSpPr>
          <p:cNvPr id="4" name="Text Placeholder 8">
            <a:extLst>
              <a:ext uri="{FF2B5EF4-FFF2-40B4-BE49-F238E27FC236}">
                <a16:creationId xmlns:a16="http://schemas.microsoft.com/office/drawing/2014/main" id="{4A01459D-6986-4D47-8547-50F2DB3BCA4D}"/>
              </a:ext>
            </a:extLst>
          </p:cNvPr>
          <p:cNvSpPr>
            <a:spLocks noGrp="1"/>
          </p:cNvSpPr>
          <p:nvPr>
            <p:ph type="body" sz="quarter" idx="11"/>
          </p:nvPr>
        </p:nvSpPr>
        <p:spPr>
          <a:xfrm>
            <a:off x="0" y="3710609"/>
            <a:ext cx="9144000" cy="715617"/>
          </a:xfrm>
          <a:prstGeom prst="rect">
            <a:avLst/>
          </a:prstGeom>
        </p:spPr>
        <p:txBody>
          <a:bodyPr/>
          <a:lstStyle>
            <a:lvl1pPr marL="0" indent="0" algn="ctr" rtl="1">
              <a:buNone/>
              <a:defRPr sz="4000" b="1">
                <a:solidFill>
                  <a:schemeClr val="bg1"/>
                </a:solidFill>
                <a:cs typeface="+mn-cs"/>
              </a:defRPr>
            </a:lvl1pPr>
          </a:lstStyle>
          <a:p>
            <a:pPr lvl="0"/>
            <a:endParaRPr lang="ar-EG" dirty="0"/>
          </a:p>
        </p:txBody>
      </p:sp>
      <p:sp>
        <p:nvSpPr>
          <p:cNvPr id="5" name="Text Placeholder 10">
            <a:extLst>
              <a:ext uri="{FF2B5EF4-FFF2-40B4-BE49-F238E27FC236}">
                <a16:creationId xmlns:a16="http://schemas.microsoft.com/office/drawing/2014/main" id="{F2B06752-BB7C-4EDD-A825-B7A66B24014A}"/>
              </a:ext>
            </a:extLst>
          </p:cNvPr>
          <p:cNvSpPr>
            <a:spLocks noGrp="1"/>
          </p:cNvSpPr>
          <p:nvPr>
            <p:ph type="body" sz="quarter" idx="12"/>
          </p:nvPr>
        </p:nvSpPr>
        <p:spPr>
          <a:xfrm>
            <a:off x="0" y="4442434"/>
            <a:ext cx="9144000" cy="1189740"/>
          </a:xfrm>
          <a:prstGeom prst="rect">
            <a:avLst/>
          </a:prstGeom>
        </p:spPr>
        <p:txBody>
          <a:bodyPr anchor="t"/>
          <a:lstStyle>
            <a:lvl1pPr marL="0" indent="0" algn="ctr">
              <a:buNone/>
              <a:defRPr sz="4000">
                <a:solidFill>
                  <a:srgbClr val="FFC000"/>
                </a:solidFill>
                <a:latin typeface="CS New Athanasius" panose="020B0500000000000000" pitchFamily="34" charset="0"/>
              </a:defRPr>
            </a:lvl1pPr>
          </a:lstStyle>
          <a:p>
            <a:pPr lvl="0"/>
            <a:endParaRPr lang="ar-EG" dirty="0"/>
          </a:p>
        </p:txBody>
      </p:sp>
      <p:sp>
        <p:nvSpPr>
          <p:cNvPr id="7" name="Rectangle 6">
            <a:extLst>
              <a:ext uri="{FF2B5EF4-FFF2-40B4-BE49-F238E27FC236}">
                <a16:creationId xmlns:a16="http://schemas.microsoft.com/office/drawing/2014/main" id="{C28405A0-727B-4079-8209-19548B5C8768}"/>
              </a:ext>
            </a:extLst>
          </p:cNvPr>
          <p:cNvSpPr/>
          <p:nvPr userDrawn="1"/>
        </p:nvSpPr>
        <p:spPr>
          <a:xfrm>
            <a:off x="1895060" y="6626"/>
            <a:ext cx="5353879" cy="523220"/>
          </a:xfrm>
          <a:prstGeom prst="rect">
            <a:avLst/>
          </a:prstGeom>
          <a:noFill/>
        </p:spPr>
        <p:txBody>
          <a:bodyPr wrap="square" lIns="91440" tIns="45720" rIns="91440" bIns="45720">
            <a:spAutoFit/>
          </a:bodyPr>
          <a:lstStyle/>
          <a:p>
            <a:pPr algn="ctr" rtl="1" eaLnBrk="1" hangingPunct="1">
              <a:buFontTx/>
              <a:buNone/>
            </a:pPr>
            <a:r>
              <a:rPr kumimoji="0" lang="ar-EG" altLang="en-US" sz="2800" b="1" i="0" u="none" strike="noStrike" kern="1200" cap="none" spc="0" normalizeH="0" baseline="0" dirty="0">
                <a:ln>
                  <a:noFill/>
                </a:ln>
                <a:solidFill>
                  <a:srgbClr val="FFC000"/>
                </a:solidFill>
                <a:effectLst/>
                <a:uLnTx/>
                <a:uFillTx/>
                <a:latin typeface="Calibri"/>
                <a:ea typeface="+mn-ea"/>
                <a:cs typeface="AGA Sindibad Regular" pitchFamily="2" charset="-78"/>
              </a:rPr>
              <a:t>ثيؤطوكية السبت</a:t>
            </a:r>
            <a:r>
              <a:rPr kumimoji="0" lang="en-US" altLang="en-US" sz="2800" b="1" i="0" u="none" strike="noStrike" kern="1200" cap="none" spc="0" normalizeH="0" baseline="0" dirty="0">
                <a:ln>
                  <a:noFill/>
                </a:ln>
                <a:solidFill>
                  <a:srgbClr val="FFC000"/>
                </a:solidFill>
                <a:effectLst/>
                <a:uLnTx/>
                <a:uFillTx/>
                <a:latin typeface="Calibri"/>
                <a:ea typeface="+mn-ea"/>
                <a:cs typeface="AGA Sindibad Regular" pitchFamily="2" charset="-78"/>
              </a:rPr>
              <a:t> </a:t>
            </a:r>
            <a:r>
              <a:rPr kumimoji="0" lang="ar-EG" altLang="en-US" sz="2400" b="1" i="0" u="none" strike="noStrike" kern="1200" cap="none" spc="0" normalizeH="0" baseline="0" dirty="0">
                <a:ln>
                  <a:noFill/>
                </a:ln>
                <a:solidFill>
                  <a:srgbClr val="FFC000"/>
                </a:solidFill>
                <a:effectLst/>
                <a:uLnTx/>
                <a:uFillTx/>
                <a:latin typeface="Calibri"/>
                <a:ea typeface="+mn-ea"/>
                <a:cs typeface="AGA Sindibad Regular" pitchFamily="2" charset="-78"/>
              </a:rPr>
              <a:t>(</a:t>
            </a:r>
            <a:r>
              <a:rPr kumimoji="0" lang="en-US" altLang="en-US" sz="2400" b="1" i="0" u="none" strike="noStrike" kern="1200" cap="none" spc="0" normalizeH="0" baseline="0" dirty="0">
                <a:ln>
                  <a:noFill/>
                </a:ln>
                <a:solidFill>
                  <a:srgbClr val="FFC000"/>
                </a:solidFill>
                <a:effectLst/>
                <a:uLnTx/>
                <a:uFillTx/>
                <a:latin typeface="Calibri"/>
                <a:ea typeface="+mn-ea"/>
                <a:cs typeface="AGA Sindibad Regular" pitchFamily="2" charset="-78"/>
              </a:rPr>
              <a:t> </a:t>
            </a:r>
            <a:r>
              <a:rPr kumimoji="0" lang="ar-EG" altLang="en-US" sz="2400" b="1" i="0" u="none" strike="noStrike" kern="1200" cap="none" spc="0" normalizeH="0" baseline="0" dirty="0">
                <a:ln>
                  <a:noFill/>
                </a:ln>
                <a:solidFill>
                  <a:srgbClr val="FFC000"/>
                </a:solidFill>
                <a:effectLst/>
                <a:uLnTx/>
                <a:uFillTx/>
                <a:latin typeface="Calibri"/>
                <a:ea typeface="+mn-ea"/>
                <a:cs typeface="AGA Sindibad Regular" pitchFamily="2" charset="-78"/>
              </a:rPr>
              <a:t>القطعة الأولى </a:t>
            </a:r>
            <a:r>
              <a:rPr lang="en-US" altLang="en-US" sz="2000" b="0" dirty="0">
                <a:solidFill>
                  <a:srgbClr val="FFC000"/>
                </a:solidFill>
                <a:latin typeface="Avva_Shenouda" panose="020B0500000000000000" pitchFamily="34" charset="0"/>
                <a:cs typeface="PT Bold Heading" panose="02010400000000000000" pitchFamily="2" charset="-78"/>
              </a:rPr>
              <a:t>=A</a:t>
            </a:r>
            <a:r>
              <a:rPr lang="ar-EG" altLang="en-US" sz="2000" b="0" dirty="0">
                <a:solidFill>
                  <a:srgbClr val="FFC000"/>
                </a:solidFill>
                <a:latin typeface="Avva_Shenouda" panose="020B0500000000000000" pitchFamily="34" charset="0"/>
                <a:cs typeface="PT Bold Heading" panose="02010400000000000000" pitchFamily="2" charset="-78"/>
              </a:rPr>
              <a:t>)</a:t>
            </a:r>
            <a:endParaRPr lang="en-US" altLang="en-US" sz="2400" b="0" dirty="0">
              <a:solidFill>
                <a:srgbClr val="FFC000"/>
              </a:solidFill>
              <a:cs typeface="PT Bold Heading" panose="02010400000000000000" pitchFamily="2" charset="-78"/>
            </a:endParaRPr>
          </a:p>
        </p:txBody>
      </p:sp>
    </p:spTree>
    <p:extLst>
      <p:ext uri="{BB962C8B-B14F-4D97-AF65-F5344CB8AC3E}">
        <p14:creationId xmlns:p14="http://schemas.microsoft.com/office/powerpoint/2010/main" val="31428536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لبش الهوس الثاني">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81BE5-2E90-4858-9EBE-F255875F9255}"/>
              </a:ext>
            </a:extLst>
          </p:cNvPr>
          <p:cNvSpPr>
            <a:spLocks noGrp="1"/>
          </p:cNvSpPr>
          <p:nvPr>
            <p:ph type="title"/>
          </p:nvPr>
        </p:nvSpPr>
        <p:spPr>
          <a:xfrm>
            <a:off x="-1398932" y="0"/>
            <a:ext cx="1398932" cy="1325563"/>
          </a:xfrm>
          <a:prstGeom prst="rect">
            <a:avLst/>
          </a:prstGeom>
        </p:spPr>
        <p:txBody>
          <a:bodyPr/>
          <a:lstStyle>
            <a:lvl1pPr>
              <a:defRPr/>
            </a:lvl1pPr>
          </a:lstStyle>
          <a:p>
            <a:endParaRPr lang="en-GB" dirty="0"/>
          </a:p>
        </p:txBody>
      </p:sp>
      <p:sp>
        <p:nvSpPr>
          <p:cNvPr id="3" name="Text Placeholder 6">
            <a:extLst>
              <a:ext uri="{FF2B5EF4-FFF2-40B4-BE49-F238E27FC236}">
                <a16:creationId xmlns:a16="http://schemas.microsoft.com/office/drawing/2014/main" id="{676DAD1D-4AC8-4EF2-B3A7-09324FA1EAFA}"/>
              </a:ext>
            </a:extLst>
          </p:cNvPr>
          <p:cNvSpPr>
            <a:spLocks noGrp="1"/>
          </p:cNvSpPr>
          <p:nvPr>
            <p:ph type="body" sz="quarter" idx="10"/>
          </p:nvPr>
        </p:nvSpPr>
        <p:spPr>
          <a:xfrm>
            <a:off x="0" y="5883965"/>
            <a:ext cx="9144000" cy="967409"/>
          </a:xfrm>
          <a:prstGeom prst="rect">
            <a:avLst/>
          </a:prstGeom>
        </p:spPr>
        <p:txBody>
          <a:bodyPr anchor="b"/>
          <a:lstStyle>
            <a:lvl1pPr marL="0" indent="0" algn="ctr" rtl="1">
              <a:buNone/>
              <a:defRPr sz="4000" b="1">
                <a:solidFill>
                  <a:schemeClr val="bg1"/>
                </a:solidFill>
                <a:cs typeface="+mn-cs"/>
              </a:defRPr>
            </a:lvl1pPr>
          </a:lstStyle>
          <a:p>
            <a:pPr lvl="0"/>
            <a:endParaRPr lang="ar-EG" dirty="0"/>
          </a:p>
        </p:txBody>
      </p:sp>
      <p:sp>
        <p:nvSpPr>
          <p:cNvPr id="4" name="Text Placeholder 8">
            <a:extLst>
              <a:ext uri="{FF2B5EF4-FFF2-40B4-BE49-F238E27FC236}">
                <a16:creationId xmlns:a16="http://schemas.microsoft.com/office/drawing/2014/main" id="{4A01459D-6986-4D47-8547-50F2DB3BCA4D}"/>
              </a:ext>
            </a:extLst>
          </p:cNvPr>
          <p:cNvSpPr>
            <a:spLocks noGrp="1"/>
          </p:cNvSpPr>
          <p:nvPr>
            <p:ph type="body" sz="quarter" idx="11"/>
          </p:nvPr>
        </p:nvSpPr>
        <p:spPr>
          <a:xfrm>
            <a:off x="0" y="3710609"/>
            <a:ext cx="9144000" cy="924696"/>
          </a:xfrm>
          <a:prstGeom prst="rect">
            <a:avLst/>
          </a:prstGeom>
        </p:spPr>
        <p:txBody>
          <a:bodyPr/>
          <a:lstStyle>
            <a:lvl1pPr marL="0" indent="0" algn="ctr" rtl="1">
              <a:buNone/>
              <a:defRPr sz="4000" b="1">
                <a:solidFill>
                  <a:schemeClr val="bg1"/>
                </a:solidFill>
                <a:cs typeface="+mn-cs"/>
              </a:defRPr>
            </a:lvl1pPr>
          </a:lstStyle>
          <a:p>
            <a:pPr lvl="0"/>
            <a:endParaRPr lang="ar-EG" dirty="0"/>
          </a:p>
        </p:txBody>
      </p:sp>
      <p:sp>
        <p:nvSpPr>
          <p:cNvPr id="5" name="Text Placeholder 10">
            <a:extLst>
              <a:ext uri="{FF2B5EF4-FFF2-40B4-BE49-F238E27FC236}">
                <a16:creationId xmlns:a16="http://schemas.microsoft.com/office/drawing/2014/main" id="{F2B06752-BB7C-4EDD-A825-B7A66B24014A}"/>
              </a:ext>
            </a:extLst>
          </p:cNvPr>
          <p:cNvSpPr>
            <a:spLocks noGrp="1"/>
          </p:cNvSpPr>
          <p:nvPr>
            <p:ph type="body" sz="quarter" idx="12"/>
          </p:nvPr>
        </p:nvSpPr>
        <p:spPr>
          <a:xfrm>
            <a:off x="0" y="4664765"/>
            <a:ext cx="9144000" cy="1189740"/>
          </a:xfrm>
          <a:prstGeom prst="rect">
            <a:avLst/>
          </a:prstGeom>
        </p:spPr>
        <p:txBody>
          <a:bodyPr anchor="t"/>
          <a:lstStyle>
            <a:lvl1pPr marL="0" indent="0" algn="ctr">
              <a:buNone/>
              <a:defRPr sz="4000">
                <a:solidFill>
                  <a:srgbClr val="FFC000"/>
                </a:solidFill>
                <a:latin typeface="CS New Athanasius" panose="020B0500000000000000" pitchFamily="34" charset="0"/>
              </a:defRPr>
            </a:lvl1pPr>
          </a:lstStyle>
          <a:p>
            <a:pPr lvl="0"/>
            <a:endParaRPr lang="ar-EG" dirty="0"/>
          </a:p>
        </p:txBody>
      </p:sp>
      <p:sp>
        <p:nvSpPr>
          <p:cNvPr id="6" name="Rectangle 5">
            <a:extLst>
              <a:ext uri="{FF2B5EF4-FFF2-40B4-BE49-F238E27FC236}">
                <a16:creationId xmlns:a16="http://schemas.microsoft.com/office/drawing/2014/main" id="{FEBCA824-EA49-4CE6-A267-9C7EADD8CDCC}"/>
              </a:ext>
            </a:extLst>
          </p:cNvPr>
          <p:cNvSpPr/>
          <p:nvPr userDrawn="1"/>
        </p:nvSpPr>
        <p:spPr>
          <a:xfrm>
            <a:off x="3200400" y="0"/>
            <a:ext cx="2743200" cy="523220"/>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2800" b="1" i="0" u="none" strike="noStrike" cap="none" spc="0" normalizeH="0" baseline="0" dirty="0">
                <a:ln>
                  <a:noFill/>
                </a:ln>
                <a:solidFill>
                  <a:srgbClr val="FFC000"/>
                </a:solidFill>
                <a:effectLst/>
                <a:uLnTx/>
                <a:uFillTx/>
                <a:latin typeface="Calibri"/>
                <a:cs typeface="AGA Sindibad Regular" pitchFamily="2" charset="-78"/>
              </a:rPr>
              <a:t>لبش الهوس الثاني</a:t>
            </a:r>
          </a:p>
        </p:txBody>
      </p:sp>
    </p:spTree>
    <p:extLst>
      <p:ext uri="{BB962C8B-B14F-4D97-AF65-F5344CB8AC3E}">
        <p14:creationId xmlns:p14="http://schemas.microsoft.com/office/powerpoint/2010/main" val="197654132"/>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ثيؤطوكية السبت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81BE5-2E90-4858-9EBE-F255875F9255}"/>
              </a:ext>
            </a:extLst>
          </p:cNvPr>
          <p:cNvSpPr>
            <a:spLocks noGrp="1"/>
          </p:cNvSpPr>
          <p:nvPr>
            <p:ph type="title"/>
          </p:nvPr>
        </p:nvSpPr>
        <p:spPr>
          <a:xfrm>
            <a:off x="-1948070" y="0"/>
            <a:ext cx="1948070" cy="715617"/>
          </a:xfrm>
          <a:prstGeom prst="rect">
            <a:avLst/>
          </a:prstGeom>
        </p:spPr>
        <p:txBody>
          <a:bodyPr/>
          <a:lstStyle>
            <a:lvl1pPr>
              <a:defRPr/>
            </a:lvl1pPr>
          </a:lstStyle>
          <a:p>
            <a:endParaRPr lang="en-GB" dirty="0"/>
          </a:p>
        </p:txBody>
      </p:sp>
      <p:sp>
        <p:nvSpPr>
          <p:cNvPr id="3" name="Text Placeholder 6">
            <a:extLst>
              <a:ext uri="{FF2B5EF4-FFF2-40B4-BE49-F238E27FC236}">
                <a16:creationId xmlns:a16="http://schemas.microsoft.com/office/drawing/2014/main" id="{676DAD1D-4AC8-4EF2-B3A7-09324FA1EAFA}"/>
              </a:ext>
            </a:extLst>
          </p:cNvPr>
          <p:cNvSpPr>
            <a:spLocks noGrp="1"/>
          </p:cNvSpPr>
          <p:nvPr>
            <p:ph type="body" sz="quarter" idx="10"/>
          </p:nvPr>
        </p:nvSpPr>
        <p:spPr>
          <a:xfrm>
            <a:off x="0" y="5661635"/>
            <a:ext cx="9144000" cy="1189740"/>
          </a:xfrm>
          <a:prstGeom prst="rect">
            <a:avLst/>
          </a:prstGeom>
        </p:spPr>
        <p:txBody>
          <a:bodyPr anchor="b"/>
          <a:lstStyle>
            <a:lvl1pPr marL="0" indent="0" algn="ctr" rtl="1">
              <a:buNone/>
              <a:defRPr sz="4000" b="1">
                <a:solidFill>
                  <a:schemeClr val="bg1"/>
                </a:solidFill>
                <a:cs typeface="+mn-cs"/>
              </a:defRPr>
            </a:lvl1pPr>
          </a:lstStyle>
          <a:p>
            <a:pPr lvl="0"/>
            <a:endParaRPr lang="ar-EG" dirty="0"/>
          </a:p>
        </p:txBody>
      </p:sp>
      <p:sp>
        <p:nvSpPr>
          <p:cNvPr id="4" name="Text Placeholder 8">
            <a:extLst>
              <a:ext uri="{FF2B5EF4-FFF2-40B4-BE49-F238E27FC236}">
                <a16:creationId xmlns:a16="http://schemas.microsoft.com/office/drawing/2014/main" id="{4A01459D-6986-4D47-8547-50F2DB3BCA4D}"/>
              </a:ext>
            </a:extLst>
          </p:cNvPr>
          <p:cNvSpPr>
            <a:spLocks noGrp="1"/>
          </p:cNvSpPr>
          <p:nvPr>
            <p:ph type="body" sz="quarter" idx="11"/>
          </p:nvPr>
        </p:nvSpPr>
        <p:spPr>
          <a:xfrm>
            <a:off x="0" y="3710609"/>
            <a:ext cx="9144000" cy="715617"/>
          </a:xfrm>
          <a:prstGeom prst="rect">
            <a:avLst/>
          </a:prstGeom>
        </p:spPr>
        <p:txBody>
          <a:bodyPr/>
          <a:lstStyle>
            <a:lvl1pPr marL="0" indent="0" algn="ctr" rtl="1">
              <a:buNone/>
              <a:defRPr sz="4000" b="1">
                <a:solidFill>
                  <a:schemeClr val="bg1"/>
                </a:solidFill>
                <a:cs typeface="+mn-cs"/>
              </a:defRPr>
            </a:lvl1pPr>
          </a:lstStyle>
          <a:p>
            <a:pPr lvl="0"/>
            <a:endParaRPr lang="ar-EG" dirty="0"/>
          </a:p>
        </p:txBody>
      </p:sp>
      <p:sp>
        <p:nvSpPr>
          <p:cNvPr id="5" name="Text Placeholder 10">
            <a:extLst>
              <a:ext uri="{FF2B5EF4-FFF2-40B4-BE49-F238E27FC236}">
                <a16:creationId xmlns:a16="http://schemas.microsoft.com/office/drawing/2014/main" id="{F2B06752-BB7C-4EDD-A825-B7A66B24014A}"/>
              </a:ext>
            </a:extLst>
          </p:cNvPr>
          <p:cNvSpPr>
            <a:spLocks noGrp="1"/>
          </p:cNvSpPr>
          <p:nvPr>
            <p:ph type="body" sz="quarter" idx="12"/>
          </p:nvPr>
        </p:nvSpPr>
        <p:spPr>
          <a:xfrm>
            <a:off x="0" y="4442434"/>
            <a:ext cx="9144000" cy="1189740"/>
          </a:xfrm>
          <a:prstGeom prst="rect">
            <a:avLst/>
          </a:prstGeom>
        </p:spPr>
        <p:txBody>
          <a:bodyPr anchor="t"/>
          <a:lstStyle>
            <a:lvl1pPr marL="0" indent="0" algn="ctr">
              <a:buNone/>
              <a:defRPr sz="4000">
                <a:solidFill>
                  <a:srgbClr val="FFC000"/>
                </a:solidFill>
                <a:latin typeface="CS New Athanasius" panose="020B0500000000000000" pitchFamily="34" charset="0"/>
              </a:defRPr>
            </a:lvl1pPr>
          </a:lstStyle>
          <a:p>
            <a:pPr lvl="0"/>
            <a:endParaRPr lang="ar-EG" dirty="0"/>
          </a:p>
        </p:txBody>
      </p:sp>
      <p:sp>
        <p:nvSpPr>
          <p:cNvPr id="7" name="Rectangle 6">
            <a:extLst>
              <a:ext uri="{FF2B5EF4-FFF2-40B4-BE49-F238E27FC236}">
                <a16:creationId xmlns:a16="http://schemas.microsoft.com/office/drawing/2014/main" id="{C28405A0-727B-4079-8209-19548B5C8768}"/>
              </a:ext>
            </a:extLst>
          </p:cNvPr>
          <p:cNvSpPr/>
          <p:nvPr userDrawn="1"/>
        </p:nvSpPr>
        <p:spPr>
          <a:xfrm>
            <a:off x="1895060" y="6626"/>
            <a:ext cx="5353879" cy="523220"/>
          </a:xfrm>
          <a:prstGeom prst="rect">
            <a:avLst/>
          </a:prstGeom>
          <a:noFill/>
        </p:spPr>
        <p:txBody>
          <a:bodyPr wrap="square" lIns="91440" tIns="45720" rIns="91440" bIns="45720">
            <a:spAutoFit/>
          </a:bodyPr>
          <a:lstStyle/>
          <a:p>
            <a:pPr algn="ctr" rtl="1" eaLnBrk="1" hangingPunct="1">
              <a:buFontTx/>
              <a:buNone/>
            </a:pPr>
            <a:r>
              <a:rPr kumimoji="0" lang="ar-EG" altLang="en-US" sz="2800" b="1" i="0" u="none" strike="noStrike" kern="1200" cap="none" spc="0" normalizeH="0" baseline="0" dirty="0">
                <a:ln>
                  <a:noFill/>
                </a:ln>
                <a:solidFill>
                  <a:srgbClr val="FFC000"/>
                </a:solidFill>
                <a:effectLst/>
                <a:uLnTx/>
                <a:uFillTx/>
                <a:latin typeface="Calibri"/>
                <a:ea typeface="+mn-ea"/>
                <a:cs typeface="AGA Sindibad Regular" pitchFamily="2" charset="-78"/>
              </a:rPr>
              <a:t>ثيؤطوكية السبت</a:t>
            </a:r>
            <a:r>
              <a:rPr kumimoji="0" lang="en-US" altLang="en-US" sz="2800" b="1" i="0" u="none" strike="noStrike" kern="1200" cap="none" spc="0" normalizeH="0" baseline="0" dirty="0">
                <a:ln>
                  <a:noFill/>
                </a:ln>
                <a:solidFill>
                  <a:srgbClr val="FFC000"/>
                </a:solidFill>
                <a:effectLst/>
                <a:uLnTx/>
                <a:uFillTx/>
                <a:latin typeface="Calibri"/>
                <a:ea typeface="+mn-ea"/>
                <a:cs typeface="AGA Sindibad Regular" pitchFamily="2" charset="-78"/>
              </a:rPr>
              <a:t> </a:t>
            </a:r>
            <a:r>
              <a:rPr kumimoji="0" lang="ar-EG" altLang="en-US" sz="2400" b="1" i="0" u="none" strike="noStrike" kern="1200" cap="none" spc="0" normalizeH="0" baseline="0" dirty="0">
                <a:ln>
                  <a:noFill/>
                </a:ln>
                <a:solidFill>
                  <a:srgbClr val="FFC000"/>
                </a:solidFill>
                <a:effectLst/>
                <a:uLnTx/>
                <a:uFillTx/>
                <a:latin typeface="Calibri"/>
                <a:ea typeface="+mn-ea"/>
                <a:cs typeface="AGA Sindibad Regular" pitchFamily="2" charset="-78"/>
              </a:rPr>
              <a:t>(القطعة الثانية </a:t>
            </a:r>
            <a:r>
              <a:rPr lang="en-US" altLang="en-US" sz="2000" b="0" dirty="0">
                <a:solidFill>
                  <a:srgbClr val="FFC000"/>
                </a:solidFill>
                <a:latin typeface="Avva_Shenouda" panose="020B0500000000000000" pitchFamily="34" charset="0"/>
                <a:cs typeface="PT Bold Heading" panose="02010400000000000000" pitchFamily="2" charset="-78"/>
              </a:rPr>
              <a:t>=B</a:t>
            </a:r>
            <a:r>
              <a:rPr lang="ar-EG" altLang="en-US" sz="2000" b="0" dirty="0">
                <a:solidFill>
                  <a:srgbClr val="FFC000"/>
                </a:solidFill>
                <a:latin typeface="Avva_Shenouda" panose="020B0500000000000000" pitchFamily="34" charset="0"/>
                <a:cs typeface="PT Bold Heading" panose="02010400000000000000" pitchFamily="2" charset="-78"/>
              </a:rPr>
              <a:t>)</a:t>
            </a:r>
            <a:endParaRPr lang="en-US" altLang="en-US" sz="2400" b="0" dirty="0">
              <a:solidFill>
                <a:srgbClr val="FFC000"/>
              </a:solidFill>
              <a:cs typeface="PT Bold Heading" panose="02010400000000000000" pitchFamily="2" charset="-78"/>
            </a:endParaRPr>
          </a:p>
        </p:txBody>
      </p:sp>
    </p:spTree>
    <p:extLst>
      <p:ext uri="{BB962C8B-B14F-4D97-AF65-F5344CB8AC3E}">
        <p14:creationId xmlns:p14="http://schemas.microsoft.com/office/powerpoint/2010/main" val="1688741960"/>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ثيؤطوكية السبت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81BE5-2E90-4858-9EBE-F255875F9255}"/>
              </a:ext>
            </a:extLst>
          </p:cNvPr>
          <p:cNvSpPr>
            <a:spLocks noGrp="1"/>
          </p:cNvSpPr>
          <p:nvPr>
            <p:ph type="title"/>
          </p:nvPr>
        </p:nvSpPr>
        <p:spPr>
          <a:xfrm>
            <a:off x="-1948070" y="0"/>
            <a:ext cx="1948070" cy="715617"/>
          </a:xfrm>
          <a:prstGeom prst="rect">
            <a:avLst/>
          </a:prstGeom>
        </p:spPr>
        <p:txBody>
          <a:bodyPr/>
          <a:lstStyle>
            <a:lvl1pPr>
              <a:defRPr/>
            </a:lvl1pPr>
          </a:lstStyle>
          <a:p>
            <a:endParaRPr lang="en-GB" dirty="0"/>
          </a:p>
        </p:txBody>
      </p:sp>
      <p:sp>
        <p:nvSpPr>
          <p:cNvPr id="3" name="Text Placeholder 6">
            <a:extLst>
              <a:ext uri="{FF2B5EF4-FFF2-40B4-BE49-F238E27FC236}">
                <a16:creationId xmlns:a16="http://schemas.microsoft.com/office/drawing/2014/main" id="{676DAD1D-4AC8-4EF2-B3A7-09324FA1EAFA}"/>
              </a:ext>
            </a:extLst>
          </p:cNvPr>
          <p:cNvSpPr>
            <a:spLocks noGrp="1"/>
          </p:cNvSpPr>
          <p:nvPr>
            <p:ph type="body" sz="quarter" idx="10"/>
          </p:nvPr>
        </p:nvSpPr>
        <p:spPr>
          <a:xfrm>
            <a:off x="0" y="5661635"/>
            <a:ext cx="9144000" cy="1189740"/>
          </a:xfrm>
          <a:prstGeom prst="rect">
            <a:avLst/>
          </a:prstGeom>
        </p:spPr>
        <p:txBody>
          <a:bodyPr anchor="b"/>
          <a:lstStyle>
            <a:lvl1pPr marL="0" indent="0" algn="ctr" rtl="1">
              <a:buNone/>
              <a:defRPr sz="4000" b="1">
                <a:solidFill>
                  <a:schemeClr val="bg1"/>
                </a:solidFill>
                <a:cs typeface="+mn-cs"/>
              </a:defRPr>
            </a:lvl1pPr>
          </a:lstStyle>
          <a:p>
            <a:pPr lvl="0"/>
            <a:endParaRPr lang="ar-EG" dirty="0"/>
          </a:p>
        </p:txBody>
      </p:sp>
      <p:sp>
        <p:nvSpPr>
          <p:cNvPr id="4" name="Text Placeholder 8">
            <a:extLst>
              <a:ext uri="{FF2B5EF4-FFF2-40B4-BE49-F238E27FC236}">
                <a16:creationId xmlns:a16="http://schemas.microsoft.com/office/drawing/2014/main" id="{4A01459D-6986-4D47-8547-50F2DB3BCA4D}"/>
              </a:ext>
            </a:extLst>
          </p:cNvPr>
          <p:cNvSpPr>
            <a:spLocks noGrp="1"/>
          </p:cNvSpPr>
          <p:nvPr>
            <p:ph type="body" sz="quarter" idx="11"/>
          </p:nvPr>
        </p:nvSpPr>
        <p:spPr>
          <a:xfrm>
            <a:off x="0" y="3710609"/>
            <a:ext cx="9144000" cy="715617"/>
          </a:xfrm>
          <a:prstGeom prst="rect">
            <a:avLst/>
          </a:prstGeom>
        </p:spPr>
        <p:txBody>
          <a:bodyPr/>
          <a:lstStyle>
            <a:lvl1pPr marL="0" indent="0" algn="ctr" rtl="1">
              <a:buNone/>
              <a:defRPr sz="4000" b="1">
                <a:solidFill>
                  <a:schemeClr val="bg1"/>
                </a:solidFill>
                <a:cs typeface="+mn-cs"/>
              </a:defRPr>
            </a:lvl1pPr>
          </a:lstStyle>
          <a:p>
            <a:pPr lvl="0"/>
            <a:endParaRPr lang="ar-EG" dirty="0"/>
          </a:p>
        </p:txBody>
      </p:sp>
      <p:sp>
        <p:nvSpPr>
          <p:cNvPr id="5" name="Text Placeholder 10">
            <a:extLst>
              <a:ext uri="{FF2B5EF4-FFF2-40B4-BE49-F238E27FC236}">
                <a16:creationId xmlns:a16="http://schemas.microsoft.com/office/drawing/2014/main" id="{F2B06752-BB7C-4EDD-A825-B7A66B24014A}"/>
              </a:ext>
            </a:extLst>
          </p:cNvPr>
          <p:cNvSpPr>
            <a:spLocks noGrp="1"/>
          </p:cNvSpPr>
          <p:nvPr>
            <p:ph type="body" sz="quarter" idx="12"/>
          </p:nvPr>
        </p:nvSpPr>
        <p:spPr>
          <a:xfrm>
            <a:off x="0" y="4442434"/>
            <a:ext cx="9144000" cy="1189740"/>
          </a:xfrm>
          <a:prstGeom prst="rect">
            <a:avLst/>
          </a:prstGeom>
        </p:spPr>
        <p:txBody>
          <a:bodyPr anchor="t"/>
          <a:lstStyle>
            <a:lvl1pPr marL="0" indent="0" algn="ctr">
              <a:buNone/>
              <a:defRPr sz="4000">
                <a:solidFill>
                  <a:srgbClr val="FFC000"/>
                </a:solidFill>
                <a:latin typeface="CS New Athanasius" panose="020B0500000000000000" pitchFamily="34" charset="0"/>
              </a:defRPr>
            </a:lvl1pPr>
          </a:lstStyle>
          <a:p>
            <a:pPr lvl="0"/>
            <a:endParaRPr lang="ar-EG" dirty="0"/>
          </a:p>
        </p:txBody>
      </p:sp>
      <p:sp>
        <p:nvSpPr>
          <p:cNvPr id="7" name="Rectangle 6">
            <a:extLst>
              <a:ext uri="{FF2B5EF4-FFF2-40B4-BE49-F238E27FC236}">
                <a16:creationId xmlns:a16="http://schemas.microsoft.com/office/drawing/2014/main" id="{C28405A0-727B-4079-8209-19548B5C8768}"/>
              </a:ext>
            </a:extLst>
          </p:cNvPr>
          <p:cNvSpPr/>
          <p:nvPr userDrawn="1"/>
        </p:nvSpPr>
        <p:spPr>
          <a:xfrm>
            <a:off x="1895060" y="6626"/>
            <a:ext cx="5353879" cy="523220"/>
          </a:xfrm>
          <a:prstGeom prst="rect">
            <a:avLst/>
          </a:prstGeom>
          <a:noFill/>
        </p:spPr>
        <p:txBody>
          <a:bodyPr wrap="square" lIns="91440" tIns="45720" rIns="91440" bIns="45720">
            <a:spAutoFit/>
          </a:bodyPr>
          <a:lstStyle/>
          <a:p>
            <a:pPr algn="ctr" rtl="1" eaLnBrk="1" hangingPunct="1">
              <a:buFontTx/>
              <a:buNone/>
            </a:pPr>
            <a:r>
              <a:rPr kumimoji="0" lang="ar-EG" altLang="en-US" sz="2800" b="1" i="0" u="none" strike="noStrike" kern="1200" cap="none" spc="0" normalizeH="0" baseline="0" dirty="0">
                <a:ln>
                  <a:noFill/>
                </a:ln>
                <a:solidFill>
                  <a:srgbClr val="FFC000"/>
                </a:solidFill>
                <a:effectLst/>
                <a:uLnTx/>
                <a:uFillTx/>
                <a:latin typeface="Calibri"/>
                <a:ea typeface="+mn-ea"/>
                <a:cs typeface="AGA Sindibad Regular" pitchFamily="2" charset="-78"/>
              </a:rPr>
              <a:t>ثيؤطوكية السبت</a:t>
            </a:r>
            <a:r>
              <a:rPr kumimoji="0" lang="en-US" altLang="en-US" sz="2800" b="1" i="0" u="none" strike="noStrike" kern="1200" cap="none" spc="0" normalizeH="0" baseline="0" dirty="0">
                <a:ln>
                  <a:noFill/>
                </a:ln>
                <a:solidFill>
                  <a:srgbClr val="FFC000"/>
                </a:solidFill>
                <a:effectLst/>
                <a:uLnTx/>
                <a:uFillTx/>
                <a:latin typeface="Calibri"/>
                <a:ea typeface="+mn-ea"/>
                <a:cs typeface="AGA Sindibad Regular" pitchFamily="2" charset="-78"/>
              </a:rPr>
              <a:t> </a:t>
            </a:r>
            <a:r>
              <a:rPr kumimoji="0" lang="ar-EG" altLang="en-US" sz="2400" b="1" i="0" u="none" strike="noStrike" kern="1200" cap="none" spc="0" normalizeH="0" baseline="0" dirty="0">
                <a:ln>
                  <a:noFill/>
                </a:ln>
                <a:solidFill>
                  <a:srgbClr val="FFC000"/>
                </a:solidFill>
                <a:effectLst/>
                <a:uLnTx/>
                <a:uFillTx/>
                <a:latin typeface="Calibri"/>
                <a:ea typeface="+mn-ea"/>
                <a:cs typeface="AGA Sindibad Regular" pitchFamily="2" charset="-78"/>
              </a:rPr>
              <a:t>(القطعة الثالثة </a:t>
            </a:r>
            <a:r>
              <a:rPr lang="en-US" altLang="en-US" sz="2000" b="0" kern="1200" dirty="0">
                <a:solidFill>
                  <a:srgbClr val="FFC000"/>
                </a:solidFill>
                <a:latin typeface="Avva_Shenouda" panose="020B0500000000000000" pitchFamily="34" charset="0"/>
                <a:ea typeface="+mn-ea"/>
                <a:cs typeface="PT Bold Heading" panose="02010400000000000000" pitchFamily="2" charset="-78"/>
              </a:rPr>
              <a:t>=J</a:t>
            </a:r>
            <a:r>
              <a:rPr lang="ar-EG" altLang="en-US" sz="2400" b="0" baseline="0" dirty="0">
                <a:solidFill>
                  <a:srgbClr val="FFC000"/>
                </a:solidFill>
                <a:latin typeface="Agency FB" panose="020B0503020202020204" pitchFamily="34" charset="0"/>
                <a:cs typeface="PT Bold Heading" panose="02010400000000000000" pitchFamily="2" charset="-78"/>
              </a:rPr>
              <a:t>)</a:t>
            </a:r>
            <a:endParaRPr lang="en-US" altLang="en-US" sz="2400" b="0" baseline="0" dirty="0">
              <a:solidFill>
                <a:srgbClr val="FFC000"/>
              </a:solidFill>
              <a:latin typeface="Agency FB" panose="020B0503020202020204" pitchFamily="34" charset="0"/>
              <a:cs typeface="PT Bold Heading" panose="02010400000000000000" pitchFamily="2" charset="-78"/>
            </a:endParaRPr>
          </a:p>
        </p:txBody>
      </p:sp>
    </p:spTree>
    <p:extLst>
      <p:ext uri="{BB962C8B-B14F-4D97-AF65-F5344CB8AC3E}">
        <p14:creationId xmlns:p14="http://schemas.microsoft.com/office/powerpoint/2010/main" val="2971089980"/>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ثيؤطوكية السبت 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81BE5-2E90-4858-9EBE-F255875F9255}"/>
              </a:ext>
            </a:extLst>
          </p:cNvPr>
          <p:cNvSpPr>
            <a:spLocks noGrp="1"/>
          </p:cNvSpPr>
          <p:nvPr>
            <p:ph type="title"/>
          </p:nvPr>
        </p:nvSpPr>
        <p:spPr>
          <a:xfrm>
            <a:off x="-1948070" y="0"/>
            <a:ext cx="1948070" cy="715617"/>
          </a:xfrm>
          <a:prstGeom prst="rect">
            <a:avLst/>
          </a:prstGeom>
        </p:spPr>
        <p:txBody>
          <a:bodyPr/>
          <a:lstStyle>
            <a:lvl1pPr>
              <a:defRPr/>
            </a:lvl1pPr>
          </a:lstStyle>
          <a:p>
            <a:endParaRPr lang="en-GB" dirty="0"/>
          </a:p>
        </p:txBody>
      </p:sp>
      <p:sp>
        <p:nvSpPr>
          <p:cNvPr id="3" name="Text Placeholder 6">
            <a:extLst>
              <a:ext uri="{FF2B5EF4-FFF2-40B4-BE49-F238E27FC236}">
                <a16:creationId xmlns:a16="http://schemas.microsoft.com/office/drawing/2014/main" id="{676DAD1D-4AC8-4EF2-B3A7-09324FA1EAFA}"/>
              </a:ext>
            </a:extLst>
          </p:cNvPr>
          <p:cNvSpPr>
            <a:spLocks noGrp="1"/>
          </p:cNvSpPr>
          <p:nvPr>
            <p:ph type="body" sz="quarter" idx="10"/>
          </p:nvPr>
        </p:nvSpPr>
        <p:spPr>
          <a:xfrm>
            <a:off x="0" y="5661635"/>
            <a:ext cx="9144000" cy="1189740"/>
          </a:xfrm>
          <a:prstGeom prst="rect">
            <a:avLst/>
          </a:prstGeom>
        </p:spPr>
        <p:txBody>
          <a:bodyPr anchor="b"/>
          <a:lstStyle>
            <a:lvl1pPr marL="0" indent="0" algn="ctr" rtl="1">
              <a:buNone/>
              <a:defRPr sz="4000" b="1">
                <a:solidFill>
                  <a:schemeClr val="bg1"/>
                </a:solidFill>
                <a:cs typeface="+mn-cs"/>
              </a:defRPr>
            </a:lvl1pPr>
          </a:lstStyle>
          <a:p>
            <a:pPr lvl="0"/>
            <a:endParaRPr lang="ar-EG" dirty="0"/>
          </a:p>
        </p:txBody>
      </p:sp>
      <p:sp>
        <p:nvSpPr>
          <p:cNvPr id="4" name="Text Placeholder 8">
            <a:extLst>
              <a:ext uri="{FF2B5EF4-FFF2-40B4-BE49-F238E27FC236}">
                <a16:creationId xmlns:a16="http://schemas.microsoft.com/office/drawing/2014/main" id="{4A01459D-6986-4D47-8547-50F2DB3BCA4D}"/>
              </a:ext>
            </a:extLst>
          </p:cNvPr>
          <p:cNvSpPr>
            <a:spLocks noGrp="1"/>
          </p:cNvSpPr>
          <p:nvPr>
            <p:ph type="body" sz="quarter" idx="11"/>
          </p:nvPr>
        </p:nvSpPr>
        <p:spPr>
          <a:xfrm>
            <a:off x="0" y="3710609"/>
            <a:ext cx="9144000" cy="715617"/>
          </a:xfrm>
          <a:prstGeom prst="rect">
            <a:avLst/>
          </a:prstGeom>
        </p:spPr>
        <p:txBody>
          <a:bodyPr/>
          <a:lstStyle>
            <a:lvl1pPr marL="0" indent="0" algn="ctr" rtl="1">
              <a:buNone/>
              <a:defRPr sz="4000" b="1">
                <a:solidFill>
                  <a:schemeClr val="bg1"/>
                </a:solidFill>
                <a:cs typeface="+mn-cs"/>
              </a:defRPr>
            </a:lvl1pPr>
          </a:lstStyle>
          <a:p>
            <a:pPr lvl="0"/>
            <a:endParaRPr lang="ar-EG" dirty="0"/>
          </a:p>
        </p:txBody>
      </p:sp>
      <p:sp>
        <p:nvSpPr>
          <p:cNvPr id="5" name="Text Placeholder 10">
            <a:extLst>
              <a:ext uri="{FF2B5EF4-FFF2-40B4-BE49-F238E27FC236}">
                <a16:creationId xmlns:a16="http://schemas.microsoft.com/office/drawing/2014/main" id="{F2B06752-BB7C-4EDD-A825-B7A66B24014A}"/>
              </a:ext>
            </a:extLst>
          </p:cNvPr>
          <p:cNvSpPr>
            <a:spLocks noGrp="1"/>
          </p:cNvSpPr>
          <p:nvPr>
            <p:ph type="body" sz="quarter" idx="12"/>
          </p:nvPr>
        </p:nvSpPr>
        <p:spPr>
          <a:xfrm>
            <a:off x="0" y="4442434"/>
            <a:ext cx="9144000" cy="1189740"/>
          </a:xfrm>
          <a:prstGeom prst="rect">
            <a:avLst/>
          </a:prstGeom>
        </p:spPr>
        <p:txBody>
          <a:bodyPr anchor="t"/>
          <a:lstStyle>
            <a:lvl1pPr marL="0" indent="0" algn="ctr">
              <a:buNone/>
              <a:defRPr sz="4000">
                <a:solidFill>
                  <a:srgbClr val="FFC000"/>
                </a:solidFill>
                <a:latin typeface="CS New Athanasius" panose="020B0500000000000000" pitchFamily="34" charset="0"/>
              </a:defRPr>
            </a:lvl1pPr>
          </a:lstStyle>
          <a:p>
            <a:pPr lvl="0"/>
            <a:endParaRPr lang="ar-EG" dirty="0"/>
          </a:p>
        </p:txBody>
      </p:sp>
      <p:sp>
        <p:nvSpPr>
          <p:cNvPr id="7" name="Rectangle 6">
            <a:extLst>
              <a:ext uri="{FF2B5EF4-FFF2-40B4-BE49-F238E27FC236}">
                <a16:creationId xmlns:a16="http://schemas.microsoft.com/office/drawing/2014/main" id="{C28405A0-727B-4079-8209-19548B5C8768}"/>
              </a:ext>
            </a:extLst>
          </p:cNvPr>
          <p:cNvSpPr/>
          <p:nvPr userDrawn="1"/>
        </p:nvSpPr>
        <p:spPr>
          <a:xfrm>
            <a:off x="1895060" y="6626"/>
            <a:ext cx="5353879" cy="523220"/>
          </a:xfrm>
          <a:prstGeom prst="rect">
            <a:avLst/>
          </a:prstGeom>
          <a:noFill/>
        </p:spPr>
        <p:txBody>
          <a:bodyPr wrap="square" lIns="91440" tIns="45720" rIns="91440" bIns="45720">
            <a:spAutoFit/>
          </a:bodyPr>
          <a:lstStyle/>
          <a:p>
            <a:pPr algn="ctr" rtl="1" eaLnBrk="1" hangingPunct="1">
              <a:buFontTx/>
              <a:buNone/>
            </a:pPr>
            <a:r>
              <a:rPr kumimoji="0" lang="ar-EG" altLang="en-US" sz="2800" b="1" i="0" u="none" strike="noStrike" kern="1200" cap="none" spc="0" normalizeH="0" baseline="0" dirty="0">
                <a:ln>
                  <a:noFill/>
                </a:ln>
                <a:solidFill>
                  <a:srgbClr val="FFC000"/>
                </a:solidFill>
                <a:effectLst/>
                <a:uLnTx/>
                <a:uFillTx/>
                <a:latin typeface="Calibri"/>
                <a:ea typeface="+mn-ea"/>
                <a:cs typeface="AGA Sindibad Regular" pitchFamily="2" charset="-78"/>
              </a:rPr>
              <a:t>ثيؤطوكية السبت</a:t>
            </a:r>
            <a:r>
              <a:rPr kumimoji="0" lang="en-US" altLang="en-US" sz="2800" b="1" i="0" u="none" strike="noStrike" kern="1200" cap="none" spc="0" normalizeH="0" baseline="0" dirty="0">
                <a:ln>
                  <a:noFill/>
                </a:ln>
                <a:solidFill>
                  <a:srgbClr val="FFC000"/>
                </a:solidFill>
                <a:effectLst/>
                <a:uLnTx/>
                <a:uFillTx/>
                <a:latin typeface="Calibri"/>
                <a:ea typeface="+mn-ea"/>
                <a:cs typeface="AGA Sindibad Regular" pitchFamily="2" charset="-78"/>
              </a:rPr>
              <a:t> </a:t>
            </a:r>
            <a:r>
              <a:rPr kumimoji="0" lang="ar-EG" altLang="en-US" sz="2400" b="1" i="0" u="none" strike="noStrike" kern="1200" cap="none" spc="0" normalizeH="0" baseline="0" dirty="0">
                <a:ln>
                  <a:noFill/>
                </a:ln>
                <a:solidFill>
                  <a:srgbClr val="FFC000"/>
                </a:solidFill>
                <a:effectLst/>
                <a:uLnTx/>
                <a:uFillTx/>
                <a:latin typeface="Calibri"/>
                <a:ea typeface="+mn-ea"/>
                <a:cs typeface="AGA Sindibad Regular" pitchFamily="2" charset="-78"/>
              </a:rPr>
              <a:t>(القطعة الرابعة </a:t>
            </a:r>
            <a:r>
              <a:rPr kumimoji="0" lang="en-US" altLang="en-US" sz="2400" b="1" i="0" u="none" strike="noStrike" kern="1200" cap="none" spc="0" normalizeH="0" baseline="0" dirty="0">
                <a:ln>
                  <a:noFill/>
                </a:ln>
                <a:solidFill>
                  <a:srgbClr val="FFC000"/>
                </a:solidFill>
                <a:effectLst/>
                <a:uLnTx/>
                <a:uFillTx/>
                <a:latin typeface="Calibri"/>
                <a:ea typeface="+mn-ea"/>
                <a:cs typeface="AGA Sindibad Regular" pitchFamily="2" charset="-78"/>
              </a:rPr>
              <a:t>(</a:t>
            </a:r>
            <a:r>
              <a:rPr kumimoji="0" lang="en-US" altLang="en-US" sz="2400" b="1" i="0" u="none" strike="noStrike" kern="1200" cap="none" spc="0" normalizeH="0" baseline="0" dirty="0">
                <a:ln>
                  <a:noFill/>
                </a:ln>
                <a:solidFill>
                  <a:srgbClr val="FFC000"/>
                </a:solidFill>
                <a:effectLst/>
                <a:uLnTx/>
                <a:uFillTx/>
                <a:latin typeface="Avva_Shenouda" panose="020B0500000000000000" pitchFamily="34" charset="0"/>
                <a:ea typeface="+mn-ea"/>
                <a:cs typeface="AGA Sindibad Regular" pitchFamily="2" charset="-78"/>
              </a:rPr>
              <a:t>=D</a:t>
            </a:r>
            <a:endParaRPr lang="en-US" altLang="en-US" sz="2400" b="0" dirty="0">
              <a:solidFill>
                <a:srgbClr val="FFC000"/>
              </a:solidFill>
              <a:cs typeface="PT Bold Heading" panose="02010400000000000000" pitchFamily="2" charset="-78"/>
            </a:endParaRPr>
          </a:p>
        </p:txBody>
      </p:sp>
    </p:spTree>
    <p:extLst>
      <p:ext uri="{BB962C8B-B14F-4D97-AF65-F5344CB8AC3E}">
        <p14:creationId xmlns:p14="http://schemas.microsoft.com/office/powerpoint/2010/main" val="210987947"/>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ثيؤطوكية السبت 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81BE5-2E90-4858-9EBE-F255875F9255}"/>
              </a:ext>
            </a:extLst>
          </p:cNvPr>
          <p:cNvSpPr>
            <a:spLocks noGrp="1"/>
          </p:cNvSpPr>
          <p:nvPr>
            <p:ph type="title"/>
          </p:nvPr>
        </p:nvSpPr>
        <p:spPr>
          <a:xfrm>
            <a:off x="-1948070" y="0"/>
            <a:ext cx="1948070" cy="715617"/>
          </a:xfrm>
          <a:prstGeom prst="rect">
            <a:avLst/>
          </a:prstGeom>
        </p:spPr>
        <p:txBody>
          <a:bodyPr/>
          <a:lstStyle>
            <a:lvl1pPr>
              <a:defRPr/>
            </a:lvl1pPr>
          </a:lstStyle>
          <a:p>
            <a:endParaRPr lang="en-GB" dirty="0"/>
          </a:p>
        </p:txBody>
      </p:sp>
      <p:sp>
        <p:nvSpPr>
          <p:cNvPr id="3" name="Text Placeholder 6">
            <a:extLst>
              <a:ext uri="{FF2B5EF4-FFF2-40B4-BE49-F238E27FC236}">
                <a16:creationId xmlns:a16="http://schemas.microsoft.com/office/drawing/2014/main" id="{676DAD1D-4AC8-4EF2-B3A7-09324FA1EAFA}"/>
              </a:ext>
            </a:extLst>
          </p:cNvPr>
          <p:cNvSpPr>
            <a:spLocks noGrp="1"/>
          </p:cNvSpPr>
          <p:nvPr>
            <p:ph type="body" sz="quarter" idx="10"/>
          </p:nvPr>
        </p:nvSpPr>
        <p:spPr>
          <a:xfrm>
            <a:off x="0" y="5661635"/>
            <a:ext cx="9144000" cy="1189740"/>
          </a:xfrm>
          <a:prstGeom prst="rect">
            <a:avLst/>
          </a:prstGeom>
        </p:spPr>
        <p:txBody>
          <a:bodyPr anchor="b"/>
          <a:lstStyle>
            <a:lvl1pPr marL="0" indent="0" algn="ctr" rtl="1">
              <a:buNone/>
              <a:defRPr sz="4000" b="1">
                <a:solidFill>
                  <a:schemeClr val="bg1"/>
                </a:solidFill>
                <a:cs typeface="+mn-cs"/>
              </a:defRPr>
            </a:lvl1pPr>
          </a:lstStyle>
          <a:p>
            <a:pPr lvl="0"/>
            <a:endParaRPr lang="ar-EG" dirty="0"/>
          </a:p>
        </p:txBody>
      </p:sp>
      <p:sp>
        <p:nvSpPr>
          <p:cNvPr id="4" name="Text Placeholder 8">
            <a:extLst>
              <a:ext uri="{FF2B5EF4-FFF2-40B4-BE49-F238E27FC236}">
                <a16:creationId xmlns:a16="http://schemas.microsoft.com/office/drawing/2014/main" id="{4A01459D-6986-4D47-8547-50F2DB3BCA4D}"/>
              </a:ext>
            </a:extLst>
          </p:cNvPr>
          <p:cNvSpPr>
            <a:spLocks noGrp="1"/>
          </p:cNvSpPr>
          <p:nvPr>
            <p:ph type="body" sz="quarter" idx="11"/>
          </p:nvPr>
        </p:nvSpPr>
        <p:spPr>
          <a:xfrm>
            <a:off x="0" y="3710609"/>
            <a:ext cx="9144000" cy="715617"/>
          </a:xfrm>
          <a:prstGeom prst="rect">
            <a:avLst/>
          </a:prstGeom>
        </p:spPr>
        <p:txBody>
          <a:bodyPr/>
          <a:lstStyle>
            <a:lvl1pPr marL="0" indent="0" algn="ctr" rtl="1">
              <a:buNone/>
              <a:defRPr sz="4000" b="1">
                <a:solidFill>
                  <a:schemeClr val="bg1"/>
                </a:solidFill>
                <a:cs typeface="+mn-cs"/>
              </a:defRPr>
            </a:lvl1pPr>
          </a:lstStyle>
          <a:p>
            <a:pPr lvl="0"/>
            <a:endParaRPr lang="ar-EG" dirty="0"/>
          </a:p>
        </p:txBody>
      </p:sp>
      <p:sp>
        <p:nvSpPr>
          <p:cNvPr id="5" name="Text Placeholder 10">
            <a:extLst>
              <a:ext uri="{FF2B5EF4-FFF2-40B4-BE49-F238E27FC236}">
                <a16:creationId xmlns:a16="http://schemas.microsoft.com/office/drawing/2014/main" id="{F2B06752-BB7C-4EDD-A825-B7A66B24014A}"/>
              </a:ext>
            </a:extLst>
          </p:cNvPr>
          <p:cNvSpPr>
            <a:spLocks noGrp="1"/>
          </p:cNvSpPr>
          <p:nvPr>
            <p:ph type="body" sz="quarter" idx="12"/>
          </p:nvPr>
        </p:nvSpPr>
        <p:spPr>
          <a:xfrm>
            <a:off x="0" y="4442434"/>
            <a:ext cx="9144000" cy="1189740"/>
          </a:xfrm>
          <a:prstGeom prst="rect">
            <a:avLst/>
          </a:prstGeom>
        </p:spPr>
        <p:txBody>
          <a:bodyPr anchor="t"/>
          <a:lstStyle>
            <a:lvl1pPr marL="0" indent="0" algn="ctr">
              <a:buNone/>
              <a:defRPr sz="4000">
                <a:solidFill>
                  <a:srgbClr val="FFC000"/>
                </a:solidFill>
                <a:latin typeface="CS New Athanasius" panose="020B0500000000000000" pitchFamily="34" charset="0"/>
              </a:defRPr>
            </a:lvl1pPr>
          </a:lstStyle>
          <a:p>
            <a:pPr lvl="0"/>
            <a:endParaRPr lang="ar-EG" dirty="0"/>
          </a:p>
        </p:txBody>
      </p:sp>
      <p:sp>
        <p:nvSpPr>
          <p:cNvPr id="7" name="Rectangle 6">
            <a:extLst>
              <a:ext uri="{FF2B5EF4-FFF2-40B4-BE49-F238E27FC236}">
                <a16:creationId xmlns:a16="http://schemas.microsoft.com/office/drawing/2014/main" id="{C28405A0-727B-4079-8209-19548B5C8768}"/>
              </a:ext>
            </a:extLst>
          </p:cNvPr>
          <p:cNvSpPr/>
          <p:nvPr userDrawn="1"/>
        </p:nvSpPr>
        <p:spPr>
          <a:xfrm>
            <a:off x="1895060" y="6626"/>
            <a:ext cx="5353879" cy="523220"/>
          </a:xfrm>
          <a:prstGeom prst="rect">
            <a:avLst/>
          </a:prstGeom>
          <a:noFill/>
        </p:spPr>
        <p:txBody>
          <a:bodyPr wrap="square" lIns="91440" tIns="45720" rIns="91440" bIns="45720">
            <a:spAutoFit/>
          </a:bodyPr>
          <a:lstStyle/>
          <a:p>
            <a:pPr algn="ctr" rtl="1" eaLnBrk="1" hangingPunct="1">
              <a:buFontTx/>
              <a:buNone/>
            </a:pPr>
            <a:r>
              <a:rPr kumimoji="0" lang="ar-EG" altLang="en-US" sz="2800" b="1" i="0" u="none" strike="noStrike" kern="1200" cap="none" spc="0" normalizeH="0" baseline="0" dirty="0">
                <a:ln>
                  <a:noFill/>
                </a:ln>
                <a:solidFill>
                  <a:srgbClr val="FFC000"/>
                </a:solidFill>
                <a:effectLst/>
                <a:uLnTx/>
                <a:uFillTx/>
                <a:latin typeface="Calibri"/>
                <a:ea typeface="+mn-ea"/>
                <a:cs typeface="AGA Sindibad Regular" pitchFamily="2" charset="-78"/>
              </a:rPr>
              <a:t>ثيؤطوكية السبت</a:t>
            </a:r>
            <a:r>
              <a:rPr kumimoji="0" lang="en-US" altLang="en-US" sz="2800" b="1" i="0" u="none" strike="noStrike" kern="1200" cap="none" spc="0" normalizeH="0" baseline="0" dirty="0">
                <a:ln>
                  <a:noFill/>
                </a:ln>
                <a:solidFill>
                  <a:srgbClr val="FFC000"/>
                </a:solidFill>
                <a:effectLst/>
                <a:uLnTx/>
                <a:uFillTx/>
                <a:latin typeface="Calibri"/>
                <a:ea typeface="+mn-ea"/>
                <a:cs typeface="AGA Sindibad Regular" pitchFamily="2" charset="-78"/>
              </a:rPr>
              <a:t> </a:t>
            </a:r>
            <a:r>
              <a:rPr kumimoji="0" lang="ar-EG" altLang="en-US" sz="2400" b="1" i="0" u="none" strike="noStrike" kern="1200" cap="none" spc="0" normalizeH="0" baseline="0" dirty="0">
                <a:ln>
                  <a:noFill/>
                </a:ln>
                <a:solidFill>
                  <a:srgbClr val="FFC000"/>
                </a:solidFill>
                <a:effectLst/>
                <a:uLnTx/>
                <a:uFillTx/>
                <a:latin typeface="Calibri"/>
                <a:ea typeface="+mn-ea"/>
                <a:cs typeface="AGA Sindibad Regular" pitchFamily="2" charset="-78"/>
              </a:rPr>
              <a:t>(القطعة الخامسة </a:t>
            </a:r>
            <a:r>
              <a:rPr kumimoji="0" lang="en-US" altLang="en-US" sz="2400" b="1" i="0" u="none" strike="noStrike" kern="1200" cap="none" spc="0" normalizeH="0" baseline="0" dirty="0">
                <a:ln>
                  <a:noFill/>
                </a:ln>
                <a:solidFill>
                  <a:srgbClr val="FFC000"/>
                </a:solidFill>
                <a:effectLst/>
                <a:uLnTx/>
                <a:uFillTx/>
                <a:latin typeface="Calibri"/>
                <a:ea typeface="+mn-ea"/>
                <a:cs typeface="AGA Sindibad Regular" pitchFamily="2" charset="-78"/>
              </a:rPr>
              <a:t>(</a:t>
            </a:r>
            <a:r>
              <a:rPr kumimoji="0" lang="en-US" altLang="en-US" sz="2400" b="1" i="0" u="none" strike="noStrike" kern="1200" cap="none" spc="0" normalizeH="0" baseline="0" dirty="0">
                <a:ln>
                  <a:noFill/>
                </a:ln>
                <a:solidFill>
                  <a:srgbClr val="FFC000"/>
                </a:solidFill>
                <a:effectLst/>
                <a:uLnTx/>
                <a:uFillTx/>
                <a:latin typeface="Avva_Shenouda" panose="020B0500000000000000" pitchFamily="34" charset="0"/>
                <a:ea typeface="+mn-ea"/>
                <a:cs typeface="AGA Sindibad Regular" pitchFamily="2" charset="-78"/>
              </a:rPr>
              <a:t>=E</a:t>
            </a:r>
            <a:endParaRPr lang="en-US" altLang="en-US" sz="2400" b="0" dirty="0">
              <a:solidFill>
                <a:srgbClr val="FFC000"/>
              </a:solidFill>
              <a:cs typeface="PT Bold Heading" panose="02010400000000000000" pitchFamily="2" charset="-78"/>
            </a:endParaRPr>
          </a:p>
        </p:txBody>
      </p:sp>
    </p:spTree>
    <p:extLst>
      <p:ext uri="{BB962C8B-B14F-4D97-AF65-F5344CB8AC3E}">
        <p14:creationId xmlns:p14="http://schemas.microsoft.com/office/powerpoint/2010/main" val="3892203753"/>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ثيؤطوكية السبت 6">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81BE5-2E90-4858-9EBE-F255875F9255}"/>
              </a:ext>
            </a:extLst>
          </p:cNvPr>
          <p:cNvSpPr>
            <a:spLocks noGrp="1"/>
          </p:cNvSpPr>
          <p:nvPr>
            <p:ph type="title"/>
          </p:nvPr>
        </p:nvSpPr>
        <p:spPr>
          <a:xfrm>
            <a:off x="-1948070" y="0"/>
            <a:ext cx="1948070" cy="715617"/>
          </a:xfrm>
          <a:prstGeom prst="rect">
            <a:avLst/>
          </a:prstGeom>
        </p:spPr>
        <p:txBody>
          <a:bodyPr/>
          <a:lstStyle>
            <a:lvl1pPr>
              <a:defRPr/>
            </a:lvl1pPr>
          </a:lstStyle>
          <a:p>
            <a:endParaRPr lang="en-GB" dirty="0"/>
          </a:p>
        </p:txBody>
      </p:sp>
      <p:sp>
        <p:nvSpPr>
          <p:cNvPr id="3" name="Text Placeholder 6">
            <a:extLst>
              <a:ext uri="{FF2B5EF4-FFF2-40B4-BE49-F238E27FC236}">
                <a16:creationId xmlns:a16="http://schemas.microsoft.com/office/drawing/2014/main" id="{676DAD1D-4AC8-4EF2-B3A7-09324FA1EAFA}"/>
              </a:ext>
            </a:extLst>
          </p:cNvPr>
          <p:cNvSpPr>
            <a:spLocks noGrp="1"/>
          </p:cNvSpPr>
          <p:nvPr>
            <p:ph type="body" sz="quarter" idx="10"/>
          </p:nvPr>
        </p:nvSpPr>
        <p:spPr>
          <a:xfrm>
            <a:off x="0" y="5661635"/>
            <a:ext cx="9144000" cy="1189740"/>
          </a:xfrm>
          <a:prstGeom prst="rect">
            <a:avLst/>
          </a:prstGeom>
        </p:spPr>
        <p:txBody>
          <a:bodyPr anchor="b"/>
          <a:lstStyle>
            <a:lvl1pPr marL="0" indent="0" algn="ctr" rtl="1">
              <a:buNone/>
              <a:defRPr sz="4000" b="1">
                <a:solidFill>
                  <a:schemeClr val="bg1"/>
                </a:solidFill>
                <a:cs typeface="+mn-cs"/>
              </a:defRPr>
            </a:lvl1pPr>
          </a:lstStyle>
          <a:p>
            <a:pPr lvl="0"/>
            <a:endParaRPr lang="ar-EG" dirty="0"/>
          </a:p>
        </p:txBody>
      </p:sp>
      <p:sp>
        <p:nvSpPr>
          <p:cNvPr id="4" name="Text Placeholder 8">
            <a:extLst>
              <a:ext uri="{FF2B5EF4-FFF2-40B4-BE49-F238E27FC236}">
                <a16:creationId xmlns:a16="http://schemas.microsoft.com/office/drawing/2014/main" id="{4A01459D-6986-4D47-8547-50F2DB3BCA4D}"/>
              </a:ext>
            </a:extLst>
          </p:cNvPr>
          <p:cNvSpPr>
            <a:spLocks noGrp="1"/>
          </p:cNvSpPr>
          <p:nvPr>
            <p:ph type="body" sz="quarter" idx="11"/>
          </p:nvPr>
        </p:nvSpPr>
        <p:spPr>
          <a:xfrm>
            <a:off x="0" y="3710609"/>
            <a:ext cx="9144000" cy="715617"/>
          </a:xfrm>
          <a:prstGeom prst="rect">
            <a:avLst/>
          </a:prstGeom>
        </p:spPr>
        <p:txBody>
          <a:bodyPr/>
          <a:lstStyle>
            <a:lvl1pPr marL="0" indent="0" algn="ctr" rtl="1">
              <a:buNone/>
              <a:defRPr sz="4000" b="1">
                <a:solidFill>
                  <a:schemeClr val="bg1"/>
                </a:solidFill>
                <a:cs typeface="+mn-cs"/>
              </a:defRPr>
            </a:lvl1pPr>
          </a:lstStyle>
          <a:p>
            <a:pPr lvl="0"/>
            <a:endParaRPr lang="ar-EG" dirty="0"/>
          </a:p>
        </p:txBody>
      </p:sp>
      <p:sp>
        <p:nvSpPr>
          <p:cNvPr id="5" name="Text Placeholder 10">
            <a:extLst>
              <a:ext uri="{FF2B5EF4-FFF2-40B4-BE49-F238E27FC236}">
                <a16:creationId xmlns:a16="http://schemas.microsoft.com/office/drawing/2014/main" id="{F2B06752-BB7C-4EDD-A825-B7A66B24014A}"/>
              </a:ext>
            </a:extLst>
          </p:cNvPr>
          <p:cNvSpPr>
            <a:spLocks noGrp="1"/>
          </p:cNvSpPr>
          <p:nvPr>
            <p:ph type="body" sz="quarter" idx="12"/>
          </p:nvPr>
        </p:nvSpPr>
        <p:spPr>
          <a:xfrm>
            <a:off x="0" y="4442434"/>
            <a:ext cx="9144000" cy="1189740"/>
          </a:xfrm>
          <a:prstGeom prst="rect">
            <a:avLst/>
          </a:prstGeom>
        </p:spPr>
        <p:txBody>
          <a:bodyPr anchor="t"/>
          <a:lstStyle>
            <a:lvl1pPr marL="0" indent="0" algn="ctr">
              <a:buNone/>
              <a:defRPr sz="4000">
                <a:solidFill>
                  <a:srgbClr val="FFC000"/>
                </a:solidFill>
                <a:latin typeface="CS New Athanasius" panose="020B0500000000000000" pitchFamily="34" charset="0"/>
              </a:defRPr>
            </a:lvl1pPr>
          </a:lstStyle>
          <a:p>
            <a:pPr lvl="0"/>
            <a:endParaRPr lang="ar-EG" dirty="0"/>
          </a:p>
        </p:txBody>
      </p:sp>
      <p:sp>
        <p:nvSpPr>
          <p:cNvPr id="7" name="Rectangle 6">
            <a:extLst>
              <a:ext uri="{FF2B5EF4-FFF2-40B4-BE49-F238E27FC236}">
                <a16:creationId xmlns:a16="http://schemas.microsoft.com/office/drawing/2014/main" id="{C28405A0-727B-4079-8209-19548B5C8768}"/>
              </a:ext>
            </a:extLst>
          </p:cNvPr>
          <p:cNvSpPr/>
          <p:nvPr userDrawn="1"/>
        </p:nvSpPr>
        <p:spPr>
          <a:xfrm>
            <a:off x="1895060" y="6626"/>
            <a:ext cx="5353879" cy="523220"/>
          </a:xfrm>
          <a:prstGeom prst="rect">
            <a:avLst/>
          </a:prstGeom>
          <a:noFill/>
        </p:spPr>
        <p:txBody>
          <a:bodyPr wrap="square" lIns="91440" tIns="45720" rIns="91440" bIns="45720">
            <a:spAutoFit/>
          </a:bodyPr>
          <a:lstStyle/>
          <a:p>
            <a:pPr algn="ctr" rtl="1" eaLnBrk="1" hangingPunct="1">
              <a:buFontTx/>
              <a:buNone/>
            </a:pPr>
            <a:r>
              <a:rPr kumimoji="0" lang="ar-EG" altLang="en-US" sz="2800" b="1" i="0" u="none" strike="noStrike" kern="1200" cap="none" spc="0" normalizeH="0" baseline="0" dirty="0">
                <a:ln>
                  <a:noFill/>
                </a:ln>
                <a:solidFill>
                  <a:srgbClr val="FFC000"/>
                </a:solidFill>
                <a:effectLst/>
                <a:uLnTx/>
                <a:uFillTx/>
                <a:latin typeface="Calibri"/>
                <a:ea typeface="+mn-ea"/>
                <a:cs typeface="AGA Sindibad Regular" pitchFamily="2" charset="-78"/>
              </a:rPr>
              <a:t>ثيؤطوكية السبت</a:t>
            </a:r>
            <a:r>
              <a:rPr kumimoji="0" lang="en-US" altLang="en-US" sz="2800" b="1" i="0" u="none" strike="noStrike" kern="1200" cap="none" spc="0" normalizeH="0" baseline="0" dirty="0">
                <a:ln>
                  <a:noFill/>
                </a:ln>
                <a:solidFill>
                  <a:srgbClr val="FFC000"/>
                </a:solidFill>
                <a:effectLst/>
                <a:uLnTx/>
                <a:uFillTx/>
                <a:latin typeface="Calibri"/>
                <a:ea typeface="+mn-ea"/>
                <a:cs typeface="AGA Sindibad Regular" pitchFamily="2" charset="-78"/>
              </a:rPr>
              <a:t> </a:t>
            </a:r>
            <a:r>
              <a:rPr kumimoji="0" lang="ar-EG" altLang="en-US" sz="2400" b="1" i="0" u="none" strike="noStrike" kern="1200" cap="none" spc="0" normalizeH="0" baseline="0" dirty="0">
                <a:ln>
                  <a:noFill/>
                </a:ln>
                <a:solidFill>
                  <a:srgbClr val="FFC000"/>
                </a:solidFill>
                <a:effectLst/>
                <a:uLnTx/>
                <a:uFillTx/>
                <a:latin typeface="Calibri"/>
                <a:ea typeface="+mn-ea"/>
                <a:cs typeface="AGA Sindibad Regular" pitchFamily="2" charset="-78"/>
              </a:rPr>
              <a:t>(القطعة السادسة </a:t>
            </a:r>
            <a:r>
              <a:rPr kumimoji="0" lang="en-US" altLang="en-US" sz="2400" b="1" i="0" u="none" strike="noStrike" kern="1200" cap="none" spc="0" normalizeH="0" baseline="0" dirty="0">
                <a:ln>
                  <a:noFill/>
                </a:ln>
                <a:solidFill>
                  <a:srgbClr val="FFC000"/>
                </a:solidFill>
                <a:effectLst/>
                <a:uLnTx/>
                <a:uFillTx/>
                <a:latin typeface="Calibri"/>
                <a:ea typeface="+mn-ea"/>
                <a:cs typeface="AGA Sindibad Regular" pitchFamily="2" charset="-78"/>
              </a:rPr>
              <a:t>(</a:t>
            </a:r>
            <a:r>
              <a:rPr kumimoji="0" lang="en-US" altLang="en-US" sz="2400" b="1" i="0" u="none" strike="noStrike" kern="1200" cap="none" spc="0" normalizeH="0" baseline="0" dirty="0">
                <a:ln>
                  <a:noFill/>
                </a:ln>
                <a:solidFill>
                  <a:srgbClr val="FFC000"/>
                </a:solidFill>
                <a:effectLst/>
                <a:uLnTx/>
                <a:uFillTx/>
                <a:latin typeface="Avva_Shenouda" panose="020B0500000000000000" pitchFamily="34" charset="0"/>
                <a:ea typeface="+mn-ea"/>
                <a:cs typeface="AGA Sindibad Regular" pitchFamily="2" charset="-78"/>
              </a:rPr>
              <a:t>^</a:t>
            </a:r>
            <a:endParaRPr lang="en-US" altLang="en-US" sz="2400" b="0" dirty="0">
              <a:solidFill>
                <a:srgbClr val="FFC000"/>
              </a:solidFill>
              <a:cs typeface="PT Bold Heading" panose="02010400000000000000" pitchFamily="2" charset="-78"/>
            </a:endParaRPr>
          </a:p>
        </p:txBody>
      </p:sp>
    </p:spTree>
    <p:extLst>
      <p:ext uri="{BB962C8B-B14F-4D97-AF65-F5344CB8AC3E}">
        <p14:creationId xmlns:p14="http://schemas.microsoft.com/office/powerpoint/2010/main" val="1473426908"/>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ثيؤطوكية السبت 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81BE5-2E90-4858-9EBE-F255875F9255}"/>
              </a:ext>
            </a:extLst>
          </p:cNvPr>
          <p:cNvSpPr>
            <a:spLocks noGrp="1"/>
          </p:cNvSpPr>
          <p:nvPr>
            <p:ph type="title"/>
          </p:nvPr>
        </p:nvSpPr>
        <p:spPr>
          <a:xfrm>
            <a:off x="-1948070" y="0"/>
            <a:ext cx="1948070" cy="715617"/>
          </a:xfrm>
          <a:prstGeom prst="rect">
            <a:avLst/>
          </a:prstGeom>
        </p:spPr>
        <p:txBody>
          <a:bodyPr/>
          <a:lstStyle>
            <a:lvl1pPr>
              <a:defRPr/>
            </a:lvl1pPr>
          </a:lstStyle>
          <a:p>
            <a:endParaRPr lang="en-GB" dirty="0"/>
          </a:p>
        </p:txBody>
      </p:sp>
      <p:sp>
        <p:nvSpPr>
          <p:cNvPr id="3" name="Text Placeholder 6">
            <a:extLst>
              <a:ext uri="{FF2B5EF4-FFF2-40B4-BE49-F238E27FC236}">
                <a16:creationId xmlns:a16="http://schemas.microsoft.com/office/drawing/2014/main" id="{676DAD1D-4AC8-4EF2-B3A7-09324FA1EAFA}"/>
              </a:ext>
            </a:extLst>
          </p:cNvPr>
          <p:cNvSpPr>
            <a:spLocks noGrp="1"/>
          </p:cNvSpPr>
          <p:nvPr>
            <p:ph type="body" sz="quarter" idx="10"/>
          </p:nvPr>
        </p:nvSpPr>
        <p:spPr>
          <a:xfrm>
            <a:off x="0" y="5661635"/>
            <a:ext cx="9144000" cy="1189740"/>
          </a:xfrm>
          <a:prstGeom prst="rect">
            <a:avLst/>
          </a:prstGeom>
        </p:spPr>
        <p:txBody>
          <a:bodyPr anchor="b"/>
          <a:lstStyle>
            <a:lvl1pPr marL="0" indent="0" algn="ctr" rtl="1">
              <a:buNone/>
              <a:defRPr sz="4000" b="1">
                <a:solidFill>
                  <a:schemeClr val="bg1"/>
                </a:solidFill>
                <a:cs typeface="+mn-cs"/>
              </a:defRPr>
            </a:lvl1pPr>
          </a:lstStyle>
          <a:p>
            <a:pPr lvl="0"/>
            <a:endParaRPr lang="ar-EG" dirty="0"/>
          </a:p>
        </p:txBody>
      </p:sp>
      <p:sp>
        <p:nvSpPr>
          <p:cNvPr id="4" name="Text Placeholder 8">
            <a:extLst>
              <a:ext uri="{FF2B5EF4-FFF2-40B4-BE49-F238E27FC236}">
                <a16:creationId xmlns:a16="http://schemas.microsoft.com/office/drawing/2014/main" id="{4A01459D-6986-4D47-8547-50F2DB3BCA4D}"/>
              </a:ext>
            </a:extLst>
          </p:cNvPr>
          <p:cNvSpPr>
            <a:spLocks noGrp="1"/>
          </p:cNvSpPr>
          <p:nvPr>
            <p:ph type="body" sz="quarter" idx="11"/>
          </p:nvPr>
        </p:nvSpPr>
        <p:spPr>
          <a:xfrm>
            <a:off x="0" y="3710609"/>
            <a:ext cx="9144000" cy="715617"/>
          </a:xfrm>
          <a:prstGeom prst="rect">
            <a:avLst/>
          </a:prstGeom>
        </p:spPr>
        <p:txBody>
          <a:bodyPr/>
          <a:lstStyle>
            <a:lvl1pPr marL="0" indent="0" algn="ctr" rtl="1">
              <a:buNone/>
              <a:defRPr sz="4000" b="1">
                <a:solidFill>
                  <a:schemeClr val="bg1"/>
                </a:solidFill>
                <a:cs typeface="+mn-cs"/>
              </a:defRPr>
            </a:lvl1pPr>
          </a:lstStyle>
          <a:p>
            <a:pPr lvl="0"/>
            <a:endParaRPr lang="ar-EG" dirty="0"/>
          </a:p>
        </p:txBody>
      </p:sp>
      <p:sp>
        <p:nvSpPr>
          <p:cNvPr id="5" name="Text Placeholder 10">
            <a:extLst>
              <a:ext uri="{FF2B5EF4-FFF2-40B4-BE49-F238E27FC236}">
                <a16:creationId xmlns:a16="http://schemas.microsoft.com/office/drawing/2014/main" id="{F2B06752-BB7C-4EDD-A825-B7A66B24014A}"/>
              </a:ext>
            </a:extLst>
          </p:cNvPr>
          <p:cNvSpPr>
            <a:spLocks noGrp="1"/>
          </p:cNvSpPr>
          <p:nvPr>
            <p:ph type="body" sz="quarter" idx="12"/>
          </p:nvPr>
        </p:nvSpPr>
        <p:spPr>
          <a:xfrm>
            <a:off x="0" y="4442434"/>
            <a:ext cx="9144000" cy="1189740"/>
          </a:xfrm>
          <a:prstGeom prst="rect">
            <a:avLst/>
          </a:prstGeom>
        </p:spPr>
        <p:txBody>
          <a:bodyPr anchor="t"/>
          <a:lstStyle>
            <a:lvl1pPr marL="0" indent="0" algn="ctr">
              <a:buNone/>
              <a:defRPr sz="4000">
                <a:solidFill>
                  <a:srgbClr val="FFC000"/>
                </a:solidFill>
                <a:latin typeface="CS New Athanasius" panose="020B0500000000000000" pitchFamily="34" charset="0"/>
              </a:defRPr>
            </a:lvl1pPr>
          </a:lstStyle>
          <a:p>
            <a:pPr lvl="0"/>
            <a:endParaRPr lang="ar-EG" dirty="0"/>
          </a:p>
        </p:txBody>
      </p:sp>
      <p:sp>
        <p:nvSpPr>
          <p:cNvPr id="7" name="Rectangle 6">
            <a:extLst>
              <a:ext uri="{FF2B5EF4-FFF2-40B4-BE49-F238E27FC236}">
                <a16:creationId xmlns:a16="http://schemas.microsoft.com/office/drawing/2014/main" id="{C28405A0-727B-4079-8209-19548B5C8768}"/>
              </a:ext>
            </a:extLst>
          </p:cNvPr>
          <p:cNvSpPr/>
          <p:nvPr userDrawn="1"/>
        </p:nvSpPr>
        <p:spPr>
          <a:xfrm>
            <a:off x="1895060" y="6626"/>
            <a:ext cx="5353879" cy="523220"/>
          </a:xfrm>
          <a:prstGeom prst="rect">
            <a:avLst/>
          </a:prstGeom>
          <a:noFill/>
        </p:spPr>
        <p:txBody>
          <a:bodyPr wrap="square" lIns="91440" tIns="45720" rIns="91440" bIns="45720">
            <a:spAutoFit/>
          </a:bodyPr>
          <a:lstStyle/>
          <a:p>
            <a:pPr algn="ctr" rtl="1" eaLnBrk="1" hangingPunct="1">
              <a:buFontTx/>
              <a:buNone/>
            </a:pPr>
            <a:r>
              <a:rPr kumimoji="0" lang="ar-EG" altLang="en-US" sz="2800" b="1" i="0" u="none" strike="noStrike" kern="1200" cap="none" spc="0" normalizeH="0" baseline="0" dirty="0">
                <a:ln>
                  <a:noFill/>
                </a:ln>
                <a:solidFill>
                  <a:srgbClr val="FFC000"/>
                </a:solidFill>
                <a:effectLst/>
                <a:uLnTx/>
                <a:uFillTx/>
                <a:latin typeface="Calibri"/>
                <a:ea typeface="+mn-ea"/>
                <a:cs typeface="AGA Sindibad Regular" pitchFamily="2" charset="-78"/>
              </a:rPr>
              <a:t>ثيؤطوكية السبت</a:t>
            </a:r>
            <a:r>
              <a:rPr kumimoji="0" lang="en-US" altLang="en-US" sz="2800" b="1" i="0" u="none" strike="noStrike" kern="1200" cap="none" spc="0" normalizeH="0" baseline="0" dirty="0">
                <a:ln>
                  <a:noFill/>
                </a:ln>
                <a:solidFill>
                  <a:srgbClr val="FFC000"/>
                </a:solidFill>
                <a:effectLst/>
                <a:uLnTx/>
                <a:uFillTx/>
                <a:latin typeface="Calibri"/>
                <a:ea typeface="+mn-ea"/>
                <a:cs typeface="AGA Sindibad Regular" pitchFamily="2" charset="-78"/>
              </a:rPr>
              <a:t> </a:t>
            </a:r>
            <a:r>
              <a:rPr kumimoji="0" lang="ar-EG" altLang="en-US" sz="2400" b="1" i="0" u="none" strike="noStrike" kern="1200" cap="none" spc="0" normalizeH="0" baseline="0" dirty="0">
                <a:ln>
                  <a:noFill/>
                </a:ln>
                <a:solidFill>
                  <a:srgbClr val="FFC000"/>
                </a:solidFill>
                <a:effectLst/>
                <a:uLnTx/>
                <a:uFillTx/>
                <a:latin typeface="Calibri"/>
                <a:ea typeface="+mn-ea"/>
                <a:cs typeface="AGA Sindibad Regular" pitchFamily="2" charset="-78"/>
              </a:rPr>
              <a:t>(القطعة السابعة </a:t>
            </a:r>
            <a:r>
              <a:rPr kumimoji="0" lang="en-US" altLang="en-US" sz="2400" b="1" i="0" u="none" strike="noStrike" kern="1200" cap="none" spc="0" normalizeH="0" baseline="0" dirty="0">
                <a:ln>
                  <a:noFill/>
                </a:ln>
                <a:solidFill>
                  <a:srgbClr val="FFC000"/>
                </a:solidFill>
                <a:effectLst/>
                <a:uLnTx/>
                <a:uFillTx/>
                <a:latin typeface="Calibri"/>
                <a:ea typeface="+mn-ea"/>
                <a:cs typeface="AGA Sindibad Regular" pitchFamily="2" charset="-78"/>
              </a:rPr>
              <a:t>(</a:t>
            </a:r>
            <a:r>
              <a:rPr kumimoji="0" lang="en-US" altLang="en-US" sz="2400" b="1" i="0" u="none" strike="noStrike" kern="1200" cap="none" spc="0" normalizeH="0" baseline="0" dirty="0">
                <a:ln>
                  <a:noFill/>
                </a:ln>
                <a:solidFill>
                  <a:srgbClr val="FFC000"/>
                </a:solidFill>
                <a:effectLst/>
                <a:uLnTx/>
                <a:uFillTx/>
                <a:latin typeface="Avva_Shenouda" panose="020B0500000000000000" pitchFamily="34" charset="0"/>
                <a:ea typeface="+mn-ea"/>
                <a:cs typeface="AGA Sindibad Regular" pitchFamily="2" charset="-78"/>
              </a:rPr>
              <a:t>=Z</a:t>
            </a:r>
            <a:endParaRPr lang="en-US" altLang="en-US" sz="2400" b="0" dirty="0">
              <a:solidFill>
                <a:srgbClr val="FFC000"/>
              </a:solidFill>
              <a:cs typeface="PT Bold Heading" panose="02010400000000000000" pitchFamily="2" charset="-78"/>
            </a:endParaRPr>
          </a:p>
        </p:txBody>
      </p:sp>
    </p:spTree>
    <p:extLst>
      <p:ext uri="{BB962C8B-B14F-4D97-AF65-F5344CB8AC3E}">
        <p14:creationId xmlns:p14="http://schemas.microsoft.com/office/powerpoint/2010/main" val="1811045942"/>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ثيؤطوكية السبت 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81BE5-2E90-4858-9EBE-F255875F9255}"/>
              </a:ext>
            </a:extLst>
          </p:cNvPr>
          <p:cNvSpPr>
            <a:spLocks noGrp="1"/>
          </p:cNvSpPr>
          <p:nvPr>
            <p:ph type="title"/>
          </p:nvPr>
        </p:nvSpPr>
        <p:spPr>
          <a:xfrm>
            <a:off x="-1948070" y="0"/>
            <a:ext cx="1948070" cy="715617"/>
          </a:xfrm>
          <a:prstGeom prst="rect">
            <a:avLst/>
          </a:prstGeom>
        </p:spPr>
        <p:txBody>
          <a:bodyPr/>
          <a:lstStyle>
            <a:lvl1pPr>
              <a:defRPr/>
            </a:lvl1pPr>
          </a:lstStyle>
          <a:p>
            <a:endParaRPr lang="en-GB" dirty="0"/>
          </a:p>
        </p:txBody>
      </p:sp>
      <p:sp>
        <p:nvSpPr>
          <p:cNvPr id="3" name="Text Placeholder 6">
            <a:extLst>
              <a:ext uri="{FF2B5EF4-FFF2-40B4-BE49-F238E27FC236}">
                <a16:creationId xmlns:a16="http://schemas.microsoft.com/office/drawing/2014/main" id="{676DAD1D-4AC8-4EF2-B3A7-09324FA1EAFA}"/>
              </a:ext>
            </a:extLst>
          </p:cNvPr>
          <p:cNvSpPr>
            <a:spLocks noGrp="1"/>
          </p:cNvSpPr>
          <p:nvPr>
            <p:ph type="body" sz="quarter" idx="10"/>
          </p:nvPr>
        </p:nvSpPr>
        <p:spPr>
          <a:xfrm>
            <a:off x="0" y="5661635"/>
            <a:ext cx="9144000" cy="1189740"/>
          </a:xfrm>
          <a:prstGeom prst="rect">
            <a:avLst/>
          </a:prstGeom>
        </p:spPr>
        <p:txBody>
          <a:bodyPr anchor="b"/>
          <a:lstStyle>
            <a:lvl1pPr marL="0" indent="0" algn="ctr" rtl="1">
              <a:buNone/>
              <a:defRPr sz="4000" b="1">
                <a:solidFill>
                  <a:schemeClr val="bg1"/>
                </a:solidFill>
                <a:cs typeface="+mn-cs"/>
              </a:defRPr>
            </a:lvl1pPr>
          </a:lstStyle>
          <a:p>
            <a:pPr lvl="0"/>
            <a:endParaRPr lang="ar-EG" dirty="0"/>
          </a:p>
        </p:txBody>
      </p:sp>
      <p:sp>
        <p:nvSpPr>
          <p:cNvPr id="4" name="Text Placeholder 8">
            <a:extLst>
              <a:ext uri="{FF2B5EF4-FFF2-40B4-BE49-F238E27FC236}">
                <a16:creationId xmlns:a16="http://schemas.microsoft.com/office/drawing/2014/main" id="{4A01459D-6986-4D47-8547-50F2DB3BCA4D}"/>
              </a:ext>
            </a:extLst>
          </p:cNvPr>
          <p:cNvSpPr>
            <a:spLocks noGrp="1"/>
          </p:cNvSpPr>
          <p:nvPr>
            <p:ph type="body" sz="quarter" idx="11"/>
          </p:nvPr>
        </p:nvSpPr>
        <p:spPr>
          <a:xfrm>
            <a:off x="0" y="3710609"/>
            <a:ext cx="9144000" cy="715617"/>
          </a:xfrm>
          <a:prstGeom prst="rect">
            <a:avLst/>
          </a:prstGeom>
        </p:spPr>
        <p:txBody>
          <a:bodyPr/>
          <a:lstStyle>
            <a:lvl1pPr marL="0" indent="0" algn="ctr" rtl="1">
              <a:buNone/>
              <a:defRPr sz="4000" b="1">
                <a:solidFill>
                  <a:schemeClr val="bg1"/>
                </a:solidFill>
                <a:cs typeface="+mn-cs"/>
              </a:defRPr>
            </a:lvl1pPr>
          </a:lstStyle>
          <a:p>
            <a:pPr lvl="0"/>
            <a:endParaRPr lang="ar-EG" dirty="0"/>
          </a:p>
        </p:txBody>
      </p:sp>
      <p:sp>
        <p:nvSpPr>
          <p:cNvPr id="5" name="Text Placeholder 10">
            <a:extLst>
              <a:ext uri="{FF2B5EF4-FFF2-40B4-BE49-F238E27FC236}">
                <a16:creationId xmlns:a16="http://schemas.microsoft.com/office/drawing/2014/main" id="{F2B06752-BB7C-4EDD-A825-B7A66B24014A}"/>
              </a:ext>
            </a:extLst>
          </p:cNvPr>
          <p:cNvSpPr>
            <a:spLocks noGrp="1"/>
          </p:cNvSpPr>
          <p:nvPr>
            <p:ph type="body" sz="quarter" idx="12"/>
          </p:nvPr>
        </p:nvSpPr>
        <p:spPr>
          <a:xfrm>
            <a:off x="0" y="4442434"/>
            <a:ext cx="9144000" cy="1189740"/>
          </a:xfrm>
          <a:prstGeom prst="rect">
            <a:avLst/>
          </a:prstGeom>
        </p:spPr>
        <p:txBody>
          <a:bodyPr anchor="t"/>
          <a:lstStyle>
            <a:lvl1pPr marL="0" indent="0" algn="ctr">
              <a:buNone/>
              <a:defRPr sz="4000">
                <a:solidFill>
                  <a:srgbClr val="FFC000"/>
                </a:solidFill>
                <a:latin typeface="CS New Athanasius" panose="020B0500000000000000" pitchFamily="34" charset="0"/>
              </a:defRPr>
            </a:lvl1pPr>
          </a:lstStyle>
          <a:p>
            <a:pPr lvl="0"/>
            <a:endParaRPr lang="ar-EG" dirty="0"/>
          </a:p>
        </p:txBody>
      </p:sp>
      <p:sp>
        <p:nvSpPr>
          <p:cNvPr id="7" name="Rectangle 6">
            <a:extLst>
              <a:ext uri="{FF2B5EF4-FFF2-40B4-BE49-F238E27FC236}">
                <a16:creationId xmlns:a16="http://schemas.microsoft.com/office/drawing/2014/main" id="{C28405A0-727B-4079-8209-19548B5C8768}"/>
              </a:ext>
            </a:extLst>
          </p:cNvPr>
          <p:cNvSpPr/>
          <p:nvPr userDrawn="1"/>
        </p:nvSpPr>
        <p:spPr>
          <a:xfrm>
            <a:off x="1895060" y="6626"/>
            <a:ext cx="5353879" cy="523220"/>
          </a:xfrm>
          <a:prstGeom prst="rect">
            <a:avLst/>
          </a:prstGeom>
          <a:noFill/>
        </p:spPr>
        <p:txBody>
          <a:bodyPr wrap="square" lIns="91440" tIns="45720" rIns="91440" bIns="45720">
            <a:spAutoFit/>
          </a:bodyPr>
          <a:lstStyle/>
          <a:p>
            <a:pPr algn="ctr" rtl="1" eaLnBrk="1" hangingPunct="1">
              <a:buFontTx/>
              <a:buNone/>
            </a:pPr>
            <a:r>
              <a:rPr kumimoji="0" lang="ar-EG" altLang="en-US" sz="2800" b="1" i="0" u="none" strike="noStrike" kern="1200" cap="none" spc="0" normalizeH="0" baseline="0" dirty="0">
                <a:ln>
                  <a:noFill/>
                </a:ln>
                <a:solidFill>
                  <a:srgbClr val="FFC000"/>
                </a:solidFill>
                <a:effectLst/>
                <a:uLnTx/>
                <a:uFillTx/>
                <a:latin typeface="Calibri"/>
                <a:ea typeface="+mn-ea"/>
                <a:cs typeface="AGA Sindibad Regular" pitchFamily="2" charset="-78"/>
              </a:rPr>
              <a:t>ثيؤطوكية السبت</a:t>
            </a:r>
            <a:r>
              <a:rPr kumimoji="0" lang="en-US" altLang="en-US" sz="2800" b="1" i="0" u="none" strike="noStrike" kern="1200" cap="none" spc="0" normalizeH="0" baseline="0" dirty="0">
                <a:ln>
                  <a:noFill/>
                </a:ln>
                <a:solidFill>
                  <a:srgbClr val="FFC000"/>
                </a:solidFill>
                <a:effectLst/>
                <a:uLnTx/>
                <a:uFillTx/>
                <a:latin typeface="Calibri"/>
                <a:ea typeface="+mn-ea"/>
                <a:cs typeface="AGA Sindibad Regular" pitchFamily="2" charset="-78"/>
              </a:rPr>
              <a:t> </a:t>
            </a:r>
            <a:r>
              <a:rPr kumimoji="0" lang="ar-EG" altLang="en-US" sz="2400" b="1" i="0" u="none" strike="noStrike" kern="1200" cap="none" spc="0" normalizeH="0" baseline="0" dirty="0">
                <a:ln>
                  <a:noFill/>
                </a:ln>
                <a:solidFill>
                  <a:srgbClr val="FFC000"/>
                </a:solidFill>
                <a:effectLst/>
                <a:uLnTx/>
                <a:uFillTx/>
                <a:latin typeface="Calibri"/>
                <a:ea typeface="+mn-ea"/>
                <a:cs typeface="AGA Sindibad Regular" pitchFamily="2" charset="-78"/>
              </a:rPr>
              <a:t>(القطعة الثامنة </a:t>
            </a:r>
            <a:r>
              <a:rPr kumimoji="0" lang="en-US" altLang="en-US" sz="2400" b="1" i="0" u="none" strike="noStrike" kern="1200" cap="none" spc="0" normalizeH="0" baseline="0" dirty="0">
                <a:ln>
                  <a:noFill/>
                </a:ln>
                <a:solidFill>
                  <a:srgbClr val="FFC000"/>
                </a:solidFill>
                <a:effectLst/>
                <a:uLnTx/>
                <a:uFillTx/>
                <a:latin typeface="Calibri"/>
                <a:ea typeface="+mn-ea"/>
                <a:cs typeface="AGA Sindibad Regular" pitchFamily="2" charset="-78"/>
              </a:rPr>
              <a:t>(</a:t>
            </a:r>
            <a:r>
              <a:rPr kumimoji="0" lang="en-US" altLang="en-US" sz="2400" b="1" i="0" u="none" strike="noStrike" kern="1200" cap="none" spc="0" normalizeH="0" baseline="0" dirty="0">
                <a:ln>
                  <a:noFill/>
                </a:ln>
                <a:solidFill>
                  <a:srgbClr val="FFC000"/>
                </a:solidFill>
                <a:effectLst/>
                <a:uLnTx/>
                <a:uFillTx/>
                <a:latin typeface="Avva_Shenouda" panose="020B0500000000000000" pitchFamily="34" charset="0"/>
                <a:ea typeface="+mn-ea"/>
                <a:cs typeface="AGA Sindibad Regular" pitchFamily="2" charset="-78"/>
              </a:rPr>
              <a:t>=)</a:t>
            </a:r>
            <a:endParaRPr lang="en-US" altLang="en-US" sz="2400" b="0" dirty="0">
              <a:solidFill>
                <a:srgbClr val="FFC000"/>
              </a:solidFill>
              <a:cs typeface="PT Bold Heading" panose="02010400000000000000" pitchFamily="2" charset="-78"/>
            </a:endParaRPr>
          </a:p>
        </p:txBody>
      </p:sp>
    </p:spTree>
    <p:extLst>
      <p:ext uri="{BB962C8B-B14F-4D97-AF65-F5344CB8AC3E}">
        <p14:creationId xmlns:p14="http://schemas.microsoft.com/office/powerpoint/2010/main" val="4192776720"/>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userDrawn="1">
  <p:cSld name="ثيؤطوكية السبت 9">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81BE5-2E90-4858-9EBE-F255875F9255}"/>
              </a:ext>
            </a:extLst>
          </p:cNvPr>
          <p:cNvSpPr>
            <a:spLocks noGrp="1"/>
          </p:cNvSpPr>
          <p:nvPr>
            <p:ph type="title"/>
          </p:nvPr>
        </p:nvSpPr>
        <p:spPr>
          <a:xfrm>
            <a:off x="-1948070" y="0"/>
            <a:ext cx="1948070" cy="715617"/>
          </a:xfrm>
          <a:prstGeom prst="rect">
            <a:avLst/>
          </a:prstGeom>
        </p:spPr>
        <p:txBody>
          <a:bodyPr/>
          <a:lstStyle>
            <a:lvl1pPr>
              <a:defRPr/>
            </a:lvl1pPr>
          </a:lstStyle>
          <a:p>
            <a:endParaRPr lang="en-GB" dirty="0"/>
          </a:p>
        </p:txBody>
      </p:sp>
      <p:sp>
        <p:nvSpPr>
          <p:cNvPr id="3" name="Text Placeholder 6">
            <a:extLst>
              <a:ext uri="{FF2B5EF4-FFF2-40B4-BE49-F238E27FC236}">
                <a16:creationId xmlns:a16="http://schemas.microsoft.com/office/drawing/2014/main" id="{676DAD1D-4AC8-4EF2-B3A7-09324FA1EAFA}"/>
              </a:ext>
            </a:extLst>
          </p:cNvPr>
          <p:cNvSpPr>
            <a:spLocks noGrp="1"/>
          </p:cNvSpPr>
          <p:nvPr>
            <p:ph type="body" sz="quarter" idx="10"/>
          </p:nvPr>
        </p:nvSpPr>
        <p:spPr>
          <a:xfrm>
            <a:off x="0" y="5661635"/>
            <a:ext cx="9144000" cy="1189740"/>
          </a:xfrm>
          <a:prstGeom prst="rect">
            <a:avLst/>
          </a:prstGeom>
        </p:spPr>
        <p:txBody>
          <a:bodyPr anchor="b"/>
          <a:lstStyle>
            <a:lvl1pPr marL="0" indent="0" algn="ctr" rtl="1">
              <a:buNone/>
              <a:defRPr sz="4000" b="1">
                <a:solidFill>
                  <a:schemeClr val="bg1"/>
                </a:solidFill>
                <a:cs typeface="+mn-cs"/>
              </a:defRPr>
            </a:lvl1pPr>
          </a:lstStyle>
          <a:p>
            <a:pPr lvl="0"/>
            <a:endParaRPr lang="ar-EG" dirty="0"/>
          </a:p>
        </p:txBody>
      </p:sp>
      <p:sp>
        <p:nvSpPr>
          <p:cNvPr id="4" name="Text Placeholder 8">
            <a:extLst>
              <a:ext uri="{FF2B5EF4-FFF2-40B4-BE49-F238E27FC236}">
                <a16:creationId xmlns:a16="http://schemas.microsoft.com/office/drawing/2014/main" id="{4A01459D-6986-4D47-8547-50F2DB3BCA4D}"/>
              </a:ext>
            </a:extLst>
          </p:cNvPr>
          <p:cNvSpPr>
            <a:spLocks noGrp="1"/>
          </p:cNvSpPr>
          <p:nvPr>
            <p:ph type="body" sz="quarter" idx="11"/>
          </p:nvPr>
        </p:nvSpPr>
        <p:spPr>
          <a:xfrm>
            <a:off x="0" y="3710609"/>
            <a:ext cx="9144000" cy="715617"/>
          </a:xfrm>
          <a:prstGeom prst="rect">
            <a:avLst/>
          </a:prstGeom>
        </p:spPr>
        <p:txBody>
          <a:bodyPr/>
          <a:lstStyle>
            <a:lvl1pPr marL="0" indent="0" algn="ctr" rtl="1">
              <a:buNone/>
              <a:defRPr sz="4000" b="1">
                <a:solidFill>
                  <a:schemeClr val="bg1"/>
                </a:solidFill>
                <a:cs typeface="+mn-cs"/>
              </a:defRPr>
            </a:lvl1pPr>
          </a:lstStyle>
          <a:p>
            <a:pPr lvl="0"/>
            <a:endParaRPr lang="ar-EG" dirty="0"/>
          </a:p>
        </p:txBody>
      </p:sp>
      <p:sp>
        <p:nvSpPr>
          <p:cNvPr id="5" name="Text Placeholder 10">
            <a:extLst>
              <a:ext uri="{FF2B5EF4-FFF2-40B4-BE49-F238E27FC236}">
                <a16:creationId xmlns:a16="http://schemas.microsoft.com/office/drawing/2014/main" id="{F2B06752-BB7C-4EDD-A825-B7A66B24014A}"/>
              </a:ext>
            </a:extLst>
          </p:cNvPr>
          <p:cNvSpPr>
            <a:spLocks noGrp="1"/>
          </p:cNvSpPr>
          <p:nvPr>
            <p:ph type="body" sz="quarter" idx="12"/>
          </p:nvPr>
        </p:nvSpPr>
        <p:spPr>
          <a:xfrm>
            <a:off x="0" y="4442434"/>
            <a:ext cx="9144000" cy="1189740"/>
          </a:xfrm>
          <a:prstGeom prst="rect">
            <a:avLst/>
          </a:prstGeom>
        </p:spPr>
        <p:txBody>
          <a:bodyPr anchor="t"/>
          <a:lstStyle>
            <a:lvl1pPr marL="0" indent="0" algn="ctr">
              <a:buNone/>
              <a:defRPr sz="4000">
                <a:solidFill>
                  <a:srgbClr val="FFC000"/>
                </a:solidFill>
                <a:latin typeface="CS New Athanasius" panose="020B0500000000000000" pitchFamily="34" charset="0"/>
              </a:defRPr>
            </a:lvl1pPr>
          </a:lstStyle>
          <a:p>
            <a:pPr lvl="0"/>
            <a:endParaRPr lang="ar-EG" dirty="0"/>
          </a:p>
        </p:txBody>
      </p:sp>
      <p:sp>
        <p:nvSpPr>
          <p:cNvPr id="7" name="Rectangle 6">
            <a:extLst>
              <a:ext uri="{FF2B5EF4-FFF2-40B4-BE49-F238E27FC236}">
                <a16:creationId xmlns:a16="http://schemas.microsoft.com/office/drawing/2014/main" id="{C28405A0-727B-4079-8209-19548B5C8768}"/>
              </a:ext>
            </a:extLst>
          </p:cNvPr>
          <p:cNvSpPr/>
          <p:nvPr userDrawn="1"/>
        </p:nvSpPr>
        <p:spPr>
          <a:xfrm>
            <a:off x="1895060" y="6626"/>
            <a:ext cx="5353879" cy="523220"/>
          </a:xfrm>
          <a:prstGeom prst="rect">
            <a:avLst/>
          </a:prstGeom>
          <a:noFill/>
        </p:spPr>
        <p:txBody>
          <a:bodyPr wrap="square" lIns="91440" tIns="45720" rIns="91440" bIns="45720">
            <a:spAutoFit/>
          </a:bodyPr>
          <a:lstStyle/>
          <a:p>
            <a:pPr algn="ctr" rtl="1" eaLnBrk="1" hangingPunct="1">
              <a:buFontTx/>
              <a:buNone/>
            </a:pPr>
            <a:r>
              <a:rPr kumimoji="0" lang="ar-EG" altLang="en-US" sz="2800" b="1" i="0" u="none" strike="noStrike" kern="1200" cap="none" spc="0" normalizeH="0" baseline="0" dirty="0">
                <a:ln>
                  <a:noFill/>
                </a:ln>
                <a:solidFill>
                  <a:srgbClr val="FFC000"/>
                </a:solidFill>
                <a:effectLst/>
                <a:uLnTx/>
                <a:uFillTx/>
                <a:latin typeface="Calibri"/>
                <a:ea typeface="+mn-ea"/>
                <a:cs typeface="AGA Sindibad Regular" pitchFamily="2" charset="-78"/>
              </a:rPr>
              <a:t>ثيؤطوكية السبت</a:t>
            </a:r>
            <a:r>
              <a:rPr kumimoji="0" lang="en-US" altLang="en-US" sz="2800" b="1" i="0" u="none" strike="noStrike" kern="1200" cap="none" spc="0" normalizeH="0" baseline="0" dirty="0">
                <a:ln>
                  <a:noFill/>
                </a:ln>
                <a:solidFill>
                  <a:srgbClr val="FFC000"/>
                </a:solidFill>
                <a:effectLst/>
                <a:uLnTx/>
                <a:uFillTx/>
                <a:latin typeface="Calibri"/>
                <a:ea typeface="+mn-ea"/>
                <a:cs typeface="AGA Sindibad Regular" pitchFamily="2" charset="-78"/>
              </a:rPr>
              <a:t> </a:t>
            </a:r>
            <a:r>
              <a:rPr kumimoji="0" lang="ar-EG" altLang="en-US" sz="2400" b="1" i="0" u="none" strike="noStrike" kern="1200" cap="none" spc="0" normalizeH="0" baseline="0" dirty="0">
                <a:ln>
                  <a:noFill/>
                </a:ln>
                <a:solidFill>
                  <a:srgbClr val="FFC000"/>
                </a:solidFill>
                <a:effectLst/>
                <a:uLnTx/>
                <a:uFillTx/>
                <a:latin typeface="Calibri"/>
                <a:ea typeface="+mn-ea"/>
                <a:cs typeface="AGA Sindibad Regular" pitchFamily="2" charset="-78"/>
              </a:rPr>
              <a:t>(القطعة التاسعة </a:t>
            </a:r>
            <a:r>
              <a:rPr kumimoji="0" lang="en-US" altLang="en-US" sz="2400" b="1" i="0" u="none" strike="noStrike" kern="1200" cap="none" spc="0" normalizeH="0" baseline="0" dirty="0">
                <a:ln>
                  <a:noFill/>
                </a:ln>
                <a:solidFill>
                  <a:srgbClr val="FFC000"/>
                </a:solidFill>
                <a:effectLst/>
                <a:uLnTx/>
                <a:uFillTx/>
                <a:latin typeface="Calibri"/>
                <a:ea typeface="+mn-ea"/>
                <a:cs typeface="AGA Sindibad Regular" pitchFamily="2" charset="-78"/>
              </a:rPr>
              <a:t>(</a:t>
            </a:r>
            <a:r>
              <a:rPr kumimoji="0" lang="en-US" altLang="en-US" sz="2400" b="1" i="0" u="none" strike="noStrike" kern="1200" cap="none" spc="0" normalizeH="0" baseline="0" dirty="0">
                <a:ln>
                  <a:noFill/>
                </a:ln>
                <a:solidFill>
                  <a:srgbClr val="FFC000"/>
                </a:solidFill>
                <a:effectLst/>
                <a:uLnTx/>
                <a:uFillTx/>
                <a:latin typeface="Avva_Shenouda" panose="020B0500000000000000" pitchFamily="34" charset="0"/>
                <a:ea typeface="+mn-ea"/>
                <a:cs typeface="AGA Sindibad Regular" pitchFamily="2" charset="-78"/>
              </a:rPr>
              <a:t>=#</a:t>
            </a:r>
            <a:endParaRPr lang="en-US" altLang="en-US" sz="2400" b="0" dirty="0">
              <a:solidFill>
                <a:srgbClr val="FFC000"/>
              </a:solidFill>
              <a:cs typeface="PT Bold Heading" panose="02010400000000000000" pitchFamily="2" charset="-78"/>
            </a:endParaRPr>
          </a:p>
        </p:txBody>
      </p:sp>
    </p:spTree>
    <p:extLst>
      <p:ext uri="{BB962C8B-B14F-4D97-AF65-F5344CB8AC3E}">
        <p14:creationId xmlns:p14="http://schemas.microsoft.com/office/powerpoint/2010/main" val="1626912765"/>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userDrawn="1">
  <p:cSld name="الشيرات الأولى على ثيؤطوكية يوم السبت">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81BE5-2E90-4858-9EBE-F255875F9255}"/>
              </a:ext>
            </a:extLst>
          </p:cNvPr>
          <p:cNvSpPr>
            <a:spLocks noGrp="1"/>
          </p:cNvSpPr>
          <p:nvPr>
            <p:ph type="title"/>
          </p:nvPr>
        </p:nvSpPr>
        <p:spPr>
          <a:xfrm>
            <a:off x="-1948070" y="0"/>
            <a:ext cx="1948070" cy="715617"/>
          </a:xfrm>
          <a:prstGeom prst="rect">
            <a:avLst/>
          </a:prstGeom>
        </p:spPr>
        <p:txBody>
          <a:bodyPr/>
          <a:lstStyle>
            <a:lvl1pPr>
              <a:defRPr/>
            </a:lvl1pPr>
          </a:lstStyle>
          <a:p>
            <a:endParaRPr lang="en-GB" dirty="0"/>
          </a:p>
        </p:txBody>
      </p:sp>
      <p:sp>
        <p:nvSpPr>
          <p:cNvPr id="3" name="Text Placeholder 6">
            <a:extLst>
              <a:ext uri="{FF2B5EF4-FFF2-40B4-BE49-F238E27FC236}">
                <a16:creationId xmlns:a16="http://schemas.microsoft.com/office/drawing/2014/main" id="{676DAD1D-4AC8-4EF2-B3A7-09324FA1EAFA}"/>
              </a:ext>
            </a:extLst>
          </p:cNvPr>
          <p:cNvSpPr>
            <a:spLocks noGrp="1"/>
          </p:cNvSpPr>
          <p:nvPr>
            <p:ph type="body" sz="quarter" idx="10"/>
          </p:nvPr>
        </p:nvSpPr>
        <p:spPr>
          <a:xfrm>
            <a:off x="0" y="5661635"/>
            <a:ext cx="9144000" cy="1189740"/>
          </a:xfrm>
          <a:prstGeom prst="rect">
            <a:avLst/>
          </a:prstGeom>
        </p:spPr>
        <p:txBody>
          <a:bodyPr anchor="b"/>
          <a:lstStyle>
            <a:lvl1pPr marL="0" indent="0" algn="ctr" rtl="1">
              <a:buNone/>
              <a:defRPr sz="4000" b="1">
                <a:solidFill>
                  <a:schemeClr val="bg1"/>
                </a:solidFill>
                <a:cs typeface="+mn-cs"/>
              </a:defRPr>
            </a:lvl1pPr>
          </a:lstStyle>
          <a:p>
            <a:pPr lvl="0"/>
            <a:endParaRPr lang="ar-EG" dirty="0"/>
          </a:p>
        </p:txBody>
      </p:sp>
      <p:sp>
        <p:nvSpPr>
          <p:cNvPr id="4" name="Text Placeholder 8">
            <a:extLst>
              <a:ext uri="{FF2B5EF4-FFF2-40B4-BE49-F238E27FC236}">
                <a16:creationId xmlns:a16="http://schemas.microsoft.com/office/drawing/2014/main" id="{4A01459D-6986-4D47-8547-50F2DB3BCA4D}"/>
              </a:ext>
            </a:extLst>
          </p:cNvPr>
          <p:cNvSpPr>
            <a:spLocks noGrp="1"/>
          </p:cNvSpPr>
          <p:nvPr>
            <p:ph type="body" sz="quarter" idx="11"/>
          </p:nvPr>
        </p:nvSpPr>
        <p:spPr>
          <a:xfrm>
            <a:off x="0" y="3710609"/>
            <a:ext cx="9144000" cy="715617"/>
          </a:xfrm>
          <a:prstGeom prst="rect">
            <a:avLst/>
          </a:prstGeom>
        </p:spPr>
        <p:txBody>
          <a:bodyPr/>
          <a:lstStyle>
            <a:lvl1pPr marL="0" indent="0" algn="ctr" rtl="1">
              <a:buNone/>
              <a:defRPr sz="4000" b="1">
                <a:solidFill>
                  <a:schemeClr val="bg1"/>
                </a:solidFill>
                <a:cs typeface="+mn-cs"/>
              </a:defRPr>
            </a:lvl1pPr>
          </a:lstStyle>
          <a:p>
            <a:pPr lvl="0"/>
            <a:endParaRPr lang="ar-EG" dirty="0"/>
          </a:p>
        </p:txBody>
      </p:sp>
      <p:sp>
        <p:nvSpPr>
          <p:cNvPr id="5" name="Text Placeholder 10">
            <a:extLst>
              <a:ext uri="{FF2B5EF4-FFF2-40B4-BE49-F238E27FC236}">
                <a16:creationId xmlns:a16="http://schemas.microsoft.com/office/drawing/2014/main" id="{F2B06752-BB7C-4EDD-A825-B7A66B24014A}"/>
              </a:ext>
            </a:extLst>
          </p:cNvPr>
          <p:cNvSpPr>
            <a:spLocks noGrp="1"/>
          </p:cNvSpPr>
          <p:nvPr>
            <p:ph type="body" sz="quarter" idx="12"/>
          </p:nvPr>
        </p:nvSpPr>
        <p:spPr>
          <a:xfrm>
            <a:off x="0" y="4442434"/>
            <a:ext cx="9144000" cy="1189740"/>
          </a:xfrm>
          <a:prstGeom prst="rect">
            <a:avLst/>
          </a:prstGeom>
        </p:spPr>
        <p:txBody>
          <a:bodyPr anchor="t"/>
          <a:lstStyle>
            <a:lvl1pPr marL="0" indent="0" algn="ctr">
              <a:buNone/>
              <a:defRPr sz="4000">
                <a:solidFill>
                  <a:srgbClr val="FFC000"/>
                </a:solidFill>
                <a:latin typeface="CS New Athanasius" panose="020B0500000000000000" pitchFamily="34" charset="0"/>
              </a:defRPr>
            </a:lvl1pPr>
          </a:lstStyle>
          <a:p>
            <a:pPr lvl="0"/>
            <a:endParaRPr lang="ar-EG" dirty="0"/>
          </a:p>
        </p:txBody>
      </p:sp>
      <p:sp>
        <p:nvSpPr>
          <p:cNvPr id="7" name="Rectangle 6">
            <a:extLst>
              <a:ext uri="{FF2B5EF4-FFF2-40B4-BE49-F238E27FC236}">
                <a16:creationId xmlns:a16="http://schemas.microsoft.com/office/drawing/2014/main" id="{C28405A0-727B-4079-8209-19548B5C8768}"/>
              </a:ext>
            </a:extLst>
          </p:cNvPr>
          <p:cNvSpPr/>
          <p:nvPr userDrawn="1"/>
        </p:nvSpPr>
        <p:spPr>
          <a:xfrm>
            <a:off x="1895060" y="6626"/>
            <a:ext cx="5353879" cy="523220"/>
          </a:xfrm>
          <a:prstGeom prst="rect">
            <a:avLst/>
          </a:prstGeom>
          <a:noFill/>
        </p:spPr>
        <p:txBody>
          <a:bodyPr wrap="square" lIns="91440" tIns="45720" rIns="91440" bIns="45720">
            <a:spAutoFit/>
          </a:bodyPr>
          <a:lstStyle/>
          <a:p>
            <a:pPr marR="0" lvl="0" indent="0" algn="ctr" defTabSz="457200" rtl="1" fontAlgn="auto">
              <a:lnSpc>
                <a:spcPct val="100000"/>
              </a:lnSpc>
              <a:spcBef>
                <a:spcPts val="0"/>
              </a:spcBef>
              <a:spcAft>
                <a:spcPts val="0"/>
              </a:spcAft>
              <a:buClrTx/>
              <a:buSzTx/>
              <a:buFontTx/>
              <a:buNone/>
              <a:tabLst/>
            </a:pPr>
            <a:r>
              <a:rPr kumimoji="0" lang="ar-EG" sz="2800" b="1" i="0" u="none" strike="noStrike" cap="none" spc="0" normalizeH="0" baseline="0" dirty="0">
                <a:ln>
                  <a:noFill/>
                </a:ln>
                <a:solidFill>
                  <a:srgbClr val="FFC000"/>
                </a:solidFill>
                <a:effectLst/>
                <a:uLnTx/>
                <a:uFillTx/>
                <a:latin typeface="Calibri"/>
                <a:cs typeface="AGA Sindibad Regular" pitchFamily="2" charset="-78"/>
              </a:rPr>
              <a:t>الشيرات الأولى على ثيؤطوكية يوم السبت</a:t>
            </a:r>
          </a:p>
        </p:txBody>
      </p:sp>
    </p:spTree>
    <p:extLst>
      <p:ext uri="{BB962C8B-B14F-4D97-AF65-F5344CB8AC3E}">
        <p14:creationId xmlns:p14="http://schemas.microsoft.com/office/powerpoint/2010/main" val="2106735382"/>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1_الشيرات الأولى على ثيؤطوكية يوم السبت">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81BE5-2E90-4858-9EBE-F255875F9255}"/>
              </a:ext>
            </a:extLst>
          </p:cNvPr>
          <p:cNvSpPr>
            <a:spLocks noGrp="1"/>
          </p:cNvSpPr>
          <p:nvPr>
            <p:ph type="title"/>
          </p:nvPr>
        </p:nvSpPr>
        <p:spPr>
          <a:xfrm>
            <a:off x="-1948070" y="0"/>
            <a:ext cx="1948070" cy="715617"/>
          </a:xfrm>
          <a:prstGeom prst="rect">
            <a:avLst/>
          </a:prstGeom>
        </p:spPr>
        <p:txBody>
          <a:bodyPr/>
          <a:lstStyle>
            <a:lvl1pPr>
              <a:defRPr/>
            </a:lvl1pPr>
          </a:lstStyle>
          <a:p>
            <a:endParaRPr lang="en-GB" dirty="0"/>
          </a:p>
        </p:txBody>
      </p:sp>
      <p:sp>
        <p:nvSpPr>
          <p:cNvPr id="3" name="Text Placeholder 6">
            <a:extLst>
              <a:ext uri="{FF2B5EF4-FFF2-40B4-BE49-F238E27FC236}">
                <a16:creationId xmlns:a16="http://schemas.microsoft.com/office/drawing/2014/main" id="{676DAD1D-4AC8-4EF2-B3A7-09324FA1EAFA}"/>
              </a:ext>
            </a:extLst>
          </p:cNvPr>
          <p:cNvSpPr>
            <a:spLocks noGrp="1"/>
          </p:cNvSpPr>
          <p:nvPr>
            <p:ph type="body" sz="quarter" idx="10"/>
          </p:nvPr>
        </p:nvSpPr>
        <p:spPr>
          <a:xfrm>
            <a:off x="0" y="5661635"/>
            <a:ext cx="9144000" cy="1189740"/>
          </a:xfrm>
          <a:prstGeom prst="rect">
            <a:avLst/>
          </a:prstGeom>
        </p:spPr>
        <p:txBody>
          <a:bodyPr anchor="b"/>
          <a:lstStyle>
            <a:lvl1pPr marL="0" indent="0" algn="ctr" rtl="1">
              <a:buNone/>
              <a:defRPr sz="4000" b="1">
                <a:solidFill>
                  <a:schemeClr val="bg1"/>
                </a:solidFill>
                <a:cs typeface="+mn-cs"/>
              </a:defRPr>
            </a:lvl1pPr>
          </a:lstStyle>
          <a:p>
            <a:pPr lvl="0"/>
            <a:endParaRPr lang="ar-EG" dirty="0"/>
          </a:p>
        </p:txBody>
      </p:sp>
      <p:sp>
        <p:nvSpPr>
          <p:cNvPr id="4" name="Text Placeholder 8">
            <a:extLst>
              <a:ext uri="{FF2B5EF4-FFF2-40B4-BE49-F238E27FC236}">
                <a16:creationId xmlns:a16="http://schemas.microsoft.com/office/drawing/2014/main" id="{4A01459D-6986-4D47-8547-50F2DB3BCA4D}"/>
              </a:ext>
            </a:extLst>
          </p:cNvPr>
          <p:cNvSpPr>
            <a:spLocks noGrp="1"/>
          </p:cNvSpPr>
          <p:nvPr>
            <p:ph type="body" sz="quarter" idx="11"/>
          </p:nvPr>
        </p:nvSpPr>
        <p:spPr>
          <a:xfrm>
            <a:off x="0" y="3710609"/>
            <a:ext cx="9144000" cy="715617"/>
          </a:xfrm>
          <a:prstGeom prst="rect">
            <a:avLst/>
          </a:prstGeom>
        </p:spPr>
        <p:txBody>
          <a:bodyPr/>
          <a:lstStyle>
            <a:lvl1pPr marL="0" indent="0" algn="ctr" rtl="1">
              <a:buNone/>
              <a:defRPr sz="4000" b="1">
                <a:solidFill>
                  <a:schemeClr val="bg1"/>
                </a:solidFill>
                <a:cs typeface="+mn-cs"/>
              </a:defRPr>
            </a:lvl1pPr>
          </a:lstStyle>
          <a:p>
            <a:pPr lvl="0"/>
            <a:endParaRPr lang="ar-EG" dirty="0"/>
          </a:p>
        </p:txBody>
      </p:sp>
      <p:sp>
        <p:nvSpPr>
          <p:cNvPr id="5" name="Text Placeholder 10">
            <a:extLst>
              <a:ext uri="{FF2B5EF4-FFF2-40B4-BE49-F238E27FC236}">
                <a16:creationId xmlns:a16="http://schemas.microsoft.com/office/drawing/2014/main" id="{F2B06752-BB7C-4EDD-A825-B7A66B24014A}"/>
              </a:ext>
            </a:extLst>
          </p:cNvPr>
          <p:cNvSpPr>
            <a:spLocks noGrp="1"/>
          </p:cNvSpPr>
          <p:nvPr>
            <p:ph type="body" sz="quarter" idx="12"/>
          </p:nvPr>
        </p:nvSpPr>
        <p:spPr>
          <a:xfrm>
            <a:off x="0" y="4442434"/>
            <a:ext cx="9144000" cy="1189740"/>
          </a:xfrm>
          <a:prstGeom prst="rect">
            <a:avLst/>
          </a:prstGeom>
        </p:spPr>
        <p:txBody>
          <a:bodyPr anchor="t"/>
          <a:lstStyle>
            <a:lvl1pPr marL="0" indent="0" algn="ctr">
              <a:buNone/>
              <a:defRPr sz="4000">
                <a:solidFill>
                  <a:srgbClr val="FFC000"/>
                </a:solidFill>
                <a:latin typeface="CS New Athanasius" panose="020B0500000000000000" pitchFamily="34" charset="0"/>
              </a:defRPr>
            </a:lvl1pPr>
          </a:lstStyle>
          <a:p>
            <a:pPr lvl="0"/>
            <a:endParaRPr lang="ar-EG" dirty="0"/>
          </a:p>
        </p:txBody>
      </p:sp>
      <p:sp>
        <p:nvSpPr>
          <p:cNvPr id="7" name="Rectangle 6">
            <a:extLst>
              <a:ext uri="{FF2B5EF4-FFF2-40B4-BE49-F238E27FC236}">
                <a16:creationId xmlns:a16="http://schemas.microsoft.com/office/drawing/2014/main" id="{C28405A0-727B-4079-8209-19548B5C8768}"/>
              </a:ext>
            </a:extLst>
          </p:cNvPr>
          <p:cNvSpPr/>
          <p:nvPr userDrawn="1"/>
        </p:nvSpPr>
        <p:spPr>
          <a:xfrm>
            <a:off x="1895060" y="6626"/>
            <a:ext cx="5353879" cy="523220"/>
          </a:xfrm>
          <a:prstGeom prst="rect">
            <a:avLst/>
          </a:prstGeom>
          <a:noFill/>
        </p:spPr>
        <p:txBody>
          <a:bodyPr wrap="square" lIns="91440" tIns="45720" rIns="91440" bIns="45720">
            <a:spAutoFit/>
          </a:bodyPr>
          <a:lstStyle/>
          <a:p>
            <a:pPr marR="0" lvl="0" indent="0" algn="ctr" defTabSz="457200" rtl="1" fontAlgn="auto">
              <a:lnSpc>
                <a:spcPct val="100000"/>
              </a:lnSpc>
              <a:spcBef>
                <a:spcPts val="0"/>
              </a:spcBef>
              <a:spcAft>
                <a:spcPts val="0"/>
              </a:spcAft>
              <a:buClrTx/>
              <a:buSzTx/>
              <a:buFontTx/>
              <a:buNone/>
              <a:tabLst/>
            </a:pPr>
            <a:r>
              <a:rPr kumimoji="0" lang="ar-EG" sz="2800" b="1" i="0" u="none" strike="noStrike" cap="none" spc="0" normalizeH="0" baseline="0" dirty="0">
                <a:ln>
                  <a:noFill/>
                </a:ln>
                <a:solidFill>
                  <a:srgbClr val="FFC000"/>
                </a:solidFill>
                <a:effectLst/>
                <a:uLnTx/>
                <a:uFillTx/>
                <a:latin typeface="Calibri"/>
                <a:cs typeface="AGA Sindibad Regular" pitchFamily="2" charset="-78"/>
              </a:rPr>
              <a:t>الشيرات الثانية على ثيؤطوكية يوم السبت</a:t>
            </a:r>
          </a:p>
        </p:txBody>
      </p:sp>
    </p:spTree>
    <p:extLst>
      <p:ext uri="{BB962C8B-B14F-4D97-AF65-F5344CB8AC3E}">
        <p14:creationId xmlns:p14="http://schemas.microsoft.com/office/powerpoint/2010/main" val="3952900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إبصاليه على الهوس الثالث">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0" y="5610111"/>
            <a:ext cx="9144000" cy="1291431"/>
          </a:xfrm>
          <a:prstGeom prst="rect">
            <a:avLst/>
          </a:prstGeom>
        </p:spPr>
        <p:txBody>
          <a:bodyPr/>
          <a:lstStyle>
            <a:lvl1pPr marL="0" indent="0" algn="ctr" rtl="1">
              <a:buNone/>
              <a:defRPr sz="4000">
                <a:solidFill>
                  <a:schemeClr val="bg1"/>
                </a:solidFill>
                <a:cs typeface="+mn-cs"/>
              </a:defRPr>
            </a:lvl1pPr>
          </a:lstStyle>
          <a:p>
            <a:pPr lvl="0"/>
            <a:endParaRPr lang="ar-EG" dirty="0"/>
          </a:p>
        </p:txBody>
      </p:sp>
      <p:sp>
        <p:nvSpPr>
          <p:cNvPr id="9" name="Text Placeholder 8"/>
          <p:cNvSpPr>
            <a:spLocks noGrp="1"/>
          </p:cNvSpPr>
          <p:nvPr>
            <p:ph type="body" sz="quarter" idx="11"/>
          </p:nvPr>
        </p:nvSpPr>
        <p:spPr>
          <a:xfrm>
            <a:off x="0" y="3040912"/>
            <a:ext cx="9144000" cy="1063255"/>
          </a:xfrm>
          <a:prstGeom prst="rect">
            <a:avLst/>
          </a:prstGeom>
        </p:spPr>
        <p:txBody>
          <a:bodyPr/>
          <a:lstStyle>
            <a:lvl1pPr marL="0" indent="0" algn="ctr" rtl="1">
              <a:buNone/>
              <a:defRPr sz="4000">
                <a:solidFill>
                  <a:schemeClr val="bg1"/>
                </a:solidFill>
                <a:cs typeface="+mn-cs"/>
              </a:defRPr>
            </a:lvl1pPr>
          </a:lstStyle>
          <a:p>
            <a:pPr lvl="0"/>
            <a:endParaRPr lang="ar-EG" dirty="0"/>
          </a:p>
        </p:txBody>
      </p:sp>
      <p:sp>
        <p:nvSpPr>
          <p:cNvPr id="11" name="Text Placeholder 10"/>
          <p:cNvSpPr>
            <a:spLocks noGrp="1"/>
          </p:cNvSpPr>
          <p:nvPr>
            <p:ph type="body" sz="quarter" idx="12"/>
          </p:nvPr>
        </p:nvSpPr>
        <p:spPr>
          <a:xfrm>
            <a:off x="0" y="4193109"/>
            <a:ext cx="9144000" cy="1387974"/>
          </a:xfrm>
          <a:prstGeom prst="rect">
            <a:avLst/>
          </a:prstGeom>
        </p:spPr>
        <p:txBody>
          <a:bodyPr/>
          <a:lstStyle>
            <a:lvl1pPr marL="0" indent="0" algn="ctr">
              <a:buNone/>
              <a:defRPr sz="3600">
                <a:solidFill>
                  <a:srgbClr val="FFC000"/>
                </a:solidFill>
                <a:latin typeface="Avva_Shenouda" panose="020B0500000000000000" pitchFamily="34" charset="0"/>
              </a:defRPr>
            </a:lvl1pPr>
          </a:lstStyle>
          <a:p>
            <a:pPr lvl="0"/>
            <a:endParaRPr lang="ar-EG" dirty="0"/>
          </a:p>
        </p:txBody>
      </p:sp>
      <p:sp>
        <p:nvSpPr>
          <p:cNvPr id="2" name="Rectangle 1">
            <a:extLst>
              <a:ext uri="{FF2B5EF4-FFF2-40B4-BE49-F238E27FC236}">
                <a16:creationId xmlns:a16="http://schemas.microsoft.com/office/drawing/2014/main" id="{7E689681-055E-6405-37B9-070A1EEC4D74}"/>
              </a:ext>
            </a:extLst>
          </p:cNvPr>
          <p:cNvSpPr/>
          <p:nvPr userDrawn="1"/>
        </p:nvSpPr>
        <p:spPr>
          <a:xfrm>
            <a:off x="2929868" y="42804"/>
            <a:ext cx="3284264" cy="523220"/>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2800" b="1" i="0" u="none" strike="noStrike" cap="none" spc="0" normalizeH="0" baseline="0" dirty="0">
                <a:ln>
                  <a:noFill/>
                </a:ln>
                <a:solidFill>
                  <a:srgbClr val="FFC000"/>
                </a:solidFill>
                <a:effectLst/>
                <a:uLnTx/>
                <a:uFillTx/>
                <a:latin typeface="Calibri"/>
                <a:cs typeface="AGA Sindibad Regular" pitchFamily="2" charset="-78"/>
              </a:rPr>
              <a:t>إبصاليه على الهوس الثالث</a:t>
            </a:r>
          </a:p>
        </p:txBody>
      </p:sp>
    </p:spTree>
    <p:extLst>
      <p:ext uri="{BB962C8B-B14F-4D97-AF65-F5344CB8AC3E}">
        <p14:creationId xmlns:p14="http://schemas.microsoft.com/office/powerpoint/2010/main" val="1393661335"/>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userDrawn="1">
  <p:cSld name="مقدمة الدفنار الادام">
    <p:spTree>
      <p:nvGrpSpPr>
        <p:cNvPr id="1" name=""/>
        <p:cNvGrpSpPr/>
        <p:nvPr/>
      </p:nvGrpSpPr>
      <p:grpSpPr>
        <a:xfrm>
          <a:off x="0" y="0"/>
          <a:ext cx="0" cy="0"/>
          <a:chOff x="0" y="0"/>
          <a:chExt cx="0" cy="0"/>
        </a:xfrm>
      </p:grpSpPr>
      <p:sp>
        <p:nvSpPr>
          <p:cNvPr id="2" name="Rectangle 1"/>
          <p:cNvSpPr/>
          <p:nvPr userDrawn="1"/>
        </p:nvSpPr>
        <p:spPr>
          <a:xfrm>
            <a:off x="2161358" y="0"/>
            <a:ext cx="4821283" cy="523220"/>
          </a:xfrm>
          <a:prstGeom prst="rect">
            <a:avLst/>
          </a:prstGeom>
          <a:noFill/>
        </p:spPr>
        <p:txBody>
          <a:bodyPr wrap="square" lIns="91440" tIns="45720" rIns="91440" bIns="45720">
            <a:spAutoFit/>
          </a:bodyPr>
          <a:lstStyle/>
          <a:p>
            <a:pPr algn="ctr" rtl="1" eaLnBrk="1" hangingPunct="1">
              <a:buFontTx/>
              <a:buNone/>
            </a:pPr>
            <a:r>
              <a:rPr kumimoji="0" lang="ar-EG" altLang="en-US" sz="2800" b="1" i="0" u="none" strike="noStrike" kern="1200" cap="none" spc="0" normalizeH="0" baseline="0" dirty="0">
                <a:ln>
                  <a:noFill/>
                </a:ln>
                <a:solidFill>
                  <a:srgbClr val="FFC000"/>
                </a:solidFill>
                <a:effectLst/>
                <a:uLnTx/>
                <a:uFillTx/>
                <a:latin typeface="Calibri"/>
                <a:ea typeface="+mn-ea"/>
                <a:cs typeface="AGA Sindibad Regular" pitchFamily="2" charset="-78"/>
              </a:rPr>
              <a:t>مقدمة الدفنار الادام</a:t>
            </a:r>
            <a:endParaRPr kumimoji="0" lang="en-US" altLang="en-US" sz="2800" b="1" i="0" u="none" strike="noStrike" kern="1200" cap="none" spc="0" normalizeH="0" baseline="0" dirty="0">
              <a:ln>
                <a:noFill/>
              </a:ln>
              <a:solidFill>
                <a:srgbClr val="FFC000"/>
              </a:solidFill>
              <a:effectLst/>
              <a:uLnTx/>
              <a:uFillTx/>
              <a:latin typeface="Calibri"/>
              <a:ea typeface="+mn-ea"/>
              <a:cs typeface="AGA Sindibad Regular" pitchFamily="2" charset="-78"/>
            </a:endParaRPr>
          </a:p>
        </p:txBody>
      </p:sp>
      <p:sp>
        <p:nvSpPr>
          <p:cNvPr id="5" name="Text Placeholder 19"/>
          <p:cNvSpPr>
            <a:spLocks noGrp="1"/>
          </p:cNvSpPr>
          <p:nvPr>
            <p:ph type="body" sz="quarter" idx="11"/>
          </p:nvPr>
        </p:nvSpPr>
        <p:spPr>
          <a:xfrm>
            <a:off x="-1" y="3723861"/>
            <a:ext cx="9144000" cy="770687"/>
          </a:xfrm>
          <a:prstGeom prst="rect">
            <a:avLst/>
          </a:prstGeom>
        </p:spPr>
        <p:txBody>
          <a:bodyPr/>
          <a:lstStyle>
            <a:lvl1pPr marL="0" indent="0" algn="ctr">
              <a:buNone/>
              <a:defRPr lang="ar-EG" sz="4200" b="1" kern="1200" dirty="0">
                <a:solidFill>
                  <a:schemeClr val="bg1"/>
                </a:solidFill>
                <a:latin typeface="+mn-lt"/>
                <a:ea typeface="+mn-ea"/>
                <a:cs typeface="+mn-cs"/>
              </a:defRPr>
            </a:lvl1pPr>
          </a:lstStyle>
          <a:p>
            <a:pPr lvl="0"/>
            <a:endParaRPr lang="ar-EG" dirty="0"/>
          </a:p>
        </p:txBody>
      </p:sp>
      <p:sp>
        <p:nvSpPr>
          <p:cNvPr id="9" name="Text Placeholder 8"/>
          <p:cNvSpPr>
            <a:spLocks noGrp="1"/>
          </p:cNvSpPr>
          <p:nvPr>
            <p:ph type="body" sz="quarter" idx="12"/>
          </p:nvPr>
        </p:nvSpPr>
        <p:spPr>
          <a:xfrm>
            <a:off x="1" y="4494548"/>
            <a:ext cx="9143999" cy="1279635"/>
          </a:xfrm>
          <a:prstGeom prst="rect">
            <a:avLst/>
          </a:prstGeom>
        </p:spPr>
        <p:txBody>
          <a:bodyPr anchor="ctr"/>
          <a:lstStyle>
            <a:lvl1pPr indent="0" algn="ctr" rtl="0">
              <a:lnSpc>
                <a:spcPct val="100000"/>
              </a:lnSpc>
              <a:buNone/>
              <a:defRPr lang="en-US" sz="3600" b="1" kern="1200" dirty="0">
                <a:solidFill>
                  <a:srgbClr val="FFC000"/>
                </a:solidFill>
                <a:latin typeface="CS New Athanasius" panose="020B0500000000000000" pitchFamily="34" charset="0"/>
                <a:ea typeface="+mn-ea"/>
                <a:cs typeface="+mn-cs"/>
              </a:defRPr>
            </a:lvl1pPr>
          </a:lstStyle>
          <a:p>
            <a:pPr lvl="0"/>
            <a:endParaRPr lang="en-US" dirty="0"/>
          </a:p>
        </p:txBody>
      </p:sp>
      <p:sp>
        <p:nvSpPr>
          <p:cNvPr id="11" name="Text Placeholder 10"/>
          <p:cNvSpPr>
            <a:spLocks noGrp="1"/>
          </p:cNvSpPr>
          <p:nvPr>
            <p:ph type="body" sz="quarter" idx="13"/>
          </p:nvPr>
        </p:nvSpPr>
        <p:spPr>
          <a:xfrm>
            <a:off x="0" y="5791200"/>
            <a:ext cx="9144000" cy="1066800"/>
          </a:xfrm>
          <a:prstGeom prst="rect">
            <a:avLst/>
          </a:prstGeom>
        </p:spPr>
        <p:txBody>
          <a:bodyPr anchor="b"/>
          <a:lstStyle>
            <a:lvl1pPr marL="0" indent="0" algn="ctr" rtl="1">
              <a:lnSpc>
                <a:spcPct val="100000"/>
              </a:lnSpc>
              <a:buNone/>
              <a:defRPr sz="4000" b="1">
                <a:solidFill>
                  <a:schemeClr val="bg1"/>
                </a:solidFill>
              </a:defRPr>
            </a:lvl1pPr>
          </a:lstStyle>
          <a:p>
            <a:pPr lvl="0"/>
            <a:endParaRPr lang="en-US" dirty="0"/>
          </a:p>
        </p:txBody>
      </p:sp>
    </p:spTree>
    <p:extLst>
      <p:ext uri="{BB962C8B-B14F-4D97-AF65-F5344CB8AC3E}">
        <p14:creationId xmlns:p14="http://schemas.microsoft.com/office/powerpoint/2010/main" val="3501263461"/>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userDrawn="1">
  <p:cSld name="مقدمة الدفنار الواطس">
    <p:spTree>
      <p:nvGrpSpPr>
        <p:cNvPr id="1" name=""/>
        <p:cNvGrpSpPr/>
        <p:nvPr/>
      </p:nvGrpSpPr>
      <p:grpSpPr>
        <a:xfrm>
          <a:off x="0" y="0"/>
          <a:ext cx="0" cy="0"/>
          <a:chOff x="0" y="0"/>
          <a:chExt cx="0" cy="0"/>
        </a:xfrm>
      </p:grpSpPr>
      <p:sp>
        <p:nvSpPr>
          <p:cNvPr id="2" name="Rectangle 1"/>
          <p:cNvSpPr/>
          <p:nvPr userDrawn="1"/>
        </p:nvSpPr>
        <p:spPr>
          <a:xfrm>
            <a:off x="2161358" y="0"/>
            <a:ext cx="4821283" cy="523220"/>
          </a:xfrm>
          <a:prstGeom prst="rect">
            <a:avLst/>
          </a:prstGeom>
          <a:noFill/>
        </p:spPr>
        <p:txBody>
          <a:bodyPr wrap="square" lIns="91440" tIns="45720" rIns="91440" bIns="45720">
            <a:spAutoFit/>
          </a:bodyPr>
          <a:lstStyle/>
          <a:p>
            <a:pPr algn="ctr" rtl="1" eaLnBrk="1" hangingPunct="1">
              <a:buFontTx/>
              <a:buNone/>
            </a:pPr>
            <a:r>
              <a:rPr kumimoji="0" lang="ar-EG" altLang="en-US" sz="2800" b="1" i="0" u="none" strike="noStrike" kern="1200" cap="none" spc="0" normalizeH="0" baseline="0" dirty="0">
                <a:ln>
                  <a:noFill/>
                </a:ln>
                <a:solidFill>
                  <a:srgbClr val="FFC000"/>
                </a:solidFill>
                <a:effectLst/>
                <a:uLnTx/>
                <a:uFillTx/>
                <a:latin typeface="Calibri"/>
                <a:ea typeface="+mn-ea"/>
                <a:cs typeface="AGA Sindibad Regular" pitchFamily="2" charset="-78"/>
              </a:rPr>
              <a:t>مقدمة الدفنار الواطس</a:t>
            </a:r>
            <a:endParaRPr kumimoji="0" lang="en-US" altLang="en-US" sz="2800" b="1" i="0" u="none" strike="noStrike" kern="1200" cap="none" spc="0" normalizeH="0" baseline="0" dirty="0">
              <a:ln>
                <a:noFill/>
              </a:ln>
              <a:solidFill>
                <a:srgbClr val="FFC000"/>
              </a:solidFill>
              <a:effectLst/>
              <a:uLnTx/>
              <a:uFillTx/>
              <a:latin typeface="Calibri"/>
              <a:ea typeface="+mn-ea"/>
              <a:cs typeface="AGA Sindibad Regular" pitchFamily="2" charset="-78"/>
            </a:endParaRPr>
          </a:p>
        </p:txBody>
      </p:sp>
      <p:sp>
        <p:nvSpPr>
          <p:cNvPr id="5" name="Text Placeholder 19"/>
          <p:cNvSpPr>
            <a:spLocks noGrp="1"/>
          </p:cNvSpPr>
          <p:nvPr>
            <p:ph type="body" sz="quarter" idx="11"/>
          </p:nvPr>
        </p:nvSpPr>
        <p:spPr>
          <a:xfrm>
            <a:off x="-1" y="3723861"/>
            <a:ext cx="9144000" cy="770687"/>
          </a:xfrm>
          <a:prstGeom prst="rect">
            <a:avLst/>
          </a:prstGeom>
        </p:spPr>
        <p:txBody>
          <a:bodyPr/>
          <a:lstStyle>
            <a:lvl1pPr marL="0" indent="0" algn="ctr">
              <a:buNone/>
              <a:defRPr lang="ar-EG" sz="4200" b="1" kern="1200" dirty="0">
                <a:solidFill>
                  <a:schemeClr val="bg1"/>
                </a:solidFill>
                <a:latin typeface="+mn-lt"/>
                <a:ea typeface="+mn-ea"/>
                <a:cs typeface="+mn-cs"/>
              </a:defRPr>
            </a:lvl1pPr>
          </a:lstStyle>
          <a:p>
            <a:pPr lvl="0"/>
            <a:endParaRPr lang="ar-EG" dirty="0"/>
          </a:p>
        </p:txBody>
      </p:sp>
      <p:sp>
        <p:nvSpPr>
          <p:cNvPr id="9" name="Text Placeholder 8"/>
          <p:cNvSpPr>
            <a:spLocks noGrp="1"/>
          </p:cNvSpPr>
          <p:nvPr>
            <p:ph type="body" sz="quarter" idx="12"/>
          </p:nvPr>
        </p:nvSpPr>
        <p:spPr>
          <a:xfrm>
            <a:off x="1" y="4494548"/>
            <a:ext cx="9143999" cy="1279635"/>
          </a:xfrm>
          <a:prstGeom prst="rect">
            <a:avLst/>
          </a:prstGeom>
        </p:spPr>
        <p:txBody>
          <a:bodyPr anchor="ctr"/>
          <a:lstStyle>
            <a:lvl1pPr indent="0" algn="ctr" rtl="0">
              <a:lnSpc>
                <a:spcPct val="100000"/>
              </a:lnSpc>
              <a:buNone/>
              <a:defRPr lang="en-US" sz="3600" b="1" kern="1200" dirty="0">
                <a:solidFill>
                  <a:srgbClr val="FFC000"/>
                </a:solidFill>
                <a:latin typeface="CS New Athanasius" panose="020B0500000000000000" pitchFamily="34" charset="0"/>
                <a:ea typeface="+mn-ea"/>
                <a:cs typeface="+mn-cs"/>
              </a:defRPr>
            </a:lvl1pPr>
          </a:lstStyle>
          <a:p>
            <a:pPr lvl="0"/>
            <a:endParaRPr lang="en-US" dirty="0"/>
          </a:p>
        </p:txBody>
      </p:sp>
      <p:sp>
        <p:nvSpPr>
          <p:cNvPr id="11" name="Text Placeholder 10"/>
          <p:cNvSpPr>
            <a:spLocks noGrp="1"/>
          </p:cNvSpPr>
          <p:nvPr>
            <p:ph type="body" sz="quarter" idx="13"/>
          </p:nvPr>
        </p:nvSpPr>
        <p:spPr>
          <a:xfrm>
            <a:off x="0" y="5791200"/>
            <a:ext cx="9144000" cy="1066800"/>
          </a:xfrm>
          <a:prstGeom prst="rect">
            <a:avLst/>
          </a:prstGeom>
        </p:spPr>
        <p:txBody>
          <a:bodyPr anchor="b"/>
          <a:lstStyle>
            <a:lvl1pPr marL="0" indent="0" algn="ctr" rtl="1">
              <a:lnSpc>
                <a:spcPct val="100000"/>
              </a:lnSpc>
              <a:buNone/>
              <a:defRPr sz="4000" b="1">
                <a:solidFill>
                  <a:schemeClr val="bg1"/>
                </a:solidFill>
              </a:defRPr>
            </a:lvl1pPr>
          </a:lstStyle>
          <a:p>
            <a:pPr lvl="0"/>
            <a:endParaRPr lang="en-US" dirty="0"/>
          </a:p>
        </p:txBody>
      </p:sp>
    </p:spTree>
    <p:extLst>
      <p:ext uri="{BB962C8B-B14F-4D97-AF65-F5344CB8AC3E}">
        <p14:creationId xmlns:p14="http://schemas.microsoft.com/office/powerpoint/2010/main" val="115359420"/>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userDrawn="1">
  <p:cSld name="ختام الثيؤطوكيات الادام">
    <p:spTree>
      <p:nvGrpSpPr>
        <p:cNvPr id="1" name=""/>
        <p:cNvGrpSpPr/>
        <p:nvPr/>
      </p:nvGrpSpPr>
      <p:grpSpPr>
        <a:xfrm>
          <a:off x="0" y="0"/>
          <a:ext cx="0" cy="0"/>
          <a:chOff x="0" y="0"/>
          <a:chExt cx="0" cy="0"/>
        </a:xfrm>
      </p:grpSpPr>
      <p:sp>
        <p:nvSpPr>
          <p:cNvPr id="2" name="Rectangle 1"/>
          <p:cNvSpPr/>
          <p:nvPr userDrawn="1"/>
        </p:nvSpPr>
        <p:spPr>
          <a:xfrm>
            <a:off x="2161358" y="0"/>
            <a:ext cx="4821283" cy="523220"/>
          </a:xfrm>
          <a:prstGeom prst="rect">
            <a:avLst/>
          </a:prstGeom>
          <a:noFill/>
        </p:spPr>
        <p:txBody>
          <a:bodyPr wrap="square" lIns="91440" tIns="45720" rIns="91440" bIns="45720">
            <a:spAutoFit/>
          </a:bodyPr>
          <a:lstStyle/>
          <a:p>
            <a:pPr algn="ctr" rtl="1" eaLnBrk="1" hangingPunct="1">
              <a:buFontTx/>
              <a:buNone/>
            </a:pPr>
            <a:r>
              <a:rPr kumimoji="0" lang="ar-EG" altLang="en-US" sz="2800" b="1" i="0" u="none" strike="noStrike" kern="1200" cap="none" spc="0" normalizeH="0" baseline="0" dirty="0">
                <a:ln>
                  <a:noFill/>
                </a:ln>
                <a:solidFill>
                  <a:srgbClr val="FFC000"/>
                </a:solidFill>
                <a:effectLst/>
                <a:uLnTx/>
                <a:uFillTx/>
                <a:latin typeface="Calibri"/>
                <a:ea typeface="+mn-ea"/>
                <a:cs typeface="AGA Sindibad Regular" pitchFamily="2" charset="-78"/>
              </a:rPr>
              <a:t>ختام الثيؤطوكيات الادام</a:t>
            </a:r>
            <a:endParaRPr kumimoji="0" lang="en-US" altLang="en-US" sz="2800" b="1" i="0" u="none" strike="noStrike" kern="1200" cap="none" spc="0" normalizeH="0" baseline="0" dirty="0">
              <a:ln>
                <a:noFill/>
              </a:ln>
              <a:solidFill>
                <a:srgbClr val="FFC000"/>
              </a:solidFill>
              <a:effectLst/>
              <a:uLnTx/>
              <a:uFillTx/>
              <a:latin typeface="Calibri"/>
              <a:ea typeface="+mn-ea"/>
              <a:cs typeface="AGA Sindibad Regular" pitchFamily="2" charset="-78"/>
            </a:endParaRPr>
          </a:p>
        </p:txBody>
      </p:sp>
      <p:sp>
        <p:nvSpPr>
          <p:cNvPr id="5" name="Text Placeholder 19"/>
          <p:cNvSpPr>
            <a:spLocks noGrp="1"/>
          </p:cNvSpPr>
          <p:nvPr>
            <p:ph type="body" sz="quarter" idx="11"/>
          </p:nvPr>
        </p:nvSpPr>
        <p:spPr>
          <a:xfrm>
            <a:off x="-1" y="3723861"/>
            <a:ext cx="9144000" cy="770687"/>
          </a:xfrm>
          <a:prstGeom prst="rect">
            <a:avLst/>
          </a:prstGeom>
        </p:spPr>
        <p:txBody>
          <a:bodyPr/>
          <a:lstStyle>
            <a:lvl1pPr marL="0" indent="0" algn="ctr">
              <a:buNone/>
              <a:defRPr lang="ar-EG" sz="4200" b="1" kern="1200" dirty="0">
                <a:solidFill>
                  <a:schemeClr val="bg1"/>
                </a:solidFill>
                <a:latin typeface="+mn-lt"/>
                <a:ea typeface="+mn-ea"/>
                <a:cs typeface="+mn-cs"/>
              </a:defRPr>
            </a:lvl1pPr>
          </a:lstStyle>
          <a:p>
            <a:pPr lvl="0"/>
            <a:endParaRPr lang="ar-EG" dirty="0"/>
          </a:p>
        </p:txBody>
      </p:sp>
      <p:sp>
        <p:nvSpPr>
          <p:cNvPr id="9" name="Text Placeholder 8"/>
          <p:cNvSpPr>
            <a:spLocks noGrp="1"/>
          </p:cNvSpPr>
          <p:nvPr>
            <p:ph type="body" sz="quarter" idx="12"/>
          </p:nvPr>
        </p:nvSpPr>
        <p:spPr>
          <a:xfrm>
            <a:off x="1" y="4494548"/>
            <a:ext cx="9143999" cy="1279635"/>
          </a:xfrm>
          <a:prstGeom prst="rect">
            <a:avLst/>
          </a:prstGeom>
        </p:spPr>
        <p:txBody>
          <a:bodyPr anchor="ctr"/>
          <a:lstStyle>
            <a:lvl1pPr indent="0" algn="ctr" rtl="0">
              <a:lnSpc>
                <a:spcPct val="100000"/>
              </a:lnSpc>
              <a:buNone/>
              <a:defRPr lang="en-US" sz="3600" b="1" kern="1200" dirty="0">
                <a:solidFill>
                  <a:srgbClr val="FFC000"/>
                </a:solidFill>
                <a:latin typeface="Avva_Shenouda" panose="020B0500000000000000" pitchFamily="34" charset="0"/>
                <a:ea typeface="+mn-ea"/>
                <a:cs typeface="+mn-cs"/>
              </a:defRPr>
            </a:lvl1pPr>
          </a:lstStyle>
          <a:p>
            <a:pPr lvl="0"/>
            <a:endParaRPr lang="en-US" dirty="0"/>
          </a:p>
        </p:txBody>
      </p:sp>
      <p:sp>
        <p:nvSpPr>
          <p:cNvPr id="11" name="Text Placeholder 10"/>
          <p:cNvSpPr>
            <a:spLocks noGrp="1"/>
          </p:cNvSpPr>
          <p:nvPr>
            <p:ph type="body" sz="quarter" idx="13"/>
          </p:nvPr>
        </p:nvSpPr>
        <p:spPr>
          <a:xfrm>
            <a:off x="0" y="5791200"/>
            <a:ext cx="9144000" cy="1066800"/>
          </a:xfrm>
          <a:prstGeom prst="rect">
            <a:avLst/>
          </a:prstGeom>
        </p:spPr>
        <p:txBody>
          <a:bodyPr anchor="b"/>
          <a:lstStyle>
            <a:lvl1pPr marL="0" indent="0" algn="ctr" rtl="1">
              <a:lnSpc>
                <a:spcPct val="100000"/>
              </a:lnSpc>
              <a:buNone/>
              <a:defRPr sz="4000" b="1">
                <a:solidFill>
                  <a:schemeClr val="bg1"/>
                </a:solidFill>
              </a:defRPr>
            </a:lvl1pPr>
          </a:lstStyle>
          <a:p>
            <a:pPr lvl="0"/>
            <a:endParaRPr lang="en-US" dirty="0"/>
          </a:p>
        </p:txBody>
      </p:sp>
    </p:spTree>
    <p:extLst>
      <p:ext uri="{BB962C8B-B14F-4D97-AF65-F5344CB8AC3E}">
        <p14:creationId xmlns:p14="http://schemas.microsoft.com/office/powerpoint/2010/main" val="1333780629"/>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userDrawn="1">
  <p:cSld name="ختام الثيؤطوكيات الواطس">
    <p:spTree>
      <p:nvGrpSpPr>
        <p:cNvPr id="1" name=""/>
        <p:cNvGrpSpPr/>
        <p:nvPr/>
      </p:nvGrpSpPr>
      <p:grpSpPr>
        <a:xfrm>
          <a:off x="0" y="0"/>
          <a:ext cx="0" cy="0"/>
          <a:chOff x="0" y="0"/>
          <a:chExt cx="0" cy="0"/>
        </a:xfrm>
      </p:grpSpPr>
      <p:sp>
        <p:nvSpPr>
          <p:cNvPr id="2" name="Rectangle 1"/>
          <p:cNvSpPr/>
          <p:nvPr userDrawn="1"/>
        </p:nvSpPr>
        <p:spPr>
          <a:xfrm>
            <a:off x="2161358" y="0"/>
            <a:ext cx="4821283" cy="523220"/>
          </a:xfrm>
          <a:prstGeom prst="rect">
            <a:avLst/>
          </a:prstGeom>
          <a:noFill/>
        </p:spPr>
        <p:txBody>
          <a:bodyPr wrap="square" lIns="91440" tIns="45720" rIns="91440" bIns="45720">
            <a:spAutoFit/>
          </a:bodyPr>
          <a:lstStyle/>
          <a:p>
            <a:pPr algn="ctr" rtl="1" eaLnBrk="1" hangingPunct="1">
              <a:buFontTx/>
              <a:buNone/>
            </a:pPr>
            <a:r>
              <a:rPr kumimoji="0" lang="ar-EG" altLang="en-US" sz="2800" b="1" i="0" u="none" strike="noStrike" kern="1200" cap="none" spc="0" normalizeH="0" baseline="0" dirty="0">
                <a:ln>
                  <a:noFill/>
                </a:ln>
                <a:solidFill>
                  <a:srgbClr val="FFC000"/>
                </a:solidFill>
                <a:effectLst/>
                <a:uLnTx/>
                <a:uFillTx/>
                <a:latin typeface="Calibri"/>
                <a:ea typeface="+mn-ea"/>
                <a:cs typeface="AGA Sindibad Regular" pitchFamily="2" charset="-78"/>
              </a:rPr>
              <a:t>ختام الثيؤطوكيات الواطس</a:t>
            </a:r>
            <a:endParaRPr kumimoji="0" lang="en-US" altLang="en-US" sz="2800" b="1" i="0" u="none" strike="noStrike" kern="1200" cap="none" spc="0" normalizeH="0" baseline="0" dirty="0">
              <a:ln>
                <a:noFill/>
              </a:ln>
              <a:solidFill>
                <a:srgbClr val="FFC000"/>
              </a:solidFill>
              <a:effectLst/>
              <a:uLnTx/>
              <a:uFillTx/>
              <a:latin typeface="Calibri"/>
              <a:ea typeface="+mn-ea"/>
              <a:cs typeface="AGA Sindibad Regular" pitchFamily="2" charset="-78"/>
            </a:endParaRPr>
          </a:p>
        </p:txBody>
      </p:sp>
      <p:sp>
        <p:nvSpPr>
          <p:cNvPr id="5" name="Text Placeholder 19"/>
          <p:cNvSpPr>
            <a:spLocks noGrp="1"/>
          </p:cNvSpPr>
          <p:nvPr>
            <p:ph type="body" sz="quarter" idx="11"/>
          </p:nvPr>
        </p:nvSpPr>
        <p:spPr>
          <a:xfrm>
            <a:off x="-1" y="3723861"/>
            <a:ext cx="9144000" cy="770687"/>
          </a:xfrm>
          <a:prstGeom prst="rect">
            <a:avLst/>
          </a:prstGeom>
        </p:spPr>
        <p:txBody>
          <a:bodyPr/>
          <a:lstStyle>
            <a:lvl1pPr marL="0" indent="0" algn="ctr">
              <a:buNone/>
              <a:defRPr lang="ar-EG" sz="4200" b="1" kern="1200" dirty="0">
                <a:solidFill>
                  <a:schemeClr val="bg1"/>
                </a:solidFill>
                <a:latin typeface="+mn-lt"/>
                <a:ea typeface="+mn-ea"/>
                <a:cs typeface="+mn-cs"/>
              </a:defRPr>
            </a:lvl1pPr>
          </a:lstStyle>
          <a:p>
            <a:pPr lvl="0"/>
            <a:endParaRPr lang="ar-EG" dirty="0"/>
          </a:p>
        </p:txBody>
      </p:sp>
      <p:sp>
        <p:nvSpPr>
          <p:cNvPr id="9" name="Text Placeholder 8"/>
          <p:cNvSpPr>
            <a:spLocks noGrp="1"/>
          </p:cNvSpPr>
          <p:nvPr>
            <p:ph type="body" sz="quarter" idx="12"/>
          </p:nvPr>
        </p:nvSpPr>
        <p:spPr>
          <a:xfrm>
            <a:off x="1" y="4494548"/>
            <a:ext cx="9143999" cy="1279635"/>
          </a:xfrm>
          <a:prstGeom prst="rect">
            <a:avLst/>
          </a:prstGeom>
        </p:spPr>
        <p:txBody>
          <a:bodyPr anchor="ctr"/>
          <a:lstStyle>
            <a:lvl1pPr indent="0" algn="ctr" rtl="0">
              <a:lnSpc>
                <a:spcPct val="100000"/>
              </a:lnSpc>
              <a:buNone/>
              <a:defRPr lang="en-US" sz="3600" b="1" kern="1200" dirty="0">
                <a:solidFill>
                  <a:srgbClr val="FFC000"/>
                </a:solidFill>
                <a:latin typeface="CS New Athanasius" panose="020B0500000000000000" pitchFamily="34" charset="0"/>
                <a:ea typeface="+mn-ea"/>
                <a:cs typeface="+mn-cs"/>
              </a:defRPr>
            </a:lvl1pPr>
          </a:lstStyle>
          <a:p>
            <a:pPr lvl="0"/>
            <a:endParaRPr lang="en-US" dirty="0"/>
          </a:p>
        </p:txBody>
      </p:sp>
      <p:sp>
        <p:nvSpPr>
          <p:cNvPr id="11" name="Text Placeholder 10"/>
          <p:cNvSpPr>
            <a:spLocks noGrp="1"/>
          </p:cNvSpPr>
          <p:nvPr>
            <p:ph type="body" sz="quarter" idx="13"/>
          </p:nvPr>
        </p:nvSpPr>
        <p:spPr>
          <a:xfrm>
            <a:off x="0" y="5791200"/>
            <a:ext cx="9144000" cy="1066800"/>
          </a:xfrm>
          <a:prstGeom prst="rect">
            <a:avLst/>
          </a:prstGeom>
        </p:spPr>
        <p:txBody>
          <a:bodyPr anchor="b"/>
          <a:lstStyle>
            <a:lvl1pPr marL="0" indent="0" algn="ctr" rtl="1">
              <a:lnSpc>
                <a:spcPct val="100000"/>
              </a:lnSpc>
              <a:buNone/>
              <a:defRPr sz="4000" b="1">
                <a:solidFill>
                  <a:schemeClr val="bg1"/>
                </a:solidFill>
              </a:defRPr>
            </a:lvl1pPr>
          </a:lstStyle>
          <a:p>
            <a:pPr lvl="0"/>
            <a:endParaRPr lang="en-US" dirty="0"/>
          </a:p>
        </p:txBody>
      </p:sp>
    </p:spTree>
    <p:extLst>
      <p:ext uri="{BB962C8B-B14F-4D97-AF65-F5344CB8AC3E}">
        <p14:creationId xmlns:p14="http://schemas.microsoft.com/office/powerpoint/2010/main" val="288095605"/>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userDrawn="1">
  <p:cSld name="3 انهار">
    <p:spTree>
      <p:nvGrpSpPr>
        <p:cNvPr id="1" name=""/>
        <p:cNvGrpSpPr/>
        <p:nvPr/>
      </p:nvGrpSpPr>
      <p:grpSpPr>
        <a:xfrm>
          <a:off x="0" y="0"/>
          <a:ext cx="0" cy="0"/>
          <a:chOff x="0" y="0"/>
          <a:chExt cx="0" cy="0"/>
        </a:xfrm>
      </p:grpSpPr>
      <p:sp>
        <p:nvSpPr>
          <p:cNvPr id="5" name="Text Placeholder 19"/>
          <p:cNvSpPr>
            <a:spLocks noGrp="1"/>
          </p:cNvSpPr>
          <p:nvPr>
            <p:ph type="body" sz="quarter" idx="11"/>
          </p:nvPr>
        </p:nvSpPr>
        <p:spPr>
          <a:xfrm>
            <a:off x="0" y="3057524"/>
            <a:ext cx="9144000" cy="1224189"/>
          </a:xfrm>
          <a:prstGeom prst="rect">
            <a:avLst/>
          </a:prstGeom>
        </p:spPr>
        <p:txBody>
          <a:bodyPr/>
          <a:lstStyle>
            <a:lvl1pPr marL="0" indent="0" algn="ctr">
              <a:buNone/>
              <a:defRPr lang="ar-EG" sz="4200" b="1" kern="1200" dirty="0">
                <a:solidFill>
                  <a:schemeClr val="bg1"/>
                </a:solidFill>
                <a:latin typeface="+mn-lt"/>
                <a:ea typeface="+mn-ea"/>
                <a:cs typeface="+mn-cs"/>
              </a:defRPr>
            </a:lvl1pPr>
          </a:lstStyle>
          <a:p>
            <a:pPr lvl="0"/>
            <a:endParaRPr lang="ar-EG" dirty="0"/>
          </a:p>
        </p:txBody>
      </p:sp>
      <p:sp>
        <p:nvSpPr>
          <p:cNvPr id="9" name="Text Placeholder 8"/>
          <p:cNvSpPr>
            <a:spLocks noGrp="1"/>
          </p:cNvSpPr>
          <p:nvPr>
            <p:ph type="body" sz="quarter" idx="12"/>
          </p:nvPr>
        </p:nvSpPr>
        <p:spPr>
          <a:xfrm>
            <a:off x="1" y="4281713"/>
            <a:ext cx="9143999" cy="1279635"/>
          </a:xfrm>
          <a:prstGeom prst="rect">
            <a:avLst/>
          </a:prstGeom>
        </p:spPr>
        <p:txBody>
          <a:bodyPr/>
          <a:lstStyle>
            <a:lvl1pPr indent="0" algn="ctr" rtl="1">
              <a:lnSpc>
                <a:spcPct val="100000"/>
              </a:lnSpc>
              <a:buNone/>
              <a:defRPr lang="en-US" sz="2800" b="1" kern="1200" dirty="0">
                <a:solidFill>
                  <a:srgbClr val="FFC000"/>
                </a:solidFill>
                <a:latin typeface="Avva_Shenouda" panose="020B0500000000000000" pitchFamily="34" charset="0"/>
                <a:ea typeface="+mn-ea"/>
                <a:cs typeface="+mn-cs"/>
              </a:defRPr>
            </a:lvl1pPr>
          </a:lstStyle>
          <a:p>
            <a:pPr lvl="0"/>
            <a:endParaRPr lang="en-US" dirty="0"/>
          </a:p>
        </p:txBody>
      </p:sp>
      <p:sp>
        <p:nvSpPr>
          <p:cNvPr id="11" name="Text Placeholder 10"/>
          <p:cNvSpPr>
            <a:spLocks noGrp="1"/>
          </p:cNvSpPr>
          <p:nvPr>
            <p:ph type="body" sz="quarter" idx="13"/>
          </p:nvPr>
        </p:nvSpPr>
        <p:spPr>
          <a:xfrm>
            <a:off x="0" y="5531070"/>
            <a:ext cx="9144000" cy="1326930"/>
          </a:xfrm>
          <a:prstGeom prst="rect">
            <a:avLst/>
          </a:prstGeom>
        </p:spPr>
        <p:txBody>
          <a:bodyPr/>
          <a:lstStyle>
            <a:lvl1pPr marL="0" indent="0" algn="ctr" rtl="1">
              <a:lnSpc>
                <a:spcPct val="100000"/>
              </a:lnSpc>
              <a:buNone/>
              <a:defRPr sz="4000" b="1">
                <a:solidFill>
                  <a:schemeClr val="bg1"/>
                </a:solidFill>
              </a:defRPr>
            </a:lvl1pPr>
          </a:lstStyle>
          <a:p>
            <a:pPr lvl="0"/>
            <a:endParaRPr lang="en-US" dirty="0"/>
          </a:p>
        </p:txBody>
      </p:sp>
    </p:spTree>
    <p:extLst>
      <p:ext uri="{BB962C8B-B14F-4D97-AF65-F5344CB8AC3E}">
        <p14:creationId xmlns:p14="http://schemas.microsoft.com/office/powerpoint/2010/main" val="1735893216"/>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userDrawn="1">
  <p:cSld name="مديح شيري ني ماريا">
    <p:spTree>
      <p:nvGrpSpPr>
        <p:cNvPr id="1" name=""/>
        <p:cNvGrpSpPr/>
        <p:nvPr/>
      </p:nvGrpSpPr>
      <p:grpSpPr>
        <a:xfrm>
          <a:off x="0" y="0"/>
          <a:ext cx="0" cy="0"/>
          <a:chOff x="0" y="0"/>
          <a:chExt cx="0" cy="0"/>
        </a:xfrm>
      </p:grpSpPr>
      <p:sp>
        <p:nvSpPr>
          <p:cNvPr id="2" name="Rectangle 1"/>
          <p:cNvSpPr/>
          <p:nvPr userDrawn="1"/>
        </p:nvSpPr>
        <p:spPr>
          <a:xfrm>
            <a:off x="2377440" y="0"/>
            <a:ext cx="4389120" cy="523220"/>
          </a:xfrm>
          <a:prstGeom prst="rect">
            <a:avLst/>
          </a:prstGeom>
          <a:noFill/>
        </p:spPr>
        <p:txBody>
          <a:bodyPr wrap="square" lIns="91440" tIns="45720" rIns="91440" bIns="45720">
            <a:spAutoFit/>
          </a:bodyPr>
          <a:lstStyle/>
          <a:p>
            <a:pPr lvl="0" algn="ctr" rtl="1">
              <a:buFontTx/>
              <a:buNone/>
            </a:pPr>
            <a:r>
              <a:rPr kumimoji="0" lang="ar-EG" sz="2800" b="1" i="0" u="none" strike="noStrike" cap="none" spc="0" normalizeH="0" baseline="0" dirty="0">
                <a:ln>
                  <a:noFill/>
                </a:ln>
                <a:solidFill>
                  <a:srgbClr val="FFC000"/>
                </a:solidFill>
                <a:effectLst/>
                <a:uLnTx/>
                <a:uFillTx/>
                <a:latin typeface="Calibri"/>
                <a:cs typeface="AGA Sindibad Regular" pitchFamily="2" charset="-78"/>
              </a:rPr>
              <a:t>مديح شيري ني ماريا</a:t>
            </a:r>
          </a:p>
        </p:txBody>
      </p:sp>
    </p:spTree>
    <p:extLst>
      <p:ext uri="{BB962C8B-B14F-4D97-AF65-F5344CB8AC3E}">
        <p14:creationId xmlns:p14="http://schemas.microsoft.com/office/powerpoint/2010/main" val="3254431703"/>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userDrawn="1">
  <p:cSld name="1_مديح راشى أو ماريا">
    <p:spTree>
      <p:nvGrpSpPr>
        <p:cNvPr id="1" name=""/>
        <p:cNvGrpSpPr/>
        <p:nvPr/>
      </p:nvGrpSpPr>
      <p:grpSpPr>
        <a:xfrm>
          <a:off x="0" y="0"/>
          <a:ext cx="0" cy="0"/>
          <a:chOff x="0" y="0"/>
          <a:chExt cx="0" cy="0"/>
        </a:xfrm>
      </p:grpSpPr>
      <p:sp>
        <p:nvSpPr>
          <p:cNvPr id="2" name="Rectangle 1"/>
          <p:cNvSpPr/>
          <p:nvPr userDrawn="1"/>
        </p:nvSpPr>
        <p:spPr>
          <a:xfrm>
            <a:off x="2377440" y="0"/>
            <a:ext cx="4389120" cy="523220"/>
          </a:xfrm>
          <a:prstGeom prst="rect">
            <a:avLst/>
          </a:prstGeom>
          <a:noFill/>
        </p:spPr>
        <p:txBody>
          <a:bodyPr wrap="square" lIns="91440" tIns="45720" rIns="91440" bIns="45720">
            <a:spAutoFit/>
          </a:bodyPr>
          <a:lstStyle/>
          <a:p>
            <a:pPr lvl="0" algn="ctr" rtl="1">
              <a:buFontTx/>
              <a:buNone/>
            </a:pPr>
            <a:r>
              <a:rPr kumimoji="0" lang="ar-EG" sz="2800" b="1" i="0" u="none" strike="noStrike" cap="none" spc="0" normalizeH="0" baseline="0" dirty="0">
                <a:ln>
                  <a:noFill/>
                </a:ln>
                <a:solidFill>
                  <a:srgbClr val="FFC000"/>
                </a:solidFill>
                <a:effectLst/>
                <a:uLnTx/>
                <a:uFillTx/>
                <a:latin typeface="Calibri"/>
                <a:cs typeface="AGA Sindibad Regular" pitchFamily="2" charset="-78"/>
              </a:rPr>
              <a:t>مديح راشى أو ماريا</a:t>
            </a:r>
          </a:p>
        </p:txBody>
      </p:sp>
    </p:spTree>
    <p:extLst>
      <p:ext uri="{BB962C8B-B14F-4D97-AF65-F5344CB8AC3E}">
        <p14:creationId xmlns:p14="http://schemas.microsoft.com/office/powerpoint/2010/main" val="1851646191"/>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userDrawn="1">
  <p:cSld name="قانون الايمان">
    <p:spTree>
      <p:nvGrpSpPr>
        <p:cNvPr id="1" name=""/>
        <p:cNvGrpSpPr/>
        <p:nvPr/>
      </p:nvGrpSpPr>
      <p:grpSpPr>
        <a:xfrm>
          <a:off x="0" y="0"/>
          <a:ext cx="0" cy="0"/>
          <a:chOff x="0" y="0"/>
          <a:chExt cx="0" cy="0"/>
        </a:xfrm>
      </p:grpSpPr>
      <p:sp>
        <p:nvSpPr>
          <p:cNvPr id="6" name="Rectangle 5"/>
          <p:cNvSpPr/>
          <p:nvPr userDrawn="1"/>
        </p:nvSpPr>
        <p:spPr>
          <a:xfrm>
            <a:off x="1592796" y="89846"/>
            <a:ext cx="5958408" cy="523220"/>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2800" b="1" i="0" u="none" strike="noStrike" cap="none" spc="0" normalizeH="0" baseline="0" noProof="0" dirty="0">
                <a:ln>
                  <a:noFill/>
                </a:ln>
                <a:solidFill>
                  <a:srgbClr val="FFC000"/>
                </a:solidFill>
                <a:effectLst/>
                <a:uLnTx/>
                <a:uFillTx/>
                <a:cs typeface="AGA Sindibad Regular" pitchFamily="2" charset="-78"/>
              </a:rPr>
              <a:t>قانون الإيمان</a:t>
            </a:r>
          </a:p>
        </p:txBody>
      </p:sp>
    </p:spTree>
    <p:extLst>
      <p:ext uri="{BB962C8B-B14F-4D97-AF65-F5344CB8AC3E}">
        <p14:creationId xmlns:p14="http://schemas.microsoft.com/office/powerpoint/2010/main" val="405855950"/>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userDrawn="1">
  <p:cSld name="قانون الايمان">
    <p:spTree>
      <p:nvGrpSpPr>
        <p:cNvPr id="1" name=""/>
        <p:cNvGrpSpPr/>
        <p:nvPr/>
      </p:nvGrpSpPr>
      <p:grpSpPr>
        <a:xfrm>
          <a:off x="0" y="0"/>
          <a:ext cx="0" cy="0"/>
          <a:chOff x="0" y="0"/>
          <a:chExt cx="0" cy="0"/>
        </a:xfrm>
      </p:grpSpPr>
      <p:sp>
        <p:nvSpPr>
          <p:cNvPr id="6" name="Rectangle 5"/>
          <p:cNvSpPr/>
          <p:nvPr userDrawn="1"/>
        </p:nvSpPr>
        <p:spPr>
          <a:xfrm>
            <a:off x="1592796" y="0"/>
            <a:ext cx="5958408" cy="523220"/>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2800" b="1" i="0" u="none" strike="noStrike" cap="none" spc="0" normalizeH="0" baseline="0" noProof="0" dirty="0">
                <a:ln>
                  <a:noFill/>
                </a:ln>
                <a:solidFill>
                  <a:srgbClr val="FFC000"/>
                </a:solidFill>
                <a:effectLst/>
                <a:uLnTx/>
                <a:uFillTx/>
                <a:cs typeface="AGA Sindibad Regular" pitchFamily="2" charset="-78"/>
              </a:rPr>
              <a:t>قانون الإيمان</a:t>
            </a:r>
          </a:p>
        </p:txBody>
      </p:sp>
    </p:spTree>
    <p:extLst>
      <p:ext uri="{BB962C8B-B14F-4D97-AF65-F5344CB8AC3E}">
        <p14:creationId xmlns:p14="http://schemas.microsoft.com/office/powerpoint/2010/main" val="2297912970"/>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0" y="4436303"/>
            <a:ext cx="9120809" cy="639279"/>
          </a:xfrm>
        </p:spPr>
        <p:txBody>
          <a:bodyPr>
            <a:noAutofit/>
          </a:bodyPr>
          <a:lstStyle>
            <a:lvl1pPr algn="ctr" rtl="1">
              <a:defRPr sz="4000" b="1">
                <a:solidFill>
                  <a:schemeClr val="bg1"/>
                </a:solidFill>
              </a:defRPr>
            </a:lvl1pPr>
          </a:lstStyle>
          <a:p>
            <a:r>
              <a:rPr lang="en-US" dirty="0"/>
              <a:t>Click to edit Master title style</a:t>
            </a:r>
            <a:endParaRPr lang="ar-EG" dirty="0"/>
          </a:p>
        </p:txBody>
      </p:sp>
      <p:sp>
        <p:nvSpPr>
          <p:cNvPr id="7" name="Text Placeholder 8">
            <a:extLst>
              <a:ext uri="{FF2B5EF4-FFF2-40B4-BE49-F238E27FC236}">
                <a16:creationId xmlns:a16="http://schemas.microsoft.com/office/drawing/2014/main" id="{B477FC74-3E0D-47D3-BFD2-0C3EFAA9F265}"/>
              </a:ext>
            </a:extLst>
          </p:cNvPr>
          <p:cNvSpPr>
            <a:spLocks noGrp="1"/>
          </p:cNvSpPr>
          <p:nvPr>
            <p:ph type="body" sz="quarter" idx="12"/>
          </p:nvPr>
        </p:nvSpPr>
        <p:spPr>
          <a:xfrm>
            <a:off x="1" y="5075582"/>
            <a:ext cx="9143999" cy="984112"/>
          </a:xfrm>
          <a:prstGeom prst="rect">
            <a:avLst/>
          </a:prstGeom>
        </p:spPr>
        <p:txBody>
          <a:bodyPr anchor="ctr"/>
          <a:lstStyle>
            <a:lvl1pPr indent="0" algn="ctr" rtl="0">
              <a:lnSpc>
                <a:spcPct val="100000"/>
              </a:lnSpc>
              <a:buNone/>
              <a:defRPr lang="en-US" sz="3600" b="1" kern="1200" dirty="0">
                <a:solidFill>
                  <a:srgbClr val="FFC000"/>
                </a:solidFill>
                <a:latin typeface="CS New Athanasius" panose="020B0500000000000000" pitchFamily="34" charset="0"/>
                <a:ea typeface="+mn-ea"/>
                <a:cs typeface="+mn-cs"/>
              </a:defRPr>
            </a:lvl1pPr>
          </a:lstStyle>
          <a:p>
            <a:pPr lvl="0"/>
            <a:endParaRPr lang="en-US" dirty="0"/>
          </a:p>
        </p:txBody>
      </p:sp>
      <p:sp>
        <p:nvSpPr>
          <p:cNvPr id="8" name="Text Placeholder 10">
            <a:extLst>
              <a:ext uri="{FF2B5EF4-FFF2-40B4-BE49-F238E27FC236}">
                <a16:creationId xmlns:a16="http://schemas.microsoft.com/office/drawing/2014/main" id="{5DF7A8BF-1B0B-4ED5-A8D2-75DBC3E4904C}"/>
              </a:ext>
            </a:extLst>
          </p:cNvPr>
          <p:cNvSpPr>
            <a:spLocks noGrp="1"/>
          </p:cNvSpPr>
          <p:nvPr>
            <p:ph type="body" sz="quarter" idx="13"/>
          </p:nvPr>
        </p:nvSpPr>
        <p:spPr>
          <a:xfrm>
            <a:off x="0" y="6059694"/>
            <a:ext cx="9144000" cy="798306"/>
          </a:xfrm>
          <a:prstGeom prst="rect">
            <a:avLst/>
          </a:prstGeom>
        </p:spPr>
        <p:txBody>
          <a:bodyPr anchor="b"/>
          <a:lstStyle>
            <a:lvl1pPr marL="0" indent="0" algn="ctr" rtl="1">
              <a:lnSpc>
                <a:spcPct val="100000"/>
              </a:lnSpc>
              <a:buNone/>
              <a:defRPr sz="4000" b="1">
                <a:solidFill>
                  <a:schemeClr val="bg1"/>
                </a:solidFill>
              </a:defRPr>
            </a:lvl1pPr>
          </a:lstStyle>
          <a:p>
            <a:pPr lvl="0"/>
            <a:endParaRPr lang="en-US" dirty="0"/>
          </a:p>
        </p:txBody>
      </p:sp>
      <p:sp>
        <p:nvSpPr>
          <p:cNvPr id="9" name="TextBox 8">
            <a:extLst>
              <a:ext uri="{FF2B5EF4-FFF2-40B4-BE49-F238E27FC236}">
                <a16:creationId xmlns:a16="http://schemas.microsoft.com/office/drawing/2014/main" id="{2C17D574-847B-4E0C-A238-2C058F341EFD}"/>
              </a:ext>
            </a:extLst>
          </p:cNvPr>
          <p:cNvSpPr txBox="1"/>
          <p:nvPr userDrawn="1"/>
        </p:nvSpPr>
        <p:spPr>
          <a:xfrm>
            <a:off x="3485322" y="0"/>
            <a:ext cx="2173355" cy="523220"/>
          </a:xfrm>
          <a:prstGeom prst="rect">
            <a:avLst/>
          </a:prstGeom>
          <a:noFill/>
        </p:spPr>
        <p:txBody>
          <a:bodyPr wrap="square" rtlCol="0">
            <a:spAutoFit/>
          </a:bodyPr>
          <a:lstStyle/>
          <a:p>
            <a:pPr algn="ctr" rtl="1"/>
            <a:r>
              <a:rPr lang="ar-EG" sz="2800" b="1" u="none" dirty="0">
                <a:solidFill>
                  <a:srgbClr val="FFC000"/>
                </a:solidFill>
              </a:rPr>
              <a:t>ختام التسبحة</a:t>
            </a:r>
            <a:endParaRPr lang="en-GB" sz="2800" b="1" u="none" dirty="0">
              <a:solidFill>
                <a:srgbClr val="FFC000"/>
              </a:solidFill>
            </a:endParaRPr>
          </a:p>
        </p:txBody>
      </p:sp>
    </p:spTree>
    <p:extLst>
      <p:ext uri="{BB962C8B-B14F-4D97-AF65-F5344CB8AC3E}">
        <p14:creationId xmlns:p14="http://schemas.microsoft.com/office/powerpoint/2010/main" val="38712434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الهوس الثالث">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0" y="5897217"/>
            <a:ext cx="9144000" cy="945952"/>
          </a:xfrm>
          <a:prstGeom prst="rect">
            <a:avLst/>
          </a:prstGeom>
        </p:spPr>
        <p:txBody>
          <a:bodyPr anchor="b"/>
          <a:lstStyle>
            <a:lvl1pPr marL="0" indent="0" algn="ctr" rtl="1">
              <a:buNone/>
              <a:defRPr sz="4000" b="1">
                <a:solidFill>
                  <a:schemeClr val="bg1"/>
                </a:solidFill>
                <a:cs typeface="+mn-cs"/>
              </a:defRPr>
            </a:lvl1pPr>
          </a:lstStyle>
          <a:p>
            <a:pPr lvl="0"/>
            <a:endParaRPr lang="ar-EG" dirty="0"/>
          </a:p>
        </p:txBody>
      </p:sp>
      <p:sp>
        <p:nvSpPr>
          <p:cNvPr id="9" name="Text Placeholder 8"/>
          <p:cNvSpPr>
            <a:spLocks noGrp="1"/>
          </p:cNvSpPr>
          <p:nvPr>
            <p:ph type="body" sz="quarter" idx="11"/>
          </p:nvPr>
        </p:nvSpPr>
        <p:spPr>
          <a:xfrm>
            <a:off x="0" y="3697357"/>
            <a:ext cx="9144000" cy="903082"/>
          </a:xfrm>
          <a:prstGeom prst="rect">
            <a:avLst/>
          </a:prstGeom>
        </p:spPr>
        <p:txBody>
          <a:bodyPr/>
          <a:lstStyle>
            <a:lvl1pPr marL="0" indent="0" algn="ctr" rtl="1">
              <a:buNone/>
              <a:defRPr sz="4000" b="1">
                <a:solidFill>
                  <a:schemeClr val="bg1"/>
                </a:solidFill>
                <a:cs typeface="+mn-cs"/>
              </a:defRPr>
            </a:lvl1pPr>
          </a:lstStyle>
          <a:p>
            <a:pPr lvl="0"/>
            <a:endParaRPr lang="ar-EG" dirty="0"/>
          </a:p>
        </p:txBody>
      </p:sp>
      <p:sp>
        <p:nvSpPr>
          <p:cNvPr id="11" name="Text Placeholder 10"/>
          <p:cNvSpPr>
            <a:spLocks noGrp="1"/>
          </p:cNvSpPr>
          <p:nvPr>
            <p:ph type="body" sz="quarter" idx="12"/>
          </p:nvPr>
        </p:nvSpPr>
        <p:spPr>
          <a:xfrm>
            <a:off x="0" y="4625008"/>
            <a:ext cx="9144000" cy="1234369"/>
          </a:xfrm>
          <a:prstGeom prst="rect">
            <a:avLst/>
          </a:prstGeom>
        </p:spPr>
        <p:txBody>
          <a:bodyPr/>
          <a:lstStyle>
            <a:lvl1pPr marL="0" indent="0" algn="ctr">
              <a:buNone/>
              <a:defRPr sz="3600">
                <a:solidFill>
                  <a:srgbClr val="FFC000"/>
                </a:solidFill>
                <a:latin typeface="CS New Athanasius" panose="020B0500000000000000" pitchFamily="34" charset="0"/>
              </a:defRPr>
            </a:lvl1pPr>
          </a:lstStyle>
          <a:p>
            <a:pPr lvl="0"/>
            <a:endParaRPr lang="ar-EG" dirty="0"/>
          </a:p>
        </p:txBody>
      </p:sp>
      <p:sp>
        <p:nvSpPr>
          <p:cNvPr id="2" name="Rectangle 1">
            <a:extLst>
              <a:ext uri="{FF2B5EF4-FFF2-40B4-BE49-F238E27FC236}">
                <a16:creationId xmlns:a16="http://schemas.microsoft.com/office/drawing/2014/main" id="{7E689681-055E-6405-37B9-070A1EEC4D74}"/>
              </a:ext>
            </a:extLst>
          </p:cNvPr>
          <p:cNvSpPr/>
          <p:nvPr userDrawn="1"/>
        </p:nvSpPr>
        <p:spPr>
          <a:xfrm>
            <a:off x="2929868" y="42804"/>
            <a:ext cx="3284264" cy="523220"/>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2800" b="1" i="0" u="none" strike="noStrike" cap="none" spc="0" normalizeH="0" baseline="0" dirty="0">
                <a:ln>
                  <a:noFill/>
                </a:ln>
                <a:solidFill>
                  <a:srgbClr val="FFC000"/>
                </a:solidFill>
                <a:effectLst/>
                <a:uLnTx/>
                <a:uFillTx/>
                <a:latin typeface="Calibri"/>
                <a:cs typeface="AGA Sindibad Regular" pitchFamily="2" charset="-78"/>
              </a:rPr>
              <a:t>الهوس الثالث</a:t>
            </a:r>
          </a:p>
        </p:txBody>
      </p:sp>
    </p:spTree>
    <p:extLst>
      <p:ext uri="{BB962C8B-B14F-4D97-AF65-F5344CB8AC3E}">
        <p14:creationId xmlns:p14="http://schemas.microsoft.com/office/powerpoint/2010/main" val="4263974433"/>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type="title">
  <p:cSld name="2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ar-EG"/>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ar-EG"/>
          </a:p>
        </p:txBody>
      </p:sp>
      <p:sp>
        <p:nvSpPr>
          <p:cNvPr id="4" name="Date Placeholder 3"/>
          <p:cNvSpPr>
            <a:spLocks noGrp="1"/>
          </p:cNvSpPr>
          <p:nvPr>
            <p:ph type="dt" sz="half" idx="10"/>
          </p:nvPr>
        </p:nvSpPr>
        <p:spPr/>
        <p:txBody>
          <a:bodyPr/>
          <a:lstStyle/>
          <a:p>
            <a:fld id="{D367255B-C631-4880-ADBF-5D5F9BF48A38}" type="datetimeFigureOut">
              <a:rPr lang="ar-EG" smtClean="0">
                <a:solidFill>
                  <a:prstClr val="black">
                    <a:tint val="75000"/>
                  </a:prstClr>
                </a:solidFill>
              </a:rPr>
              <a:pPr/>
              <a:t>13/09/1446</a:t>
            </a:fld>
            <a:endParaRPr lang="ar-EG">
              <a:solidFill>
                <a:prstClr val="black">
                  <a:tint val="75000"/>
                </a:prstClr>
              </a:solidFill>
            </a:endParaRPr>
          </a:p>
        </p:txBody>
      </p:sp>
      <p:sp>
        <p:nvSpPr>
          <p:cNvPr id="5" name="Footer Placeholder 4"/>
          <p:cNvSpPr>
            <a:spLocks noGrp="1"/>
          </p:cNvSpPr>
          <p:nvPr>
            <p:ph type="ftr" sz="quarter" idx="11"/>
          </p:nvPr>
        </p:nvSpPr>
        <p:spPr/>
        <p:txBody>
          <a:bodyPr/>
          <a:lstStyle/>
          <a:p>
            <a:endParaRPr lang="ar-EG">
              <a:solidFill>
                <a:prstClr val="black">
                  <a:tint val="75000"/>
                </a:prstClr>
              </a:solidFill>
            </a:endParaRPr>
          </a:p>
        </p:txBody>
      </p:sp>
      <p:sp>
        <p:nvSpPr>
          <p:cNvPr id="6" name="Slide Number Placeholder 5"/>
          <p:cNvSpPr>
            <a:spLocks noGrp="1"/>
          </p:cNvSpPr>
          <p:nvPr>
            <p:ph type="sldNum" sz="quarter" idx="12"/>
          </p:nvPr>
        </p:nvSpPr>
        <p:spPr/>
        <p:txBody>
          <a:bodyPr/>
          <a:lstStyle/>
          <a:p>
            <a:fld id="{5C555D9A-0319-458E-87A5-E4BFDB278479}" type="slidenum">
              <a:rPr lang="ar-EG" smtClean="0">
                <a:solidFill>
                  <a:prstClr val="black">
                    <a:tint val="75000"/>
                  </a:prstClr>
                </a:solidFill>
              </a:rPr>
              <a:pPr/>
              <a:t>‹#›</a:t>
            </a:fld>
            <a:endParaRPr lang="ar-EG">
              <a:solidFill>
                <a:prstClr val="black">
                  <a:tint val="75000"/>
                </a:prstClr>
              </a:solidFill>
            </a:endParaRPr>
          </a:p>
        </p:txBody>
      </p:sp>
    </p:spTree>
    <p:extLst>
      <p:ext uri="{BB962C8B-B14F-4D97-AF65-F5344CB8AC3E}">
        <p14:creationId xmlns:p14="http://schemas.microsoft.com/office/powerpoint/2010/main" val="29978039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اريبصالين">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81BE5-2E90-4858-9EBE-F255875F9255}"/>
              </a:ext>
            </a:extLst>
          </p:cNvPr>
          <p:cNvSpPr>
            <a:spLocks noGrp="1"/>
          </p:cNvSpPr>
          <p:nvPr>
            <p:ph type="title"/>
          </p:nvPr>
        </p:nvSpPr>
        <p:spPr>
          <a:xfrm>
            <a:off x="-1398932" y="0"/>
            <a:ext cx="1398932" cy="1325563"/>
          </a:xfrm>
          <a:prstGeom prst="rect">
            <a:avLst/>
          </a:prstGeom>
        </p:spPr>
        <p:txBody>
          <a:bodyPr/>
          <a:lstStyle>
            <a:lvl1pPr>
              <a:defRPr/>
            </a:lvl1pPr>
          </a:lstStyle>
          <a:p>
            <a:endParaRPr lang="en-GB" dirty="0"/>
          </a:p>
        </p:txBody>
      </p:sp>
      <p:sp>
        <p:nvSpPr>
          <p:cNvPr id="3" name="Text Placeholder 6">
            <a:extLst>
              <a:ext uri="{FF2B5EF4-FFF2-40B4-BE49-F238E27FC236}">
                <a16:creationId xmlns:a16="http://schemas.microsoft.com/office/drawing/2014/main" id="{676DAD1D-4AC8-4EF2-B3A7-09324FA1EAFA}"/>
              </a:ext>
            </a:extLst>
          </p:cNvPr>
          <p:cNvSpPr>
            <a:spLocks noGrp="1"/>
          </p:cNvSpPr>
          <p:nvPr>
            <p:ph type="body" sz="quarter" idx="10"/>
          </p:nvPr>
        </p:nvSpPr>
        <p:spPr>
          <a:xfrm>
            <a:off x="0" y="5883965"/>
            <a:ext cx="9144000" cy="967409"/>
          </a:xfrm>
          <a:prstGeom prst="rect">
            <a:avLst/>
          </a:prstGeom>
        </p:spPr>
        <p:txBody>
          <a:bodyPr anchor="b"/>
          <a:lstStyle>
            <a:lvl1pPr marL="0" indent="0" algn="ctr" rtl="1">
              <a:buNone/>
              <a:defRPr sz="4000" b="1">
                <a:solidFill>
                  <a:schemeClr val="bg1"/>
                </a:solidFill>
                <a:cs typeface="+mn-cs"/>
              </a:defRPr>
            </a:lvl1pPr>
          </a:lstStyle>
          <a:p>
            <a:pPr lvl="0"/>
            <a:endParaRPr lang="ar-EG" dirty="0"/>
          </a:p>
        </p:txBody>
      </p:sp>
      <p:sp>
        <p:nvSpPr>
          <p:cNvPr id="4" name="Text Placeholder 8">
            <a:extLst>
              <a:ext uri="{FF2B5EF4-FFF2-40B4-BE49-F238E27FC236}">
                <a16:creationId xmlns:a16="http://schemas.microsoft.com/office/drawing/2014/main" id="{4A01459D-6986-4D47-8547-50F2DB3BCA4D}"/>
              </a:ext>
            </a:extLst>
          </p:cNvPr>
          <p:cNvSpPr>
            <a:spLocks noGrp="1"/>
          </p:cNvSpPr>
          <p:nvPr>
            <p:ph type="body" sz="quarter" idx="11"/>
          </p:nvPr>
        </p:nvSpPr>
        <p:spPr>
          <a:xfrm>
            <a:off x="0" y="3710609"/>
            <a:ext cx="9144000" cy="924696"/>
          </a:xfrm>
          <a:prstGeom prst="rect">
            <a:avLst/>
          </a:prstGeom>
        </p:spPr>
        <p:txBody>
          <a:bodyPr/>
          <a:lstStyle>
            <a:lvl1pPr marL="0" indent="0" algn="ctr" rtl="1">
              <a:buNone/>
              <a:defRPr sz="4000" b="1">
                <a:solidFill>
                  <a:schemeClr val="bg1"/>
                </a:solidFill>
                <a:cs typeface="+mn-cs"/>
              </a:defRPr>
            </a:lvl1pPr>
          </a:lstStyle>
          <a:p>
            <a:pPr lvl="0"/>
            <a:endParaRPr lang="ar-EG" dirty="0"/>
          </a:p>
        </p:txBody>
      </p:sp>
      <p:sp>
        <p:nvSpPr>
          <p:cNvPr id="5" name="Text Placeholder 10">
            <a:extLst>
              <a:ext uri="{FF2B5EF4-FFF2-40B4-BE49-F238E27FC236}">
                <a16:creationId xmlns:a16="http://schemas.microsoft.com/office/drawing/2014/main" id="{F2B06752-BB7C-4EDD-A825-B7A66B24014A}"/>
              </a:ext>
            </a:extLst>
          </p:cNvPr>
          <p:cNvSpPr>
            <a:spLocks noGrp="1"/>
          </p:cNvSpPr>
          <p:nvPr>
            <p:ph type="body" sz="quarter" idx="12"/>
          </p:nvPr>
        </p:nvSpPr>
        <p:spPr>
          <a:xfrm>
            <a:off x="0" y="4664765"/>
            <a:ext cx="9144000" cy="1189740"/>
          </a:xfrm>
          <a:prstGeom prst="rect">
            <a:avLst/>
          </a:prstGeom>
        </p:spPr>
        <p:txBody>
          <a:bodyPr anchor="t"/>
          <a:lstStyle>
            <a:lvl1pPr marL="0" indent="0" algn="ctr">
              <a:buNone/>
              <a:defRPr sz="4000">
                <a:solidFill>
                  <a:srgbClr val="FFC000"/>
                </a:solidFill>
                <a:latin typeface="CS New Athanasius" panose="020B0500000000000000" pitchFamily="34" charset="0"/>
              </a:defRPr>
            </a:lvl1pPr>
          </a:lstStyle>
          <a:p>
            <a:pPr lvl="0"/>
            <a:endParaRPr lang="ar-EG" dirty="0"/>
          </a:p>
        </p:txBody>
      </p:sp>
      <p:sp>
        <p:nvSpPr>
          <p:cNvPr id="6" name="Rectangle 5">
            <a:extLst>
              <a:ext uri="{FF2B5EF4-FFF2-40B4-BE49-F238E27FC236}">
                <a16:creationId xmlns:a16="http://schemas.microsoft.com/office/drawing/2014/main" id="{FEBCA824-EA49-4CE6-A267-9C7EADD8CDCC}"/>
              </a:ext>
            </a:extLst>
          </p:cNvPr>
          <p:cNvSpPr/>
          <p:nvPr userDrawn="1"/>
        </p:nvSpPr>
        <p:spPr>
          <a:xfrm>
            <a:off x="3200400" y="0"/>
            <a:ext cx="2743200" cy="523220"/>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2800" b="1" i="0" u="none" strike="noStrike" cap="none" spc="0" normalizeH="0" baseline="0" dirty="0">
                <a:ln>
                  <a:noFill/>
                </a:ln>
                <a:solidFill>
                  <a:srgbClr val="FFC000"/>
                </a:solidFill>
                <a:effectLst/>
                <a:uLnTx/>
                <a:uFillTx/>
                <a:latin typeface="Calibri"/>
                <a:cs typeface="AGA Sindibad Regular" pitchFamily="2" charset="-78"/>
              </a:rPr>
              <a:t>اريبصالين</a:t>
            </a:r>
          </a:p>
        </p:txBody>
      </p:sp>
    </p:spTree>
    <p:extLst>
      <p:ext uri="{BB962C8B-B14F-4D97-AF65-F5344CB8AC3E}">
        <p14:creationId xmlns:p14="http://schemas.microsoft.com/office/powerpoint/2010/main" val="33356675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تنين">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81BE5-2E90-4858-9EBE-F255875F9255}"/>
              </a:ext>
            </a:extLst>
          </p:cNvPr>
          <p:cNvSpPr>
            <a:spLocks noGrp="1"/>
          </p:cNvSpPr>
          <p:nvPr>
            <p:ph type="title"/>
          </p:nvPr>
        </p:nvSpPr>
        <p:spPr>
          <a:xfrm>
            <a:off x="-1398932" y="0"/>
            <a:ext cx="1398932" cy="1325563"/>
          </a:xfrm>
          <a:prstGeom prst="rect">
            <a:avLst/>
          </a:prstGeom>
        </p:spPr>
        <p:txBody>
          <a:bodyPr/>
          <a:lstStyle>
            <a:lvl1pPr>
              <a:defRPr/>
            </a:lvl1pPr>
          </a:lstStyle>
          <a:p>
            <a:endParaRPr lang="en-GB" dirty="0"/>
          </a:p>
        </p:txBody>
      </p:sp>
      <p:sp>
        <p:nvSpPr>
          <p:cNvPr id="3" name="Text Placeholder 6">
            <a:extLst>
              <a:ext uri="{FF2B5EF4-FFF2-40B4-BE49-F238E27FC236}">
                <a16:creationId xmlns:a16="http://schemas.microsoft.com/office/drawing/2014/main" id="{676DAD1D-4AC8-4EF2-B3A7-09324FA1EAFA}"/>
              </a:ext>
            </a:extLst>
          </p:cNvPr>
          <p:cNvSpPr>
            <a:spLocks noGrp="1"/>
          </p:cNvSpPr>
          <p:nvPr>
            <p:ph type="body" sz="quarter" idx="10"/>
          </p:nvPr>
        </p:nvSpPr>
        <p:spPr>
          <a:xfrm>
            <a:off x="0" y="5883965"/>
            <a:ext cx="9144000" cy="967409"/>
          </a:xfrm>
          <a:prstGeom prst="rect">
            <a:avLst/>
          </a:prstGeom>
        </p:spPr>
        <p:txBody>
          <a:bodyPr anchor="b"/>
          <a:lstStyle>
            <a:lvl1pPr marL="0" indent="0" algn="ctr" rtl="1">
              <a:buNone/>
              <a:defRPr sz="4000" b="1">
                <a:solidFill>
                  <a:schemeClr val="bg1"/>
                </a:solidFill>
                <a:cs typeface="+mn-cs"/>
              </a:defRPr>
            </a:lvl1pPr>
          </a:lstStyle>
          <a:p>
            <a:pPr lvl="0"/>
            <a:endParaRPr lang="ar-EG" dirty="0"/>
          </a:p>
        </p:txBody>
      </p:sp>
      <p:sp>
        <p:nvSpPr>
          <p:cNvPr id="4" name="Text Placeholder 8">
            <a:extLst>
              <a:ext uri="{FF2B5EF4-FFF2-40B4-BE49-F238E27FC236}">
                <a16:creationId xmlns:a16="http://schemas.microsoft.com/office/drawing/2014/main" id="{4A01459D-6986-4D47-8547-50F2DB3BCA4D}"/>
              </a:ext>
            </a:extLst>
          </p:cNvPr>
          <p:cNvSpPr>
            <a:spLocks noGrp="1"/>
          </p:cNvSpPr>
          <p:nvPr>
            <p:ph type="body" sz="quarter" idx="11"/>
          </p:nvPr>
        </p:nvSpPr>
        <p:spPr>
          <a:xfrm>
            <a:off x="0" y="3710609"/>
            <a:ext cx="9144000" cy="924696"/>
          </a:xfrm>
          <a:prstGeom prst="rect">
            <a:avLst/>
          </a:prstGeom>
        </p:spPr>
        <p:txBody>
          <a:bodyPr/>
          <a:lstStyle>
            <a:lvl1pPr marL="0" indent="0" algn="ctr" rtl="1">
              <a:buNone/>
              <a:defRPr sz="4000" b="1">
                <a:solidFill>
                  <a:schemeClr val="bg1"/>
                </a:solidFill>
                <a:cs typeface="+mn-cs"/>
              </a:defRPr>
            </a:lvl1pPr>
          </a:lstStyle>
          <a:p>
            <a:pPr lvl="0"/>
            <a:endParaRPr lang="ar-EG" dirty="0"/>
          </a:p>
        </p:txBody>
      </p:sp>
      <p:sp>
        <p:nvSpPr>
          <p:cNvPr id="5" name="Text Placeholder 10">
            <a:extLst>
              <a:ext uri="{FF2B5EF4-FFF2-40B4-BE49-F238E27FC236}">
                <a16:creationId xmlns:a16="http://schemas.microsoft.com/office/drawing/2014/main" id="{F2B06752-BB7C-4EDD-A825-B7A66B24014A}"/>
              </a:ext>
            </a:extLst>
          </p:cNvPr>
          <p:cNvSpPr>
            <a:spLocks noGrp="1"/>
          </p:cNvSpPr>
          <p:nvPr>
            <p:ph type="body" sz="quarter" idx="12"/>
          </p:nvPr>
        </p:nvSpPr>
        <p:spPr>
          <a:xfrm>
            <a:off x="0" y="4664765"/>
            <a:ext cx="9144000" cy="1189740"/>
          </a:xfrm>
          <a:prstGeom prst="rect">
            <a:avLst/>
          </a:prstGeom>
        </p:spPr>
        <p:txBody>
          <a:bodyPr anchor="t"/>
          <a:lstStyle>
            <a:lvl1pPr marL="0" indent="0" algn="ctr">
              <a:buNone/>
              <a:defRPr sz="4000">
                <a:solidFill>
                  <a:srgbClr val="FFC000"/>
                </a:solidFill>
                <a:latin typeface="CS New Athanasius" panose="020B0500000000000000" pitchFamily="34" charset="0"/>
              </a:defRPr>
            </a:lvl1pPr>
          </a:lstStyle>
          <a:p>
            <a:pPr lvl="0"/>
            <a:endParaRPr lang="ar-EG" dirty="0"/>
          </a:p>
        </p:txBody>
      </p:sp>
      <p:sp>
        <p:nvSpPr>
          <p:cNvPr id="6" name="Rectangle 5">
            <a:extLst>
              <a:ext uri="{FF2B5EF4-FFF2-40B4-BE49-F238E27FC236}">
                <a16:creationId xmlns:a16="http://schemas.microsoft.com/office/drawing/2014/main" id="{FEBCA824-EA49-4CE6-A267-9C7EADD8CDCC}"/>
              </a:ext>
            </a:extLst>
          </p:cNvPr>
          <p:cNvSpPr/>
          <p:nvPr userDrawn="1"/>
        </p:nvSpPr>
        <p:spPr>
          <a:xfrm>
            <a:off x="3200400" y="0"/>
            <a:ext cx="2743200" cy="523220"/>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2800" b="1" i="0" u="none" strike="noStrike" cap="none" spc="0" normalizeH="0" baseline="0" dirty="0">
                <a:ln>
                  <a:noFill/>
                </a:ln>
                <a:solidFill>
                  <a:srgbClr val="FFC000"/>
                </a:solidFill>
                <a:effectLst/>
                <a:uLnTx/>
                <a:uFillTx/>
                <a:latin typeface="Calibri"/>
                <a:cs typeface="AGA Sindibad Regular" pitchFamily="2" charset="-78"/>
              </a:rPr>
              <a:t>تنين</a:t>
            </a:r>
          </a:p>
        </p:txBody>
      </p:sp>
    </p:spTree>
    <p:extLst>
      <p:ext uri="{BB962C8B-B14F-4D97-AF65-F5344CB8AC3E}">
        <p14:creationId xmlns:p14="http://schemas.microsoft.com/office/powerpoint/2010/main" val="30499796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تين اويه انثوك">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81BE5-2E90-4858-9EBE-F255875F9255}"/>
              </a:ext>
            </a:extLst>
          </p:cNvPr>
          <p:cNvSpPr>
            <a:spLocks noGrp="1"/>
          </p:cNvSpPr>
          <p:nvPr>
            <p:ph type="title"/>
          </p:nvPr>
        </p:nvSpPr>
        <p:spPr>
          <a:xfrm>
            <a:off x="-1398932" y="0"/>
            <a:ext cx="1398932" cy="1325563"/>
          </a:xfrm>
          <a:prstGeom prst="rect">
            <a:avLst/>
          </a:prstGeom>
        </p:spPr>
        <p:txBody>
          <a:bodyPr/>
          <a:lstStyle>
            <a:lvl1pPr>
              <a:defRPr/>
            </a:lvl1pPr>
          </a:lstStyle>
          <a:p>
            <a:endParaRPr lang="en-GB" dirty="0"/>
          </a:p>
        </p:txBody>
      </p:sp>
      <p:sp>
        <p:nvSpPr>
          <p:cNvPr id="3" name="Text Placeholder 6">
            <a:extLst>
              <a:ext uri="{FF2B5EF4-FFF2-40B4-BE49-F238E27FC236}">
                <a16:creationId xmlns:a16="http://schemas.microsoft.com/office/drawing/2014/main" id="{676DAD1D-4AC8-4EF2-B3A7-09324FA1EAFA}"/>
              </a:ext>
            </a:extLst>
          </p:cNvPr>
          <p:cNvSpPr>
            <a:spLocks noGrp="1"/>
          </p:cNvSpPr>
          <p:nvPr>
            <p:ph type="body" sz="quarter" idx="10"/>
          </p:nvPr>
        </p:nvSpPr>
        <p:spPr>
          <a:xfrm>
            <a:off x="0" y="5883965"/>
            <a:ext cx="9144000" cy="967409"/>
          </a:xfrm>
          <a:prstGeom prst="rect">
            <a:avLst/>
          </a:prstGeom>
        </p:spPr>
        <p:txBody>
          <a:bodyPr anchor="b"/>
          <a:lstStyle>
            <a:lvl1pPr marL="0" indent="0" algn="ctr" rtl="1">
              <a:buNone/>
              <a:defRPr sz="4000" b="1">
                <a:solidFill>
                  <a:schemeClr val="bg1"/>
                </a:solidFill>
                <a:cs typeface="+mn-cs"/>
              </a:defRPr>
            </a:lvl1pPr>
          </a:lstStyle>
          <a:p>
            <a:pPr lvl="0"/>
            <a:endParaRPr lang="ar-EG" dirty="0"/>
          </a:p>
        </p:txBody>
      </p:sp>
      <p:sp>
        <p:nvSpPr>
          <p:cNvPr id="4" name="Text Placeholder 8">
            <a:extLst>
              <a:ext uri="{FF2B5EF4-FFF2-40B4-BE49-F238E27FC236}">
                <a16:creationId xmlns:a16="http://schemas.microsoft.com/office/drawing/2014/main" id="{4A01459D-6986-4D47-8547-50F2DB3BCA4D}"/>
              </a:ext>
            </a:extLst>
          </p:cNvPr>
          <p:cNvSpPr>
            <a:spLocks noGrp="1"/>
          </p:cNvSpPr>
          <p:nvPr>
            <p:ph type="body" sz="quarter" idx="11"/>
          </p:nvPr>
        </p:nvSpPr>
        <p:spPr>
          <a:xfrm>
            <a:off x="0" y="3710609"/>
            <a:ext cx="9144000" cy="924696"/>
          </a:xfrm>
          <a:prstGeom prst="rect">
            <a:avLst/>
          </a:prstGeom>
        </p:spPr>
        <p:txBody>
          <a:bodyPr/>
          <a:lstStyle>
            <a:lvl1pPr marL="0" indent="0" algn="ctr" rtl="1">
              <a:buNone/>
              <a:defRPr sz="4000" b="1">
                <a:solidFill>
                  <a:schemeClr val="bg1"/>
                </a:solidFill>
                <a:cs typeface="+mn-cs"/>
              </a:defRPr>
            </a:lvl1pPr>
          </a:lstStyle>
          <a:p>
            <a:pPr lvl="0"/>
            <a:endParaRPr lang="ar-EG" dirty="0"/>
          </a:p>
        </p:txBody>
      </p:sp>
      <p:sp>
        <p:nvSpPr>
          <p:cNvPr id="5" name="Text Placeholder 10">
            <a:extLst>
              <a:ext uri="{FF2B5EF4-FFF2-40B4-BE49-F238E27FC236}">
                <a16:creationId xmlns:a16="http://schemas.microsoft.com/office/drawing/2014/main" id="{F2B06752-BB7C-4EDD-A825-B7A66B24014A}"/>
              </a:ext>
            </a:extLst>
          </p:cNvPr>
          <p:cNvSpPr>
            <a:spLocks noGrp="1"/>
          </p:cNvSpPr>
          <p:nvPr>
            <p:ph type="body" sz="quarter" idx="12"/>
          </p:nvPr>
        </p:nvSpPr>
        <p:spPr>
          <a:xfrm>
            <a:off x="0" y="4664765"/>
            <a:ext cx="9144000" cy="1189740"/>
          </a:xfrm>
          <a:prstGeom prst="rect">
            <a:avLst/>
          </a:prstGeom>
        </p:spPr>
        <p:txBody>
          <a:bodyPr anchor="t"/>
          <a:lstStyle>
            <a:lvl1pPr marL="0" indent="0" algn="ctr">
              <a:buNone/>
              <a:defRPr sz="4000">
                <a:solidFill>
                  <a:srgbClr val="FFC000"/>
                </a:solidFill>
                <a:latin typeface="CS New Athanasius" panose="020B0500000000000000" pitchFamily="34" charset="0"/>
              </a:defRPr>
            </a:lvl1pPr>
          </a:lstStyle>
          <a:p>
            <a:pPr lvl="0"/>
            <a:endParaRPr lang="ar-EG" dirty="0"/>
          </a:p>
        </p:txBody>
      </p:sp>
      <p:sp>
        <p:nvSpPr>
          <p:cNvPr id="7" name="Rectangle 6">
            <a:extLst>
              <a:ext uri="{FF2B5EF4-FFF2-40B4-BE49-F238E27FC236}">
                <a16:creationId xmlns:a16="http://schemas.microsoft.com/office/drawing/2014/main" id="{C28405A0-727B-4079-8209-19548B5C8768}"/>
              </a:ext>
            </a:extLst>
          </p:cNvPr>
          <p:cNvSpPr/>
          <p:nvPr userDrawn="1"/>
        </p:nvSpPr>
        <p:spPr>
          <a:xfrm>
            <a:off x="2929868" y="6626"/>
            <a:ext cx="3284264" cy="523220"/>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2800" b="1" i="0" u="none" strike="noStrike" cap="none" spc="0" normalizeH="0" baseline="0" dirty="0">
                <a:ln>
                  <a:noFill/>
                </a:ln>
                <a:solidFill>
                  <a:srgbClr val="FFC000"/>
                </a:solidFill>
                <a:effectLst/>
                <a:uLnTx/>
                <a:uFillTx/>
                <a:latin typeface="Calibri"/>
                <a:cs typeface="AGA Sindibad Regular" pitchFamily="2" charset="-78"/>
              </a:rPr>
              <a:t>تين اوية انسوك</a:t>
            </a:r>
          </a:p>
        </p:txBody>
      </p:sp>
    </p:spTree>
    <p:extLst>
      <p:ext uri="{BB962C8B-B14F-4D97-AF65-F5344CB8AC3E}">
        <p14:creationId xmlns:p14="http://schemas.microsoft.com/office/powerpoint/2010/main" val="41542720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المجمع">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81BE5-2E90-4858-9EBE-F255875F9255}"/>
              </a:ext>
            </a:extLst>
          </p:cNvPr>
          <p:cNvSpPr>
            <a:spLocks noGrp="1"/>
          </p:cNvSpPr>
          <p:nvPr>
            <p:ph type="title"/>
          </p:nvPr>
        </p:nvSpPr>
        <p:spPr>
          <a:xfrm>
            <a:off x="-1398932" y="0"/>
            <a:ext cx="1398932" cy="1325563"/>
          </a:xfrm>
          <a:prstGeom prst="rect">
            <a:avLst/>
          </a:prstGeom>
        </p:spPr>
        <p:txBody>
          <a:bodyPr/>
          <a:lstStyle>
            <a:lvl1pPr>
              <a:defRPr/>
            </a:lvl1pPr>
          </a:lstStyle>
          <a:p>
            <a:endParaRPr lang="en-GB" dirty="0"/>
          </a:p>
        </p:txBody>
      </p:sp>
      <p:sp>
        <p:nvSpPr>
          <p:cNvPr id="3" name="Text Placeholder 6">
            <a:extLst>
              <a:ext uri="{FF2B5EF4-FFF2-40B4-BE49-F238E27FC236}">
                <a16:creationId xmlns:a16="http://schemas.microsoft.com/office/drawing/2014/main" id="{676DAD1D-4AC8-4EF2-B3A7-09324FA1EAFA}"/>
              </a:ext>
            </a:extLst>
          </p:cNvPr>
          <p:cNvSpPr>
            <a:spLocks noGrp="1"/>
          </p:cNvSpPr>
          <p:nvPr>
            <p:ph type="body" sz="quarter" idx="10"/>
          </p:nvPr>
        </p:nvSpPr>
        <p:spPr>
          <a:xfrm>
            <a:off x="0" y="5883965"/>
            <a:ext cx="9144000" cy="967409"/>
          </a:xfrm>
          <a:prstGeom prst="rect">
            <a:avLst/>
          </a:prstGeom>
        </p:spPr>
        <p:txBody>
          <a:bodyPr anchor="b"/>
          <a:lstStyle>
            <a:lvl1pPr marL="0" indent="0" algn="ctr" rtl="1">
              <a:buNone/>
              <a:defRPr sz="4000" b="1">
                <a:solidFill>
                  <a:schemeClr val="bg1"/>
                </a:solidFill>
                <a:cs typeface="+mn-cs"/>
              </a:defRPr>
            </a:lvl1pPr>
          </a:lstStyle>
          <a:p>
            <a:pPr lvl="0"/>
            <a:endParaRPr lang="ar-EG" dirty="0"/>
          </a:p>
        </p:txBody>
      </p:sp>
      <p:sp>
        <p:nvSpPr>
          <p:cNvPr id="4" name="Text Placeholder 8">
            <a:extLst>
              <a:ext uri="{FF2B5EF4-FFF2-40B4-BE49-F238E27FC236}">
                <a16:creationId xmlns:a16="http://schemas.microsoft.com/office/drawing/2014/main" id="{4A01459D-6986-4D47-8547-50F2DB3BCA4D}"/>
              </a:ext>
            </a:extLst>
          </p:cNvPr>
          <p:cNvSpPr>
            <a:spLocks noGrp="1"/>
          </p:cNvSpPr>
          <p:nvPr>
            <p:ph type="body" sz="quarter" idx="11"/>
          </p:nvPr>
        </p:nvSpPr>
        <p:spPr>
          <a:xfrm>
            <a:off x="0" y="3710609"/>
            <a:ext cx="9144000" cy="924696"/>
          </a:xfrm>
          <a:prstGeom prst="rect">
            <a:avLst/>
          </a:prstGeom>
        </p:spPr>
        <p:txBody>
          <a:bodyPr/>
          <a:lstStyle>
            <a:lvl1pPr marL="0" indent="0" algn="ctr" rtl="1">
              <a:buNone/>
              <a:defRPr sz="4000" b="1">
                <a:solidFill>
                  <a:schemeClr val="bg1"/>
                </a:solidFill>
                <a:cs typeface="+mn-cs"/>
              </a:defRPr>
            </a:lvl1pPr>
          </a:lstStyle>
          <a:p>
            <a:pPr lvl="0"/>
            <a:endParaRPr lang="ar-EG" dirty="0"/>
          </a:p>
        </p:txBody>
      </p:sp>
      <p:sp>
        <p:nvSpPr>
          <p:cNvPr id="5" name="Text Placeholder 10">
            <a:extLst>
              <a:ext uri="{FF2B5EF4-FFF2-40B4-BE49-F238E27FC236}">
                <a16:creationId xmlns:a16="http://schemas.microsoft.com/office/drawing/2014/main" id="{F2B06752-BB7C-4EDD-A825-B7A66B24014A}"/>
              </a:ext>
            </a:extLst>
          </p:cNvPr>
          <p:cNvSpPr>
            <a:spLocks noGrp="1"/>
          </p:cNvSpPr>
          <p:nvPr>
            <p:ph type="body" sz="quarter" idx="12"/>
          </p:nvPr>
        </p:nvSpPr>
        <p:spPr>
          <a:xfrm>
            <a:off x="0" y="4664765"/>
            <a:ext cx="9144000" cy="1189740"/>
          </a:xfrm>
          <a:prstGeom prst="rect">
            <a:avLst/>
          </a:prstGeom>
        </p:spPr>
        <p:txBody>
          <a:bodyPr anchor="t"/>
          <a:lstStyle>
            <a:lvl1pPr marL="0" indent="0" algn="ctr">
              <a:buNone/>
              <a:defRPr sz="4000">
                <a:solidFill>
                  <a:srgbClr val="FFC000"/>
                </a:solidFill>
                <a:latin typeface="CS New Athanasius" panose="020B0500000000000000" pitchFamily="34" charset="0"/>
              </a:defRPr>
            </a:lvl1pPr>
          </a:lstStyle>
          <a:p>
            <a:pPr lvl="0"/>
            <a:endParaRPr lang="ar-EG" dirty="0"/>
          </a:p>
        </p:txBody>
      </p:sp>
      <p:sp>
        <p:nvSpPr>
          <p:cNvPr id="7" name="Rectangle 6">
            <a:extLst>
              <a:ext uri="{FF2B5EF4-FFF2-40B4-BE49-F238E27FC236}">
                <a16:creationId xmlns:a16="http://schemas.microsoft.com/office/drawing/2014/main" id="{C28405A0-727B-4079-8209-19548B5C8768}"/>
              </a:ext>
            </a:extLst>
          </p:cNvPr>
          <p:cNvSpPr/>
          <p:nvPr userDrawn="1"/>
        </p:nvSpPr>
        <p:spPr>
          <a:xfrm>
            <a:off x="2929868" y="6626"/>
            <a:ext cx="3284264" cy="523220"/>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2800" b="1" i="0" u="none" strike="noStrike" cap="none" spc="0" normalizeH="0" baseline="0" dirty="0">
                <a:ln>
                  <a:noFill/>
                </a:ln>
                <a:solidFill>
                  <a:srgbClr val="FFC000"/>
                </a:solidFill>
                <a:effectLst/>
                <a:uLnTx/>
                <a:uFillTx/>
                <a:latin typeface="Calibri"/>
                <a:cs typeface="AGA Sindibad Regular" pitchFamily="2" charset="-78"/>
              </a:rPr>
              <a:t>المجمع</a:t>
            </a:r>
          </a:p>
        </p:txBody>
      </p:sp>
    </p:spTree>
    <p:extLst>
      <p:ext uri="{BB962C8B-B14F-4D97-AF65-F5344CB8AC3E}">
        <p14:creationId xmlns:p14="http://schemas.microsoft.com/office/powerpoint/2010/main" val="107749293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الذكصولوجيات">
    <p:spTree>
      <p:nvGrpSpPr>
        <p:cNvPr id="1" name=""/>
        <p:cNvGrpSpPr/>
        <p:nvPr/>
      </p:nvGrpSpPr>
      <p:grpSpPr>
        <a:xfrm>
          <a:off x="0" y="0"/>
          <a:ext cx="0" cy="0"/>
          <a:chOff x="0" y="0"/>
          <a:chExt cx="0" cy="0"/>
        </a:xfrm>
      </p:grpSpPr>
      <p:sp>
        <p:nvSpPr>
          <p:cNvPr id="3" name="Rectangle 2"/>
          <p:cNvSpPr/>
          <p:nvPr userDrawn="1"/>
        </p:nvSpPr>
        <p:spPr>
          <a:xfrm>
            <a:off x="2476499" y="0"/>
            <a:ext cx="4191000" cy="461665"/>
          </a:xfrm>
          <a:prstGeom prst="rect">
            <a:avLst/>
          </a:prstGeom>
        </p:spPr>
        <p:txBody>
          <a:bodyPr wrap="square">
            <a:spAutoFit/>
          </a:bodyPr>
          <a:lstStyle/>
          <a:p>
            <a:pPr marL="0" algn="ctr" defTabSz="914400" rtl="1" eaLnBrk="1" latinLnBrk="0" hangingPunct="1">
              <a:defRPr/>
            </a:pPr>
            <a:r>
              <a:rPr kumimoji="0" lang="ar-EG" sz="2400" b="1" i="0" u="none" strike="noStrike" kern="1200" cap="none" spc="0" normalizeH="0" baseline="0" dirty="0">
                <a:ln>
                  <a:noFill/>
                </a:ln>
                <a:solidFill>
                  <a:srgbClr val="FFC000"/>
                </a:solidFill>
                <a:effectLst/>
                <a:uLnTx/>
                <a:uFillTx/>
                <a:latin typeface="+mn-lt"/>
                <a:ea typeface="+mn-ea"/>
                <a:cs typeface="Cocon® Next Arabic" panose="020A0503020102020204" pitchFamily="18" charset="-78"/>
              </a:rPr>
              <a:t>الذكصولوجيات</a:t>
            </a:r>
          </a:p>
        </p:txBody>
      </p:sp>
      <p:sp>
        <p:nvSpPr>
          <p:cNvPr id="4" name="Title 1"/>
          <p:cNvSpPr>
            <a:spLocks noGrp="1"/>
          </p:cNvSpPr>
          <p:nvPr>
            <p:ph type="title" hasCustomPrompt="1"/>
          </p:nvPr>
        </p:nvSpPr>
        <p:spPr>
          <a:xfrm>
            <a:off x="0" y="3703640"/>
            <a:ext cx="9144000" cy="3154359"/>
          </a:xfrm>
          <a:prstGeom prst="rect">
            <a:avLst/>
          </a:prstGeom>
        </p:spPr>
        <p:txBody>
          <a:bodyPr anchor="ctr"/>
          <a:lstStyle>
            <a:lvl1pPr algn="ctr" rtl="1">
              <a:defRPr lang="ar-EG" sz="3600" b="1" kern="1200" dirty="0" smtClean="0">
                <a:solidFill>
                  <a:schemeClr val="bg1"/>
                </a:solidFill>
                <a:latin typeface="Times New Roman" panose="02020603050405020304" pitchFamily="18" charset="0"/>
                <a:ea typeface="+mn-ea"/>
                <a:cs typeface="Times New Roman" panose="02020603050405020304" pitchFamily="18" charset="0"/>
              </a:defRPr>
            </a:lvl1pPr>
          </a:lstStyle>
          <a:p>
            <a:r>
              <a:rPr lang="en-US" dirty="0"/>
              <a:t> </a:t>
            </a:r>
            <a:r>
              <a:rPr lang="ar-EG" dirty="0"/>
              <a:t>عربي 	</a:t>
            </a:r>
            <a:endParaRPr lang="en-US" dirty="0"/>
          </a:p>
        </p:txBody>
      </p:sp>
    </p:spTree>
    <p:extLst>
      <p:ext uri="{BB962C8B-B14F-4D97-AF65-F5344CB8AC3E}">
        <p14:creationId xmlns:p14="http://schemas.microsoft.com/office/powerpoint/2010/main" val="156491098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ذكصولوجية عيد النيروز">
    <p:spTree>
      <p:nvGrpSpPr>
        <p:cNvPr id="1" name=""/>
        <p:cNvGrpSpPr/>
        <p:nvPr/>
      </p:nvGrpSpPr>
      <p:grpSpPr>
        <a:xfrm>
          <a:off x="0" y="0"/>
          <a:ext cx="0" cy="0"/>
          <a:chOff x="0" y="0"/>
          <a:chExt cx="0" cy="0"/>
        </a:xfrm>
      </p:grpSpPr>
      <p:sp>
        <p:nvSpPr>
          <p:cNvPr id="3" name="Rectangle 2"/>
          <p:cNvSpPr/>
          <p:nvPr userDrawn="1"/>
        </p:nvSpPr>
        <p:spPr>
          <a:xfrm>
            <a:off x="2476499" y="0"/>
            <a:ext cx="4191000" cy="523220"/>
          </a:xfrm>
          <a:prstGeom prst="rect">
            <a:avLst/>
          </a:prstGeom>
        </p:spPr>
        <p:txBody>
          <a:bodyPr wrap="square">
            <a:spAutoFit/>
          </a:bodyPr>
          <a:lstStyle/>
          <a:p>
            <a:pPr marL="0" algn="ctr" defTabSz="914400" rtl="1" eaLnBrk="1" latinLnBrk="0" hangingPunct="1">
              <a:defRPr/>
            </a:pPr>
            <a:r>
              <a:rPr kumimoji="0" lang="ar-EG" sz="2800" b="1" i="0" u="none" strike="noStrike" kern="1200" cap="none" spc="0" normalizeH="0" baseline="0" dirty="0">
                <a:ln>
                  <a:noFill/>
                </a:ln>
                <a:solidFill>
                  <a:srgbClr val="FFC000"/>
                </a:solidFill>
                <a:effectLst/>
                <a:uLnTx/>
                <a:uFillTx/>
                <a:latin typeface="+mn-lt"/>
                <a:ea typeface="+mn-ea"/>
                <a:cs typeface="Cocon® Next Arabic" panose="020A0503020102020204" pitchFamily="18" charset="-78"/>
              </a:rPr>
              <a:t>ذكصولوجية عيد النيروز</a:t>
            </a:r>
          </a:p>
        </p:txBody>
      </p:sp>
      <p:sp>
        <p:nvSpPr>
          <p:cNvPr id="4" name="Title 1"/>
          <p:cNvSpPr>
            <a:spLocks noGrp="1"/>
          </p:cNvSpPr>
          <p:nvPr>
            <p:ph type="title" hasCustomPrompt="1"/>
          </p:nvPr>
        </p:nvSpPr>
        <p:spPr>
          <a:xfrm>
            <a:off x="0" y="3703641"/>
            <a:ext cx="9144000" cy="828602"/>
          </a:xfrm>
          <a:prstGeom prst="rect">
            <a:avLst/>
          </a:prstGeom>
        </p:spPr>
        <p:txBody>
          <a:bodyPr/>
          <a:lstStyle>
            <a:lvl1pPr algn="ctr" rtl="1">
              <a:defRPr lang="ar-EG" sz="3600" b="1" kern="1200" dirty="0" smtClean="0">
                <a:solidFill>
                  <a:srgbClr val="FFFFFF"/>
                </a:solidFill>
                <a:latin typeface="Times New Roman" panose="02020603050405020304" pitchFamily="18" charset="0"/>
                <a:ea typeface="+mn-ea"/>
                <a:cs typeface="Times New Roman" panose="02020603050405020304" pitchFamily="18" charset="0"/>
              </a:defRPr>
            </a:lvl1pPr>
          </a:lstStyle>
          <a:p>
            <a:r>
              <a:rPr lang="en-US" dirty="0"/>
              <a:t> </a:t>
            </a:r>
            <a:r>
              <a:rPr lang="ar-EG" dirty="0"/>
              <a:t>عربي 	</a:t>
            </a:r>
            <a:endParaRPr lang="en-US" dirty="0"/>
          </a:p>
        </p:txBody>
      </p:sp>
      <p:sp>
        <p:nvSpPr>
          <p:cNvPr id="5" name="Text Placeholder 2"/>
          <p:cNvSpPr>
            <a:spLocks noGrp="1"/>
          </p:cNvSpPr>
          <p:nvPr>
            <p:ph type="body" idx="1" hasCustomPrompt="1"/>
          </p:nvPr>
        </p:nvSpPr>
        <p:spPr>
          <a:xfrm>
            <a:off x="1" y="5811077"/>
            <a:ext cx="9143999" cy="1046923"/>
          </a:xfrm>
          <a:prstGeom prst="rect">
            <a:avLst/>
          </a:prstGeom>
        </p:spPr>
        <p:txBody>
          <a:bodyPr anchor="b">
            <a:noAutofit/>
          </a:bodyPr>
          <a:lstStyle>
            <a:lvl1pPr marL="0" indent="0" algn="ctr" rtl="1">
              <a:spcBef>
                <a:spcPts val="0"/>
              </a:spcBef>
              <a:buNone/>
              <a:defRPr sz="3600" b="1">
                <a:solidFill>
                  <a:srgbClr val="FFFFFF"/>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6" name="Text Placeholder 4"/>
          <p:cNvSpPr>
            <a:spLocks noGrp="1"/>
          </p:cNvSpPr>
          <p:nvPr>
            <p:ph type="body" sz="quarter" idx="3" hasCustomPrompt="1"/>
          </p:nvPr>
        </p:nvSpPr>
        <p:spPr>
          <a:xfrm>
            <a:off x="-3314" y="4532242"/>
            <a:ext cx="9144000" cy="1278835"/>
          </a:xfrm>
          <a:prstGeom prst="rect">
            <a:avLst/>
          </a:prstGeom>
        </p:spPr>
        <p:txBody>
          <a:bodyPr anchor="b">
            <a:noAutofit/>
          </a:bodyPr>
          <a:lstStyle>
            <a:lvl1pPr marL="0" indent="0" algn="ctr">
              <a:spcBef>
                <a:spcPts val="0"/>
              </a:spcBef>
              <a:buNone/>
              <a:defRPr kumimoji="0" lang="ar-EG" sz="3600" b="0" i="0" u="none" strike="noStrike" kern="1200" cap="none" spc="0" normalizeH="0" baseline="0" dirty="0" smtClean="0">
                <a:ln>
                  <a:noFill/>
                </a:ln>
                <a:solidFill>
                  <a:srgbClr val="FFC000"/>
                </a:solidFill>
                <a:effectLst/>
                <a:uLnTx/>
                <a:uFillTx/>
                <a:latin typeface="CS New Athanasius" panose="020B0500000000000000" pitchFamily="34"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a:t>
            </a:r>
            <a:endParaRPr lang="en-US" dirty="0"/>
          </a:p>
        </p:txBody>
      </p:sp>
    </p:spTree>
    <p:extLst>
      <p:ext uri="{BB962C8B-B14F-4D97-AF65-F5344CB8AC3E}">
        <p14:creationId xmlns:p14="http://schemas.microsoft.com/office/powerpoint/2010/main" val="24369598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الهوس الكبير">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81BE5-2E90-4858-9EBE-F255875F9255}"/>
              </a:ext>
            </a:extLst>
          </p:cNvPr>
          <p:cNvSpPr>
            <a:spLocks noGrp="1"/>
          </p:cNvSpPr>
          <p:nvPr>
            <p:ph type="title"/>
          </p:nvPr>
        </p:nvSpPr>
        <p:spPr>
          <a:xfrm>
            <a:off x="-1398932" y="0"/>
            <a:ext cx="1398932" cy="1325563"/>
          </a:xfrm>
          <a:prstGeom prst="rect">
            <a:avLst/>
          </a:prstGeom>
        </p:spPr>
        <p:txBody>
          <a:bodyPr/>
          <a:lstStyle>
            <a:lvl1pPr>
              <a:defRPr/>
            </a:lvl1pPr>
          </a:lstStyle>
          <a:p>
            <a:endParaRPr lang="en-GB" dirty="0"/>
          </a:p>
        </p:txBody>
      </p:sp>
      <p:sp>
        <p:nvSpPr>
          <p:cNvPr id="3" name="Text Placeholder 6">
            <a:extLst>
              <a:ext uri="{FF2B5EF4-FFF2-40B4-BE49-F238E27FC236}">
                <a16:creationId xmlns:a16="http://schemas.microsoft.com/office/drawing/2014/main" id="{676DAD1D-4AC8-4EF2-B3A7-09324FA1EAFA}"/>
              </a:ext>
            </a:extLst>
          </p:cNvPr>
          <p:cNvSpPr>
            <a:spLocks noGrp="1"/>
          </p:cNvSpPr>
          <p:nvPr>
            <p:ph type="body" sz="quarter" idx="10"/>
          </p:nvPr>
        </p:nvSpPr>
        <p:spPr>
          <a:xfrm>
            <a:off x="0" y="5883965"/>
            <a:ext cx="9144000" cy="967409"/>
          </a:xfrm>
          <a:prstGeom prst="rect">
            <a:avLst/>
          </a:prstGeom>
        </p:spPr>
        <p:txBody>
          <a:bodyPr anchor="b"/>
          <a:lstStyle>
            <a:lvl1pPr marL="0" indent="0" algn="ctr" rtl="1">
              <a:buNone/>
              <a:defRPr sz="4000" b="1">
                <a:solidFill>
                  <a:schemeClr val="bg1"/>
                </a:solidFill>
                <a:cs typeface="+mn-cs"/>
              </a:defRPr>
            </a:lvl1pPr>
          </a:lstStyle>
          <a:p>
            <a:pPr lvl="0"/>
            <a:endParaRPr lang="ar-EG" dirty="0"/>
          </a:p>
        </p:txBody>
      </p:sp>
      <p:sp>
        <p:nvSpPr>
          <p:cNvPr id="4" name="Text Placeholder 8">
            <a:extLst>
              <a:ext uri="{FF2B5EF4-FFF2-40B4-BE49-F238E27FC236}">
                <a16:creationId xmlns:a16="http://schemas.microsoft.com/office/drawing/2014/main" id="{4A01459D-6986-4D47-8547-50F2DB3BCA4D}"/>
              </a:ext>
            </a:extLst>
          </p:cNvPr>
          <p:cNvSpPr>
            <a:spLocks noGrp="1"/>
          </p:cNvSpPr>
          <p:nvPr>
            <p:ph type="body" sz="quarter" idx="11"/>
          </p:nvPr>
        </p:nvSpPr>
        <p:spPr>
          <a:xfrm>
            <a:off x="0" y="3710609"/>
            <a:ext cx="9144000" cy="924696"/>
          </a:xfrm>
          <a:prstGeom prst="rect">
            <a:avLst/>
          </a:prstGeom>
        </p:spPr>
        <p:txBody>
          <a:bodyPr/>
          <a:lstStyle>
            <a:lvl1pPr marL="0" indent="0" algn="ctr" rtl="1">
              <a:buNone/>
              <a:defRPr sz="4000" b="1">
                <a:solidFill>
                  <a:schemeClr val="bg1"/>
                </a:solidFill>
                <a:cs typeface="+mn-cs"/>
              </a:defRPr>
            </a:lvl1pPr>
          </a:lstStyle>
          <a:p>
            <a:pPr lvl="0"/>
            <a:endParaRPr lang="ar-EG" dirty="0"/>
          </a:p>
        </p:txBody>
      </p:sp>
      <p:sp>
        <p:nvSpPr>
          <p:cNvPr id="5" name="Text Placeholder 10">
            <a:extLst>
              <a:ext uri="{FF2B5EF4-FFF2-40B4-BE49-F238E27FC236}">
                <a16:creationId xmlns:a16="http://schemas.microsoft.com/office/drawing/2014/main" id="{F2B06752-BB7C-4EDD-A825-B7A66B24014A}"/>
              </a:ext>
            </a:extLst>
          </p:cNvPr>
          <p:cNvSpPr>
            <a:spLocks noGrp="1"/>
          </p:cNvSpPr>
          <p:nvPr>
            <p:ph type="body" sz="quarter" idx="12"/>
          </p:nvPr>
        </p:nvSpPr>
        <p:spPr>
          <a:xfrm>
            <a:off x="0" y="4664765"/>
            <a:ext cx="9144000" cy="1189740"/>
          </a:xfrm>
          <a:prstGeom prst="rect">
            <a:avLst/>
          </a:prstGeom>
        </p:spPr>
        <p:txBody>
          <a:bodyPr anchor="t"/>
          <a:lstStyle>
            <a:lvl1pPr marL="0" indent="0" algn="ctr">
              <a:buNone/>
              <a:defRPr sz="4000">
                <a:solidFill>
                  <a:srgbClr val="FFC000"/>
                </a:solidFill>
                <a:latin typeface="CS New Athanasius" panose="020B0500000000000000" pitchFamily="34" charset="0"/>
              </a:defRPr>
            </a:lvl1pPr>
          </a:lstStyle>
          <a:p>
            <a:pPr lvl="0"/>
            <a:endParaRPr lang="ar-EG" dirty="0"/>
          </a:p>
        </p:txBody>
      </p:sp>
      <p:sp>
        <p:nvSpPr>
          <p:cNvPr id="6" name="Rectangle 5">
            <a:extLst>
              <a:ext uri="{FF2B5EF4-FFF2-40B4-BE49-F238E27FC236}">
                <a16:creationId xmlns:a16="http://schemas.microsoft.com/office/drawing/2014/main" id="{FEBCA824-EA49-4CE6-A267-9C7EADD8CDCC}"/>
              </a:ext>
            </a:extLst>
          </p:cNvPr>
          <p:cNvSpPr/>
          <p:nvPr userDrawn="1"/>
        </p:nvSpPr>
        <p:spPr>
          <a:xfrm>
            <a:off x="3200400" y="0"/>
            <a:ext cx="2743200" cy="584775"/>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3200" b="1" i="0" u="none" strike="noStrike" cap="none" spc="0" normalizeH="0" baseline="0" dirty="0">
                <a:ln>
                  <a:noFill/>
                </a:ln>
                <a:solidFill>
                  <a:srgbClr val="FFC000"/>
                </a:solidFill>
                <a:effectLst/>
                <a:uLnTx/>
                <a:uFillTx/>
                <a:latin typeface="Calibri"/>
                <a:cs typeface="AGA Sindibad Regular" pitchFamily="2" charset="-78"/>
              </a:rPr>
              <a:t>الهوس الكبير</a:t>
            </a:r>
            <a:endParaRPr kumimoji="0" lang="en-US" sz="3200" b="1" i="0" u="none" strike="noStrike" cap="none" spc="0" normalizeH="0" baseline="0" dirty="0">
              <a:ln>
                <a:noFill/>
              </a:ln>
              <a:solidFill>
                <a:srgbClr val="FFC000"/>
              </a:solidFill>
              <a:effectLst/>
              <a:uLnTx/>
              <a:uFillTx/>
              <a:latin typeface="Calibri"/>
              <a:cs typeface="AGA Sindibad Regular" pitchFamily="2" charset="-78"/>
            </a:endParaRPr>
          </a:p>
        </p:txBody>
      </p:sp>
    </p:spTree>
    <p:extLst>
      <p:ext uri="{BB962C8B-B14F-4D97-AF65-F5344CB8AC3E}">
        <p14:creationId xmlns:p14="http://schemas.microsoft.com/office/powerpoint/2010/main" val="182837874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ذكصولوجية عيد الصليب">
    <p:spTree>
      <p:nvGrpSpPr>
        <p:cNvPr id="1" name=""/>
        <p:cNvGrpSpPr/>
        <p:nvPr/>
      </p:nvGrpSpPr>
      <p:grpSpPr>
        <a:xfrm>
          <a:off x="0" y="0"/>
          <a:ext cx="0" cy="0"/>
          <a:chOff x="0" y="0"/>
          <a:chExt cx="0" cy="0"/>
        </a:xfrm>
      </p:grpSpPr>
      <p:sp>
        <p:nvSpPr>
          <p:cNvPr id="3" name="Rectangle 2"/>
          <p:cNvSpPr/>
          <p:nvPr userDrawn="1"/>
        </p:nvSpPr>
        <p:spPr>
          <a:xfrm>
            <a:off x="2476499" y="0"/>
            <a:ext cx="4191000" cy="523220"/>
          </a:xfrm>
          <a:prstGeom prst="rect">
            <a:avLst/>
          </a:prstGeom>
        </p:spPr>
        <p:txBody>
          <a:bodyPr wrap="square">
            <a:spAutoFit/>
          </a:bodyPr>
          <a:lstStyle/>
          <a:p>
            <a:pPr marL="0" algn="ctr" defTabSz="914400" rtl="1" eaLnBrk="1" latinLnBrk="0" hangingPunct="1">
              <a:defRPr/>
            </a:pPr>
            <a:r>
              <a:rPr kumimoji="0" lang="ar-EG" sz="2800" b="1" i="0" u="none" strike="noStrike" kern="1200" cap="none" spc="0" normalizeH="0" baseline="0" dirty="0">
                <a:ln>
                  <a:noFill/>
                </a:ln>
                <a:solidFill>
                  <a:srgbClr val="FFC000"/>
                </a:solidFill>
                <a:effectLst/>
                <a:uLnTx/>
                <a:uFillTx/>
                <a:latin typeface="+mn-lt"/>
                <a:ea typeface="+mn-ea"/>
                <a:cs typeface="Cocon® Next Arabic" panose="020A0503020102020204" pitchFamily="18" charset="-78"/>
              </a:rPr>
              <a:t>ذكصولوجية عيد الصليب</a:t>
            </a:r>
          </a:p>
        </p:txBody>
      </p:sp>
      <p:sp>
        <p:nvSpPr>
          <p:cNvPr id="4" name="Title 1"/>
          <p:cNvSpPr>
            <a:spLocks noGrp="1"/>
          </p:cNvSpPr>
          <p:nvPr>
            <p:ph type="title" hasCustomPrompt="1"/>
          </p:nvPr>
        </p:nvSpPr>
        <p:spPr>
          <a:xfrm>
            <a:off x="0" y="3703641"/>
            <a:ext cx="9144000" cy="828602"/>
          </a:xfrm>
          <a:prstGeom prst="rect">
            <a:avLst/>
          </a:prstGeom>
        </p:spPr>
        <p:txBody>
          <a:bodyPr/>
          <a:lstStyle>
            <a:lvl1pPr algn="ctr" rtl="1">
              <a:defRPr lang="ar-EG" sz="3600" b="1" kern="1200" dirty="0" smtClean="0">
                <a:solidFill>
                  <a:schemeClr val="bg1"/>
                </a:solidFill>
                <a:latin typeface="Times New Roman" panose="02020603050405020304" pitchFamily="18" charset="0"/>
                <a:ea typeface="+mn-ea"/>
                <a:cs typeface="Times New Roman" panose="02020603050405020304" pitchFamily="18" charset="0"/>
              </a:defRPr>
            </a:lvl1pPr>
          </a:lstStyle>
          <a:p>
            <a:r>
              <a:rPr lang="en-US" dirty="0"/>
              <a:t> </a:t>
            </a:r>
            <a:r>
              <a:rPr lang="ar-EG" dirty="0"/>
              <a:t>عربي 	</a:t>
            </a:r>
            <a:endParaRPr lang="en-US" dirty="0"/>
          </a:p>
        </p:txBody>
      </p:sp>
      <p:sp>
        <p:nvSpPr>
          <p:cNvPr id="5" name="Text Placeholder 2"/>
          <p:cNvSpPr>
            <a:spLocks noGrp="1"/>
          </p:cNvSpPr>
          <p:nvPr>
            <p:ph type="body" idx="1" hasCustomPrompt="1"/>
          </p:nvPr>
        </p:nvSpPr>
        <p:spPr>
          <a:xfrm>
            <a:off x="1" y="5811077"/>
            <a:ext cx="9143999" cy="1046923"/>
          </a:xfrm>
          <a:prstGeom prst="rect">
            <a:avLst/>
          </a:prstGeom>
        </p:spPr>
        <p:txBody>
          <a:bodyPr anchor="b">
            <a:noAutofit/>
          </a:bodyPr>
          <a:lstStyle>
            <a:lvl1pPr marL="0" indent="0" algn="ctr" rtl="1">
              <a:spcBef>
                <a:spcPts val="0"/>
              </a:spcBef>
              <a:buNone/>
              <a:defRPr sz="36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6" name="Text Placeholder 4"/>
          <p:cNvSpPr>
            <a:spLocks noGrp="1"/>
          </p:cNvSpPr>
          <p:nvPr>
            <p:ph type="body" sz="quarter" idx="3" hasCustomPrompt="1"/>
          </p:nvPr>
        </p:nvSpPr>
        <p:spPr>
          <a:xfrm>
            <a:off x="-3314" y="4532242"/>
            <a:ext cx="9144000" cy="1278835"/>
          </a:xfrm>
          <a:prstGeom prst="rect">
            <a:avLst/>
          </a:prstGeom>
        </p:spPr>
        <p:txBody>
          <a:bodyPr anchor="b">
            <a:noAutofit/>
          </a:bodyPr>
          <a:lstStyle>
            <a:lvl1pPr marL="0" indent="0" algn="ctr">
              <a:spcBef>
                <a:spcPts val="0"/>
              </a:spcBef>
              <a:buNone/>
              <a:defRPr kumimoji="0" lang="ar-EG" sz="3600" b="0" i="0" u="none" strike="noStrike" kern="1200" cap="none" spc="0" normalizeH="0" baseline="0" dirty="0" smtClean="0">
                <a:ln>
                  <a:noFill/>
                </a:ln>
                <a:solidFill>
                  <a:srgbClr val="FFC000"/>
                </a:solidFill>
                <a:effectLst/>
                <a:uLnTx/>
                <a:uFillTx/>
                <a:latin typeface="CS New Athanasius" panose="020B0500000000000000" pitchFamily="34"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a:t>
            </a:r>
            <a:endParaRPr lang="en-US" dirty="0"/>
          </a:p>
        </p:txBody>
      </p:sp>
    </p:spTree>
    <p:extLst>
      <p:ext uri="{BB962C8B-B14F-4D97-AF65-F5344CB8AC3E}">
        <p14:creationId xmlns:p14="http://schemas.microsoft.com/office/powerpoint/2010/main" val="329851379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ذكصولوجية السيدة العذراء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81BE5-2E90-4858-9EBE-F255875F9255}"/>
              </a:ext>
            </a:extLst>
          </p:cNvPr>
          <p:cNvSpPr>
            <a:spLocks noGrp="1"/>
          </p:cNvSpPr>
          <p:nvPr>
            <p:ph type="title"/>
          </p:nvPr>
        </p:nvSpPr>
        <p:spPr>
          <a:xfrm>
            <a:off x="-1398932" y="0"/>
            <a:ext cx="1398932" cy="1325563"/>
          </a:xfrm>
          <a:prstGeom prst="rect">
            <a:avLst/>
          </a:prstGeom>
        </p:spPr>
        <p:txBody>
          <a:bodyPr/>
          <a:lstStyle>
            <a:lvl1pPr>
              <a:defRPr/>
            </a:lvl1pPr>
          </a:lstStyle>
          <a:p>
            <a:endParaRPr lang="en-GB" dirty="0"/>
          </a:p>
        </p:txBody>
      </p:sp>
      <p:sp>
        <p:nvSpPr>
          <p:cNvPr id="3" name="Text Placeholder 6">
            <a:extLst>
              <a:ext uri="{FF2B5EF4-FFF2-40B4-BE49-F238E27FC236}">
                <a16:creationId xmlns:a16="http://schemas.microsoft.com/office/drawing/2014/main" id="{676DAD1D-4AC8-4EF2-B3A7-09324FA1EAFA}"/>
              </a:ext>
            </a:extLst>
          </p:cNvPr>
          <p:cNvSpPr>
            <a:spLocks noGrp="1"/>
          </p:cNvSpPr>
          <p:nvPr>
            <p:ph type="body" sz="quarter" idx="10"/>
          </p:nvPr>
        </p:nvSpPr>
        <p:spPr>
          <a:xfrm>
            <a:off x="0" y="5883965"/>
            <a:ext cx="9144000" cy="967409"/>
          </a:xfrm>
          <a:prstGeom prst="rect">
            <a:avLst/>
          </a:prstGeom>
        </p:spPr>
        <p:txBody>
          <a:bodyPr anchor="b"/>
          <a:lstStyle>
            <a:lvl1pPr marL="0" indent="0" algn="ctr" rtl="1">
              <a:buNone/>
              <a:defRPr sz="4000" b="1">
                <a:solidFill>
                  <a:schemeClr val="bg1"/>
                </a:solidFill>
                <a:cs typeface="+mn-cs"/>
              </a:defRPr>
            </a:lvl1pPr>
          </a:lstStyle>
          <a:p>
            <a:pPr lvl="0"/>
            <a:endParaRPr lang="ar-EG" dirty="0"/>
          </a:p>
        </p:txBody>
      </p:sp>
      <p:sp>
        <p:nvSpPr>
          <p:cNvPr id="4" name="Text Placeholder 8">
            <a:extLst>
              <a:ext uri="{FF2B5EF4-FFF2-40B4-BE49-F238E27FC236}">
                <a16:creationId xmlns:a16="http://schemas.microsoft.com/office/drawing/2014/main" id="{4A01459D-6986-4D47-8547-50F2DB3BCA4D}"/>
              </a:ext>
            </a:extLst>
          </p:cNvPr>
          <p:cNvSpPr>
            <a:spLocks noGrp="1"/>
          </p:cNvSpPr>
          <p:nvPr>
            <p:ph type="body" sz="quarter" idx="11"/>
          </p:nvPr>
        </p:nvSpPr>
        <p:spPr>
          <a:xfrm>
            <a:off x="0" y="3710609"/>
            <a:ext cx="9144000" cy="924696"/>
          </a:xfrm>
          <a:prstGeom prst="rect">
            <a:avLst/>
          </a:prstGeom>
        </p:spPr>
        <p:txBody>
          <a:bodyPr/>
          <a:lstStyle>
            <a:lvl1pPr marL="0" indent="0" algn="ctr" rtl="1">
              <a:buNone/>
              <a:defRPr sz="4000" b="1">
                <a:solidFill>
                  <a:schemeClr val="bg1"/>
                </a:solidFill>
                <a:cs typeface="+mn-cs"/>
              </a:defRPr>
            </a:lvl1pPr>
          </a:lstStyle>
          <a:p>
            <a:pPr lvl="0"/>
            <a:endParaRPr lang="ar-EG" dirty="0"/>
          </a:p>
        </p:txBody>
      </p:sp>
      <p:sp>
        <p:nvSpPr>
          <p:cNvPr id="5" name="Text Placeholder 10">
            <a:extLst>
              <a:ext uri="{FF2B5EF4-FFF2-40B4-BE49-F238E27FC236}">
                <a16:creationId xmlns:a16="http://schemas.microsoft.com/office/drawing/2014/main" id="{F2B06752-BB7C-4EDD-A825-B7A66B24014A}"/>
              </a:ext>
            </a:extLst>
          </p:cNvPr>
          <p:cNvSpPr>
            <a:spLocks noGrp="1"/>
          </p:cNvSpPr>
          <p:nvPr>
            <p:ph type="body" sz="quarter" idx="12"/>
          </p:nvPr>
        </p:nvSpPr>
        <p:spPr>
          <a:xfrm>
            <a:off x="0" y="4664765"/>
            <a:ext cx="9144000" cy="1189740"/>
          </a:xfrm>
          <a:prstGeom prst="rect">
            <a:avLst/>
          </a:prstGeom>
        </p:spPr>
        <p:txBody>
          <a:bodyPr anchor="t"/>
          <a:lstStyle>
            <a:lvl1pPr marL="0" indent="0" algn="ctr">
              <a:buNone/>
              <a:defRPr sz="4000">
                <a:solidFill>
                  <a:srgbClr val="FFC000"/>
                </a:solidFill>
                <a:latin typeface="CS New Athanasius" panose="020B0500000000000000" pitchFamily="34" charset="0"/>
              </a:defRPr>
            </a:lvl1pPr>
          </a:lstStyle>
          <a:p>
            <a:pPr lvl="0"/>
            <a:endParaRPr lang="ar-EG" dirty="0"/>
          </a:p>
        </p:txBody>
      </p:sp>
      <p:sp>
        <p:nvSpPr>
          <p:cNvPr id="7" name="Rectangle 6">
            <a:extLst>
              <a:ext uri="{FF2B5EF4-FFF2-40B4-BE49-F238E27FC236}">
                <a16:creationId xmlns:a16="http://schemas.microsoft.com/office/drawing/2014/main" id="{C28405A0-727B-4079-8209-19548B5C8768}"/>
              </a:ext>
            </a:extLst>
          </p:cNvPr>
          <p:cNvSpPr/>
          <p:nvPr userDrawn="1"/>
        </p:nvSpPr>
        <p:spPr>
          <a:xfrm>
            <a:off x="2021525" y="6626"/>
            <a:ext cx="5100949" cy="461665"/>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2400" b="1" i="0" u="none" strike="noStrike" cap="none" spc="0" normalizeH="0" baseline="0" dirty="0">
                <a:ln>
                  <a:noFill/>
                </a:ln>
                <a:solidFill>
                  <a:srgbClr val="FFC000"/>
                </a:solidFill>
                <a:effectLst/>
                <a:uLnTx/>
                <a:uFillTx/>
                <a:latin typeface="Calibri"/>
                <a:cs typeface="AGA Sindibad Regular" pitchFamily="2" charset="-78"/>
              </a:rPr>
              <a:t>ذكصولوجية السيدة العذراء فى تسبحة نصف الليل</a:t>
            </a:r>
          </a:p>
        </p:txBody>
      </p:sp>
    </p:spTree>
    <p:extLst>
      <p:ext uri="{BB962C8B-B14F-4D97-AF65-F5344CB8AC3E}">
        <p14:creationId xmlns:p14="http://schemas.microsoft.com/office/powerpoint/2010/main" val="284396225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ذكصولوجية السمائين">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81BE5-2E90-4858-9EBE-F255875F9255}"/>
              </a:ext>
            </a:extLst>
          </p:cNvPr>
          <p:cNvSpPr>
            <a:spLocks noGrp="1"/>
          </p:cNvSpPr>
          <p:nvPr>
            <p:ph type="title"/>
          </p:nvPr>
        </p:nvSpPr>
        <p:spPr>
          <a:xfrm>
            <a:off x="-1398932" y="0"/>
            <a:ext cx="1398932" cy="1325563"/>
          </a:xfrm>
          <a:prstGeom prst="rect">
            <a:avLst/>
          </a:prstGeom>
        </p:spPr>
        <p:txBody>
          <a:bodyPr/>
          <a:lstStyle>
            <a:lvl1pPr>
              <a:defRPr/>
            </a:lvl1pPr>
          </a:lstStyle>
          <a:p>
            <a:endParaRPr lang="en-GB" dirty="0"/>
          </a:p>
        </p:txBody>
      </p:sp>
      <p:sp>
        <p:nvSpPr>
          <p:cNvPr id="3" name="Text Placeholder 6">
            <a:extLst>
              <a:ext uri="{FF2B5EF4-FFF2-40B4-BE49-F238E27FC236}">
                <a16:creationId xmlns:a16="http://schemas.microsoft.com/office/drawing/2014/main" id="{676DAD1D-4AC8-4EF2-B3A7-09324FA1EAFA}"/>
              </a:ext>
            </a:extLst>
          </p:cNvPr>
          <p:cNvSpPr>
            <a:spLocks noGrp="1"/>
          </p:cNvSpPr>
          <p:nvPr>
            <p:ph type="body" sz="quarter" idx="10"/>
          </p:nvPr>
        </p:nvSpPr>
        <p:spPr>
          <a:xfrm>
            <a:off x="0" y="5883965"/>
            <a:ext cx="9144000" cy="967409"/>
          </a:xfrm>
          <a:prstGeom prst="rect">
            <a:avLst/>
          </a:prstGeom>
        </p:spPr>
        <p:txBody>
          <a:bodyPr anchor="b"/>
          <a:lstStyle>
            <a:lvl1pPr marL="0" indent="0" algn="ctr" rtl="1">
              <a:buNone/>
              <a:defRPr sz="4000" b="1">
                <a:solidFill>
                  <a:schemeClr val="bg1"/>
                </a:solidFill>
                <a:cs typeface="+mn-cs"/>
              </a:defRPr>
            </a:lvl1pPr>
          </a:lstStyle>
          <a:p>
            <a:pPr lvl="0"/>
            <a:endParaRPr lang="ar-EG" dirty="0"/>
          </a:p>
        </p:txBody>
      </p:sp>
      <p:sp>
        <p:nvSpPr>
          <p:cNvPr id="4" name="Text Placeholder 8">
            <a:extLst>
              <a:ext uri="{FF2B5EF4-FFF2-40B4-BE49-F238E27FC236}">
                <a16:creationId xmlns:a16="http://schemas.microsoft.com/office/drawing/2014/main" id="{4A01459D-6986-4D47-8547-50F2DB3BCA4D}"/>
              </a:ext>
            </a:extLst>
          </p:cNvPr>
          <p:cNvSpPr>
            <a:spLocks noGrp="1"/>
          </p:cNvSpPr>
          <p:nvPr>
            <p:ph type="body" sz="quarter" idx="11"/>
          </p:nvPr>
        </p:nvSpPr>
        <p:spPr>
          <a:xfrm>
            <a:off x="0" y="3710609"/>
            <a:ext cx="9144000" cy="924696"/>
          </a:xfrm>
          <a:prstGeom prst="rect">
            <a:avLst/>
          </a:prstGeom>
        </p:spPr>
        <p:txBody>
          <a:bodyPr/>
          <a:lstStyle>
            <a:lvl1pPr marL="0" indent="0" algn="ctr" rtl="1">
              <a:buNone/>
              <a:defRPr sz="4000" b="1">
                <a:solidFill>
                  <a:schemeClr val="bg1"/>
                </a:solidFill>
                <a:cs typeface="+mn-cs"/>
              </a:defRPr>
            </a:lvl1pPr>
          </a:lstStyle>
          <a:p>
            <a:pPr lvl="0"/>
            <a:endParaRPr lang="ar-EG" dirty="0"/>
          </a:p>
        </p:txBody>
      </p:sp>
      <p:sp>
        <p:nvSpPr>
          <p:cNvPr id="5" name="Text Placeholder 10">
            <a:extLst>
              <a:ext uri="{FF2B5EF4-FFF2-40B4-BE49-F238E27FC236}">
                <a16:creationId xmlns:a16="http://schemas.microsoft.com/office/drawing/2014/main" id="{F2B06752-BB7C-4EDD-A825-B7A66B24014A}"/>
              </a:ext>
            </a:extLst>
          </p:cNvPr>
          <p:cNvSpPr>
            <a:spLocks noGrp="1"/>
          </p:cNvSpPr>
          <p:nvPr>
            <p:ph type="body" sz="quarter" idx="12"/>
          </p:nvPr>
        </p:nvSpPr>
        <p:spPr>
          <a:xfrm>
            <a:off x="0" y="4664765"/>
            <a:ext cx="9144000" cy="1189740"/>
          </a:xfrm>
          <a:prstGeom prst="rect">
            <a:avLst/>
          </a:prstGeom>
        </p:spPr>
        <p:txBody>
          <a:bodyPr anchor="t"/>
          <a:lstStyle>
            <a:lvl1pPr marL="0" indent="0" algn="ctr">
              <a:buNone/>
              <a:defRPr sz="4000">
                <a:solidFill>
                  <a:srgbClr val="FFC000"/>
                </a:solidFill>
                <a:latin typeface="CS New Athanasius" panose="020B0500000000000000" pitchFamily="34" charset="0"/>
              </a:defRPr>
            </a:lvl1pPr>
          </a:lstStyle>
          <a:p>
            <a:pPr lvl="0"/>
            <a:endParaRPr lang="ar-EG" dirty="0"/>
          </a:p>
        </p:txBody>
      </p:sp>
      <p:sp>
        <p:nvSpPr>
          <p:cNvPr id="7" name="Rectangle 6">
            <a:extLst>
              <a:ext uri="{FF2B5EF4-FFF2-40B4-BE49-F238E27FC236}">
                <a16:creationId xmlns:a16="http://schemas.microsoft.com/office/drawing/2014/main" id="{C28405A0-727B-4079-8209-19548B5C8768}"/>
              </a:ext>
            </a:extLst>
          </p:cNvPr>
          <p:cNvSpPr/>
          <p:nvPr userDrawn="1"/>
        </p:nvSpPr>
        <p:spPr>
          <a:xfrm>
            <a:off x="2021525" y="6626"/>
            <a:ext cx="5100949" cy="461665"/>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2400" b="1" i="0" u="none" strike="noStrike" cap="none" spc="0" normalizeH="0" baseline="0" dirty="0">
                <a:ln>
                  <a:noFill/>
                </a:ln>
                <a:solidFill>
                  <a:srgbClr val="FFC000"/>
                </a:solidFill>
                <a:effectLst/>
                <a:uLnTx/>
                <a:uFillTx/>
                <a:latin typeface="Calibri"/>
                <a:cs typeface="AGA Sindibad Regular" pitchFamily="2" charset="-78"/>
              </a:rPr>
              <a:t>ذكصولوجية السمائين</a:t>
            </a:r>
          </a:p>
        </p:txBody>
      </p:sp>
    </p:spTree>
    <p:extLst>
      <p:ext uri="{BB962C8B-B14F-4D97-AF65-F5344CB8AC3E}">
        <p14:creationId xmlns:p14="http://schemas.microsoft.com/office/powerpoint/2010/main" val="405069020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ختام الذكصولوجيات">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81BE5-2E90-4858-9EBE-F255875F9255}"/>
              </a:ext>
            </a:extLst>
          </p:cNvPr>
          <p:cNvSpPr>
            <a:spLocks noGrp="1"/>
          </p:cNvSpPr>
          <p:nvPr>
            <p:ph type="title"/>
          </p:nvPr>
        </p:nvSpPr>
        <p:spPr>
          <a:xfrm>
            <a:off x="-1398932" y="0"/>
            <a:ext cx="1398932" cy="1325563"/>
          </a:xfrm>
          <a:prstGeom prst="rect">
            <a:avLst/>
          </a:prstGeom>
        </p:spPr>
        <p:txBody>
          <a:bodyPr/>
          <a:lstStyle>
            <a:lvl1pPr>
              <a:defRPr/>
            </a:lvl1pPr>
          </a:lstStyle>
          <a:p>
            <a:endParaRPr lang="en-GB" dirty="0"/>
          </a:p>
        </p:txBody>
      </p:sp>
      <p:sp>
        <p:nvSpPr>
          <p:cNvPr id="3" name="Text Placeholder 6">
            <a:extLst>
              <a:ext uri="{FF2B5EF4-FFF2-40B4-BE49-F238E27FC236}">
                <a16:creationId xmlns:a16="http://schemas.microsoft.com/office/drawing/2014/main" id="{676DAD1D-4AC8-4EF2-B3A7-09324FA1EAFA}"/>
              </a:ext>
            </a:extLst>
          </p:cNvPr>
          <p:cNvSpPr>
            <a:spLocks noGrp="1"/>
          </p:cNvSpPr>
          <p:nvPr>
            <p:ph type="body" sz="quarter" idx="10"/>
          </p:nvPr>
        </p:nvSpPr>
        <p:spPr>
          <a:xfrm>
            <a:off x="0" y="5883965"/>
            <a:ext cx="9144000" cy="967409"/>
          </a:xfrm>
          <a:prstGeom prst="rect">
            <a:avLst/>
          </a:prstGeom>
        </p:spPr>
        <p:txBody>
          <a:bodyPr anchor="b"/>
          <a:lstStyle>
            <a:lvl1pPr marL="0" indent="0" algn="ctr" rtl="1">
              <a:buNone/>
              <a:defRPr sz="4000" b="1">
                <a:solidFill>
                  <a:schemeClr val="bg1"/>
                </a:solidFill>
                <a:cs typeface="+mn-cs"/>
              </a:defRPr>
            </a:lvl1pPr>
          </a:lstStyle>
          <a:p>
            <a:pPr lvl="0"/>
            <a:endParaRPr lang="ar-EG" dirty="0"/>
          </a:p>
        </p:txBody>
      </p:sp>
      <p:sp>
        <p:nvSpPr>
          <p:cNvPr id="4" name="Text Placeholder 8">
            <a:extLst>
              <a:ext uri="{FF2B5EF4-FFF2-40B4-BE49-F238E27FC236}">
                <a16:creationId xmlns:a16="http://schemas.microsoft.com/office/drawing/2014/main" id="{4A01459D-6986-4D47-8547-50F2DB3BCA4D}"/>
              </a:ext>
            </a:extLst>
          </p:cNvPr>
          <p:cNvSpPr>
            <a:spLocks noGrp="1"/>
          </p:cNvSpPr>
          <p:nvPr>
            <p:ph type="body" sz="quarter" idx="11"/>
          </p:nvPr>
        </p:nvSpPr>
        <p:spPr>
          <a:xfrm>
            <a:off x="0" y="3710609"/>
            <a:ext cx="9144000" cy="924696"/>
          </a:xfrm>
          <a:prstGeom prst="rect">
            <a:avLst/>
          </a:prstGeom>
        </p:spPr>
        <p:txBody>
          <a:bodyPr/>
          <a:lstStyle>
            <a:lvl1pPr marL="0" indent="0" algn="ctr" rtl="1">
              <a:buNone/>
              <a:defRPr sz="4000" b="1">
                <a:solidFill>
                  <a:schemeClr val="bg1"/>
                </a:solidFill>
                <a:cs typeface="+mn-cs"/>
              </a:defRPr>
            </a:lvl1pPr>
          </a:lstStyle>
          <a:p>
            <a:pPr lvl="0"/>
            <a:endParaRPr lang="ar-EG" dirty="0"/>
          </a:p>
        </p:txBody>
      </p:sp>
      <p:sp>
        <p:nvSpPr>
          <p:cNvPr id="5" name="Text Placeholder 10">
            <a:extLst>
              <a:ext uri="{FF2B5EF4-FFF2-40B4-BE49-F238E27FC236}">
                <a16:creationId xmlns:a16="http://schemas.microsoft.com/office/drawing/2014/main" id="{F2B06752-BB7C-4EDD-A825-B7A66B24014A}"/>
              </a:ext>
            </a:extLst>
          </p:cNvPr>
          <p:cNvSpPr>
            <a:spLocks noGrp="1"/>
          </p:cNvSpPr>
          <p:nvPr>
            <p:ph type="body" sz="quarter" idx="12"/>
          </p:nvPr>
        </p:nvSpPr>
        <p:spPr>
          <a:xfrm>
            <a:off x="0" y="4664765"/>
            <a:ext cx="9144000" cy="1189740"/>
          </a:xfrm>
          <a:prstGeom prst="rect">
            <a:avLst/>
          </a:prstGeom>
        </p:spPr>
        <p:txBody>
          <a:bodyPr anchor="t"/>
          <a:lstStyle>
            <a:lvl1pPr marL="0" indent="0" algn="ctr">
              <a:buNone/>
              <a:defRPr sz="4000">
                <a:solidFill>
                  <a:srgbClr val="FFC000"/>
                </a:solidFill>
                <a:latin typeface="CS New Athanasius" panose="020B0500000000000000" pitchFamily="34" charset="0"/>
              </a:defRPr>
            </a:lvl1pPr>
          </a:lstStyle>
          <a:p>
            <a:pPr lvl="0"/>
            <a:endParaRPr lang="ar-EG" dirty="0"/>
          </a:p>
        </p:txBody>
      </p:sp>
      <p:sp>
        <p:nvSpPr>
          <p:cNvPr id="7" name="Rectangle 6">
            <a:extLst>
              <a:ext uri="{FF2B5EF4-FFF2-40B4-BE49-F238E27FC236}">
                <a16:creationId xmlns:a16="http://schemas.microsoft.com/office/drawing/2014/main" id="{C28405A0-727B-4079-8209-19548B5C8768}"/>
              </a:ext>
            </a:extLst>
          </p:cNvPr>
          <p:cNvSpPr/>
          <p:nvPr userDrawn="1"/>
        </p:nvSpPr>
        <p:spPr>
          <a:xfrm>
            <a:off x="3273287" y="-6626"/>
            <a:ext cx="2597426" cy="461665"/>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2400" b="1" i="0" u="none" strike="noStrike" cap="none" spc="0" normalizeH="0" baseline="0" dirty="0">
                <a:ln>
                  <a:noFill/>
                </a:ln>
                <a:solidFill>
                  <a:srgbClr val="FFC000"/>
                </a:solidFill>
                <a:effectLst/>
                <a:uLnTx/>
                <a:uFillTx/>
                <a:latin typeface="Calibri"/>
                <a:cs typeface="AGA Sindibad Regular" pitchFamily="2" charset="-78"/>
              </a:rPr>
              <a:t>ختام الذكصولوجيات</a:t>
            </a:r>
          </a:p>
        </p:txBody>
      </p:sp>
    </p:spTree>
    <p:extLst>
      <p:ext uri="{BB962C8B-B14F-4D97-AF65-F5344CB8AC3E}">
        <p14:creationId xmlns:p14="http://schemas.microsoft.com/office/powerpoint/2010/main" val="261614167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ني اثنوس تيرو">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0" y="4678017"/>
            <a:ext cx="9144000" cy="1152939"/>
          </a:xfrm>
          <a:prstGeom prst="rect">
            <a:avLst/>
          </a:prstGeom>
        </p:spPr>
        <p:txBody>
          <a:bodyPr anchor="ctr"/>
          <a:lstStyle>
            <a:lvl1pPr marL="0" indent="0" algn="ctr" rtl="1">
              <a:buNone/>
              <a:defRPr lang="ar-EG" sz="3600" kern="1200" dirty="0">
                <a:solidFill>
                  <a:srgbClr val="FFC000"/>
                </a:solidFill>
                <a:latin typeface="CS New Athanasius" panose="020B0500000000000000" pitchFamily="34" charset="0"/>
                <a:ea typeface="+mn-ea"/>
                <a:cs typeface="+mn-cs"/>
              </a:defRPr>
            </a:lvl1pPr>
          </a:lstStyle>
          <a:p>
            <a:pPr lvl="0"/>
            <a:endParaRPr lang="ar-EG" dirty="0"/>
          </a:p>
        </p:txBody>
      </p:sp>
      <p:sp>
        <p:nvSpPr>
          <p:cNvPr id="9" name="Text Placeholder 8"/>
          <p:cNvSpPr>
            <a:spLocks noGrp="1"/>
          </p:cNvSpPr>
          <p:nvPr>
            <p:ph type="body" sz="quarter" idx="11"/>
          </p:nvPr>
        </p:nvSpPr>
        <p:spPr>
          <a:xfrm>
            <a:off x="0" y="3710609"/>
            <a:ext cx="9144000" cy="967407"/>
          </a:xfrm>
          <a:prstGeom prst="rect">
            <a:avLst/>
          </a:prstGeom>
        </p:spPr>
        <p:txBody>
          <a:bodyPr/>
          <a:lstStyle>
            <a:lvl1pPr marL="0" indent="0" algn="ctr" rtl="1">
              <a:buNone/>
              <a:defRPr sz="4000" b="1">
                <a:solidFill>
                  <a:schemeClr val="bg1"/>
                </a:solidFill>
                <a:cs typeface="+mn-cs"/>
              </a:defRPr>
            </a:lvl1pPr>
          </a:lstStyle>
          <a:p>
            <a:pPr lvl="0"/>
            <a:endParaRPr lang="ar-EG" dirty="0"/>
          </a:p>
        </p:txBody>
      </p:sp>
      <p:sp>
        <p:nvSpPr>
          <p:cNvPr id="11" name="Text Placeholder 10"/>
          <p:cNvSpPr>
            <a:spLocks noGrp="1"/>
          </p:cNvSpPr>
          <p:nvPr>
            <p:ph type="body" sz="quarter" idx="12"/>
          </p:nvPr>
        </p:nvSpPr>
        <p:spPr>
          <a:xfrm>
            <a:off x="0" y="5830957"/>
            <a:ext cx="9144000" cy="1027043"/>
          </a:xfrm>
          <a:prstGeom prst="rect">
            <a:avLst/>
          </a:prstGeom>
        </p:spPr>
        <p:txBody>
          <a:bodyPr anchor="b"/>
          <a:lstStyle>
            <a:lvl1pPr marL="0" indent="0" algn="ctr">
              <a:buNone/>
              <a:defRPr lang="ar-EG" sz="4000" b="1" kern="1200" dirty="0">
                <a:solidFill>
                  <a:schemeClr val="bg1"/>
                </a:solidFill>
                <a:latin typeface="+mn-lt"/>
                <a:ea typeface="+mn-ea"/>
                <a:cs typeface="+mn-cs"/>
              </a:defRPr>
            </a:lvl1pPr>
          </a:lstStyle>
          <a:p>
            <a:pPr lvl="0"/>
            <a:endParaRPr lang="ar-EG" dirty="0"/>
          </a:p>
        </p:txBody>
      </p:sp>
      <p:sp>
        <p:nvSpPr>
          <p:cNvPr id="2" name="Rectangle 1">
            <a:extLst>
              <a:ext uri="{FF2B5EF4-FFF2-40B4-BE49-F238E27FC236}">
                <a16:creationId xmlns:a16="http://schemas.microsoft.com/office/drawing/2014/main" id="{7E689681-055E-6405-37B9-070A1EEC4D74}"/>
              </a:ext>
            </a:extLst>
          </p:cNvPr>
          <p:cNvSpPr/>
          <p:nvPr userDrawn="1"/>
        </p:nvSpPr>
        <p:spPr>
          <a:xfrm>
            <a:off x="0" y="0"/>
            <a:ext cx="9144000" cy="523220"/>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altLang="ar-EG" sz="2800" b="1" i="0" u="none" strike="noStrike" kern="0" cap="none" spc="0" normalizeH="0" baseline="0" noProof="0" dirty="0">
                <a:ln>
                  <a:noFill/>
                </a:ln>
                <a:solidFill>
                  <a:srgbClr val="FFC000"/>
                </a:solidFill>
                <a:effectLst/>
                <a:uLnTx/>
                <a:uFillTx/>
                <a:latin typeface="Times New Roman" pitchFamily="18" charset="0"/>
                <a:ea typeface="+mj-ea"/>
                <a:cs typeface="Times New Roman" pitchFamily="18" charset="0"/>
              </a:rPr>
              <a:t>لحن ( ني إثنوس تيرو ) المزمور 116</a:t>
            </a:r>
            <a:endParaRPr kumimoji="0" lang="ar-EG" sz="1600" b="1" i="0" u="none" strike="noStrike" cap="none" spc="0" normalizeH="0" baseline="0" dirty="0">
              <a:ln>
                <a:noFill/>
              </a:ln>
              <a:solidFill>
                <a:srgbClr val="FFC000"/>
              </a:solidFill>
              <a:effectLst/>
              <a:uLnTx/>
              <a:uFillTx/>
              <a:latin typeface="Calibri"/>
              <a:cs typeface="AGA Sindibad Regular" pitchFamily="2" charset="-78"/>
            </a:endParaRPr>
          </a:p>
        </p:txBody>
      </p:sp>
      <p:sp>
        <p:nvSpPr>
          <p:cNvPr id="6" name="Title 1">
            <a:extLst>
              <a:ext uri="{FF2B5EF4-FFF2-40B4-BE49-F238E27FC236}">
                <a16:creationId xmlns:a16="http://schemas.microsoft.com/office/drawing/2014/main" id="{5256E5C8-5C2B-4509-81DD-4F5050B00D27}"/>
              </a:ext>
            </a:extLst>
          </p:cNvPr>
          <p:cNvSpPr>
            <a:spLocks noGrp="1"/>
          </p:cNvSpPr>
          <p:nvPr>
            <p:ph type="title"/>
          </p:nvPr>
        </p:nvSpPr>
        <p:spPr>
          <a:xfrm>
            <a:off x="-1948070" y="0"/>
            <a:ext cx="1948070" cy="715617"/>
          </a:xfrm>
          <a:prstGeom prst="rect">
            <a:avLst/>
          </a:prstGeom>
        </p:spPr>
        <p:txBody>
          <a:bodyPr/>
          <a:lstStyle>
            <a:lvl1pPr>
              <a:defRPr/>
            </a:lvl1pPr>
          </a:lstStyle>
          <a:p>
            <a:endParaRPr lang="en-GB" dirty="0"/>
          </a:p>
        </p:txBody>
      </p:sp>
    </p:spTree>
    <p:extLst>
      <p:ext uri="{BB962C8B-B14F-4D97-AF65-F5344CB8AC3E}">
        <p14:creationId xmlns:p14="http://schemas.microsoft.com/office/powerpoint/2010/main" val="197283558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الهوس الرابع">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0" y="4678017"/>
            <a:ext cx="9144000" cy="1152939"/>
          </a:xfrm>
          <a:prstGeom prst="rect">
            <a:avLst/>
          </a:prstGeom>
        </p:spPr>
        <p:txBody>
          <a:bodyPr anchor="ctr"/>
          <a:lstStyle>
            <a:lvl1pPr marL="0" indent="0" algn="ctr" rtl="1">
              <a:buNone/>
              <a:defRPr lang="ar-EG" sz="3600" kern="1200" dirty="0">
                <a:solidFill>
                  <a:srgbClr val="FFC000"/>
                </a:solidFill>
                <a:latin typeface="Avva_Shenouda" panose="020B0500000000000000" pitchFamily="34" charset="0"/>
                <a:ea typeface="+mn-ea"/>
                <a:cs typeface="+mn-cs"/>
              </a:defRPr>
            </a:lvl1pPr>
          </a:lstStyle>
          <a:p>
            <a:pPr lvl="0"/>
            <a:endParaRPr lang="ar-EG" dirty="0"/>
          </a:p>
        </p:txBody>
      </p:sp>
      <p:sp>
        <p:nvSpPr>
          <p:cNvPr id="9" name="Text Placeholder 8"/>
          <p:cNvSpPr>
            <a:spLocks noGrp="1"/>
          </p:cNvSpPr>
          <p:nvPr>
            <p:ph type="body" sz="quarter" idx="11"/>
          </p:nvPr>
        </p:nvSpPr>
        <p:spPr>
          <a:xfrm>
            <a:off x="0" y="3710609"/>
            <a:ext cx="9144000" cy="967407"/>
          </a:xfrm>
          <a:prstGeom prst="rect">
            <a:avLst/>
          </a:prstGeom>
        </p:spPr>
        <p:txBody>
          <a:bodyPr/>
          <a:lstStyle>
            <a:lvl1pPr marL="0" indent="0" algn="ctr" rtl="1">
              <a:buNone/>
              <a:defRPr sz="4000" b="1">
                <a:solidFill>
                  <a:schemeClr val="bg1"/>
                </a:solidFill>
                <a:cs typeface="+mn-cs"/>
              </a:defRPr>
            </a:lvl1pPr>
          </a:lstStyle>
          <a:p>
            <a:pPr lvl="0"/>
            <a:endParaRPr lang="ar-EG" dirty="0"/>
          </a:p>
        </p:txBody>
      </p:sp>
      <p:sp>
        <p:nvSpPr>
          <p:cNvPr id="11" name="Text Placeholder 10"/>
          <p:cNvSpPr>
            <a:spLocks noGrp="1"/>
          </p:cNvSpPr>
          <p:nvPr>
            <p:ph type="body" sz="quarter" idx="12"/>
          </p:nvPr>
        </p:nvSpPr>
        <p:spPr>
          <a:xfrm>
            <a:off x="0" y="5830957"/>
            <a:ext cx="9144000" cy="1027043"/>
          </a:xfrm>
          <a:prstGeom prst="rect">
            <a:avLst/>
          </a:prstGeom>
        </p:spPr>
        <p:txBody>
          <a:bodyPr anchor="b"/>
          <a:lstStyle>
            <a:lvl1pPr marL="0" indent="0" algn="ctr">
              <a:buNone/>
              <a:defRPr lang="ar-EG" sz="4000" b="1" kern="1200" dirty="0">
                <a:solidFill>
                  <a:schemeClr val="bg1"/>
                </a:solidFill>
                <a:latin typeface="+mn-lt"/>
                <a:ea typeface="+mn-ea"/>
                <a:cs typeface="+mn-cs"/>
              </a:defRPr>
            </a:lvl1pPr>
          </a:lstStyle>
          <a:p>
            <a:pPr lvl="0"/>
            <a:endParaRPr lang="ar-EG" dirty="0"/>
          </a:p>
        </p:txBody>
      </p:sp>
      <p:sp>
        <p:nvSpPr>
          <p:cNvPr id="2" name="Rectangle 1">
            <a:extLst>
              <a:ext uri="{FF2B5EF4-FFF2-40B4-BE49-F238E27FC236}">
                <a16:creationId xmlns:a16="http://schemas.microsoft.com/office/drawing/2014/main" id="{7E689681-055E-6405-37B9-070A1EEC4D74}"/>
              </a:ext>
            </a:extLst>
          </p:cNvPr>
          <p:cNvSpPr/>
          <p:nvPr userDrawn="1"/>
        </p:nvSpPr>
        <p:spPr>
          <a:xfrm>
            <a:off x="2929868" y="42804"/>
            <a:ext cx="3284264" cy="523220"/>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2800" b="1" i="0" u="none" strike="noStrike" cap="none" spc="0" normalizeH="0" baseline="0" dirty="0">
                <a:ln>
                  <a:noFill/>
                </a:ln>
                <a:solidFill>
                  <a:srgbClr val="FFC000"/>
                </a:solidFill>
                <a:effectLst/>
                <a:uLnTx/>
                <a:uFillTx/>
                <a:latin typeface="Calibri"/>
                <a:cs typeface="AGA Sindibad Regular" pitchFamily="2" charset="-78"/>
              </a:rPr>
              <a:t>الهوس الرابع</a:t>
            </a:r>
          </a:p>
        </p:txBody>
      </p:sp>
    </p:spTree>
    <p:extLst>
      <p:ext uri="{BB962C8B-B14F-4D97-AF65-F5344CB8AC3E}">
        <p14:creationId xmlns:p14="http://schemas.microsoft.com/office/powerpoint/2010/main" val="420543311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ابصالية آدام لعيد النيروز">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81BE5-2E90-4858-9EBE-F255875F9255}"/>
              </a:ext>
            </a:extLst>
          </p:cNvPr>
          <p:cNvSpPr>
            <a:spLocks noGrp="1"/>
          </p:cNvSpPr>
          <p:nvPr>
            <p:ph type="title"/>
          </p:nvPr>
        </p:nvSpPr>
        <p:spPr>
          <a:xfrm>
            <a:off x="-1948070" y="0"/>
            <a:ext cx="1948070" cy="715617"/>
          </a:xfrm>
          <a:prstGeom prst="rect">
            <a:avLst/>
          </a:prstGeom>
        </p:spPr>
        <p:txBody>
          <a:bodyPr/>
          <a:lstStyle>
            <a:lvl1pPr>
              <a:defRPr/>
            </a:lvl1pPr>
          </a:lstStyle>
          <a:p>
            <a:endParaRPr lang="en-GB" dirty="0"/>
          </a:p>
        </p:txBody>
      </p:sp>
      <p:sp>
        <p:nvSpPr>
          <p:cNvPr id="3" name="Text Placeholder 6">
            <a:extLst>
              <a:ext uri="{FF2B5EF4-FFF2-40B4-BE49-F238E27FC236}">
                <a16:creationId xmlns:a16="http://schemas.microsoft.com/office/drawing/2014/main" id="{676DAD1D-4AC8-4EF2-B3A7-09324FA1EAFA}"/>
              </a:ext>
            </a:extLst>
          </p:cNvPr>
          <p:cNvSpPr>
            <a:spLocks noGrp="1"/>
          </p:cNvSpPr>
          <p:nvPr>
            <p:ph type="body" sz="quarter" idx="10"/>
          </p:nvPr>
        </p:nvSpPr>
        <p:spPr>
          <a:xfrm>
            <a:off x="0" y="5661635"/>
            <a:ext cx="9144000" cy="1189739"/>
          </a:xfrm>
          <a:prstGeom prst="rect">
            <a:avLst/>
          </a:prstGeom>
        </p:spPr>
        <p:txBody>
          <a:bodyPr anchor="b"/>
          <a:lstStyle>
            <a:lvl1pPr marL="0" indent="0" algn="ctr" rtl="1">
              <a:spcBef>
                <a:spcPts val="0"/>
              </a:spcBef>
              <a:buNone/>
              <a:defRPr sz="4000" b="1">
                <a:solidFill>
                  <a:schemeClr val="bg1"/>
                </a:solidFill>
                <a:cs typeface="+mn-cs"/>
              </a:defRPr>
            </a:lvl1pPr>
          </a:lstStyle>
          <a:p>
            <a:pPr lvl="0"/>
            <a:endParaRPr lang="ar-EG" dirty="0"/>
          </a:p>
        </p:txBody>
      </p:sp>
      <p:sp>
        <p:nvSpPr>
          <p:cNvPr id="4" name="Text Placeholder 8">
            <a:extLst>
              <a:ext uri="{FF2B5EF4-FFF2-40B4-BE49-F238E27FC236}">
                <a16:creationId xmlns:a16="http://schemas.microsoft.com/office/drawing/2014/main" id="{4A01459D-6986-4D47-8547-50F2DB3BCA4D}"/>
              </a:ext>
            </a:extLst>
          </p:cNvPr>
          <p:cNvSpPr>
            <a:spLocks noGrp="1"/>
          </p:cNvSpPr>
          <p:nvPr>
            <p:ph type="body" sz="quarter" idx="11"/>
          </p:nvPr>
        </p:nvSpPr>
        <p:spPr>
          <a:xfrm>
            <a:off x="0" y="3710609"/>
            <a:ext cx="9144000" cy="715617"/>
          </a:xfrm>
          <a:prstGeom prst="rect">
            <a:avLst/>
          </a:prstGeom>
        </p:spPr>
        <p:txBody>
          <a:bodyPr anchor="ctr"/>
          <a:lstStyle>
            <a:lvl1pPr marL="0" indent="0" algn="ctr" rtl="1">
              <a:buNone/>
              <a:defRPr sz="4000" b="1">
                <a:solidFill>
                  <a:schemeClr val="bg1"/>
                </a:solidFill>
                <a:cs typeface="+mn-cs"/>
              </a:defRPr>
            </a:lvl1pPr>
          </a:lstStyle>
          <a:p>
            <a:pPr lvl="0"/>
            <a:endParaRPr lang="ar-EG" dirty="0"/>
          </a:p>
        </p:txBody>
      </p:sp>
      <p:sp>
        <p:nvSpPr>
          <p:cNvPr id="5" name="Text Placeholder 10">
            <a:extLst>
              <a:ext uri="{FF2B5EF4-FFF2-40B4-BE49-F238E27FC236}">
                <a16:creationId xmlns:a16="http://schemas.microsoft.com/office/drawing/2014/main" id="{F2B06752-BB7C-4EDD-A825-B7A66B24014A}"/>
              </a:ext>
            </a:extLst>
          </p:cNvPr>
          <p:cNvSpPr>
            <a:spLocks noGrp="1"/>
          </p:cNvSpPr>
          <p:nvPr>
            <p:ph type="body" sz="quarter" idx="12"/>
          </p:nvPr>
        </p:nvSpPr>
        <p:spPr>
          <a:xfrm>
            <a:off x="0" y="4455686"/>
            <a:ext cx="9144000" cy="1189740"/>
          </a:xfrm>
          <a:prstGeom prst="rect">
            <a:avLst/>
          </a:prstGeom>
        </p:spPr>
        <p:txBody>
          <a:bodyPr anchor="ctr"/>
          <a:lstStyle>
            <a:lvl1pPr marL="0" indent="0" algn="ctr">
              <a:spcBef>
                <a:spcPts val="0"/>
              </a:spcBef>
              <a:buNone/>
              <a:defRPr sz="4000">
                <a:solidFill>
                  <a:srgbClr val="FFC000"/>
                </a:solidFill>
                <a:latin typeface="CS New Athanasius" panose="020B0500000000000000" pitchFamily="34" charset="0"/>
              </a:defRPr>
            </a:lvl1pPr>
          </a:lstStyle>
          <a:p>
            <a:pPr lvl="0"/>
            <a:endParaRPr lang="ar-EG" dirty="0"/>
          </a:p>
        </p:txBody>
      </p:sp>
      <p:sp>
        <p:nvSpPr>
          <p:cNvPr id="7" name="Rectangle 6">
            <a:extLst>
              <a:ext uri="{FF2B5EF4-FFF2-40B4-BE49-F238E27FC236}">
                <a16:creationId xmlns:a16="http://schemas.microsoft.com/office/drawing/2014/main" id="{C28405A0-727B-4079-8209-19548B5C8768}"/>
              </a:ext>
            </a:extLst>
          </p:cNvPr>
          <p:cNvSpPr/>
          <p:nvPr userDrawn="1"/>
        </p:nvSpPr>
        <p:spPr>
          <a:xfrm>
            <a:off x="1895060" y="6626"/>
            <a:ext cx="5353879" cy="523220"/>
          </a:xfrm>
          <a:prstGeom prst="rect">
            <a:avLst/>
          </a:prstGeom>
          <a:noFill/>
        </p:spPr>
        <p:txBody>
          <a:bodyPr wrap="square" lIns="91440" tIns="45720" rIns="91440" bIns="45720">
            <a:spAutoFit/>
          </a:bodyPr>
          <a:lstStyle/>
          <a:p>
            <a:pPr marR="0" lvl="0" indent="0" algn="ctr" defTabSz="457200" rtl="1" fontAlgn="auto">
              <a:lnSpc>
                <a:spcPct val="100000"/>
              </a:lnSpc>
              <a:spcBef>
                <a:spcPts val="0"/>
              </a:spcBef>
              <a:spcAft>
                <a:spcPts val="0"/>
              </a:spcAft>
              <a:buClrTx/>
              <a:buSzTx/>
              <a:buFontTx/>
              <a:buNone/>
              <a:tabLst/>
            </a:pPr>
            <a:r>
              <a:rPr kumimoji="0" lang="ar-EG" sz="2800" b="1" i="0" u="none" strike="noStrike" cap="none" spc="0" normalizeH="0" baseline="0" dirty="0">
                <a:ln>
                  <a:noFill/>
                </a:ln>
                <a:solidFill>
                  <a:srgbClr val="FFC000"/>
                </a:solidFill>
                <a:effectLst/>
                <a:uLnTx/>
                <a:uFillTx/>
                <a:latin typeface="Calibri"/>
                <a:cs typeface="AGA Sindibad Regular" pitchFamily="2" charset="-78"/>
              </a:rPr>
              <a:t>ابصالية آدام لعيد النيروز</a:t>
            </a:r>
          </a:p>
        </p:txBody>
      </p:sp>
    </p:spTree>
    <p:extLst>
      <p:ext uri="{BB962C8B-B14F-4D97-AF65-F5344CB8AC3E}">
        <p14:creationId xmlns:p14="http://schemas.microsoft.com/office/powerpoint/2010/main" val="367386437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ابصالية واطس لعيد النيروز">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81BE5-2E90-4858-9EBE-F255875F9255}"/>
              </a:ext>
            </a:extLst>
          </p:cNvPr>
          <p:cNvSpPr>
            <a:spLocks noGrp="1"/>
          </p:cNvSpPr>
          <p:nvPr>
            <p:ph type="title"/>
          </p:nvPr>
        </p:nvSpPr>
        <p:spPr>
          <a:xfrm>
            <a:off x="-1948070" y="0"/>
            <a:ext cx="1948070" cy="715617"/>
          </a:xfrm>
          <a:prstGeom prst="rect">
            <a:avLst/>
          </a:prstGeom>
        </p:spPr>
        <p:txBody>
          <a:bodyPr/>
          <a:lstStyle>
            <a:lvl1pPr>
              <a:defRPr/>
            </a:lvl1pPr>
          </a:lstStyle>
          <a:p>
            <a:endParaRPr lang="en-GB" dirty="0"/>
          </a:p>
        </p:txBody>
      </p:sp>
      <p:sp>
        <p:nvSpPr>
          <p:cNvPr id="3" name="Text Placeholder 6">
            <a:extLst>
              <a:ext uri="{FF2B5EF4-FFF2-40B4-BE49-F238E27FC236}">
                <a16:creationId xmlns:a16="http://schemas.microsoft.com/office/drawing/2014/main" id="{676DAD1D-4AC8-4EF2-B3A7-09324FA1EAFA}"/>
              </a:ext>
            </a:extLst>
          </p:cNvPr>
          <p:cNvSpPr>
            <a:spLocks noGrp="1"/>
          </p:cNvSpPr>
          <p:nvPr>
            <p:ph type="body" sz="quarter" idx="10"/>
          </p:nvPr>
        </p:nvSpPr>
        <p:spPr>
          <a:xfrm>
            <a:off x="0" y="5661635"/>
            <a:ext cx="9144000" cy="1189739"/>
          </a:xfrm>
          <a:prstGeom prst="rect">
            <a:avLst/>
          </a:prstGeom>
        </p:spPr>
        <p:txBody>
          <a:bodyPr anchor="b"/>
          <a:lstStyle>
            <a:lvl1pPr marL="0" indent="0" algn="ctr" rtl="1">
              <a:buNone/>
              <a:defRPr sz="4000" b="1">
                <a:solidFill>
                  <a:schemeClr val="bg1"/>
                </a:solidFill>
                <a:cs typeface="+mn-cs"/>
              </a:defRPr>
            </a:lvl1pPr>
          </a:lstStyle>
          <a:p>
            <a:pPr lvl="0"/>
            <a:endParaRPr lang="ar-EG" dirty="0"/>
          </a:p>
        </p:txBody>
      </p:sp>
      <p:sp>
        <p:nvSpPr>
          <p:cNvPr id="4" name="Text Placeholder 8">
            <a:extLst>
              <a:ext uri="{FF2B5EF4-FFF2-40B4-BE49-F238E27FC236}">
                <a16:creationId xmlns:a16="http://schemas.microsoft.com/office/drawing/2014/main" id="{4A01459D-6986-4D47-8547-50F2DB3BCA4D}"/>
              </a:ext>
            </a:extLst>
          </p:cNvPr>
          <p:cNvSpPr>
            <a:spLocks noGrp="1"/>
          </p:cNvSpPr>
          <p:nvPr>
            <p:ph type="body" sz="quarter" idx="11"/>
          </p:nvPr>
        </p:nvSpPr>
        <p:spPr>
          <a:xfrm>
            <a:off x="0" y="3710609"/>
            <a:ext cx="9144000" cy="715617"/>
          </a:xfrm>
          <a:prstGeom prst="rect">
            <a:avLst/>
          </a:prstGeom>
        </p:spPr>
        <p:txBody>
          <a:bodyPr/>
          <a:lstStyle>
            <a:lvl1pPr marL="0" indent="0" algn="ctr" rtl="1">
              <a:buNone/>
              <a:defRPr sz="4000" b="1">
                <a:solidFill>
                  <a:schemeClr val="bg1"/>
                </a:solidFill>
                <a:cs typeface="+mn-cs"/>
              </a:defRPr>
            </a:lvl1pPr>
          </a:lstStyle>
          <a:p>
            <a:pPr lvl="0"/>
            <a:endParaRPr lang="ar-EG" dirty="0"/>
          </a:p>
        </p:txBody>
      </p:sp>
      <p:sp>
        <p:nvSpPr>
          <p:cNvPr id="5" name="Text Placeholder 10">
            <a:extLst>
              <a:ext uri="{FF2B5EF4-FFF2-40B4-BE49-F238E27FC236}">
                <a16:creationId xmlns:a16="http://schemas.microsoft.com/office/drawing/2014/main" id="{F2B06752-BB7C-4EDD-A825-B7A66B24014A}"/>
              </a:ext>
            </a:extLst>
          </p:cNvPr>
          <p:cNvSpPr>
            <a:spLocks noGrp="1"/>
          </p:cNvSpPr>
          <p:nvPr>
            <p:ph type="body" sz="quarter" idx="12"/>
          </p:nvPr>
        </p:nvSpPr>
        <p:spPr>
          <a:xfrm>
            <a:off x="0" y="4455686"/>
            <a:ext cx="9144000" cy="1189740"/>
          </a:xfrm>
          <a:prstGeom prst="rect">
            <a:avLst/>
          </a:prstGeom>
        </p:spPr>
        <p:txBody>
          <a:bodyPr anchor="t"/>
          <a:lstStyle>
            <a:lvl1pPr marL="0" indent="0" algn="ctr">
              <a:buNone/>
              <a:defRPr sz="4000">
                <a:solidFill>
                  <a:srgbClr val="FFC000"/>
                </a:solidFill>
                <a:latin typeface="CS New Athanasius" panose="020B0500000000000000" pitchFamily="34" charset="0"/>
              </a:defRPr>
            </a:lvl1pPr>
          </a:lstStyle>
          <a:p>
            <a:pPr lvl="0"/>
            <a:endParaRPr lang="ar-EG" dirty="0"/>
          </a:p>
        </p:txBody>
      </p:sp>
      <p:sp>
        <p:nvSpPr>
          <p:cNvPr id="7" name="Rectangle 6">
            <a:extLst>
              <a:ext uri="{FF2B5EF4-FFF2-40B4-BE49-F238E27FC236}">
                <a16:creationId xmlns:a16="http://schemas.microsoft.com/office/drawing/2014/main" id="{C28405A0-727B-4079-8209-19548B5C8768}"/>
              </a:ext>
            </a:extLst>
          </p:cNvPr>
          <p:cNvSpPr/>
          <p:nvPr userDrawn="1"/>
        </p:nvSpPr>
        <p:spPr>
          <a:xfrm>
            <a:off x="1895060" y="6626"/>
            <a:ext cx="5353879" cy="523220"/>
          </a:xfrm>
          <a:prstGeom prst="rect">
            <a:avLst/>
          </a:prstGeom>
          <a:noFill/>
        </p:spPr>
        <p:txBody>
          <a:bodyPr wrap="square" lIns="91440" tIns="45720" rIns="91440" bIns="45720">
            <a:spAutoFit/>
          </a:bodyPr>
          <a:lstStyle/>
          <a:p>
            <a:pPr marR="0" lvl="0" indent="0" algn="ctr" defTabSz="457200" rtl="1" fontAlgn="auto">
              <a:lnSpc>
                <a:spcPct val="100000"/>
              </a:lnSpc>
              <a:spcBef>
                <a:spcPts val="0"/>
              </a:spcBef>
              <a:spcAft>
                <a:spcPts val="0"/>
              </a:spcAft>
              <a:buClrTx/>
              <a:buSzTx/>
              <a:buFontTx/>
              <a:buNone/>
              <a:tabLst/>
            </a:pPr>
            <a:r>
              <a:rPr kumimoji="0" lang="ar-EG" sz="2800" b="1" i="0" u="none" strike="noStrike" cap="none" spc="0" normalizeH="0" baseline="0" dirty="0">
                <a:ln>
                  <a:noFill/>
                </a:ln>
                <a:solidFill>
                  <a:srgbClr val="FFC000"/>
                </a:solidFill>
                <a:effectLst/>
                <a:uLnTx/>
                <a:uFillTx/>
                <a:latin typeface="Calibri"/>
                <a:cs typeface="AGA Sindibad Regular" pitchFamily="2" charset="-78"/>
              </a:rPr>
              <a:t>ابصالية واطس لعيد النيروز</a:t>
            </a:r>
          </a:p>
        </p:txBody>
      </p:sp>
    </p:spTree>
    <p:extLst>
      <p:ext uri="{BB962C8B-B14F-4D97-AF65-F5344CB8AC3E}">
        <p14:creationId xmlns:p14="http://schemas.microsoft.com/office/powerpoint/2010/main" val="64277192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ابصالية آدام لعيد الصليب">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81BE5-2E90-4858-9EBE-F255875F9255}"/>
              </a:ext>
            </a:extLst>
          </p:cNvPr>
          <p:cNvSpPr>
            <a:spLocks noGrp="1"/>
          </p:cNvSpPr>
          <p:nvPr>
            <p:ph type="title"/>
          </p:nvPr>
        </p:nvSpPr>
        <p:spPr>
          <a:xfrm>
            <a:off x="-1948070" y="0"/>
            <a:ext cx="1948070" cy="715617"/>
          </a:xfrm>
          <a:prstGeom prst="rect">
            <a:avLst/>
          </a:prstGeom>
        </p:spPr>
        <p:txBody>
          <a:bodyPr/>
          <a:lstStyle>
            <a:lvl1pPr>
              <a:defRPr/>
            </a:lvl1pPr>
          </a:lstStyle>
          <a:p>
            <a:endParaRPr lang="en-GB" dirty="0"/>
          </a:p>
        </p:txBody>
      </p:sp>
      <p:sp>
        <p:nvSpPr>
          <p:cNvPr id="3" name="Text Placeholder 6">
            <a:extLst>
              <a:ext uri="{FF2B5EF4-FFF2-40B4-BE49-F238E27FC236}">
                <a16:creationId xmlns:a16="http://schemas.microsoft.com/office/drawing/2014/main" id="{676DAD1D-4AC8-4EF2-B3A7-09324FA1EAFA}"/>
              </a:ext>
            </a:extLst>
          </p:cNvPr>
          <p:cNvSpPr>
            <a:spLocks noGrp="1"/>
          </p:cNvSpPr>
          <p:nvPr>
            <p:ph type="body" sz="quarter" idx="10"/>
          </p:nvPr>
        </p:nvSpPr>
        <p:spPr>
          <a:xfrm>
            <a:off x="0" y="5661635"/>
            <a:ext cx="9144000" cy="1189739"/>
          </a:xfrm>
          <a:prstGeom prst="rect">
            <a:avLst/>
          </a:prstGeom>
        </p:spPr>
        <p:txBody>
          <a:bodyPr anchor="b"/>
          <a:lstStyle>
            <a:lvl1pPr marL="0" indent="0" algn="ctr" rtl="1">
              <a:spcBef>
                <a:spcPts val="0"/>
              </a:spcBef>
              <a:buNone/>
              <a:defRPr sz="4000" b="1">
                <a:solidFill>
                  <a:schemeClr val="bg1"/>
                </a:solidFill>
                <a:cs typeface="+mn-cs"/>
              </a:defRPr>
            </a:lvl1pPr>
          </a:lstStyle>
          <a:p>
            <a:pPr lvl="0"/>
            <a:endParaRPr lang="ar-EG" dirty="0"/>
          </a:p>
        </p:txBody>
      </p:sp>
      <p:sp>
        <p:nvSpPr>
          <p:cNvPr id="4" name="Text Placeholder 8">
            <a:extLst>
              <a:ext uri="{FF2B5EF4-FFF2-40B4-BE49-F238E27FC236}">
                <a16:creationId xmlns:a16="http://schemas.microsoft.com/office/drawing/2014/main" id="{4A01459D-6986-4D47-8547-50F2DB3BCA4D}"/>
              </a:ext>
            </a:extLst>
          </p:cNvPr>
          <p:cNvSpPr>
            <a:spLocks noGrp="1"/>
          </p:cNvSpPr>
          <p:nvPr>
            <p:ph type="body" sz="quarter" idx="11"/>
          </p:nvPr>
        </p:nvSpPr>
        <p:spPr>
          <a:xfrm>
            <a:off x="0" y="3710609"/>
            <a:ext cx="9144000" cy="715617"/>
          </a:xfrm>
          <a:prstGeom prst="rect">
            <a:avLst/>
          </a:prstGeom>
        </p:spPr>
        <p:txBody>
          <a:bodyPr anchor="ctr"/>
          <a:lstStyle>
            <a:lvl1pPr marL="0" indent="0" algn="ctr" rtl="1">
              <a:buNone/>
              <a:defRPr sz="4000" b="1">
                <a:solidFill>
                  <a:schemeClr val="bg1"/>
                </a:solidFill>
                <a:cs typeface="+mn-cs"/>
              </a:defRPr>
            </a:lvl1pPr>
          </a:lstStyle>
          <a:p>
            <a:pPr lvl="0"/>
            <a:endParaRPr lang="ar-EG" dirty="0"/>
          </a:p>
        </p:txBody>
      </p:sp>
      <p:sp>
        <p:nvSpPr>
          <p:cNvPr id="5" name="Text Placeholder 10">
            <a:extLst>
              <a:ext uri="{FF2B5EF4-FFF2-40B4-BE49-F238E27FC236}">
                <a16:creationId xmlns:a16="http://schemas.microsoft.com/office/drawing/2014/main" id="{F2B06752-BB7C-4EDD-A825-B7A66B24014A}"/>
              </a:ext>
            </a:extLst>
          </p:cNvPr>
          <p:cNvSpPr>
            <a:spLocks noGrp="1"/>
          </p:cNvSpPr>
          <p:nvPr>
            <p:ph type="body" sz="quarter" idx="12"/>
          </p:nvPr>
        </p:nvSpPr>
        <p:spPr>
          <a:xfrm>
            <a:off x="0" y="4455686"/>
            <a:ext cx="9144000" cy="1189740"/>
          </a:xfrm>
          <a:prstGeom prst="rect">
            <a:avLst/>
          </a:prstGeom>
        </p:spPr>
        <p:txBody>
          <a:bodyPr anchor="ctr"/>
          <a:lstStyle>
            <a:lvl1pPr marL="0" indent="0" algn="ctr">
              <a:spcBef>
                <a:spcPts val="0"/>
              </a:spcBef>
              <a:buNone/>
              <a:defRPr sz="4000">
                <a:solidFill>
                  <a:srgbClr val="FFC000"/>
                </a:solidFill>
                <a:latin typeface="CS New Athanasius" panose="020B0500000000000000" pitchFamily="34" charset="0"/>
              </a:defRPr>
            </a:lvl1pPr>
          </a:lstStyle>
          <a:p>
            <a:pPr lvl="0"/>
            <a:endParaRPr lang="ar-EG" dirty="0"/>
          </a:p>
        </p:txBody>
      </p:sp>
      <p:sp>
        <p:nvSpPr>
          <p:cNvPr id="7" name="Rectangle 6">
            <a:extLst>
              <a:ext uri="{FF2B5EF4-FFF2-40B4-BE49-F238E27FC236}">
                <a16:creationId xmlns:a16="http://schemas.microsoft.com/office/drawing/2014/main" id="{C28405A0-727B-4079-8209-19548B5C8768}"/>
              </a:ext>
            </a:extLst>
          </p:cNvPr>
          <p:cNvSpPr/>
          <p:nvPr userDrawn="1"/>
        </p:nvSpPr>
        <p:spPr>
          <a:xfrm>
            <a:off x="1895060" y="6626"/>
            <a:ext cx="5353879" cy="523220"/>
          </a:xfrm>
          <a:prstGeom prst="rect">
            <a:avLst/>
          </a:prstGeom>
          <a:noFill/>
        </p:spPr>
        <p:txBody>
          <a:bodyPr wrap="square" lIns="91440" tIns="45720" rIns="91440" bIns="45720">
            <a:spAutoFit/>
          </a:bodyPr>
          <a:lstStyle/>
          <a:p>
            <a:pPr marR="0" lvl="0" indent="0" algn="ctr" defTabSz="457200" rtl="1" fontAlgn="auto">
              <a:lnSpc>
                <a:spcPct val="100000"/>
              </a:lnSpc>
              <a:spcBef>
                <a:spcPts val="0"/>
              </a:spcBef>
              <a:spcAft>
                <a:spcPts val="0"/>
              </a:spcAft>
              <a:buClrTx/>
              <a:buSzTx/>
              <a:buFontTx/>
              <a:buNone/>
              <a:tabLst/>
            </a:pPr>
            <a:r>
              <a:rPr kumimoji="0" lang="ar-EG" sz="2800" b="1" i="0" u="none" strike="noStrike" cap="none" spc="0" normalizeH="0" baseline="0" dirty="0">
                <a:ln>
                  <a:noFill/>
                </a:ln>
                <a:solidFill>
                  <a:srgbClr val="FFC000"/>
                </a:solidFill>
                <a:effectLst/>
                <a:uLnTx/>
                <a:uFillTx/>
                <a:latin typeface="Calibri"/>
                <a:cs typeface="AGA Sindibad Regular" pitchFamily="2" charset="-78"/>
              </a:rPr>
              <a:t>ابصالية آدام لعيد الصليب</a:t>
            </a:r>
          </a:p>
        </p:txBody>
      </p:sp>
    </p:spTree>
    <p:extLst>
      <p:ext uri="{BB962C8B-B14F-4D97-AF65-F5344CB8AC3E}">
        <p14:creationId xmlns:p14="http://schemas.microsoft.com/office/powerpoint/2010/main" val="283396911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ابصالية واطس لعيد الصليب">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81BE5-2E90-4858-9EBE-F255875F9255}"/>
              </a:ext>
            </a:extLst>
          </p:cNvPr>
          <p:cNvSpPr>
            <a:spLocks noGrp="1"/>
          </p:cNvSpPr>
          <p:nvPr>
            <p:ph type="title"/>
          </p:nvPr>
        </p:nvSpPr>
        <p:spPr>
          <a:xfrm>
            <a:off x="-1948070" y="0"/>
            <a:ext cx="1948070" cy="715617"/>
          </a:xfrm>
          <a:prstGeom prst="rect">
            <a:avLst/>
          </a:prstGeom>
        </p:spPr>
        <p:txBody>
          <a:bodyPr/>
          <a:lstStyle>
            <a:lvl1pPr>
              <a:defRPr/>
            </a:lvl1pPr>
          </a:lstStyle>
          <a:p>
            <a:endParaRPr lang="en-GB" dirty="0"/>
          </a:p>
        </p:txBody>
      </p:sp>
      <p:sp>
        <p:nvSpPr>
          <p:cNvPr id="3" name="Text Placeholder 6">
            <a:extLst>
              <a:ext uri="{FF2B5EF4-FFF2-40B4-BE49-F238E27FC236}">
                <a16:creationId xmlns:a16="http://schemas.microsoft.com/office/drawing/2014/main" id="{676DAD1D-4AC8-4EF2-B3A7-09324FA1EAFA}"/>
              </a:ext>
            </a:extLst>
          </p:cNvPr>
          <p:cNvSpPr>
            <a:spLocks noGrp="1"/>
          </p:cNvSpPr>
          <p:nvPr>
            <p:ph type="body" sz="quarter" idx="10"/>
          </p:nvPr>
        </p:nvSpPr>
        <p:spPr>
          <a:xfrm>
            <a:off x="0" y="5661635"/>
            <a:ext cx="9144000" cy="1189739"/>
          </a:xfrm>
          <a:prstGeom prst="rect">
            <a:avLst/>
          </a:prstGeom>
        </p:spPr>
        <p:txBody>
          <a:bodyPr anchor="b"/>
          <a:lstStyle>
            <a:lvl1pPr marL="0" indent="0" algn="ctr" rtl="1">
              <a:spcBef>
                <a:spcPts val="0"/>
              </a:spcBef>
              <a:buNone/>
              <a:defRPr sz="4000" b="1">
                <a:solidFill>
                  <a:schemeClr val="bg1"/>
                </a:solidFill>
                <a:cs typeface="+mn-cs"/>
              </a:defRPr>
            </a:lvl1pPr>
          </a:lstStyle>
          <a:p>
            <a:pPr lvl="0"/>
            <a:endParaRPr lang="ar-EG" dirty="0"/>
          </a:p>
        </p:txBody>
      </p:sp>
      <p:sp>
        <p:nvSpPr>
          <p:cNvPr id="4" name="Text Placeholder 8">
            <a:extLst>
              <a:ext uri="{FF2B5EF4-FFF2-40B4-BE49-F238E27FC236}">
                <a16:creationId xmlns:a16="http://schemas.microsoft.com/office/drawing/2014/main" id="{4A01459D-6986-4D47-8547-50F2DB3BCA4D}"/>
              </a:ext>
            </a:extLst>
          </p:cNvPr>
          <p:cNvSpPr>
            <a:spLocks noGrp="1"/>
          </p:cNvSpPr>
          <p:nvPr>
            <p:ph type="body" sz="quarter" idx="11"/>
          </p:nvPr>
        </p:nvSpPr>
        <p:spPr>
          <a:xfrm>
            <a:off x="0" y="3710609"/>
            <a:ext cx="9144000" cy="715617"/>
          </a:xfrm>
          <a:prstGeom prst="rect">
            <a:avLst/>
          </a:prstGeom>
        </p:spPr>
        <p:txBody>
          <a:bodyPr/>
          <a:lstStyle>
            <a:lvl1pPr marL="0" indent="0" algn="ctr" rtl="1">
              <a:spcBef>
                <a:spcPts val="0"/>
              </a:spcBef>
              <a:buNone/>
              <a:defRPr sz="4000" b="1">
                <a:solidFill>
                  <a:schemeClr val="bg1"/>
                </a:solidFill>
                <a:cs typeface="+mn-cs"/>
              </a:defRPr>
            </a:lvl1pPr>
          </a:lstStyle>
          <a:p>
            <a:pPr lvl="0"/>
            <a:endParaRPr lang="ar-EG" dirty="0"/>
          </a:p>
        </p:txBody>
      </p:sp>
      <p:sp>
        <p:nvSpPr>
          <p:cNvPr id="5" name="Text Placeholder 10">
            <a:extLst>
              <a:ext uri="{FF2B5EF4-FFF2-40B4-BE49-F238E27FC236}">
                <a16:creationId xmlns:a16="http://schemas.microsoft.com/office/drawing/2014/main" id="{F2B06752-BB7C-4EDD-A825-B7A66B24014A}"/>
              </a:ext>
            </a:extLst>
          </p:cNvPr>
          <p:cNvSpPr>
            <a:spLocks noGrp="1"/>
          </p:cNvSpPr>
          <p:nvPr>
            <p:ph type="body" sz="quarter" idx="12"/>
          </p:nvPr>
        </p:nvSpPr>
        <p:spPr>
          <a:xfrm>
            <a:off x="0" y="4455686"/>
            <a:ext cx="9144000" cy="1189740"/>
          </a:xfrm>
          <a:prstGeom prst="rect">
            <a:avLst/>
          </a:prstGeom>
        </p:spPr>
        <p:txBody>
          <a:bodyPr anchor="ctr"/>
          <a:lstStyle>
            <a:lvl1pPr marL="0" indent="0" algn="ctr">
              <a:spcBef>
                <a:spcPts val="0"/>
              </a:spcBef>
              <a:buNone/>
              <a:defRPr sz="4000">
                <a:solidFill>
                  <a:srgbClr val="FFC000"/>
                </a:solidFill>
                <a:latin typeface="CS New Athanasius" panose="020B0500000000000000" pitchFamily="34" charset="0"/>
              </a:defRPr>
            </a:lvl1pPr>
          </a:lstStyle>
          <a:p>
            <a:pPr lvl="0"/>
            <a:endParaRPr lang="ar-EG" dirty="0"/>
          </a:p>
        </p:txBody>
      </p:sp>
      <p:sp>
        <p:nvSpPr>
          <p:cNvPr id="7" name="Rectangle 6">
            <a:extLst>
              <a:ext uri="{FF2B5EF4-FFF2-40B4-BE49-F238E27FC236}">
                <a16:creationId xmlns:a16="http://schemas.microsoft.com/office/drawing/2014/main" id="{C28405A0-727B-4079-8209-19548B5C8768}"/>
              </a:ext>
            </a:extLst>
          </p:cNvPr>
          <p:cNvSpPr/>
          <p:nvPr userDrawn="1"/>
        </p:nvSpPr>
        <p:spPr>
          <a:xfrm>
            <a:off x="1895060" y="6626"/>
            <a:ext cx="5353879" cy="523220"/>
          </a:xfrm>
          <a:prstGeom prst="rect">
            <a:avLst/>
          </a:prstGeom>
          <a:noFill/>
        </p:spPr>
        <p:txBody>
          <a:bodyPr wrap="square" lIns="91440" tIns="45720" rIns="91440" bIns="45720">
            <a:spAutoFit/>
          </a:bodyPr>
          <a:lstStyle/>
          <a:p>
            <a:pPr marR="0" lvl="0" indent="0" algn="ctr" defTabSz="457200" rtl="1" fontAlgn="auto">
              <a:lnSpc>
                <a:spcPct val="100000"/>
              </a:lnSpc>
              <a:spcBef>
                <a:spcPts val="0"/>
              </a:spcBef>
              <a:spcAft>
                <a:spcPts val="0"/>
              </a:spcAft>
              <a:buClrTx/>
              <a:buSzTx/>
              <a:buFontTx/>
              <a:buNone/>
              <a:tabLst/>
            </a:pPr>
            <a:r>
              <a:rPr kumimoji="0" lang="ar-EG" sz="2800" b="1" i="0" u="none" strike="noStrike" cap="none" spc="0" normalizeH="0" baseline="0" dirty="0">
                <a:ln>
                  <a:noFill/>
                </a:ln>
                <a:solidFill>
                  <a:srgbClr val="FFC000"/>
                </a:solidFill>
                <a:effectLst/>
                <a:uLnTx/>
                <a:uFillTx/>
                <a:latin typeface="Calibri"/>
                <a:cs typeface="AGA Sindibad Regular" pitchFamily="2" charset="-78"/>
              </a:rPr>
              <a:t>ابصالية واطس لعيد الصليب</a:t>
            </a:r>
          </a:p>
        </p:txBody>
      </p:sp>
    </p:spTree>
    <p:extLst>
      <p:ext uri="{BB962C8B-B14F-4D97-AF65-F5344CB8AC3E}">
        <p14:creationId xmlns:p14="http://schemas.microsoft.com/office/powerpoint/2010/main" val="38651838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الهوس الكبير">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81BE5-2E90-4858-9EBE-F255875F9255}"/>
              </a:ext>
            </a:extLst>
          </p:cNvPr>
          <p:cNvSpPr>
            <a:spLocks noGrp="1"/>
          </p:cNvSpPr>
          <p:nvPr>
            <p:ph type="title"/>
          </p:nvPr>
        </p:nvSpPr>
        <p:spPr>
          <a:xfrm>
            <a:off x="-1398932" y="0"/>
            <a:ext cx="1398932" cy="1325563"/>
          </a:xfrm>
          <a:prstGeom prst="rect">
            <a:avLst/>
          </a:prstGeom>
        </p:spPr>
        <p:txBody>
          <a:bodyPr/>
          <a:lstStyle>
            <a:lvl1pPr>
              <a:defRPr/>
            </a:lvl1pPr>
          </a:lstStyle>
          <a:p>
            <a:endParaRPr lang="en-GB" dirty="0"/>
          </a:p>
        </p:txBody>
      </p:sp>
      <p:sp>
        <p:nvSpPr>
          <p:cNvPr id="4" name="Text Placeholder 8">
            <a:extLst>
              <a:ext uri="{FF2B5EF4-FFF2-40B4-BE49-F238E27FC236}">
                <a16:creationId xmlns:a16="http://schemas.microsoft.com/office/drawing/2014/main" id="{4A01459D-6986-4D47-8547-50F2DB3BCA4D}"/>
              </a:ext>
            </a:extLst>
          </p:cNvPr>
          <p:cNvSpPr>
            <a:spLocks noGrp="1"/>
          </p:cNvSpPr>
          <p:nvPr>
            <p:ph type="body" sz="quarter" idx="11" hasCustomPrompt="1"/>
          </p:nvPr>
        </p:nvSpPr>
        <p:spPr>
          <a:xfrm>
            <a:off x="0" y="3710608"/>
            <a:ext cx="9144000" cy="3147391"/>
          </a:xfrm>
          <a:prstGeom prst="rect">
            <a:avLst/>
          </a:prstGeom>
        </p:spPr>
        <p:txBody>
          <a:bodyPr anchor="ctr"/>
          <a:lstStyle>
            <a:lvl1pPr marL="0" indent="0" algn="ctr" rtl="1">
              <a:buNone/>
              <a:defRPr sz="4800" b="1">
                <a:solidFill>
                  <a:schemeClr val="bg1"/>
                </a:solidFill>
                <a:cs typeface="+mn-cs"/>
              </a:defRPr>
            </a:lvl1pPr>
          </a:lstStyle>
          <a:p>
            <a:pPr lvl="0"/>
            <a:r>
              <a:rPr lang="ar-EG" dirty="0"/>
              <a:t>عربي</a:t>
            </a:r>
          </a:p>
        </p:txBody>
      </p:sp>
      <p:sp>
        <p:nvSpPr>
          <p:cNvPr id="6" name="Rectangle 5">
            <a:extLst>
              <a:ext uri="{FF2B5EF4-FFF2-40B4-BE49-F238E27FC236}">
                <a16:creationId xmlns:a16="http://schemas.microsoft.com/office/drawing/2014/main" id="{FEBCA824-EA49-4CE6-A267-9C7EADD8CDCC}"/>
              </a:ext>
            </a:extLst>
          </p:cNvPr>
          <p:cNvSpPr/>
          <p:nvPr userDrawn="1"/>
        </p:nvSpPr>
        <p:spPr>
          <a:xfrm>
            <a:off x="3200400" y="0"/>
            <a:ext cx="2743200" cy="584775"/>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3200" b="1" i="0" u="none" strike="noStrike" cap="none" spc="0" normalizeH="0" baseline="0" dirty="0">
                <a:ln>
                  <a:noFill/>
                </a:ln>
                <a:solidFill>
                  <a:srgbClr val="FFC000"/>
                </a:solidFill>
                <a:effectLst/>
                <a:uLnTx/>
                <a:uFillTx/>
                <a:latin typeface="Calibri"/>
                <a:cs typeface="AGA Sindibad Regular" pitchFamily="2" charset="-78"/>
              </a:rPr>
              <a:t>الهوس الكبير</a:t>
            </a:r>
            <a:endParaRPr kumimoji="0" lang="en-US" sz="3200" b="1" i="0" u="none" strike="noStrike" cap="none" spc="0" normalizeH="0" baseline="0" dirty="0">
              <a:ln>
                <a:noFill/>
              </a:ln>
              <a:solidFill>
                <a:srgbClr val="FFC000"/>
              </a:solidFill>
              <a:effectLst/>
              <a:uLnTx/>
              <a:uFillTx/>
              <a:latin typeface="Calibri"/>
              <a:cs typeface="AGA Sindibad Regular" pitchFamily="2" charset="-78"/>
            </a:endParaRPr>
          </a:p>
        </p:txBody>
      </p:sp>
    </p:spTree>
    <p:extLst>
      <p:ext uri="{BB962C8B-B14F-4D97-AF65-F5344CB8AC3E}">
        <p14:creationId xmlns:p14="http://schemas.microsoft.com/office/powerpoint/2010/main" val="164062098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ابصالية آدام لعيد التجلي">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81BE5-2E90-4858-9EBE-F255875F9255}"/>
              </a:ext>
            </a:extLst>
          </p:cNvPr>
          <p:cNvSpPr>
            <a:spLocks noGrp="1"/>
          </p:cNvSpPr>
          <p:nvPr>
            <p:ph type="title"/>
          </p:nvPr>
        </p:nvSpPr>
        <p:spPr>
          <a:xfrm>
            <a:off x="-1948070" y="0"/>
            <a:ext cx="1948070" cy="715617"/>
          </a:xfrm>
          <a:prstGeom prst="rect">
            <a:avLst/>
          </a:prstGeom>
        </p:spPr>
        <p:txBody>
          <a:bodyPr/>
          <a:lstStyle>
            <a:lvl1pPr>
              <a:defRPr/>
            </a:lvl1pPr>
          </a:lstStyle>
          <a:p>
            <a:endParaRPr lang="en-GB" dirty="0"/>
          </a:p>
        </p:txBody>
      </p:sp>
      <p:sp>
        <p:nvSpPr>
          <p:cNvPr id="3" name="Text Placeholder 6">
            <a:extLst>
              <a:ext uri="{FF2B5EF4-FFF2-40B4-BE49-F238E27FC236}">
                <a16:creationId xmlns:a16="http://schemas.microsoft.com/office/drawing/2014/main" id="{676DAD1D-4AC8-4EF2-B3A7-09324FA1EAFA}"/>
              </a:ext>
            </a:extLst>
          </p:cNvPr>
          <p:cNvSpPr>
            <a:spLocks noGrp="1"/>
          </p:cNvSpPr>
          <p:nvPr>
            <p:ph type="body" sz="quarter" idx="10"/>
          </p:nvPr>
        </p:nvSpPr>
        <p:spPr>
          <a:xfrm>
            <a:off x="0" y="5661635"/>
            <a:ext cx="9144000" cy="1189739"/>
          </a:xfrm>
          <a:prstGeom prst="rect">
            <a:avLst/>
          </a:prstGeom>
        </p:spPr>
        <p:txBody>
          <a:bodyPr anchor="b"/>
          <a:lstStyle>
            <a:lvl1pPr marL="0" indent="0" algn="ctr" rtl="1">
              <a:buNone/>
              <a:defRPr sz="4000" b="1">
                <a:solidFill>
                  <a:schemeClr val="bg1"/>
                </a:solidFill>
                <a:cs typeface="+mn-cs"/>
              </a:defRPr>
            </a:lvl1pPr>
          </a:lstStyle>
          <a:p>
            <a:pPr lvl="0"/>
            <a:endParaRPr lang="ar-EG" dirty="0"/>
          </a:p>
        </p:txBody>
      </p:sp>
      <p:sp>
        <p:nvSpPr>
          <p:cNvPr id="4" name="Text Placeholder 8">
            <a:extLst>
              <a:ext uri="{FF2B5EF4-FFF2-40B4-BE49-F238E27FC236}">
                <a16:creationId xmlns:a16="http://schemas.microsoft.com/office/drawing/2014/main" id="{4A01459D-6986-4D47-8547-50F2DB3BCA4D}"/>
              </a:ext>
            </a:extLst>
          </p:cNvPr>
          <p:cNvSpPr>
            <a:spLocks noGrp="1"/>
          </p:cNvSpPr>
          <p:nvPr>
            <p:ph type="body" sz="quarter" idx="11"/>
          </p:nvPr>
        </p:nvSpPr>
        <p:spPr>
          <a:xfrm>
            <a:off x="0" y="3710609"/>
            <a:ext cx="9144000" cy="715617"/>
          </a:xfrm>
          <a:prstGeom prst="rect">
            <a:avLst/>
          </a:prstGeom>
        </p:spPr>
        <p:txBody>
          <a:bodyPr/>
          <a:lstStyle>
            <a:lvl1pPr marL="0" indent="0" algn="ctr" rtl="1">
              <a:buNone/>
              <a:defRPr sz="4000" b="1">
                <a:solidFill>
                  <a:schemeClr val="bg1"/>
                </a:solidFill>
                <a:cs typeface="+mn-cs"/>
              </a:defRPr>
            </a:lvl1pPr>
          </a:lstStyle>
          <a:p>
            <a:pPr lvl="0"/>
            <a:endParaRPr lang="ar-EG" dirty="0"/>
          </a:p>
        </p:txBody>
      </p:sp>
      <p:sp>
        <p:nvSpPr>
          <p:cNvPr id="5" name="Text Placeholder 10">
            <a:extLst>
              <a:ext uri="{FF2B5EF4-FFF2-40B4-BE49-F238E27FC236}">
                <a16:creationId xmlns:a16="http://schemas.microsoft.com/office/drawing/2014/main" id="{F2B06752-BB7C-4EDD-A825-B7A66B24014A}"/>
              </a:ext>
            </a:extLst>
          </p:cNvPr>
          <p:cNvSpPr>
            <a:spLocks noGrp="1"/>
          </p:cNvSpPr>
          <p:nvPr>
            <p:ph type="body" sz="quarter" idx="12"/>
          </p:nvPr>
        </p:nvSpPr>
        <p:spPr>
          <a:xfrm>
            <a:off x="0" y="4455686"/>
            <a:ext cx="9144000" cy="1189740"/>
          </a:xfrm>
          <a:prstGeom prst="rect">
            <a:avLst/>
          </a:prstGeom>
        </p:spPr>
        <p:txBody>
          <a:bodyPr anchor="t"/>
          <a:lstStyle>
            <a:lvl1pPr marL="0" indent="0" algn="ctr">
              <a:buNone/>
              <a:defRPr sz="4000">
                <a:solidFill>
                  <a:srgbClr val="FFC000"/>
                </a:solidFill>
                <a:latin typeface="CS New Athanasius" panose="020B0500000000000000" pitchFamily="34" charset="0"/>
              </a:defRPr>
            </a:lvl1pPr>
          </a:lstStyle>
          <a:p>
            <a:pPr lvl="0"/>
            <a:endParaRPr lang="ar-EG" dirty="0"/>
          </a:p>
        </p:txBody>
      </p:sp>
      <p:sp>
        <p:nvSpPr>
          <p:cNvPr id="7" name="Rectangle 6">
            <a:extLst>
              <a:ext uri="{FF2B5EF4-FFF2-40B4-BE49-F238E27FC236}">
                <a16:creationId xmlns:a16="http://schemas.microsoft.com/office/drawing/2014/main" id="{C28405A0-727B-4079-8209-19548B5C8768}"/>
              </a:ext>
            </a:extLst>
          </p:cNvPr>
          <p:cNvSpPr/>
          <p:nvPr userDrawn="1"/>
        </p:nvSpPr>
        <p:spPr>
          <a:xfrm>
            <a:off x="1895060" y="6626"/>
            <a:ext cx="5353879" cy="523220"/>
          </a:xfrm>
          <a:prstGeom prst="rect">
            <a:avLst/>
          </a:prstGeom>
          <a:noFill/>
        </p:spPr>
        <p:txBody>
          <a:bodyPr wrap="square" lIns="91440" tIns="45720" rIns="91440" bIns="45720">
            <a:spAutoFit/>
          </a:bodyPr>
          <a:lstStyle/>
          <a:p>
            <a:pPr marR="0" lvl="0" indent="0" algn="ctr" defTabSz="457200" rtl="1" fontAlgn="auto">
              <a:lnSpc>
                <a:spcPct val="100000"/>
              </a:lnSpc>
              <a:spcBef>
                <a:spcPts val="0"/>
              </a:spcBef>
              <a:spcAft>
                <a:spcPts val="0"/>
              </a:spcAft>
              <a:buClrTx/>
              <a:buSzTx/>
              <a:buFontTx/>
              <a:buNone/>
              <a:tabLst/>
            </a:pPr>
            <a:r>
              <a:rPr kumimoji="0" lang="ar-EG" sz="2800" b="1" i="0" u="none" strike="noStrike" cap="none" spc="0" normalizeH="0" baseline="0" dirty="0">
                <a:ln>
                  <a:noFill/>
                </a:ln>
                <a:solidFill>
                  <a:srgbClr val="FFC000"/>
                </a:solidFill>
                <a:effectLst/>
                <a:uLnTx/>
                <a:uFillTx/>
                <a:latin typeface="Calibri"/>
                <a:cs typeface="AGA Sindibad Regular" pitchFamily="2" charset="-78"/>
              </a:rPr>
              <a:t>ابصالية آدام لعيد التجلي</a:t>
            </a:r>
          </a:p>
        </p:txBody>
      </p:sp>
    </p:spTree>
    <p:extLst>
      <p:ext uri="{BB962C8B-B14F-4D97-AF65-F5344CB8AC3E}">
        <p14:creationId xmlns:p14="http://schemas.microsoft.com/office/powerpoint/2010/main" val="77984542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ابصالية واطس لعيد التجلي">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81BE5-2E90-4858-9EBE-F255875F9255}"/>
              </a:ext>
            </a:extLst>
          </p:cNvPr>
          <p:cNvSpPr>
            <a:spLocks noGrp="1"/>
          </p:cNvSpPr>
          <p:nvPr>
            <p:ph type="title"/>
          </p:nvPr>
        </p:nvSpPr>
        <p:spPr>
          <a:xfrm>
            <a:off x="-1948070" y="0"/>
            <a:ext cx="1948070" cy="715617"/>
          </a:xfrm>
          <a:prstGeom prst="rect">
            <a:avLst/>
          </a:prstGeom>
        </p:spPr>
        <p:txBody>
          <a:bodyPr/>
          <a:lstStyle>
            <a:lvl1pPr>
              <a:defRPr/>
            </a:lvl1pPr>
          </a:lstStyle>
          <a:p>
            <a:endParaRPr lang="en-GB" dirty="0"/>
          </a:p>
        </p:txBody>
      </p:sp>
      <p:sp>
        <p:nvSpPr>
          <p:cNvPr id="3" name="Text Placeholder 6">
            <a:extLst>
              <a:ext uri="{FF2B5EF4-FFF2-40B4-BE49-F238E27FC236}">
                <a16:creationId xmlns:a16="http://schemas.microsoft.com/office/drawing/2014/main" id="{676DAD1D-4AC8-4EF2-B3A7-09324FA1EAFA}"/>
              </a:ext>
            </a:extLst>
          </p:cNvPr>
          <p:cNvSpPr>
            <a:spLocks noGrp="1"/>
          </p:cNvSpPr>
          <p:nvPr>
            <p:ph type="body" sz="quarter" idx="10"/>
          </p:nvPr>
        </p:nvSpPr>
        <p:spPr>
          <a:xfrm>
            <a:off x="0" y="5661635"/>
            <a:ext cx="9144000" cy="1189739"/>
          </a:xfrm>
          <a:prstGeom prst="rect">
            <a:avLst/>
          </a:prstGeom>
        </p:spPr>
        <p:txBody>
          <a:bodyPr anchor="b"/>
          <a:lstStyle>
            <a:lvl1pPr marL="0" indent="0" algn="ctr" rtl="1">
              <a:buNone/>
              <a:defRPr sz="4000" b="1">
                <a:solidFill>
                  <a:schemeClr val="bg1"/>
                </a:solidFill>
                <a:cs typeface="+mn-cs"/>
              </a:defRPr>
            </a:lvl1pPr>
          </a:lstStyle>
          <a:p>
            <a:pPr lvl="0"/>
            <a:endParaRPr lang="ar-EG" dirty="0"/>
          </a:p>
        </p:txBody>
      </p:sp>
      <p:sp>
        <p:nvSpPr>
          <p:cNvPr id="4" name="Text Placeholder 8">
            <a:extLst>
              <a:ext uri="{FF2B5EF4-FFF2-40B4-BE49-F238E27FC236}">
                <a16:creationId xmlns:a16="http://schemas.microsoft.com/office/drawing/2014/main" id="{4A01459D-6986-4D47-8547-50F2DB3BCA4D}"/>
              </a:ext>
            </a:extLst>
          </p:cNvPr>
          <p:cNvSpPr>
            <a:spLocks noGrp="1"/>
          </p:cNvSpPr>
          <p:nvPr>
            <p:ph type="body" sz="quarter" idx="11"/>
          </p:nvPr>
        </p:nvSpPr>
        <p:spPr>
          <a:xfrm>
            <a:off x="0" y="3710609"/>
            <a:ext cx="9144000" cy="715617"/>
          </a:xfrm>
          <a:prstGeom prst="rect">
            <a:avLst/>
          </a:prstGeom>
        </p:spPr>
        <p:txBody>
          <a:bodyPr/>
          <a:lstStyle>
            <a:lvl1pPr marL="0" indent="0" algn="ctr" rtl="1">
              <a:buNone/>
              <a:defRPr sz="4000" b="1">
                <a:solidFill>
                  <a:schemeClr val="bg1"/>
                </a:solidFill>
                <a:cs typeface="+mn-cs"/>
              </a:defRPr>
            </a:lvl1pPr>
          </a:lstStyle>
          <a:p>
            <a:pPr lvl="0"/>
            <a:endParaRPr lang="ar-EG" dirty="0"/>
          </a:p>
        </p:txBody>
      </p:sp>
      <p:sp>
        <p:nvSpPr>
          <p:cNvPr id="5" name="Text Placeholder 10">
            <a:extLst>
              <a:ext uri="{FF2B5EF4-FFF2-40B4-BE49-F238E27FC236}">
                <a16:creationId xmlns:a16="http://schemas.microsoft.com/office/drawing/2014/main" id="{F2B06752-BB7C-4EDD-A825-B7A66B24014A}"/>
              </a:ext>
            </a:extLst>
          </p:cNvPr>
          <p:cNvSpPr>
            <a:spLocks noGrp="1"/>
          </p:cNvSpPr>
          <p:nvPr>
            <p:ph type="body" sz="quarter" idx="12"/>
          </p:nvPr>
        </p:nvSpPr>
        <p:spPr>
          <a:xfrm>
            <a:off x="0" y="4455686"/>
            <a:ext cx="9144000" cy="1189740"/>
          </a:xfrm>
          <a:prstGeom prst="rect">
            <a:avLst/>
          </a:prstGeom>
        </p:spPr>
        <p:txBody>
          <a:bodyPr anchor="t"/>
          <a:lstStyle>
            <a:lvl1pPr marL="0" indent="0" algn="ctr">
              <a:buNone/>
              <a:defRPr sz="4000">
                <a:solidFill>
                  <a:srgbClr val="FFC000"/>
                </a:solidFill>
                <a:latin typeface="CS New Athanasius" panose="020B0500000000000000" pitchFamily="34" charset="0"/>
              </a:defRPr>
            </a:lvl1pPr>
          </a:lstStyle>
          <a:p>
            <a:pPr lvl="0"/>
            <a:endParaRPr lang="ar-EG" dirty="0"/>
          </a:p>
        </p:txBody>
      </p:sp>
      <p:sp>
        <p:nvSpPr>
          <p:cNvPr id="7" name="Rectangle 6">
            <a:extLst>
              <a:ext uri="{FF2B5EF4-FFF2-40B4-BE49-F238E27FC236}">
                <a16:creationId xmlns:a16="http://schemas.microsoft.com/office/drawing/2014/main" id="{C28405A0-727B-4079-8209-19548B5C8768}"/>
              </a:ext>
            </a:extLst>
          </p:cNvPr>
          <p:cNvSpPr/>
          <p:nvPr userDrawn="1"/>
        </p:nvSpPr>
        <p:spPr>
          <a:xfrm>
            <a:off x="1895060" y="6626"/>
            <a:ext cx="5353879" cy="523220"/>
          </a:xfrm>
          <a:prstGeom prst="rect">
            <a:avLst/>
          </a:prstGeom>
          <a:noFill/>
        </p:spPr>
        <p:txBody>
          <a:bodyPr wrap="square" lIns="91440" tIns="45720" rIns="91440" bIns="45720">
            <a:spAutoFit/>
          </a:bodyPr>
          <a:lstStyle/>
          <a:p>
            <a:pPr marR="0" lvl="0" indent="0" algn="ctr" defTabSz="457200" rtl="1" fontAlgn="auto">
              <a:lnSpc>
                <a:spcPct val="100000"/>
              </a:lnSpc>
              <a:spcBef>
                <a:spcPts val="0"/>
              </a:spcBef>
              <a:spcAft>
                <a:spcPts val="0"/>
              </a:spcAft>
              <a:buClrTx/>
              <a:buSzTx/>
              <a:buFontTx/>
              <a:buNone/>
              <a:tabLst/>
            </a:pPr>
            <a:r>
              <a:rPr kumimoji="0" lang="ar-EG" sz="2800" b="1" i="0" u="none" strike="noStrike" cap="none" spc="0" normalizeH="0" baseline="0" dirty="0">
                <a:ln>
                  <a:noFill/>
                </a:ln>
                <a:solidFill>
                  <a:srgbClr val="FFC000"/>
                </a:solidFill>
                <a:effectLst/>
                <a:uLnTx/>
                <a:uFillTx/>
                <a:latin typeface="Calibri"/>
                <a:cs typeface="AGA Sindibad Regular" pitchFamily="2" charset="-78"/>
              </a:rPr>
              <a:t>ابصالية واطس لعيد التجلي</a:t>
            </a:r>
          </a:p>
        </p:txBody>
      </p:sp>
    </p:spTree>
    <p:extLst>
      <p:ext uri="{BB962C8B-B14F-4D97-AF65-F5344CB8AC3E}">
        <p14:creationId xmlns:p14="http://schemas.microsoft.com/office/powerpoint/2010/main" val="119029766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ابصالية آدام لصوم العذراء">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81BE5-2E90-4858-9EBE-F255875F9255}"/>
              </a:ext>
            </a:extLst>
          </p:cNvPr>
          <p:cNvSpPr>
            <a:spLocks noGrp="1"/>
          </p:cNvSpPr>
          <p:nvPr>
            <p:ph type="title"/>
          </p:nvPr>
        </p:nvSpPr>
        <p:spPr>
          <a:xfrm>
            <a:off x="-1948070" y="0"/>
            <a:ext cx="1948070" cy="715617"/>
          </a:xfrm>
          <a:prstGeom prst="rect">
            <a:avLst/>
          </a:prstGeom>
        </p:spPr>
        <p:txBody>
          <a:bodyPr/>
          <a:lstStyle>
            <a:lvl1pPr>
              <a:defRPr/>
            </a:lvl1pPr>
          </a:lstStyle>
          <a:p>
            <a:endParaRPr lang="en-GB" dirty="0"/>
          </a:p>
        </p:txBody>
      </p:sp>
      <p:sp>
        <p:nvSpPr>
          <p:cNvPr id="3" name="Text Placeholder 6">
            <a:extLst>
              <a:ext uri="{FF2B5EF4-FFF2-40B4-BE49-F238E27FC236}">
                <a16:creationId xmlns:a16="http://schemas.microsoft.com/office/drawing/2014/main" id="{676DAD1D-4AC8-4EF2-B3A7-09324FA1EAFA}"/>
              </a:ext>
            </a:extLst>
          </p:cNvPr>
          <p:cNvSpPr>
            <a:spLocks noGrp="1"/>
          </p:cNvSpPr>
          <p:nvPr>
            <p:ph type="body" sz="quarter" idx="10"/>
          </p:nvPr>
        </p:nvSpPr>
        <p:spPr>
          <a:xfrm>
            <a:off x="0" y="5661635"/>
            <a:ext cx="9144000" cy="1189739"/>
          </a:xfrm>
          <a:prstGeom prst="rect">
            <a:avLst/>
          </a:prstGeom>
        </p:spPr>
        <p:txBody>
          <a:bodyPr anchor="b"/>
          <a:lstStyle>
            <a:lvl1pPr marL="0" indent="0" algn="ctr" rtl="1">
              <a:spcBef>
                <a:spcPts val="0"/>
              </a:spcBef>
              <a:buNone/>
              <a:defRPr sz="4000" b="1">
                <a:solidFill>
                  <a:schemeClr val="bg1"/>
                </a:solidFill>
                <a:cs typeface="+mn-cs"/>
              </a:defRPr>
            </a:lvl1pPr>
          </a:lstStyle>
          <a:p>
            <a:pPr lvl="0"/>
            <a:endParaRPr lang="ar-EG" dirty="0"/>
          </a:p>
        </p:txBody>
      </p:sp>
      <p:sp>
        <p:nvSpPr>
          <p:cNvPr id="4" name="Text Placeholder 8">
            <a:extLst>
              <a:ext uri="{FF2B5EF4-FFF2-40B4-BE49-F238E27FC236}">
                <a16:creationId xmlns:a16="http://schemas.microsoft.com/office/drawing/2014/main" id="{4A01459D-6986-4D47-8547-50F2DB3BCA4D}"/>
              </a:ext>
            </a:extLst>
          </p:cNvPr>
          <p:cNvSpPr>
            <a:spLocks noGrp="1"/>
          </p:cNvSpPr>
          <p:nvPr>
            <p:ph type="body" sz="quarter" idx="11"/>
          </p:nvPr>
        </p:nvSpPr>
        <p:spPr>
          <a:xfrm>
            <a:off x="0" y="3710609"/>
            <a:ext cx="9144000" cy="715617"/>
          </a:xfrm>
          <a:prstGeom prst="rect">
            <a:avLst/>
          </a:prstGeom>
        </p:spPr>
        <p:txBody>
          <a:bodyPr/>
          <a:lstStyle>
            <a:lvl1pPr marL="0" indent="0" algn="ctr" rtl="1">
              <a:buNone/>
              <a:defRPr sz="4000" b="1">
                <a:solidFill>
                  <a:schemeClr val="bg1"/>
                </a:solidFill>
                <a:cs typeface="+mn-cs"/>
              </a:defRPr>
            </a:lvl1pPr>
          </a:lstStyle>
          <a:p>
            <a:pPr lvl="0"/>
            <a:endParaRPr lang="ar-EG" dirty="0"/>
          </a:p>
        </p:txBody>
      </p:sp>
      <p:sp>
        <p:nvSpPr>
          <p:cNvPr id="5" name="Text Placeholder 10">
            <a:extLst>
              <a:ext uri="{FF2B5EF4-FFF2-40B4-BE49-F238E27FC236}">
                <a16:creationId xmlns:a16="http://schemas.microsoft.com/office/drawing/2014/main" id="{F2B06752-BB7C-4EDD-A825-B7A66B24014A}"/>
              </a:ext>
            </a:extLst>
          </p:cNvPr>
          <p:cNvSpPr>
            <a:spLocks noGrp="1"/>
          </p:cNvSpPr>
          <p:nvPr>
            <p:ph type="body" sz="quarter" idx="12"/>
          </p:nvPr>
        </p:nvSpPr>
        <p:spPr>
          <a:xfrm>
            <a:off x="0" y="4455686"/>
            <a:ext cx="9144000" cy="1189740"/>
          </a:xfrm>
          <a:prstGeom prst="rect">
            <a:avLst/>
          </a:prstGeom>
        </p:spPr>
        <p:txBody>
          <a:bodyPr anchor="t"/>
          <a:lstStyle>
            <a:lvl1pPr marL="0" indent="0" algn="ctr">
              <a:spcBef>
                <a:spcPts val="0"/>
              </a:spcBef>
              <a:buNone/>
              <a:defRPr sz="4000">
                <a:solidFill>
                  <a:srgbClr val="FFC000"/>
                </a:solidFill>
                <a:latin typeface="CS New Athanasius" panose="020B0500000000000000" pitchFamily="34" charset="0"/>
              </a:defRPr>
            </a:lvl1pPr>
          </a:lstStyle>
          <a:p>
            <a:pPr lvl="0"/>
            <a:endParaRPr lang="ar-EG" dirty="0"/>
          </a:p>
        </p:txBody>
      </p:sp>
      <p:sp>
        <p:nvSpPr>
          <p:cNvPr id="7" name="Rectangle 6">
            <a:extLst>
              <a:ext uri="{FF2B5EF4-FFF2-40B4-BE49-F238E27FC236}">
                <a16:creationId xmlns:a16="http://schemas.microsoft.com/office/drawing/2014/main" id="{C28405A0-727B-4079-8209-19548B5C8768}"/>
              </a:ext>
            </a:extLst>
          </p:cNvPr>
          <p:cNvSpPr/>
          <p:nvPr userDrawn="1"/>
        </p:nvSpPr>
        <p:spPr>
          <a:xfrm>
            <a:off x="1895060" y="6626"/>
            <a:ext cx="5353879" cy="523220"/>
          </a:xfrm>
          <a:prstGeom prst="rect">
            <a:avLst/>
          </a:prstGeom>
          <a:noFill/>
        </p:spPr>
        <p:txBody>
          <a:bodyPr wrap="square" lIns="91440" tIns="45720" rIns="91440" bIns="45720">
            <a:spAutoFit/>
          </a:bodyPr>
          <a:lstStyle/>
          <a:p>
            <a:pPr marR="0" lvl="0" indent="0" algn="ctr" defTabSz="457200" rtl="1" fontAlgn="auto">
              <a:lnSpc>
                <a:spcPct val="100000"/>
              </a:lnSpc>
              <a:spcBef>
                <a:spcPts val="0"/>
              </a:spcBef>
              <a:spcAft>
                <a:spcPts val="0"/>
              </a:spcAft>
              <a:buClrTx/>
              <a:buSzTx/>
              <a:buFontTx/>
              <a:buNone/>
              <a:tabLst/>
            </a:pPr>
            <a:r>
              <a:rPr kumimoji="0" lang="ar-EG" sz="2800" b="1" i="0" u="none" strike="noStrike" cap="none" spc="0" normalizeH="0" baseline="0" dirty="0">
                <a:ln>
                  <a:noFill/>
                </a:ln>
                <a:solidFill>
                  <a:srgbClr val="FFC000"/>
                </a:solidFill>
                <a:effectLst/>
                <a:uLnTx/>
                <a:uFillTx/>
                <a:latin typeface="Calibri"/>
                <a:cs typeface="AGA Sindibad Regular" pitchFamily="2" charset="-78"/>
              </a:rPr>
              <a:t>ابصالية آدام لصوم العذراء</a:t>
            </a:r>
          </a:p>
        </p:txBody>
      </p:sp>
    </p:spTree>
    <p:extLst>
      <p:ext uri="{BB962C8B-B14F-4D97-AF65-F5344CB8AC3E}">
        <p14:creationId xmlns:p14="http://schemas.microsoft.com/office/powerpoint/2010/main" val="374185161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ابصالية واطس لصوم العذراء">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81BE5-2E90-4858-9EBE-F255875F9255}"/>
              </a:ext>
            </a:extLst>
          </p:cNvPr>
          <p:cNvSpPr>
            <a:spLocks noGrp="1"/>
          </p:cNvSpPr>
          <p:nvPr>
            <p:ph type="title"/>
          </p:nvPr>
        </p:nvSpPr>
        <p:spPr>
          <a:xfrm>
            <a:off x="-1948070" y="0"/>
            <a:ext cx="1948070" cy="715617"/>
          </a:xfrm>
          <a:prstGeom prst="rect">
            <a:avLst/>
          </a:prstGeom>
        </p:spPr>
        <p:txBody>
          <a:bodyPr/>
          <a:lstStyle>
            <a:lvl1pPr>
              <a:defRPr/>
            </a:lvl1pPr>
          </a:lstStyle>
          <a:p>
            <a:endParaRPr lang="en-GB" dirty="0"/>
          </a:p>
        </p:txBody>
      </p:sp>
      <p:sp>
        <p:nvSpPr>
          <p:cNvPr id="3" name="Text Placeholder 6">
            <a:extLst>
              <a:ext uri="{FF2B5EF4-FFF2-40B4-BE49-F238E27FC236}">
                <a16:creationId xmlns:a16="http://schemas.microsoft.com/office/drawing/2014/main" id="{676DAD1D-4AC8-4EF2-B3A7-09324FA1EAFA}"/>
              </a:ext>
            </a:extLst>
          </p:cNvPr>
          <p:cNvSpPr>
            <a:spLocks noGrp="1"/>
          </p:cNvSpPr>
          <p:nvPr>
            <p:ph type="body" sz="quarter" idx="10"/>
          </p:nvPr>
        </p:nvSpPr>
        <p:spPr>
          <a:xfrm>
            <a:off x="0" y="5661635"/>
            <a:ext cx="9144000" cy="1189739"/>
          </a:xfrm>
          <a:prstGeom prst="rect">
            <a:avLst/>
          </a:prstGeom>
        </p:spPr>
        <p:txBody>
          <a:bodyPr anchor="b"/>
          <a:lstStyle>
            <a:lvl1pPr marL="0" indent="0" algn="ctr" rtl="1">
              <a:spcBef>
                <a:spcPts val="0"/>
              </a:spcBef>
              <a:buNone/>
              <a:defRPr sz="4000" b="1">
                <a:solidFill>
                  <a:schemeClr val="bg1"/>
                </a:solidFill>
                <a:cs typeface="+mn-cs"/>
              </a:defRPr>
            </a:lvl1pPr>
          </a:lstStyle>
          <a:p>
            <a:pPr lvl="0"/>
            <a:endParaRPr lang="ar-EG" dirty="0"/>
          </a:p>
        </p:txBody>
      </p:sp>
      <p:sp>
        <p:nvSpPr>
          <p:cNvPr id="4" name="Text Placeholder 8">
            <a:extLst>
              <a:ext uri="{FF2B5EF4-FFF2-40B4-BE49-F238E27FC236}">
                <a16:creationId xmlns:a16="http://schemas.microsoft.com/office/drawing/2014/main" id="{4A01459D-6986-4D47-8547-50F2DB3BCA4D}"/>
              </a:ext>
            </a:extLst>
          </p:cNvPr>
          <p:cNvSpPr>
            <a:spLocks noGrp="1"/>
          </p:cNvSpPr>
          <p:nvPr>
            <p:ph type="body" sz="quarter" idx="11"/>
          </p:nvPr>
        </p:nvSpPr>
        <p:spPr>
          <a:xfrm>
            <a:off x="0" y="3710609"/>
            <a:ext cx="9144000" cy="715617"/>
          </a:xfrm>
          <a:prstGeom prst="rect">
            <a:avLst/>
          </a:prstGeom>
        </p:spPr>
        <p:txBody>
          <a:bodyPr anchor="ctr"/>
          <a:lstStyle>
            <a:lvl1pPr marL="0" indent="0" algn="ctr" rtl="1">
              <a:buNone/>
              <a:defRPr sz="4000" b="1">
                <a:solidFill>
                  <a:schemeClr val="bg1"/>
                </a:solidFill>
                <a:cs typeface="+mn-cs"/>
              </a:defRPr>
            </a:lvl1pPr>
          </a:lstStyle>
          <a:p>
            <a:pPr lvl="0"/>
            <a:endParaRPr lang="ar-EG" dirty="0"/>
          </a:p>
        </p:txBody>
      </p:sp>
      <p:sp>
        <p:nvSpPr>
          <p:cNvPr id="5" name="Text Placeholder 10">
            <a:extLst>
              <a:ext uri="{FF2B5EF4-FFF2-40B4-BE49-F238E27FC236}">
                <a16:creationId xmlns:a16="http://schemas.microsoft.com/office/drawing/2014/main" id="{F2B06752-BB7C-4EDD-A825-B7A66B24014A}"/>
              </a:ext>
            </a:extLst>
          </p:cNvPr>
          <p:cNvSpPr>
            <a:spLocks noGrp="1"/>
          </p:cNvSpPr>
          <p:nvPr>
            <p:ph type="body" sz="quarter" idx="12"/>
          </p:nvPr>
        </p:nvSpPr>
        <p:spPr>
          <a:xfrm>
            <a:off x="0" y="4455686"/>
            <a:ext cx="9144000" cy="1189740"/>
          </a:xfrm>
          <a:prstGeom prst="rect">
            <a:avLst/>
          </a:prstGeom>
        </p:spPr>
        <p:txBody>
          <a:bodyPr anchor="t"/>
          <a:lstStyle>
            <a:lvl1pPr marL="0" indent="0" algn="ctr">
              <a:spcBef>
                <a:spcPts val="0"/>
              </a:spcBef>
              <a:buNone/>
              <a:defRPr sz="4000">
                <a:solidFill>
                  <a:srgbClr val="FFC000"/>
                </a:solidFill>
                <a:latin typeface="CS New Athanasius" panose="020B0500000000000000" pitchFamily="34" charset="0"/>
              </a:defRPr>
            </a:lvl1pPr>
          </a:lstStyle>
          <a:p>
            <a:pPr lvl="0"/>
            <a:endParaRPr lang="ar-EG" dirty="0"/>
          </a:p>
        </p:txBody>
      </p:sp>
      <p:sp>
        <p:nvSpPr>
          <p:cNvPr id="7" name="Rectangle 6">
            <a:extLst>
              <a:ext uri="{FF2B5EF4-FFF2-40B4-BE49-F238E27FC236}">
                <a16:creationId xmlns:a16="http://schemas.microsoft.com/office/drawing/2014/main" id="{C28405A0-727B-4079-8209-19548B5C8768}"/>
              </a:ext>
            </a:extLst>
          </p:cNvPr>
          <p:cNvSpPr/>
          <p:nvPr userDrawn="1"/>
        </p:nvSpPr>
        <p:spPr>
          <a:xfrm>
            <a:off x="1895060" y="6626"/>
            <a:ext cx="5353879" cy="523220"/>
          </a:xfrm>
          <a:prstGeom prst="rect">
            <a:avLst/>
          </a:prstGeom>
          <a:noFill/>
        </p:spPr>
        <p:txBody>
          <a:bodyPr wrap="square" lIns="91440" tIns="45720" rIns="91440" bIns="45720">
            <a:spAutoFit/>
          </a:bodyPr>
          <a:lstStyle/>
          <a:p>
            <a:pPr marR="0" lvl="0" indent="0" algn="ctr" defTabSz="457200" rtl="1" fontAlgn="auto">
              <a:lnSpc>
                <a:spcPct val="100000"/>
              </a:lnSpc>
              <a:spcBef>
                <a:spcPts val="0"/>
              </a:spcBef>
              <a:spcAft>
                <a:spcPts val="0"/>
              </a:spcAft>
              <a:buClrTx/>
              <a:buSzTx/>
              <a:buFontTx/>
              <a:buNone/>
              <a:tabLst/>
            </a:pPr>
            <a:r>
              <a:rPr kumimoji="0" lang="ar-EG" sz="2800" b="1" i="0" u="none" strike="noStrike" cap="none" spc="0" normalizeH="0" baseline="0" dirty="0">
                <a:ln>
                  <a:noFill/>
                </a:ln>
                <a:solidFill>
                  <a:srgbClr val="FFC000"/>
                </a:solidFill>
                <a:effectLst/>
                <a:uLnTx/>
                <a:uFillTx/>
                <a:latin typeface="Calibri"/>
                <a:cs typeface="AGA Sindibad Regular" pitchFamily="2" charset="-78"/>
              </a:rPr>
              <a:t>ابصالية واطس لصوم العذراء</a:t>
            </a:r>
          </a:p>
        </p:txBody>
      </p:sp>
    </p:spTree>
    <p:extLst>
      <p:ext uri="{BB962C8B-B14F-4D97-AF65-F5344CB8AC3E}">
        <p14:creationId xmlns:p14="http://schemas.microsoft.com/office/powerpoint/2010/main" val="341100607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ابصالية آدام لعيد العذراء">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81BE5-2E90-4858-9EBE-F255875F9255}"/>
              </a:ext>
            </a:extLst>
          </p:cNvPr>
          <p:cNvSpPr>
            <a:spLocks noGrp="1"/>
          </p:cNvSpPr>
          <p:nvPr>
            <p:ph type="title"/>
          </p:nvPr>
        </p:nvSpPr>
        <p:spPr>
          <a:xfrm>
            <a:off x="-1948070" y="0"/>
            <a:ext cx="1948070" cy="715617"/>
          </a:xfrm>
          <a:prstGeom prst="rect">
            <a:avLst/>
          </a:prstGeom>
        </p:spPr>
        <p:txBody>
          <a:bodyPr/>
          <a:lstStyle>
            <a:lvl1pPr>
              <a:defRPr/>
            </a:lvl1pPr>
          </a:lstStyle>
          <a:p>
            <a:endParaRPr lang="en-GB" dirty="0"/>
          </a:p>
        </p:txBody>
      </p:sp>
      <p:sp>
        <p:nvSpPr>
          <p:cNvPr id="3" name="Text Placeholder 6">
            <a:extLst>
              <a:ext uri="{FF2B5EF4-FFF2-40B4-BE49-F238E27FC236}">
                <a16:creationId xmlns:a16="http://schemas.microsoft.com/office/drawing/2014/main" id="{676DAD1D-4AC8-4EF2-B3A7-09324FA1EAFA}"/>
              </a:ext>
            </a:extLst>
          </p:cNvPr>
          <p:cNvSpPr>
            <a:spLocks noGrp="1"/>
          </p:cNvSpPr>
          <p:nvPr>
            <p:ph type="body" sz="quarter" idx="10"/>
          </p:nvPr>
        </p:nvSpPr>
        <p:spPr>
          <a:xfrm>
            <a:off x="0" y="5661635"/>
            <a:ext cx="9144000" cy="1189739"/>
          </a:xfrm>
          <a:prstGeom prst="rect">
            <a:avLst/>
          </a:prstGeom>
        </p:spPr>
        <p:txBody>
          <a:bodyPr anchor="b"/>
          <a:lstStyle>
            <a:lvl1pPr marL="0" indent="0" algn="ctr" rtl="1">
              <a:spcBef>
                <a:spcPts val="0"/>
              </a:spcBef>
              <a:buNone/>
              <a:defRPr sz="4000" b="1">
                <a:solidFill>
                  <a:schemeClr val="bg1"/>
                </a:solidFill>
                <a:cs typeface="+mn-cs"/>
              </a:defRPr>
            </a:lvl1pPr>
          </a:lstStyle>
          <a:p>
            <a:pPr lvl="0"/>
            <a:endParaRPr lang="ar-EG" dirty="0"/>
          </a:p>
        </p:txBody>
      </p:sp>
      <p:sp>
        <p:nvSpPr>
          <p:cNvPr id="4" name="Text Placeholder 8">
            <a:extLst>
              <a:ext uri="{FF2B5EF4-FFF2-40B4-BE49-F238E27FC236}">
                <a16:creationId xmlns:a16="http://schemas.microsoft.com/office/drawing/2014/main" id="{4A01459D-6986-4D47-8547-50F2DB3BCA4D}"/>
              </a:ext>
            </a:extLst>
          </p:cNvPr>
          <p:cNvSpPr>
            <a:spLocks noGrp="1"/>
          </p:cNvSpPr>
          <p:nvPr>
            <p:ph type="body" sz="quarter" idx="11"/>
          </p:nvPr>
        </p:nvSpPr>
        <p:spPr>
          <a:xfrm>
            <a:off x="0" y="3710609"/>
            <a:ext cx="9144000" cy="715617"/>
          </a:xfrm>
          <a:prstGeom prst="rect">
            <a:avLst/>
          </a:prstGeom>
        </p:spPr>
        <p:txBody>
          <a:bodyPr/>
          <a:lstStyle>
            <a:lvl1pPr marL="0" indent="0" algn="ctr" rtl="1">
              <a:buNone/>
              <a:defRPr sz="4000" b="1">
                <a:solidFill>
                  <a:schemeClr val="bg1"/>
                </a:solidFill>
                <a:cs typeface="+mn-cs"/>
              </a:defRPr>
            </a:lvl1pPr>
          </a:lstStyle>
          <a:p>
            <a:pPr lvl="0"/>
            <a:endParaRPr lang="ar-EG" dirty="0"/>
          </a:p>
        </p:txBody>
      </p:sp>
      <p:sp>
        <p:nvSpPr>
          <p:cNvPr id="5" name="Text Placeholder 10">
            <a:extLst>
              <a:ext uri="{FF2B5EF4-FFF2-40B4-BE49-F238E27FC236}">
                <a16:creationId xmlns:a16="http://schemas.microsoft.com/office/drawing/2014/main" id="{F2B06752-BB7C-4EDD-A825-B7A66B24014A}"/>
              </a:ext>
            </a:extLst>
          </p:cNvPr>
          <p:cNvSpPr>
            <a:spLocks noGrp="1"/>
          </p:cNvSpPr>
          <p:nvPr>
            <p:ph type="body" sz="quarter" idx="12"/>
          </p:nvPr>
        </p:nvSpPr>
        <p:spPr>
          <a:xfrm>
            <a:off x="0" y="4455686"/>
            <a:ext cx="9144000" cy="1189740"/>
          </a:xfrm>
          <a:prstGeom prst="rect">
            <a:avLst/>
          </a:prstGeom>
        </p:spPr>
        <p:txBody>
          <a:bodyPr anchor="t"/>
          <a:lstStyle>
            <a:lvl1pPr marL="0" indent="0" algn="ctr">
              <a:spcBef>
                <a:spcPts val="0"/>
              </a:spcBef>
              <a:buNone/>
              <a:defRPr sz="4000">
                <a:solidFill>
                  <a:srgbClr val="FFC000"/>
                </a:solidFill>
                <a:latin typeface="CS New Athanasius" panose="020B0500000000000000" pitchFamily="34" charset="0"/>
              </a:defRPr>
            </a:lvl1pPr>
          </a:lstStyle>
          <a:p>
            <a:pPr lvl="0"/>
            <a:endParaRPr lang="ar-EG" dirty="0"/>
          </a:p>
        </p:txBody>
      </p:sp>
      <p:sp>
        <p:nvSpPr>
          <p:cNvPr id="7" name="Rectangle 6">
            <a:extLst>
              <a:ext uri="{FF2B5EF4-FFF2-40B4-BE49-F238E27FC236}">
                <a16:creationId xmlns:a16="http://schemas.microsoft.com/office/drawing/2014/main" id="{C28405A0-727B-4079-8209-19548B5C8768}"/>
              </a:ext>
            </a:extLst>
          </p:cNvPr>
          <p:cNvSpPr/>
          <p:nvPr userDrawn="1"/>
        </p:nvSpPr>
        <p:spPr>
          <a:xfrm>
            <a:off x="1895060" y="6626"/>
            <a:ext cx="5353879" cy="523220"/>
          </a:xfrm>
          <a:prstGeom prst="rect">
            <a:avLst/>
          </a:prstGeom>
          <a:noFill/>
        </p:spPr>
        <p:txBody>
          <a:bodyPr wrap="square" lIns="91440" tIns="45720" rIns="91440" bIns="45720">
            <a:spAutoFit/>
          </a:bodyPr>
          <a:lstStyle/>
          <a:p>
            <a:pPr marR="0" lvl="0" indent="0" algn="ctr" defTabSz="457200" rtl="1" fontAlgn="auto">
              <a:lnSpc>
                <a:spcPct val="100000"/>
              </a:lnSpc>
              <a:spcBef>
                <a:spcPts val="0"/>
              </a:spcBef>
              <a:spcAft>
                <a:spcPts val="0"/>
              </a:spcAft>
              <a:buClrTx/>
              <a:buSzTx/>
              <a:buFontTx/>
              <a:buNone/>
              <a:tabLst/>
            </a:pPr>
            <a:r>
              <a:rPr kumimoji="0" lang="ar-EG" sz="2800" b="1" i="0" u="none" strike="noStrike" cap="none" spc="0" normalizeH="0" baseline="0" dirty="0">
                <a:ln>
                  <a:noFill/>
                </a:ln>
                <a:solidFill>
                  <a:srgbClr val="FFC000"/>
                </a:solidFill>
                <a:effectLst/>
                <a:uLnTx/>
                <a:uFillTx/>
                <a:latin typeface="Calibri"/>
                <a:cs typeface="AGA Sindibad Regular" pitchFamily="2" charset="-78"/>
              </a:rPr>
              <a:t>ابصالية آدام لعيد العذراء</a:t>
            </a:r>
          </a:p>
        </p:txBody>
      </p:sp>
    </p:spTree>
    <p:extLst>
      <p:ext uri="{BB962C8B-B14F-4D97-AF65-F5344CB8AC3E}">
        <p14:creationId xmlns:p14="http://schemas.microsoft.com/office/powerpoint/2010/main" val="362247635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ابصالية واطس لعيد العذراء">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81BE5-2E90-4858-9EBE-F255875F9255}"/>
              </a:ext>
            </a:extLst>
          </p:cNvPr>
          <p:cNvSpPr>
            <a:spLocks noGrp="1"/>
          </p:cNvSpPr>
          <p:nvPr>
            <p:ph type="title"/>
          </p:nvPr>
        </p:nvSpPr>
        <p:spPr>
          <a:xfrm>
            <a:off x="-1948070" y="0"/>
            <a:ext cx="1948070" cy="715617"/>
          </a:xfrm>
          <a:prstGeom prst="rect">
            <a:avLst/>
          </a:prstGeom>
        </p:spPr>
        <p:txBody>
          <a:bodyPr/>
          <a:lstStyle>
            <a:lvl1pPr>
              <a:defRPr/>
            </a:lvl1pPr>
          </a:lstStyle>
          <a:p>
            <a:endParaRPr lang="en-GB" dirty="0"/>
          </a:p>
        </p:txBody>
      </p:sp>
      <p:sp>
        <p:nvSpPr>
          <p:cNvPr id="3" name="Text Placeholder 6">
            <a:extLst>
              <a:ext uri="{FF2B5EF4-FFF2-40B4-BE49-F238E27FC236}">
                <a16:creationId xmlns:a16="http://schemas.microsoft.com/office/drawing/2014/main" id="{676DAD1D-4AC8-4EF2-B3A7-09324FA1EAFA}"/>
              </a:ext>
            </a:extLst>
          </p:cNvPr>
          <p:cNvSpPr>
            <a:spLocks noGrp="1"/>
          </p:cNvSpPr>
          <p:nvPr>
            <p:ph type="body" sz="quarter" idx="10"/>
          </p:nvPr>
        </p:nvSpPr>
        <p:spPr>
          <a:xfrm>
            <a:off x="0" y="5661635"/>
            <a:ext cx="9144000" cy="1189739"/>
          </a:xfrm>
          <a:prstGeom prst="rect">
            <a:avLst/>
          </a:prstGeom>
        </p:spPr>
        <p:txBody>
          <a:bodyPr anchor="b"/>
          <a:lstStyle>
            <a:lvl1pPr marL="0" indent="0" algn="ctr" rtl="1">
              <a:spcBef>
                <a:spcPts val="0"/>
              </a:spcBef>
              <a:buNone/>
              <a:defRPr sz="4000" b="1">
                <a:solidFill>
                  <a:schemeClr val="bg1"/>
                </a:solidFill>
                <a:cs typeface="+mn-cs"/>
              </a:defRPr>
            </a:lvl1pPr>
          </a:lstStyle>
          <a:p>
            <a:pPr lvl="0"/>
            <a:endParaRPr lang="ar-EG" dirty="0"/>
          </a:p>
        </p:txBody>
      </p:sp>
      <p:sp>
        <p:nvSpPr>
          <p:cNvPr id="4" name="Text Placeholder 8">
            <a:extLst>
              <a:ext uri="{FF2B5EF4-FFF2-40B4-BE49-F238E27FC236}">
                <a16:creationId xmlns:a16="http://schemas.microsoft.com/office/drawing/2014/main" id="{4A01459D-6986-4D47-8547-50F2DB3BCA4D}"/>
              </a:ext>
            </a:extLst>
          </p:cNvPr>
          <p:cNvSpPr>
            <a:spLocks noGrp="1"/>
          </p:cNvSpPr>
          <p:nvPr>
            <p:ph type="body" sz="quarter" idx="11"/>
          </p:nvPr>
        </p:nvSpPr>
        <p:spPr>
          <a:xfrm>
            <a:off x="0" y="3710609"/>
            <a:ext cx="9144000" cy="715617"/>
          </a:xfrm>
          <a:prstGeom prst="rect">
            <a:avLst/>
          </a:prstGeom>
        </p:spPr>
        <p:txBody>
          <a:bodyPr anchor="ctr"/>
          <a:lstStyle>
            <a:lvl1pPr marL="0" indent="0" algn="ctr" rtl="1">
              <a:buNone/>
              <a:defRPr sz="4000" b="1">
                <a:solidFill>
                  <a:schemeClr val="bg1"/>
                </a:solidFill>
                <a:cs typeface="+mn-cs"/>
              </a:defRPr>
            </a:lvl1pPr>
          </a:lstStyle>
          <a:p>
            <a:pPr lvl="0"/>
            <a:endParaRPr lang="ar-EG" dirty="0"/>
          </a:p>
        </p:txBody>
      </p:sp>
      <p:sp>
        <p:nvSpPr>
          <p:cNvPr id="5" name="Text Placeholder 10">
            <a:extLst>
              <a:ext uri="{FF2B5EF4-FFF2-40B4-BE49-F238E27FC236}">
                <a16:creationId xmlns:a16="http://schemas.microsoft.com/office/drawing/2014/main" id="{F2B06752-BB7C-4EDD-A825-B7A66B24014A}"/>
              </a:ext>
            </a:extLst>
          </p:cNvPr>
          <p:cNvSpPr>
            <a:spLocks noGrp="1"/>
          </p:cNvSpPr>
          <p:nvPr>
            <p:ph type="body" sz="quarter" idx="12"/>
          </p:nvPr>
        </p:nvSpPr>
        <p:spPr>
          <a:xfrm>
            <a:off x="0" y="4455686"/>
            <a:ext cx="9144000" cy="1189740"/>
          </a:xfrm>
          <a:prstGeom prst="rect">
            <a:avLst/>
          </a:prstGeom>
        </p:spPr>
        <p:txBody>
          <a:bodyPr anchor="t"/>
          <a:lstStyle>
            <a:lvl1pPr marL="0" indent="0" algn="ctr">
              <a:spcBef>
                <a:spcPts val="0"/>
              </a:spcBef>
              <a:buNone/>
              <a:defRPr sz="4000">
                <a:solidFill>
                  <a:srgbClr val="FFC000"/>
                </a:solidFill>
                <a:latin typeface="CS New Athanasius" panose="020B0500000000000000" pitchFamily="34" charset="0"/>
              </a:defRPr>
            </a:lvl1pPr>
          </a:lstStyle>
          <a:p>
            <a:pPr lvl="0"/>
            <a:endParaRPr lang="ar-EG" dirty="0"/>
          </a:p>
        </p:txBody>
      </p:sp>
      <p:sp>
        <p:nvSpPr>
          <p:cNvPr id="7" name="Rectangle 6">
            <a:extLst>
              <a:ext uri="{FF2B5EF4-FFF2-40B4-BE49-F238E27FC236}">
                <a16:creationId xmlns:a16="http://schemas.microsoft.com/office/drawing/2014/main" id="{C28405A0-727B-4079-8209-19548B5C8768}"/>
              </a:ext>
            </a:extLst>
          </p:cNvPr>
          <p:cNvSpPr/>
          <p:nvPr userDrawn="1"/>
        </p:nvSpPr>
        <p:spPr>
          <a:xfrm>
            <a:off x="1895060" y="6626"/>
            <a:ext cx="5353879" cy="523220"/>
          </a:xfrm>
          <a:prstGeom prst="rect">
            <a:avLst/>
          </a:prstGeom>
          <a:noFill/>
        </p:spPr>
        <p:txBody>
          <a:bodyPr wrap="square" lIns="91440" tIns="45720" rIns="91440" bIns="45720">
            <a:spAutoFit/>
          </a:bodyPr>
          <a:lstStyle/>
          <a:p>
            <a:pPr marR="0" lvl="0" indent="0" algn="ctr" defTabSz="457200" rtl="1" fontAlgn="auto">
              <a:lnSpc>
                <a:spcPct val="100000"/>
              </a:lnSpc>
              <a:spcBef>
                <a:spcPts val="0"/>
              </a:spcBef>
              <a:spcAft>
                <a:spcPts val="0"/>
              </a:spcAft>
              <a:buClrTx/>
              <a:buSzTx/>
              <a:buFontTx/>
              <a:buNone/>
              <a:tabLst/>
            </a:pPr>
            <a:r>
              <a:rPr kumimoji="0" lang="ar-EG" sz="2800" b="1" i="0" u="none" strike="noStrike" cap="none" spc="0" normalizeH="0" baseline="0" dirty="0">
                <a:ln>
                  <a:noFill/>
                </a:ln>
                <a:solidFill>
                  <a:srgbClr val="FFC000"/>
                </a:solidFill>
                <a:effectLst/>
                <a:uLnTx/>
                <a:uFillTx/>
                <a:latin typeface="Calibri"/>
                <a:cs typeface="AGA Sindibad Regular" pitchFamily="2" charset="-78"/>
              </a:rPr>
              <a:t>ابصالية واطس لعيد العذراء</a:t>
            </a:r>
          </a:p>
        </p:txBody>
      </p:sp>
    </p:spTree>
    <p:extLst>
      <p:ext uri="{BB962C8B-B14F-4D97-AF65-F5344CB8AC3E}">
        <p14:creationId xmlns:p14="http://schemas.microsoft.com/office/powerpoint/2010/main" val="174265763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ابصالية الأحد الاولى – للسيدة العذراء">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81BE5-2E90-4858-9EBE-F255875F9255}"/>
              </a:ext>
            </a:extLst>
          </p:cNvPr>
          <p:cNvSpPr>
            <a:spLocks noGrp="1"/>
          </p:cNvSpPr>
          <p:nvPr>
            <p:ph type="title"/>
          </p:nvPr>
        </p:nvSpPr>
        <p:spPr>
          <a:xfrm>
            <a:off x="-1948070" y="0"/>
            <a:ext cx="1948070" cy="715617"/>
          </a:xfrm>
          <a:prstGeom prst="rect">
            <a:avLst/>
          </a:prstGeom>
        </p:spPr>
        <p:txBody>
          <a:bodyPr/>
          <a:lstStyle>
            <a:lvl1pPr>
              <a:defRPr/>
            </a:lvl1pPr>
          </a:lstStyle>
          <a:p>
            <a:endParaRPr lang="en-GB" dirty="0"/>
          </a:p>
        </p:txBody>
      </p:sp>
      <p:sp>
        <p:nvSpPr>
          <p:cNvPr id="3" name="Text Placeholder 6">
            <a:extLst>
              <a:ext uri="{FF2B5EF4-FFF2-40B4-BE49-F238E27FC236}">
                <a16:creationId xmlns:a16="http://schemas.microsoft.com/office/drawing/2014/main" id="{676DAD1D-4AC8-4EF2-B3A7-09324FA1EAFA}"/>
              </a:ext>
            </a:extLst>
          </p:cNvPr>
          <p:cNvSpPr>
            <a:spLocks noGrp="1"/>
          </p:cNvSpPr>
          <p:nvPr>
            <p:ph type="body" sz="quarter" idx="10"/>
          </p:nvPr>
        </p:nvSpPr>
        <p:spPr>
          <a:xfrm>
            <a:off x="0" y="5883965"/>
            <a:ext cx="9144000" cy="967409"/>
          </a:xfrm>
          <a:prstGeom prst="rect">
            <a:avLst/>
          </a:prstGeom>
        </p:spPr>
        <p:txBody>
          <a:bodyPr anchor="b"/>
          <a:lstStyle>
            <a:lvl1pPr marL="0" indent="0" algn="ctr" rtl="1">
              <a:buNone/>
              <a:defRPr sz="4000" b="1">
                <a:solidFill>
                  <a:schemeClr val="bg1"/>
                </a:solidFill>
                <a:cs typeface="+mn-cs"/>
              </a:defRPr>
            </a:lvl1pPr>
          </a:lstStyle>
          <a:p>
            <a:pPr lvl="0"/>
            <a:endParaRPr lang="ar-EG" dirty="0"/>
          </a:p>
        </p:txBody>
      </p:sp>
      <p:sp>
        <p:nvSpPr>
          <p:cNvPr id="4" name="Text Placeholder 8">
            <a:extLst>
              <a:ext uri="{FF2B5EF4-FFF2-40B4-BE49-F238E27FC236}">
                <a16:creationId xmlns:a16="http://schemas.microsoft.com/office/drawing/2014/main" id="{4A01459D-6986-4D47-8547-50F2DB3BCA4D}"/>
              </a:ext>
            </a:extLst>
          </p:cNvPr>
          <p:cNvSpPr>
            <a:spLocks noGrp="1"/>
          </p:cNvSpPr>
          <p:nvPr>
            <p:ph type="body" sz="quarter" idx="11"/>
          </p:nvPr>
        </p:nvSpPr>
        <p:spPr>
          <a:xfrm>
            <a:off x="0" y="3710609"/>
            <a:ext cx="9144000" cy="924696"/>
          </a:xfrm>
          <a:prstGeom prst="rect">
            <a:avLst/>
          </a:prstGeom>
        </p:spPr>
        <p:txBody>
          <a:bodyPr/>
          <a:lstStyle>
            <a:lvl1pPr marL="0" indent="0" algn="ctr" rtl="1">
              <a:buNone/>
              <a:defRPr sz="4000" b="1">
                <a:solidFill>
                  <a:schemeClr val="bg1"/>
                </a:solidFill>
                <a:cs typeface="+mn-cs"/>
              </a:defRPr>
            </a:lvl1pPr>
          </a:lstStyle>
          <a:p>
            <a:pPr lvl="0"/>
            <a:endParaRPr lang="ar-EG" dirty="0"/>
          </a:p>
        </p:txBody>
      </p:sp>
      <p:sp>
        <p:nvSpPr>
          <p:cNvPr id="5" name="Text Placeholder 10">
            <a:extLst>
              <a:ext uri="{FF2B5EF4-FFF2-40B4-BE49-F238E27FC236}">
                <a16:creationId xmlns:a16="http://schemas.microsoft.com/office/drawing/2014/main" id="{F2B06752-BB7C-4EDD-A825-B7A66B24014A}"/>
              </a:ext>
            </a:extLst>
          </p:cNvPr>
          <p:cNvSpPr>
            <a:spLocks noGrp="1"/>
          </p:cNvSpPr>
          <p:nvPr>
            <p:ph type="body" sz="quarter" idx="12"/>
          </p:nvPr>
        </p:nvSpPr>
        <p:spPr>
          <a:xfrm>
            <a:off x="0" y="4664765"/>
            <a:ext cx="9144000" cy="1189740"/>
          </a:xfrm>
          <a:prstGeom prst="rect">
            <a:avLst/>
          </a:prstGeom>
        </p:spPr>
        <p:txBody>
          <a:bodyPr anchor="t"/>
          <a:lstStyle>
            <a:lvl1pPr marL="0" indent="0" algn="ctr">
              <a:buNone/>
              <a:defRPr sz="4000">
                <a:solidFill>
                  <a:srgbClr val="FFC000"/>
                </a:solidFill>
                <a:latin typeface="CS New Athanasius" panose="020B0500000000000000" pitchFamily="34" charset="0"/>
              </a:defRPr>
            </a:lvl1pPr>
          </a:lstStyle>
          <a:p>
            <a:pPr lvl="0"/>
            <a:endParaRPr lang="ar-EG" dirty="0"/>
          </a:p>
        </p:txBody>
      </p:sp>
      <p:sp>
        <p:nvSpPr>
          <p:cNvPr id="7" name="Rectangle 6">
            <a:extLst>
              <a:ext uri="{FF2B5EF4-FFF2-40B4-BE49-F238E27FC236}">
                <a16:creationId xmlns:a16="http://schemas.microsoft.com/office/drawing/2014/main" id="{C28405A0-727B-4079-8209-19548B5C8768}"/>
              </a:ext>
            </a:extLst>
          </p:cNvPr>
          <p:cNvSpPr/>
          <p:nvPr userDrawn="1"/>
        </p:nvSpPr>
        <p:spPr>
          <a:xfrm>
            <a:off x="1895060" y="6626"/>
            <a:ext cx="5353879" cy="523220"/>
          </a:xfrm>
          <a:prstGeom prst="rect">
            <a:avLst/>
          </a:prstGeom>
          <a:noFill/>
        </p:spPr>
        <p:txBody>
          <a:bodyPr wrap="square" lIns="91440" tIns="45720" rIns="91440" bIns="45720">
            <a:spAutoFit/>
          </a:bodyPr>
          <a:lstStyle/>
          <a:p>
            <a:pPr marR="0" lvl="0" indent="0" algn="ctr" defTabSz="457200" rtl="1" fontAlgn="auto">
              <a:lnSpc>
                <a:spcPct val="100000"/>
              </a:lnSpc>
              <a:spcBef>
                <a:spcPts val="0"/>
              </a:spcBef>
              <a:spcAft>
                <a:spcPts val="0"/>
              </a:spcAft>
              <a:buClrTx/>
              <a:buSzTx/>
              <a:buFontTx/>
              <a:buNone/>
              <a:tabLst/>
            </a:pPr>
            <a:r>
              <a:rPr kumimoji="0" lang="ar-EG" sz="2800" b="1" i="0" u="none" strike="noStrike" cap="none" spc="0" normalizeH="0" baseline="0" dirty="0">
                <a:ln>
                  <a:noFill/>
                </a:ln>
                <a:solidFill>
                  <a:srgbClr val="FFC000"/>
                </a:solidFill>
                <a:effectLst/>
                <a:uLnTx/>
                <a:uFillTx/>
                <a:latin typeface="Calibri"/>
                <a:cs typeface="AGA Sindibad Regular" pitchFamily="2" charset="-78"/>
              </a:rPr>
              <a:t>ابصالية الأحد الاولى – للسيدة العذراء</a:t>
            </a:r>
          </a:p>
        </p:txBody>
      </p:sp>
    </p:spTree>
    <p:extLst>
      <p:ext uri="{BB962C8B-B14F-4D97-AF65-F5344CB8AC3E}">
        <p14:creationId xmlns:p14="http://schemas.microsoft.com/office/powerpoint/2010/main" val="202736679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ابصالية آدام لربي يسوع على ثيؤطوكية الأحد">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81BE5-2E90-4858-9EBE-F255875F9255}"/>
              </a:ext>
            </a:extLst>
          </p:cNvPr>
          <p:cNvSpPr>
            <a:spLocks noGrp="1"/>
          </p:cNvSpPr>
          <p:nvPr>
            <p:ph type="title"/>
          </p:nvPr>
        </p:nvSpPr>
        <p:spPr>
          <a:xfrm>
            <a:off x="-1948070" y="0"/>
            <a:ext cx="1948070" cy="715617"/>
          </a:xfrm>
          <a:prstGeom prst="rect">
            <a:avLst/>
          </a:prstGeom>
        </p:spPr>
        <p:txBody>
          <a:bodyPr/>
          <a:lstStyle>
            <a:lvl1pPr>
              <a:defRPr/>
            </a:lvl1pPr>
          </a:lstStyle>
          <a:p>
            <a:endParaRPr lang="en-GB" dirty="0"/>
          </a:p>
        </p:txBody>
      </p:sp>
      <p:sp>
        <p:nvSpPr>
          <p:cNvPr id="3" name="Text Placeholder 6">
            <a:extLst>
              <a:ext uri="{FF2B5EF4-FFF2-40B4-BE49-F238E27FC236}">
                <a16:creationId xmlns:a16="http://schemas.microsoft.com/office/drawing/2014/main" id="{676DAD1D-4AC8-4EF2-B3A7-09324FA1EAFA}"/>
              </a:ext>
            </a:extLst>
          </p:cNvPr>
          <p:cNvSpPr>
            <a:spLocks noGrp="1"/>
          </p:cNvSpPr>
          <p:nvPr>
            <p:ph type="body" sz="quarter" idx="10"/>
          </p:nvPr>
        </p:nvSpPr>
        <p:spPr>
          <a:xfrm>
            <a:off x="0" y="5883965"/>
            <a:ext cx="9144000" cy="967409"/>
          </a:xfrm>
          <a:prstGeom prst="rect">
            <a:avLst/>
          </a:prstGeom>
        </p:spPr>
        <p:txBody>
          <a:bodyPr anchor="b"/>
          <a:lstStyle>
            <a:lvl1pPr marL="0" indent="0" algn="ctr" rtl="1">
              <a:buNone/>
              <a:defRPr sz="4000" b="1">
                <a:solidFill>
                  <a:schemeClr val="bg1"/>
                </a:solidFill>
                <a:cs typeface="+mn-cs"/>
              </a:defRPr>
            </a:lvl1pPr>
          </a:lstStyle>
          <a:p>
            <a:pPr lvl="0"/>
            <a:endParaRPr lang="ar-EG" dirty="0"/>
          </a:p>
        </p:txBody>
      </p:sp>
      <p:sp>
        <p:nvSpPr>
          <p:cNvPr id="4" name="Text Placeholder 8">
            <a:extLst>
              <a:ext uri="{FF2B5EF4-FFF2-40B4-BE49-F238E27FC236}">
                <a16:creationId xmlns:a16="http://schemas.microsoft.com/office/drawing/2014/main" id="{4A01459D-6986-4D47-8547-50F2DB3BCA4D}"/>
              </a:ext>
            </a:extLst>
          </p:cNvPr>
          <p:cNvSpPr>
            <a:spLocks noGrp="1"/>
          </p:cNvSpPr>
          <p:nvPr>
            <p:ph type="body" sz="quarter" idx="11"/>
          </p:nvPr>
        </p:nvSpPr>
        <p:spPr>
          <a:xfrm>
            <a:off x="0" y="3710609"/>
            <a:ext cx="9144000" cy="924696"/>
          </a:xfrm>
          <a:prstGeom prst="rect">
            <a:avLst/>
          </a:prstGeom>
        </p:spPr>
        <p:txBody>
          <a:bodyPr/>
          <a:lstStyle>
            <a:lvl1pPr marL="0" indent="0" algn="ctr" rtl="1">
              <a:buNone/>
              <a:defRPr sz="4000" b="1">
                <a:solidFill>
                  <a:schemeClr val="bg1"/>
                </a:solidFill>
                <a:cs typeface="+mn-cs"/>
              </a:defRPr>
            </a:lvl1pPr>
          </a:lstStyle>
          <a:p>
            <a:pPr lvl="0"/>
            <a:endParaRPr lang="ar-EG" dirty="0"/>
          </a:p>
        </p:txBody>
      </p:sp>
      <p:sp>
        <p:nvSpPr>
          <p:cNvPr id="5" name="Text Placeholder 10">
            <a:extLst>
              <a:ext uri="{FF2B5EF4-FFF2-40B4-BE49-F238E27FC236}">
                <a16:creationId xmlns:a16="http://schemas.microsoft.com/office/drawing/2014/main" id="{F2B06752-BB7C-4EDD-A825-B7A66B24014A}"/>
              </a:ext>
            </a:extLst>
          </p:cNvPr>
          <p:cNvSpPr>
            <a:spLocks noGrp="1"/>
          </p:cNvSpPr>
          <p:nvPr>
            <p:ph type="body" sz="quarter" idx="12"/>
          </p:nvPr>
        </p:nvSpPr>
        <p:spPr>
          <a:xfrm>
            <a:off x="0" y="4664765"/>
            <a:ext cx="9144000" cy="1189740"/>
          </a:xfrm>
          <a:prstGeom prst="rect">
            <a:avLst/>
          </a:prstGeom>
        </p:spPr>
        <p:txBody>
          <a:bodyPr anchor="t"/>
          <a:lstStyle>
            <a:lvl1pPr marL="0" indent="0" algn="ctr">
              <a:buNone/>
              <a:defRPr sz="4000">
                <a:solidFill>
                  <a:srgbClr val="FFC000"/>
                </a:solidFill>
                <a:latin typeface="CS New Athanasius" panose="020B0500000000000000" pitchFamily="34" charset="0"/>
              </a:defRPr>
            </a:lvl1pPr>
          </a:lstStyle>
          <a:p>
            <a:pPr lvl="0"/>
            <a:endParaRPr lang="ar-EG" dirty="0"/>
          </a:p>
        </p:txBody>
      </p:sp>
      <p:sp>
        <p:nvSpPr>
          <p:cNvPr id="7" name="Rectangle 6">
            <a:extLst>
              <a:ext uri="{FF2B5EF4-FFF2-40B4-BE49-F238E27FC236}">
                <a16:creationId xmlns:a16="http://schemas.microsoft.com/office/drawing/2014/main" id="{C28405A0-727B-4079-8209-19548B5C8768}"/>
              </a:ext>
            </a:extLst>
          </p:cNvPr>
          <p:cNvSpPr/>
          <p:nvPr userDrawn="1"/>
        </p:nvSpPr>
        <p:spPr>
          <a:xfrm>
            <a:off x="2001078" y="6626"/>
            <a:ext cx="5141843" cy="461665"/>
          </a:xfrm>
          <a:prstGeom prst="rect">
            <a:avLst/>
          </a:prstGeom>
          <a:noFill/>
        </p:spPr>
        <p:txBody>
          <a:bodyPr wrap="square" lIns="91440" tIns="45720" rIns="91440" bIns="45720">
            <a:spAutoFit/>
          </a:bodyPr>
          <a:lstStyle/>
          <a:p>
            <a:pPr marR="0" lvl="0" indent="0" algn="ctr" defTabSz="457200" rtl="1" fontAlgn="auto">
              <a:lnSpc>
                <a:spcPct val="100000"/>
              </a:lnSpc>
              <a:spcBef>
                <a:spcPts val="0"/>
              </a:spcBef>
              <a:spcAft>
                <a:spcPts val="0"/>
              </a:spcAft>
              <a:buClrTx/>
              <a:buSzTx/>
              <a:buFontTx/>
              <a:buNone/>
              <a:tabLst/>
            </a:pPr>
            <a:r>
              <a:rPr kumimoji="0" lang="ar-EG" sz="2400" b="1" i="0" u="none" strike="noStrike" cap="none" spc="0" normalizeH="0" baseline="0" dirty="0">
                <a:ln>
                  <a:noFill/>
                </a:ln>
                <a:solidFill>
                  <a:srgbClr val="FFC000"/>
                </a:solidFill>
                <a:effectLst/>
                <a:uLnTx/>
                <a:uFillTx/>
                <a:latin typeface="Calibri"/>
                <a:cs typeface="AGA Sindibad Regular" pitchFamily="2" charset="-78"/>
              </a:rPr>
              <a:t>ابصالية آدام لربي يسوع على ثيؤطوكية الأحد</a:t>
            </a:r>
          </a:p>
        </p:txBody>
      </p:sp>
    </p:spTree>
    <p:extLst>
      <p:ext uri="{BB962C8B-B14F-4D97-AF65-F5344CB8AC3E}">
        <p14:creationId xmlns:p14="http://schemas.microsoft.com/office/powerpoint/2010/main" val="28220260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ابصالية الإثنين">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81BE5-2E90-4858-9EBE-F255875F9255}"/>
              </a:ext>
            </a:extLst>
          </p:cNvPr>
          <p:cNvSpPr>
            <a:spLocks noGrp="1"/>
          </p:cNvSpPr>
          <p:nvPr>
            <p:ph type="title"/>
          </p:nvPr>
        </p:nvSpPr>
        <p:spPr>
          <a:xfrm>
            <a:off x="-1948070" y="0"/>
            <a:ext cx="1948070" cy="715617"/>
          </a:xfrm>
          <a:prstGeom prst="rect">
            <a:avLst/>
          </a:prstGeom>
        </p:spPr>
        <p:txBody>
          <a:bodyPr/>
          <a:lstStyle>
            <a:lvl1pPr>
              <a:defRPr/>
            </a:lvl1pPr>
          </a:lstStyle>
          <a:p>
            <a:endParaRPr lang="en-GB" dirty="0"/>
          </a:p>
        </p:txBody>
      </p:sp>
      <p:sp>
        <p:nvSpPr>
          <p:cNvPr id="3" name="Text Placeholder 6">
            <a:extLst>
              <a:ext uri="{FF2B5EF4-FFF2-40B4-BE49-F238E27FC236}">
                <a16:creationId xmlns:a16="http://schemas.microsoft.com/office/drawing/2014/main" id="{676DAD1D-4AC8-4EF2-B3A7-09324FA1EAFA}"/>
              </a:ext>
            </a:extLst>
          </p:cNvPr>
          <p:cNvSpPr>
            <a:spLocks noGrp="1"/>
          </p:cNvSpPr>
          <p:nvPr>
            <p:ph type="body" sz="quarter" idx="10"/>
          </p:nvPr>
        </p:nvSpPr>
        <p:spPr>
          <a:xfrm>
            <a:off x="0" y="5661635"/>
            <a:ext cx="9144000" cy="1189740"/>
          </a:xfrm>
          <a:prstGeom prst="rect">
            <a:avLst/>
          </a:prstGeom>
        </p:spPr>
        <p:txBody>
          <a:bodyPr anchor="b"/>
          <a:lstStyle>
            <a:lvl1pPr marL="0" indent="0" algn="ctr" rtl="1">
              <a:buNone/>
              <a:defRPr sz="4000" b="1">
                <a:solidFill>
                  <a:schemeClr val="bg1"/>
                </a:solidFill>
                <a:cs typeface="+mn-cs"/>
              </a:defRPr>
            </a:lvl1pPr>
          </a:lstStyle>
          <a:p>
            <a:pPr lvl="0"/>
            <a:endParaRPr lang="ar-EG" dirty="0"/>
          </a:p>
        </p:txBody>
      </p:sp>
      <p:sp>
        <p:nvSpPr>
          <p:cNvPr id="4" name="Text Placeholder 8">
            <a:extLst>
              <a:ext uri="{FF2B5EF4-FFF2-40B4-BE49-F238E27FC236}">
                <a16:creationId xmlns:a16="http://schemas.microsoft.com/office/drawing/2014/main" id="{4A01459D-6986-4D47-8547-50F2DB3BCA4D}"/>
              </a:ext>
            </a:extLst>
          </p:cNvPr>
          <p:cNvSpPr>
            <a:spLocks noGrp="1"/>
          </p:cNvSpPr>
          <p:nvPr>
            <p:ph type="body" sz="quarter" idx="11"/>
          </p:nvPr>
        </p:nvSpPr>
        <p:spPr>
          <a:xfrm>
            <a:off x="0" y="3710609"/>
            <a:ext cx="9144000" cy="715617"/>
          </a:xfrm>
          <a:prstGeom prst="rect">
            <a:avLst/>
          </a:prstGeom>
        </p:spPr>
        <p:txBody>
          <a:bodyPr/>
          <a:lstStyle>
            <a:lvl1pPr marL="0" indent="0" algn="ctr" rtl="1">
              <a:buNone/>
              <a:defRPr sz="4000" b="1">
                <a:solidFill>
                  <a:schemeClr val="bg1"/>
                </a:solidFill>
                <a:cs typeface="+mn-cs"/>
              </a:defRPr>
            </a:lvl1pPr>
          </a:lstStyle>
          <a:p>
            <a:pPr lvl="0"/>
            <a:endParaRPr lang="ar-EG" dirty="0"/>
          </a:p>
        </p:txBody>
      </p:sp>
      <p:sp>
        <p:nvSpPr>
          <p:cNvPr id="5" name="Text Placeholder 10">
            <a:extLst>
              <a:ext uri="{FF2B5EF4-FFF2-40B4-BE49-F238E27FC236}">
                <a16:creationId xmlns:a16="http://schemas.microsoft.com/office/drawing/2014/main" id="{F2B06752-BB7C-4EDD-A825-B7A66B24014A}"/>
              </a:ext>
            </a:extLst>
          </p:cNvPr>
          <p:cNvSpPr>
            <a:spLocks noGrp="1"/>
          </p:cNvSpPr>
          <p:nvPr>
            <p:ph type="body" sz="quarter" idx="12"/>
          </p:nvPr>
        </p:nvSpPr>
        <p:spPr>
          <a:xfrm>
            <a:off x="0" y="4442434"/>
            <a:ext cx="9144000" cy="1189740"/>
          </a:xfrm>
          <a:prstGeom prst="rect">
            <a:avLst/>
          </a:prstGeom>
        </p:spPr>
        <p:txBody>
          <a:bodyPr anchor="t"/>
          <a:lstStyle>
            <a:lvl1pPr marL="0" indent="0" algn="ctr">
              <a:buNone/>
              <a:defRPr sz="4000">
                <a:solidFill>
                  <a:srgbClr val="FFC000"/>
                </a:solidFill>
                <a:latin typeface="CS New Athanasius" panose="020B0500000000000000" pitchFamily="34" charset="0"/>
              </a:defRPr>
            </a:lvl1pPr>
          </a:lstStyle>
          <a:p>
            <a:pPr lvl="0"/>
            <a:endParaRPr lang="ar-EG" dirty="0"/>
          </a:p>
        </p:txBody>
      </p:sp>
      <p:sp>
        <p:nvSpPr>
          <p:cNvPr id="7" name="Rectangle 6">
            <a:extLst>
              <a:ext uri="{FF2B5EF4-FFF2-40B4-BE49-F238E27FC236}">
                <a16:creationId xmlns:a16="http://schemas.microsoft.com/office/drawing/2014/main" id="{C28405A0-727B-4079-8209-19548B5C8768}"/>
              </a:ext>
            </a:extLst>
          </p:cNvPr>
          <p:cNvSpPr/>
          <p:nvPr userDrawn="1"/>
        </p:nvSpPr>
        <p:spPr>
          <a:xfrm>
            <a:off x="1895060" y="6626"/>
            <a:ext cx="5353879" cy="523220"/>
          </a:xfrm>
          <a:prstGeom prst="rect">
            <a:avLst/>
          </a:prstGeom>
          <a:noFill/>
        </p:spPr>
        <p:txBody>
          <a:bodyPr wrap="square" lIns="91440" tIns="45720" rIns="91440" bIns="45720">
            <a:spAutoFit/>
          </a:bodyPr>
          <a:lstStyle/>
          <a:p>
            <a:pPr marR="0" lvl="0" indent="0" algn="ctr" defTabSz="457200" rtl="1" fontAlgn="auto">
              <a:lnSpc>
                <a:spcPct val="100000"/>
              </a:lnSpc>
              <a:spcBef>
                <a:spcPts val="0"/>
              </a:spcBef>
              <a:spcAft>
                <a:spcPts val="0"/>
              </a:spcAft>
              <a:buClrTx/>
              <a:buSzTx/>
              <a:buFontTx/>
              <a:buNone/>
              <a:tabLst/>
            </a:pPr>
            <a:r>
              <a:rPr kumimoji="0" lang="ar-EG" sz="2800" b="1" i="0" u="none" strike="noStrike" cap="none" spc="0" normalizeH="0" baseline="0" dirty="0">
                <a:ln>
                  <a:noFill/>
                </a:ln>
                <a:solidFill>
                  <a:srgbClr val="FFC000"/>
                </a:solidFill>
                <a:effectLst/>
                <a:uLnTx/>
                <a:uFillTx/>
                <a:latin typeface="Calibri"/>
                <a:cs typeface="AGA Sindibad Regular" pitchFamily="2" charset="-78"/>
              </a:rPr>
              <a:t>ابصالية الإثنين</a:t>
            </a:r>
          </a:p>
        </p:txBody>
      </p:sp>
    </p:spTree>
    <p:extLst>
      <p:ext uri="{BB962C8B-B14F-4D97-AF65-F5344CB8AC3E}">
        <p14:creationId xmlns:p14="http://schemas.microsoft.com/office/powerpoint/2010/main" val="351535106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ابصالية الثلاثاء">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81BE5-2E90-4858-9EBE-F255875F9255}"/>
              </a:ext>
            </a:extLst>
          </p:cNvPr>
          <p:cNvSpPr>
            <a:spLocks noGrp="1"/>
          </p:cNvSpPr>
          <p:nvPr>
            <p:ph type="title"/>
          </p:nvPr>
        </p:nvSpPr>
        <p:spPr>
          <a:xfrm>
            <a:off x="-1948070" y="0"/>
            <a:ext cx="1948070" cy="715617"/>
          </a:xfrm>
          <a:prstGeom prst="rect">
            <a:avLst/>
          </a:prstGeom>
        </p:spPr>
        <p:txBody>
          <a:bodyPr/>
          <a:lstStyle>
            <a:lvl1pPr>
              <a:defRPr/>
            </a:lvl1pPr>
          </a:lstStyle>
          <a:p>
            <a:endParaRPr lang="en-GB" dirty="0"/>
          </a:p>
        </p:txBody>
      </p:sp>
      <p:sp>
        <p:nvSpPr>
          <p:cNvPr id="3" name="Text Placeholder 6">
            <a:extLst>
              <a:ext uri="{FF2B5EF4-FFF2-40B4-BE49-F238E27FC236}">
                <a16:creationId xmlns:a16="http://schemas.microsoft.com/office/drawing/2014/main" id="{676DAD1D-4AC8-4EF2-B3A7-09324FA1EAFA}"/>
              </a:ext>
            </a:extLst>
          </p:cNvPr>
          <p:cNvSpPr>
            <a:spLocks noGrp="1"/>
          </p:cNvSpPr>
          <p:nvPr>
            <p:ph type="body" sz="quarter" idx="10"/>
          </p:nvPr>
        </p:nvSpPr>
        <p:spPr>
          <a:xfrm>
            <a:off x="0" y="5661635"/>
            <a:ext cx="9144000" cy="1189739"/>
          </a:xfrm>
          <a:prstGeom prst="rect">
            <a:avLst/>
          </a:prstGeom>
        </p:spPr>
        <p:txBody>
          <a:bodyPr anchor="b"/>
          <a:lstStyle>
            <a:lvl1pPr marL="0" indent="0" algn="ctr" rtl="1">
              <a:buNone/>
              <a:defRPr sz="4000" b="1">
                <a:solidFill>
                  <a:schemeClr val="bg1"/>
                </a:solidFill>
                <a:cs typeface="+mn-cs"/>
              </a:defRPr>
            </a:lvl1pPr>
          </a:lstStyle>
          <a:p>
            <a:pPr lvl="0"/>
            <a:endParaRPr lang="ar-EG" dirty="0"/>
          </a:p>
        </p:txBody>
      </p:sp>
      <p:sp>
        <p:nvSpPr>
          <p:cNvPr id="4" name="Text Placeholder 8">
            <a:extLst>
              <a:ext uri="{FF2B5EF4-FFF2-40B4-BE49-F238E27FC236}">
                <a16:creationId xmlns:a16="http://schemas.microsoft.com/office/drawing/2014/main" id="{4A01459D-6986-4D47-8547-50F2DB3BCA4D}"/>
              </a:ext>
            </a:extLst>
          </p:cNvPr>
          <p:cNvSpPr>
            <a:spLocks noGrp="1"/>
          </p:cNvSpPr>
          <p:nvPr>
            <p:ph type="body" sz="quarter" idx="11"/>
          </p:nvPr>
        </p:nvSpPr>
        <p:spPr>
          <a:xfrm>
            <a:off x="0" y="3710609"/>
            <a:ext cx="9144000" cy="715617"/>
          </a:xfrm>
          <a:prstGeom prst="rect">
            <a:avLst/>
          </a:prstGeom>
        </p:spPr>
        <p:txBody>
          <a:bodyPr/>
          <a:lstStyle>
            <a:lvl1pPr marL="0" indent="0" algn="ctr" rtl="1">
              <a:buNone/>
              <a:defRPr sz="4000" b="1">
                <a:solidFill>
                  <a:schemeClr val="bg1"/>
                </a:solidFill>
                <a:cs typeface="+mn-cs"/>
              </a:defRPr>
            </a:lvl1pPr>
          </a:lstStyle>
          <a:p>
            <a:pPr lvl="0"/>
            <a:endParaRPr lang="ar-EG" dirty="0"/>
          </a:p>
        </p:txBody>
      </p:sp>
      <p:sp>
        <p:nvSpPr>
          <p:cNvPr id="5" name="Text Placeholder 10">
            <a:extLst>
              <a:ext uri="{FF2B5EF4-FFF2-40B4-BE49-F238E27FC236}">
                <a16:creationId xmlns:a16="http://schemas.microsoft.com/office/drawing/2014/main" id="{F2B06752-BB7C-4EDD-A825-B7A66B24014A}"/>
              </a:ext>
            </a:extLst>
          </p:cNvPr>
          <p:cNvSpPr>
            <a:spLocks noGrp="1"/>
          </p:cNvSpPr>
          <p:nvPr>
            <p:ph type="body" sz="quarter" idx="12"/>
          </p:nvPr>
        </p:nvSpPr>
        <p:spPr>
          <a:xfrm>
            <a:off x="0" y="4426226"/>
            <a:ext cx="9144000" cy="1189740"/>
          </a:xfrm>
          <a:prstGeom prst="rect">
            <a:avLst/>
          </a:prstGeom>
        </p:spPr>
        <p:txBody>
          <a:bodyPr anchor="t"/>
          <a:lstStyle>
            <a:lvl1pPr marL="0" indent="0" algn="ctr">
              <a:buNone/>
              <a:defRPr sz="4000">
                <a:solidFill>
                  <a:srgbClr val="FFC000"/>
                </a:solidFill>
                <a:latin typeface="CS New Athanasius" panose="020B0500000000000000" pitchFamily="34" charset="0"/>
              </a:defRPr>
            </a:lvl1pPr>
          </a:lstStyle>
          <a:p>
            <a:pPr lvl="0"/>
            <a:endParaRPr lang="ar-EG" dirty="0"/>
          </a:p>
        </p:txBody>
      </p:sp>
      <p:sp>
        <p:nvSpPr>
          <p:cNvPr id="7" name="Rectangle 6">
            <a:extLst>
              <a:ext uri="{FF2B5EF4-FFF2-40B4-BE49-F238E27FC236}">
                <a16:creationId xmlns:a16="http://schemas.microsoft.com/office/drawing/2014/main" id="{C28405A0-727B-4079-8209-19548B5C8768}"/>
              </a:ext>
            </a:extLst>
          </p:cNvPr>
          <p:cNvSpPr/>
          <p:nvPr userDrawn="1"/>
        </p:nvSpPr>
        <p:spPr>
          <a:xfrm>
            <a:off x="1895060" y="6626"/>
            <a:ext cx="5353879" cy="523220"/>
          </a:xfrm>
          <a:prstGeom prst="rect">
            <a:avLst/>
          </a:prstGeom>
          <a:noFill/>
        </p:spPr>
        <p:txBody>
          <a:bodyPr wrap="square" lIns="91440" tIns="45720" rIns="91440" bIns="45720">
            <a:spAutoFit/>
          </a:bodyPr>
          <a:lstStyle/>
          <a:p>
            <a:pPr marR="0" lvl="0" indent="0" algn="ctr" defTabSz="457200" rtl="1" fontAlgn="auto">
              <a:lnSpc>
                <a:spcPct val="100000"/>
              </a:lnSpc>
              <a:spcBef>
                <a:spcPts val="0"/>
              </a:spcBef>
              <a:spcAft>
                <a:spcPts val="0"/>
              </a:spcAft>
              <a:buClrTx/>
              <a:buSzTx/>
              <a:buFontTx/>
              <a:buNone/>
              <a:tabLst/>
            </a:pPr>
            <a:r>
              <a:rPr kumimoji="0" lang="ar-EG" sz="2800" b="1" i="0" u="none" strike="noStrike" cap="none" spc="0" normalizeH="0" baseline="0" dirty="0">
                <a:ln>
                  <a:noFill/>
                </a:ln>
                <a:solidFill>
                  <a:srgbClr val="FFC000"/>
                </a:solidFill>
                <a:effectLst/>
                <a:uLnTx/>
                <a:uFillTx/>
                <a:latin typeface="Calibri"/>
                <a:cs typeface="AGA Sindibad Regular" pitchFamily="2" charset="-78"/>
              </a:rPr>
              <a:t>ابصالية الثلاثاء</a:t>
            </a:r>
          </a:p>
        </p:txBody>
      </p:sp>
    </p:spTree>
    <p:extLst>
      <p:ext uri="{BB962C8B-B14F-4D97-AF65-F5344CB8AC3E}">
        <p14:creationId xmlns:p14="http://schemas.microsoft.com/office/powerpoint/2010/main" val="10143076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مديح أجيوس أوثيؤوس">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81BE5-2E90-4858-9EBE-F255875F9255}"/>
              </a:ext>
            </a:extLst>
          </p:cNvPr>
          <p:cNvSpPr>
            <a:spLocks noGrp="1"/>
          </p:cNvSpPr>
          <p:nvPr>
            <p:ph type="title"/>
          </p:nvPr>
        </p:nvSpPr>
        <p:spPr>
          <a:xfrm>
            <a:off x="-1398932" y="0"/>
            <a:ext cx="1398932" cy="1325563"/>
          </a:xfrm>
          <a:prstGeom prst="rect">
            <a:avLst/>
          </a:prstGeom>
        </p:spPr>
        <p:txBody>
          <a:bodyPr/>
          <a:lstStyle>
            <a:lvl1pPr>
              <a:defRPr/>
            </a:lvl1pPr>
          </a:lstStyle>
          <a:p>
            <a:endParaRPr lang="en-GB" dirty="0"/>
          </a:p>
        </p:txBody>
      </p:sp>
      <p:sp>
        <p:nvSpPr>
          <p:cNvPr id="6" name="Rectangle 5">
            <a:extLst>
              <a:ext uri="{FF2B5EF4-FFF2-40B4-BE49-F238E27FC236}">
                <a16:creationId xmlns:a16="http://schemas.microsoft.com/office/drawing/2014/main" id="{FEBCA824-EA49-4CE6-A267-9C7EADD8CDCC}"/>
              </a:ext>
            </a:extLst>
          </p:cNvPr>
          <p:cNvSpPr/>
          <p:nvPr userDrawn="1"/>
        </p:nvSpPr>
        <p:spPr>
          <a:xfrm>
            <a:off x="2773017" y="0"/>
            <a:ext cx="3597965" cy="584775"/>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3200" b="1" i="0" u="none" strike="noStrike" cap="none" spc="0" normalizeH="0" baseline="0" dirty="0">
                <a:ln>
                  <a:noFill/>
                </a:ln>
                <a:solidFill>
                  <a:srgbClr val="FFC000"/>
                </a:solidFill>
                <a:effectLst/>
                <a:uLnTx/>
                <a:uFillTx/>
                <a:latin typeface="Calibri"/>
                <a:cs typeface="AGA Sindibad Regular" pitchFamily="2" charset="-78"/>
              </a:rPr>
              <a:t>مديح أجيوس أوثيؤوس</a:t>
            </a:r>
            <a:endParaRPr kumimoji="0" lang="en-US" sz="3200" b="1" i="0" u="none" strike="noStrike" cap="none" spc="0" normalizeH="0" baseline="0" dirty="0">
              <a:ln>
                <a:noFill/>
              </a:ln>
              <a:solidFill>
                <a:srgbClr val="FFC000"/>
              </a:solidFill>
              <a:effectLst/>
              <a:uLnTx/>
              <a:uFillTx/>
              <a:latin typeface="Calibri"/>
              <a:cs typeface="AGA Sindibad Regular" pitchFamily="2" charset="-78"/>
            </a:endParaRPr>
          </a:p>
        </p:txBody>
      </p:sp>
      <p:sp>
        <p:nvSpPr>
          <p:cNvPr id="9" name="Table Placeholder 8">
            <a:extLst>
              <a:ext uri="{FF2B5EF4-FFF2-40B4-BE49-F238E27FC236}">
                <a16:creationId xmlns:a16="http://schemas.microsoft.com/office/drawing/2014/main" id="{6CC17C7D-AB38-411A-827E-27EF3100A8AA}"/>
              </a:ext>
            </a:extLst>
          </p:cNvPr>
          <p:cNvSpPr>
            <a:spLocks noGrp="1"/>
          </p:cNvSpPr>
          <p:nvPr>
            <p:ph type="tbl" sz="quarter" idx="10"/>
          </p:nvPr>
        </p:nvSpPr>
        <p:spPr>
          <a:xfrm>
            <a:off x="0" y="3697358"/>
            <a:ext cx="9144000" cy="3160642"/>
          </a:xfrm>
          <a:prstGeom prst="rect">
            <a:avLst/>
          </a:prstGeom>
        </p:spPr>
        <p:txBody>
          <a:bodyPr anchor="ctr"/>
          <a:lstStyle>
            <a:lvl1pPr marL="0" indent="0" algn="r" rtl="1">
              <a:buNone/>
              <a:defRPr sz="4000">
                <a:solidFill>
                  <a:schemeClr val="bg1"/>
                </a:solidFill>
              </a:defRPr>
            </a:lvl1pPr>
          </a:lstStyle>
          <a:p>
            <a:endParaRPr lang="en-GB" dirty="0"/>
          </a:p>
        </p:txBody>
      </p:sp>
    </p:spTree>
    <p:extLst>
      <p:ext uri="{BB962C8B-B14F-4D97-AF65-F5344CB8AC3E}">
        <p14:creationId xmlns:p14="http://schemas.microsoft.com/office/powerpoint/2010/main" val="133560640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ابصالية الأربعاء">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81BE5-2E90-4858-9EBE-F255875F9255}"/>
              </a:ext>
            </a:extLst>
          </p:cNvPr>
          <p:cNvSpPr>
            <a:spLocks noGrp="1"/>
          </p:cNvSpPr>
          <p:nvPr>
            <p:ph type="title"/>
          </p:nvPr>
        </p:nvSpPr>
        <p:spPr>
          <a:xfrm>
            <a:off x="-1948070" y="0"/>
            <a:ext cx="1948070" cy="715617"/>
          </a:xfrm>
          <a:prstGeom prst="rect">
            <a:avLst/>
          </a:prstGeom>
        </p:spPr>
        <p:txBody>
          <a:bodyPr/>
          <a:lstStyle>
            <a:lvl1pPr>
              <a:defRPr/>
            </a:lvl1pPr>
          </a:lstStyle>
          <a:p>
            <a:endParaRPr lang="en-GB" dirty="0"/>
          </a:p>
        </p:txBody>
      </p:sp>
      <p:sp>
        <p:nvSpPr>
          <p:cNvPr id="3" name="Text Placeholder 6">
            <a:extLst>
              <a:ext uri="{FF2B5EF4-FFF2-40B4-BE49-F238E27FC236}">
                <a16:creationId xmlns:a16="http://schemas.microsoft.com/office/drawing/2014/main" id="{676DAD1D-4AC8-4EF2-B3A7-09324FA1EAFA}"/>
              </a:ext>
            </a:extLst>
          </p:cNvPr>
          <p:cNvSpPr>
            <a:spLocks noGrp="1"/>
          </p:cNvSpPr>
          <p:nvPr>
            <p:ph type="body" sz="quarter" idx="10"/>
          </p:nvPr>
        </p:nvSpPr>
        <p:spPr>
          <a:xfrm>
            <a:off x="0" y="5661635"/>
            <a:ext cx="9144000" cy="1189740"/>
          </a:xfrm>
          <a:prstGeom prst="rect">
            <a:avLst/>
          </a:prstGeom>
        </p:spPr>
        <p:txBody>
          <a:bodyPr anchor="b"/>
          <a:lstStyle>
            <a:lvl1pPr marL="0" indent="0" algn="ctr" rtl="1">
              <a:buNone/>
              <a:defRPr sz="4000" b="1">
                <a:solidFill>
                  <a:schemeClr val="bg1"/>
                </a:solidFill>
                <a:cs typeface="+mn-cs"/>
              </a:defRPr>
            </a:lvl1pPr>
          </a:lstStyle>
          <a:p>
            <a:pPr lvl="0"/>
            <a:endParaRPr lang="ar-EG" dirty="0"/>
          </a:p>
        </p:txBody>
      </p:sp>
      <p:sp>
        <p:nvSpPr>
          <p:cNvPr id="4" name="Text Placeholder 8">
            <a:extLst>
              <a:ext uri="{FF2B5EF4-FFF2-40B4-BE49-F238E27FC236}">
                <a16:creationId xmlns:a16="http://schemas.microsoft.com/office/drawing/2014/main" id="{4A01459D-6986-4D47-8547-50F2DB3BCA4D}"/>
              </a:ext>
            </a:extLst>
          </p:cNvPr>
          <p:cNvSpPr>
            <a:spLocks noGrp="1"/>
          </p:cNvSpPr>
          <p:nvPr>
            <p:ph type="body" sz="quarter" idx="11"/>
          </p:nvPr>
        </p:nvSpPr>
        <p:spPr>
          <a:xfrm>
            <a:off x="0" y="3710609"/>
            <a:ext cx="9144000" cy="715617"/>
          </a:xfrm>
          <a:prstGeom prst="rect">
            <a:avLst/>
          </a:prstGeom>
        </p:spPr>
        <p:txBody>
          <a:bodyPr anchor="ctr"/>
          <a:lstStyle>
            <a:lvl1pPr marL="0" indent="0" algn="ctr" rtl="1">
              <a:buNone/>
              <a:defRPr sz="4000" b="1">
                <a:solidFill>
                  <a:schemeClr val="bg1"/>
                </a:solidFill>
                <a:cs typeface="+mn-cs"/>
              </a:defRPr>
            </a:lvl1pPr>
          </a:lstStyle>
          <a:p>
            <a:pPr lvl="0"/>
            <a:endParaRPr lang="ar-EG" dirty="0"/>
          </a:p>
        </p:txBody>
      </p:sp>
      <p:sp>
        <p:nvSpPr>
          <p:cNvPr id="5" name="Text Placeholder 10">
            <a:extLst>
              <a:ext uri="{FF2B5EF4-FFF2-40B4-BE49-F238E27FC236}">
                <a16:creationId xmlns:a16="http://schemas.microsoft.com/office/drawing/2014/main" id="{F2B06752-BB7C-4EDD-A825-B7A66B24014A}"/>
              </a:ext>
            </a:extLst>
          </p:cNvPr>
          <p:cNvSpPr>
            <a:spLocks noGrp="1"/>
          </p:cNvSpPr>
          <p:nvPr>
            <p:ph type="body" sz="quarter" idx="12"/>
          </p:nvPr>
        </p:nvSpPr>
        <p:spPr>
          <a:xfrm>
            <a:off x="0" y="4442434"/>
            <a:ext cx="9144000" cy="1189740"/>
          </a:xfrm>
          <a:prstGeom prst="rect">
            <a:avLst/>
          </a:prstGeom>
        </p:spPr>
        <p:txBody>
          <a:bodyPr anchor="t"/>
          <a:lstStyle>
            <a:lvl1pPr marL="0" indent="0" algn="ctr">
              <a:buNone/>
              <a:defRPr sz="4000">
                <a:solidFill>
                  <a:srgbClr val="FFC000"/>
                </a:solidFill>
                <a:latin typeface="CS New Athanasius" panose="020B0500000000000000" pitchFamily="34" charset="0"/>
              </a:defRPr>
            </a:lvl1pPr>
          </a:lstStyle>
          <a:p>
            <a:pPr lvl="0"/>
            <a:endParaRPr lang="ar-EG" dirty="0"/>
          </a:p>
        </p:txBody>
      </p:sp>
      <p:sp>
        <p:nvSpPr>
          <p:cNvPr id="7" name="Rectangle 6">
            <a:extLst>
              <a:ext uri="{FF2B5EF4-FFF2-40B4-BE49-F238E27FC236}">
                <a16:creationId xmlns:a16="http://schemas.microsoft.com/office/drawing/2014/main" id="{C28405A0-727B-4079-8209-19548B5C8768}"/>
              </a:ext>
            </a:extLst>
          </p:cNvPr>
          <p:cNvSpPr/>
          <p:nvPr userDrawn="1"/>
        </p:nvSpPr>
        <p:spPr>
          <a:xfrm>
            <a:off x="1895060" y="6626"/>
            <a:ext cx="5353879" cy="523220"/>
          </a:xfrm>
          <a:prstGeom prst="rect">
            <a:avLst/>
          </a:prstGeom>
          <a:noFill/>
        </p:spPr>
        <p:txBody>
          <a:bodyPr wrap="square" lIns="91440" tIns="45720" rIns="91440" bIns="45720">
            <a:spAutoFit/>
          </a:bodyPr>
          <a:lstStyle/>
          <a:p>
            <a:pPr marR="0" lvl="0" indent="0" algn="ctr" defTabSz="457200" rtl="1" fontAlgn="auto">
              <a:lnSpc>
                <a:spcPct val="100000"/>
              </a:lnSpc>
              <a:spcBef>
                <a:spcPts val="0"/>
              </a:spcBef>
              <a:spcAft>
                <a:spcPts val="0"/>
              </a:spcAft>
              <a:buClrTx/>
              <a:buSzTx/>
              <a:buFontTx/>
              <a:buNone/>
              <a:tabLst/>
            </a:pPr>
            <a:r>
              <a:rPr kumimoji="0" lang="ar-EG" sz="2800" b="1" i="0" u="none" strike="noStrike" cap="none" spc="0" normalizeH="0" baseline="0" dirty="0">
                <a:ln>
                  <a:noFill/>
                </a:ln>
                <a:solidFill>
                  <a:srgbClr val="FFC000"/>
                </a:solidFill>
                <a:effectLst/>
                <a:uLnTx/>
                <a:uFillTx/>
                <a:latin typeface="Calibri"/>
                <a:cs typeface="AGA Sindibad Regular" pitchFamily="2" charset="-78"/>
              </a:rPr>
              <a:t>ابصالية الأربعاء</a:t>
            </a:r>
          </a:p>
        </p:txBody>
      </p:sp>
    </p:spTree>
    <p:extLst>
      <p:ext uri="{BB962C8B-B14F-4D97-AF65-F5344CB8AC3E}">
        <p14:creationId xmlns:p14="http://schemas.microsoft.com/office/powerpoint/2010/main" val="254320246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ابصالية الخميس">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81BE5-2E90-4858-9EBE-F255875F9255}"/>
              </a:ext>
            </a:extLst>
          </p:cNvPr>
          <p:cNvSpPr>
            <a:spLocks noGrp="1"/>
          </p:cNvSpPr>
          <p:nvPr>
            <p:ph type="title"/>
          </p:nvPr>
        </p:nvSpPr>
        <p:spPr>
          <a:xfrm>
            <a:off x="-1948070" y="0"/>
            <a:ext cx="1948070" cy="715617"/>
          </a:xfrm>
          <a:prstGeom prst="rect">
            <a:avLst/>
          </a:prstGeom>
        </p:spPr>
        <p:txBody>
          <a:bodyPr/>
          <a:lstStyle>
            <a:lvl1pPr>
              <a:defRPr/>
            </a:lvl1pPr>
          </a:lstStyle>
          <a:p>
            <a:endParaRPr lang="en-GB" dirty="0"/>
          </a:p>
        </p:txBody>
      </p:sp>
      <p:sp>
        <p:nvSpPr>
          <p:cNvPr id="3" name="Text Placeholder 6">
            <a:extLst>
              <a:ext uri="{FF2B5EF4-FFF2-40B4-BE49-F238E27FC236}">
                <a16:creationId xmlns:a16="http://schemas.microsoft.com/office/drawing/2014/main" id="{676DAD1D-4AC8-4EF2-B3A7-09324FA1EAFA}"/>
              </a:ext>
            </a:extLst>
          </p:cNvPr>
          <p:cNvSpPr>
            <a:spLocks noGrp="1"/>
          </p:cNvSpPr>
          <p:nvPr>
            <p:ph type="body" sz="quarter" idx="10"/>
          </p:nvPr>
        </p:nvSpPr>
        <p:spPr>
          <a:xfrm>
            <a:off x="0" y="5661635"/>
            <a:ext cx="9144000" cy="1189740"/>
          </a:xfrm>
          <a:prstGeom prst="rect">
            <a:avLst/>
          </a:prstGeom>
        </p:spPr>
        <p:txBody>
          <a:bodyPr anchor="b"/>
          <a:lstStyle>
            <a:lvl1pPr marL="0" indent="0" algn="ctr" rtl="1">
              <a:buNone/>
              <a:defRPr sz="4000" b="1">
                <a:solidFill>
                  <a:schemeClr val="bg1"/>
                </a:solidFill>
                <a:cs typeface="+mn-cs"/>
              </a:defRPr>
            </a:lvl1pPr>
          </a:lstStyle>
          <a:p>
            <a:pPr lvl="0"/>
            <a:endParaRPr lang="ar-EG" dirty="0"/>
          </a:p>
        </p:txBody>
      </p:sp>
      <p:sp>
        <p:nvSpPr>
          <p:cNvPr id="4" name="Text Placeholder 8">
            <a:extLst>
              <a:ext uri="{FF2B5EF4-FFF2-40B4-BE49-F238E27FC236}">
                <a16:creationId xmlns:a16="http://schemas.microsoft.com/office/drawing/2014/main" id="{4A01459D-6986-4D47-8547-50F2DB3BCA4D}"/>
              </a:ext>
            </a:extLst>
          </p:cNvPr>
          <p:cNvSpPr>
            <a:spLocks noGrp="1"/>
          </p:cNvSpPr>
          <p:nvPr>
            <p:ph type="body" sz="quarter" idx="11"/>
          </p:nvPr>
        </p:nvSpPr>
        <p:spPr>
          <a:xfrm>
            <a:off x="0" y="3710609"/>
            <a:ext cx="9144000" cy="715617"/>
          </a:xfrm>
          <a:prstGeom prst="rect">
            <a:avLst/>
          </a:prstGeom>
        </p:spPr>
        <p:txBody>
          <a:bodyPr/>
          <a:lstStyle>
            <a:lvl1pPr marL="0" indent="0" algn="ctr" rtl="1">
              <a:buNone/>
              <a:defRPr sz="4000" b="1">
                <a:solidFill>
                  <a:schemeClr val="bg1"/>
                </a:solidFill>
                <a:cs typeface="+mn-cs"/>
              </a:defRPr>
            </a:lvl1pPr>
          </a:lstStyle>
          <a:p>
            <a:pPr lvl="0"/>
            <a:endParaRPr lang="ar-EG" dirty="0"/>
          </a:p>
        </p:txBody>
      </p:sp>
      <p:sp>
        <p:nvSpPr>
          <p:cNvPr id="5" name="Text Placeholder 10">
            <a:extLst>
              <a:ext uri="{FF2B5EF4-FFF2-40B4-BE49-F238E27FC236}">
                <a16:creationId xmlns:a16="http://schemas.microsoft.com/office/drawing/2014/main" id="{F2B06752-BB7C-4EDD-A825-B7A66B24014A}"/>
              </a:ext>
            </a:extLst>
          </p:cNvPr>
          <p:cNvSpPr>
            <a:spLocks noGrp="1"/>
          </p:cNvSpPr>
          <p:nvPr>
            <p:ph type="body" sz="quarter" idx="12"/>
          </p:nvPr>
        </p:nvSpPr>
        <p:spPr>
          <a:xfrm>
            <a:off x="0" y="4442434"/>
            <a:ext cx="9144000" cy="1189740"/>
          </a:xfrm>
          <a:prstGeom prst="rect">
            <a:avLst/>
          </a:prstGeom>
        </p:spPr>
        <p:txBody>
          <a:bodyPr anchor="t"/>
          <a:lstStyle>
            <a:lvl1pPr marL="0" indent="0" algn="ctr">
              <a:buNone/>
              <a:defRPr sz="4000">
                <a:solidFill>
                  <a:srgbClr val="FFC000"/>
                </a:solidFill>
                <a:latin typeface="CS New Athanasius" panose="020B0500000000000000" pitchFamily="34" charset="0"/>
              </a:defRPr>
            </a:lvl1pPr>
          </a:lstStyle>
          <a:p>
            <a:pPr lvl="0"/>
            <a:endParaRPr lang="ar-EG" dirty="0"/>
          </a:p>
        </p:txBody>
      </p:sp>
      <p:sp>
        <p:nvSpPr>
          <p:cNvPr id="7" name="Rectangle 6">
            <a:extLst>
              <a:ext uri="{FF2B5EF4-FFF2-40B4-BE49-F238E27FC236}">
                <a16:creationId xmlns:a16="http://schemas.microsoft.com/office/drawing/2014/main" id="{C28405A0-727B-4079-8209-19548B5C8768}"/>
              </a:ext>
            </a:extLst>
          </p:cNvPr>
          <p:cNvSpPr/>
          <p:nvPr userDrawn="1"/>
        </p:nvSpPr>
        <p:spPr>
          <a:xfrm>
            <a:off x="1895060" y="6626"/>
            <a:ext cx="5353879" cy="523220"/>
          </a:xfrm>
          <a:prstGeom prst="rect">
            <a:avLst/>
          </a:prstGeom>
          <a:noFill/>
        </p:spPr>
        <p:txBody>
          <a:bodyPr wrap="square" lIns="91440" tIns="45720" rIns="91440" bIns="45720">
            <a:spAutoFit/>
          </a:bodyPr>
          <a:lstStyle/>
          <a:p>
            <a:pPr marR="0" lvl="0" indent="0" algn="ctr" defTabSz="457200" rtl="1" fontAlgn="auto">
              <a:lnSpc>
                <a:spcPct val="100000"/>
              </a:lnSpc>
              <a:spcBef>
                <a:spcPts val="0"/>
              </a:spcBef>
              <a:spcAft>
                <a:spcPts val="0"/>
              </a:spcAft>
              <a:buClrTx/>
              <a:buSzTx/>
              <a:buFontTx/>
              <a:buNone/>
              <a:tabLst/>
            </a:pPr>
            <a:r>
              <a:rPr kumimoji="0" lang="ar-EG" sz="2800" b="1" i="0" u="none" strike="noStrike" cap="none" spc="0" normalizeH="0" baseline="0" dirty="0">
                <a:ln>
                  <a:noFill/>
                </a:ln>
                <a:solidFill>
                  <a:srgbClr val="FFC000"/>
                </a:solidFill>
                <a:effectLst/>
                <a:uLnTx/>
                <a:uFillTx/>
                <a:latin typeface="Calibri"/>
                <a:cs typeface="AGA Sindibad Regular" pitchFamily="2" charset="-78"/>
              </a:rPr>
              <a:t>ابصالية الخميس</a:t>
            </a:r>
          </a:p>
        </p:txBody>
      </p:sp>
    </p:spTree>
    <p:extLst>
      <p:ext uri="{BB962C8B-B14F-4D97-AF65-F5344CB8AC3E}">
        <p14:creationId xmlns:p14="http://schemas.microsoft.com/office/powerpoint/2010/main" val="288648569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ابصالية الجمعة">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81BE5-2E90-4858-9EBE-F255875F9255}"/>
              </a:ext>
            </a:extLst>
          </p:cNvPr>
          <p:cNvSpPr>
            <a:spLocks noGrp="1"/>
          </p:cNvSpPr>
          <p:nvPr>
            <p:ph type="title"/>
          </p:nvPr>
        </p:nvSpPr>
        <p:spPr>
          <a:xfrm>
            <a:off x="-1948070" y="0"/>
            <a:ext cx="1948070" cy="715617"/>
          </a:xfrm>
          <a:prstGeom prst="rect">
            <a:avLst/>
          </a:prstGeom>
        </p:spPr>
        <p:txBody>
          <a:bodyPr/>
          <a:lstStyle>
            <a:lvl1pPr>
              <a:defRPr/>
            </a:lvl1pPr>
          </a:lstStyle>
          <a:p>
            <a:endParaRPr lang="en-GB" dirty="0"/>
          </a:p>
        </p:txBody>
      </p:sp>
      <p:sp>
        <p:nvSpPr>
          <p:cNvPr id="3" name="Text Placeholder 6">
            <a:extLst>
              <a:ext uri="{FF2B5EF4-FFF2-40B4-BE49-F238E27FC236}">
                <a16:creationId xmlns:a16="http://schemas.microsoft.com/office/drawing/2014/main" id="{676DAD1D-4AC8-4EF2-B3A7-09324FA1EAFA}"/>
              </a:ext>
            </a:extLst>
          </p:cNvPr>
          <p:cNvSpPr>
            <a:spLocks noGrp="1"/>
          </p:cNvSpPr>
          <p:nvPr>
            <p:ph type="body" sz="quarter" idx="10"/>
          </p:nvPr>
        </p:nvSpPr>
        <p:spPr>
          <a:xfrm>
            <a:off x="0" y="5661635"/>
            <a:ext cx="9144000" cy="1189740"/>
          </a:xfrm>
          <a:prstGeom prst="rect">
            <a:avLst/>
          </a:prstGeom>
        </p:spPr>
        <p:txBody>
          <a:bodyPr anchor="b"/>
          <a:lstStyle>
            <a:lvl1pPr marL="0" indent="0" algn="ctr" rtl="1">
              <a:buNone/>
              <a:defRPr sz="4000" b="1">
                <a:solidFill>
                  <a:schemeClr val="bg1"/>
                </a:solidFill>
                <a:cs typeface="+mn-cs"/>
              </a:defRPr>
            </a:lvl1pPr>
          </a:lstStyle>
          <a:p>
            <a:pPr lvl="0"/>
            <a:endParaRPr lang="ar-EG" dirty="0"/>
          </a:p>
        </p:txBody>
      </p:sp>
      <p:sp>
        <p:nvSpPr>
          <p:cNvPr id="4" name="Text Placeholder 8">
            <a:extLst>
              <a:ext uri="{FF2B5EF4-FFF2-40B4-BE49-F238E27FC236}">
                <a16:creationId xmlns:a16="http://schemas.microsoft.com/office/drawing/2014/main" id="{4A01459D-6986-4D47-8547-50F2DB3BCA4D}"/>
              </a:ext>
            </a:extLst>
          </p:cNvPr>
          <p:cNvSpPr>
            <a:spLocks noGrp="1"/>
          </p:cNvSpPr>
          <p:nvPr>
            <p:ph type="body" sz="quarter" idx="11"/>
          </p:nvPr>
        </p:nvSpPr>
        <p:spPr>
          <a:xfrm>
            <a:off x="0" y="3710609"/>
            <a:ext cx="9144000" cy="715617"/>
          </a:xfrm>
          <a:prstGeom prst="rect">
            <a:avLst/>
          </a:prstGeom>
        </p:spPr>
        <p:txBody>
          <a:bodyPr/>
          <a:lstStyle>
            <a:lvl1pPr marL="0" indent="0" algn="ctr" rtl="1">
              <a:buNone/>
              <a:defRPr sz="4000" b="1">
                <a:solidFill>
                  <a:schemeClr val="bg1"/>
                </a:solidFill>
                <a:cs typeface="+mn-cs"/>
              </a:defRPr>
            </a:lvl1pPr>
          </a:lstStyle>
          <a:p>
            <a:pPr lvl="0"/>
            <a:endParaRPr lang="ar-EG" dirty="0"/>
          </a:p>
        </p:txBody>
      </p:sp>
      <p:sp>
        <p:nvSpPr>
          <p:cNvPr id="5" name="Text Placeholder 10">
            <a:extLst>
              <a:ext uri="{FF2B5EF4-FFF2-40B4-BE49-F238E27FC236}">
                <a16:creationId xmlns:a16="http://schemas.microsoft.com/office/drawing/2014/main" id="{F2B06752-BB7C-4EDD-A825-B7A66B24014A}"/>
              </a:ext>
            </a:extLst>
          </p:cNvPr>
          <p:cNvSpPr>
            <a:spLocks noGrp="1"/>
          </p:cNvSpPr>
          <p:nvPr>
            <p:ph type="body" sz="quarter" idx="12"/>
          </p:nvPr>
        </p:nvSpPr>
        <p:spPr>
          <a:xfrm>
            <a:off x="0" y="4442434"/>
            <a:ext cx="9144000" cy="1189740"/>
          </a:xfrm>
          <a:prstGeom prst="rect">
            <a:avLst/>
          </a:prstGeom>
        </p:spPr>
        <p:txBody>
          <a:bodyPr anchor="t"/>
          <a:lstStyle>
            <a:lvl1pPr marL="0" indent="0" algn="ctr">
              <a:buNone/>
              <a:defRPr sz="4000">
                <a:solidFill>
                  <a:srgbClr val="FFC000"/>
                </a:solidFill>
                <a:latin typeface="CS New Athanasius" panose="020B0500000000000000" pitchFamily="34" charset="0"/>
              </a:defRPr>
            </a:lvl1pPr>
          </a:lstStyle>
          <a:p>
            <a:pPr lvl="0"/>
            <a:endParaRPr lang="ar-EG" dirty="0"/>
          </a:p>
        </p:txBody>
      </p:sp>
      <p:sp>
        <p:nvSpPr>
          <p:cNvPr id="7" name="Rectangle 6">
            <a:extLst>
              <a:ext uri="{FF2B5EF4-FFF2-40B4-BE49-F238E27FC236}">
                <a16:creationId xmlns:a16="http://schemas.microsoft.com/office/drawing/2014/main" id="{C28405A0-727B-4079-8209-19548B5C8768}"/>
              </a:ext>
            </a:extLst>
          </p:cNvPr>
          <p:cNvSpPr/>
          <p:nvPr userDrawn="1"/>
        </p:nvSpPr>
        <p:spPr>
          <a:xfrm>
            <a:off x="1895060" y="6626"/>
            <a:ext cx="5353879" cy="523220"/>
          </a:xfrm>
          <a:prstGeom prst="rect">
            <a:avLst/>
          </a:prstGeom>
          <a:noFill/>
        </p:spPr>
        <p:txBody>
          <a:bodyPr wrap="square" lIns="91440" tIns="45720" rIns="91440" bIns="45720">
            <a:spAutoFit/>
          </a:bodyPr>
          <a:lstStyle/>
          <a:p>
            <a:pPr marR="0" lvl="0" indent="0" algn="ctr" defTabSz="457200" rtl="1" fontAlgn="auto">
              <a:lnSpc>
                <a:spcPct val="100000"/>
              </a:lnSpc>
              <a:spcBef>
                <a:spcPts val="0"/>
              </a:spcBef>
              <a:spcAft>
                <a:spcPts val="0"/>
              </a:spcAft>
              <a:buClrTx/>
              <a:buSzTx/>
              <a:buFontTx/>
              <a:buNone/>
              <a:tabLst/>
            </a:pPr>
            <a:r>
              <a:rPr kumimoji="0" lang="ar-EG" sz="2800" b="1" i="0" u="none" strike="noStrike" cap="none" spc="0" normalizeH="0" baseline="0" dirty="0">
                <a:ln>
                  <a:noFill/>
                </a:ln>
                <a:solidFill>
                  <a:srgbClr val="FFC000"/>
                </a:solidFill>
                <a:effectLst/>
                <a:uLnTx/>
                <a:uFillTx/>
                <a:latin typeface="Calibri"/>
                <a:cs typeface="AGA Sindibad Regular" pitchFamily="2" charset="-78"/>
              </a:rPr>
              <a:t>ابصالية الجمعة</a:t>
            </a:r>
          </a:p>
        </p:txBody>
      </p:sp>
    </p:spTree>
    <p:extLst>
      <p:ext uri="{BB962C8B-B14F-4D97-AF65-F5344CB8AC3E}">
        <p14:creationId xmlns:p14="http://schemas.microsoft.com/office/powerpoint/2010/main" val="313230496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ابصالية السبت">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81BE5-2E90-4858-9EBE-F255875F9255}"/>
              </a:ext>
            </a:extLst>
          </p:cNvPr>
          <p:cNvSpPr>
            <a:spLocks noGrp="1"/>
          </p:cNvSpPr>
          <p:nvPr>
            <p:ph type="title"/>
          </p:nvPr>
        </p:nvSpPr>
        <p:spPr>
          <a:xfrm>
            <a:off x="-1948070" y="0"/>
            <a:ext cx="1948070" cy="715617"/>
          </a:xfrm>
          <a:prstGeom prst="rect">
            <a:avLst/>
          </a:prstGeom>
        </p:spPr>
        <p:txBody>
          <a:bodyPr/>
          <a:lstStyle>
            <a:lvl1pPr>
              <a:defRPr/>
            </a:lvl1pPr>
          </a:lstStyle>
          <a:p>
            <a:endParaRPr lang="en-GB" dirty="0"/>
          </a:p>
        </p:txBody>
      </p:sp>
      <p:sp>
        <p:nvSpPr>
          <p:cNvPr id="3" name="Text Placeholder 6">
            <a:extLst>
              <a:ext uri="{FF2B5EF4-FFF2-40B4-BE49-F238E27FC236}">
                <a16:creationId xmlns:a16="http://schemas.microsoft.com/office/drawing/2014/main" id="{676DAD1D-4AC8-4EF2-B3A7-09324FA1EAFA}"/>
              </a:ext>
            </a:extLst>
          </p:cNvPr>
          <p:cNvSpPr>
            <a:spLocks noGrp="1"/>
          </p:cNvSpPr>
          <p:nvPr>
            <p:ph type="body" sz="quarter" idx="10"/>
          </p:nvPr>
        </p:nvSpPr>
        <p:spPr>
          <a:xfrm>
            <a:off x="0" y="5661635"/>
            <a:ext cx="9144000" cy="1189740"/>
          </a:xfrm>
          <a:prstGeom prst="rect">
            <a:avLst/>
          </a:prstGeom>
        </p:spPr>
        <p:txBody>
          <a:bodyPr anchor="b"/>
          <a:lstStyle>
            <a:lvl1pPr marL="0" indent="0" algn="ctr" rtl="1">
              <a:buNone/>
              <a:defRPr sz="4000" b="1">
                <a:solidFill>
                  <a:schemeClr val="bg1"/>
                </a:solidFill>
                <a:cs typeface="+mn-cs"/>
              </a:defRPr>
            </a:lvl1pPr>
          </a:lstStyle>
          <a:p>
            <a:pPr lvl="0"/>
            <a:endParaRPr lang="ar-EG" dirty="0"/>
          </a:p>
        </p:txBody>
      </p:sp>
      <p:sp>
        <p:nvSpPr>
          <p:cNvPr id="4" name="Text Placeholder 8">
            <a:extLst>
              <a:ext uri="{FF2B5EF4-FFF2-40B4-BE49-F238E27FC236}">
                <a16:creationId xmlns:a16="http://schemas.microsoft.com/office/drawing/2014/main" id="{4A01459D-6986-4D47-8547-50F2DB3BCA4D}"/>
              </a:ext>
            </a:extLst>
          </p:cNvPr>
          <p:cNvSpPr>
            <a:spLocks noGrp="1"/>
          </p:cNvSpPr>
          <p:nvPr>
            <p:ph type="body" sz="quarter" idx="11"/>
          </p:nvPr>
        </p:nvSpPr>
        <p:spPr>
          <a:xfrm>
            <a:off x="0" y="3710609"/>
            <a:ext cx="9144000" cy="715617"/>
          </a:xfrm>
          <a:prstGeom prst="rect">
            <a:avLst/>
          </a:prstGeom>
        </p:spPr>
        <p:txBody>
          <a:bodyPr/>
          <a:lstStyle>
            <a:lvl1pPr marL="0" indent="0" algn="ctr" rtl="1">
              <a:buNone/>
              <a:defRPr sz="4000" b="1">
                <a:solidFill>
                  <a:schemeClr val="bg1"/>
                </a:solidFill>
                <a:cs typeface="+mn-cs"/>
              </a:defRPr>
            </a:lvl1pPr>
          </a:lstStyle>
          <a:p>
            <a:pPr lvl="0"/>
            <a:endParaRPr lang="ar-EG" dirty="0"/>
          </a:p>
        </p:txBody>
      </p:sp>
      <p:sp>
        <p:nvSpPr>
          <p:cNvPr id="5" name="Text Placeholder 10">
            <a:extLst>
              <a:ext uri="{FF2B5EF4-FFF2-40B4-BE49-F238E27FC236}">
                <a16:creationId xmlns:a16="http://schemas.microsoft.com/office/drawing/2014/main" id="{F2B06752-BB7C-4EDD-A825-B7A66B24014A}"/>
              </a:ext>
            </a:extLst>
          </p:cNvPr>
          <p:cNvSpPr>
            <a:spLocks noGrp="1"/>
          </p:cNvSpPr>
          <p:nvPr>
            <p:ph type="body" sz="quarter" idx="12"/>
          </p:nvPr>
        </p:nvSpPr>
        <p:spPr>
          <a:xfrm>
            <a:off x="0" y="4442434"/>
            <a:ext cx="9144000" cy="1189740"/>
          </a:xfrm>
          <a:prstGeom prst="rect">
            <a:avLst/>
          </a:prstGeom>
        </p:spPr>
        <p:txBody>
          <a:bodyPr anchor="t"/>
          <a:lstStyle>
            <a:lvl1pPr marL="0" indent="0" algn="ctr">
              <a:buNone/>
              <a:defRPr sz="4000">
                <a:solidFill>
                  <a:srgbClr val="FFC000"/>
                </a:solidFill>
                <a:latin typeface="CS New Athanasius" panose="020B0500000000000000" pitchFamily="34" charset="0"/>
              </a:defRPr>
            </a:lvl1pPr>
          </a:lstStyle>
          <a:p>
            <a:pPr lvl="0"/>
            <a:endParaRPr lang="ar-EG" dirty="0"/>
          </a:p>
        </p:txBody>
      </p:sp>
      <p:sp>
        <p:nvSpPr>
          <p:cNvPr id="7" name="Rectangle 6">
            <a:extLst>
              <a:ext uri="{FF2B5EF4-FFF2-40B4-BE49-F238E27FC236}">
                <a16:creationId xmlns:a16="http://schemas.microsoft.com/office/drawing/2014/main" id="{C28405A0-727B-4079-8209-19548B5C8768}"/>
              </a:ext>
            </a:extLst>
          </p:cNvPr>
          <p:cNvSpPr/>
          <p:nvPr userDrawn="1"/>
        </p:nvSpPr>
        <p:spPr>
          <a:xfrm>
            <a:off x="1895060" y="6626"/>
            <a:ext cx="5353879" cy="523220"/>
          </a:xfrm>
          <a:prstGeom prst="rect">
            <a:avLst/>
          </a:prstGeom>
          <a:noFill/>
        </p:spPr>
        <p:txBody>
          <a:bodyPr wrap="square" lIns="91440" tIns="45720" rIns="91440" bIns="45720">
            <a:spAutoFit/>
          </a:bodyPr>
          <a:lstStyle/>
          <a:p>
            <a:pPr marR="0" lvl="0" indent="0" algn="ctr" defTabSz="457200" rtl="1" fontAlgn="auto">
              <a:lnSpc>
                <a:spcPct val="100000"/>
              </a:lnSpc>
              <a:spcBef>
                <a:spcPts val="0"/>
              </a:spcBef>
              <a:spcAft>
                <a:spcPts val="0"/>
              </a:spcAft>
              <a:buClrTx/>
              <a:buSzTx/>
              <a:buFontTx/>
              <a:buNone/>
              <a:tabLst/>
            </a:pPr>
            <a:r>
              <a:rPr kumimoji="0" lang="ar-EG" sz="2800" b="1" i="0" u="none" strike="noStrike" cap="none" spc="0" normalizeH="0" baseline="0" dirty="0">
                <a:ln>
                  <a:noFill/>
                </a:ln>
                <a:solidFill>
                  <a:srgbClr val="FFC000"/>
                </a:solidFill>
                <a:effectLst/>
                <a:uLnTx/>
                <a:uFillTx/>
                <a:latin typeface="Calibri"/>
                <a:cs typeface="AGA Sindibad Regular" pitchFamily="2" charset="-78"/>
              </a:rPr>
              <a:t>ابصالية السبت</a:t>
            </a:r>
          </a:p>
        </p:txBody>
      </p:sp>
    </p:spTree>
    <p:extLst>
      <p:ext uri="{BB962C8B-B14F-4D97-AF65-F5344CB8AC3E}">
        <p14:creationId xmlns:p14="http://schemas.microsoft.com/office/powerpoint/2010/main" val="157338097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مقدمة الثيؤطوكيات الآدام">
    <p:spTree>
      <p:nvGrpSpPr>
        <p:cNvPr id="1" name=""/>
        <p:cNvGrpSpPr/>
        <p:nvPr/>
      </p:nvGrpSpPr>
      <p:grpSpPr>
        <a:xfrm>
          <a:off x="0" y="0"/>
          <a:ext cx="0" cy="0"/>
          <a:chOff x="0" y="0"/>
          <a:chExt cx="0" cy="0"/>
        </a:xfrm>
      </p:grpSpPr>
      <p:sp>
        <p:nvSpPr>
          <p:cNvPr id="2" name="Rectangle 1"/>
          <p:cNvSpPr/>
          <p:nvPr userDrawn="1"/>
        </p:nvSpPr>
        <p:spPr>
          <a:xfrm>
            <a:off x="2455816" y="0"/>
            <a:ext cx="4232363" cy="523220"/>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SA" sz="2800" b="1" i="0" u="none" strike="noStrike" cap="none" spc="0" normalizeH="0" baseline="0" dirty="0">
                <a:ln>
                  <a:noFill/>
                </a:ln>
                <a:solidFill>
                  <a:srgbClr val="FFC000"/>
                </a:solidFill>
                <a:effectLst/>
                <a:uLnTx/>
                <a:uFillTx/>
                <a:latin typeface="Calibri"/>
                <a:cs typeface="AGA Sindibad Regular" pitchFamily="2" charset="-78"/>
              </a:rPr>
              <a:t>مقدمة الثيؤطوكيات الآدام</a:t>
            </a:r>
          </a:p>
        </p:txBody>
      </p:sp>
      <p:sp>
        <p:nvSpPr>
          <p:cNvPr id="5" name="Text Placeholder 19"/>
          <p:cNvSpPr>
            <a:spLocks noGrp="1"/>
          </p:cNvSpPr>
          <p:nvPr>
            <p:ph type="body" sz="quarter" idx="11"/>
          </p:nvPr>
        </p:nvSpPr>
        <p:spPr>
          <a:xfrm>
            <a:off x="-2" y="4570737"/>
            <a:ext cx="9144000" cy="1233715"/>
          </a:xfrm>
          <a:prstGeom prst="rect">
            <a:avLst/>
          </a:prstGeom>
        </p:spPr>
        <p:txBody>
          <a:bodyPr/>
          <a:lstStyle>
            <a:lvl1pPr marL="0" indent="0" algn="ctr">
              <a:buNone/>
              <a:defRPr sz="3600" b="1">
                <a:solidFill>
                  <a:srgbClr val="FFC000"/>
                </a:solidFill>
                <a:latin typeface="CS New Athanasius" panose="020B0500000000000000" pitchFamily="34" charset="0"/>
              </a:defRPr>
            </a:lvl1pPr>
          </a:lstStyle>
          <a:p>
            <a:pPr lvl="0"/>
            <a:endParaRPr lang="ar-EG" dirty="0"/>
          </a:p>
        </p:txBody>
      </p:sp>
      <p:sp>
        <p:nvSpPr>
          <p:cNvPr id="9" name="Text Placeholder 8"/>
          <p:cNvSpPr>
            <a:spLocks noGrp="1"/>
          </p:cNvSpPr>
          <p:nvPr>
            <p:ph type="body" sz="quarter" idx="12"/>
          </p:nvPr>
        </p:nvSpPr>
        <p:spPr>
          <a:xfrm>
            <a:off x="1" y="3697356"/>
            <a:ext cx="9143999" cy="835281"/>
          </a:xfrm>
          <a:prstGeom prst="rect">
            <a:avLst/>
          </a:prstGeom>
        </p:spPr>
        <p:txBody>
          <a:bodyPr/>
          <a:lstStyle>
            <a:lvl1pPr indent="0" algn="ctr" rtl="1">
              <a:lnSpc>
                <a:spcPct val="100000"/>
              </a:lnSpc>
              <a:buNone/>
              <a:defRPr sz="4200" b="1">
                <a:solidFill>
                  <a:schemeClr val="bg1"/>
                </a:solidFill>
              </a:defRPr>
            </a:lvl1pPr>
          </a:lstStyle>
          <a:p>
            <a:pPr lvl="0"/>
            <a:endParaRPr lang="en-US" dirty="0"/>
          </a:p>
        </p:txBody>
      </p:sp>
      <p:sp>
        <p:nvSpPr>
          <p:cNvPr id="11" name="Text Placeholder 10"/>
          <p:cNvSpPr>
            <a:spLocks noGrp="1"/>
          </p:cNvSpPr>
          <p:nvPr>
            <p:ph type="body" sz="quarter" idx="13"/>
          </p:nvPr>
        </p:nvSpPr>
        <p:spPr>
          <a:xfrm>
            <a:off x="0" y="5804452"/>
            <a:ext cx="9144000" cy="1053548"/>
          </a:xfrm>
          <a:prstGeom prst="rect">
            <a:avLst/>
          </a:prstGeom>
        </p:spPr>
        <p:txBody>
          <a:bodyPr/>
          <a:lstStyle>
            <a:lvl1pPr marL="0" indent="0" algn="ctr" rtl="1">
              <a:lnSpc>
                <a:spcPct val="100000"/>
              </a:lnSpc>
              <a:buNone/>
              <a:defRPr sz="4200" b="1">
                <a:solidFill>
                  <a:schemeClr val="bg1"/>
                </a:solidFill>
              </a:defRPr>
            </a:lvl1pPr>
          </a:lstStyle>
          <a:p>
            <a:pPr lvl="0"/>
            <a:endParaRPr lang="en-US" dirty="0"/>
          </a:p>
        </p:txBody>
      </p:sp>
    </p:spTree>
    <p:extLst>
      <p:ext uri="{BB962C8B-B14F-4D97-AF65-F5344CB8AC3E}">
        <p14:creationId xmlns:p14="http://schemas.microsoft.com/office/powerpoint/2010/main" val="1938095411"/>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مقدمة الثيؤطوكيات الواطس">
    <p:spTree>
      <p:nvGrpSpPr>
        <p:cNvPr id="1" name=""/>
        <p:cNvGrpSpPr/>
        <p:nvPr/>
      </p:nvGrpSpPr>
      <p:grpSpPr>
        <a:xfrm>
          <a:off x="0" y="0"/>
          <a:ext cx="0" cy="0"/>
          <a:chOff x="0" y="0"/>
          <a:chExt cx="0" cy="0"/>
        </a:xfrm>
      </p:grpSpPr>
      <p:sp>
        <p:nvSpPr>
          <p:cNvPr id="2" name="Rectangle 1"/>
          <p:cNvSpPr/>
          <p:nvPr userDrawn="1"/>
        </p:nvSpPr>
        <p:spPr>
          <a:xfrm>
            <a:off x="2455816" y="0"/>
            <a:ext cx="4232363" cy="523220"/>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SA" sz="2800" b="1" i="0" u="none" strike="noStrike" cap="none" spc="0" normalizeH="0" baseline="0" dirty="0">
                <a:ln>
                  <a:noFill/>
                </a:ln>
                <a:solidFill>
                  <a:srgbClr val="FFC000"/>
                </a:solidFill>
                <a:effectLst/>
                <a:uLnTx/>
                <a:uFillTx/>
                <a:latin typeface="Calibri"/>
                <a:cs typeface="AGA Sindibad Regular" pitchFamily="2" charset="-78"/>
              </a:rPr>
              <a:t>مقدمة الثيؤطوكيات </a:t>
            </a:r>
            <a:r>
              <a:rPr kumimoji="0" lang="ar-EG" sz="2800" b="1" i="0" u="none" strike="noStrike" cap="none" spc="0" normalizeH="0" baseline="0" dirty="0">
                <a:ln>
                  <a:noFill/>
                </a:ln>
                <a:solidFill>
                  <a:srgbClr val="FFC000"/>
                </a:solidFill>
                <a:effectLst/>
                <a:uLnTx/>
                <a:uFillTx/>
                <a:latin typeface="Calibri"/>
                <a:cs typeface="AGA Sindibad Regular" pitchFamily="2" charset="-78"/>
              </a:rPr>
              <a:t>الواطس</a:t>
            </a:r>
            <a:endParaRPr kumimoji="0" lang="ar-SA" sz="2800" b="1" i="0" u="none" strike="noStrike" cap="none" spc="0" normalizeH="0" baseline="0" dirty="0">
              <a:ln>
                <a:noFill/>
              </a:ln>
              <a:solidFill>
                <a:srgbClr val="FFC000"/>
              </a:solidFill>
              <a:effectLst/>
              <a:uLnTx/>
              <a:uFillTx/>
              <a:latin typeface="Calibri"/>
              <a:cs typeface="AGA Sindibad Regular" pitchFamily="2" charset="-78"/>
            </a:endParaRPr>
          </a:p>
        </p:txBody>
      </p:sp>
      <p:sp>
        <p:nvSpPr>
          <p:cNvPr id="5" name="Text Placeholder 19"/>
          <p:cNvSpPr>
            <a:spLocks noGrp="1"/>
          </p:cNvSpPr>
          <p:nvPr>
            <p:ph type="body" sz="quarter" idx="11"/>
          </p:nvPr>
        </p:nvSpPr>
        <p:spPr>
          <a:xfrm>
            <a:off x="-2" y="4570737"/>
            <a:ext cx="9144000" cy="1233715"/>
          </a:xfrm>
          <a:prstGeom prst="rect">
            <a:avLst/>
          </a:prstGeom>
        </p:spPr>
        <p:txBody>
          <a:bodyPr/>
          <a:lstStyle>
            <a:lvl1pPr marL="0" indent="0" algn="ctr">
              <a:buNone/>
              <a:defRPr sz="3600" b="1">
                <a:solidFill>
                  <a:srgbClr val="FFC000"/>
                </a:solidFill>
                <a:latin typeface="CS New Athanasius" panose="020B0500000000000000" pitchFamily="34" charset="0"/>
              </a:defRPr>
            </a:lvl1pPr>
          </a:lstStyle>
          <a:p>
            <a:pPr lvl="0"/>
            <a:endParaRPr lang="ar-EG" dirty="0"/>
          </a:p>
        </p:txBody>
      </p:sp>
      <p:sp>
        <p:nvSpPr>
          <p:cNvPr id="9" name="Text Placeholder 8"/>
          <p:cNvSpPr>
            <a:spLocks noGrp="1"/>
          </p:cNvSpPr>
          <p:nvPr>
            <p:ph type="body" sz="quarter" idx="12"/>
          </p:nvPr>
        </p:nvSpPr>
        <p:spPr>
          <a:xfrm>
            <a:off x="1" y="3697356"/>
            <a:ext cx="9143999" cy="835281"/>
          </a:xfrm>
          <a:prstGeom prst="rect">
            <a:avLst/>
          </a:prstGeom>
        </p:spPr>
        <p:txBody>
          <a:bodyPr/>
          <a:lstStyle>
            <a:lvl1pPr indent="0" algn="ctr" rtl="1">
              <a:lnSpc>
                <a:spcPct val="100000"/>
              </a:lnSpc>
              <a:buNone/>
              <a:defRPr sz="4200" b="1">
                <a:solidFill>
                  <a:schemeClr val="bg1"/>
                </a:solidFill>
              </a:defRPr>
            </a:lvl1pPr>
          </a:lstStyle>
          <a:p>
            <a:pPr lvl="0"/>
            <a:endParaRPr lang="en-US" dirty="0"/>
          </a:p>
        </p:txBody>
      </p:sp>
      <p:sp>
        <p:nvSpPr>
          <p:cNvPr id="11" name="Text Placeholder 10"/>
          <p:cNvSpPr>
            <a:spLocks noGrp="1"/>
          </p:cNvSpPr>
          <p:nvPr>
            <p:ph type="body" sz="quarter" idx="13"/>
          </p:nvPr>
        </p:nvSpPr>
        <p:spPr>
          <a:xfrm>
            <a:off x="0" y="5804452"/>
            <a:ext cx="9144000" cy="1053548"/>
          </a:xfrm>
          <a:prstGeom prst="rect">
            <a:avLst/>
          </a:prstGeom>
        </p:spPr>
        <p:txBody>
          <a:bodyPr/>
          <a:lstStyle>
            <a:lvl1pPr marL="0" indent="0" algn="ctr" rtl="1">
              <a:lnSpc>
                <a:spcPct val="100000"/>
              </a:lnSpc>
              <a:buNone/>
              <a:defRPr sz="4200" b="1">
                <a:solidFill>
                  <a:schemeClr val="bg1"/>
                </a:solidFill>
              </a:defRPr>
            </a:lvl1pPr>
          </a:lstStyle>
          <a:p>
            <a:pPr lvl="0"/>
            <a:endParaRPr lang="en-US" dirty="0"/>
          </a:p>
        </p:txBody>
      </p:sp>
    </p:spTree>
    <p:extLst>
      <p:ext uri="{BB962C8B-B14F-4D97-AF65-F5344CB8AC3E}">
        <p14:creationId xmlns:p14="http://schemas.microsoft.com/office/powerpoint/2010/main" val="418838883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ثيؤطوكية الأحد (القطعة الأولى =A)">
    <p:spTree>
      <p:nvGrpSpPr>
        <p:cNvPr id="1" name=""/>
        <p:cNvGrpSpPr/>
        <p:nvPr/>
      </p:nvGrpSpPr>
      <p:grpSpPr>
        <a:xfrm>
          <a:off x="0" y="0"/>
          <a:ext cx="0" cy="0"/>
          <a:chOff x="0" y="0"/>
          <a:chExt cx="0" cy="0"/>
        </a:xfrm>
      </p:grpSpPr>
      <p:sp>
        <p:nvSpPr>
          <p:cNvPr id="2" name="Rectangle 1"/>
          <p:cNvSpPr/>
          <p:nvPr userDrawn="1"/>
        </p:nvSpPr>
        <p:spPr>
          <a:xfrm>
            <a:off x="2361382" y="0"/>
            <a:ext cx="4421233" cy="523220"/>
          </a:xfrm>
          <a:prstGeom prst="rect">
            <a:avLst/>
          </a:prstGeom>
          <a:noFill/>
        </p:spPr>
        <p:txBody>
          <a:bodyPr wrap="square" lIns="91440" tIns="45720" rIns="91440" bIns="45720">
            <a:spAutoFit/>
          </a:bodyPr>
          <a:lstStyle/>
          <a:p>
            <a:pPr algn="ctr" rtl="1" eaLnBrk="1" hangingPunct="1">
              <a:buFontTx/>
              <a:buNone/>
            </a:pPr>
            <a:r>
              <a:rPr kumimoji="0" lang="ar-EG" altLang="en-US" sz="2800" b="1" i="0" u="none" strike="noStrike" kern="1200" cap="none" spc="0" normalizeH="0" baseline="0" dirty="0">
                <a:ln>
                  <a:noFill/>
                </a:ln>
                <a:solidFill>
                  <a:srgbClr val="FFC000"/>
                </a:solidFill>
                <a:effectLst/>
                <a:uLnTx/>
                <a:uFillTx/>
                <a:latin typeface="Calibri"/>
                <a:ea typeface="+mn-ea"/>
                <a:cs typeface="AGA Sindibad Regular" pitchFamily="2" charset="-78"/>
              </a:rPr>
              <a:t>ثيؤطوكية الأحد</a:t>
            </a:r>
            <a:r>
              <a:rPr kumimoji="0" lang="en-US" altLang="en-US" sz="2800" b="1" i="0" u="none" strike="noStrike" kern="1200" cap="none" spc="0" normalizeH="0" baseline="0" dirty="0">
                <a:ln>
                  <a:noFill/>
                </a:ln>
                <a:solidFill>
                  <a:srgbClr val="FFC000"/>
                </a:solidFill>
                <a:effectLst/>
                <a:uLnTx/>
                <a:uFillTx/>
                <a:latin typeface="Calibri"/>
                <a:ea typeface="+mn-ea"/>
                <a:cs typeface="AGA Sindibad Regular" pitchFamily="2" charset="-78"/>
              </a:rPr>
              <a:t> </a:t>
            </a:r>
            <a:r>
              <a:rPr kumimoji="0" lang="ar-EG" altLang="en-US" sz="2400" b="1" i="0" u="none" strike="noStrike" kern="1200" cap="none" spc="0" normalizeH="0" baseline="0" dirty="0">
                <a:ln>
                  <a:noFill/>
                </a:ln>
                <a:solidFill>
                  <a:srgbClr val="FFC000"/>
                </a:solidFill>
                <a:effectLst/>
                <a:uLnTx/>
                <a:uFillTx/>
                <a:latin typeface="Calibri"/>
                <a:ea typeface="+mn-ea"/>
                <a:cs typeface="AGA Sindibad Regular" pitchFamily="2" charset="-78"/>
              </a:rPr>
              <a:t>(</a:t>
            </a:r>
            <a:r>
              <a:rPr kumimoji="0" lang="en-US" altLang="en-US" sz="2400" b="1" i="0" u="none" strike="noStrike" kern="1200" cap="none" spc="0" normalizeH="0" baseline="0" dirty="0">
                <a:ln>
                  <a:noFill/>
                </a:ln>
                <a:solidFill>
                  <a:srgbClr val="FFC000"/>
                </a:solidFill>
                <a:effectLst/>
                <a:uLnTx/>
                <a:uFillTx/>
                <a:latin typeface="Calibri"/>
                <a:ea typeface="+mn-ea"/>
                <a:cs typeface="AGA Sindibad Regular" pitchFamily="2" charset="-78"/>
              </a:rPr>
              <a:t> </a:t>
            </a:r>
            <a:r>
              <a:rPr kumimoji="0" lang="ar-EG" altLang="en-US" sz="2400" b="1" i="0" u="none" strike="noStrike" kern="1200" cap="none" spc="0" normalizeH="0" baseline="0" dirty="0">
                <a:ln>
                  <a:noFill/>
                </a:ln>
                <a:solidFill>
                  <a:srgbClr val="FFC000"/>
                </a:solidFill>
                <a:effectLst/>
                <a:uLnTx/>
                <a:uFillTx/>
                <a:latin typeface="Calibri"/>
                <a:ea typeface="+mn-ea"/>
                <a:cs typeface="AGA Sindibad Regular" pitchFamily="2" charset="-78"/>
              </a:rPr>
              <a:t>القطعة الأولى </a:t>
            </a:r>
            <a:r>
              <a:rPr lang="en-US" altLang="en-US" sz="2000" b="0" dirty="0">
                <a:solidFill>
                  <a:srgbClr val="FFC000"/>
                </a:solidFill>
                <a:latin typeface="Avva_Shenouda" panose="020B0500000000000000" pitchFamily="34" charset="0"/>
                <a:cs typeface="PT Bold Heading" panose="02010400000000000000" pitchFamily="2" charset="-78"/>
              </a:rPr>
              <a:t>=A</a:t>
            </a:r>
            <a:r>
              <a:rPr lang="ar-EG" altLang="en-US" sz="2000" b="0" dirty="0">
                <a:solidFill>
                  <a:srgbClr val="FFC000"/>
                </a:solidFill>
                <a:latin typeface="Avva_Shenouda" panose="020B0500000000000000" pitchFamily="34" charset="0"/>
                <a:cs typeface="PT Bold Heading" panose="02010400000000000000" pitchFamily="2" charset="-78"/>
              </a:rPr>
              <a:t>)</a:t>
            </a:r>
            <a:endParaRPr lang="en-US" altLang="en-US" sz="2400" b="0" dirty="0">
              <a:solidFill>
                <a:srgbClr val="FFC000"/>
              </a:solidFill>
              <a:cs typeface="PT Bold Heading" panose="02010400000000000000" pitchFamily="2" charset="-78"/>
            </a:endParaRPr>
          </a:p>
        </p:txBody>
      </p:sp>
      <p:sp>
        <p:nvSpPr>
          <p:cNvPr id="6" name="Text Placeholder 6">
            <a:extLst>
              <a:ext uri="{FF2B5EF4-FFF2-40B4-BE49-F238E27FC236}">
                <a16:creationId xmlns:a16="http://schemas.microsoft.com/office/drawing/2014/main" id="{40AF7F48-2E56-4FB7-9023-083BD35A8816}"/>
              </a:ext>
            </a:extLst>
          </p:cNvPr>
          <p:cNvSpPr>
            <a:spLocks noGrp="1"/>
          </p:cNvSpPr>
          <p:nvPr>
            <p:ph type="body" sz="quarter" idx="10"/>
          </p:nvPr>
        </p:nvSpPr>
        <p:spPr>
          <a:xfrm>
            <a:off x="0" y="5661635"/>
            <a:ext cx="9144000" cy="1189740"/>
          </a:xfrm>
          <a:prstGeom prst="rect">
            <a:avLst/>
          </a:prstGeom>
        </p:spPr>
        <p:txBody>
          <a:bodyPr anchor="b"/>
          <a:lstStyle>
            <a:lvl1pPr marL="0" indent="0" algn="ctr" rtl="1">
              <a:buNone/>
              <a:defRPr sz="4000" b="1">
                <a:solidFill>
                  <a:schemeClr val="bg1"/>
                </a:solidFill>
                <a:cs typeface="+mn-cs"/>
              </a:defRPr>
            </a:lvl1pPr>
          </a:lstStyle>
          <a:p>
            <a:pPr lvl="0"/>
            <a:endParaRPr lang="ar-EG" dirty="0"/>
          </a:p>
        </p:txBody>
      </p:sp>
      <p:sp>
        <p:nvSpPr>
          <p:cNvPr id="7" name="Text Placeholder 8">
            <a:extLst>
              <a:ext uri="{FF2B5EF4-FFF2-40B4-BE49-F238E27FC236}">
                <a16:creationId xmlns:a16="http://schemas.microsoft.com/office/drawing/2014/main" id="{02B46205-7CA4-4D18-83C7-B07256F05AF3}"/>
              </a:ext>
            </a:extLst>
          </p:cNvPr>
          <p:cNvSpPr>
            <a:spLocks noGrp="1"/>
          </p:cNvSpPr>
          <p:nvPr>
            <p:ph type="body" sz="quarter" idx="11"/>
          </p:nvPr>
        </p:nvSpPr>
        <p:spPr>
          <a:xfrm>
            <a:off x="0" y="3710609"/>
            <a:ext cx="9144000" cy="715617"/>
          </a:xfrm>
          <a:prstGeom prst="rect">
            <a:avLst/>
          </a:prstGeom>
        </p:spPr>
        <p:txBody>
          <a:bodyPr/>
          <a:lstStyle>
            <a:lvl1pPr marL="0" indent="0" algn="ctr" rtl="1">
              <a:buNone/>
              <a:defRPr sz="4000" b="1">
                <a:solidFill>
                  <a:schemeClr val="bg1"/>
                </a:solidFill>
                <a:cs typeface="+mn-cs"/>
              </a:defRPr>
            </a:lvl1pPr>
          </a:lstStyle>
          <a:p>
            <a:pPr lvl="0"/>
            <a:endParaRPr lang="ar-EG" dirty="0"/>
          </a:p>
        </p:txBody>
      </p:sp>
      <p:sp>
        <p:nvSpPr>
          <p:cNvPr id="8" name="Text Placeholder 10">
            <a:extLst>
              <a:ext uri="{FF2B5EF4-FFF2-40B4-BE49-F238E27FC236}">
                <a16:creationId xmlns:a16="http://schemas.microsoft.com/office/drawing/2014/main" id="{D050BCCC-7479-41B6-96A2-C077714F5EE2}"/>
              </a:ext>
            </a:extLst>
          </p:cNvPr>
          <p:cNvSpPr>
            <a:spLocks noGrp="1"/>
          </p:cNvSpPr>
          <p:nvPr>
            <p:ph type="body" sz="quarter" idx="12"/>
          </p:nvPr>
        </p:nvSpPr>
        <p:spPr>
          <a:xfrm>
            <a:off x="0" y="4442434"/>
            <a:ext cx="9144000" cy="1189740"/>
          </a:xfrm>
          <a:prstGeom prst="rect">
            <a:avLst/>
          </a:prstGeom>
        </p:spPr>
        <p:txBody>
          <a:bodyPr anchor="t"/>
          <a:lstStyle>
            <a:lvl1pPr marL="0" indent="0" algn="ctr">
              <a:buNone/>
              <a:defRPr sz="4000">
                <a:solidFill>
                  <a:srgbClr val="FFC000"/>
                </a:solidFill>
                <a:latin typeface="CS New Athanasius" panose="020B0500000000000000" pitchFamily="34" charset="0"/>
              </a:defRPr>
            </a:lvl1pPr>
          </a:lstStyle>
          <a:p>
            <a:pPr lvl="0"/>
            <a:endParaRPr lang="ar-EG" dirty="0"/>
          </a:p>
        </p:txBody>
      </p:sp>
    </p:spTree>
    <p:extLst>
      <p:ext uri="{BB962C8B-B14F-4D97-AF65-F5344CB8AC3E}">
        <p14:creationId xmlns:p14="http://schemas.microsoft.com/office/powerpoint/2010/main" val="124848443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ثيؤطوكية الأحد (القطعة الثانية =B)">
    <p:spTree>
      <p:nvGrpSpPr>
        <p:cNvPr id="1" name=""/>
        <p:cNvGrpSpPr/>
        <p:nvPr/>
      </p:nvGrpSpPr>
      <p:grpSpPr>
        <a:xfrm>
          <a:off x="0" y="0"/>
          <a:ext cx="0" cy="0"/>
          <a:chOff x="0" y="0"/>
          <a:chExt cx="0" cy="0"/>
        </a:xfrm>
      </p:grpSpPr>
      <p:sp>
        <p:nvSpPr>
          <p:cNvPr id="2" name="Rectangle 1"/>
          <p:cNvSpPr/>
          <p:nvPr userDrawn="1"/>
        </p:nvSpPr>
        <p:spPr>
          <a:xfrm>
            <a:off x="2161358" y="6625"/>
            <a:ext cx="4821283" cy="523220"/>
          </a:xfrm>
          <a:prstGeom prst="rect">
            <a:avLst/>
          </a:prstGeom>
          <a:noFill/>
        </p:spPr>
        <p:txBody>
          <a:bodyPr wrap="square" lIns="91440" tIns="45720" rIns="91440" bIns="45720">
            <a:spAutoFit/>
          </a:bodyPr>
          <a:lstStyle/>
          <a:p>
            <a:pPr algn="ctr" rtl="1" eaLnBrk="1" hangingPunct="1">
              <a:buFontTx/>
              <a:buNone/>
            </a:pPr>
            <a:r>
              <a:rPr kumimoji="0" lang="ar-EG" altLang="en-US" sz="2800" b="1" i="0" u="none" strike="noStrike" kern="1200" cap="none" spc="0" normalizeH="0" baseline="0" dirty="0">
                <a:ln>
                  <a:noFill/>
                </a:ln>
                <a:solidFill>
                  <a:srgbClr val="FFC000"/>
                </a:solidFill>
                <a:effectLst/>
                <a:uLnTx/>
                <a:uFillTx/>
                <a:latin typeface="Calibri"/>
                <a:ea typeface="+mn-ea"/>
                <a:cs typeface="AGA Sindibad Regular" pitchFamily="2" charset="-78"/>
              </a:rPr>
              <a:t>ثيؤطوكية الأحد </a:t>
            </a:r>
            <a:r>
              <a:rPr kumimoji="0" lang="ar-EG" altLang="en-US" sz="2400" b="1" i="0" u="none" strike="noStrike" kern="1200" cap="none" spc="0" normalizeH="0" baseline="0" dirty="0">
                <a:ln>
                  <a:noFill/>
                </a:ln>
                <a:solidFill>
                  <a:srgbClr val="FFC000"/>
                </a:solidFill>
                <a:effectLst/>
                <a:uLnTx/>
                <a:uFillTx/>
                <a:latin typeface="Calibri"/>
                <a:ea typeface="+mn-ea"/>
                <a:cs typeface="AGA Sindibad Regular" pitchFamily="2" charset="-78"/>
              </a:rPr>
              <a:t>(القطعة الثانية </a:t>
            </a:r>
            <a:r>
              <a:rPr lang="en-US" altLang="en-US" sz="2000" b="0" dirty="0">
                <a:solidFill>
                  <a:srgbClr val="FFC000"/>
                </a:solidFill>
                <a:latin typeface="Avva_Shenouda" panose="020B0500000000000000" pitchFamily="34" charset="0"/>
                <a:cs typeface="PT Bold Heading" panose="02010400000000000000" pitchFamily="2" charset="-78"/>
              </a:rPr>
              <a:t>=B</a:t>
            </a:r>
            <a:r>
              <a:rPr lang="ar-EG" altLang="en-US" sz="2000" b="0" dirty="0">
                <a:solidFill>
                  <a:srgbClr val="FFC000"/>
                </a:solidFill>
                <a:latin typeface="Avva_Shenouda" panose="020B0500000000000000" pitchFamily="34" charset="0"/>
                <a:cs typeface="PT Bold Heading" panose="02010400000000000000" pitchFamily="2" charset="-78"/>
              </a:rPr>
              <a:t>)</a:t>
            </a:r>
            <a:endParaRPr lang="en-US" altLang="en-US" sz="2400" b="0" dirty="0">
              <a:solidFill>
                <a:srgbClr val="FFC000"/>
              </a:solidFill>
              <a:cs typeface="PT Bold Heading" panose="02010400000000000000" pitchFamily="2" charset="-78"/>
            </a:endParaRPr>
          </a:p>
        </p:txBody>
      </p:sp>
      <p:sp>
        <p:nvSpPr>
          <p:cNvPr id="6" name="Text Placeholder 6">
            <a:extLst>
              <a:ext uri="{FF2B5EF4-FFF2-40B4-BE49-F238E27FC236}">
                <a16:creationId xmlns:a16="http://schemas.microsoft.com/office/drawing/2014/main" id="{6B9C6EC6-32C2-42A7-838D-CE00378683DD}"/>
              </a:ext>
            </a:extLst>
          </p:cNvPr>
          <p:cNvSpPr>
            <a:spLocks noGrp="1"/>
          </p:cNvSpPr>
          <p:nvPr>
            <p:ph type="body" sz="quarter" idx="10"/>
          </p:nvPr>
        </p:nvSpPr>
        <p:spPr>
          <a:xfrm>
            <a:off x="0" y="5661635"/>
            <a:ext cx="9144000" cy="1189740"/>
          </a:xfrm>
          <a:prstGeom prst="rect">
            <a:avLst/>
          </a:prstGeom>
        </p:spPr>
        <p:txBody>
          <a:bodyPr anchor="b"/>
          <a:lstStyle>
            <a:lvl1pPr marL="0" indent="0" algn="ctr" rtl="1">
              <a:buNone/>
              <a:defRPr sz="4000" b="1">
                <a:solidFill>
                  <a:schemeClr val="bg1"/>
                </a:solidFill>
                <a:cs typeface="+mn-cs"/>
              </a:defRPr>
            </a:lvl1pPr>
          </a:lstStyle>
          <a:p>
            <a:pPr lvl="0"/>
            <a:endParaRPr lang="ar-EG" dirty="0"/>
          </a:p>
        </p:txBody>
      </p:sp>
      <p:sp>
        <p:nvSpPr>
          <p:cNvPr id="7" name="Text Placeholder 8">
            <a:extLst>
              <a:ext uri="{FF2B5EF4-FFF2-40B4-BE49-F238E27FC236}">
                <a16:creationId xmlns:a16="http://schemas.microsoft.com/office/drawing/2014/main" id="{44CBFCC5-C432-4FC0-8BFA-E330F95D6223}"/>
              </a:ext>
            </a:extLst>
          </p:cNvPr>
          <p:cNvSpPr>
            <a:spLocks noGrp="1"/>
          </p:cNvSpPr>
          <p:nvPr>
            <p:ph type="body" sz="quarter" idx="11"/>
          </p:nvPr>
        </p:nvSpPr>
        <p:spPr>
          <a:xfrm>
            <a:off x="0" y="3710609"/>
            <a:ext cx="9144000" cy="715617"/>
          </a:xfrm>
          <a:prstGeom prst="rect">
            <a:avLst/>
          </a:prstGeom>
        </p:spPr>
        <p:txBody>
          <a:bodyPr/>
          <a:lstStyle>
            <a:lvl1pPr marL="0" indent="0" algn="ctr" rtl="1">
              <a:buNone/>
              <a:defRPr sz="4000" b="1">
                <a:solidFill>
                  <a:schemeClr val="bg1"/>
                </a:solidFill>
                <a:cs typeface="+mn-cs"/>
              </a:defRPr>
            </a:lvl1pPr>
          </a:lstStyle>
          <a:p>
            <a:pPr lvl="0"/>
            <a:endParaRPr lang="ar-EG" dirty="0"/>
          </a:p>
        </p:txBody>
      </p:sp>
      <p:sp>
        <p:nvSpPr>
          <p:cNvPr id="8" name="Text Placeholder 10">
            <a:extLst>
              <a:ext uri="{FF2B5EF4-FFF2-40B4-BE49-F238E27FC236}">
                <a16:creationId xmlns:a16="http://schemas.microsoft.com/office/drawing/2014/main" id="{DD737FF8-1A25-4572-BD02-2E66618A5925}"/>
              </a:ext>
            </a:extLst>
          </p:cNvPr>
          <p:cNvSpPr>
            <a:spLocks noGrp="1"/>
          </p:cNvSpPr>
          <p:nvPr>
            <p:ph type="body" sz="quarter" idx="12"/>
          </p:nvPr>
        </p:nvSpPr>
        <p:spPr>
          <a:xfrm>
            <a:off x="0" y="4442434"/>
            <a:ext cx="9144000" cy="1189740"/>
          </a:xfrm>
          <a:prstGeom prst="rect">
            <a:avLst/>
          </a:prstGeom>
        </p:spPr>
        <p:txBody>
          <a:bodyPr anchor="t"/>
          <a:lstStyle>
            <a:lvl1pPr marL="0" indent="0" algn="ctr">
              <a:buNone/>
              <a:defRPr sz="4000">
                <a:solidFill>
                  <a:srgbClr val="FFC000"/>
                </a:solidFill>
                <a:latin typeface="CS New Athanasius" panose="020B0500000000000000" pitchFamily="34" charset="0"/>
              </a:defRPr>
            </a:lvl1pPr>
          </a:lstStyle>
          <a:p>
            <a:pPr lvl="0"/>
            <a:endParaRPr lang="ar-EG" dirty="0"/>
          </a:p>
        </p:txBody>
      </p:sp>
    </p:spTree>
    <p:extLst>
      <p:ext uri="{BB962C8B-B14F-4D97-AF65-F5344CB8AC3E}">
        <p14:creationId xmlns:p14="http://schemas.microsoft.com/office/powerpoint/2010/main" val="1084565234"/>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ثيؤطوكية الأحد (القطعة الثالثة J)">
    <p:spTree>
      <p:nvGrpSpPr>
        <p:cNvPr id="1" name=""/>
        <p:cNvGrpSpPr/>
        <p:nvPr/>
      </p:nvGrpSpPr>
      <p:grpSpPr>
        <a:xfrm>
          <a:off x="0" y="0"/>
          <a:ext cx="0" cy="0"/>
          <a:chOff x="0" y="0"/>
          <a:chExt cx="0" cy="0"/>
        </a:xfrm>
      </p:grpSpPr>
      <p:sp>
        <p:nvSpPr>
          <p:cNvPr id="2" name="Rectangle 1"/>
          <p:cNvSpPr/>
          <p:nvPr userDrawn="1"/>
        </p:nvSpPr>
        <p:spPr>
          <a:xfrm>
            <a:off x="2161358" y="0"/>
            <a:ext cx="4821283" cy="523220"/>
          </a:xfrm>
          <a:prstGeom prst="rect">
            <a:avLst/>
          </a:prstGeom>
          <a:noFill/>
        </p:spPr>
        <p:txBody>
          <a:bodyPr wrap="square" lIns="91440" tIns="45720" rIns="91440" bIns="45720">
            <a:spAutoFit/>
          </a:bodyPr>
          <a:lstStyle/>
          <a:p>
            <a:pPr algn="ctr" rtl="1" eaLnBrk="1" hangingPunct="1">
              <a:buFontTx/>
              <a:buNone/>
            </a:pPr>
            <a:r>
              <a:rPr kumimoji="0" lang="ar-EG" altLang="en-US" sz="2800" b="1" i="0" u="none" strike="noStrike" kern="1200" cap="none" spc="0" normalizeH="0" baseline="0" dirty="0">
                <a:ln>
                  <a:noFill/>
                </a:ln>
                <a:solidFill>
                  <a:srgbClr val="FFC000"/>
                </a:solidFill>
                <a:effectLst/>
                <a:uLnTx/>
                <a:uFillTx/>
                <a:latin typeface="Calibri"/>
                <a:ea typeface="+mn-ea"/>
                <a:cs typeface="AGA Sindibad Regular" pitchFamily="2" charset="-78"/>
              </a:rPr>
              <a:t>ثيؤطوكية الأحد </a:t>
            </a:r>
            <a:r>
              <a:rPr kumimoji="0" lang="ar-EG" altLang="en-US" sz="2400" b="1" i="0" u="none" strike="noStrike" kern="1200" cap="none" spc="0" normalizeH="0" baseline="0" dirty="0">
                <a:ln>
                  <a:noFill/>
                </a:ln>
                <a:solidFill>
                  <a:srgbClr val="FFC000"/>
                </a:solidFill>
                <a:effectLst/>
                <a:uLnTx/>
                <a:uFillTx/>
                <a:latin typeface="Calibri"/>
                <a:ea typeface="+mn-ea"/>
                <a:cs typeface="AGA Sindibad Regular" pitchFamily="2" charset="-78"/>
              </a:rPr>
              <a:t>(القطعة الثالثة </a:t>
            </a:r>
            <a:r>
              <a:rPr lang="en-US" altLang="en-US" sz="2000" b="0" kern="1200" dirty="0">
                <a:solidFill>
                  <a:srgbClr val="FFC000"/>
                </a:solidFill>
                <a:latin typeface="Avva_Shenouda" panose="020B0500000000000000" pitchFamily="34" charset="0"/>
                <a:ea typeface="+mn-ea"/>
                <a:cs typeface="PT Bold Heading" panose="02010400000000000000" pitchFamily="2" charset="-78"/>
              </a:rPr>
              <a:t>=J</a:t>
            </a:r>
            <a:r>
              <a:rPr lang="ar-EG" altLang="en-US" sz="2000" b="0" dirty="0">
                <a:solidFill>
                  <a:srgbClr val="FFC000"/>
                </a:solidFill>
                <a:latin typeface="Avva_Shenouda" panose="020B0500000000000000" pitchFamily="34" charset="0"/>
                <a:cs typeface="PT Bold Heading" panose="02010400000000000000" pitchFamily="2" charset="-78"/>
              </a:rPr>
              <a:t>)</a:t>
            </a:r>
            <a:endParaRPr lang="en-US" altLang="en-US" sz="2400" b="0" dirty="0">
              <a:solidFill>
                <a:srgbClr val="FFC000"/>
              </a:solidFill>
              <a:cs typeface="PT Bold Heading" panose="02010400000000000000" pitchFamily="2" charset="-78"/>
            </a:endParaRPr>
          </a:p>
        </p:txBody>
      </p:sp>
      <p:sp>
        <p:nvSpPr>
          <p:cNvPr id="6" name="Text Placeholder 6">
            <a:extLst>
              <a:ext uri="{FF2B5EF4-FFF2-40B4-BE49-F238E27FC236}">
                <a16:creationId xmlns:a16="http://schemas.microsoft.com/office/drawing/2014/main" id="{D8C25722-F987-4BC3-A884-B96CF504FD20}"/>
              </a:ext>
            </a:extLst>
          </p:cNvPr>
          <p:cNvSpPr>
            <a:spLocks noGrp="1"/>
          </p:cNvSpPr>
          <p:nvPr>
            <p:ph type="body" sz="quarter" idx="10"/>
          </p:nvPr>
        </p:nvSpPr>
        <p:spPr>
          <a:xfrm>
            <a:off x="0" y="5661635"/>
            <a:ext cx="9144000" cy="1189740"/>
          </a:xfrm>
          <a:prstGeom prst="rect">
            <a:avLst/>
          </a:prstGeom>
        </p:spPr>
        <p:txBody>
          <a:bodyPr anchor="b"/>
          <a:lstStyle>
            <a:lvl1pPr marL="0" indent="0" algn="ctr" rtl="1">
              <a:buNone/>
              <a:defRPr sz="4000" b="1">
                <a:solidFill>
                  <a:schemeClr val="bg1"/>
                </a:solidFill>
                <a:cs typeface="+mn-cs"/>
              </a:defRPr>
            </a:lvl1pPr>
          </a:lstStyle>
          <a:p>
            <a:pPr lvl="0"/>
            <a:endParaRPr lang="ar-EG" dirty="0"/>
          </a:p>
        </p:txBody>
      </p:sp>
      <p:sp>
        <p:nvSpPr>
          <p:cNvPr id="7" name="Text Placeholder 8">
            <a:extLst>
              <a:ext uri="{FF2B5EF4-FFF2-40B4-BE49-F238E27FC236}">
                <a16:creationId xmlns:a16="http://schemas.microsoft.com/office/drawing/2014/main" id="{6588F74D-A362-4963-88EC-189BE6D593C0}"/>
              </a:ext>
            </a:extLst>
          </p:cNvPr>
          <p:cNvSpPr>
            <a:spLocks noGrp="1"/>
          </p:cNvSpPr>
          <p:nvPr>
            <p:ph type="body" sz="quarter" idx="11"/>
          </p:nvPr>
        </p:nvSpPr>
        <p:spPr>
          <a:xfrm>
            <a:off x="0" y="3710609"/>
            <a:ext cx="9144000" cy="715617"/>
          </a:xfrm>
          <a:prstGeom prst="rect">
            <a:avLst/>
          </a:prstGeom>
        </p:spPr>
        <p:txBody>
          <a:bodyPr/>
          <a:lstStyle>
            <a:lvl1pPr marL="0" indent="0" algn="ctr" rtl="1">
              <a:buNone/>
              <a:defRPr sz="4000" b="1">
                <a:solidFill>
                  <a:schemeClr val="bg1"/>
                </a:solidFill>
                <a:cs typeface="+mn-cs"/>
              </a:defRPr>
            </a:lvl1pPr>
          </a:lstStyle>
          <a:p>
            <a:pPr lvl="0"/>
            <a:endParaRPr lang="ar-EG" dirty="0"/>
          </a:p>
        </p:txBody>
      </p:sp>
      <p:sp>
        <p:nvSpPr>
          <p:cNvPr id="8" name="Text Placeholder 10">
            <a:extLst>
              <a:ext uri="{FF2B5EF4-FFF2-40B4-BE49-F238E27FC236}">
                <a16:creationId xmlns:a16="http://schemas.microsoft.com/office/drawing/2014/main" id="{DABD7D0B-C3B5-45D7-9947-39142920690B}"/>
              </a:ext>
            </a:extLst>
          </p:cNvPr>
          <p:cNvSpPr>
            <a:spLocks noGrp="1"/>
          </p:cNvSpPr>
          <p:nvPr>
            <p:ph type="body" sz="quarter" idx="12"/>
          </p:nvPr>
        </p:nvSpPr>
        <p:spPr>
          <a:xfrm>
            <a:off x="0" y="4442434"/>
            <a:ext cx="9144000" cy="1189740"/>
          </a:xfrm>
          <a:prstGeom prst="rect">
            <a:avLst/>
          </a:prstGeom>
        </p:spPr>
        <p:txBody>
          <a:bodyPr anchor="t"/>
          <a:lstStyle>
            <a:lvl1pPr marL="0" indent="0" algn="ctr">
              <a:buNone/>
              <a:defRPr sz="4000">
                <a:solidFill>
                  <a:srgbClr val="FFC000"/>
                </a:solidFill>
                <a:latin typeface="CS New Athanasius" panose="020B0500000000000000" pitchFamily="34" charset="0"/>
              </a:defRPr>
            </a:lvl1pPr>
          </a:lstStyle>
          <a:p>
            <a:pPr lvl="0"/>
            <a:endParaRPr lang="ar-EG" dirty="0"/>
          </a:p>
        </p:txBody>
      </p:sp>
    </p:spTree>
    <p:extLst>
      <p:ext uri="{BB962C8B-B14F-4D97-AF65-F5344CB8AC3E}">
        <p14:creationId xmlns:p14="http://schemas.microsoft.com/office/powerpoint/2010/main" val="37585694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ثيؤطوكية الأحد (القطعة الرابعة (D">
    <p:spTree>
      <p:nvGrpSpPr>
        <p:cNvPr id="1" name=""/>
        <p:cNvGrpSpPr/>
        <p:nvPr/>
      </p:nvGrpSpPr>
      <p:grpSpPr>
        <a:xfrm>
          <a:off x="0" y="0"/>
          <a:ext cx="0" cy="0"/>
          <a:chOff x="0" y="0"/>
          <a:chExt cx="0" cy="0"/>
        </a:xfrm>
      </p:grpSpPr>
      <p:sp>
        <p:nvSpPr>
          <p:cNvPr id="2" name="Rectangle 1"/>
          <p:cNvSpPr/>
          <p:nvPr userDrawn="1"/>
        </p:nvSpPr>
        <p:spPr>
          <a:xfrm>
            <a:off x="2161358" y="0"/>
            <a:ext cx="4821283" cy="523220"/>
          </a:xfrm>
          <a:prstGeom prst="rect">
            <a:avLst/>
          </a:prstGeom>
          <a:noFill/>
        </p:spPr>
        <p:txBody>
          <a:bodyPr wrap="square" lIns="91440" tIns="45720" rIns="91440" bIns="45720">
            <a:spAutoFit/>
          </a:bodyPr>
          <a:lstStyle/>
          <a:p>
            <a:pPr algn="ctr" rtl="1" eaLnBrk="1" hangingPunct="1">
              <a:buFontTx/>
              <a:buNone/>
            </a:pPr>
            <a:r>
              <a:rPr kumimoji="0" lang="ar-EG" altLang="en-US" sz="2800" b="1" i="0" u="none" strike="noStrike" kern="1200" cap="none" spc="0" normalizeH="0" baseline="0" dirty="0">
                <a:ln>
                  <a:noFill/>
                </a:ln>
                <a:solidFill>
                  <a:srgbClr val="FFC000"/>
                </a:solidFill>
                <a:effectLst/>
                <a:uLnTx/>
                <a:uFillTx/>
                <a:latin typeface="Calibri"/>
                <a:ea typeface="+mn-ea"/>
                <a:cs typeface="AGA Sindibad Regular" pitchFamily="2" charset="-78"/>
              </a:rPr>
              <a:t>ثيؤطوكية الأحد </a:t>
            </a:r>
            <a:r>
              <a:rPr kumimoji="0" lang="ar-EG" altLang="en-US" sz="2400" b="1" i="0" u="none" strike="noStrike" kern="1200" cap="none" spc="0" normalizeH="0" baseline="0" dirty="0">
                <a:ln>
                  <a:noFill/>
                </a:ln>
                <a:solidFill>
                  <a:srgbClr val="FFC000"/>
                </a:solidFill>
                <a:effectLst/>
                <a:uLnTx/>
                <a:uFillTx/>
                <a:latin typeface="Calibri"/>
                <a:ea typeface="+mn-ea"/>
                <a:cs typeface="AGA Sindibad Regular" pitchFamily="2" charset="-78"/>
              </a:rPr>
              <a:t>(القطعة الرابعة </a:t>
            </a:r>
            <a:r>
              <a:rPr kumimoji="0" lang="en-US" altLang="en-US" sz="2400" b="1" i="0" u="none" strike="noStrike" kern="1200" cap="none" spc="0" normalizeH="0" baseline="0" dirty="0">
                <a:ln>
                  <a:noFill/>
                </a:ln>
                <a:solidFill>
                  <a:srgbClr val="FFC000"/>
                </a:solidFill>
                <a:effectLst/>
                <a:uLnTx/>
                <a:uFillTx/>
                <a:latin typeface="Calibri"/>
                <a:ea typeface="+mn-ea"/>
                <a:cs typeface="AGA Sindibad Regular" pitchFamily="2" charset="-78"/>
              </a:rPr>
              <a:t>(</a:t>
            </a:r>
            <a:r>
              <a:rPr kumimoji="0" lang="en-US" altLang="en-US" sz="2400" b="1" i="0" u="none" strike="noStrike" kern="1200" cap="none" spc="0" normalizeH="0" baseline="0" dirty="0">
                <a:ln>
                  <a:noFill/>
                </a:ln>
                <a:solidFill>
                  <a:srgbClr val="FFC000"/>
                </a:solidFill>
                <a:effectLst/>
                <a:uLnTx/>
                <a:uFillTx/>
                <a:latin typeface="Avva_Shenouda" panose="020B0500000000000000" pitchFamily="34" charset="0"/>
                <a:ea typeface="+mn-ea"/>
                <a:cs typeface="AGA Sindibad Regular" pitchFamily="2" charset="-78"/>
              </a:rPr>
              <a:t>=D</a:t>
            </a:r>
            <a:endParaRPr kumimoji="0" lang="en-US" altLang="en-US" sz="2800" b="1" i="0" u="none" strike="noStrike" kern="1200" cap="none" spc="0" normalizeH="0" baseline="0" dirty="0">
              <a:ln>
                <a:noFill/>
              </a:ln>
              <a:solidFill>
                <a:srgbClr val="FFC000"/>
              </a:solidFill>
              <a:effectLst/>
              <a:uLnTx/>
              <a:uFillTx/>
              <a:latin typeface="Calibri"/>
              <a:ea typeface="+mn-ea"/>
              <a:cs typeface="AGA Sindibad Regular" pitchFamily="2" charset="-78"/>
            </a:endParaRPr>
          </a:p>
        </p:txBody>
      </p:sp>
      <p:sp>
        <p:nvSpPr>
          <p:cNvPr id="6" name="Text Placeholder 6">
            <a:extLst>
              <a:ext uri="{FF2B5EF4-FFF2-40B4-BE49-F238E27FC236}">
                <a16:creationId xmlns:a16="http://schemas.microsoft.com/office/drawing/2014/main" id="{04470D2B-16BE-4D57-8C71-4B80DF36A3D9}"/>
              </a:ext>
            </a:extLst>
          </p:cNvPr>
          <p:cNvSpPr>
            <a:spLocks noGrp="1"/>
          </p:cNvSpPr>
          <p:nvPr>
            <p:ph type="body" sz="quarter" idx="10"/>
          </p:nvPr>
        </p:nvSpPr>
        <p:spPr>
          <a:xfrm>
            <a:off x="0" y="5661635"/>
            <a:ext cx="9144000" cy="1189740"/>
          </a:xfrm>
          <a:prstGeom prst="rect">
            <a:avLst/>
          </a:prstGeom>
        </p:spPr>
        <p:txBody>
          <a:bodyPr anchor="b"/>
          <a:lstStyle>
            <a:lvl1pPr marL="0" indent="0" algn="ctr" rtl="1">
              <a:buNone/>
              <a:defRPr sz="4000" b="1">
                <a:solidFill>
                  <a:schemeClr val="bg1"/>
                </a:solidFill>
                <a:cs typeface="+mn-cs"/>
              </a:defRPr>
            </a:lvl1pPr>
          </a:lstStyle>
          <a:p>
            <a:pPr lvl="0"/>
            <a:endParaRPr lang="ar-EG" dirty="0"/>
          </a:p>
        </p:txBody>
      </p:sp>
      <p:sp>
        <p:nvSpPr>
          <p:cNvPr id="7" name="Text Placeholder 8">
            <a:extLst>
              <a:ext uri="{FF2B5EF4-FFF2-40B4-BE49-F238E27FC236}">
                <a16:creationId xmlns:a16="http://schemas.microsoft.com/office/drawing/2014/main" id="{15437F8C-73B5-46BA-97F3-C4B79FCB5254}"/>
              </a:ext>
            </a:extLst>
          </p:cNvPr>
          <p:cNvSpPr>
            <a:spLocks noGrp="1"/>
          </p:cNvSpPr>
          <p:nvPr>
            <p:ph type="body" sz="quarter" idx="11"/>
          </p:nvPr>
        </p:nvSpPr>
        <p:spPr>
          <a:xfrm>
            <a:off x="0" y="3710609"/>
            <a:ext cx="9144000" cy="715617"/>
          </a:xfrm>
          <a:prstGeom prst="rect">
            <a:avLst/>
          </a:prstGeom>
        </p:spPr>
        <p:txBody>
          <a:bodyPr/>
          <a:lstStyle>
            <a:lvl1pPr marL="0" indent="0" algn="ctr" rtl="1">
              <a:buNone/>
              <a:defRPr sz="4000" b="1">
                <a:solidFill>
                  <a:schemeClr val="bg1"/>
                </a:solidFill>
                <a:cs typeface="+mn-cs"/>
              </a:defRPr>
            </a:lvl1pPr>
          </a:lstStyle>
          <a:p>
            <a:pPr lvl="0"/>
            <a:endParaRPr lang="ar-EG" dirty="0"/>
          </a:p>
        </p:txBody>
      </p:sp>
      <p:sp>
        <p:nvSpPr>
          <p:cNvPr id="8" name="Text Placeholder 10">
            <a:extLst>
              <a:ext uri="{FF2B5EF4-FFF2-40B4-BE49-F238E27FC236}">
                <a16:creationId xmlns:a16="http://schemas.microsoft.com/office/drawing/2014/main" id="{438F2D24-69AC-40D0-A01B-C1D6AA9DD4D6}"/>
              </a:ext>
            </a:extLst>
          </p:cNvPr>
          <p:cNvSpPr>
            <a:spLocks noGrp="1"/>
          </p:cNvSpPr>
          <p:nvPr>
            <p:ph type="body" sz="quarter" idx="12"/>
          </p:nvPr>
        </p:nvSpPr>
        <p:spPr>
          <a:xfrm>
            <a:off x="0" y="4442434"/>
            <a:ext cx="9144000" cy="1189740"/>
          </a:xfrm>
          <a:prstGeom prst="rect">
            <a:avLst/>
          </a:prstGeom>
        </p:spPr>
        <p:txBody>
          <a:bodyPr anchor="t"/>
          <a:lstStyle>
            <a:lvl1pPr marL="0" indent="0" algn="ctr">
              <a:buNone/>
              <a:defRPr sz="4000">
                <a:solidFill>
                  <a:srgbClr val="FFC000"/>
                </a:solidFill>
                <a:latin typeface="CS New Athanasius" panose="020B0500000000000000" pitchFamily="34" charset="0"/>
              </a:defRPr>
            </a:lvl1pPr>
          </a:lstStyle>
          <a:p>
            <a:pPr lvl="0"/>
            <a:endParaRPr lang="ar-EG" dirty="0"/>
          </a:p>
        </p:txBody>
      </p:sp>
    </p:spTree>
    <p:extLst>
      <p:ext uri="{BB962C8B-B14F-4D97-AF65-F5344CB8AC3E}">
        <p14:creationId xmlns:p14="http://schemas.microsoft.com/office/powerpoint/2010/main" val="40040281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تين ناف">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81BE5-2E90-4858-9EBE-F255875F9255}"/>
              </a:ext>
            </a:extLst>
          </p:cNvPr>
          <p:cNvSpPr>
            <a:spLocks noGrp="1"/>
          </p:cNvSpPr>
          <p:nvPr>
            <p:ph type="title"/>
          </p:nvPr>
        </p:nvSpPr>
        <p:spPr>
          <a:xfrm>
            <a:off x="-1398932" y="0"/>
            <a:ext cx="1398932" cy="1325563"/>
          </a:xfrm>
          <a:prstGeom prst="rect">
            <a:avLst/>
          </a:prstGeom>
        </p:spPr>
        <p:txBody>
          <a:bodyPr/>
          <a:lstStyle>
            <a:lvl1pPr>
              <a:defRPr/>
            </a:lvl1pPr>
          </a:lstStyle>
          <a:p>
            <a:endParaRPr lang="en-GB" dirty="0"/>
          </a:p>
        </p:txBody>
      </p:sp>
      <p:sp>
        <p:nvSpPr>
          <p:cNvPr id="3" name="Text Placeholder 6">
            <a:extLst>
              <a:ext uri="{FF2B5EF4-FFF2-40B4-BE49-F238E27FC236}">
                <a16:creationId xmlns:a16="http://schemas.microsoft.com/office/drawing/2014/main" id="{676DAD1D-4AC8-4EF2-B3A7-09324FA1EAFA}"/>
              </a:ext>
            </a:extLst>
          </p:cNvPr>
          <p:cNvSpPr>
            <a:spLocks noGrp="1"/>
          </p:cNvSpPr>
          <p:nvPr>
            <p:ph type="body" sz="quarter" idx="10"/>
          </p:nvPr>
        </p:nvSpPr>
        <p:spPr>
          <a:xfrm>
            <a:off x="0" y="5883965"/>
            <a:ext cx="9144000" cy="967409"/>
          </a:xfrm>
          <a:prstGeom prst="rect">
            <a:avLst/>
          </a:prstGeom>
        </p:spPr>
        <p:txBody>
          <a:bodyPr anchor="b"/>
          <a:lstStyle>
            <a:lvl1pPr marL="0" indent="0" algn="ctr" rtl="1">
              <a:buNone/>
              <a:defRPr sz="4000">
                <a:solidFill>
                  <a:schemeClr val="bg1"/>
                </a:solidFill>
                <a:cs typeface="+mn-cs"/>
              </a:defRPr>
            </a:lvl1pPr>
          </a:lstStyle>
          <a:p>
            <a:pPr lvl="0"/>
            <a:endParaRPr lang="ar-EG" dirty="0"/>
          </a:p>
        </p:txBody>
      </p:sp>
      <p:sp>
        <p:nvSpPr>
          <p:cNvPr id="4" name="Text Placeholder 8">
            <a:extLst>
              <a:ext uri="{FF2B5EF4-FFF2-40B4-BE49-F238E27FC236}">
                <a16:creationId xmlns:a16="http://schemas.microsoft.com/office/drawing/2014/main" id="{4A01459D-6986-4D47-8547-50F2DB3BCA4D}"/>
              </a:ext>
            </a:extLst>
          </p:cNvPr>
          <p:cNvSpPr>
            <a:spLocks noGrp="1"/>
          </p:cNvSpPr>
          <p:nvPr>
            <p:ph type="body" sz="quarter" idx="11"/>
          </p:nvPr>
        </p:nvSpPr>
        <p:spPr>
          <a:xfrm>
            <a:off x="0" y="3710609"/>
            <a:ext cx="9144000" cy="924696"/>
          </a:xfrm>
          <a:prstGeom prst="rect">
            <a:avLst/>
          </a:prstGeom>
        </p:spPr>
        <p:txBody>
          <a:bodyPr/>
          <a:lstStyle>
            <a:lvl1pPr marL="0" indent="0" algn="ctr" rtl="1">
              <a:buNone/>
              <a:defRPr sz="4000">
                <a:solidFill>
                  <a:schemeClr val="bg1"/>
                </a:solidFill>
                <a:cs typeface="+mn-cs"/>
              </a:defRPr>
            </a:lvl1pPr>
          </a:lstStyle>
          <a:p>
            <a:pPr lvl="0"/>
            <a:endParaRPr lang="ar-EG" dirty="0"/>
          </a:p>
        </p:txBody>
      </p:sp>
      <p:sp>
        <p:nvSpPr>
          <p:cNvPr id="5" name="Text Placeholder 10">
            <a:extLst>
              <a:ext uri="{FF2B5EF4-FFF2-40B4-BE49-F238E27FC236}">
                <a16:creationId xmlns:a16="http://schemas.microsoft.com/office/drawing/2014/main" id="{F2B06752-BB7C-4EDD-A825-B7A66B24014A}"/>
              </a:ext>
            </a:extLst>
          </p:cNvPr>
          <p:cNvSpPr>
            <a:spLocks noGrp="1"/>
          </p:cNvSpPr>
          <p:nvPr>
            <p:ph type="body" sz="quarter" idx="12"/>
          </p:nvPr>
        </p:nvSpPr>
        <p:spPr>
          <a:xfrm>
            <a:off x="0" y="4664765"/>
            <a:ext cx="9144000" cy="1189740"/>
          </a:xfrm>
          <a:prstGeom prst="rect">
            <a:avLst/>
          </a:prstGeom>
        </p:spPr>
        <p:txBody>
          <a:bodyPr anchor="t"/>
          <a:lstStyle>
            <a:lvl1pPr marL="0" indent="0" algn="ctr">
              <a:buNone/>
              <a:defRPr sz="4000">
                <a:solidFill>
                  <a:srgbClr val="FFC000"/>
                </a:solidFill>
                <a:latin typeface="Avva_Shenouda" panose="020B0500000000000000" pitchFamily="34" charset="0"/>
              </a:defRPr>
            </a:lvl1pPr>
          </a:lstStyle>
          <a:p>
            <a:pPr lvl="0"/>
            <a:endParaRPr lang="ar-EG" dirty="0"/>
          </a:p>
        </p:txBody>
      </p:sp>
      <p:sp>
        <p:nvSpPr>
          <p:cNvPr id="6" name="Rectangle 5">
            <a:extLst>
              <a:ext uri="{FF2B5EF4-FFF2-40B4-BE49-F238E27FC236}">
                <a16:creationId xmlns:a16="http://schemas.microsoft.com/office/drawing/2014/main" id="{FEBCA824-EA49-4CE6-A267-9C7EADD8CDCC}"/>
              </a:ext>
            </a:extLst>
          </p:cNvPr>
          <p:cNvSpPr/>
          <p:nvPr userDrawn="1"/>
        </p:nvSpPr>
        <p:spPr>
          <a:xfrm>
            <a:off x="3200400" y="0"/>
            <a:ext cx="2743200" cy="523220"/>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2800" b="1" i="0" u="none" strike="noStrike" cap="none" spc="0" normalizeH="0" baseline="0" dirty="0">
                <a:ln>
                  <a:noFill/>
                </a:ln>
                <a:solidFill>
                  <a:srgbClr val="FFC000"/>
                </a:solidFill>
                <a:effectLst/>
                <a:uLnTx/>
                <a:uFillTx/>
                <a:latin typeface="Calibri"/>
                <a:cs typeface="AGA Sindibad Regular" pitchFamily="2" charset="-78"/>
              </a:rPr>
              <a:t>لحن القيامة</a:t>
            </a:r>
            <a:endParaRPr kumimoji="0" lang="en-US" sz="2800" b="1" i="0" u="none" strike="noStrike" cap="none" spc="0" normalizeH="0" baseline="0" dirty="0">
              <a:ln>
                <a:noFill/>
              </a:ln>
              <a:solidFill>
                <a:srgbClr val="FFC000"/>
              </a:solidFill>
              <a:effectLst/>
              <a:uLnTx/>
              <a:uFillTx/>
              <a:latin typeface="Calibri"/>
              <a:cs typeface="AGA Sindibad Regular" pitchFamily="2" charset="-78"/>
            </a:endParaRPr>
          </a:p>
        </p:txBody>
      </p:sp>
    </p:spTree>
    <p:extLst>
      <p:ext uri="{BB962C8B-B14F-4D97-AF65-F5344CB8AC3E}">
        <p14:creationId xmlns:p14="http://schemas.microsoft.com/office/powerpoint/2010/main" val="371336789"/>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ثيؤطوكية الأحد (القطعة الخامسة ">
    <p:spTree>
      <p:nvGrpSpPr>
        <p:cNvPr id="1" name=""/>
        <p:cNvGrpSpPr/>
        <p:nvPr/>
      </p:nvGrpSpPr>
      <p:grpSpPr>
        <a:xfrm>
          <a:off x="0" y="0"/>
          <a:ext cx="0" cy="0"/>
          <a:chOff x="0" y="0"/>
          <a:chExt cx="0" cy="0"/>
        </a:xfrm>
      </p:grpSpPr>
      <p:sp>
        <p:nvSpPr>
          <p:cNvPr id="2" name="Rectangle 1"/>
          <p:cNvSpPr/>
          <p:nvPr userDrawn="1"/>
        </p:nvSpPr>
        <p:spPr>
          <a:xfrm>
            <a:off x="2161358" y="0"/>
            <a:ext cx="4821283" cy="523220"/>
          </a:xfrm>
          <a:prstGeom prst="rect">
            <a:avLst/>
          </a:prstGeom>
          <a:noFill/>
        </p:spPr>
        <p:txBody>
          <a:bodyPr wrap="square" lIns="91440" tIns="45720" rIns="91440" bIns="45720">
            <a:spAutoFit/>
          </a:bodyPr>
          <a:lstStyle/>
          <a:p>
            <a:pPr algn="ctr" rtl="1" eaLnBrk="1" hangingPunct="1">
              <a:buFontTx/>
              <a:buNone/>
            </a:pPr>
            <a:r>
              <a:rPr kumimoji="0" lang="ar-EG" altLang="en-US" sz="2800" b="1" i="0" u="none" strike="noStrike" kern="1200" cap="none" spc="0" normalizeH="0" baseline="0" dirty="0">
                <a:ln>
                  <a:noFill/>
                </a:ln>
                <a:solidFill>
                  <a:srgbClr val="FFC000"/>
                </a:solidFill>
                <a:effectLst/>
                <a:uLnTx/>
                <a:uFillTx/>
                <a:latin typeface="Calibri"/>
                <a:ea typeface="+mn-ea"/>
                <a:cs typeface="AGA Sindibad Regular" pitchFamily="2" charset="-78"/>
              </a:rPr>
              <a:t>ثيؤطوكية الأحد </a:t>
            </a:r>
            <a:r>
              <a:rPr kumimoji="0" lang="ar-EG" altLang="en-US" sz="2400" b="1" i="0" u="none" strike="noStrike" kern="1200" cap="none" spc="0" normalizeH="0" baseline="0" dirty="0">
                <a:ln>
                  <a:noFill/>
                </a:ln>
                <a:solidFill>
                  <a:srgbClr val="FFC000"/>
                </a:solidFill>
                <a:effectLst/>
                <a:uLnTx/>
                <a:uFillTx/>
                <a:latin typeface="Calibri"/>
                <a:ea typeface="+mn-ea"/>
                <a:cs typeface="AGA Sindibad Regular" pitchFamily="2" charset="-78"/>
              </a:rPr>
              <a:t>(القطعة الخامسة </a:t>
            </a:r>
            <a:r>
              <a:rPr kumimoji="0" lang="en-US" altLang="en-US" sz="2400" b="1" i="0" u="none" strike="noStrike" kern="1200" cap="none" spc="0" normalizeH="0" baseline="0" dirty="0">
                <a:ln>
                  <a:noFill/>
                </a:ln>
                <a:solidFill>
                  <a:srgbClr val="FFC000"/>
                </a:solidFill>
                <a:effectLst/>
                <a:uLnTx/>
                <a:uFillTx/>
                <a:latin typeface="Calibri"/>
                <a:ea typeface="+mn-ea"/>
                <a:cs typeface="AGA Sindibad Regular" pitchFamily="2" charset="-78"/>
              </a:rPr>
              <a:t>(</a:t>
            </a:r>
            <a:r>
              <a:rPr kumimoji="0" lang="en-US" altLang="en-US" sz="2400" b="1" i="0" u="none" strike="noStrike" kern="1200" cap="none" spc="0" normalizeH="0" baseline="0" dirty="0">
                <a:ln>
                  <a:noFill/>
                </a:ln>
                <a:solidFill>
                  <a:srgbClr val="FFC000"/>
                </a:solidFill>
                <a:effectLst/>
                <a:uLnTx/>
                <a:uFillTx/>
                <a:latin typeface="Avva_Shenouda" panose="020B0500000000000000" pitchFamily="34" charset="0"/>
                <a:ea typeface="+mn-ea"/>
                <a:cs typeface="AGA Sindibad Regular" pitchFamily="2" charset="-78"/>
              </a:rPr>
              <a:t>=E</a:t>
            </a:r>
            <a:endParaRPr kumimoji="0" lang="en-US" altLang="en-US" sz="2800" b="1" i="0" u="none" strike="noStrike" kern="1200" cap="none" spc="0" normalizeH="0" baseline="0" dirty="0">
              <a:ln>
                <a:noFill/>
              </a:ln>
              <a:solidFill>
                <a:srgbClr val="FFC000"/>
              </a:solidFill>
              <a:effectLst/>
              <a:uLnTx/>
              <a:uFillTx/>
              <a:latin typeface="Calibri"/>
              <a:ea typeface="+mn-ea"/>
              <a:cs typeface="AGA Sindibad Regular" pitchFamily="2" charset="-78"/>
            </a:endParaRPr>
          </a:p>
        </p:txBody>
      </p:sp>
      <p:sp>
        <p:nvSpPr>
          <p:cNvPr id="6" name="Text Placeholder 6">
            <a:extLst>
              <a:ext uri="{FF2B5EF4-FFF2-40B4-BE49-F238E27FC236}">
                <a16:creationId xmlns:a16="http://schemas.microsoft.com/office/drawing/2014/main" id="{941557B5-E952-4E88-8482-F57F63250795}"/>
              </a:ext>
            </a:extLst>
          </p:cNvPr>
          <p:cNvSpPr>
            <a:spLocks noGrp="1"/>
          </p:cNvSpPr>
          <p:nvPr>
            <p:ph type="body" sz="quarter" idx="10"/>
          </p:nvPr>
        </p:nvSpPr>
        <p:spPr>
          <a:xfrm>
            <a:off x="0" y="5661635"/>
            <a:ext cx="9144000" cy="1189740"/>
          </a:xfrm>
          <a:prstGeom prst="rect">
            <a:avLst/>
          </a:prstGeom>
        </p:spPr>
        <p:txBody>
          <a:bodyPr anchor="b"/>
          <a:lstStyle>
            <a:lvl1pPr marL="0" indent="0" algn="ctr" rtl="1">
              <a:buNone/>
              <a:defRPr sz="4000" b="1">
                <a:solidFill>
                  <a:schemeClr val="bg1"/>
                </a:solidFill>
                <a:cs typeface="+mn-cs"/>
              </a:defRPr>
            </a:lvl1pPr>
          </a:lstStyle>
          <a:p>
            <a:pPr lvl="0"/>
            <a:endParaRPr lang="ar-EG" dirty="0"/>
          </a:p>
        </p:txBody>
      </p:sp>
      <p:sp>
        <p:nvSpPr>
          <p:cNvPr id="7" name="Text Placeholder 8">
            <a:extLst>
              <a:ext uri="{FF2B5EF4-FFF2-40B4-BE49-F238E27FC236}">
                <a16:creationId xmlns:a16="http://schemas.microsoft.com/office/drawing/2014/main" id="{6E72A118-FEA1-4BFE-A7B4-B533CB95AC25}"/>
              </a:ext>
            </a:extLst>
          </p:cNvPr>
          <p:cNvSpPr>
            <a:spLocks noGrp="1"/>
          </p:cNvSpPr>
          <p:nvPr>
            <p:ph type="body" sz="quarter" idx="11"/>
          </p:nvPr>
        </p:nvSpPr>
        <p:spPr>
          <a:xfrm>
            <a:off x="0" y="3710609"/>
            <a:ext cx="9144000" cy="715617"/>
          </a:xfrm>
          <a:prstGeom prst="rect">
            <a:avLst/>
          </a:prstGeom>
        </p:spPr>
        <p:txBody>
          <a:bodyPr/>
          <a:lstStyle>
            <a:lvl1pPr marL="0" indent="0" algn="ctr" rtl="1">
              <a:buNone/>
              <a:defRPr sz="4000" b="1">
                <a:solidFill>
                  <a:schemeClr val="bg1"/>
                </a:solidFill>
                <a:cs typeface="+mn-cs"/>
              </a:defRPr>
            </a:lvl1pPr>
          </a:lstStyle>
          <a:p>
            <a:pPr lvl="0"/>
            <a:endParaRPr lang="ar-EG" dirty="0"/>
          </a:p>
        </p:txBody>
      </p:sp>
      <p:sp>
        <p:nvSpPr>
          <p:cNvPr id="8" name="Text Placeholder 10">
            <a:extLst>
              <a:ext uri="{FF2B5EF4-FFF2-40B4-BE49-F238E27FC236}">
                <a16:creationId xmlns:a16="http://schemas.microsoft.com/office/drawing/2014/main" id="{4043A274-C118-499E-AB1E-B4093402E594}"/>
              </a:ext>
            </a:extLst>
          </p:cNvPr>
          <p:cNvSpPr>
            <a:spLocks noGrp="1"/>
          </p:cNvSpPr>
          <p:nvPr>
            <p:ph type="body" sz="quarter" idx="12"/>
          </p:nvPr>
        </p:nvSpPr>
        <p:spPr>
          <a:xfrm>
            <a:off x="0" y="4442434"/>
            <a:ext cx="9144000" cy="1189740"/>
          </a:xfrm>
          <a:prstGeom prst="rect">
            <a:avLst/>
          </a:prstGeom>
        </p:spPr>
        <p:txBody>
          <a:bodyPr anchor="t"/>
          <a:lstStyle>
            <a:lvl1pPr marL="0" indent="0" algn="ctr">
              <a:buNone/>
              <a:defRPr sz="4000">
                <a:solidFill>
                  <a:srgbClr val="FFC000"/>
                </a:solidFill>
                <a:latin typeface="CS New Athanasius" panose="020B0500000000000000" pitchFamily="34" charset="0"/>
              </a:defRPr>
            </a:lvl1pPr>
          </a:lstStyle>
          <a:p>
            <a:pPr lvl="0"/>
            <a:endParaRPr lang="ar-EG" dirty="0"/>
          </a:p>
        </p:txBody>
      </p:sp>
    </p:spTree>
    <p:extLst>
      <p:ext uri="{BB962C8B-B14F-4D97-AF65-F5344CB8AC3E}">
        <p14:creationId xmlns:p14="http://schemas.microsoft.com/office/powerpoint/2010/main" val="40306488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ثيؤطوكية الأحد (القطعة السادسة ">
    <p:spTree>
      <p:nvGrpSpPr>
        <p:cNvPr id="1" name=""/>
        <p:cNvGrpSpPr/>
        <p:nvPr/>
      </p:nvGrpSpPr>
      <p:grpSpPr>
        <a:xfrm>
          <a:off x="0" y="0"/>
          <a:ext cx="0" cy="0"/>
          <a:chOff x="0" y="0"/>
          <a:chExt cx="0" cy="0"/>
        </a:xfrm>
      </p:grpSpPr>
      <p:sp>
        <p:nvSpPr>
          <p:cNvPr id="2" name="Rectangle 1"/>
          <p:cNvSpPr/>
          <p:nvPr userDrawn="1"/>
        </p:nvSpPr>
        <p:spPr>
          <a:xfrm>
            <a:off x="2161358" y="0"/>
            <a:ext cx="4821283" cy="523220"/>
          </a:xfrm>
          <a:prstGeom prst="rect">
            <a:avLst/>
          </a:prstGeom>
          <a:noFill/>
        </p:spPr>
        <p:txBody>
          <a:bodyPr wrap="square" lIns="91440" tIns="45720" rIns="91440" bIns="45720">
            <a:spAutoFit/>
          </a:bodyPr>
          <a:lstStyle/>
          <a:p>
            <a:pPr algn="ctr" rtl="1" eaLnBrk="1" hangingPunct="1">
              <a:buFontTx/>
              <a:buNone/>
            </a:pPr>
            <a:r>
              <a:rPr kumimoji="0" lang="ar-EG" altLang="en-US" sz="2800" b="1" i="0" u="none" strike="noStrike" kern="1200" cap="none" spc="0" normalizeH="0" baseline="0" dirty="0">
                <a:ln>
                  <a:noFill/>
                </a:ln>
                <a:solidFill>
                  <a:srgbClr val="FFC000"/>
                </a:solidFill>
                <a:effectLst/>
                <a:uLnTx/>
                <a:uFillTx/>
                <a:latin typeface="Calibri"/>
                <a:ea typeface="+mn-ea"/>
                <a:cs typeface="AGA Sindibad Regular" pitchFamily="2" charset="-78"/>
              </a:rPr>
              <a:t>ثيؤطوكية الأحد </a:t>
            </a:r>
            <a:r>
              <a:rPr kumimoji="0" lang="ar-EG" altLang="en-US" sz="2400" b="1" i="0" u="none" strike="noStrike" kern="1200" cap="none" spc="0" normalizeH="0" baseline="0" dirty="0">
                <a:ln>
                  <a:noFill/>
                </a:ln>
                <a:solidFill>
                  <a:srgbClr val="FFC000"/>
                </a:solidFill>
                <a:effectLst/>
                <a:uLnTx/>
                <a:uFillTx/>
                <a:latin typeface="Calibri"/>
                <a:ea typeface="+mn-ea"/>
                <a:cs typeface="AGA Sindibad Regular" pitchFamily="2" charset="-78"/>
              </a:rPr>
              <a:t>(القطعة السادسة </a:t>
            </a:r>
            <a:r>
              <a:rPr kumimoji="0" lang="en-US" altLang="en-US" sz="2400" b="1" i="0" u="none" strike="noStrike" kern="1200" cap="none" spc="0" normalizeH="0" baseline="0" dirty="0">
                <a:ln>
                  <a:noFill/>
                </a:ln>
                <a:solidFill>
                  <a:srgbClr val="FFC000"/>
                </a:solidFill>
                <a:effectLst/>
                <a:uLnTx/>
                <a:uFillTx/>
                <a:latin typeface="Calibri"/>
                <a:ea typeface="+mn-ea"/>
                <a:cs typeface="AGA Sindibad Regular" pitchFamily="2" charset="-78"/>
              </a:rPr>
              <a:t>(</a:t>
            </a:r>
            <a:r>
              <a:rPr kumimoji="0" lang="en-US" altLang="en-US" sz="2400" b="1" i="0" u="none" strike="noStrike" kern="1200" cap="none" spc="0" normalizeH="0" baseline="0" dirty="0">
                <a:ln>
                  <a:noFill/>
                </a:ln>
                <a:solidFill>
                  <a:srgbClr val="FFC000"/>
                </a:solidFill>
                <a:effectLst/>
                <a:uLnTx/>
                <a:uFillTx/>
                <a:latin typeface="Avva_Shenouda" panose="020B0500000000000000" pitchFamily="34" charset="0"/>
                <a:ea typeface="+mn-ea"/>
                <a:cs typeface="AGA Sindibad Regular" pitchFamily="2" charset="-78"/>
              </a:rPr>
              <a:t>^</a:t>
            </a:r>
            <a:endParaRPr kumimoji="0" lang="en-US" altLang="en-US" sz="2800" b="1" i="0" u="none" strike="noStrike" kern="1200" cap="none" spc="0" normalizeH="0" baseline="0" dirty="0">
              <a:ln>
                <a:noFill/>
              </a:ln>
              <a:solidFill>
                <a:srgbClr val="FFC000"/>
              </a:solidFill>
              <a:effectLst/>
              <a:uLnTx/>
              <a:uFillTx/>
              <a:latin typeface="Calibri"/>
              <a:ea typeface="+mn-ea"/>
              <a:cs typeface="AGA Sindibad Regular" pitchFamily="2" charset="-78"/>
            </a:endParaRPr>
          </a:p>
        </p:txBody>
      </p:sp>
      <p:sp>
        <p:nvSpPr>
          <p:cNvPr id="6" name="Text Placeholder 6">
            <a:extLst>
              <a:ext uri="{FF2B5EF4-FFF2-40B4-BE49-F238E27FC236}">
                <a16:creationId xmlns:a16="http://schemas.microsoft.com/office/drawing/2014/main" id="{0638E947-6135-4B1A-ADC8-C6A0F8D6C73B}"/>
              </a:ext>
            </a:extLst>
          </p:cNvPr>
          <p:cNvSpPr>
            <a:spLocks noGrp="1"/>
          </p:cNvSpPr>
          <p:nvPr>
            <p:ph type="body" sz="quarter" idx="10"/>
          </p:nvPr>
        </p:nvSpPr>
        <p:spPr>
          <a:xfrm>
            <a:off x="0" y="5661635"/>
            <a:ext cx="9144000" cy="1189740"/>
          </a:xfrm>
          <a:prstGeom prst="rect">
            <a:avLst/>
          </a:prstGeom>
        </p:spPr>
        <p:txBody>
          <a:bodyPr anchor="b"/>
          <a:lstStyle>
            <a:lvl1pPr marL="0" indent="0" algn="ctr" rtl="1">
              <a:buNone/>
              <a:defRPr sz="4000" b="1">
                <a:solidFill>
                  <a:schemeClr val="bg1"/>
                </a:solidFill>
                <a:cs typeface="+mn-cs"/>
              </a:defRPr>
            </a:lvl1pPr>
          </a:lstStyle>
          <a:p>
            <a:pPr lvl="0"/>
            <a:endParaRPr lang="ar-EG" dirty="0"/>
          </a:p>
        </p:txBody>
      </p:sp>
      <p:sp>
        <p:nvSpPr>
          <p:cNvPr id="7" name="Text Placeholder 8">
            <a:extLst>
              <a:ext uri="{FF2B5EF4-FFF2-40B4-BE49-F238E27FC236}">
                <a16:creationId xmlns:a16="http://schemas.microsoft.com/office/drawing/2014/main" id="{C33520C8-8150-43A0-97CD-F64A4121A55A}"/>
              </a:ext>
            </a:extLst>
          </p:cNvPr>
          <p:cNvSpPr>
            <a:spLocks noGrp="1"/>
          </p:cNvSpPr>
          <p:nvPr>
            <p:ph type="body" sz="quarter" idx="11"/>
          </p:nvPr>
        </p:nvSpPr>
        <p:spPr>
          <a:xfrm>
            <a:off x="0" y="3710609"/>
            <a:ext cx="9144000" cy="715617"/>
          </a:xfrm>
          <a:prstGeom prst="rect">
            <a:avLst/>
          </a:prstGeom>
        </p:spPr>
        <p:txBody>
          <a:bodyPr/>
          <a:lstStyle>
            <a:lvl1pPr marL="0" indent="0" algn="ctr" rtl="1">
              <a:buNone/>
              <a:defRPr sz="4000" b="1">
                <a:solidFill>
                  <a:schemeClr val="bg1"/>
                </a:solidFill>
                <a:cs typeface="+mn-cs"/>
              </a:defRPr>
            </a:lvl1pPr>
          </a:lstStyle>
          <a:p>
            <a:pPr lvl="0"/>
            <a:endParaRPr lang="ar-EG" dirty="0"/>
          </a:p>
        </p:txBody>
      </p:sp>
      <p:sp>
        <p:nvSpPr>
          <p:cNvPr id="8" name="Text Placeholder 10">
            <a:extLst>
              <a:ext uri="{FF2B5EF4-FFF2-40B4-BE49-F238E27FC236}">
                <a16:creationId xmlns:a16="http://schemas.microsoft.com/office/drawing/2014/main" id="{D9318751-4A20-4CB4-B51C-C30EE3D8B641}"/>
              </a:ext>
            </a:extLst>
          </p:cNvPr>
          <p:cNvSpPr>
            <a:spLocks noGrp="1"/>
          </p:cNvSpPr>
          <p:nvPr>
            <p:ph type="body" sz="quarter" idx="12"/>
          </p:nvPr>
        </p:nvSpPr>
        <p:spPr>
          <a:xfrm>
            <a:off x="0" y="4442434"/>
            <a:ext cx="9144000" cy="1189740"/>
          </a:xfrm>
          <a:prstGeom prst="rect">
            <a:avLst/>
          </a:prstGeom>
        </p:spPr>
        <p:txBody>
          <a:bodyPr anchor="t"/>
          <a:lstStyle>
            <a:lvl1pPr marL="0" indent="0" algn="ctr">
              <a:buNone/>
              <a:defRPr sz="4000">
                <a:solidFill>
                  <a:srgbClr val="FFC000"/>
                </a:solidFill>
                <a:latin typeface="CS New Athanasius" panose="020B0500000000000000" pitchFamily="34" charset="0"/>
              </a:defRPr>
            </a:lvl1pPr>
          </a:lstStyle>
          <a:p>
            <a:pPr lvl="0"/>
            <a:endParaRPr lang="ar-EG" dirty="0"/>
          </a:p>
        </p:txBody>
      </p:sp>
    </p:spTree>
    <p:extLst>
      <p:ext uri="{BB962C8B-B14F-4D97-AF65-F5344CB8AC3E}">
        <p14:creationId xmlns:p14="http://schemas.microsoft.com/office/powerpoint/2010/main" val="39508160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ثيؤطوكية الأحد (الإنجيل)">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8F0DA3-5871-42E2-B2AA-71D044A3704C}"/>
              </a:ext>
            </a:extLst>
          </p:cNvPr>
          <p:cNvSpPr>
            <a:spLocks noGrp="1"/>
          </p:cNvSpPr>
          <p:nvPr>
            <p:ph type="title"/>
          </p:nvPr>
        </p:nvSpPr>
        <p:spPr>
          <a:xfrm>
            <a:off x="0" y="3207026"/>
            <a:ext cx="9144000" cy="537750"/>
          </a:xfrm>
          <a:prstGeom prst="rect">
            <a:avLst/>
          </a:prstGeom>
        </p:spPr>
        <p:txBody>
          <a:bodyPr/>
          <a:lstStyle>
            <a:lvl1pPr algn="r" rtl="1">
              <a:defRPr b="1">
                <a:solidFill>
                  <a:srgbClr val="FFC000"/>
                </a:solidFill>
              </a:defRPr>
            </a:lvl1pPr>
          </a:lstStyle>
          <a:p>
            <a:r>
              <a:rPr lang="en-US"/>
              <a:t>Click to edit Master title style</a:t>
            </a:r>
            <a:endParaRPr lang="en-GB"/>
          </a:p>
        </p:txBody>
      </p:sp>
      <p:sp>
        <p:nvSpPr>
          <p:cNvPr id="4" name="Rectangle 3">
            <a:extLst>
              <a:ext uri="{FF2B5EF4-FFF2-40B4-BE49-F238E27FC236}">
                <a16:creationId xmlns:a16="http://schemas.microsoft.com/office/drawing/2014/main" id="{982741B4-FB11-40BD-ADC2-E90CC245A542}"/>
              </a:ext>
            </a:extLst>
          </p:cNvPr>
          <p:cNvSpPr/>
          <p:nvPr userDrawn="1"/>
        </p:nvSpPr>
        <p:spPr>
          <a:xfrm>
            <a:off x="2161358" y="0"/>
            <a:ext cx="4821283" cy="523220"/>
          </a:xfrm>
          <a:prstGeom prst="rect">
            <a:avLst/>
          </a:prstGeom>
          <a:noFill/>
        </p:spPr>
        <p:txBody>
          <a:bodyPr wrap="square" lIns="91440" tIns="45720" rIns="91440" bIns="45720">
            <a:spAutoFit/>
          </a:bodyPr>
          <a:lstStyle/>
          <a:p>
            <a:pPr algn="ctr" rtl="1" eaLnBrk="1" hangingPunct="1">
              <a:buFontTx/>
              <a:buNone/>
            </a:pPr>
            <a:r>
              <a:rPr kumimoji="0" lang="ar-EG" altLang="en-US" sz="2800" b="1" i="0" u="none" strike="noStrike" kern="1200" cap="none" spc="0" normalizeH="0" baseline="0" dirty="0">
                <a:ln>
                  <a:noFill/>
                </a:ln>
                <a:solidFill>
                  <a:srgbClr val="FFC000"/>
                </a:solidFill>
                <a:effectLst/>
                <a:uLnTx/>
                <a:uFillTx/>
                <a:latin typeface="Calibri"/>
                <a:ea typeface="+mn-ea"/>
                <a:cs typeface="AGA Sindibad Regular" pitchFamily="2" charset="-78"/>
              </a:rPr>
              <a:t>ثيؤطوكية الأحد </a:t>
            </a:r>
            <a:r>
              <a:rPr kumimoji="0" lang="ar-EG" altLang="en-US" sz="2400" b="1" i="0" u="none" strike="noStrike" kern="1200" cap="none" spc="0" normalizeH="0" baseline="0" dirty="0">
                <a:ln>
                  <a:noFill/>
                </a:ln>
                <a:solidFill>
                  <a:srgbClr val="FFC000"/>
                </a:solidFill>
                <a:effectLst/>
                <a:uLnTx/>
                <a:uFillTx/>
                <a:latin typeface="Calibri"/>
                <a:ea typeface="+mn-ea"/>
                <a:cs typeface="AGA Sindibad Regular" pitchFamily="2" charset="-78"/>
              </a:rPr>
              <a:t>(الإنجيل)</a:t>
            </a:r>
            <a:endParaRPr kumimoji="0" lang="en-US" altLang="en-US" sz="2800" b="1" i="0" u="none" strike="noStrike" kern="1200" cap="none" spc="0" normalizeH="0" baseline="0" dirty="0">
              <a:ln>
                <a:noFill/>
              </a:ln>
              <a:solidFill>
                <a:srgbClr val="FFC000"/>
              </a:solidFill>
              <a:effectLst/>
              <a:uLnTx/>
              <a:uFillTx/>
              <a:latin typeface="Calibri"/>
              <a:ea typeface="+mn-ea"/>
              <a:cs typeface="AGA Sindibad Regular" pitchFamily="2" charset="-78"/>
            </a:endParaRPr>
          </a:p>
        </p:txBody>
      </p:sp>
      <p:sp>
        <p:nvSpPr>
          <p:cNvPr id="5" name="Text Placeholder 6">
            <a:extLst>
              <a:ext uri="{FF2B5EF4-FFF2-40B4-BE49-F238E27FC236}">
                <a16:creationId xmlns:a16="http://schemas.microsoft.com/office/drawing/2014/main" id="{B37B31DC-13C0-44A7-9D72-C87F4C84E828}"/>
              </a:ext>
            </a:extLst>
          </p:cNvPr>
          <p:cNvSpPr>
            <a:spLocks noGrp="1"/>
          </p:cNvSpPr>
          <p:nvPr>
            <p:ph type="body" sz="quarter" idx="10"/>
          </p:nvPr>
        </p:nvSpPr>
        <p:spPr>
          <a:xfrm>
            <a:off x="0" y="3744776"/>
            <a:ext cx="9144000" cy="3106599"/>
          </a:xfrm>
          <a:prstGeom prst="rect">
            <a:avLst/>
          </a:prstGeom>
        </p:spPr>
        <p:txBody>
          <a:bodyPr anchor="t"/>
          <a:lstStyle>
            <a:lvl1pPr marL="0" indent="0" algn="r" rtl="1">
              <a:buNone/>
              <a:defRPr sz="4000" b="1">
                <a:solidFill>
                  <a:schemeClr val="bg1"/>
                </a:solidFill>
                <a:cs typeface="+mn-cs"/>
              </a:defRPr>
            </a:lvl1pPr>
          </a:lstStyle>
          <a:p>
            <a:pPr lvl="0"/>
            <a:endParaRPr lang="ar-EG" dirty="0"/>
          </a:p>
        </p:txBody>
      </p:sp>
    </p:spTree>
    <p:extLst>
      <p:ext uri="{BB962C8B-B14F-4D97-AF65-F5344CB8AC3E}">
        <p14:creationId xmlns:p14="http://schemas.microsoft.com/office/powerpoint/2010/main" val="4280284961"/>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ثيؤطوكية الأحد (القطعة السابعة ">
    <p:spTree>
      <p:nvGrpSpPr>
        <p:cNvPr id="1" name=""/>
        <p:cNvGrpSpPr/>
        <p:nvPr/>
      </p:nvGrpSpPr>
      <p:grpSpPr>
        <a:xfrm>
          <a:off x="0" y="0"/>
          <a:ext cx="0" cy="0"/>
          <a:chOff x="0" y="0"/>
          <a:chExt cx="0" cy="0"/>
        </a:xfrm>
      </p:grpSpPr>
      <p:sp>
        <p:nvSpPr>
          <p:cNvPr id="2" name="Rectangle 1"/>
          <p:cNvSpPr/>
          <p:nvPr userDrawn="1"/>
        </p:nvSpPr>
        <p:spPr>
          <a:xfrm>
            <a:off x="2161358" y="6625"/>
            <a:ext cx="4821283" cy="523220"/>
          </a:xfrm>
          <a:prstGeom prst="rect">
            <a:avLst/>
          </a:prstGeom>
          <a:noFill/>
        </p:spPr>
        <p:txBody>
          <a:bodyPr wrap="square" lIns="91440" tIns="45720" rIns="91440" bIns="45720">
            <a:spAutoFit/>
          </a:bodyPr>
          <a:lstStyle/>
          <a:p>
            <a:pPr algn="ctr" rtl="1" eaLnBrk="1" hangingPunct="1">
              <a:buFontTx/>
              <a:buNone/>
            </a:pPr>
            <a:r>
              <a:rPr kumimoji="0" lang="ar-EG" altLang="en-US" sz="2800" b="1" i="0" u="none" strike="noStrike" kern="1200" cap="none" spc="0" normalizeH="0" baseline="0" dirty="0">
                <a:ln>
                  <a:noFill/>
                </a:ln>
                <a:solidFill>
                  <a:srgbClr val="FFC000"/>
                </a:solidFill>
                <a:effectLst/>
                <a:uLnTx/>
                <a:uFillTx/>
                <a:latin typeface="Calibri"/>
                <a:ea typeface="+mn-ea"/>
                <a:cs typeface="AGA Sindibad Regular" pitchFamily="2" charset="-78"/>
              </a:rPr>
              <a:t>ثيؤطوكية الأحد </a:t>
            </a:r>
            <a:r>
              <a:rPr kumimoji="0" lang="ar-EG" altLang="en-US" sz="2400" b="1" i="0" u="none" strike="noStrike" kern="1200" cap="none" spc="0" normalizeH="0" baseline="0" dirty="0">
                <a:ln>
                  <a:noFill/>
                </a:ln>
                <a:solidFill>
                  <a:srgbClr val="FFC000"/>
                </a:solidFill>
                <a:effectLst/>
                <a:uLnTx/>
                <a:uFillTx/>
                <a:latin typeface="Calibri"/>
                <a:ea typeface="+mn-ea"/>
                <a:cs typeface="AGA Sindibad Regular" pitchFamily="2" charset="-78"/>
              </a:rPr>
              <a:t>(القطعة السابعة </a:t>
            </a:r>
            <a:r>
              <a:rPr kumimoji="0" lang="en-US" altLang="en-US" sz="2400" b="1" i="0" u="none" strike="noStrike" kern="1200" cap="none" spc="0" normalizeH="0" baseline="0" dirty="0">
                <a:ln>
                  <a:noFill/>
                </a:ln>
                <a:solidFill>
                  <a:srgbClr val="FFC000"/>
                </a:solidFill>
                <a:effectLst/>
                <a:uLnTx/>
                <a:uFillTx/>
                <a:latin typeface="Calibri"/>
                <a:ea typeface="+mn-ea"/>
                <a:cs typeface="AGA Sindibad Regular" pitchFamily="2" charset="-78"/>
              </a:rPr>
              <a:t>(</a:t>
            </a:r>
            <a:r>
              <a:rPr kumimoji="0" lang="en-US" altLang="en-US" sz="2400" b="1" i="0" u="none" strike="noStrike" kern="1200" cap="none" spc="0" normalizeH="0" baseline="0" dirty="0">
                <a:ln>
                  <a:noFill/>
                </a:ln>
                <a:solidFill>
                  <a:srgbClr val="FFC000"/>
                </a:solidFill>
                <a:effectLst/>
                <a:uLnTx/>
                <a:uFillTx/>
                <a:latin typeface="Avva_Shenouda" panose="020B0500000000000000" pitchFamily="34" charset="0"/>
                <a:ea typeface="+mn-ea"/>
                <a:cs typeface="AGA Sindibad Regular" pitchFamily="2" charset="-78"/>
              </a:rPr>
              <a:t>=Z</a:t>
            </a:r>
            <a:endParaRPr kumimoji="0" lang="en-US" altLang="en-US" sz="2800" b="1" i="0" u="none" strike="noStrike" kern="1200" cap="none" spc="0" normalizeH="0" baseline="0" dirty="0">
              <a:ln>
                <a:noFill/>
              </a:ln>
              <a:solidFill>
                <a:srgbClr val="FFC000"/>
              </a:solidFill>
              <a:effectLst/>
              <a:uLnTx/>
              <a:uFillTx/>
              <a:latin typeface="Calibri"/>
              <a:ea typeface="+mn-ea"/>
              <a:cs typeface="AGA Sindibad Regular" pitchFamily="2" charset="-78"/>
            </a:endParaRPr>
          </a:p>
        </p:txBody>
      </p:sp>
      <p:sp>
        <p:nvSpPr>
          <p:cNvPr id="6" name="Text Placeholder 6">
            <a:extLst>
              <a:ext uri="{FF2B5EF4-FFF2-40B4-BE49-F238E27FC236}">
                <a16:creationId xmlns:a16="http://schemas.microsoft.com/office/drawing/2014/main" id="{127D3AC8-F6A0-416F-854B-49578A66EFC4}"/>
              </a:ext>
            </a:extLst>
          </p:cNvPr>
          <p:cNvSpPr>
            <a:spLocks noGrp="1"/>
          </p:cNvSpPr>
          <p:nvPr>
            <p:ph type="body" sz="quarter" idx="10"/>
          </p:nvPr>
        </p:nvSpPr>
        <p:spPr>
          <a:xfrm>
            <a:off x="0" y="5661635"/>
            <a:ext cx="9144000" cy="1189740"/>
          </a:xfrm>
          <a:prstGeom prst="rect">
            <a:avLst/>
          </a:prstGeom>
        </p:spPr>
        <p:txBody>
          <a:bodyPr anchor="b"/>
          <a:lstStyle>
            <a:lvl1pPr marL="0" indent="0" algn="ctr" rtl="1">
              <a:buNone/>
              <a:defRPr sz="4000" b="1">
                <a:solidFill>
                  <a:schemeClr val="bg1"/>
                </a:solidFill>
                <a:cs typeface="+mn-cs"/>
              </a:defRPr>
            </a:lvl1pPr>
          </a:lstStyle>
          <a:p>
            <a:pPr lvl="0"/>
            <a:endParaRPr lang="ar-EG" dirty="0"/>
          </a:p>
        </p:txBody>
      </p:sp>
      <p:sp>
        <p:nvSpPr>
          <p:cNvPr id="7" name="Text Placeholder 8">
            <a:extLst>
              <a:ext uri="{FF2B5EF4-FFF2-40B4-BE49-F238E27FC236}">
                <a16:creationId xmlns:a16="http://schemas.microsoft.com/office/drawing/2014/main" id="{D5D50900-4349-443A-B918-D3D19CC002BE}"/>
              </a:ext>
            </a:extLst>
          </p:cNvPr>
          <p:cNvSpPr>
            <a:spLocks noGrp="1"/>
          </p:cNvSpPr>
          <p:nvPr>
            <p:ph type="body" sz="quarter" idx="11"/>
          </p:nvPr>
        </p:nvSpPr>
        <p:spPr>
          <a:xfrm>
            <a:off x="0" y="3710609"/>
            <a:ext cx="9144000" cy="715617"/>
          </a:xfrm>
          <a:prstGeom prst="rect">
            <a:avLst/>
          </a:prstGeom>
        </p:spPr>
        <p:txBody>
          <a:bodyPr/>
          <a:lstStyle>
            <a:lvl1pPr marL="0" indent="0" algn="ctr" rtl="1">
              <a:buNone/>
              <a:defRPr sz="4000" b="1">
                <a:solidFill>
                  <a:schemeClr val="bg1"/>
                </a:solidFill>
                <a:cs typeface="+mn-cs"/>
              </a:defRPr>
            </a:lvl1pPr>
          </a:lstStyle>
          <a:p>
            <a:pPr lvl="0"/>
            <a:endParaRPr lang="ar-EG" dirty="0"/>
          </a:p>
        </p:txBody>
      </p:sp>
      <p:sp>
        <p:nvSpPr>
          <p:cNvPr id="8" name="Text Placeholder 10">
            <a:extLst>
              <a:ext uri="{FF2B5EF4-FFF2-40B4-BE49-F238E27FC236}">
                <a16:creationId xmlns:a16="http://schemas.microsoft.com/office/drawing/2014/main" id="{7B6ECFD5-E27E-4DCF-870F-4AEC2B6E52B8}"/>
              </a:ext>
            </a:extLst>
          </p:cNvPr>
          <p:cNvSpPr>
            <a:spLocks noGrp="1"/>
          </p:cNvSpPr>
          <p:nvPr>
            <p:ph type="body" sz="quarter" idx="12"/>
          </p:nvPr>
        </p:nvSpPr>
        <p:spPr>
          <a:xfrm>
            <a:off x="0" y="4442434"/>
            <a:ext cx="9144000" cy="1189740"/>
          </a:xfrm>
          <a:prstGeom prst="rect">
            <a:avLst/>
          </a:prstGeom>
        </p:spPr>
        <p:txBody>
          <a:bodyPr anchor="t"/>
          <a:lstStyle>
            <a:lvl1pPr marL="0" indent="0" algn="ctr">
              <a:buNone/>
              <a:defRPr sz="4000">
                <a:solidFill>
                  <a:srgbClr val="FFC000"/>
                </a:solidFill>
                <a:latin typeface="CS New Athanasius" panose="020B0500000000000000" pitchFamily="34" charset="0"/>
              </a:defRPr>
            </a:lvl1pPr>
          </a:lstStyle>
          <a:p>
            <a:pPr lvl="0"/>
            <a:endParaRPr lang="ar-EG" dirty="0"/>
          </a:p>
        </p:txBody>
      </p:sp>
      <p:sp>
        <p:nvSpPr>
          <p:cNvPr id="10" name="Title 1">
            <a:extLst>
              <a:ext uri="{FF2B5EF4-FFF2-40B4-BE49-F238E27FC236}">
                <a16:creationId xmlns:a16="http://schemas.microsoft.com/office/drawing/2014/main" id="{2DEA89E8-0299-4A01-B1FA-978D8E4E86A3}"/>
              </a:ext>
            </a:extLst>
          </p:cNvPr>
          <p:cNvSpPr>
            <a:spLocks noGrp="1"/>
          </p:cNvSpPr>
          <p:nvPr>
            <p:ph type="title"/>
          </p:nvPr>
        </p:nvSpPr>
        <p:spPr>
          <a:xfrm>
            <a:off x="-2048290" y="6625"/>
            <a:ext cx="2048290" cy="715617"/>
          </a:xfrm>
          <a:prstGeom prst="rect">
            <a:avLst/>
          </a:prstGeom>
        </p:spPr>
        <p:txBody>
          <a:bodyPr/>
          <a:lstStyle/>
          <a:p>
            <a:r>
              <a:rPr lang="en-US"/>
              <a:t>Click to edit Master title style</a:t>
            </a:r>
            <a:endParaRPr lang="en-GB"/>
          </a:p>
        </p:txBody>
      </p:sp>
    </p:spTree>
    <p:extLst>
      <p:ext uri="{BB962C8B-B14F-4D97-AF65-F5344CB8AC3E}">
        <p14:creationId xmlns:p14="http://schemas.microsoft.com/office/powerpoint/2010/main" val="1988236500"/>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ثيؤطوكية الأحد (القطعة الثامنة">
    <p:spTree>
      <p:nvGrpSpPr>
        <p:cNvPr id="1" name=""/>
        <p:cNvGrpSpPr/>
        <p:nvPr/>
      </p:nvGrpSpPr>
      <p:grpSpPr>
        <a:xfrm>
          <a:off x="0" y="0"/>
          <a:ext cx="0" cy="0"/>
          <a:chOff x="0" y="0"/>
          <a:chExt cx="0" cy="0"/>
        </a:xfrm>
      </p:grpSpPr>
      <p:sp>
        <p:nvSpPr>
          <p:cNvPr id="2" name="Rectangle 1"/>
          <p:cNvSpPr/>
          <p:nvPr userDrawn="1"/>
        </p:nvSpPr>
        <p:spPr>
          <a:xfrm>
            <a:off x="2161358" y="0"/>
            <a:ext cx="4821283" cy="523220"/>
          </a:xfrm>
          <a:prstGeom prst="rect">
            <a:avLst/>
          </a:prstGeom>
          <a:noFill/>
        </p:spPr>
        <p:txBody>
          <a:bodyPr wrap="square" lIns="91440" tIns="45720" rIns="91440" bIns="45720">
            <a:spAutoFit/>
          </a:bodyPr>
          <a:lstStyle/>
          <a:p>
            <a:pPr algn="ctr" rtl="1" eaLnBrk="1" hangingPunct="1">
              <a:buFontTx/>
              <a:buNone/>
            </a:pPr>
            <a:r>
              <a:rPr kumimoji="0" lang="ar-EG" altLang="en-US" sz="2800" b="1" i="0" u="none" strike="noStrike" kern="1200" cap="none" spc="0" normalizeH="0" baseline="0" dirty="0">
                <a:ln>
                  <a:noFill/>
                </a:ln>
                <a:solidFill>
                  <a:srgbClr val="FFC000"/>
                </a:solidFill>
                <a:effectLst/>
                <a:uLnTx/>
                <a:uFillTx/>
                <a:latin typeface="Calibri"/>
                <a:ea typeface="+mn-ea"/>
                <a:cs typeface="AGA Sindibad Regular" pitchFamily="2" charset="-78"/>
              </a:rPr>
              <a:t>ثيؤطوكية الأحد </a:t>
            </a:r>
            <a:r>
              <a:rPr kumimoji="0" lang="ar-EG" altLang="en-US" sz="2400" b="1" i="0" u="none" strike="noStrike" kern="1200" cap="none" spc="0" normalizeH="0" baseline="0" dirty="0">
                <a:ln>
                  <a:noFill/>
                </a:ln>
                <a:solidFill>
                  <a:srgbClr val="FFC000"/>
                </a:solidFill>
                <a:effectLst/>
                <a:uLnTx/>
                <a:uFillTx/>
                <a:latin typeface="Calibri"/>
                <a:ea typeface="+mn-ea"/>
                <a:cs typeface="AGA Sindibad Regular" pitchFamily="2" charset="-78"/>
              </a:rPr>
              <a:t>(القطعة الثامنة </a:t>
            </a:r>
            <a:r>
              <a:rPr kumimoji="0" lang="en-US" altLang="en-US" sz="2400" b="1" i="0" u="none" strike="noStrike" kern="1200" cap="none" spc="0" normalizeH="0" baseline="0" dirty="0">
                <a:ln>
                  <a:noFill/>
                </a:ln>
                <a:solidFill>
                  <a:srgbClr val="FFC000"/>
                </a:solidFill>
                <a:effectLst/>
                <a:uLnTx/>
                <a:uFillTx/>
                <a:latin typeface="Calibri"/>
                <a:ea typeface="+mn-ea"/>
                <a:cs typeface="AGA Sindibad Regular" pitchFamily="2" charset="-78"/>
              </a:rPr>
              <a:t>(</a:t>
            </a:r>
            <a:r>
              <a:rPr kumimoji="0" lang="en-US" altLang="en-US" sz="2400" b="1" i="0" u="none" strike="noStrike" kern="1200" cap="none" spc="0" normalizeH="0" baseline="0" dirty="0">
                <a:ln>
                  <a:noFill/>
                </a:ln>
                <a:solidFill>
                  <a:srgbClr val="FFC000"/>
                </a:solidFill>
                <a:effectLst/>
                <a:uLnTx/>
                <a:uFillTx/>
                <a:latin typeface="Avva_Shenouda" panose="020B0500000000000000" pitchFamily="34" charset="0"/>
                <a:ea typeface="+mn-ea"/>
                <a:cs typeface="AGA Sindibad Regular" pitchFamily="2" charset="-78"/>
              </a:rPr>
              <a:t>=#</a:t>
            </a:r>
            <a:endParaRPr kumimoji="0" lang="en-US" altLang="en-US" sz="2800" b="1" i="0" u="none" strike="noStrike" kern="1200" cap="none" spc="0" normalizeH="0" baseline="0" dirty="0">
              <a:ln>
                <a:noFill/>
              </a:ln>
              <a:solidFill>
                <a:srgbClr val="FFC000"/>
              </a:solidFill>
              <a:effectLst/>
              <a:uLnTx/>
              <a:uFillTx/>
              <a:latin typeface="Calibri"/>
              <a:ea typeface="+mn-ea"/>
              <a:cs typeface="AGA Sindibad Regular" pitchFamily="2" charset="-78"/>
            </a:endParaRPr>
          </a:p>
        </p:txBody>
      </p:sp>
      <p:sp>
        <p:nvSpPr>
          <p:cNvPr id="6" name="Text Placeholder 6">
            <a:extLst>
              <a:ext uri="{FF2B5EF4-FFF2-40B4-BE49-F238E27FC236}">
                <a16:creationId xmlns:a16="http://schemas.microsoft.com/office/drawing/2014/main" id="{AC95DA36-272C-4F3E-BB1A-7945A7DFD585}"/>
              </a:ext>
            </a:extLst>
          </p:cNvPr>
          <p:cNvSpPr>
            <a:spLocks noGrp="1"/>
          </p:cNvSpPr>
          <p:nvPr>
            <p:ph type="body" sz="quarter" idx="10"/>
          </p:nvPr>
        </p:nvSpPr>
        <p:spPr>
          <a:xfrm>
            <a:off x="0" y="5661635"/>
            <a:ext cx="9144000" cy="1189740"/>
          </a:xfrm>
          <a:prstGeom prst="rect">
            <a:avLst/>
          </a:prstGeom>
        </p:spPr>
        <p:txBody>
          <a:bodyPr anchor="b"/>
          <a:lstStyle>
            <a:lvl1pPr marL="0" indent="0" algn="ctr" rtl="1">
              <a:buNone/>
              <a:defRPr sz="4000" b="1">
                <a:solidFill>
                  <a:schemeClr val="bg1"/>
                </a:solidFill>
                <a:cs typeface="+mn-cs"/>
              </a:defRPr>
            </a:lvl1pPr>
          </a:lstStyle>
          <a:p>
            <a:pPr lvl="0"/>
            <a:endParaRPr lang="ar-EG" dirty="0"/>
          </a:p>
        </p:txBody>
      </p:sp>
      <p:sp>
        <p:nvSpPr>
          <p:cNvPr id="7" name="Text Placeholder 8">
            <a:extLst>
              <a:ext uri="{FF2B5EF4-FFF2-40B4-BE49-F238E27FC236}">
                <a16:creationId xmlns:a16="http://schemas.microsoft.com/office/drawing/2014/main" id="{BDF79328-9276-45A8-A60B-10E03BEF0017}"/>
              </a:ext>
            </a:extLst>
          </p:cNvPr>
          <p:cNvSpPr>
            <a:spLocks noGrp="1"/>
          </p:cNvSpPr>
          <p:nvPr>
            <p:ph type="body" sz="quarter" idx="11"/>
          </p:nvPr>
        </p:nvSpPr>
        <p:spPr>
          <a:xfrm>
            <a:off x="0" y="3710609"/>
            <a:ext cx="9144000" cy="715617"/>
          </a:xfrm>
          <a:prstGeom prst="rect">
            <a:avLst/>
          </a:prstGeom>
        </p:spPr>
        <p:txBody>
          <a:bodyPr/>
          <a:lstStyle>
            <a:lvl1pPr marL="0" indent="0" algn="ctr" rtl="1">
              <a:buNone/>
              <a:defRPr sz="4000" b="1">
                <a:solidFill>
                  <a:schemeClr val="bg1"/>
                </a:solidFill>
                <a:cs typeface="+mn-cs"/>
              </a:defRPr>
            </a:lvl1pPr>
          </a:lstStyle>
          <a:p>
            <a:pPr lvl="0"/>
            <a:endParaRPr lang="ar-EG" dirty="0"/>
          </a:p>
        </p:txBody>
      </p:sp>
      <p:sp>
        <p:nvSpPr>
          <p:cNvPr id="8" name="Text Placeholder 10">
            <a:extLst>
              <a:ext uri="{FF2B5EF4-FFF2-40B4-BE49-F238E27FC236}">
                <a16:creationId xmlns:a16="http://schemas.microsoft.com/office/drawing/2014/main" id="{0A460CBA-5471-491E-A449-82A8AB57D94A}"/>
              </a:ext>
            </a:extLst>
          </p:cNvPr>
          <p:cNvSpPr>
            <a:spLocks noGrp="1"/>
          </p:cNvSpPr>
          <p:nvPr>
            <p:ph type="body" sz="quarter" idx="12"/>
          </p:nvPr>
        </p:nvSpPr>
        <p:spPr>
          <a:xfrm>
            <a:off x="0" y="4442434"/>
            <a:ext cx="9144000" cy="1189740"/>
          </a:xfrm>
          <a:prstGeom prst="rect">
            <a:avLst/>
          </a:prstGeom>
        </p:spPr>
        <p:txBody>
          <a:bodyPr anchor="t"/>
          <a:lstStyle>
            <a:lvl1pPr marL="0" indent="0" algn="ctr">
              <a:buNone/>
              <a:defRPr sz="4000">
                <a:solidFill>
                  <a:srgbClr val="FFC000"/>
                </a:solidFill>
                <a:latin typeface="CS New Athanasius" panose="020B0500000000000000" pitchFamily="34" charset="0"/>
              </a:defRPr>
            </a:lvl1pPr>
          </a:lstStyle>
          <a:p>
            <a:pPr lvl="0"/>
            <a:endParaRPr lang="ar-EG" dirty="0"/>
          </a:p>
        </p:txBody>
      </p:sp>
    </p:spTree>
    <p:extLst>
      <p:ext uri="{BB962C8B-B14F-4D97-AF65-F5344CB8AC3E}">
        <p14:creationId xmlns:p14="http://schemas.microsoft.com/office/powerpoint/2010/main" val="2564000719"/>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ثيؤطوكية الأحد (القطعة التاسعة">
    <p:spTree>
      <p:nvGrpSpPr>
        <p:cNvPr id="1" name=""/>
        <p:cNvGrpSpPr/>
        <p:nvPr/>
      </p:nvGrpSpPr>
      <p:grpSpPr>
        <a:xfrm>
          <a:off x="0" y="0"/>
          <a:ext cx="0" cy="0"/>
          <a:chOff x="0" y="0"/>
          <a:chExt cx="0" cy="0"/>
        </a:xfrm>
      </p:grpSpPr>
      <p:sp>
        <p:nvSpPr>
          <p:cNvPr id="2" name="Rectangle 1"/>
          <p:cNvSpPr/>
          <p:nvPr userDrawn="1"/>
        </p:nvSpPr>
        <p:spPr>
          <a:xfrm>
            <a:off x="2161358" y="18570"/>
            <a:ext cx="4821283" cy="523220"/>
          </a:xfrm>
          <a:prstGeom prst="rect">
            <a:avLst/>
          </a:prstGeom>
          <a:noFill/>
        </p:spPr>
        <p:txBody>
          <a:bodyPr wrap="square" lIns="91440" tIns="45720" rIns="91440" bIns="45720">
            <a:spAutoFit/>
          </a:bodyPr>
          <a:lstStyle/>
          <a:p>
            <a:pPr algn="ctr" rtl="1" eaLnBrk="1" hangingPunct="1">
              <a:buFontTx/>
              <a:buNone/>
            </a:pPr>
            <a:r>
              <a:rPr kumimoji="0" lang="ar-EG" altLang="en-US" sz="2800" b="1" i="0" u="none" strike="noStrike" kern="1200" cap="none" spc="0" normalizeH="0" baseline="0" dirty="0">
                <a:ln>
                  <a:noFill/>
                </a:ln>
                <a:solidFill>
                  <a:srgbClr val="FFC000"/>
                </a:solidFill>
                <a:effectLst/>
                <a:uLnTx/>
                <a:uFillTx/>
                <a:latin typeface="Calibri"/>
                <a:ea typeface="+mn-ea"/>
                <a:cs typeface="AGA Sindibad Regular" pitchFamily="2" charset="-78"/>
              </a:rPr>
              <a:t>ثيؤطوكية الأحد (</a:t>
            </a:r>
            <a:r>
              <a:rPr kumimoji="0" lang="ar-EG" altLang="en-US" sz="2400" b="1" i="0" u="none" strike="noStrike" kern="1200" cap="none" spc="0" normalizeH="0" baseline="0" dirty="0">
                <a:ln>
                  <a:noFill/>
                </a:ln>
                <a:solidFill>
                  <a:srgbClr val="FFC000"/>
                </a:solidFill>
                <a:effectLst/>
                <a:uLnTx/>
                <a:uFillTx/>
                <a:latin typeface="Calibri"/>
                <a:ea typeface="+mn-ea"/>
                <a:cs typeface="AGA Sindibad Regular" pitchFamily="2" charset="-78"/>
              </a:rPr>
              <a:t>القطعة التاسعة </a:t>
            </a:r>
            <a:r>
              <a:rPr kumimoji="0" lang="en-US" altLang="en-US" sz="2400" b="1" i="0" u="none" strike="noStrike" kern="1200" cap="none" spc="0" normalizeH="0" baseline="0" dirty="0">
                <a:ln>
                  <a:noFill/>
                </a:ln>
                <a:solidFill>
                  <a:srgbClr val="FFC000"/>
                </a:solidFill>
                <a:effectLst/>
                <a:uLnTx/>
                <a:uFillTx/>
                <a:latin typeface="Calibri"/>
                <a:ea typeface="+mn-ea"/>
                <a:cs typeface="AGA Sindibad Regular" pitchFamily="2" charset="-78"/>
              </a:rPr>
              <a:t>(</a:t>
            </a:r>
            <a:r>
              <a:rPr kumimoji="0" lang="en-US" altLang="en-US" sz="2400" b="1" i="0" u="none" strike="noStrike" kern="1200" cap="none" spc="0" normalizeH="0" baseline="0" dirty="0">
                <a:ln>
                  <a:noFill/>
                </a:ln>
                <a:solidFill>
                  <a:srgbClr val="FFC000"/>
                </a:solidFill>
                <a:effectLst/>
                <a:uLnTx/>
                <a:uFillTx/>
                <a:latin typeface="Avva_Shenouda" panose="020B0500000000000000" pitchFamily="34" charset="0"/>
                <a:ea typeface="+mn-ea"/>
                <a:cs typeface="AGA Sindibad Regular" pitchFamily="2" charset="-78"/>
              </a:rPr>
              <a:t>=)</a:t>
            </a:r>
            <a:endParaRPr kumimoji="0" lang="en-US" altLang="en-US" sz="2800" b="1" i="0" u="none" strike="noStrike" kern="1200" cap="none" spc="0" normalizeH="0" baseline="0" dirty="0">
              <a:ln>
                <a:noFill/>
              </a:ln>
              <a:solidFill>
                <a:srgbClr val="FFC000"/>
              </a:solidFill>
              <a:effectLst/>
              <a:uLnTx/>
              <a:uFillTx/>
              <a:latin typeface="Calibri"/>
              <a:ea typeface="+mn-ea"/>
              <a:cs typeface="AGA Sindibad Regular" pitchFamily="2" charset="-78"/>
            </a:endParaRPr>
          </a:p>
        </p:txBody>
      </p:sp>
      <p:sp>
        <p:nvSpPr>
          <p:cNvPr id="6" name="Text Placeholder 6">
            <a:extLst>
              <a:ext uri="{FF2B5EF4-FFF2-40B4-BE49-F238E27FC236}">
                <a16:creationId xmlns:a16="http://schemas.microsoft.com/office/drawing/2014/main" id="{E3F243B1-3BFF-4165-9EA4-ED43C256E5B0}"/>
              </a:ext>
            </a:extLst>
          </p:cNvPr>
          <p:cNvSpPr>
            <a:spLocks noGrp="1"/>
          </p:cNvSpPr>
          <p:nvPr>
            <p:ph type="body" sz="quarter" idx="10"/>
          </p:nvPr>
        </p:nvSpPr>
        <p:spPr>
          <a:xfrm>
            <a:off x="0" y="5661635"/>
            <a:ext cx="9144000" cy="1189740"/>
          </a:xfrm>
          <a:prstGeom prst="rect">
            <a:avLst/>
          </a:prstGeom>
        </p:spPr>
        <p:txBody>
          <a:bodyPr anchor="b"/>
          <a:lstStyle>
            <a:lvl1pPr marL="0" indent="0" algn="ctr" rtl="1">
              <a:buNone/>
              <a:defRPr sz="4000" b="1">
                <a:solidFill>
                  <a:schemeClr val="bg1"/>
                </a:solidFill>
                <a:cs typeface="+mn-cs"/>
              </a:defRPr>
            </a:lvl1pPr>
          </a:lstStyle>
          <a:p>
            <a:pPr lvl="0"/>
            <a:endParaRPr lang="ar-EG" dirty="0"/>
          </a:p>
        </p:txBody>
      </p:sp>
      <p:sp>
        <p:nvSpPr>
          <p:cNvPr id="7" name="Text Placeholder 8">
            <a:extLst>
              <a:ext uri="{FF2B5EF4-FFF2-40B4-BE49-F238E27FC236}">
                <a16:creationId xmlns:a16="http://schemas.microsoft.com/office/drawing/2014/main" id="{0764E001-21BE-4EFB-B7F1-C80CB239CD9A}"/>
              </a:ext>
            </a:extLst>
          </p:cNvPr>
          <p:cNvSpPr>
            <a:spLocks noGrp="1"/>
          </p:cNvSpPr>
          <p:nvPr>
            <p:ph type="body" sz="quarter" idx="11"/>
          </p:nvPr>
        </p:nvSpPr>
        <p:spPr>
          <a:xfrm>
            <a:off x="0" y="3710609"/>
            <a:ext cx="9144000" cy="715617"/>
          </a:xfrm>
          <a:prstGeom prst="rect">
            <a:avLst/>
          </a:prstGeom>
        </p:spPr>
        <p:txBody>
          <a:bodyPr/>
          <a:lstStyle>
            <a:lvl1pPr marL="0" indent="0" algn="ctr" rtl="1">
              <a:buNone/>
              <a:defRPr sz="4000" b="1">
                <a:solidFill>
                  <a:schemeClr val="bg1"/>
                </a:solidFill>
                <a:cs typeface="+mn-cs"/>
              </a:defRPr>
            </a:lvl1pPr>
          </a:lstStyle>
          <a:p>
            <a:pPr lvl="0"/>
            <a:endParaRPr lang="ar-EG" dirty="0"/>
          </a:p>
        </p:txBody>
      </p:sp>
      <p:sp>
        <p:nvSpPr>
          <p:cNvPr id="8" name="Text Placeholder 10">
            <a:extLst>
              <a:ext uri="{FF2B5EF4-FFF2-40B4-BE49-F238E27FC236}">
                <a16:creationId xmlns:a16="http://schemas.microsoft.com/office/drawing/2014/main" id="{9C5C4C09-0401-4EA0-BCE4-5A02F38A2BE5}"/>
              </a:ext>
            </a:extLst>
          </p:cNvPr>
          <p:cNvSpPr>
            <a:spLocks noGrp="1"/>
          </p:cNvSpPr>
          <p:nvPr>
            <p:ph type="body" sz="quarter" idx="12"/>
          </p:nvPr>
        </p:nvSpPr>
        <p:spPr>
          <a:xfrm>
            <a:off x="0" y="4442434"/>
            <a:ext cx="9144000" cy="1189740"/>
          </a:xfrm>
          <a:prstGeom prst="rect">
            <a:avLst/>
          </a:prstGeom>
        </p:spPr>
        <p:txBody>
          <a:bodyPr anchor="t"/>
          <a:lstStyle>
            <a:lvl1pPr marL="0" indent="0" algn="ctr">
              <a:buNone/>
              <a:defRPr sz="4000">
                <a:solidFill>
                  <a:srgbClr val="FFC000"/>
                </a:solidFill>
                <a:latin typeface="CS New Athanasius" panose="020B0500000000000000" pitchFamily="34" charset="0"/>
              </a:defRPr>
            </a:lvl1pPr>
          </a:lstStyle>
          <a:p>
            <a:pPr lvl="0"/>
            <a:endParaRPr lang="ar-EG" dirty="0"/>
          </a:p>
        </p:txBody>
      </p:sp>
    </p:spTree>
    <p:extLst>
      <p:ext uri="{BB962C8B-B14F-4D97-AF65-F5344CB8AC3E}">
        <p14:creationId xmlns:p14="http://schemas.microsoft.com/office/powerpoint/2010/main" val="1856545328"/>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ثيؤطوكية الأحد (القطعة العاشرة ">
    <p:spTree>
      <p:nvGrpSpPr>
        <p:cNvPr id="1" name=""/>
        <p:cNvGrpSpPr/>
        <p:nvPr/>
      </p:nvGrpSpPr>
      <p:grpSpPr>
        <a:xfrm>
          <a:off x="0" y="0"/>
          <a:ext cx="0" cy="0"/>
          <a:chOff x="0" y="0"/>
          <a:chExt cx="0" cy="0"/>
        </a:xfrm>
      </p:grpSpPr>
      <p:sp>
        <p:nvSpPr>
          <p:cNvPr id="2" name="Rectangle 1"/>
          <p:cNvSpPr/>
          <p:nvPr userDrawn="1"/>
        </p:nvSpPr>
        <p:spPr>
          <a:xfrm>
            <a:off x="2161358" y="0"/>
            <a:ext cx="4821283" cy="523220"/>
          </a:xfrm>
          <a:prstGeom prst="rect">
            <a:avLst/>
          </a:prstGeom>
          <a:noFill/>
        </p:spPr>
        <p:txBody>
          <a:bodyPr wrap="square" lIns="91440" tIns="45720" rIns="91440" bIns="45720">
            <a:spAutoFit/>
          </a:bodyPr>
          <a:lstStyle/>
          <a:p>
            <a:pPr algn="ctr" rtl="1" eaLnBrk="1" hangingPunct="1">
              <a:buFontTx/>
              <a:buNone/>
            </a:pPr>
            <a:r>
              <a:rPr kumimoji="0" lang="ar-EG" altLang="en-US" sz="2800" b="1" i="0" u="none" strike="noStrike" kern="1200" cap="none" spc="0" normalizeH="0" baseline="0" dirty="0">
                <a:ln>
                  <a:noFill/>
                </a:ln>
                <a:solidFill>
                  <a:srgbClr val="FFC000"/>
                </a:solidFill>
                <a:effectLst/>
                <a:uLnTx/>
                <a:uFillTx/>
                <a:latin typeface="Calibri"/>
                <a:ea typeface="+mn-ea"/>
                <a:cs typeface="AGA Sindibad Regular" pitchFamily="2" charset="-78"/>
              </a:rPr>
              <a:t>ثيؤطوكية الأحد (</a:t>
            </a:r>
            <a:r>
              <a:rPr kumimoji="0" lang="ar-EG" altLang="en-US" sz="2400" b="1" i="0" u="none" strike="noStrike" kern="1200" cap="none" spc="0" normalizeH="0" baseline="0" dirty="0">
                <a:ln>
                  <a:noFill/>
                </a:ln>
                <a:solidFill>
                  <a:srgbClr val="FFC000"/>
                </a:solidFill>
                <a:effectLst/>
                <a:uLnTx/>
                <a:uFillTx/>
                <a:latin typeface="Calibri"/>
                <a:ea typeface="+mn-ea"/>
                <a:cs typeface="AGA Sindibad Regular" pitchFamily="2" charset="-78"/>
              </a:rPr>
              <a:t>القطعة العاشرة </a:t>
            </a:r>
            <a:r>
              <a:rPr kumimoji="0" lang="en-US" altLang="en-US" sz="2400" b="1" i="0" u="none" strike="noStrike" kern="1200" cap="none" spc="0" normalizeH="0" baseline="0" dirty="0">
                <a:ln>
                  <a:noFill/>
                </a:ln>
                <a:solidFill>
                  <a:srgbClr val="FFC000"/>
                </a:solidFill>
                <a:effectLst/>
                <a:uLnTx/>
                <a:uFillTx/>
                <a:latin typeface="Calibri"/>
                <a:ea typeface="+mn-ea"/>
                <a:cs typeface="AGA Sindibad Regular" pitchFamily="2" charset="-78"/>
              </a:rPr>
              <a:t>(</a:t>
            </a:r>
            <a:r>
              <a:rPr kumimoji="0" lang="en-US" altLang="en-US" sz="2400" b="1" i="0" u="none" strike="noStrike" kern="1200" cap="none" spc="0" normalizeH="0" baseline="0" dirty="0">
                <a:ln>
                  <a:noFill/>
                </a:ln>
                <a:solidFill>
                  <a:srgbClr val="FFC000"/>
                </a:solidFill>
                <a:effectLst/>
                <a:uLnTx/>
                <a:uFillTx/>
                <a:latin typeface="Avva_Shenouda" panose="020B0500000000000000" pitchFamily="34" charset="0"/>
                <a:ea typeface="+mn-ea"/>
                <a:cs typeface="AGA Sindibad Regular" pitchFamily="2" charset="-78"/>
              </a:rPr>
              <a:t>=I</a:t>
            </a:r>
            <a:r>
              <a:rPr kumimoji="0" lang="ar-EG" altLang="en-US" sz="2400" b="1" i="0" u="none" strike="noStrike" kern="1200" cap="none" spc="0" normalizeH="0" baseline="0" dirty="0">
                <a:ln>
                  <a:noFill/>
                </a:ln>
                <a:solidFill>
                  <a:srgbClr val="FFC000"/>
                </a:solidFill>
                <a:effectLst/>
                <a:uLnTx/>
                <a:uFillTx/>
                <a:latin typeface="Avva_Shenouda" panose="020B0500000000000000" pitchFamily="34" charset="0"/>
                <a:ea typeface="+mn-ea"/>
                <a:cs typeface="AGA Sindibad Regular" pitchFamily="2" charset="-78"/>
              </a:rPr>
              <a:t> </a:t>
            </a:r>
            <a:endParaRPr kumimoji="0" lang="en-US" altLang="en-US" sz="2800" b="1" i="0" u="none" strike="noStrike" kern="1200" cap="none" spc="0" normalizeH="0" baseline="0" dirty="0">
              <a:ln>
                <a:noFill/>
              </a:ln>
              <a:solidFill>
                <a:srgbClr val="FFC000"/>
              </a:solidFill>
              <a:effectLst/>
              <a:uLnTx/>
              <a:uFillTx/>
              <a:latin typeface="Calibri"/>
              <a:ea typeface="+mn-ea"/>
              <a:cs typeface="AGA Sindibad Regular" pitchFamily="2" charset="-78"/>
            </a:endParaRPr>
          </a:p>
        </p:txBody>
      </p:sp>
      <p:sp>
        <p:nvSpPr>
          <p:cNvPr id="6" name="Text Placeholder 6">
            <a:extLst>
              <a:ext uri="{FF2B5EF4-FFF2-40B4-BE49-F238E27FC236}">
                <a16:creationId xmlns:a16="http://schemas.microsoft.com/office/drawing/2014/main" id="{1E79242D-7BBC-4CB2-A479-F396611F4E1A}"/>
              </a:ext>
            </a:extLst>
          </p:cNvPr>
          <p:cNvSpPr>
            <a:spLocks noGrp="1"/>
          </p:cNvSpPr>
          <p:nvPr>
            <p:ph type="body" sz="quarter" idx="10"/>
          </p:nvPr>
        </p:nvSpPr>
        <p:spPr>
          <a:xfrm>
            <a:off x="0" y="5661635"/>
            <a:ext cx="9144000" cy="1189740"/>
          </a:xfrm>
          <a:prstGeom prst="rect">
            <a:avLst/>
          </a:prstGeom>
        </p:spPr>
        <p:txBody>
          <a:bodyPr anchor="b"/>
          <a:lstStyle>
            <a:lvl1pPr marL="0" indent="0" algn="ctr" rtl="1">
              <a:buNone/>
              <a:defRPr sz="4000" b="1">
                <a:solidFill>
                  <a:schemeClr val="bg1"/>
                </a:solidFill>
                <a:cs typeface="+mn-cs"/>
              </a:defRPr>
            </a:lvl1pPr>
          </a:lstStyle>
          <a:p>
            <a:pPr lvl="0"/>
            <a:endParaRPr lang="ar-EG" dirty="0"/>
          </a:p>
        </p:txBody>
      </p:sp>
      <p:sp>
        <p:nvSpPr>
          <p:cNvPr id="7" name="Text Placeholder 8">
            <a:extLst>
              <a:ext uri="{FF2B5EF4-FFF2-40B4-BE49-F238E27FC236}">
                <a16:creationId xmlns:a16="http://schemas.microsoft.com/office/drawing/2014/main" id="{D7EB5F1C-B70E-4826-9ED4-D9238FA12FD0}"/>
              </a:ext>
            </a:extLst>
          </p:cNvPr>
          <p:cNvSpPr>
            <a:spLocks noGrp="1"/>
          </p:cNvSpPr>
          <p:nvPr>
            <p:ph type="body" sz="quarter" idx="11"/>
          </p:nvPr>
        </p:nvSpPr>
        <p:spPr>
          <a:xfrm>
            <a:off x="0" y="3710609"/>
            <a:ext cx="9144000" cy="715617"/>
          </a:xfrm>
          <a:prstGeom prst="rect">
            <a:avLst/>
          </a:prstGeom>
        </p:spPr>
        <p:txBody>
          <a:bodyPr/>
          <a:lstStyle>
            <a:lvl1pPr marL="0" indent="0" algn="ctr" rtl="1">
              <a:buNone/>
              <a:defRPr sz="4000" b="1">
                <a:solidFill>
                  <a:schemeClr val="bg1"/>
                </a:solidFill>
                <a:cs typeface="+mn-cs"/>
              </a:defRPr>
            </a:lvl1pPr>
          </a:lstStyle>
          <a:p>
            <a:pPr lvl="0"/>
            <a:endParaRPr lang="ar-EG" dirty="0"/>
          </a:p>
        </p:txBody>
      </p:sp>
      <p:sp>
        <p:nvSpPr>
          <p:cNvPr id="8" name="Text Placeholder 10">
            <a:extLst>
              <a:ext uri="{FF2B5EF4-FFF2-40B4-BE49-F238E27FC236}">
                <a16:creationId xmlns:a16="http://schemas.microsoft.com/office/drawing/2014/main" id="{0565E018-D6DA-40C6-91B5-B80EFF1C20AF}"/>
              </a:ext>
            </a:extLst>
          </p:cNvPr>
          <p:cNvSpPr>
            <a:spLocks noGrp="1"/>
          </p:cNvSpPr>
          <p:nvPr>
            <p:ph type="body" sz="quarter" idx="12"/>
          </p:nvPr>
        </p:nvSpPr>
        <p:spPr>
          <a:xfrm>
            <a:off x="0" y="4442434"/>
            <a:ext cx="9144000" cy="1189740"/>
          </a:xfrm>
          <a:prstGeom prst="rect">
            <a:avLst/>
          </a:prstGeom>
        </p:spPr>
        <p:txBody>
          <a:bodyPr anchor="t"/>
          <a:lstStyle>
            <a:lvl1pPr marL="0" indent="0" algn="ctr">
              <a:buNone/>
              <a:defRPr sz="4000">
                <a:solidFill>
                  <a:srgbClr val="FFC000"/>
                </a:solidFill>
                <a:latin typeface="CS New Athanasius" panose="020B0500000000000000" pitchFamily="34" charset="0"/>
              </a:defRPr>
            </a:lvl1pPr>
          </a:lstStyle>
          <a:p>
            <a:pPr lvl="0"/>
            <a:endParaRPr lang="ar-EG" dirty="0"/>
          </a:p>
        </p:txBody>
      </p:sp>
    </p:spTree>
    <p:extLst>
      <p:ext uri="{BB962C8B-B14F-4D97-AF65-F5344CB8AC3E}">
        <p14:creationId xmlns:p14="http://schemas.microsoft.com/office/powerpoint/2010/main" val="2613711185"/>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ثيؤطوكية الأحد (القطعة الحادية عشر">
    <p:spTree>
      <p:nvGrpSpPr>
        <p:cNvPr id="1" name=""/>
        <p:cNvGrpSpPr/>
        <p:nvPr/>
      </p:nvGrpSpPr>
      <p:grpSpPr>
        <a:xfrm>
          <a:off x="0" y="0"/>
          <a:ext cx="0" cy="0"/>
          <a:chOff x="0" y="0"/>
          <a:chExt cx="0" cy="0"/>
        </a:xfrm>
      </p:grpSpPr>
      <p:sp>
        <p:nvSpPr>
          <p:cNvPr id="2" name="Rectangle 1"/>
          <p:cNvSpPr/>
          <p:nvPr userDrawn="1"/>
        </p:nvSpPr>
        <p:spPr>
          <a:xfrm>
            <a:off x="2161358" y="0"/>
            <a:ext cx="4821283" cy="523220"/>
          </a:xfrm>
          <a:prstGeom prst="rect">
            <a:avLst/>
          </a:prstGeom>
          <a:noFill/>
        </p:spPr>
        <p:txBody>
          <a:bodyPr wrap="square" lIns="91440" tIns="45720" rIns="91440" bIns="45720">
            <a:spAutoFit/>
          </a:bodyPr>
          <a:lstStyle/>
          <a:p>
            <a:pPr algn="ctr" rtl="1" eaLnBrk="1" hangingPunct="1">
              <a:buFontTx/>
              <a:buNone/>
            </a:pPr>
            <a:r>
              <a:rPr kumimoji="0" lang="ar-EG" altLang="en-US" sz="2800" b="1" i="0" u="none" strike="noStrike" kern="1200" cap="none" spc="0" normalizeH="0" baseline="0" dirty="0">
                <a:ln>
                  <a:noFill/>
                </a:ln>
                <a:solidFill>
                  <a:srgbClr val="FFC000"/>
                </a:solidFill>
                <a:effectLst/>
                <a:uLnTx/>
                <a:uFillTx/>
                <a:latin typeface="Calibri"/>
                <a:ea typeface="+mn-ea"/>
                <a:cs typeface="AGA Sindibad Regular" pitchFamily="2" charset="-78"/>
              </a:rPr>
              <a:t>ثيؤطوكية الأحد (</a:t>
            </a:r>
            <a:r>
              <a:rPr kumimoji="0" lang="ar-EG" altLang="en-US" sz="2400" b="1" i="0" u="none" strike="noStrike" kern="1200" cap="none" spc="0" normalizeH="0" baseline="0" dirty="0">
                <a:ln>
                  <a:noFill/>
                </a:ln>
                <a:solidFill>
                  <a:srgbClr val="FFC000"/>
                </a:solidFill>
                <a:effectLst/>
                <a:uLnTx/>
                <a:uFillTx/>
                <a:latin typeface="Calibri"/>
                <a:ea typeface="+mn-ea"/>
                <a:cs typeface="AGA Sindibad Regular" pitchFamily="2" charset="-78"/>
              </a:rPr>
              <a:t>القطعة الحادية عشر </a:t>
            </a:r>
            <a:r>
              <a:rPr kumimoji="0" lang="en-US" altLang="en-US" sz="2400" b="1" i="0" u="none" strike="noStrike" kern="1200" cap="none" spc="0" normalizeH="0" baseline="0" dirty="0">
                <a:ln>
                  <a:noFill/>
                </a:ln>
                <a:solidFill>
                  <a:srgbClr val="FFC000"/>
                </a:solidFill>
                <a:effectLst/>
                <a:uLnTx/>
                <a:uFillTx/>
                <a:latin typeface="Calibri"/>
                <a:ea typeface="+mn-ea"/>
                <a:cs typeface="AGA Sindibad Regular" pitchFamily="2" charset="-78"/>
              </a:rPr>
              <a:t>(</a:t>
            </a:r>
            <a:r>
              <a:rPr kumimoji="0" lang="en-US" altLang="en-US" sz="2400" b="1" i="0" u="none" strike="noStrike" kern="1200" cap="none" spc="0" normalizeH="0" baseline="0" dirty="0">
                <a:ln>
                  <a:noFill/>
                </a:ln>
                <a:solidFill>
                  <a:srgbClr val="FFC000"/>
                </a:solidFill>
                <a:effectLst/>
                <a:uLnTx/>
                <a:uFillTx/>
                <a:latin typeface="Avva_Shenouda" panose="020B0500000000000000" pitchFamily="34" charset="0"/>
                <a:ea typeface="+mn-ea"/>
                <a:cs typeface="AGA Sindibad Regular" pitchFamily="2" charset="-78"/>
              </a:rPr>
              <a:t>=I=A</a:t>
            </a:r>
            <a:endParaRPr kumimoji="0" lang="en-US" altLang="en-US" sz="2800" b="1" i="0" u="none" strike="noStrike" kern="1200" cap="none" spc="0" normalizeH="0" baseline="0" dirty="0">
              <a:ln>
                <a:noFill/>
              </a:ln>
              <a:solidFill>
                <a:srgbClr val="FFC000"/>
              </a:solidFill>
              <a:effectLst/>
              <a:uLnTx/>
              <a:uFillTx/>
              <a:latin typeface="Calibri"/>
              <a:ea typeface="+mn-ea"/>
              <a:cs typeface="AGA Sindibad Regular" pitchFamily="2" charset="-78"/>
            </a:endParaRPr>
          </a:p>
        </p:txBody>
      </p:sp>
      <p:sp>
        <p:nvSpPr>
          <p:cNvPr id="6" name="Text Placeholder 6">
            <a:extLst>
              <a:ext uri="{FF2B5EF4-FFF2-40B4-BE49-F238E27FC236}">
                <a16:creationId xmlns:a16="http://schemas.microsoft.com/office/drawing/2014/main" id="{0E4A27F0-3BB4-44CA-9F61-77FDCC284348}"/>
              </a:ext>
            </a:extLst>
          </p:cNvPr>
          <p:cNvSpPr>
            <a:spLocks noGrp="1"/>
          </p:cNvSpPr>
          <p:nvPr>
            <p:ph type="body" sz="quarter" idx="10"/>
          </p:nvPr>
        </p:nvSpPr>
        <p:spPr>
          <a:xfrm>
            <a:off x="0" y="5661635"/>
            <a:ext cx="9144000" cy="1189740"/>
          </a:xfrm>
          <a:prstGeom prst="rect">
            <a:avLst/>
          </a:prstGeom>
        </p:spPr>
        <p:txBody>
          <a:bodyPr anchor="b"/>
          <a:lstStyle>
            <a:lvl1pPr marL="0" indent="0" algn="ctr" rtl="1">
              <a:buNone/>
              <a:defRPr sz="4000" b="1">
                <a:solidFill>
                  <a:schemeClr val="bg1"/>
                </a:solidFill>
                <a:cs typeface="+mn-cs"/>
              </a:defRPr>
            </a:lvl1pPr>
          </a:lstStyle>
          <a:p>
            <a:pPr lvl="0"/>
            <a:endParaRPr lang="ar-EG" dirty="0"/>
          </a:p>
        </p:txBody>
      </p:sp>
      <p:sp>
        <p:nvSpPr>
          <p:cNvPr id="7" name="Text Placeholder 8">
            <a:extLst>
              <a:ext uri="{FF2B5EF4-FFF2-40B4-BE49-F238E27FC236}">
                <a16:creationId xmlns:a16="http://schemas.microsoft.com/office/drawing/2014/main" id="{09676744-E8C4-49E0-9273-E7BE55250D7B}"/>
              </a:ext>
            </a:extLst>
          </p:cNvPr>
          <p:cNvSpPr>
            <a:spLocks noGrp="1"/>
          </p:cNvSpPr>
          <p:nvPr>
            <p:ph type="body" sz="quarter" idx="11"/>
          </p:nvPr>
        </p:nvSpPr>
        <p:spPr>
          <a:xfrm>
            <a:off x="0" y="3710609"/>
            <a:ext cx="9144000" cy="715617"/>
          </a:xfrm>
          <a:prstGeom prst="rect">
            <a:avLst/>
          </a:prstGeom>
        </p:spPr>
        <p:txBody>
          <a:bodyPr/>
          <a:lstStyle>
            <a:lvl1pPr marL="0" indent="0" algn="ctr" rtl="1">
              <a:buNone/>
              <a:defRPr sz="4000" b="1">
                <a:solidFill>
                  <a:schemeClr val="bg1"/>
                </a:solidFill>
                <a:cs typeface="+mn-cs"/>
              </a:defRPr>
            </a:lvl1pPr>
          </a:lstStyle>
          <a:p>
            <a:pPr lvl="0"/>
            <a:endParaRPr lang="ar-EG" dirty="0"/>
          </a:p>
        </p:txBody>
      </p:sp>
      <p:sp>
        <p:nvSpPr>
          <p:cNvPr id="8" name="Text Placeholder 10">
            <a:extLst>
              <a:ext uri="{FF2B5EF4-FFF2-40B4-BE49-F238E27FC236}">
                <a16:creationId xmlns:a16="http://schemas.microsoft.com/office/drawing/2014/main" id="{6AE4A286-9099-4AB3-94E1-D2F878410F05}"/>
              </a:ext>
            </a:extLst>
          </p:cNvPr>
          <p:cNvSpPr>
            <a:spLocks noGrp="1"/>
          </p:cNvSpPr>
          <p:nvPr>
            <p:ph type="body" sz="quarter" idx="12"/>
          </p:nvPr>
        </p:nvSpPr>
        <p:spPr>
          <a:xfrm>
            <a:off x="0" y="4442434"/>
            <a:ext cx="9144000" cy="1189740"/>
          </a:xfrm>
          <a:prstGeom prst="rect">
            <a:avLst/>
          </a:prstGeom>
        </p:spPr>
        <p:txBody>
          <a:bodyPr anchor="t"/>
          <a:lstStyle>
            <a:lvl1pPr marL="0" indent="0" algn="ctr">
              <a:buNone/>
              <a:defRPr sz="4000">
                <a:solidFill>
                  <a:srgbClr val="FFC000"/>
                </a:solidFill>
                <a:latin typeface="CS New Athanasius" panose="020B0500000000000000" pitchFamily="34" charset="0"/>
              </a:defRPr>
            </a:lvl1pPr>
          </a:lstStyle>
          <a:p>
            <a:pPr lvl="0"/>
            <a:endParaRPr lang="ar-EG" dirty="0"/>
          </a:p>
        </p:txBody>
      </p:sp>
    </p:spTree>
    <p:extLst>
      <p:ext uri="{BB962C8B-B14F-4D97-AF65-F5344CB8AC3E}">
        <p14:creationId xmlns:p14="http://schemas.microsoft.com/office/powerpoint/2010/main" val="3413239360"/>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ثيؤطوكية الأحد (القطعة الثانية عشر ">
    <p:spTree>
      <p:nvGrpSpPr>
        <p:cNvPr id="1" name=""/>
        <p:cNvGrpSpPr/>
        <p:nvPr/>
      </p:nvGrpSpPr>
      <p:grpSpPr>
        <a:xfrm>
          <a:off x="0" y="0"/>
          <a:ext cx="0" cy="0"/>
          <a:chOff x="0" y="0"/>
          <a:chExt cx="0" cy="0"/>
        </a:xfrm>
      </p:grpSpPr>
      <p:sp>
        <p:nvSpPr>
          <p:cNvPr id="2" name="Rectangle 1"/>
          <p:cNvSpPr/>
          <p:nvPr userDrawn="1"/>
        </p:nvSpPr>
        <p:spPr>
          <a:xfrm>
            <a:off x="2161358" y="0"/>
            <a:ext cx="4821283" cy="523220"/>
          </a:xfrm>
          <a:prstGeom prst="rect">
            <a:avLst/>
          </a:prstGeom>
          <a:noFill/>
        </p:spPr>
        <p:txBody>
          <a:bodyPr wrap="square" lIns="91440" tIns="45720" rIns="91440" bIns="45720">
            <a:spAutoFit/>
          </a:bodyPr>
          <a:lstStyle/>
          <a:p>
            <a:pPr algn="ctr" rtl="1" eaLnBrk="1" hangingPunct="1">
              <a:buFontTx/>
              <a:buNone/>
            </a:pPr>
            <a:r>
              <a:rPr kumimoji="0" lang="ar-EG" altLang="en-US" sz="2800" b="1" i="0" u="none" strike="noStrike" kern="1200" cap="none" spc="0" normalizeH="0" baseline="0" dirty="0">
                <a:ln>
                  <a:noFill/>
                </a:ln>
                <a:solidFill>
                  <a:srgbClr val="FFC000"/>
                </a:solidFill>
                <a:effectLst/>
                <a:uLnTx/>
                <a:uFillTx/>
                <a:latin typeface="Calibri"/>
                <a:ea typeface="+mn-ea"/>
                <a:cs typeface="AGA Sindibad Regular" pitchFamily="2" charset="-78"/>
              </a:rPr>
              <a:t>ثيؤطوكية الأحد (</a:t>
            </a:r>
            <a:r>
              <a:rPr kumimoji="0" lang="ar-EG" altLang="en-US" sz="2400" b="1" i="0" u="none" strike="noStrike" kern="1200" cap="none" spc="0" normalizeH="0" baseline="0" dirty="0">
                <a:ln>
                  <a:noFill/>
                </a:ln>
                <a:solidFill>
                  <a:srgbClr val="FFC000"/>
                </a:solidFill>
                <a:effectLst/>
                <a:uLnTx/>
                <a:uFillTx/>
                <a:latin typeface="Calibri"/>
                <a:ea typeface="+mn-ea"/>
                <a:cs typeface="AGA Sindibad Regular" pitchFamily="2" charset="-78"/>
              </a:rPr>
              <a:t>القطعة الثانية عشر </a:t>
            </a:r>
            <a:r>
              <a:rPr kumimoji="0" lang="en-US" altLang="en-US" sz="2400" b="1" i="0" u="none" strike="noStrike" kern="1200" cap="none" spc="0" normalizeH="0" baseline="0" dirty="0">
                <a:ln>
                  <a:noFill/>
                </a:ln>
                <a:solidFill>
                  <a:srgbClr val="FFC000"/>
                </a:solidFill>
                <a:effectLst/>
                <a:uLnTx/>
                <a:uFillTx/>
                <a:latin typeface="Calibri"/>
                <a:ea typeface="+mn-ea"/>
                <a:cs typeface="AGA Sindibad Regular" pitchFamily="2" charset="-78"/>
              </a:rPr>
              <a:t>(</a:t>
            </a:r>
            <a:r>
              <a:rPr kumimoji="0" lang="en-US" altLang="en-US" sz="2400" b="1" i="0" u="none" strike="noStrike" kern="1200" cap="none" spc="0" normalizeH="0" baseline="0" dirty="0">
                <a:ln>
                  <a:noFill/>
                </a:ln>
                <a:solidFill>
                  <a:srgbClr val="FFC000"/>
                </a:solidFill>
                <a:effectLst/>
                <a:uLnTx/>
                <a:uFillTx/>
                <a:latin typeface="Avva_Shenouda" panose="020B0500000000000000" pitchFamily="34" charset="0"/>
                <a:ea typeface="+mn-ea"/>
                <a:cs typeface="AGA Sindibad Regular" pitchFamily="2" charset="-78"/>
              </a:rPr>
              <a:t>=I=B</a:t>
            </a:r>
            <a:endParaRPr kumimoji="0" lang="en-US" altLang="en-US" sz="2800" b="1" i="0" u="none" strike="noStrike" kern="1200" cap="none" spc="0" normalizeH="0" baseline="0" dirty="0">
              <a:ln>
                <a:noFill/>
              </a:ln>
              <a:solidFill>
                <a:srgbClr val="FFC000"/>
              </a:solidFill>
              <a:effectLst/>
              <a:uLnTx/>
              <a:uFillTx/>
              <a:latin typeface="Calibri"/>
              <a:ea typeface="+mn-ea"/>
              <a:cs typeface="AGA Sindibad Regular" pitchFamily="2" charset="-78"/>
            </a:endParaRPr>
          </a:p>
        </p:txBody>
      </p:sp>
      <p:sp>
        <p:nvSpPr>
          <p:cNvPr id="6" name="Text Placeholder 6">
            <a:extLst>
              <a:ext uri="{FF2B5EF4-FFF2-40B4-BE49-F238E27FC236}">
                <a16:creationId xmlns:a16="http://schemas.microsoft.com/office/drawing/2014/main" id="{FF3BA09B-BEB8-4F24-86DD-AF05628E35E2}"/>
              </a:ext>
            </a:extLst>
          </p:cNvPr>
          <p:cNvSpPr>
            <a:spLocks noGrp="1"/>
          </p:cNvSpPr>
          <p:nvPr>
            <p:ph type="body" sz="quarter" idx="10"/>
          </p:nvPr>
        </p:nvSpPr>
        <p:spPr>
          <a:xfrm>
            <a:off x="0" y="5661635"/>
            <a:ext cx="9144000" cy="1189740"/>
          </a:xfrm>
          <a:prstGeom prst="rect">
            <a:avLst/>
          </a:prstGeom>
        </p:spPr>
        <p:txBody>
          <a:bodyPr anchor="b"/>
          <a:lstStyle>
            <a:lvl1pPr marL="0" indent="0" algn="ctr" rtl="1">
              <a:buNone/>
              <a:defRPr sz="4000" b="1">
                <a:solidFill>
                  <a:schemeClr val="bg1"/>
                </a:solidFill>
                <a:cs typeface="+mn-cs"/>
              </a:defRPr>
            </a:lvl1pPr>
          </a:lstStyle>
          <a:p>
            <a:pPr lvl="0"/>
            <a:endParaRPr lang="ar-EG" dirty="0"/>
          </a:p>
        </p:txBody>
      </p:sp>
      <p:sp>
        <p:nvSpPr>
          <p:cNvPr id="7" name="Text Placeholder 8">
            <a:extLst>
              <a:ext uri="{FF2B5EF4-FFF2-40B4-BE49-F238E27FC236}">
                <a16:creationId xmlns:a16="http://schemas.microsoft.com/office/drawing/2014/main" id="{0ABD4CDA-590F-4179-93C9-A912A2129207}"/>
              </a:ext>
            </a:extLst>
          </p:cNvPr>
          <p:cNvSpPr>
            <a:spLocks noGrp="1"/>
          </p:cNvSpPr>
          <p:nvPr>
            <p:ph type="body" sz="quarter" idx="11"/>
          </p:nvPr>
        </p:nvSpPr>
        <p:spPr>
          <a:xfrm>
            <a:off x="0" y="3710609"/>
            <a:ext cx="9144000" cy="715617"/>
          </a:xfrm>
          <a:prstGeom prst="rect">
            <a:avLst/>
          </a:prstGeom>
        </p:spPr>
        <p:txBody>
          <a:bodyPr/>
          <a:lstStyle>
            <a:lvl1pPr marL="0" indent="0" algn="ctr" rtl="1">
              <a:buNone/>
              <a:defRPr sz="4000" b="1">
                <a:solidFill>
                  <a:schemeClr val="bg1"/>
                </a:solidFill>
                <a:cs typeface="+mn-cs"/>
              </a:defRPr>
            </a:lvl1pPr>
          </a:lstStyle>
          <a:p>
            <a:pPr lvl="0"/>
            <a:endParaRPr lang="ar-EG" dirty="0"/>
          </a:p>
        </p:txBody>
      </p:sp>
      <p:sp>
        <p:nvSpPr>
          <p:cNvPr id="8" name="Text Placeholder 10">
            <a:extLst>
              <a:ext uri="{FF2B5EF4-FFF2-40B4-BE49-F238E27FC236}">
                <a16:creationId xmlns:a16="http://schemas.microsoft.com/office/drawing/2014/main" id="{1C3B6B00-A1B9-4D25-8689-04858079F91E}"/>
              </a:ext>
            </a:extLst>
          </p:cNvPr>
          <p:cNvSpPr>
            <a:spLocks noGrp="1"/>
          </p:cNvSpPr>
          <p:nvPr>
            <p:ph type="body" sz="quarter" idx="12"/>
          </p:nvPr>
        </p:nvSpPr>
        <p:spPr>
          <a:xfrm>
            <a:off x="0" y="4442434"/>
            <a:ext cx="9144000" cy="1189740"/>
          </a:xfrm>
          <a:prstGeom prst="rect">
            <a:avLst/>
          </a:prstGeom>
        </p:spPr>
        <p:txBody>
          <a:bodyPr anchor="t"/>
          <a:lstStyle>
            <a:lvl1pPr marL="0" indent="0" algn="ctr">
              <a:buNone/>
              <a:defRPr sz="4000">
                <a:solidFill>
                  <a:srgbClr val="FFC000"/>
                </a:solidFill>
                <a:latin typeface="CS New Athanasius" panose="020B0500000000000000" pitchFamily="34" charset="0"/>
              </a:defRPr>
            </a:lvl1pPr>
          </a:lstStyle>
          <a:p>
            <a:pPr lvl="0"/>
            <a:endParaRPr lang="ar-EG" dirty="0"/>
          </a:p>
        </p:txBody>
      </p:sp>
    </p:spTree>
    <p:extLst>
      <p:ext uri="{BB962C8B-B14F-4D97-AF65-F5344CB8AC3E}">
        <p14:creationId xmlns:p14="http://schemas.microsoft.com/office/powerpoint/2010/main" val="4279808575"/>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1_ثيؤطوكية الأحد (القطعة الثالثة عشر ">
    <p:spTree>
      <p:nvGrpSpPr>
        <p:cNvPr id="1" name=""/>
        <p:cNvGrpSpPr/>
        <p:nvPr/>
      </p:nvGrpSpPr>
      <p:grpSpPr>
        <a:xfrm>
          <a:off x="0" y="0"/>
          <a:ext cx="0" cy="0"/>
          <a:chOff x="0" y="0"/>
          <a:chExt cx="0" cy="0"/>
        </a:xfrm>
      </p:grpSpPr>
      <p:sp>
        <p:nvSpPr>
          <p:cNvPr id="2" name="Rectangle 1"/>
          <p:cNvSpPr/>
          <p:nvPr userDrawn="1"/>
        </p:nvSpPr>
        <p:spPr>
          <a:xfrm>
            <a:off x="2161358" y="0"/>
            <a:ext cx="4821283" cy="523220"/>
          </a:xfrm>
          <a:prstGeom prst="rect">
            <a:avLst/>
          </a:prstGeom>
          <a:noFill/>
        </p:spPr>
        <p:txBody>
          <a:bodyPr wrap="square" lIns="91440" tIns="45720" rIns="91440" bIns="45720">
            <a:spAutoFit/>
          </a:bodyPr>
          <a:lstStyle/>
          <a:p>
            <a:pPr algn="ctr" rtl="1" eaLnBrk="1" hangingPunct="1">
              <a:buFontTx/>
              <a:buNone/>
            </a:pPr>
            <a:r>
              <a:rPr kumimoji="0" lang="ar-EG" altLang="en-US" sz="2800" b="1" i="0" u="none" strike="noStrike" kern="1200" cap="none" spc="0" normalizeH="0" baseline="0" dirty="0">
                <a:ln>
                  <a:noFill/>
                </a:ln>
                <a:solidFill>
                  <a:srgbClr val="FFC000"/>
                </a:solidFill>
                <a:effectLst/>
                <a:uLnTx/>
                <a:uFillTx/>
                <a:latin typeface="Calibri"/>
                <a:ea typeface="+mn-ea"/>
                <a:cs typeface="AGA Sindibad Regular" pitchFamily="2" charset="-78"/>
              </a:rPr>
              <a:t>ثيؤطوكية الأحد (</a:t>
            </a:r>
            <a:r>
              <a:rPr kumimoji="0" lang="ar-EG" altLang="en-US" sz="2400" b="1" i="0" u="none" strike="noStrike" kern="1200" cap="none" spc="0" normalizeH="0" baseline="0" dirty="0">
                <a:ln>
                  <a:noFill/>
                </a:ln>
                <a:solidFill>
                  <a:srgbClr val="FFC000"/>
                </a:solidFill>
                <a:effectLst/>
                <a:uLnTx/>
                <a:uFillTx/>
                <a:latin typeface="Calibri"/>
                <a:ea typeface="+mn-ea"/>
                <a:cs typeface="AGA Sindibad Regular" pitchFamily="2" charset="-78"/>
              </a:rPr>
              <a:t>القطعة الثالثة عشر </a:t>
            </a:r>
            <a:r>
              <a:rPr kumimoji="0" lang="en-US" altLang="en-US" sz="2400" b="1" i="0" u="none" strike="noStrike" kern="1200" cap="none" spc="0" normalizeH="0" baseline="0" dirty="0">
                <a:ln>
                  <a:noFill/>
                </a:ln>
                <a:solidFill>
                  <a:srgbClr val="FFC000"/>
                </a:solidFill>
                <a:effectLst/>
                <a:uLnTx/>
                <a:uFillTx/>
                <a:latin typeface="Calibri"/>
                <a:ea typeface="+mn-ea"/>
                <a:cs typeface="AGA Sindibad Regular" pitchFamily="2" charset="-78"/>
              </a:rPr>
              <a:t>(</a:t>
            </a:r>
            <a:r>
              <a:rPr kumimoji="0" lang="en-US" altLang="en-US" sz="2400" b="1" i="0" u="none" strike="noStrike" kern="1200" cap="none" spc="0" normalizeH="0" baseline="0" dirty="0">
                <a:ln>
                  <a:noFill/>
                </a:ln>
                <a:solidFill>
                  <a:srgbClr val="FFC000"/>
                </a:solidFill>
                <a:effectLst/>
                <a:uLnTx/>
                <a:uFillTx/>
                <a:latin typeface="Avva_Shenouda" panose="020B0500000000000000" pitchFamily="34" charset="0"/>
                <a:ea typeface="+mn-ea"/>
                <a:cs typeface="AGA Sindibad Regular" pitchFamily="2" charset="-78"/>
              </a:rPr>
              <a:t>=I=J</a:t>
            </a:r>
            <a:endParaRPr kumimoji="0" lang="en-US" altLang="en-US" sz="2800" b="1" i="0" u="none" strike="noStrike" kern="1200" cap="none" spc="0" normalizeH="0" baseline="0" dirty="0">
              <a:ln>
                <a:noFill/>
              </a:ln>
              <a:solidFill>
                <a:srgbClr val="FFC000"/>
              </a:solidFill>
              <a:effectLst/>
              <a:uLnTx/>
              <a:uFillTx/>
              <a:latin typeface="Calibri"/>
              <a:ea typeface="+mn-ea"/>
              <a:cs typeface="AGA Sindibad Regular" pitchFamily="2" charset="-78"/>
            </a:endParaRPr>
          </a:p>
        </p:txBody>
      </p:sp>
      <p:sp>
        <p:nvSpPr>
          <p:cNvPr id="6" name="Text Placeholder 6">
            <a:extLst>
              <a:ext uri="{FF2B5EF4-FFF2-40B4-BE49-F238E27FC236}">
                <a16:creationId xmlns:a16="http://schemas.microsoft.com/office/drawing/2014/main" id="{690C4CB2-A49C-4992-AAEF-2210FEC70B9C}"/>
              </a:ext>
            </a:extLst>
          </p:cNvPr>
          <p:cNvSpPr>
            <a:spLocks noGrp="1"/>
          </p:cNvSpPr>
          <p:nvPr>
            <p:ph type="body" sz="quarter" idx="10"/>
          </p:nvPr>
        </p:nvSpPr>
        <p:spPr>
          <a:xfrm>
            <a:off x="0" y="5661635"/>
            <a:ext cx="9144000" cy="1189740"/>
          </a:xfrm>
          <a:prstGeom prst="rect">
            <a:avLst/>
          </a:prstGeom>
        </p:spPr>
        <p:txBody>
          <a:bodyPr anchor="b"/>
          <a:lstStyle>
            <a:lvl1pPr marL="0" indent="0" algn="ctr" rtl="1">
              <a:buNone/>
              <a:defRPr sz="4000" b="1">
                <a:solidFill>
                  <a:schemeClr val="bg1"/>
                </a:solidFill>
                <a:cs typeface="+mn-cs"/>
              </a:defRPr>
            </a:lvl1pPr>
          </a:lstStyle>
          <a:p>
            <a:pPr lvl="0"/>
            <a:endParaRPr lang="ar-EG" dirty="0"/>
          </a:p>
        </p:txBody>
      </p:sp>
      <p:sp>
        <p:nvSpPr>
          <p:cNvPr id="7" name="Text Placeholder 8">
            <a:extLst>
              <a:ext uri="{FF2B5EF4-FFF2-40B4-BE49-F238E27FC236}">
                <a16:creationId xmlns:a16="http://schemas.microsoft.com/office/drawing/2014/main" id="{A30027F0-F3D3-419A-A5CC-FB3B649F9F8C}"/>
              </a:ext>
            </a:extLst>
          </p:cNvPr>
          <p:cNvSpPr>
            <a:spLocks noGrp="1"/>
          </p:cNvSpPr>
          <p:nvPr>
            <p:ph type="body" sz="quarter" idx="11"/>
          </p:nvPr>
        </p:nvSpPr>
        <p:spPr>
          <a:xfrm>
            <a:off x="0" y="3710609"/>
            <a:ext cx="9144000" cy="715617"/>
          </a:xfrm>
          <a:prstGeom prst="rect">
            <a:avLst/>
          </a:prstGeom>
        </p:spPr>
        <p:txBody>
          <a:bodyPr/>
          <a:lstStyle>
            <a:lvl1pPr marL="0" indent="0" algn="ctr" rtl="1">
              <a:buNone/>
              <a:defRPr sz="4000" b="1">
                <a:solidFill>
                  <a:schemeClr val="bg1"/>
                </a:solidFill>
                <a:cs typeface="+mn-cs"/>
              </a:defRPr>
            </a:lvl1pPr>
          </a:lstStyle>
          <a:p>
            <a:pPr lvl="0"/>
            <a:endParaRPr lang="ar-EG" dirty="0"/>
          </a:p>
        </p:txBody>
      </p:sp>
      <p:sp>
        <p:nvSpPr>
          <p:cNvPr id="8" name="Text Placeholder 10">
            <a:extLst>
              <a:ext uri="{FF2B5EF4-FFF2-40B4-BE49-F238E27FC236}">
                <a16:creationId xmlns:a16="http://schemas.microsoft.com/office/drawing/2014/main" id="{B1BE6282-426C-475E-8C18-8741BA334A5B}"/>
              </a:ext>
            </a:extLst>
          </p:cNvPr>
          <p:cNvSpPr>
            <a:spLocks noGrp="1"/>
          </p:cNvSpPr>
          <p:nvPr>
            <p:ph type="body" sz="quarter" idx="12"/>
          </p:nvPr>
        </p:nvSpPr>
        <p:spPr>
          <a:xfrm>
            <a:off x="0" y="4442434"/>
            <a:ext cx="9144000" cy="1189740"/>
          </a:xfrm>
          <a:prstGeom prst="rect">
            <a:avLst/>
          </a:prstGeom>
        </p:spPr>
        <p:txBody>
          <a:bodyPr anchor="t"/>
          <a:lstStyle>
            <a:lvl1pPr marL="0" indent="0" algn="ctr">
              <a:buNone/>
              <a:defRPr sz="4000">
                <a:solidFill>
                  <a:srgbClr val="FFC000"/>
                </a:solidFill>
                <a:latin typeface="CS New Athanasius" panose="020B0500000000000000" pitchFamily="34" charset="0"/>
              </a:defRPr>
            </a:lvl1pPr>
          </a:lstStyle>
          <a:p>
            <a:pPr lvl="0"/>
            <a:endParaRPr lang="ar-EG" dirty="0"/>
          </a:p>
        </p:txBody>
      </p:sp>
    </p:spTree>
    <p:extLst>
      <p:ext uri="{BB962C8B-B14F-4D97-AF65-F5344CB8AC3E}">
        <p14:creationId xmlns:p14="http://schemas.microsoft.com/office/powerpoint/2010/main" val="26517670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إبصاليه على الهوس الاول">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0" y="5610111"/>
            <a:ext cx="9144000" cy="1291431"/>
          </a:xfrm>
          <a:prstGeom prst="rect">
            <a:avLst/>
          </a:prstGeom>
        </p:spPr>
        <p:txBody>
          <a:bodyPr/>
          <a:lstStyle>
            <a:lvl1pPr marL="0" indent="0" algn="ctr" rtl="1">
              <a:buNone/>
              <a:defRPr sz="4000">
                <a:solidFill>
                  <a:schemeClr val="bg1"/>
                </a:solidFill>
                <a:cs typeface="+mn-cs"/>
              </a:defRPr>
            </a:lvl1pPr>
          </a:lstStyle>
          <a:p>
            <a:pPr lvl="0"/>
            <a:endParaRPr lang="ar-EG" dirty="0"/>
          </a:p>
        </p:txBody>
      </p:sp>
      <p:sp>
        <p:nvSpPr>
          <p:cNvPr id="9" name="Text Placeholder 8"/>
          <p:cNvSpPr>
            <a:spLocks noGrp="1"/>
          </p:cNvSpPr>
          <p:nvPr>
            <p:ph type="body" sz="quarter" idx="11"/>
          </p:nvPr>
        </p:nvSpPr>
        <p:spPr>
          <a:xfrm>
            <a:off x="0" y="3040912"/>
            <a:ext cx="9144000" cy="1063255"/>
          </a:xfrm>
          <a:prstGeom prst="rect">
            <a:avLst/>
          </a:prstGeom>
        </p:spPr>
        <p:txBody>
          <a:bodyPr/>
          <a:lstStyle>
            <a:lvl1pPr marL="0" indent="0" algn="ctr" rtl="1">
              <a:buNone/>
              <a:defRPr sz="4000">
                <a:solidFill>
                  <a:schemeClr val="bg1"/>
                </a:solidFill>
                <a:cs typeface="+mn-cs"/>
              </a:defRPr>
            </a:lvl1pPr>
          </a:lstStyle>
          <a:p>
            <a:pPr lvl="0"/>
            <a:endParaRPr lang="ar-EG" dirty="0"/>
          </a:p>
        </p:txBody>
      </p:sp>
      <p:sp>
        <p:nvSpPr>
          <p:cNvPr id="11" name="Text Placeholder 10"/>
          <p:cNvSpPr>
            <a:spLocks noGrp="1"/>
          </p:cNvSpPr>
          <p:nvPr>
            <p:ph type="body" sz="quarter" idx="12"/>
          </p:nvPr>
        </p:nvSpPr>
        <p:spPr>
          <a:xfrm>
            <a:off x="0" y="4193109"/>
            <a:ext cx="9144000" cy="1387974"/>
          </a:xfrm>
          <a:prstGeom prst="rect">
            <a:avLst/>
          </a:prstGeom>
        </p:spPr>
        <p:txBody>
          <a:bodyPr/>
          <a:lstStyle>
            <a:lvl1pPr marL="0" indent="0" algn="ctr">
              <a:buNone/>
              <a:defRPr sz="3600">
                <a:solidFill>
                  <a:srgbClr val="FFC000"/>
                </a:solidFill>
                <a:latin typeface="Avva_Shenouda" panose="020B0500000000000000" pitchFamily="34" charset="0"/>
              </a:defRPr>
            </a:lvl1pPr>
          </a:lstStyle>
          <a:p>
            <a:pPr lvl="0"/>
            <a:endParaRPr lang="ar-EG" dirty="0"/>
          </a:p>
        </p:txBody>
      </p:sp>
      <p:sp>
        <p:nvSpPr>
          <p:cNvPr id="2" name="Rectangle 1">
            <a:extLst>
              <a:ext uri="{FF2B5EF4-FFF2-40B4-BE49-F238E27FC236}">
                <a16:creationId xmlns:a16="http://schemas.microsoft.com/office/drawing/2014/main" id="{7E689681-055E-6405-37B9-070A1EEC4D74}"/>
              </a:ext>
            </a:extLst>
          </p:cNvPr>
          <p:cNvSpPr/>
          <p:nvPr userDrawn="1"/>
        </p:nvSpPr>
        <p:spPr>
          <a:xfrm>
            <a:off x="2929868" y="0"/>
            <a:ext cx="3284264" cy="523220"/>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2800" b="1" i="0" u="none" strike="noStrike" cap="none" spc="0" normalizeH="0" baseline="0" dirty="0">
                <a:ln>
                  <a:noFill/>
                </a:ln>
                <a:solidFill>
                  <a:srgbClr val="FFC000"/>
                </a:solidFill>
                <a:effectLst/>
                <a:uLnTx/>
                <a:uFillTx/>
                <a:latin typeface="Calibri"/>
                <a:cs typeface="AGA Sindibad Regular" pitchFamily="2" charset="-78"/>
              </a:rPr>
              <a:t>إبصاليه على الهوس الاول</a:t>
            </a:r>
          </a:p>
        </p:txBody>
      </p:sp>
    </p:spTree>
    <p:extLst>
      <p:ext uri="{BB962C8B-B14F-4D97-AF65-F5344CB8AC3E}">
        <p14:creationId xmlns:p14="http://schemas.microsoft.com/office/powerpoint/2010/main" val="4174017969"/>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2_ثيؤطوكية الأحد (القطعة الرابعة عشر ">
    <p:spTree>
      <p:nvGrpSpPr>
        <p:cNvPr id="1" name=""/>
        <p:cNvGrpSpPr/>
        <p:nvPr/>
      </p:nvGrpSpPr>
      <p:grpSpPr>
        <a:xfrm>
          <a:off x="0" y="0"/>
          <a:ext cx="0" cy="0"/>
          <a:chOff x="0" y="0"/>
          <a:chExt cx="0" cy="0"/>
        </a:xfrm>
      </p:grpSpPr>
      <p:sp>
        <p:nvSpPr>
          <p:cNvPr id="2" name="Rectangle 1"/>
          <p:cNvSpPr/>
          <p:nvPr userDrawn="1"/>
        </p:nvSpPr>
        <p:spPr>
          <a:xfrm>
            <a:off x="2161358" y="0"/>
            <a:ext cx="4821283" cy="523220"/>
          </a:xfrm>
          <a:prstGeom prst="rect">
            <a:avLst/>
          </a:prstGeom>
          <a:noFill/>
        </p:spPr>
        <p:txBody>
          <a:bodyPr wrap="square" lIns="91440" tIns="45720" rIns="91440" bIns="45720">
            <a:spAutoFit/>
          </a:bodyPr>
          <a:lstStyle/>
          <a:p>
            <a:pPr algn="ctr" rtl="1" eaLnBrk="1" hangingPunct="1">
              <a:buFontTx/>
              <a:buNone/>
            </a:pPr>
            <a:r>
              <a:rPr kumimoji="0" lang="ar-EG" altLang="en-US" sz="2800" b="1" i="0" u="none" strike="noStrike" kern="1200" cap="none" spc="0" normalizeH="0" baseline="0" dirty="0">
                <a:ln>
                  <a:noFill/>
                </a:ln>
                <a:solidFill>
                  <a:srgbClr val="FFC000"/>
                </a:solidFill>
                <a:effectLst/>
                <a:uLnTx/>
                <a:uFillTx/>
                <a:latin typeface="Calibri"/>
                <a:ea typeface="+mn-ea"/>
                <a:cs typeface="AGA Sindibad Regular" pitchFamily="2" charset="-78"/>
              </a:rPr>
              <a:t>ثيؤطوكية الأحد (</a:t>
            </a:r>
            <a:r>
              <a:rPr kumimoji="0" lang="ar-EG" altLang="en-US" sz="2400" b="1" i="0" u="none" strike="noStrike" kern="1200" cap="none" spc="0" normalizeH="0" baseline="0" dirty="0">
                <a:ln>
                  <a:noFill/>
                </a:ln>
                <a:solidFill>
                  <a:srgbClr val="FFC000"/>
                </a:solidFill>
                <a:effectLst/>
                <a:uLnTx/>
                <a:uFillTx/>
                <a:latin typeface="Calibri"/>
                <a:ea typeface="+mn-ea"/>
                <a:cs typeface="AGA Sindibad Regular" pitchFamily="2" charset="-78"/>
              </a:rPr>
              <a:t>القطعة الرابعة عشر </a:t>
            </a:r>
            <a:r>
              <a:rPr kumimoji="0" lang="en-US" altLang="en-US" sz="2400" b="1" i="0" u="none" strike="noStrike" kern="1200" cap="none" spc="0" normalizeH="0" baseline="0" dirty="0">
                <a:ln>
                  <a:noFill/>
                </a:ln>
                <a:solidFill>
                  <a:srgbClr val="FFC000"/>
                </a:solidFill>
                <a:effectLst/>
                <a:uLnTx/>
                <a:uFillTx/>
                <a:latin typeface="Calibri"/>
                <a:ea typeface="+mn-ea"/>
                <a:cs typeface="AGA Sindibad Regular" pitchFamily="2" charset="-78"/>
              </a:rPr>
              <a:t>(</a:t>
            </a:r>
            <a:r>
              <a:rPr kumimoji="0" lang="en-US" altLang="en-US" sz="2400" b="1" i="0" u="none" strike="noStrike" kern="1200" cap="none" spc="0" normalizeH="0" baseline="0" dirty="0">
                <a:ln>
                  <a:noFill/>
                </a:ln>
                <a:solidFill>
                  <a:srgbClr val="FFC000"/>
                </a:solidFill>
                <a:effectLst/>
                <a:uLnTx/>
                <a:uFillTx/>
                <a:latin typeface="Avva_Shenouda" panose="020B0500000000000000" pitchFamily="34" charset="0"/>
                <a:ea typeface="+mn-ea"/>
                <a:cs typeface="AGA Sindibad Regular" pitchFamily="2" charset="-78"/>
              </a:rPr>
              <a:t>=I=D</a:t>
            </a:r>
            <a:endParaRPr kumimoji="0" lang="en-US" altLang="en-US" sz="2800" b="1" i="0" u="none" strike="noStrike" kern="1200" cap="none" spc="0" normalizeH="0" baseline="0" dirty="0">
              <a:ln>
                <a:noFill/>
              </a:ln>
              <a:solidFill>
                <a:srgbClr val="FFC000"/>
              </a:solidFill>
              <a:effectLst/>
              <a:uLnTx/>
              <a:uFillTx/>
              <a:latin typeface="Calibri"/>
              <a:ea typeface="+mn-ea"/>
              <a:cs typeface="AGA Sindibad Regular" pitchFamily="2" charset="-78"/>
            </a:endParaRPr>
          </a:p>
        </p:txBody>
      </p:sp>
      <p:sp>
        <p:nvSpPr>
          <p:cNvPr id="6" name="Text Placeholder 6">
            <a:extLst>
              <a:ext uri="{FF2B5EF4-FFF2-40B4-BE49-F238E27FC236}">
                <a16:creationId xmlns:a16="http://schemas.microsoft.com/office/drawing/2014/main" id="{9BAAC1BE-0BFC-4C04-9E96-03D7F9DB3995}"/>
              </a:ext>
            </a:extLst>
          </p:cNvPr>
          <p:cNvSpPr>
            <a:spLocks noGrp="1"/>
          </p:cNvSpPr>
          <p:nvPr>
            <p:ph type="body" sz="quarter" idx="10"/>
          </p:nvPr>
        </p:nvSpPr>
        <p:spPr>
          <a:xfrm>
            <a:off x="0" y="5661635"/>
            <a:ext cx="9144000" cy="1189740"/>
          </a:xfrm>
          <a:prstGeom prst="rect">
            <a:avLst/>
          </a:prstGeom>
        </p:spPr>
        <p:txBody>
          <a:bodyPr anchor="b"/>
          <a:lstStyle>
            <a:lvl1pPr marL="0" indent="0" algn="ctr" rtl="1">
              <a:buNone/>
              <a:defRPr sz="4000" b="1">
                <a:solidFill>
                  <a:schemeClr val="bg1"/>
                </a:solidFill>
                <a:cs typeface="+mn-cs"/>
              </a:defRPr>
            </a:lvl1pPr>
          </a:lstStyle>
          <a:p>
            <a:pPr lvl="0"/>
            <a:endParaRPr lang="ar-EG" dirty="0"/>
          </a:p>
        </p:txBody>
      </p:sp>
      <p:sp>
        <p:nvSpPr>
          <p:cNvPr id="7" name="Text Placeholder 8">
            <a:extLst>
              <a:ext uri="{FF2B5EF4-FFF2-40B4-BE49-F238E27FC236}">
                <a16:creationId xmlns:a16="http://schemas.microsoft.com/office/drawing/2014/main" id="{95A3FCEE-8AAA-45B4-B7DE-A33D590850E9}"/>
              </a:ext>
            </a:extLst>
          </p:cNvPr>
          <p:cNvSpPr>
            <a:spLocks noGrp="1"/>
          </p:cNvSpPr>
          <p:nvPr>
            <p:ph type="body" sz="quarter" idx="11"/>
          </p:nvPr>
        </p:nvSpPr>
        <p:spPr>
          <a:xfrm>
            <a:off x="0" y="3710609"/>
            <a:ext cx="9144000" cy="715617"/>
          </a:xfrm>
          <a:prstGeom prst="rect">
            <a:avLst/>
          </a:prstGeom>
        </p:spPr>
        <p:txBody>
          <a:bodyPr/>
          <a:lstStyle>
            <a:lvl1pPr marL="0" indent="0" algn="ctr" rtl="1">
              <a:buNone/>
              <a:defRPr sz="4000" b="1">
                <a:solidFill>
                  <a:schemeClr val="bg1"/>
                </a:solidFill>
                <a:cs typeface="+mn-cs"/>
              </a:defRPr>
            </a:lvl1pPr>
          </a:lstStyle>
          <a:p>
            <a:pPr lvl="0"/>
            <a:endParaRPr lang="ar-EG" dirty="0"/>
          </a:p>
        </p:txBody>
      </p:sp>
      <p:sp>
        <p:nvSpPr>
          <p:cNvPr id="8" name="Text Placeholder 10">
            <a:extLst>
              <a:ext uri="{FF2B5EF4-FFF2-40B4-BE49-F238E27FC236}">
                <a16:creationId xmlns:a16="http://schemas.microsoft.com/office/drawing/2014/main" id="{B8FB9694-D5B7-4234-AFE7-F7D8799F2F81}"/>
              </a:ext>
            </a:extLst>
          </p:cNvPr>
          <p:cNvSpPr>
            <a:spLocks noGrp="1"/>
          </p:cNvSpPr>
          <p:nvPr>
            <p:ph type="body" sz="quarter" idx="12"/>
          </p:nvPr>
        </p:nvSpPr>
        <p:spPr>
          <a:xfrm>
            <a:off x="0" y="4442434"/>
            <a:ext cx="9144000" cy="1189740"/>
          </a:xfrm>
          <a:prstGeom prst="rect">
            <a:avLst/>
          </a:prstGeom>
        </p:spPr>
        <p:txBody>
          <a:bodyPr anchor="t"/>
          <a:lstStyle>
            <a:lvl1pPr marL="0" indent="0" algn="ctr">
              <a:buNone/>
              <a:defRPr sz="4000">
                <a:solidFill>
                  <a:srgbClr val="FFC000"/>
                </a:solidFill>
                <a:latin typeface="CS New Athanasius" panose="020B0500000000000000" pitchFamily="34" charset="0"/>
              </a:defRPr>
            </a:lvl1pPr>
          </a:lstStyle>
          <a:p>
            <a:pPr lvl="0"/>
            <a:endParaRPr lang="ar-EG" dirty="0"/>
          </a:p>
        </p:txBody>
      </p:sp>
    </p:spTree>
    <p:extLst>
      <p:ext uri="{BB962C8B-B14F-4D97-AF65-F5344CB8AC3E}">
        <p14:creationId xmlns:p14="http://schemas.microsoft.com/office/powerpoint/2010/main" val="2352436818"/>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3_ثيؤطوكية الأحد (القطعة الخامسة عشر ">
    <p:spTree>
      <p:nvGrpSpPr>
        <p:cNvPr id="1" name=""/>
        <p:cNvGrpSpPr/>
        <p:nvPr/>
      </p:nvGrpSpPr>
      <p:grpSpPr>
        <a:xfrm>
          <a:off x="0" y="0"/>
          <a:ext cx="0" cy="0"/>
          <a:chOff x="0" y="0"/>
          <a:chExt cx="0" cy="0"/>
        </a:xfrm>
      </p:grpSpPr>
      <p:sp>
        <p:nvSpPr>
          <p:cNvPr id="2" name="Rectangle 1"/>
          <p:cNvSpPr/>
          <p:nvPr userDrawn="1"/>
        </p:nvSpPr>
        <p:spPr>
          <a:xfrm>
            <a:off x="2161358" y="0"/>
            <a:ext cx="4821283" cy="523220"/>
          </a:xfrm>
          <a:prstGeom prst="rect">
            <a:avLst/>
          </a:prstGeom>
          <a:noFill/>
        </p:spPr>
        <p:txBody>
          <a:bodyPr wrap="square" lIns="91440" tIns="45720" rIns="91440" bIns="45720">
            <a:spAutoFit/>
          </a:bodyPr>
          <a:lstStyle/>
          <a:p>
            <a:pPr algn="ctr" rtl="1" eaLnBrk="1" hangingPunct="1">
              <a:buFontTx/>
              <a:buNone/>
            </a:pPr>
            <a:r>
              <a:rPr kumimoji="0" lang="ar-EG" altLang="en-US" sz="2800" b="1" i="0" u="none" strike="noStrike" kern="1200" cap="none" spc="0" normalizeH="0" baseline="0" dirty="0">
                <a:ln>
                  <a:noFill/>
                </a:ln>
                <a:solidFill>
                  <a:srgbClr val="FFC000"/>
                </a:solidFill>
                <a:effectLst/>
                <a:uLnTx/>
                <a:uFillTx/>
                <a:latin typeface="Calibri"/>
                <a:ea typeface="+mn-ea"/>
                <a:cs typeface="AGA Sindibad Regular" pitchFamily="2" charset="-78"/>
              </a:rPr>
              <a:t>ثيؤطوكية الأحد (</a:t>
            </a:r>
            <a:r>
              <a:rPr kumimoji="0" lang="ar-EG" altLang="en-US" sz="2400" b="1" i="0" u="none" strike="noStrike" kern="1200" cap="none" spc="0" normalizeH="0" baseline="0" dirty="0">
                <a:ln>
                  <a:noFill/>
                </a:ln>
                <a:solidFill>
                  <a:srgbClr val="FFC000"/>
                </a:solidFill>
                <a:effectLst/>
                <a:uLnTx/>
                <a:uFillTx/>
                <a:latin typeface="Calibri"/>
                <a:ea typeface="+mn-ea"/>
                <a:cs typeface="AGA Sindibad Regular" pitchFamily="2" charset="-78"/>
              </a:rPr>
              <a:t>القطعة الخامسة عشر </a:t>
            </a:r>
            <a:r>
              <a:rPr kumimoji="0" lang="en-US" altLang="en-US" sz="2400" b="1" i="0" u="none" strike="noStrike" kern="1200" cap="none" spc="0" normalizeH="0" baseline="0" dirty="0">
                <a:ln>
                  <a:noFill/>
                </a:ln>
                <a:solidFill>
                  <a:srgbClr val="FFC000"/>
                </a:solidFill>
                <a:effectLst/>
                <a:uLnTx/>
                <a:uFillTx/>
                <a:latin typeface="Calibri"/>
                <a:ea typeface="+mn-ea"/>
                <a:cs typeface="AGA Sindibad Regular" pitchFamily="2" charset="-78"/>
              </a:rPr>
              <a:t>(</a:t>
            </a:r>
            <a:r>
              <a:rPr kumimoji="0" lang="en-US" altLang="en-US" sz="2400" b="1" i="0" u="none" strike="noStrike" kern="1200" cap="none" spc="0" normalizeH="0" baseline="0" dirty="0">
                <a:ln>
                  <a:noFill/>
                </a:ln>
                <a:solidFill>
                  <a:srgbClr val="FFC000"/>
                </a:solidFill>
                <a:effectLst/>
                <a:uLnTx/>
                <a:uFillTx/>
                <a:latin typeface="Avva_Shenouda" panose="020B0500000000000000" pitchFamily="34" charset="0"/>
                <a:ea typeface="+mn-ea"/>
                <a:cs typeface="AGA Sindibad Regular" pitchFamily="2" charset="-78"/>
              </a:rPr>
              <a:t>=I=E</a:t>
            </a:r>
            <a:endParaRPr kumimoji="0" lang="en-US" altLang="en-US" sz="2800" b="1" i="0" u="none" strike="noStrike" kern="1200" cap="none" spc="0" normalizeH="0" baseline="0" dirty="0">
              <a:ln>
                <a:noFill/>
              </a:ln>
              <a:solidFill>
                <a:srgbClr val="FFC000"/>
              </a:solidFill>
              <a:effectLst/>
              <a:uLnTx/>
              <a:uFillTx/>
              <a:latin typeface="Calibri"/>
              <a:ea typeface="+mn-ea"/>
              <a:cs typeface="AGA Sindibad Regular" pitchFamily="2" charset="-78"/>
            </a:endParaRPr>
          </a:p>
        </p:txBody>
      </p:sp>
      <p:sp>
        <p:nvSpPr>
          <p:cNvPr id="6" name="Text Placeholder 6">
            <a:extLst>
              <a:ext uri="{FF2B5EF4-FFF2-40B4-BE49-F238E27FC236}">
                <a16:creationId xmlns:a16="http://schemas.microsoft.com/office/drawing/2014/main" id="{D73FDB93-E5BD-47BF-B0DC-0DE9E9779496}"/>
              </a:ext>
            </a:extLst>
          </p:cNvPr>
          <p:cNvSpPr>
            <a:spLocks noGrp="1"/>
          </p:cNvSpPr>
          <p:nvPr>
            <p:ph type="body" sz="quarter" idx="10"/>
          </p:nvPr>
        </p:nvSpPr>
        <p:spPr>
          <a:xfrm>
            <a:off x="0" y="5661635"/>
            <a:ext cx="9144000" cy="1189740"/>
          </a:xfrm>
          <a:prstGeom prst="rect">
            <a:avLst/>
          </a:prstGeom>
        </p:spPr>
        <p:txBody>
          <a:bodyPr anchor="b"/>
          <a:lstStyle>
            <a:lvl1pPr marL="0" indent="0" algn="ctr" rtl="1">
              <a:buNone/>
              <a:defRPr sz="4000" b="1">
                <a:solidFill>
                  <a:schemeClr val="bg1"/>
                </a:solidFill>
                <a:cs typeface="+mn-cs"/>
              </a:defRPr>
            </a:lvl1pPr>
          </a:lstStyle>
          <a:p>
            <a:pPr lvl="0"/>
            <a:endParaRPr lang="ar-EG" dirty="0"/>
          </a:p>
        </p:txBody>
      </p:sp>
      <p:sp>
        <p:nvSpPr>
          <p:cNvPr id="7" name="Text Placeholder 8">
            <a:extLst>
              <a:ext uri="{FF2B5EF4-FFF2-40B4-BE49-F238E27FC236}">
                <a16:creationId xmlns:a16="http://schemas.microsoft.com/office/drawing/2014/main" id="{157C4435-F4F2-4D01-BECF-7063E34886BE}"/>
              </a:ext>
            </a:extLst>
          </p:cNvPr>
          <p:cNvSpPr>
            <a:spLocks noGrp="1"/>
          </p:cNvSpPr>
          <p:nvPr>
            <p:ph type="body" sz="quarter" idx="11"/>
          </p:nvPr>
        </p:nvSpPr>
        <p:spPr>
          <a:xfrm>
            <a:off x="0" y="3710609"/>
            <a:ext cx="9144000" cy="715617"/>
          </a:xfrm>
          <a:prstGeom prst="rect">
            <a:avLst/>
          </a:prstGeom>
        </p:spPr>
        <p:txBody>
          <a:bodyPr/>
          <a:lstStyle>
            <a:lvl1pPr marL="0" indent="0" algn="ctr" rtl="1">
              <a:buNone/>
              <a:defRPr sz="4000" b="1">
                <a:solidFill>
                  <a:schemeClr val="bg1"/>
                </a:solidFill>
                <a:cs typeface="+mn-cs"/>
              </a:defRPr>
            </a:lvl1pPr>
          </a:lstStyle>
          <a:p>
            <a:pPr lvl="0"/>
            <a:endParaRPr lang="ar-EG" dirty="0"/>
          </a:p>
        </p:txBody>
      </p:sp>
      <p:sp>
        <p:nvSpPr>
          <p:cNvPr id="8" name="Text Placeholder 10">
            <a:extLst>
              <a:ext uri="{FF2B5EF4-FFF2-40B4-BE49-F238E27FC236}">
                <a16:creationId xmlns:a16="http://schemas.microsoft.com/office/drawing/2014/main" id="{491E39F6-9BC8-4E3B-A9AD-45CD50B752A5}"/>
              </a:ext>
            </a:extLst>
          </p:cNvPr>
          <p:cNvSpPr>
            <a:spLocks noGrp="1"/>
          </p:cNvSpPr>
          <p:nvPr>
            <p:ph type="body" sz="quarter" idx="12"/>
          </p:nvPr>
        </p:nvSpPr>
        <p:spPr>
          <a:xfrm>
            <a:off x="0" y="4442434"/>
            <a:ext cx="9144000" cy="1189740"/>
          </a:xfrm>
          <a:prstGeom prst="rect">
            <a:avLst/>
          </a:prstGeom>
        </p:spPr>
        <p:txBody>
          <a:bodyPr anchor="t"/>
          <a:lstStyle>
            <a:lvl1pPr marL="0" indent="0" algn="ctr">
              <a:buNone/>
              <a:defRPr sz="4000">
                <a:solidFill>
                  <a:srgbClr val="FFC000"/>
                </a:solidFill>
                <a:latin typeface="CS New Athanasius" panose="020B0500000000000000" pitchFamily="34" charset="0"/>
              </a:defRPr>
            </a:lvl1pPr>
          </a:lstStyle>
          <a:p>
            <a:pPr lvl="0"/>
            <a:endParaRPr lang="ar-EG" dirty="0"/>
          </a:p>
        </p:txBody>
      </p:sp>
    </p:spTree>
    <p:extLst>
      <p:ext uri="{BB962C8B-B14F-4D97-AF65-F5344CB8AC3E}">
        <p14:creationId xmlns:p14="http://schemas.microsoft.com/office/powerpoint/2010/main" val="2685616621"/>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4_ثيؤطوكية الأحد (القطعة السادسة عشر)">
    <p:spTree>
      <p:nvGrpSpPr>
        <p:cNvPr id="1" name=""/>
        <p:cNvGrpSpPr/>
        <p:nvPr/>
      </p:nvGrpSpPr>
      <p:grpSpPr>
        <a:xfrm>
          <a:off x="0" y="0"/>
          <a:ext cx="0" cy="0"/>
          <a:chOff x="0" y="0"/>
          <a:chExt cx="0" cy="0"/>
        </a:xfrm>
      </p:grpSpPr>
      <p:sp>
        <p:nvSpPr>
          <p:cNvPr id="2" name="Rectangle 1"/>
          <p:cNvSpPr/>
          <p:nvPr userDrawn="1"/>
        </p:nvSpPr>
        <p:spPr>
          <a:xfrm>
            <a:off x="2161358" y="0"/>
            <a:ext cx="4821283" cy="523220"/>
          </a:xfrm>
          <a:prstGeom prst="rect">
            <a:avLst/>
          </a:prstGeom>
          <a:noFill/>
        </p:spPr>
        <p:txBody>
          <a:bodyPr wrap="square" lIns="91440" tIns="45720" rIns="91440" bIns="45720">
            <a:spAutoFit/>
          </a:bodyPr>
          <a:lstStyle/>
          <a:p>
            <a:pPr algn="ctr" rtl="1" eaLnBrk="1" hangingPunct="1">
              <a:buFontTx/>
              <a:buNone/>
            </a:pPr>
            <a:r>
              <a:rPr kumimoji="0" lang="ar-EG" altLang="en-US" sz="2800" b="1" i="0" u="none" strike="noStrike" kern="1200" cap="none" spc="0" normalizeH="0" baseline="0" dirty="0">
                <a:ln>
                  <a:noFill/>
                </a:ln>
                <a:solidFill>
                  <a:srgbClr val="FFC000"/>
                </a:solidFill>
                <a:effectLst/>
                <a:uLnTx/>
                <a:uFillTx/>
                <a:latin typeface="Calibri"/>
                <a:ea typeface="+mn-ea"/>
                <a:cs typeface="AGA Sindibad Regular" pitchFamily="2" charset="-78"/>
              </a:rPr>
              <a:t>ثيؤطوكية الأحد (</a:t>
            </a:r>
            <a:r>
              <a:rPr kumimoji="0" lang="ar-EG" altLang="en-US" sz="2400" b="1" i="0" u="none" strike="noStrike" kern="1200" cap="none" spc="0" normalizeH="0" baseline="0" dirty="0">
                <a:ln>
                  <a:noFill/>
                </a:ln>
                <a:solidFill>
                  <a:srgbClr val="FFC000"/>
                </a:solidFill>
                <a:effectLst/>
                <a:uLnTx/>
                <a:uFillTx/>
                <a:latin typeface="Calibri"/>
                <a:ea typeface="+mn-ea"/>
                <a:cs typeface="AGA Sindibad Regular" pitchFamily="2" charset="-78"/>
              </a:rPr>
              <a:t>القطعة السادسة عشر </a:t>
            </a:r>
            <a:r>
              <a:rPr kumimoji="0" lang="en-US" altLang="en-US" sz="2400" b="1" i="0" u="none" strike="noStrike" kern="1200" cap="none" spc="0" normalizeH="0" baseline="0" dirty="0">
                <a:ln>
                  <a:noFill/>
                </a:ln>
                <a:solidFill>
                  <a:srgbClr val="FFC000"/>
                </a:solidFill>
                <a:effectLst/>
                <a:uLnTx/>
                <a:uFillTx/>
                <a:latin typeface="Calibri"/>
                <a:ea typeface="+mn-ea"/>
                <a:cs typeface="AGA Sindibad Regular" pitchFamily="2" charset="-78"/>
              </a:rPr>
              <a:t>(</a:t>
            </a:r>
            <a:r>
              <a:rPr kumimoji="0" lang="en-US" altLang="en-US" sz="2400" b="1" i="0" u="none" strike="noStrike" kern="1200" cap="none" spc="0" normalizeH="0" baseline="0" dirty="0">
                <a:ln>
                  <a:noFill/>
                </a:ln>
                <a:solidFill>
                  <a:srgbClr val="FFC000"/>
                </a:solidFill>
                <a:effectLst/>
                <a:uLnTx/>
                <a:uFillTx/>
                <a:latin typeface="Avva_Shenouda" panose="020B0500000000000000" pitchFamily="34" charset="0"/>
                <a:ea typeface="+mn-ea"/>
                <a:cs typeface="AGA Sindibad Regular" pitchFamily="2" charset="-78"/>
              </a:rPr>
              <a:t>I^</a:t>
            </a:r>
            <a:endParaRPr kumimoji="0" lang="en-US" altLang="en-US" sz="2800" b="1" i="0" u="none" strike="noStrike" kern="1200" cap="none" spc="0" normalizeH="0" baseline="0" dirty="0">
              <a:ln>
                <a:noFill/>
              </a:ln>
              <a:solidFill>
                <a:srgbClr val="FFC000"/>
              </a:solidFill>
              <a:effectLst/>
              <a:uLnTx/>
              <a:uFillTx/>
              <a:latin typeface="Calibri"/>
              <a:ea typeface="+mn-ea"/>
              <a:cs typeface="AGA Sindibad Regular" pitchFamily="2" charset="-78"/>
            </a:endParaRPr>
          </a:p>
        </p:txBody>
      </p:sp>
      <p:sp>
        <p:nvSpPr>
          <p:cNvPr id="6" name="Text Placeholder 6">
            <a:extLst>
              <a:ext uri="{FF2B5EF4-FFF2-40B4-BE49-F238E27FC236}">
                <a16:creationId xmlns:a16="http://schemas.microsoft.com/office/drawing/2014/main" id="{D73FDB93-E5BD-47BF-B0DC-0DE9E9779496}"/>
              </a:ext>
            </a:extLst>
          </p:cNvPr>
          <p:cNvSpPr>
            <a:spLocks noGrp="1"/>
          </p:cNvSpPr>
          <p:nvPr>
            <p:ph type="body" sz="quarter" idx="10"/>
          </p:nvPr>
        </p:nvSpPr>
        <p:spPr>
          <a:xfrm>
            <a:off x="0" y="5661635"/>
            <a:ext cx="9144000" cy="1189740"/>
          </a:xfrm>
          <a:prstGeom prst="rect">
            <a:avLst/>
          </a:prstGeom>
        </p:spPr>
        <p:txBody>
          <a:bodyPr anchor="b"/>
          <a:lstStyle>
            <a:lvl1pPr marL="0" indent="0" algn="ctr" rtl="1">
              <a:buNone/>
              <a:defRPr sz="4000" b="1">
                <a:solidFill>
                  <a:schemeClr val="bg1"/>
                </a:solidFill>
                <a:cs typeface="+mn-cs"/>
              </a:defRPr>
            </a:lvl1pPr>
          </a:lstStyle>
          <a:p>
            <a:pPr lvl="0"/>
            <a:endParaRPr lang="ar-EG" dirty="0"/>
          </a:p>
        </p:txBody>
      </p:sp>
      <p:sp>
        <p:nvSpPr>
          <p:cNvPr id="7" name="Text Placeholder 8">
            <a:extLst>
              <a:ext uri="{FF2B5EF4-FFF2-40B4-BE49-F238E27FC236}">
                <a16:creationId xmlns:a16="http://schemas.microsoft.com/office/drawing/2014/main" id="{157C4435-F4F2-4D01-BECF-7063E34886BE}"/>
              </a:ext>
            </a:extLst>
          </p:cNvPr>
          <p:cNvSpPr>
            <a:spLocks noGrp="1"/>
          </p:cNvSpPr>
          <p:nvPr>
            <p:ph type="body" sz="quarter" idx="11"/>
          </p:nvPr>
        </p:nvSpPr>
        <p:spPr>
          <a:xfrm>
            <a:off x="0" y="3710609"/>
            <a:ext cx="9144000" cy="715617"/>
          </a:xfrm>
          <a:prstGeom prst="rect">
            <a:avLst/>
          </a:prstGeom>
        </p:spPr>
        <p:txBody>
          <a:bodyPr/>
          <a:lstStyle>
            <a:lvl1pPr marL="0" indent="0" algn="ctr" rtl="1">
              <a:buNone/>
              <a:defRPr sz="4000" b="1">
                <a:solidFill>
                  <a:schemeClr val="bg1"/>
                </a:solidFill>
                <a:cs typeface="+mn-cs"/>
              </a:defRPr>
            </a:lvl1pPr>
          </a:lstStyle>
          <a:p>
            <a:pPr lvl="0"/>
            <a:endParaRPr lang="ar-EG" dirty="0"/>
          </a:p>
        </p:txBody>
      </p:sp>
      <p:sp>
        <p:nvSpPr>
          <p:cNvPr id="8" name="Text Placeholder 10">
            <a:extLst>
              <a:ext uri="{FF2B5EF4-FFF2-40B4-BE49-F238E27FC236}">
                <a16:creationId xmlns:a16="http://schemas.microsoft.com/office/drawing/2014/main" id="{491E39F6-9BC8-4E3B-A9AD-45CD50B752A5}"/>
              </a:ext>
            </a:extLst>
          </p:cNvPr>
          <p:cNvSpPr>
            <a:spLocks noGrp="1"/>
          </p:cNvSpPr>
          <p:nvPr>
            <p:ph type="body" sz="quarter" idx="12"/>
          </p:nvPr>
        </p:nvSpPr>
        <p:spPr>
          <a:xfrm>
            <a:off x="0" y="4442434"/>
            <a:ext cx="9144000" cy="1189740"/>
          </a:xfrm>
          <a:prstGeom prst="rect">
            <a:avLst/>
          </a:prstGeom>
        </p:spPr>
        <p:txBody>
          <a:bodyPr anchor="t"/>
          <a:lstStyle>
            <a:lvl1pPr marL="0" indent="0" algn="ctr">
              <a:buNone/>
              <a:defRPr sz="4000">
                <a:solidFill>
                  <a:srgbClr val="FFC000"/>
                </a:solidFill>
                <a:latin typeface="CS New Athanasius" panose="020B0500000000000000" pitchFamily="34" charset="0"/>
              </a:defRPr>
            </a:lvl1pPr>
          </a:lstStyle>
          <a:p>
            <a:pPr lvl="0"/>
            <a:endParaRPr lang="ar-EG" dirty="0"/>
          </a:p>
        </p:txBody>
      </p:sp>
    </p:spTree>
    <p:extLst>
      <p:ext uri="{BB962C8B-B14F-4D97-AF65-F5344CB8AC3E}">
        <p14:creationId xmlns:p14="http://schemas.microsoft.com/office/powerpoint/2010/main" val="1279718630"/>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5_ثيؤطوكية الأحد (القطعة السابعة عشر)">
    <p:spTree>
      <p:nvGrpSpPr>
        <p:cNvPr id="1" name=""/>
        <p:cNvGrpSpPr/>
        <p:nvPr/>
      </p:nvGrpSpPr>
      <p:grpSpPr>
        <a:xfrm>
          <a:off x="0" y="0"/>
          <a:ext cx="0" cy="0"/>
          <a:chOff x="0" y="0"/>
          <a:chExt cx="0" cy="0"/>
        </a:xfrm>
      </p:grpSpPr>
      <p:sp>
        <p:nvSpPr>
          <p:cNvPr id="2" name="Rectangle 1"/>
          <p:cNvSpPr/>
          <p:nvPr userDrawn="1"/>
        </p:nvSpPr>
        <p:spPr>
          <a:xfrm>
            <a:off x="2161358" y="0"/>
            <a:ext cx="4821283" cy="523220"/>
          </a:xfrm>
          <a:prstGeom prst="rect">
            <a:avLst/>
          </a:prstGeom>
          <a:noFill/>
        </p:spPr>
        <p:txBody>
          <a:bodyPr wrap="square" lIns="91440" tIns="45720" rIns="91440" bIns="45720">
            <a:spAutoFit/>
          </a:bodyPr>
          <a:lstStyle/>
          <a:p>
            <a:pPr algn="ctr" rtl="1" eaLnBrk="1" hangingPunct="1">
              <a:buFontTx/>
              <a:buNone/>
            </a:pPr>
            <a:r>
              <a:rPr kumimoji="0" lang="ar-EG" altLang="en-US" sz="2800" b="1" i="0" u="none" strike="noStrike" kern="1200" cap="none" spc="0" normalizeH="0" baseline="0" dirty="0">
                <a:ln>
                  <a:noFill/>
                </a:ln>
                <a:solidFill>
                  <a:srgbClr val="FFC000"/>
                </a:solidFill>
                <a:effectLst/>
                <a:uLnTx/>
                <a:uFillTx/>
                <a:latin typeface="Calibri"/>
                <a:ea typeface="+mn-ea"/>
                <a:cs typeface="AGA Sindibad Regular" pitchFamily="2" charset="-78"/>
              </a:rPr>
              <a:t>ثيؤطوكية الأحد (</a:t>
            </a:r>
            <a:r>
              <a:rPr kumimoji="0" lang="ar-EG" altLang="en-US" sz="2400" b="1" i="0" u="none" strike="noStrike" kern="1200" cap="none" spc="0" normalizeH="0" baseline="0" dirty="0">
                <a:ln>
                  <a:noFill/>
                </a:ln>
                <a:solidFill>
                  <a:srgbClr val="FFC000"/>
                </a:solidFill>
                <a:effectLst/>
                <a:uLnTx/>
                <a:uFillTx/>
                <a:latin typeface="Calibri"/>
                <a:ea typeface="+mn-ea"/>
                <a:cs typeface="AGA Sindibad Regular" pitchFamily="2" charset="-78"/>
              </a:rPr>
              <a:t>القطعة السابعة عشر </a:t>
            </a:r>
            <a:r>
              <a:rPr kumimoji="0" lang="en-US" altLang="en-US" sz="2400" b="1" i="0" u="none" strike="noStrike" kern="1200" cap="none" spc="0" normalizeH="0" baseline="0" dirty="0">
                <a:ln>
                  <a:noFill/>
                </a:ln>
                <a:solidFill>
                  <a:srgbClr val="FFC000"/>
                </a:solidFill>
                <a:effectLst/>
                <a:uLnTx/>
                <a:uFillTx/>
                <a:latin typeface="Calibri"/>
                <a:ea typeface="+mn-ea"/>
                <a:cs typeface="AGA Sindibad Regular" pitchFamily="2" charset="-78"/>
              </a:rPr>
              <a:t>(</a:t>
            </a:r>
            <a:r>
              <a:rPr kumimoji="0" lang="en-US" altLang="en-US" sz="2400" b="1" i="0" u="none" strike="noStrike" kern="1200" cap="none" spc="0" normalizeH="0" baseline="0" dirty="0">
                <a:ln>
                  <a:noFill/>
                </a:ln>
                <a:solidFill>
                  <a:srgbClr val="FFC000"/>
                </a:solidFill>
                <a:effectLst/>
                <a:uLnTx/>
                <a:uFillTx/>
                <a:latin typeface="Avva_Shenouda" panose="020B0500000000000000" pitchFamily="34" charset="0"/>
                <a:ea typeface="+mn-ea"/>
                <a:cs typeface="AGA Sindibad Regular" pitchFamily="2" charset="-78"/>
              </a:rPr>
              <a:t>=I=Z</a:t>
            </a:r>
            <a:endParaRPr kumimoji="0" lang="en-US" altLang="en-US" sz="2800" b="1" i="0" u="none" strike="noStrike" kern="1200" cap="none" spc="0" normalizeH="0" baseline="0" dirty="0">
              <a:ln>
                <a:noFill/>
              </a:ln>
              <a:solidFill>
                <a:srgbClr val="FFC000"/>
              </a:solidFill>
              <a:effectLst/>
              <a:uLnTx/>
              <a:uFillTx/>
              <a:latin typeface="Calibri"/>
              <a:ea typeface="+mn-ea"/>
              <a:cs typeface="AGA Sindibad Regular" pitchFamily="2" charset="-78"/>
            </a:endParaRPr>
          </a:p>
        </p:txBody>
      </p:sp>
      <p:sp>
        <p:nvSpPr>
          <p:cNvPr id="6" name="Text Placeholder 6">
            <a:extLst>
              <a:ext uri="{FF2B5EF4-FFF2-40B4-BE49-F238E27FC236}">
                <a16:creationId xmlns:a16="http://schemas.microsoft.com/office/drawing/2014/main" id="{D73FDB93-E5BD-47BF-B0DC-0DE9E9779496}"/>
              </a:ext>
            </a:extLst>
          </p:cNvPr>
          <p:cNvSpPr>
            <a:spLocks noGrp="1"/>
          </p:cNvSpPr>
          <p:nvPr>
            <p:ph type="body" sz="quarter" idx="10"/>
          </p:nvPr>
        </p:nvSpPr>
        <p:spPr>
          <a:xfrm>
            <a:off x="0" y="5661635"/>
            <a:ext cx="9144000" cy="1189740"/>
          </a:xfrm>
          <a:prstGeom prst="rect">
            <a:avLst/>
          </a:prstGeom>
        </p:spPr>
        <p:txBody>
          <a:bodyPr anchor="b"/>
          <a:lstStyle>
            <a:lvl1pPr marL="0" indent="0" algn="ctr" rtl="1">
              <a:buNone/>
              <a:defRPr sz="4000" b="1">
                <a:solidFill>
                  <a:schemeClr val="bg1"/>
                </a:solidFill>
                <a:cs typeface="+mn-cs"/>
              </a:defRPr>
            </a:lvl1pPr>
          </a:lstStyle>
          <a:p>
            <a:pPr lvl="0"/>
            <a:endParaRPr lang="ar-EG" dirty="0"/>
          </a:p>
        </p:txBody>
      </p:sp>
      <p:sp>
        <p:nvSpPr>
          <p:cNvPr id="7" name="Text Placeholder 8">
            <a:extLst>
              <a:ext uri="{FF2B5EF4-FFF2-40B4-BE49-F238E27FC236}">
                <a16:creationId xmlns:a16="http://schemas.microsoft.com/office/drawing/2014/main" id="{157C4435-F4F2-4D01-BECF-7063E34886BE}"/>
              </a:ext>
            </a:extLst>
          </p:cNvPr>
          <p:cNvSpPr>
            <a:spLocks noGrp="1"/>
          </p:cNvSpPr>
          <p:nvPr>
            <p:ph type="body" sz="quarter" idx="11"/>
          </p:nvPr>
        </p:nvSpPr>
        <p:spPr>
          <a:xfrm>
            <a:off x="0" y="3710609"/>
            <a:ext cx="9144000" cy="715617"/>
          </a:xfrm>
          <a:prstGeom prst="rect">
            <a:avLst/>
          </a:prstGeom>
        </p:spPr>
        <p:txBody>
          <a:bodyPr/>
          <a:lstStyle>
            <a:lvl1pPr marL="0" indent="0" algn="ctr" rtl="1">
              <a:buNone/>
              <a:defRPr sz="4000" b="1">
                <a:solidFill>
                  <a:schemeClr val="bg1"/>
                </a:solidFill>
                <a:cs typeface="+mn-cs"/>
              </a:defRPr>
            </a:lvl1pPr>
          </a:lstStyle>
          <a:p>
            <a:pPr lvl="0"/>
            <a:endParaRPr lang="ar-EG" dirty="0"/>
          </a:p>
        </p:txBody>
      </p:sp>
      <p:sp>
        <p:nvSpPr>
          <p:cNvPr id="8" name="Text Placeholder 10">
            <a:extLst>
              <a:ext uri="{FF2B5EF4-FFF2-40B4-BE49-F238E27FC236}">
                <a16:creationId xmlns:a16="http://schemas.microsoft.com/office/drawing/2014/main" id="{491E39F6-9BC8-4E3B-A9AD-45CD50B752A5}"/>
              </a:ext>
            </a:extLst>
          </p:cNvPr>
          <p:cNvSpPr>
            <a:spLocks noGrp="1"/>
          </p:cNvSpPr>
          <p:nvPr>
            <p:ph type="body" sz="quarter" idx="12"/>
          </p:nvPr>
        </p:nvSpPr>
        <p:spPr>
          <a:xfrm>
            <a:off x="0" y="4442434"/>
            <a:ext cx="9144000" cy="1189740"/>
          </a:xfrm>
          <a:prstGeom prst="rect">
            <a:avLst/>
          </a:prstGeom>
        </p:spPr>
        <p:txBody>
          <a:bodyPr anchor="t"/>
          <a:lstStyle>
            <a:lvl1pPr marL="0" indent="0" algn="ctr">
              <a:buNone/>
              <a:defRPr sz="4000">
                <a:solidFill>
                  <a:srgbClr val="FFC000"/>
                </a:solidFill>
                <a:latin typeface="CS New Athanasius" panose="020B0500000000000000" pitchFamily="34" charset="0"/>
              </a:defRPr>
            </a:lvl1pPr>
          </a:lstStyle>
          <a:p>
            <a:pPr lvl="0"/>
            <a:endParaRPr lang="ar-EG" dirty="0"/>
          </a:p>
        </p:txBody>
      </p:sp>
    </p:spTree>
    <p:extLst>
      <p:ext uri="{BB962C8B-B14F-4D97-AF65-F5344CB8AC3E}">
        <p14:creationId xmlns:p14="http://schemas.microsoft.com/office/powerpoint/2010/main" val="1145537035"/>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6_ثيؤطوكية الأحد (القطعة السابعة عشر)">
    <p:spTree>
      <p:nvGrpSpPr>
        <p:cNvPr id="1" name=""/>
        <p:cNvGrpSpPr/>
        <p:nvPr/>
      </p:nvGrpSpPr>
      <p:grpSpPr>
        <a:xfrm>
          <a:off x="0" y="0"/>
          <a:ext cx="0" cy="0"/>
          <a:chOff x="0" y="0"/>
          <a:chExt cx="0" cy="0"/>
        </a:xfrm>
      </p:grpSpPr>
      <p:sp>
        <p:nvSpPr>
          <p:cNvPr id="2" name="Rectangle 1"/>
          <p:cNvSpPr/>
          <p:nvPr userDrawn="1"/>
        </p:nvSpPr>
        <p:spPr>
          <a:xfrm>
            <a:off x="2161358" y="0"/>
            <a:ext cx="4821283" cy="523220"/>
          </a:xfrm>
          <a:prstGeom prst="rect">
            <a:avLst/>
          </a:prstGeom>
          <a:noFill/>
        </p:spPr>
        <p:txBody>
          <a:bodyPr wrap="square" lIns="91440" tIns="45720" rIns="91440" bIns="45720">
            <a:spAutoFit/>
          </a:bodyPr>
          <a:lstStyle/>
          <a:p>
            <a:pPr algn="ctr" rtl="1" eaLnBrk="1" hangingPunct="1">
              <a:buFontTx/>
              <a:buNone/>
            </a:pPr>
            <a:r>
              <a:rPr kumimoji="0" lang="ar-EG" altLang="en-US" sz="2800" b="1" i="0" u="none" strike="noStrike" kern="1200" cap="none" spc="0" normalizeH="0" baseline="0" dirty="0">
                <a:ln>
                  <a:noFill/>
                </a:ln>
                <a:solidFill>
                  <a:srgbClr val="FFC000"/>
                </a:solidFill>
                <a:effectLst/>
                <a:uLnTx/>
                <a:uFillTx/>
                <a:latin typeface="Calibri"/>
                <a:ea typeface="+mn-ea"/>
                <a:cs typeface="AGA Sindibad Regular" pitchFamily="2" charset="-78"/>
              </a:rPr>
              <a:t>ثيؤطوكية الأحد (</a:t>
            </a:r>
            <a:r>
              <a:rPr kumimoji="0" lang="ar-EG" altLang="en-US" sz="2400" b="1" i="0" u="none" strike="noStrike" kern="1200" cap="none" spc="0" normalizeH="0" baseline="0" dirty="0">
                <a:ln>
                  <a:noFill/>
                </a:ln>
                <a:solidFill>
                  <a:srgbClr val="FFC000"/>
                </a:solidFill>
                <a:effectLst/>
                <a:uLnTx/>
                <a:uFillTx/>
                <a:latin typeface="Calibri"/>
                <a:ea typeface="+mn-ea"/>
                <a:cs typeface="AGA Sindibad Regular" pitchFamily="2" charset="-78"/>
              </a:rPr>
              <a:t>القطعة الثامنة عشر </a:t>
            </a:r>
            <a:r>
              <a:rPr kumimoji="0" lang="en-US" altLang="en-US" sz="2400" b="1" i="0" u="none" strike="noStrike" kern="1200" cap="none" spc="0" normalizeH="0" baseline="0" dirty="0">
                <a:ln>
                  <a:noFill/>
                </a:ln>
                <a:solidFill>
                  <a:srgbClr val="FFC000"/>
                </a:solidFill>
                <a:effectLst/>
                <a:uLnTx/>
                <a:uFillTx/>
                <a:latin typeface="Calibri"/>
                <a:ea typeface="+mn-ea"/>
                <a:cs typeface="AGA Sindibad Regular" pitchFamily="2" charset="-78"/>
              </a:rPr>
              <a:t>(</a:t>
            </a:r>
            <a:r>
              <a:rPr kumimoji="0" lang="en-US" altLang="en-US" sz="2400" b="1" i="0" u="none" strike="noStrike" kern="1200" cap="none" spc="0" normalizeH="0" baseline="0" dirty="0">
                <a:ln>
                  <a:noFill/>
                </a:ln>
                <a:solidFill>
                  <a:srgbClr val="FFC000"/>
                </a:solidFill>
                <a:effectLst/>
                <a:uLnTx/>
                <a:uFillTx/>
                <a:latin typeface="Avva_Shenouda" panose="020B0500000000000000" pitchFamily="34" charset="0"/>
                <a:ea typeface="+mn-ea"/>
                <a:cs typeface="AGA Sindibad Regular" pitchFamily="2" charset="-78"/>
              </a:rPr>
              <a:t>=I=#</a:t>
            </a:r>
            <a:endParaRPr kumimoji="0" lang="en-US" altLang="en-US" sz="2800" b="1" i="0" u="none" strike="noStrike" kern="1200" cap="none" spc="0" normalizeH="0" baseline="0" dirty="0">
              <a:ln>
                <a:noFill/>
              </a:ln>
              <a:solidFill>
                <a:srgbClr val="FFC000"/>
              </a:solidFill>
              <a:effectLst/>
              <a:uLnTx/>
              <a:uFillTx/>
              <a:latin typeface="Calibri"/>
              <a:ea typeface="+mn-ea"/>
              <a:cs typeface="AGA Sindibad Regular" pitchFamily="2" charset="-78"/>
            </a:endParaRPr>
          </a:p>
        </p:txBody>
      </p:sp>
      <p:sp>
        <p:nvSpPr>
          <p:cNvPr id="6" name="Text Placeholder 6">
            <a:extLst>
              <a:ext uri="{FF2B5EF4-FFF2-40B4-BE49-F238E27FC236}">
                <a16:creationId xmlns:a16="http://schemas.microsoft.com/office/drawing/2014/main" id="{D73FDB93-E5BD-47BF-B0DC-0DE9E9779496}"/>
              </a:ext>
            </a:extLst>
          </p:cNvPr>
          <p:cNvSpPr>
            <a:spLocks noGrp="1"/>
          </p:cNvSpPr>
          <p:nvPr>
            <p:ph type="body" sz="quarter" idx="10"/>
          </p:nvPr>
        </p:nvSpPr>
        <p:spPr>
          <a:xfrm>
            <a:off x="0" y="5661635"/>
            <a:ext cx="9144000" cy="1189740"/>
          </a:xfrm>
          <a:prstGeom prst="rect">
            <a:avLst/>
          </a:prstGeom>
        </p:spPr>
        <p:txBody>
          <a:bodyPr anchor="b"/>
          <a:lstStyle>
            <a:lvl1pPr marL="0" indent="0" algn="ctr" rtl="1">
              <a:buNone/>
              <a:defRPr sz="4000" b="1">
                <a:solidFill>
                  <a:schemeClr val="bg1"/>
                </a:solidFill>
                <a:cs typeface="+mn-cs"/>
              </a:defRPr>
            </a:lvl1pPr>
          </a:lstStyle>
          <a:p>
            <a:pPr lvl="0"/>
            <a:endParaRPr lang="ar-EG" dirty="0"/>
          </a:p>
        </p:txBody>
      </p:sp>
      <p:sp>
        <p:nvSpPr>
          <p:cNvPr id="7" name="Text Placeholder 8">
            <a:extLst>
              <a:ext uri="{FF2B5EF4-FFF2-40B4-BE49-F238E27FC236}">
                <a16:creationId xmlns:a16="http://schemas.microsoft.com/office/drawing/2014/main" id="{157C4435-F4F2-4D01-BECF-7063E34886BE}"/>
              </a:ext>
            </a:extLst>
          </p:cNvPr>
          <p:cNvSpPr>
            <a:spLocks noGrp="1"/>
          </p:cNvSpPr>
          <p:nvPr>
            <p:ph type="body" sz="quarter" idx="11"/>
          </p:nvPr>
        </p:nvSpPr>
        <p:spPr>
          <a:xfrm>
            <a:off x="0" y="3710609"/>
            <a:ext cx="9144000" cy="715617"/>
          </a:xfrm>
          <a:prstGeom prst="rect">
            <a:avLst/>
          </a:prstGeom>
        </p:spPr>
        <p:txBody>
          <a:bodyPr/>
          <a:lstStyle>
            <a:lvl1pPr marL="0" indent="0" algn="ctr" rtl="1">
              <a:buNone/>
              <a:defRPr sz="4000" b="1">
                <a:solidFill>
                  <a:schemeClr val="bg1"/>
                </a:solidFill>
                <a:cs typeface="+mn-cs"/>
              </a:defRPr>
            </a:lvl1pPr>
          </a:lstStyle>
          <a:p>
            <a:pPr lvl="0"/>
            <a:endParaRPr lang="ar-EG" dirty="0"/>
          </a:p>
        </p:txBody>
      </p:sp>
      <p:sp>
        <p:nvSpPr>
          <p:cNvPr id="8" name="Text Placeholder 10">
            <a:extLst>
              <a:ext uri="{FF2B5EF4-FFF2-40B4-BE49-F238E27FC236}">
                <a16:creationId xmlns:a16="http://schemas.microsoft.com/office/drawing/2014/main" id="{491E39F6-9BC8-4E3B-A9AD-45CD50B752A5}"/>
              </a:ext>
            </a:extLst>
          </p:cNvPr>
          <p:cNvSpPr>
            <a:spLocks noGrp="1"/>
          </p:cNvSpPr>
          <p:nvPr>
            <p:ph type="body" sz="quarter" idx="12"/>
          </p:nvPr>
        </p:nvSpPr>
        <p:spPr>
          <a:xfrm>
            <a:off x="0" y="4442434"/>
            <a:ext cx="9144000" cy="1189740"/>
          </a:xfrm>
          <a:prstGeom prst="rect">
            <a:avLst/>
          </a:prstGeom>
        </p:spPr>
        <p:txBody>
          <a:bodyPr anchor="t"/>
          <a:lstStyle>
            <a:lvl1pPr marL="0" indent="0" algn="ctr">
              <a:buNone/>
              <a:defRPr sz="4000">
                <a:solidFill>
                  <a:srgbClr val="FFC000"/>
                </a:solidFill>
                <a:latin typeface="CS New Athanasius" panose="020B0500000000000000" pitchFamily="34" charset="0"/>
              </a:defRPr>
            </a:lvl1pPr>
          </a:lstStyle>
          <a:p>
            <a:pPr lvl="0"/>
            <a:endParaRPr lang="ar-EG" dirty="0"/>
          </a:p>
        </p:txBody>
      </p:sp>
    </p:spTree>
    <p:extLst>
      <p:ext uri="{BB962C8B-B14F-4D97-AF65-F5344CB8AC3E}">
        <p14:creationId xmlns:p14="http://schemas.microsoft.com/office/powerpoint/2010/main" val="1794559564"/>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ثيؤطوكية الإثنين (القطعة الأولى =A)">
    <p:spTree>
      <p:nvGrpSpPr>
        <p:cNvPr id="1" name=""/>
        <p:cNvGrpSpPr/>
        <p:nvPr/>
      </p:nvGrpSpPr>
      <p:grpSpPr>
        <a:xfrm>
          <a:off x="0" y="0"/>
          <a:ext cx="0" cy="0"/>
          <a:chOff x="0" y="0"/>
          <a:chExt cx="0" cy="0"/>
        </a:xfrm>
      </p:grpSpPr>
      <p:sp>
        <p:nvSpPr>
          <p:cNvPr id="2" name="Rectangle 1"/>
          <p:cNvSpPr/>
          <p:nvPr userDrawn="1"/>
        </p:nvSpPr>
        <p:spPr>
          <a:xfrm>
            <a:off x="2361382" y="0"/>
            <a:ext cx="4421233" cy="523220"/>
          </a:xfrm>
          <a:prstGeom prst="rect">
            <a:avLst/>
          </a:prstGeom>
          <a:noFill/>
        </p:spPr>
        <p:txBody>
          <a:bodyPr wrap="square" lIns="91440" tIns="45720" rIns="91440" bIns="45720">
            <a:spAutoFit/>
          </a:bodyPr>
          <a:lstStyle/>
          <a:p>
            <a:pPr algn="ctr" rtl="1" eaLnBrk="1" hangingPunct="1">
              <a:buFontTx/>
              <a:buNone/>
            </a:pPr>
            <a:r>
              <a:rPr kumimoji="0" lang="ar-EG" altLang="en-US" sz="2800" b="1" i="0" u="none" strike="noStrike" kern="1200" cap="none" spc="0" normalizeH="0" baseline="0" dirty="0">
                <a:ln>
                  <a:noFill/>
                </a:ln>
                <a:solidFill>
                  <a:srgbClr val="FFC000"/>
                </a:solidFill>
                <a:effectLst/>
                <a:uLnTx/>
                <a:uFillTx/>
                <a:latin typeface="Calibri"/>
                <a:ea typeface="+mn-ea"/>
                <a:cs typeface="AGA Sindibad Regular" pitchFamily="2" charset="-78"/>
              </a:rPr>
              <a:t>ثيؤطوكية الإثنين</a:t>
            </a:r>
            <a:r>
              <a:rPr kumimoji="0" lang="en-US" altLang="en-US" sz="2800" b="1" i="0" u="none" strike="noStrike" kern="1200" cap="none" spc="0" normalizeH="0" baseline="0" dirty="0">
                <a:ln>
                  <a:noFill/>
                </a:ln>
                <a:solidFill>
                  <a:srgbClr val="FFC000"/>
                </a:solidFill>
                <a:effectLst/>
                <a:uLnTx/>
                <a:uFillTx/>
                <a:latin typeface="Calibri"/>
                <a:ea typeface="+mn-ea"/>
                <a:cs typeface="AGA Sindibad Regular" pitchFamily="2" charset="-78"/>
              </a:rPr>
              <a:t> </a:t>
            </a:r>
            <a:r>
              <a:rPr kumimoji="0" lang="ar-EG" altLang="en-US" sz="2400" b="1" i="0" u="none" strike="noStrike" kern="1200" cap="none" spc="0" normalizeH="0" baseline="0" dirty="0">
                <a:ln>
                  <a:noFill/>
                </a:ln>
                <a:solidFill>
                  <a:srgbClr val="FFC000"/>
                </a:solidFill>
                <a:effectLst/>
                <a:uLnTx/>
                <a:uFillTx/>
                <a:latin typeface="Calibri"/>
                <a:ea typeface="+mn-ea"/>
                <a:cs typeface="AGA Sindibad Regular" pitchFamily="2" charset="-78"/>
              </a:rPr>
              <a:t>(</a:t>
            </a:r>
            <a:r>
              <a:rPr kumimoji="0" lang="en-US" altLang="en-US" sz="2400" b="1" i="0" u="none" strike="noStrike" kern="1200" cap="none" spc="0" normalizeH="0" baseline="0" dirty="0">
                <a:ln>
                  <a:noFill/>
                </a:ln>
                <a:solidFill>
                  <a:srgbClr val="FFC000"/>
                </a:solidFill>
                <a:effectLst/>
                <a:uLnTx/>
                <a:uFillTx/>
                <a:latin typeface="Calibri"/>
                <a:ea typeface="+mn-ea"/>
                <a:cs typeface="AGA Sindibad Regular" pitchFamily="2" charset="-78"/>
              </a:rPr>
              <a:t> </a:t>
            </a:r>
            <a:r>
              <a:rPr kumimoji="0" lang="ar-EG" altLang="en-US" sz="2400" b="1" i="0" u="none" strike="noStrike" kern="1200" cap="none" spc="0" normalizeH="0" baseline="0" dirty="0">
                <a:ln>
                  <a:noFill/>
                </a:ln>
                <a:solidFill>
                  <a:srgbClr val="FFC000"/>
                </a:solidFill>
                <a:effectLst/>
                <a:uLnTx/>
                <a:uFillTx/>
                <a:latin typeface="Calibri"/>
                <a:ea typeface="+mn-ea"/>
                <a:cs typeface="AGA Sindibad Regular" pitchFamily="2" charset="-78"/>
              </a:rPr>
              <a:t>القطعة الأولى </a:t>
            </a:r>
            <a:r>
              <a:rPr lang="en-US" altLang="en-US" sz="2000" b="0" dirty="0">
                <a:solidFill>
                  <a:srgbClr val="FFC000"/>
                </a:solidFill>
                <a:latin typeface="Avva_Shenouda" panose="020B0500000000000000" pitchFamily="34" charset="0"/>
                <a:cs typeface="PT Bold Heading" panose="02010400000000000000" pitchFamily="2" charset="-78"/>
              </a:rPr>
              <a:t>=A</a:t>
            </a:r>
            <a:r>
              <a:rPr lang="ar-EG" altLang="en-US" sz="2000" b="0" dirty="0">
                <a:solidFill>
                  <a:srgbClr val="FFC000"/>
                </a:solidFill>
                <a:latin typeface="Avva_Shenouda" panose="020B0500000000000000" pitchFamily="34" charset="0"/>
                <a:cs typeface="PT Bold Heading" panose="02010400000000000000" pitchFamily="2" charset="-78"/>
              </a:rPr>
              <a:t>)</a:t>
            </a:r>
            <a:endParaRPr lang="en-US" altLang="en-US" sz="2400" b="0" dirty="0">
              <a:solidFill>
                <a:srgbClr val="FFC000"/>
              </a:solidFill>
              <a:cs typeface="PT Bold Heading" panose="02010400000000000000" pitchFamily="2" charset="-78"/>
            </a:endParaRPr>
          </a:p>
        </p:txBody>
      </p:sp>
      <p:sp>
        <p:nvSpPr>
          <p:cNvPr id="6" name="Text Placeholder 6">
            <a:extLst>
              <a:ext uri="{FF2B5EF4-FFF2-40B4-BE49-F238E27FC236}">
                <a16:creationId xmlns:a16="http://schemas.microsoft.com/office/drawing/2014/main" id="{40AF7F48-2E56-4FB7-9023-083BD35A8816}"/>
              </a:ext>
            </a:extLst>
          </p:cNvPr>
          <p:cNvSpPr>
            <a:spLocks noGrp="1"/>
          </p:cNvSpPr>
          <p:nvPr>
            <p:ph type="body" sz="quarter" idx="10"/>
          </p:nvPr>
        </p:nvSpPr>
        <p:spPr>
          <a:xfrm>
            <a:off x="0" y="5661635"/>
            <a:ext cx="9144000" cy="1189740"/>
          </a:xfrm>
          <a:prstGeom prst="rect">
            <a:avLst/>
          </a:prstGeom>
        </p:spPr>
        <p:txBody>
          <a:bodyPr anchor="b"/>
          <a:lstStyle>
            <a:lvl1pPr marL="0" indent="0" algn="ctr" rtl="1">
              <a:buNone/>
              <a:defRPr sz="4000" b="1">
                <a:solidFill>
                  <a:schemeClr val="bg1"/>
                </a:solidFill>
                <a:cs typeface="+mn-cs"/>
              </a:defRPr>
            </a:lvl1pPr>
          </a:lstStyle>
          <a:p>
            <a:pPr lvl="0"/>
            <a:endParaRPr lang="ar-EG" dirty="0"/>
          </a:p>
        </p:txBody>
      </p:sp>
      <p:sp>
        <p:nvSpPr>
          <p:cNvPr id="7" name="Text Placeholder 8">
            <a:extLst>
              <a:ext uri="{FF2B5EF4-FFF2-40B4-BE49-F238E27FC236}">
                <a16:creationId xmlns:a16="http://schemas.microsoft.com/office/drawing/2014/main" id="{02B46205-7CA4-4D18-83C7-B07256F05AF3}"/>
              </a:ext>
            </a:extLst>
          </p:cNvPr>
          <p:cNvSpPr>
            <a:spLocks noGrp="1"/>
          </p:cNvSpPr>
          <p:nvPr>
            <p:ph type="body" sz="quarter" idx="11"/>
          </p:nvPr>
        </p:nvSpPr>
        <p:spPr>
          <a:xfrm>
            <a:off x="0" y="3710609"/>
            <a:ext cx="9144000" cy="715617"/>
          </a:xfrm>
          <a:prstGeom prst="rect">
            <a:avLst/>
          </a:prstGeom>
        </p:spPr>
        <p:txBody>
          <a:bodyPr/>
          <a:lstStyle>
            <a:lvl1pPr marL="0" indent="0" algn="ctr" rtl="1">
              <a:buNone/>
              <a:defRPr sz="4000" b="1">
                <a:solidFill>
                  <a:schemeClr val="bg1"/>
                </a:solidFill>
                <a:cs typeface="+mn-cs"/>
              </a:defRPr>
            </a:lvl1pPr>
          </a:lstStyle>
          <a:p>
            <a:pPr lvl="0"/>
            <a:endParaRPr lang="ar-EG" dirty="0"/>
          </a:p>
        </p:txBody>
      </p:sp>
      <p:sp>
        <p:nvSpPr>
          <p:cNvPr id="8" name="Text Placeholder 10">
            <a:extLst>
              <a:ext uri="{FF2B5EF4-FFF2-40B4-BE49-F238E27FC236}">
                <a16:creationId xmlns:a16="http://schemas.microsoft.com/office/drawing/2014/main" id="{D050BCCC-7479-41B6-96A2-C077714F5EE2}"/>
              </a:ext>
            </a:extLst>
          </p:cNvPr>
          <p:cNvSpPr>
            <a:spLocks noGrp="1"/>
          </p:cNvSpPr>
          <p:nvPr>
            <p:ph type="body" sz="quarter" idx="12"/>
          </p:nvPr>
        </p:nvSpPr>
        <p:spPr>
          <a:xfrm>
            <a:off x="0" y="4442434"/>
            <a:ext cx="9144000" cy="1189740"/>
          </a:xfrm>
          <a:prstGeom prst="rect">
            <a:avLst/>
          </a:prstGeom>
        </p:spPr>
        <p:txBody>
          <a:bodyPr anchor="t"/>
          <a:lstStyle>
            <a:lvl1pPr marL="0" indent="0" algn="ctr">
              <a:buNone/>
              <a:defRPr sz="4000">
                <a:solidFill>
                  <a:srgbClr val="FFC000"/>
                </a:solidFill>
                <a:latin typeface="CS New Athanasius" panose="020B0500000000000000" pitchFamily="34" charset="0"/>
              </a:defRPr>
            </a:lvl1pPr>
          </a:lstStyle>
          <a:p>
            <a:pPr lvl="0"/>
            <a:endParaRPr lang="ar-EG" dirty="0"/>
          </a:p>
        </p:txBody>
      </p:sp>
    </p:spTree>
    <p:extLst>
      <p:ext uri="{BB962C8B-B14F-4D97-AF65-F5344CB8AC3E}">
        <p14:creationId xmlns:p14="http://schemas.microsoft.com/office/powerpoint/2010/main" val="400624824"/>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ثيؤطوكية الإثنين (القطعة الثانية =B)">
    <p:spTree>
      <p:nvGrpSpPr>
        <p:cNvPr id="1" name=""/>
        <p:cNvGrpSpPr/>
        <p:nvPr/>
      </p:nvGrpSpPr>
      <p:grpSpPr>
        <a:xfrm>
          <a:off x="0" y="0"/>
          <a:ext cx="0" cy="0"/>
          <a:chOff x="0" y="0"/>
          <a:chExt cx="0" cy="0"/>
        </a:xfrm>
      </p:grpSpPr>
      <p:sp>
        <p:nvSpPr>
          <p:cNvPr id="2" name="Rectangle 1"/>
          <p:cNvSpPr/>
          <p:nvPr userDrawn="1"/>
        </p:nvSpPr>
        <p:spPr>
          <a:xfrm>
            <a:off x="2161358" y="6625"/>
            <a:ext cx="4821283" cy="523220"/>
          </a:xfrm>
          <a:prstGeom prst="rect">
            <a:avLst/>
          </a:prstGeom>
          <a:noFill/>
        </p:spPr>
        <p:txBody>
          <a:bodyPr wrap="square" lIns="91440" tIns="45720" rIns="91440" bIns="45720">
            <a:spAutoFit/>
          </a:bodyPr>
          <a:lstStyle/>
          <a:p>
            <a:pPr algn="ctr" rtl="1" eaLnBrk="1" hangingPunct="1">
              <a:buFontTx/>
              <a:buNone/>
            </a:pPr>
            <a:r>
              <a:rPr kumimoji="0" lang="ar-EG" altLang="en-US" sz="2800" b="1" i="0" u="none" strike="noStrike" kern="1200" cap="none" spc="0" normalizeH="0" baseline="0" dirty="0">
                <a:ln>
                  <a:noFill/>
                </a:ln>
                <a:solidFill>
                  <a:srgbClr val="FFC000"/>
                </a:solidFill>
                <a:effectLst/>
                <a:uLnTx/>
                <a:uFillTx/>
                <a:latin typeface="Calibri"/>
                <a:ea typeface="+mn-ea"/>
                <a:cs typeface="AGA Sindibad Regular" pitchFamily="2" charset="-78"/>
              </a:rPr>
              <a:t>ثيؤطوكية الإثنين </a:t>
            </a:r>
            <a:r>
              <a:rPr kumimoji="0" lang="ar-EG" altLang="en-US" sz="2400" b="1" i="0" u="none" strike="noStrike" kern="1200" cap="none" spc="0" normalizeH="0" baseline="0" dirty="0">
                <a:ln>
                  <a:noFill/>
                </a:ln>
                <a:solidFill>
                  <a:srgbClr val="FFC000"/>
                </a:solidFill>
                <a:effectLst/>
                <a:uLnTx/>
                <a:uFillTx/>
                <a:latin typeface="Calibri"/>
                <a:ea typeface="+mn-ea"/>
                <a:cs typeface="AGA Sindibad Regular" pitchFamily="2" charset="-78"/>
              </a:rPr>
              <a:t>(القطعة الثانية </a:t>
            </a:r>
            <a:r>
              <a:rPr lang="en-US" altLang="en-US" sz="2000" b="0" dirty="0">
                <a:solidFill>
                  <a:srgbClr val="FFC000"/>
                </a:solidFill>
                <a:latin typeface="Avva_Shenouda" panose="020B0500000000000000" pitchFamily="34" charset="0"/>
                <a:cs typeface="PT Bold Heading" panose="02010400000000000000" pitchFamily="2" charset="-78"/>
              </a:rPr>
              <a:t>=B</a:t>
            </a:r>
            <a:r>
              <a:rPr lang="ar-EG" altLang="en-US" sz="2000" b="0" dirty="0">
                <a:solidFill>
                  <a:srgbClr val="FFC000"/>
                </a:solidFill>
                <a:latin typeface="Avva_Shenouda" panose="020B0500000000000000" pitchFamily="34" charset="0"/>
                <a:cs typeface="PT Bold Heading" panose="02010400000000000000" pitchFamily="2" charset="-78"/>
              </a:rPr>
              <a:t>)</a:t>
            </a:r>
            <a:endParaRPr lang="en-US" altLang="en-US" sz="2400" b="0" dirty="0">
              <a:solidFill>
                <a:srgbClr val="FFC000"/>
              </a:solidFill>
              <a:cs typeface="PT Bold Heading" panose="02010400000000000000" pitchFamily="2" charset="-78"/>
            </a:endParaRPr>
          </a:p>
        </p:txBody>
      </p:sp>
      <p:sp>
        <p:nvSpPr>
          <p:cNvPr id="6" name="Text Placeholder 6">
            <a:extLst>
              <a:ext uri="{FF2B5EF4-FFF2-40B4-BE49-F238E27FC236}">
                <a16:creationId xmlns:a16="http://schemas.microsoft.com/office/drawing/2014/main" id="{6B9C6EC6-32C2-42A7-838D-CE00378683DD}"/>
              </a:ext>
            </a:extLst>
          </p:cNvPr>
          <p:cNvSpPr>
            <a:spLocks noGrp="1"/>
          </p:cNvSpPr>
          <p:nvPr>
            <p:ph type="body" sz="quarter" idx="10"/>
          </p:nvPr>
        </p:nvSpPr>
        <p:spPr>
          <a:xfrm>
            <a:off x="0" y="5661635"/>
            <a:ext cx="9144000" cy="1189740"/>
          </a:xfrm>
          <a:prstGeom prst="rect">
            <a:avLst/>
          </a:prstGeom>
        </p:spPr>
        <p:txBody>
          <a:bodyPr anchor="b"/>
          <a:lstStyle>
            <a:lvl1pPr marL="0" indent="0" algn="ctr" rtl="1">
              <a:buNone/>
              <a:defRPr sz="4000" b="1">
                <a:solidFill>
                  <a:schemeClr val="bg1"/>
                </a:solidFill>
                <a:cs typeface="+mn-cs"/>
              </a:defRPr>
            </a:lvl1pPr>
          </a:lstStyle>
          <a:p>
            <a:pPr lvl="0"/>
            <a:endParaRPr lang="ar-EG" dirty="0"/>
          </a:p>
        </p:txBody>
      </p:sp>
      <p:sp>
        <p:nvSpPr>
          <p:cNvPr id="7" name="Text Placeholder 8">
            <a:extLst>
              <a:ext uri="{FF2B5EF4-FFF2-40B4-BE49-F238E27FC236}">
                <a16:creationId xmlns:a16="http://schemas.microsoft.com/office/drawing/2014/main" id="{44CBFCC5-C432-4FC0-8BFA-E330F95D6223}"/>
              </a:ext>
            </a:extLst>
          </p:cNvPr>
          <p:cNvSpPr>
            <a:spLocks noGrp="1"/>
          </p:cNvSpPr>
          <p:nvPr>
            <p:ph type="body" sz="quarter" idx="11"/>
          </p:nvPr>
        </p:nvSpPr>
        <p:spPr>
          <a:xfrm>
            <a:off x="0" y="3710609"/>
            <a:ext cx="9144000" cy="715617"/>
          </a:xfrm>
          <a:prstGeom prst="rect">
            <a:avLst/>
          </a:prstGeom>
        </p:spPr>
        <p:txBody>
          <a:bodyPr/>
          <a:lstStyle>
            <a:lvl1pPr marL="0" indent="0" algn="ctr" rtl="1">
              <a:buNone/>
              <a:defRPr sz="4000" b="1">
                <a:solidFill>
                  <a:schemeClr val="bg1"/>
                </a:solidFill>
                <a:cs typeface="+mn-cs"/>
              </a:defRPr>
            </a:lvl1pPr>
          </a:lstStyle>
          <a:p>
            <a:pPr lvl="0"/>
            <a:endParaRPr lang="ar-EG" dirty="0"/>
          </a:p>
        </p:txBody>
      </p:sp>
      <p:sp>
        <p:nvSpPr>
          <p:cNvPr id="8" name="Text Placeholder 10">
            <a:extLst>
              <a:ext uri="{FF2B5EF4-FFF2-40B4-BE49-F238E27FC236}">
                <a16:creationId xmlns:a16="http://schemas.microsoft.com/office/drawing/2014/main" id="{DD737FF8-1A25-4572-BD02-2E66618A5925}"/>
              </a:ext>
            </a:extLst>
          </p:cNvPr>
          <p:cNvSpPr>
            <a:spLocks noGrp="1"/>
          </p:cNvSpPr>
          <p:nvPr>
            <p:ph type="body" sz="quarter" idx="12"/>
          </p:nvPr>
        </p:nvSpPr>
        <p:spPr>
          <a:xfrm>
            <a:off x="0" y="4442434"/>
            <a:ext cx="9144000" cy="1189740"/>
          </a:xfrm>
          <a:prstGeom prst="rect">
            <a:avLst/>
          </a:prstGeom>
        </p:spPr>
        <p:txBody>
          <a:bodyPr anchor="t"/>
          <a:lstStyle>
            <a:lvl1pPr marL="0" indent="0" algn="ctr">
              <a:buNone/>
              <a:defRPr sz="4000">
                <a:solidFill>
                  <a:srgbClr val="FFC000"/>
                </a:solidFill>
                <a:latin typeface="CS New Athanasius" panose="020B0500000000000000" pitchFamily="34" charset="0"/>
              </a:defRPr>
            </a:lvl1pPr>
          </a:lstStyle>
          <a:p>
            <a:pPr lvl="0"/>
            <a:endParaRPr lang="ar-EG" dirty="0"/>
          </a:p>
        </p:txBody>
      </p:sp>
    </p:spTree>
    <p:extLst>
      <p:ext uri="{BB962C8B-B14F-4D97-AF65-F5344CB8AC3E}">
        <p14:creationId xmlns:p14="http://schemas.microsoft.com/office/powerpoint/2010/main" val="3376507086"/>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ثيؤطوكية الإثنين (القطعة الثالثة J)">
    <p:spTree>
      <p:nvGrpSpPr>
        <p:cNvPr id="1" name=""/>
        <p:cNvGrpSpPr/>
        <p:nvPr/>
      </p:nvGrpSpPr>
      <p:grpSpPr>
        <a:xfrm>
          <a:off x="0" y="0"/>
          <a:ext cx="0" cy="0"/>
          <a:chOff x="0" y="0"/>
          <a:chExt cx="0" cy="0"/>
        </a:xfrm>
      </p:grpSpPr>
      <p:sp>
        <p:nvSpPr>
          <p:cNvPr id="2" name="Rectangle 1"/>
          <p:cNvSpPr/>
          <p:nvPr userDrawn="1"/>
        </p:nvSpPr>
        <p:spPr>
          <a:xfrm>
            <a:off x="2161358" y="0"/>
            <a:ext cx="4821283" cy="523220"/>
          </a:xfrm>
          <a:prstGeom prst="rect">
            <a:avLst/>
          </a:prstGeom>
          <a:noFill/>
        </p:spPr>
        <p:txBody>
          <a:bodyPr wrap="square" lIns="91440" tIns="45720" rIns="91440" bIns="45720">
            <a:spAutoFit/>
          </a:bodyPr>
          <a:lstStyle/>
          <a:p>
            <a:pPr algn="ctr" rtl="1" eaLnBrk="1" hangingPunct="1">
              <a:buFontTx/>
              <a:buNone/>
            </a:pPr>
            <a:r>
              <a:rPr kumimoji="0" lang="ar-EG" altLang="en-US" sz="2800" b="1" i="0" u="none" strike="noStrike" kern="1200" cap="none" spc="0" normalizeH="0" baseline="0" dirty="0">
                <a:ln>
                  <a:noFill/>
                </a:ln>
                <a:solidFill>
                  <a:srgbClr val="FFC000"/>
                </a:solidFill>
                <a:effectLst/>
                <a:uLnTx/>
                <a:uFillTx/>
                <a:latin typeface="Calibri"/>
                <a:ea typeface="+mn-ea"/>
                <a:cs typeface="AGA Sindibad Regular" pitchFamily="2" charset="-78"/>
              </a:rPr>
              <a:t>ثيؤطوكية الإثنين </a:t>
            </a:r>
            <a:r>
              <a:rPr kumimoji="0" lang="ar-EG" altLang="en-US" sz="2400" b="1" i="0" u="none" strike="noStrike" kern="1200" cap="none" spc="0" normalizeH="0" baseline="0" dirty="0">
                <a:ln>
                  <a:noFill/>
                </a:ln>
                <a:solidFill>
                  <a:srgbClr val="FFC000"/>
                </a:solidFill>
                <a:effectLst/>
                <a:uLnTx/>
                <a:uFillTx/>
                <a:latin typeface="Calibri"/>
                <a:ea typeface="+mn-ea"/>
                <a:cs typeface="AGA Sindibad Regular" pitchFamily="2" charset="-78"/>
              </a:rPr>
              <a:t>(القطعة الثالثة </a:t>
            </a:r>
            <a:r>
              <a:rPr lang="en-US" altLang="en-US" sz="2000" b="0" kern="1200" dirty="0">
                <a:solidFill>
                  <a:srgbClr val="FFC000"/>
                </a:solidFill>
                <a:latin typeface="Avva_Shenouda" panose="020B0500000000000000" pitchFamily="34" charset="0"/>
                <a:ea typeface="+mn-ea"/>
                <a:cs typeface="PT Bold Heading" panose="02010400000000000000" pitchFamily="2" charset="-78"/>
              </a:rPr>
              <a:t>=J</a:t>
            </a:r>
            <a:r>
              <a:rPr lang="ar-EG" altLang="en-US" sz="2000" b="0" dirty="0">
                <a:solidFill>
                  <a:srgbClr val="FFC000"/>
                </a:solidFill>
                <a:latin typeface="Avva_Shenouda" panose="020B0500000000000000" pitchFamily="34" charset="0"/>
                <a:cs typeface="PT Bold Heading" panose="02010400000000000000" pitchFamily="2" charset="-78"/>
              </a:rPr>
              <a:t>)</a:t>
            </a:r>
            <a:endParaRPr lang="en-US" altLang="en-US" sz="2400" b="0" dirty="0">
              <a:solidFill>
                <a:srgbClr val="FFC000"/>
              </a:solidFill>
              <a:cs typeface="PT Bold Heading" panose="02010400000000000000" pitchFamily="2" charset="-78"/>
            </a:endParaRPr>
          </a:p>
        </p:txBody>
      </p:sp>
      <p:sp>
        <p:nvSpPr>
          <p:cNvPr id="6" name="Text Placeholder 6">
            <a:extLst>
              <a:ext uri="{FF2B5EF4-FFF2-40B4-BE49-F238E27FC236}">
                <a16:creationId xmlns:a16="http://schemas.microsoft.com/office/drawing/2014/main" id="{D8C25722-F987-4BC3-A884-B96CF504FD20}"/>
              </a:ext>
            </a:extLst>
          </p:cNvPr>
          <p:cNvSpPr>
            <a:spLocks noGrp="1"/>
          </p:cNvSpPr>
          <p:nvPr>
            <p:ph type="body" sz="quarter" idx="10"/>
          </p:nvPr>
        </p:nvSpPr>
        <p:spPr>
          <a:xfrm>
            <a:off x="0" y="5661635"/>
            <a:ext cx="9144000" cy="1189740"/>
          </a:xfrm>
          <a:prstGeom prst="rect">
            <a:avLst/>
          </a:prstGeom>
        </p:spPr>
        <p:txBody>
          <a:bodyPr anchor="b"/>
          <a:lstStyle>
            <a:lvl1pPr marL="0" indent="0" algn="ctr" rtl="1">
              <a:buNone/>
              <a:defRPr sz="4000" b="1">
                <a:solidFill>
                  <a:schemeClr val="bg1"/>
                </a:solidFill>
                <a:cs typeface="+mn-cs"/>
              </a:defRPr>
            </a:lvl1pPr>
          </a:lstStyle>
          <a:p>
            <a:pPr lvl="0"/>
            <a:endParaRPr lang="ar-EG" dirty="0"/>
          </a:p>
        </p:txBody>
      </p:sp>
      <p:sp>
        <p:nvSpPr>
          <p:cNvPr id="7" name="Text Placeholder 8">
            <a:extLst>
              <a:ext uri="{FF2B5EF4-FFF2-40B4-BE49-F238E27FC236}">
                <a16:creationId xmlns:a16="http://schemas.microsoft.com/office/drawing/2014/main" id="{6588F74D-A362-4963-88EC-189BE6D593C0}"/>
              </a:ext>
            </a:extLst>
          </p:cNvPr>
          <p:cNvSpPr>
            <a:spLocks noGrp="1"/>
          </p:cNvSpPr>
          <p:nvPr>
            <p:ph type="body" sz="quarter" idx="11"/>
          </p:nvPr>
        </p:nvSpPr>
        <p:spPr>
          <a:xfrm>
            <a:off x="0" y="3710609"/>
            <a:ext cx="9144000" cy="715617"/>
          </a:xfrm>
          <a:prstGeom prst="rect">
            <a:avLst/>
          </a:prstGeom>
        </p:spPr>
        <p:txBody>
          <a:bodyPr/>
          <a:lstStyle>
            <a:lvl1pPr marL="0" indent="0" algn="ctr" rtl="1">
              <a:buNone/>
              <a:defRPr sz="4000" b="1">
                <a:solidFill>
                  <a:schemeClr val="bg1"/>
                </a:solidFill>
                <a:cs typeface="+mn-cs"/>
              </a:defRPr>
            </a:lvl1pPr>
          </a:lstStyle>
          <a:p>
            <a:pPr lvl="0"/>
            <a:endParaRPr lang="ar-EG" dirty="0"/>
          </a:p>
        </p:txBody>
      </p:sp>
      <p:sp>
        <p:nvSpPr>
          <p:cNvPr id="8" name="Text Placeholder 10">
            <a:extLst>
              <a:ext uri="{FF2B5EF4-FFF2-40B4-BE49-F238E27FC236}">
                <a16:creationId xmlns:a16="http://schemas.microsoft.com/office/drawing/2014/main" id="{DABD7D0B-C3B5-45D7-9947-39142920690B}"/>
              </a:ext>
            </a:extLst>
          </p:cNvPr>
          <p:cNvSpPr>
            <a:spLocks noGrp="1"/>
          </p:cNvSpPr>
          <p:nvPr>
            <p:ph type="body" sz="quarter" idx="12"/>
          </p:nvPr>
        </p:nvSpPr>
        <p:spPr>
          <a:xfrm>
            <a:off x="0" y="4442434"/>
            <a:ext cx="9144000" cy="1189740"/>
          </a:xfrm>
          <a:prstGeom prst="rect">
            <a:avLst/>
          </a:prstGeom>
        </p:spPr>
        <p:txBody>
          <a:bodyPr anchor="t"/>
          <a:lstStyle>
            <a:lvl1pPr marL="0" indent="0" algn="ctr">
              <a:buNone/>
              <a:defRPr sz="4000">
                <a:solidFill>
                  <a:srgbClr val="FFC000"/>
                </a:solidFill>
                <a:latin typeface="CS New Athanasius" panose="020B0500000000000000" pitchFamily="34" charset="0"/>
              </a:defRPr>
            </a:lvl1pPr>
          </a:lstStyle>
          <a:p>
            <a:pPr lvl="0"/>
            <a:endParaRPr lang="ar-EG" dirty="0"/>
          </a:p>
        </p:txBody>
      </p:sp>
    </p:spTree>
    <p:extLst>
      <p:ext uri="{BB962C8B-B14F-4D97-AF65-F5344CB8AC3E}">
        <p14:creationId xmlns:p14="http://schemas.microsoft.com/office/powerpoint/2010/main" val="1705854193"/>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ثيؤطوكية الإثنين (القطعة الرابعة (D">
    <p:spTree>
      <p:nvGrpSpPr>
        <p:cNvPr id="1" name=""/>
        <p:cNvGrpSpPr/>
        <p:nvPr/>
      </p:nvGrpSpPr>
      <p:grpSpPr>
        <a:xfrm>
          <a:off x="0" y="0"/>
          <a:ext cx="0" cy="0"/>
          <a:chOff x="0" y="0"/>
          <a:chExt cx="0" cy="0"/>
        </a:xfrm>
      </p:grpSpPr>
      <p:sp>
        <p:nvSpPr>
          <p:cNvPr id="2" name="Rectangle 1"/>
          <p:cNvSpPr/>
          <p:nvPr userDrawn="1"/>
        </p:nvSpPr>
        <p:spPr>
          <a:xfrm>
            <a:off x="2161358" y="0"/>
            <a:ext cx="4821283" cy="523220"/>
          </a:xfrm>
          <a:prstGeom prst="rect">
            <a:avLst/>
          </a:prstGeom>
          <a:noFill/>
        </p:spPr>
        <p:txBody>
          <a:bodyPr wrap="square" lIns="91440" tIns="45720" rIns="91440" bIns="45720">
            <a:spAutoFit/>
          </a:bodyPr>
          <a:lstStyle/>
          <a:p>
            <a:pPr algn="ctr" rtl="1" eaLnBrk="1" hangingPunct="1">
              <a:buFontTx/>
              <a:buNone/>
            </a:pPr>
            <a:r>
              <a:rPr kumimoji="0" lang="ar-EG" altLang="en-US" sz="2800" b="1" i="0" u="none" strike="noStrike" kern="1200" cap="none" spc="0" normalizeH="0" baseline="0" dirty="0">
                <a:ln>
                  <a:noFill/>
                </a:ln>
                <a:solidFill>
                  <a:srgbClr val="FFC000"/>
                </a:solidFill>
                <a:effectLst/>
                <a:uLnTx/>
                <a:uFillTx/>
                <a:latin typeface="Calibri"/>
                <a:ea typeface="+mn-ea"/>
                <a:cs typeface="AGA Sindibad Regular" pitchFamily="2" charset="-78"/>
              </a:rPr>
              <a:t>ثيؤطوكية الإثنين </a:t>
            </a:r>
            <a:r>
              <a:rPr kumimoji="0" lang="ar-EG" altLang="en-US" sz="2400" b="1" i="0" u="none" strike="noStrike" kern="1200" cap="none" spc="0" normalizeH="0" baseline="0" dirty="0">
                <a:ln>
                  <a:noFill/>
                </a:ln>
                <a:solidFill>
                  <a:srgbClr val="FFC000"/>
                </a:solidFill>
                <a:effectLst/>
                <a:uLnTx/>
                <a:uFillTx/>
                <a:latin typeface="Calibri"/>
                <a:ea typeface="+mn-ea"/>
                <a:cs typeface="AGA Sindibad Regular" pitchFamily="2" charset="-78"/>
              </a:rPr>
              <a:t>(القطعة الرابعة </a:t>
            </a:r>
            <a:r>
              <a:rPr kumimoji="0" lang="en-US" altLang="en-US" sz="2400" b="1" i="0" u="none" strike="noStrike" kern="1200" cap="none" spc="0" normalizeH="0" baseline="0" dirty="0">
                <a:ln>
                  <a:noFill/>
                </a:ln>
                <a:solidFill>
                  <a:srgbClr val="FFC000"/>
                </a:solidFill>
                <a:effectLst/>
                <a:uLnTx/>
                <a:uFillTx/>
                <a:latin typeface="Calibri"/>
                <a:ea typeface="+mn-ea"/>
                <a:cs typeface="AGA Sindibad Regular" pitchFamily="2" charset="-78"/>
              </a:rPr>
              <a:t>(</a:t>
            </a:r>
            <a:r>
              <a:rPr kumimoji="0" lang="en-US" altLang="en-US" sz="2400" b="1" i="0" u="none" strike="noStrike" kern="1200" cap="none" spc="0" normalizeH="0" baseline="0" dirty="0">
                <a:ln>
                  <a:noFill/>
                </a:ln>
                <a:solidFill>
                  <a:srgbClr val="FFC000"/>
                </a:solidFill>
                <a:effectLst/>
                <a:uLnTx/>
                <a:uFillTx/>
                <a:latin typeface="Avva_Shenouda" panose="020B0500000000000000" pitchFamily="34" charset="0"/>
                <a:ea typeface="+mn-ea"/>
                <a:cs typeface="AGA Sindibad Regular" pitchFamily="2" charset="-78"/>
              </a:rPr>
              <a:t>=D</a:t>
            </a:r>
            <a:endParaRPr kumimoji="0" lang="en-US" altLang="en-US" sz="2800" b="1" i="0" u="none" strike="noStrike" kern="1200" cap="none" spc="0" normalizeH="0" baseline="0" dirty="0">
              <a:ln>
                <a:noFill/>
              </a:ln>
              <a:solidFill>
                <a:srgbClr val="FFC000"/>
              </a:solidFill>
              <a:effectLst/>
              <a:uLnTx/>
              <a:uFillTx/>
              <a:latin typeface="Calibri"/>
              <a:ea typeface="+mn-ea"/>
              <a:cs typeface="AGA Sindibad Regular" pitchFamily="2" charset="-78"/>
            </a:endParaRPr>
          </a:p>
        </p:txBody>
      </p:sp>
      <p:sp>
        <p:nvSpPr>
          <p:cNvPr id="6" name="Text Placeholder 6">
            <a:extLst>
              <a:ext uri="{FF2B5EF4-FFF2-40B4-BE49-F238E27FC236}">
                <a16:creationId xmlns:a16="http://schemas.microsoft.com/office/drawing/2014/main" id="{04470D2B-16BE-4D57-8C71-4B80DF36A3D9}"/>
              </a:ext>
            </a:extLst>
          </p:cNvPr>
          <p:cNvSpPr>
            <a:spLocks noGrp="1"/>
          </p:cNvSpPr>
          <p:nvPr>
            <p:ph type="body" sz="quarter" idx="10"/>
          </p:nvPr>
        </p:nvSpPr>
        <p:spPr>
          <a:xfrm>
            <a:off x="0" y="5661635"/>
            <a:ext cx="9144000" cy="1189740"/>
          </a:xfrm>
          <a:prstGeom prst="rect">
            <a:avLst/>
          </a:prstGeom>
        </p:spPr>
        <p:txBody>
          <a:bodyPr anchor="b"/>
          <a:lstStyle>
            <a:lvl1pPr marL="0" indent="0" algn="ctr" rtl="1">
              <a:buNone/>
              <a:defRPr sz="4000" b="1">
                <a:solidFill>
                  <a:schemeClr val="bg1"/>
                </a:solidFill>
                <a:cs typeface="+mn-cs"/>
              </a:defRPr>
            </a:lvl1pPr>
          </a:lstStyle>
          <a:p>
            <a:pPr lvl="0"/>
            <a:endParaRPr lang="ar-EG" dirty="0"/>
          </a:p>
        </p:txBody>
      </p:sp>
      <p:sp>
        <p:nvSpPr>
          <p:cNvPr id="7" name="Text Placeholder 8">
            <a:extLst>
              <a:ext uri="{FF2B5EF4-FFF2-40B4-BE49-F238E27FC236}">
                <a16:creationId xmlns:a16="http://schemas.microsoft.com/office/drawing/2014/main" id="{15437F8C-73B5-46BA-97F3-C4B79FCB5254}"/>
              </a:ext>
            </a:extLst>
          </p:cNvPr>
          <p:cNvSpPr>
            <a:spLocks noGrp="1"/>
          </p:cNvSpPr>
          <p:nvPr>
            <p:ph type="body" sz="quarter" idx="11"/>
          </p:nvPr>
        </p:nvSpPr>
        <p:spPr>
          <a:xfrm>
            <a:off x="0" y="3710609"/>
            <a:ext cx="9144000" cy="715617"/>
          </a:xfrm>
          <a:prstGeom prst="rect">
            <a:avLst/>
          </a:prstGeom>
        </p:spPr>
        <p:txBody>
          <a:bodyPr/>
          <a:lstStyle>
            <a:lvl1pPr marL="0" indent="0" algn="ctr" rtl="1">
              <a:buNone/>
              <a:defRPr sz="4000" b="1">
                <a:solidFill>
                  <a:schemeClr val="bg1"/>
                </a:solidFill>
                <a:cs typeface="+mn-cs"/>
              </a:defRPr>
            </a:lvl1pPr>
          </a:lstStyle>
          <a:p>
            <a:pPr lvl="0"/>
            <a:endParaRPr lang="ar-EG" dirty="0"/>
          </a:p>
        </p:txBody>
      </p:sp>
      <p:sp>
        <p:nvSpPr>
          <p:cNvPr id="8" name="Text Placeholder 10">
            <a:extLst>
              <a:ext uri="{FF2B5EF4-FFF2-40B4-BE49-F238E27FC236}">
                <a16:creationId xmlns:a16="http://schemas.microsoft.com/office/drawing/2014/main" id="{438F2D24-69AC-40D0-A01B-C1D6AA9DD4D6}"/>
              </a:ext>
            </a:extLst>
          </p:cNvPr>
          <p:cNvSpPr>
            <a:spLocks noGrp="1"/>
          </p:cNvSpPr>
          <p:nvPr>
            <p:ph type="body" sz="quarter" idx="12"/>
          </p:nvPr>
        </p:nvSpPr>
        <p:spPr>
          <a:xfrm>
            <a:off x="0" y="4442434"/>
            <a:ext cx="9144000" cy="1189740"/>
          </a:xfrm>
          <a:prstGeom prst="rect">
            <a:avLst/>
          </a:prstGeom>
        </p:spPr>
        <p:txBody>
          <a:bodyPr anchor="t"/>
          <a:lstStyle>
            <a:lvl1pPr marL="0" indent="0" algn="ctr">
              <a:buNone/>
              <a:defRPr sz="4000">
                <a:solidFill>
                  <a:srgbClr val="FFC000"/>
                </a:solidFill>
                <a:latin typeface="CS New Athanasius" panose="020B0500000000000000" pitchFamily="34" charset="0"/>
              </a:defRPr>
            </a:lvl1pPr>
          </a:lstStyle>
          <a:p>
            <a:pPr lvl="0"/>
            <a:endParaRPr lang="ar-EG" dirty="0"/>
          </a:p>
        </p:txBody>
      </p:sp>
    </p:spTree>
    <p:extLst>
      <p:ext uri="{BB962C8B-B14F-4D97-AF65-F5344CB8AC3E}">
        <p14:creationId xmlns:p14="http://schemas.microsoft.com/office/powerpoint/2010/main" val="1433193436"/>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ثيؤطوكية الإثنين (القطعة الخامسة ">
    <p:spTree>
      <p:nvGrpSpPr>
        <p:cNvPr id="1" name=""/>
        <p:cNvGrpSpPr/>
        <p:nvPr/>
      </p:nvGrpSpPr>
      <p:grpSpPr>
        <a:xfrm>
          <a:off x="0" y="0"/>
          <a:ext cx="0" cy="0"/>
          <a:chOff x="0" y="0"/>
          <a:chExt cx="0" cy="0"/>
        </a:xfrm>
      </p:grpSpPr>
      <p:sp>
        <p:nvSpPr>
          <p:cNvPr id="2" name="Rectangle 1"/>
          <p:cNvSpPr/>
          <p:nvPr userDrawn="1"/>
        </p:nvSpPr>
        <p:spPr>
          <a:xfrm>
            <a:off x="2161358" y="0"/>
            <a:ext cx="4821283" cy="523220"/>
          </a:xfrm>
          <a:prstGeom prst="rect">
            <a:avLst/>
          </a:prstGeom>
          <a:noFill/>
        </p:spPr>
        <p:txBody>
          <a:bodyPr wrap="square" lIns="91440" tIns="45720" rIns="91440" bIns="45720">
            <a:spAutoFit/>
          </a:bodyPr>
          <a:lstStyle/>
          <a:p>
            <a:pPr algn="ctr" rtl="1" eaLnBrk="1" hangingPunct="1">
              <a:buFontTx/>
              <a:buNone/>
            </a:pPr>
            <a:r>
              <a:rPr kumimoji="0" lang="ar-EG" altLang="en-US" sz="2800" b="1" i="0" u="none" strike="noStrike" kern="1200" cap="none" spc="0" normalizeH="0" baseline="0" dirty="0">
                <a:ln>
                  <a:noFill/>
                </a:ln>
                <a:solidFill>
                  <a:srgbClr val="FFC000"/>
                </a:solidFill>
                <a:effectLst/>
                <a:uLnTx/>
                <a:uFillTx/>
                <a:latin typeface="Calibri"/>
                <a:ea typeface="+mn-ea"/>
                <a:cs typeface="AGA Sindibad Regular" pitchFamily="2" charset="-78"/>
              </a:rPr>
              <a:t>ثيؤطوكية الإثنين </a:t>
            </a:r>
            <a:r>
              <a:rPr kumimoji="0" lang="ar-EG" altLang="en-US" sz="2400" b="1" i="0" u="none" strike="noStrike" kern="1200" cap="none" spc="0" normalizeH="0" baseline="0" dirty="0">
                <a:ln>
                  <a:noFill/>
                </a:ln>
                <a:solidFill>
                  <a:srgbClr val="FFC000"/>
                </a:solidFill>
                <a:effectLst/>
                <a:uLnTx/>
                <a:uFillTx/>
                <a:latin typeface="Calibri"/>
                <a:ea typeface="+mn-ea"/>
                <a:cs typeface="AGA Sindibad Regular" pitchFamily="2" charset="-78"/>
              </a:rPr>
              <a:t>(القطعة الخامسة </a:t>
            </a:r>
            <a:r>
              <a:rPr kumimoji="0" lang="en-US" altLang="en-US" sz="2400" b="1" i="0" u="none" strike="noStrike" kern="1200" cap="none" spc="0" normalizeH="0" baseline="0" dirty="0">
                <a:ln>
                  <a:noFill/>
                </a:ln>
                <a:solidFill>
                  <a:srgbClr val="FFC000"/>
                </a:solidFill>
                <a:effectLst/>
                <a:uLnTx/>
                <a:uFillTx/>
                <a:latin typeface="Calibri"/>
                <a:ea typeface="+mn-ea"/>
                <a:cs typeface="AGA Sindibad Regular" pitchFamily="2" charset="-78"/>
              </a:rPr>
              <a:t>(</a:t>
            </a:r>
            <a:r>
              <a:rPr kumimoji="0" lang="en-US" altLang="en-US" sz="2400" b="1" i="0" u="none" strike="noStrike" kern="1200" cap="none" spc="0" normalizeH="0" baseline="0" dirty="0">
                <a:ln>
                  <a:noFill/>
                </a:ln>
                <a:solidFill>
                  <a:srgbClr val="FFC000"/>
                </a:solidFill>
                <a:effectLst/>
                <a:uLnTx/>
                <a:uFillTx/>
                <a:latin typeface="Avva_Shenouda" panose="020B0500000000000000" pitchFamily="34" charset="0"/>
                <a:ea typeface="+mn-ea"/>
                <a:cs typeface="AGA Sindibad Regular" pitchFamily="2" charset="-78"/>
              </a:rPr>
              <a:t>=E</a:t>
            </a:r>
            <a:endParaRPr kumimoji="0" lang="en-US" altLang="en-US" sz="2800" b="1" i="0" u="none" strike="noStrike" kern="1200" cap="none" spc="0" normalizeH="0" baseline="0" dirty="0">
              <a:ln>
                <a:noFill/>
              </a:ln>
              <a:solidFill>
                <a:srgbClr val="FFC000"/>
              </a:solidFill>
              <a:effectLst/>
              <a:uLnTx/>
              <a:uFillTx/>
              <a:latin typeface="Calibri"/>
              <a:ea typeface="+mn-ea"/>
              <a:cs typeface="AGA Sindibad Regular" pitchFamily="2" charset="-78"/>
            </a:endParaRPr>
          </a:p>
        </p:txBody>
      </p:sp>
      <p:sp>
        <p:nvSpPr>
          <p:cNvPr id="6" name="Text Placeholder 6">
            <a:extLst>
              <a:ext uri="{FF2B5EF4-FFF2-40B4-BE49-F238E27FC236}">
                <a16:creationId xmlns:a16="http://schemas.microsoft.com/office/drawing/2014/main" id="{941557B5-E952-4E88-8482-F57F63250795}"/>
              </a:ext>
            </a:extLst>
          </p:cNvPr>
          <p:cNvSpPr>
            <a:spLocks noGrp="1"/>
          </p:cNvSpPr>
          <p:nvPr>
            <p:ph type="body" sz="quarter" idx="10"/>
          </p:nvPr>
        </p:nvSpPr>
        <p:spPr>
          <a:xfrm>
            <a:off x="0" y="5661635"/>
            <a:ext cx="9144000" cy="1189740"/>
          </a:xfrm>
          <a:prstGeom prst="rect">
            <a:avLst/>
          </a:prstGeom>
        </p:spPr>
        <p:txBody>
          <a:bodyPr anchor="b"/>
          <a:lstStyle>
            <a:lvl1pPr marL="0" indent="0" algn="ctr" rtl="1">
              <a:buNone/>
              <a:defRPr sz="4000" b="1">
                <a:solidFill>
                  <a:schemeClr val="bg1"/>
                </a:solidFill>
                <a:cs typeface="+mn-cs"/>
              </a:defRPr>
            </a:lvl1pPr>
          </a:lstStyle>
          <a:p>
            <a:pPr lvl="0"/>
            <a:endParaRPr lang="ar-EG" dirty="0"/>
          </a:p>
        </p:txBody>
      </p:sp>
      <p:sp>
        <p:nvSpPr>
          <p:cNvPr id="7" name="Text Placeholder 8">
            <a:extLst>
              <a:ext uri="{FF2B5EF4-FFF2-40B4-BE49-F238E27FC236}">
                <a16:creationId xmlns:a16="http://schemas.microsoft.com/office/drawing/2014/main" id="{6E72A118-FEA1-4BFE-A7B4-B533CB95AC25}"/>
              </a:ext>
            </a:extLst>
          </p:cNvPr>
          <p:cNvSpPr>
            <a:spLocks noGrp="1"/>
          </p:cNvSpPr>
          <p:nvPr>
            <p:ph type="body" sz="quarter" idx="11"/>
          </p:nvPr>
        </p:nvSpPr>
        <p:spPr>
          <a:xfrm>
            <a:off x="0" y="3710609"/>
            <a:ext cx="9144000" cy="715617"/>
          </a:xfrm>
          <a:prstGeom prst="rect">
            <a:avLst/>
          </a:prstGeom>
        </p:spPr>
        <p:txBody>
          <a:bodyPr/>
          <a:lstStyle>
            <a:lvl1pPr marL="0" indent="0" algn="ctr" rtl="1">
              <a:buNone/>
              <a:defRPr sz="4000" b="1">
                <a:solidFill>
                  <a:schemeClr val="bg1"/>
                </a:solidFill>
                <a:cs typeface="+mn-cs"/>
              </a:defRPr>
            </a:lvl1pPr>
          </a:lstStyle>
          <a:p>
            <a:pPr lvl="0"/>
            <a:endParaRPr lang="ar-EG" dirty="0"/>
          </a:p>
        </p:txBody>
      </p:sp>
      <p:sp>
        <p:nvSpPr>
          <p:cNvPr id="8" name="Text Placeholder 10">
            <a:extLst>
              <a:ext uri="{FF2B5EF4-FFF2-40B4-BE49-F238E27FC236}">
                <a16:creationId xmlns:a16="http://schemas.microsoft.com/office/drawing/2014/main" id="{4043A274-C118-499E-AB1E-B4093402E594}"/>
              </a:ext>
            </a:extLst>
          </p:cNvPr>
          <p:cNvSpPr>
            <a:spLocks noGrp="1"/>
          </p:cNvSpPr>
          <p:nvPr>
            <p:ph type="body" sz="quarter" idx="12"/>
          </p:nvPr>
        </p:nvSpPr>
        <p:spPr>
          <a:xfrm>
            <a:off x="0" y="4442434"/>
            <a:ext cx="9144000" cy="1189740"/>
          </a:xfrm>
          <a:prstGeom prst="rect">
            <a:avLst/>
          </a:prstGeom>
        </p:spPr>
        <p:txBody>
          <a:bodyPr anchor="t"/>
          <a:lstStyle>
            <a:lvl1pPr marL="0" indent="0" algn="ctr">
              <a:buNone/>
              <a:defRPr sz="4000">
                <a:solidFill>
                  <a:srgbClr val="FFC000"/>
                </a:solidFill>
                <a:latin typeface="CS New Athanasius" panose="020B0500000000000000" pitchFamily="34" charset="0"/>
              </a:defRPr>
            </a:lvl1pPr>
          </a:lstStyle>
          <a:p>
            <a:pPr lvl="0"/>
            <a:endParaRPr lang="ar-EG" dirty="0"/>
          </a:p>
        </p:txBody>
      </p:sp>
    </p:spTree>
    <p:extLst>
      <p:ext uri="{BB962C8B-B14F-4D97-AF65-F5344CB8AC3E}">
        <p14:creationId xmlns:p14="http://schemas.microsoft.com/office/powerpoint/2010/main" val="1355121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الهوس الأول">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81BE5-2E90-4858-9EBE-F255875F9255}"/>
              </a:ext>
            </a:extLst>
          </p:cNvPr>
          <p:cNvSpPr>
            <a:spLocks noGrp="1"/>
          </p:cNvSpPr>
          <p:nvPr>
            <p:ph type="title"/>
          </p:nvPr>
        </p:nvSpPr>
        <p:spPr>
          <a:xfrm>
            <a:off x="-1398932" y="0"/>
            <a:ext cx="1398932" cy="1325563"/>
          </a:xfrm>
          <a:prstGeom prst="rect">
            <a:avLst/>
          </a:prstGeom>
        </p:spPr>
        <p:txBody>
          <a:bodyPr/>
          <a:lstStyle>
            <a:lvl1pPr>
              <a:defRPr/>
            </a:lvl1pPr>
          </a:lstStyle>
          <a:p>
            <a:endParaRPr lang="en-GB" dirty="0"/>
          </a:p>
        </p:txBody>
      </p:sp>
      <p:sp>
        <p:nvSpPr>
          <p:cNvPr id="3" name="Text Placeholder 6">
            <a:extLst>
              <a:ext uri="{FF2B5EF4-FFF2-40B4-BE49-F238E27FC236}">
                <a16:creationId xmlns:a16="http://schemas.microsoft.com/office/drawing/2014/main" id="{676DAD1D-4AC8-4EF2-B3A7-09324FA1EAFA}"/>
              </a:ext>
            </a:extLst>
          </p:cNvPr>
          <p:cNvSpPr>
            <a:spLocks noGrp="1"/>
          </p:cNvSpPr>
          <p:nvPr>
            <p:ph type="body" sz="quarter" idx="10"/>
          </p:nvPr>
        </p:nvSpPr>
        <p:spPr>
          <a:xfrm>
            <a:off x="0" y="5883965"/>
            <a:ext cx="9144000" cy="967409"/>
          </a:xfrm>
          <a:prstGeom prst="rect">
            <a:avLst/>
          </a:prstGeom>
        </p:spPr>
        <p:txBody>
          <a:bodyPr anchor="b"/>
          <a:lstStyle>
            <a:lvl1pPr marL="0" indent="0" algn="ctr" rtl="1">
              <a:buNone/>
              <a:defRPr sz="4000">
                <a:solidFill>
                  <a:schemeClr val="bg1"/>
                </a:solidFill>
                <a:cs typeface="+mn-cs"/>
              </a:defRPr>
            </a:lvl1pPr>
          </a:lstStyle>
          <a:p>
            <a:pPr lvl="0"/>
            <a:endParaRPr lang="ar-EG" dirty="0"/>
          </a:p>
        </p:txBody>
      </p:sp>
      <p:sp>
        <p:nvSpPr>
          <p:cNvPr id="4" name="Text Placeholder 8">
            <a:extLst>
              <a:ext uri="{FF2B5EF4-FFF2-40B4-BE49-F238E27FC236}">
                <a16:creationId xmlns:a16="http://schemas.microsoft.com/office/drawing/2014/main" id="{4A01459D-6986-4D47-8547-50F2DB3BCA4D}"/>
              </a:ext>
            </a:extLst>
          </p:cNvPr>
          <p:cNvSpPr>
            <a:spLocks noGrp="1"/>
          </p:cNvSpPr>
          <p:nvPr>
            <p:ph type="body" sz="quarter" idx="11"/>
          </p:nvPr>
        </p:nvSpPr>
        <p:spPr>
          <a:xfrm>
            <a:off x="0" y="3710609"/>
            <a:ext cx="9144000" cy="924696"/>
          </a:xfrm>
          <a:prstGeom prst="rect">
            <a:avLst/>
          </a:prstGeom>
        </p:spPr>
        <p:txBody>
          <a:bodyPr/>
          <a:lstStyle>
            <a:lvl1pPr marL="0" indent="0" algn="ctr" rtl="1">
              <a:buNone/>
              <a:defRPr sz="4000">
                <a:solidFill>
                  <a:schemeClr val="bg1"/>
                </a:solidFill>
                <a:cs typeface="+mn-cs"/>
              </a:defRPr>
            </a:lvl1pPr>
          </a:lstStyle>
          <a:p>
            <a:pPr lvl="0"/>
            <a:endParaRPr lang="ar-EG" dirty="0"/>
          </a:p>
        </p:txBody>
      </p:sp>
      <p:sp>
        <p:nvSpPr>
          <p:cNvPr id="5" name="Text Placeholder 10">
            <a:extLst>
              <a:ext uri="{FF2B5EF4-FFF2-40B4-BE49-F238E27FC236}">
                <a16:creationId xmlns:a16="http://schemas.microsoft.com/office/drawing/2014/main" id="{F2B06752-BB7C-4EDD-A825-B7A66B24014A}"/>
              </a:ext>
            </a:extLst>
          </p:cNvPr>
          <p:cNvSpPr>
            <a:spLocks noGrp="1"/>
          </p:cNvSpPr>
          <p:nvPr>
            <p:ph type="body" sz="quarter" idx="12"/>
          </p:nvPr>
        </p:nvSpPr>
        <p:spPr>
          <a:xfrm>
            <a:off x="0" y="4664765"/>
            <a:ext cx="9144000" cy="1189740"/>
          </a:xfrm>
          <a:prstGeom prst="rect">
            <a:avLst/>
          </a:prstGeom>
        </p:spPr>
        <p:txBody>
          <a:bodyPr anchor="t"/>
          <a:lstStyle>
            <a:lvl1pPr marL="0" indent="0" algn="ctr">
              <a:buNone/>
              <a:defRPr sz="4000">
                <a:solidFill>
                  <a:srgbClr val="FFC000"/>
                </a:solidFill>
                <a:latin typeface="CS New Athanasius" panose="020B0500000000000000" pitchFamily="34" charset="0"/>
              </a:defRPr>
            </a:lvl1pPr>
          </a:lstStyle>
          <a:p>
            <a:pPr lvl="0"/>
            <a:endParaRPr lang="ar-EG" dirty="0"/>
          </a:p>
        </p:txBody>
      </p:sp>
      <p:sp>
        <p:nvSpPr>
          <p:cNvPr id="6" name="Rectangle 5">
            <a:extLst>
              <a:ext uri="{FF2B5EF4-FFF2-40B4-BE49-F238E27FC236}">
                <a16:creationId xmlns:a16="http://schemas.microsoft.com/office/drawing/2014/main" id="{FEBCA824-EA49-4CE6-A267-9C7EADD8CDCC}"/>
              </a:ext>
            </a:extLst>
          </p:cNvPr>
          <p:cNvSpPr/>
          <p:nvPr userDrawn="1"/>
        </p:nvSpPr>
        <p:spPr>
          <a:xfrm>
            <a:off x="3200400" y="0"/>
            <a:ext cx="2743200" cy="523220"/>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2800" b="1" i="0" u="none" strike="noStrike" cap="none" spc="0" normalizeH="0" baseline="0" dirty="0">
                <a:ln>
                  <a:noFill/>
                </a:ln>
                <a:solidFill>
                  <a:srgbClr val="FFC000"/>
                </a:solidFill>
                <a:effectLst/>
                <a:uLnTx/>
                <a:uFillTx/>
                <a:latin typeface="Calibri"/>
                <a:cs typeface="AGA Sindibad Regular" pitchFamily="2" charset="-78"/>
              </a:rPr>
              <a:t>الهوس الاول</a:t>
            </a:r>
          </a:p>
        </p:txBody>
      </p:sp>
    </p:spTree>
    <p:extLst>
      <p:ext uri="{BB962C8B-B14F-4D97-AF65-F5344CB8AC3E}">
        <p14:creationId xmlns:p14="http://schemas.microsoft.com/office/powerpoint/2010/main" val="2010862722"/>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ثيؤطوكية الإثنين (القطعة السادسة ">
    <p:spTree>
      <p:nvGrpSpPr>
        <p:cNvPr id="1" name=""/>
        <p:cNvGrpSpPr/>
        <p:nvPr/>
      </p:nvGrpSpPr>
      <p:grpSpPr>
        <a:xfrm>
          <a:off x="0" y="0"/>
          <a:ext cx="0" cy="0"/>
          <a:chOff x="0" y="0"/>
          <a:chExt cx="0" cy="0"/>
        </a:xfrm>
      </p:grpSpPr>
      <p:sp>
        <p:nvSpPr>
          <p:cNvPr id="2" name="Rectangle 1"/>
          <p:cNvSpPr/>
          <p:nvPr userDrawn="1"/>
        </p:nvSpPr>
        <p:spPr>
          <a:xfrm>
            <a:off x="2161358" y="0"/>
            <a:ext cx="4821283" cy="523220"/>
          </a:xfrm>
          <a:prstGeom prst="rect">
            <a:avLst/>
          </a:prstGeom>
          <a:noFill/>
        </p:spPr>
        <p:txBody>
          <a:bodyPr wrap="square" lIns="91440" tIns="45720" rIns="91440" bIns="45720">
            <a:spAutoFit/>
          </a:bodyPr>
          <a:lstStyle/>
          <a:p>
            <a:pPr algn="ctr" rtl="1" eaLnBrk="1" hangingPunct="1">
              <a:buFontTx/>
              <a:buNone/>
            </a:pPr>
            <a:r>
              <a:rPr kumimoji="0" lang="ar-EG" altLang="en-US" sz="2800" b="1" i="0" u="none" strike="noStrike" kern="1200" cap="none" spc="0" normalizeH="0" baseline="0" dirty="0">
                <a:ln>
                  <a:noFill/>
                </a:ln>
                <a:solidFill>
                  <a:srgbClr val="FFC000"/>
                </a:solidFill>
                <a:effectLst/>
                <a:uLnTx/>
                <a:uFillTx/>
                <a:latin typeface="Calibri"/>
                <a:ea typeface="+mn-ea"/>
                <a:cs typeface="AGA Sindibad Regular" pitchFamily="2" charset="-78"/>
              </a:rPr>
              <a:t>ثيؤطوكية الإثنين </a:t>
            </a:r>
            <a:r>
              <a:rPr kumimoji="0" lang="ar-EG" altLang="en-US" sz="2400" b="1" i="0" u="none" strike="noStrike" kern="1200" cap="none" spc="0" normalizeH="0" baseline="0" dirty="0">
                <a:ln>
                  <a:noFill/>
                </a:ln>
                <a:solidFill>
                  <a:srgbClr val="FFC000"/>
                </a:solidFill>
                <a:effectLst/>
                <a:uLnTx/>
                <a:uFillTx/>
                <a:latin typeface="Calibri"/>
                <a:ea typeface="+mn-ea"/>
                <a:cs typeface="AGA Sindibad Regular" pitchFamily="2" charset="-78"/>
              </a:rPr>
              <a:t>(القطعة السادسة </a:t>
            </a:r>
            <a:r>
              <a:rPr kumimoji="0" lang="en-US" altLang="en-US" sz="2400" b="1" i="0" u="none" strike="noStrike" kern="1200" cap="none" spc="0" normalizeH="0" baseline="0" dirty="0">
                <a:ln>
                  <a:noFill/>
                </a:ln>
                <a:solidFill>
                  <a:srgbClr val="FFC000"/>
                </a:solidFill>
                <a:effectLst/>
                <a:uLnTx/>
                <a:uFillTx/>
                <a:latin typeface="Calibri"/>
                <a:ea typeface="+mn-ea"/>
                <a:cs typeface="AGA Sindibad Regular" pitchFamily="2" charset="-78"/>
              </a:rPr>
              <a:t>(</a:t>
            </a:r>
            <a:r>
              <a:rPr kumimoji="0" lang="en-US" altLang="en-US" sz="2400" b="1" i="0" u="none" strike="noStrike" kern="1200" cap="none" spc="0" normalizeH="0" baseline="0" dirty="0">
                <a:ln>
                  <a:noFill/>
                </a:ln>
                <a:solidFill>
                  <a:srgbClr val="FFC000"/>
                </a:solidFill>
                <a:effectLst/>
                <a:uLnTx/>
                <a:uFillTx/>
                <a:latin typeface="Avva_Shenouda" panose="020B0500000000000000" pitchFamily="34" charset="0"/>
                <a:ea typeface="+mn-ea"/>
                <a:cs typeface="AGA Sindibad Regular" pitchFamily="2" charset="-78"/>
              </a:rPr>
              <a:t>^</a:t>
            </a:r>
            <a:endParaRPr kumimoji="0" lang="en-US" altLang="en-US" sz="2800" b="1" i="0" u="none" strike="noStrike" kern="1200" cap="none" spc="0" normalizeH="0" baseline="0" dirty="0">
              <a:ln>
                <a:noFill/>
              </a:ln>
              <a:solidFill>
                <a:srgbClr val="FFC000"/>
              </a:solidFill>
              <a:effectLst/>
              <a:uLnTx/>
              <a:uFillTx/>
              <a:latin typeface="Calibri"/>
              <a:ea typeface="+mn-ea"/>
              <a:cs typeface="AGA Sindibad Regular" pitchFamily="2" charset="-78"/>
            </a:endParaRPr>
          </a:p>
        </p:txBody>
      </p:sp>
      <p:sp>
        <p:nvSpPr>
          <p:cNvPr id="6" name="Text Placeholder 6">
            <a:extLst>
              <a:ext uri="{FF2B5EF4-FFF2-40B4-BE49-F238E27FC236}">
                <a16:creationId xmlns:a16="http://schemas.microsoft.com/office/drawing/2014/main" id="{0638E947-6135-4B1A-ADC8-C6A0F8D6C73B}"/>
              </a:ext>
            </a:extLst>
          </p:cNvPr>
          <p:cNvSpPr>
            <a:spLocks noGrp="1"/>
          </p:cNvSpPr>
          <p:nvPr>
            <p:ph type="body" sz="quarter" idx="10"/>
          </p:nvPr>
        </p:nvSpPr>
        <p:spPr>
          <a:xfrm>
            <a:off x="0" y="5661635"/>
            <a:ext cx="9144000" cy="1189740"/>
          </a:xfrm>
          <a:prstGeom prst="rect">
            <a:avLst/>
          </a:prstGeom>
        </p:spPr>
        <p:txBody>
          <a:bodyPr anchor="b"/>
          <a:lstStyle>
            <a:lvl1pPr marL="0" indent="0" algn="ctr" rtl="1">
              <a:buNone/>
              <a:defRPr sz="4000" b="1">
                <a:solidFill>
                  <a:schemeClr val="bg1"/>
                </a:solidFill>
                <a:cs typeface="+mn-cs"/>
              </a:defRPr>
            </a:lvl1pPr>
          </a:lstStyle>
          <a:p>
            <a:pPr lvl="0"/>
            <a:endParaRPr lang="ar-EG" dirty="0"/>
          </a:p>
        </p:txBody>
      </p:sp>
      <p:sp>
        <p:nvSpPr>
          <p:cNvPr id="7" name="Text Placeholder 8">
            <a:extLst>
              <a:ext uri="{FF2B5EF4-FFF2-40B4-BE49-F238E27FC236}">
                <a16:creationId xmlns:a16="http://schemas.microsoft.com/office/drawing/2014/main" id="{C33520C8-8150-43A0-97CD-F64A4121A55A}"/>
              </a:ext>
            </a:extLst>
          </p:cNvPr>
          <p:cNvSpPr>
            <a:spLocks noGrp="1"/>
          </p:cNvSpPr>
          <p:nvPr>
            <p:ph type="body" sz="quarter" idx="11"/>
          </p:nvPr>
        </p:nvSpPr>
        <p:spPr>
          <a:xfrm>
            <a:off x="0" y="3710609"/>
            <a:ext cx="9144000" cy="715617"/>
          </a:xfrm>
          <a:prstGeom prst="rect">
            <a:avLst/>
          </a:prstGeom>
        </p:spPr>
        <p:txBody>
          <a:bodyPr/>
          <a:lstStyle>
            <a:lvl1pPr marL="0" indent="0" algn="ctr" rtl="1">
              <a:buNone/>
              <a:defRPr sz="4000" b="1">
                <a:solidFill>
                  <a:schemeClr val="bg1"/>
                </a:solidFill>
                <a:cs typeface="+mn-cs"/>
              </a:defRPr>
            </a:lvl1pPr>
          </a:lstStyle>
          <a:p>
            <a:pPr lvl="0"/>
            <a:endParaRPr lang="ar-EG" dirty="0"/>
          </a:p>
        </p:txBody>
      </p:sp>
      <p:sp>
        <p:nvSpPr>
          <p:cNvPr id="8" name="Text Placeholder 10">
            <a:extLst>
              <a:ext uri="{FF2B5EF4-FFF2-40B4-BE49-F238E27FC236}">
                <a16:creationId xmlns:a16="http://schemas.microsoft.com/office/drawing/2014/main" id="{D9318751-4A20-4CB4-B51C-C30EE3D8B641}"/>
              </a:ext>
            </a:extLst>
          </p:cNvPr>
          <p:cNvSpPr>
            <a:spLocks noGrp="1"/>
          </p:cNvSpPr>
          <p:nvPr>
            <p:ph type="body" sz="quarter" idx="12"/>
          </p:nvPr>
        </p:nvSpPr>
        <p:spPr>
          <a:xfrm>
            <a:off x="0" y="4442434"/>
            <a:ext cx="9144000" cy="1189740"/>
          </a:xfrm>
          <a:prstGeom prst="rect">
            <a:avLst/>
          </a:prstGeom>
        </p:spPr>
        <p:txBody>
          <a:bodyPr anchor="t"/>
          <a:lstStyle>
            <a:lvl1pPr marL="0" indent="0" algn="ctr">
              <a:buNone/>
              <a:defRPr sz="4000">
                <a:solidFill>
                  <a:srgbClr val="FFC000"/>
                </a:solidFill>
                <a:latin typeface="CS New Athanasius" panose="020B0500000000000000" pitchFamily="34" charset="0"/>
              </a:defRPr>
            </a:lvl1pPr>
          </a:lstStyle>
          <a:p>
            <a:pPr lvl="0"/>
            <a:endParaRPr lang="ar-EG" dirty="0"/>
          </a:p>
        </p:txBody>
      </p:sp>
    </p:spTree>
    <p:extLst>
      <p:ext uri="{BB962C8B-B14F-4D97-AF65-F5344CB8AC3E}">
        <p14:creationId xmlns:p14="http://schemas.microsoft.com/office/powerpoint/2010/main" val="3261155310"/>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ثيؤطوكية الإثنين (القطعة السابعة ">
    <p:spTree>
      <p:nvGrpSpPr>
        <p:cNvPr id="1" name=""/>
        <p:cNvGrpSpPr/>
        <p:nvPr/>
      </p:nvGrpSpPr>
      <p:grpSpPr>
        <a:xfrm>
          <a:off x="0" y="0"/>
          <a:ext cx="0" cy="0"/>
          <a:chOff x="0" y="0"/>
          <a:chExt cx="0" cy="0"/>
        </a:xfrm>
      </p:grpSpPr>
      <p:sp>
        <p:nvSpPr>
          <p:cNvPr id="2" name="Rectangle 1"/>
          <p:cNvSpPr/>
          <p:nvPr userDrawn="1"/>
        </p:nvSpPr>
        <p:spPr>
          <a:xfrm>
            <a:off x="2161358" y="6625"/>
            <a:ext cx="4821283" cy="523220"/>
          </a:xfrm>
          <a:prstGeom prst="rect">
            <a:avLst/>
          </a:prstGeom>
          <a:noFill/>
        </p:spPr>
        <p:txBody>
          <a:bodyPr wrap="square" lIns="91440" tIns="45720" rIns="91440" bIns="45720">
            <a:spAutoFit/>
          </a:bodyPr>
          <a:lstStyle/>
          <a:p>
            <a:pPr algn="ctr" rtl="1" eaLnBrk="1" hangingPunct="1">
              <a:buFontTx/>
              <a:buNone/>
            </a:pPr>
            <a:r>
              <a:rPr kumimoji="0" lang="ar-EG" altLang="en-US" sz="2800" b="1" i="0" u="none" strike="noStrike" kern="1200" cap="none" spc="0" normalizeH="0" baseline="0" dirty="0">
                <a:ln>
                  <a:noFill/>
                </a:ln>
                <a:solidFill>
                  <a:srgbClr val="FFC000"/>
                </a:solidFill>
                <a:effectLst/>
                <a:uLnTx/>
                <a:uFillTx/>
                <a:latin typeface="Calibri"/>
                <a:ea typeface="+mn-ea"/>
                <a:cs typeface="AGA Sindibad Regular" pitchFamily="2" charset="-78"/>
              </a:rPr>
              <a:t>ثيؤطوكية الإثنين </a:t>
            </a:r>
            <a:r>
              <a:rPr kumimoji="0" lang="ar-EG" altLang="en-US" sz="2400" b="1" i="0" u="none" strike="noStrike" kern="1200" cap="none" spc="0" normalizeH="0" baseline="0" dirty="0">
                <a:ln>
                  <a:noFill/>
                </a:ln>
                <a:solidFill>
                  <a:srgbClr val="FFC000"/>
                </a:solidFill>
                <a:effectLst/>
                <a:uLnTx/>
                <a:uFillTx/>
                <a:latin typeface="Calibri"/>
                <a:ea typeface="+mn-ea"/>
                <a:cs typeface="AGA Sindibad Regular" pitchFamily="2" charset="-78"/>
              </a:rPr>
              <a:t>(القطعة السابعة </a:t>
            </a:r>
            <a:r>
              <a:rPr kumimoji="0" lang="en-US" altLang="en-US" sz="2400" b="1" i="0" u="none" strike="noStrike" kern="1200" cap="none" spc="0" normalizeH="0" baseline="0" dirty="0">
                <a:ln>
                  <a:noFill/>
                </a:ln>
                <a:solidFill>
                  <a:srgbClr val="FFC000"/>
                </a:solidFill>
                <a:effectLst/>
                <a:uLnTx/>
                <a:uFillTx/>
                <a:latin typeface="Calibri"/>
                <a:ea typeface="+mn-ea"/>
                <a:cs typeface="AGA Sindibad Regular" pitchFamily="2" charset="-78"/>
              </a:rPr>
              <a:t>(</a:t>
            </a:r>
            <a:r>
              <a:rPr kumimoji="0" lang="en-US" altLang="en-US" sz="2400" b="1" i="0" u="none" strike="noStrike" kern="1200" cap="none" spc="0" normalizeH="0" baseline="0" dirty="0">
                <a:ln>
                  <a:noFill/>
                </a:ln>
                <a:solidFill>
                  <a:srgbClr val="FFC000"/>
                </a:solidFill>
                <a:effectLst/>
                <a:uLnTx/>
                <a:uFillTx/>
                <a:latin typeface="Avva_Shenouda" panose="020B0500000000000000" pitchFamily="34" charset="0"/>
                <a:ea typeface="+mn-ea"/>
                <a:cs typeface="AGA Sindibad Regular" pitchFamily="2" charset="-78"/>
              </a:rPr>
              <a:t>=Z</a:t>
            </a:r>
            <a:endParaRPr kumimoji="0" lang="en-US" altLang="en-US" sz="2800" b="1" i="0" u="none" strike="noStrike" kern="1200" cap="none" spc="0" normalizeH="0" baseline="0" dirty="0">
              <a:ln>
                <a:noFill/>
              </a:ln>
              <a:solidFill>
                <a:srgbClr val="FFC000"/>
              </a:solidFill>
              <a:effectLst/>
              <a:uLnTx/>
              <a:uFillTx/>
              <a:latin typeface="Calibri"/>
              <a:ea typeface="+mn-ea"/>
              <a:cs typeface="AGA Sindibad Regular" pitchFamily="2" charset="-78"/>
            </a:endParaRPr>
          </a:p>
        </p:txBody>
      </p:sp>
      <p:sp>
        <p:nvSpPr>
          <p:cNvPr id="6" name="Text Placeholder 6">
            <a:extLst>
              <a:ext uri="{FF2B5EF4-FFF2-40B4-BE49-F238E27FC236}">
                <a16:creationId xmlns:a16="http://schemas.microsoft.com/office/drawing/2014/main" id="{127D3AC8-F6A0-416F-854B-49578A66EFC4}"/>
              </a:ext>
            </a:extLst>
          </p:cNvPr>
          <p:cNvSpPr>
            <a:spLocks noGrp="1"/>
          </p:cNvSpPr>
          <p:nvPr>
            <p:ph type="body" sz="quarter" idx="10"/>
          </p:nvPr>
        </p:nvSpPr>
        <p:spPr>
          <a:xfrm>
            <a:off x="0" y="5661635"/>
            <a:ext cx="9144000" cy="1189740"/>
          </a:xfrm>
          <a:prstGeom prst="rect">
            <a:avLst/>
          </a:prstGeom>
        </p:spPr>
        <p:txBody>
          <a:bodyPr anchor="b"/>
          <a:lstStyle>
            <a:lvl1pPr marL="0" indent="0" algn="ctr" rtl="1">
              <a:buNone/>
              <a:defRPr sz="4000" b="1">
                <a:solidFill>
                  <a:schemeClr val="bg1"/>
                </a:solidFill>
                <a:cs typeface="+mn-cs"/>
              </a:defRPr>
            </a:lvl1pPr>
          </a:lstStyle>
          <a:p>
            <a:pPr lvl="0"/>
            <a:endParaRPr lang="ar-EG" dirty="0"/>
          </a:p>
        </p:txBody>
      </p:sp>
      <p:sp>
        <p:nvSpPr>
          <p:cNvPr id="7" name="Text Placeholder 8">
            <a:extLst>
              <a:ext uri="{FF2B5EF4-FFF2-40B4-BE49-F238E27FC236}">
                <a16:creationId xmlns:a16="http://schemas.microsoft.com/office/drawing/2014/main" id="{D5D50900-4349-443A-B918-D3D19CC002BE}"/>
              </a:ext>
            </a:extLst>
          </p:cNvPr>
          <p:cNvSpPr>
            <a:spLocks noGrp="1"/>
          </p:cNvSpPr>
          <p:nvPr>
            <p:ph type="body" sz="quarter" idx="11"/>
          </p:nvPr>
        </p:nvSpPr>
        <p:spPr>
          <a:xfrm>
            <a:off x="0" y="3710609"/>
            <a:ext cx="9144000" cy="715617"/>
          </a:xfrm>
          <a:prstGeom prst="rect">
            <a:avLst/>
          </a:prstGeom>
        </p:spPr>
        <p:txBody>
          <a:bodyPr/>
          <a:lstStyle>
            <a:lvl1pPr marL="0" indent="0" algn="ctr" rtl="1">
              <a:buNone/>
              <a:defRPr sz="4000" b="1">
                <a:solidFill>
                  <a:schemeClr val="bg1"/>
                </a:solidFill>
                <a:cs typeface="+mn-cs"/>
              </a:defRPr>
            </a:lvl1pPr>
          </a:lstStyle>
          <a:p>
            <a:pPr lvl="0"/>
            <a:endParaRPr lang="ar-EG" dirty="0"/>
          </a:p>
        </p:txBody>
      </p:sp>
      <p:sp>
        <p:nvSpPr>
          <p:cNvPr id="8" name="Text Placeholder 10">
            <a:extLst>
              <a:ext uri="{FF2B5EF4-FFF2-40B4-BE49-F238E27FC236}">
                <a16:creationId xmlns:a16="http://schemas.microsoft.com/office/drawing/2014/main" id="{7B6ECFD5-E27E-4DCF-870F-4AEC2B6E52B8}"/>
              </a:ext>
            </a:extLst>
          </p:cNvPr>
          <p:cNvSpPr>
            <a:spLocks noGrp="1"/>
          </p:cNvSpPr>
          <p:nvPr>
            <p:ph type="body" sz="quarter" idx="12"/>
          </p:nvPr>
        </p:nvSpPr>
        <p:spPr>
          <a:xfrm>
            <a:off x="0" y="4442434"/>
            <a:ext cx="9144000" cy="1189740"/>
          </a:xfrm>
          <a:prstGeom prst="rect">
            <a:avLst/>
          </a:prstGeom>
        </p:spPr>
        <p:txBody>
          <a:bodyPr anchor="t"/>
          <a:lstStyle>
            <a:lvl1pPr marL="0" indent="0" algn="ctr">
              <a:buNone/>
              <a:defRPr sz="4000">
                <a:solidFill>
                  <a:srgbClr val="FFC000"/>
                </a:solidFill>
                <a:latin typeface="CS New Athanasius" panose="020B0500000000000000" pitchFamily="34" charset="0"/>
              </a:defRPr>
            </a:lvl1pPr>
          </a:lstStyle>
          <a:p>
            <a:pPr lvl="0"/>
            <a:endParaRPr lang="ar-EG" dirty="0"/>
          </a:p>
        </p:txBody>
      </p:sp>
      <p:sp>
        <p:nvSpPr>
          <p:cNvPr id="10" name="Title 1">
            <a:extLst>
              <a:ext uri="{FF2B5EF4-FFF2-40B4-BE49-F238E27FC236}">
                <a16:creationId xmlns:a16="http://schemas.microsoft.com/office/drawing/2014/main" id="{2DEA89E8-0299-4A01-B1FA-978D8E4E86A3}"/>
              </a:ext>
            </a:extLst>
          </p:cNvPr>
          <p:cNvSpPr>
            <a:spLocks noGrp="1"/>
          </p:cNvSpPr>
          <p:nvPr>
            <p:ph type="title"/>
          </p:nvPr>
        </p:nvSpPr>
        <p:spPr>
          <a:xfrm>
            <a:off x="-2048290" y="6625"/>
            <a:ext cx="2048290" cy="715617"/>
          </a:xfrm>
          <a:prstGeom prst="rect">
            <a:avLst/>
          </a:prstGeom>
        </p:spPr>
        <p:txBody>
          <a:bodyPr/>
          <a:lstStyle/>
          <a:p>
            <a:r>
              <a:rPr lang="en-US"/>
              <a:t>Click to edit Master title style</a:t>
            </a:r>
            <a:endParaRPr lang="en-GB"/>
          </a:p>
        </p:txBody>
      </p:sp>
    </p:spTree>
    <p:extLst>
      <p:ext uri="{BB962C8B-B14F-4D97-AF65-F5344CB8AC3E}">
        <p14:creationId xmlns:p14="http://schemas.microsoft.com/office/powerpoint/2010/main" val="1184700820"/>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ثيؤطوكية الإثنين (القطعة الثامنة">
    <p:spTree>
      <p:nvGrpSpPr>
        <p:cNvPr id="1" name=""/>
        <p:cNvGrpSpPr/>
        <p:nvPr/>
      </p:nvGrpSpPr>
      <p:grpSpPr>
        <a:xfrm>
          <a:off x="0" y="0"/>
          <a:ext cx="0" cy="0"/>
          <a:chOff x="0" y="0"/>
          <a:chExt cx="0" cy="0"/>
        </a:xfrm>
      </p:grpSpPr>
      <p:sp>
        <p:nvSpPr>
          <p:cNvPr id="2" name="Rectangle 1"/>
          <p:cNvSpPr/>
          <p:nvPr userDrawn="1"/>
        </p:nvSpPr>
        <p:spPr>
          <a:xfrm>
            <a:off x="2161358" y="0"/>
            <a:ext cx="4821283" cy="523220"/>
          </a:xfrm>
          <a:prstGeom prst="rect">
            <a:avLst/>
          </a:prstGeom>
          <a:noFill/>
        </p:spPr>
        <p:txBody>
          <a:bodyPr wrap="square" lIns="91440" tIns="45720" rIns="91440" bIns="45720">
            <a:spAutoFit/>
          </a:bodyPr>
          <a:lstStyle/>
          <a:p>
            <a:pPr algn="ctr" rtl="1" eaLnBrk="1" hangingPunct="1">
              <a:buFontTx/>
              <a:buNone/>
            </a:pPr>
            <a:r>
              <a:rPr kumimoji="0" lang="ar-EG" altLang="en-US" sz="2800" b="1" i="0" u="none" strike="noStrike" kern="1200" cap="none" spc="0" normalizeH="0" baseline="0" dirty="0">
                <a:ln>
                  <a:noFill/>
                </a:ln>
                <a:solidFill>
                  <a:srgbClr val="FFC000"/>
                </a:solidFill>
                <a:effectLst/>
                <a:uLnTx/>
                <a:uFillTx/>
                <a:latin typeface="Calibri"/>
                <a:ea typeface="+mn-ea"/>
                <a:cs typeface="AGA Sindibad Regular" pitchFamily="2" charset="-78"/>
              </a:rPr>
              <a:t>ثيؤطوكية الإثنين </a:t>
            </a:r>
            <a:r>
              <a:rPr kumimoji="0" lang="ar-EG" altLang="en-US" sz="2400" b="1" i="0" u="none" strike="noStrike" kern="1200" cap="none" spc="0" normalizeH="0" baseline="0" dirty="0">
                <a:ln>
                  <a:noFill/>
                </a:ln>
                <a:solidFill>
                  <a:srgbClr val="FFC000"/>
                </a:solidFill>
                <a:effectLst/>
                <a:uLnTx/>
                <a:uFillTx/>
                <a:latin typeface="Calibri"/>
                <a:ea typeface="+mn-ea"/>
                <a:cs typeface="AGA Sindibad Regular" pitchFamily="2" charset="-78"/>
              </a:rPr>
              <a:t>(القطعة الثامنة </a:t>
            </a:r>
            <a:r>
              <a:rPr kumimoji="0" lang="en-US" altLang="en-US" sz="2400" b="1" i="0" u="none" strike="noStrike" kern="1200" cap="none" spc="0" normalizeH="0" baseline="0" dirty="0">
                <a:ln>
                  <a:noFill/>
                </a:ln>
                <a:solidFill>
                  <a:srgbClr val="FFC000"/>
                </a:solidFill>
                <a:effectLst/>
                <a:uLnTx/>
                <a:uFillTx/>
                <a:latin typeface="Calibri"/>
                <a:ea typeface="+mn-ea"/>
                <a:cs typeface="AGA Sindibad Regular" pitchFamily="2" charset="-78"/>
              </a:rPr>
              <a:t>(</a:t>
            </a:r>
            <a:r>
              <a:rPr kumimoji="0" lang="en-US" altLang="en-US" sz="2400" b="1" i="0" u="none" strike="noStrike" kern="1200" cap="none" spc="0" normalizeH="0" baseline="0" dirty="0">
                <a:ln>
                  <a:noFill/>
                </a:ln>
                <a:solidFill>
                  <a:srgbClr val="FFC000"/>
                </a:solidFill>
                <a:effectLst/>
                <a:uLnTx/>
                <a:uFillTx/>
                <a:latin typeface="Avva_Shenouda" panose="020B0500000000000000" pitchFamily="34" charset="0"/>
                <a:ea typeface="+mn-ea"/>
                <a:cs typeface="AGA Sindibad Regular" pitchFamily="2" charset="-78"/>
              </a:rPr>
              <a:t>=#</a:t>
            </a:r>
            <a:endParaRPr kumimoji="0" lang="en-US" altLang="en-US" sz="2800" b="1" i="0" u="none" strike="noStrike" kern="1200" cap="none" spc="0" normalizeH="0" baseline="0" dirty="0">
              <a:ln>
                <a:noFill/>
              </a:ln>
              <a:solidFill>
                <a:srgbClr val="FFC000"/>
              </a:solidFill>
              <a:effectLst/>
              <a:uLnTx/>
              <a:uFillTx/>
              <a:latin typeface="Calibri"/>
              <a:ea typeface="+mn-ea"/>
              <a:cs typeface="AGA Sindibad Regular" pitchFamily="2" charset="-78"/>
            </a:endParaRPr>
          </a:p>
        </p:txBody>
      </p:sp>
      <p:sp>
        <p:nvSpPr>
          <p:cNvPr id="6" name="Text Placeholder 6">
            <a:extLst>
              <a:ext uri="{FF2B5EF4-FFF2-40B4-BE49-F238E27FC236}">
                <a16:creationId xmlns:a16="http://schemas.microsoft.com/office/drawing/2014/main" id="{AC95DA36-272C-4F3E-BB1A-7945A7DFD585}"/>
              </a:ext>
            </a:extLst>
          </p:cNvPr>
          <p:cNvSpPr>
            <a:spLocks noGrp="1"/>
          </p:cNvSpPr>
          <p:nvPr>
            <p:ph type="body" sz="quarter" idx="10"/>
          </p:nvPr>
        </p:nvSpPr>
        <p:spPr>
          <a:xfrm>
            <a:off x="0" y="5661635"/>
            <a:ext cx="9144000" cy="1189740"/>
          </a:xfrm>
          <a:prstGeom prst="rect">
            <a:avLst/>
          </a:prstGeom>
        </p:spPr>
        <p:txBody>
          <a:bodyPr anchor="b"/>
          <a:lstStyle>
            <a:lvl1pPr marL="0" indent="0" algn="ctr" rtl="1">
              <a:buNone/>
              <a:defRPr sz="4000" b="1">
                <a:solidFill>
                  <a:schemeClr val="bg1"/>
                </a:solidFill>
                <a:cs typeface="+mn-cs"/>
              </a:defRPr>
            </a:lvl1pPr>
          </a:lstStyle>
          <a:p>
            <a:pPr lvl="0"/>
            <a:endParaRPr lang="ar-EG" dirty="0"/>
          </a:p>
        </p:txBody>
      </p:sp>
      <p:sp>
        <p:nvSpPr>
          <p:cNvPr id="7" name="Text Placeholder 8">
            <a:extLst>
              <a:ext uri="{FF2B5EF4-FFF2-40B4-BE49-F238E27FC236}">
                <a16:creationId xmlns:a16="http://schemas.microsoft.com/office/drawing/2014/main" id="{BDF79328-9276-45A8-A60B-10E03BEF0017}"/>
              </a:ext>
            </a:extLst>
          </p:cNvPr>
          <p:cNvSpPr>
            <a:spLocks noGrp="1"/>
          </p:cNvSpPr>
          <p:nvPr>
            <p:ph type="body" sz="quarter" idx="11"/>
          </p:nvPr>
        </p:nvSpPr>
        <p:spPr>
          <a:xfrm>
            <a:off x="0" y="3710609"/>
            <a:ext cx="9144000" cy="715617"/>
          </a:xfrm>
          <a:prstGeom prst="rect">
            <a:avLst/>
          </a:prstGeom>
        </p:spPr>
        <p:txBody>
          <a:bodyPr/>
          <a:lstStyle>
            <a:lvl1pPr marL="0" indent="0" algn="ctr" rtl="1">
              <a:buNone/>
              <a:defRPr sz="4000" b="1">
                <a:solidFill>
                  <a:schemeClr val="bg1"/>
                </a:solidFill>
                <a:cs typeface="+mn-cs"/>
              </a:defRPr>
            </a:lvl1pPr>
          </a:lstStyle>
          <a:p>
            <a:pPr lvl="0"/>
            <a:endParaRPr lang="ar-EG" dirty="0"/>
          </a:p>
        </p:txBody>
      </p:sp>
      <p:sp>
        <p:nvSpPr>
          <p:cNvPr id="8" name="Text Placeholder 10">
            <a:extLst>
              <a:ext uri="{FF2B5EF4-FFF2-40B4-BE49-F238E27FC236}">
                <a16:creationId xmlns:a16="http://schemas.microsoft.com/office/drawing/2014/main" id="{0A460CBA-5471-491E-A449-82A8AB57D94A}"/>
              </a:ext>
            </a:extLst>
          </p:cNvPr>
          <p:cNvSpPr>
            <a:spLocks noGrp="1"/>
          </p:cNvSpPr>
          <p:nvPr>
            <p:ph type="body" sz="quarter" idx="12"/>
          </p:nvPr>
        </p:nvSpPr>
        <p:spPr>
          <a:xfrm>
            <a:off x="0" y="4442434"/>
            <a:ext cx="9144000" cy="1189740"/>
          </a:xfrm>
          <a:prstGeom prst="rect">
            <a:avLst/>
          </a:prstGeom>
        </p:spPr>
        <p:txBody>
          <a:bodyPr anchor="t"/>
          <a:lstStyle>
            <a:lvl1pPr marL="0" indent="0" algn="ctr">
              <a:buNone/>
              <a:defRPr sz="4000">
                <a:solidFill>
                  <a:srgbClr val="FFC000"/>
                </a:solidFill>
                <a:latin typeface="CS New Athanasius" panose="020B0500000000000000" pitchFamily="34" charset="0"/>
              </a:defRPr>
            </a:lvl1pPr>
          </a:lstStyle>
          <a:p>
            <a:pPr lvl="0"/>
            <a:endParaRPr lang="ar-EG" dirty="0"/>
          </a:p>
        </p:txBody>
      </p:sp>
    </p:spTree>
    <p:extLst>
      <p:ext uri="{BB962C8B-B14F-4D97-AF65-F5344CB8AC3E}">
        <p14:creationId xmlns:p14="http://schemas.microsoft.com/office/powerpoint/2010/main" val="3198560725"/>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ثيؤطوكية الإثنين (القطعة التاسعة">
    <p:spTree>
      <p:nvGrpSpPr>
        <p:cNvPr id="1" name=""/>
        <p:cNvGrpSpPr/>
        <p:nvPr/>
      </p:nvGrpSpPr>
      <p:grpSpPr>
        <a:xfrm>
          <a:off x="0" y="0"/>
          <a:ext cx="0" cy="0"/>
          <a:chOff x="0" y="0"/>
          <a:chExt cx="0" cy="0"/>
        </a:xfrm>
      </p:grpSpPr>
      <p:sp>
        <p:nvSpPr>
          <p:cNvPr id="2" name="Rectangle 1"/>
          <p:cNvSpPr/>
          <p:nvPr userDrawn="1"/>
        </p:nvSpPr>
        <p:spPr>
          <a:xfrm>
            <a:off x="2161358" y="18570"/>
            <a:ext cx="4821283" cy="523220"/>
          </a:xfrm>
          <a:prstGeom prst="rect">
            <a:avLst/>
          </a:prstGeom>
          <a:noFill/>
        </p:spPr>
        <p:txBody>
          <a:bodyPr wrap="square" lIns="91440" tIns="45720" rIns="91440" bIns="45720">
            <a:spAutoFit/>
          </a:bodyPr>
          <a:lstStyle/>
          <a:p>
            <a:pPr algn="ctr" rtl="1" eaLnBrk="1" hangingPunct="1">
              <a:buFontTx/>
              <a:buNone/>
            </a:pPr>
            <a:r>
              <a:rPr kumimoji="0" lang="ar-EG" altLang="en-US" sz="2800" b="1" i="0" u="none" strike="noStrike" kern="1200" cap="none" spc="0" normalizeH="0" baseline="0" dirty="0">
                <a:ln>
                  <a:noFill/>
                </a:ln>
                <a:solidFill>
                  <a:srgbClr val="FFC000"/>
                </a:solidFill>
                <a:effectLst/>
                <a:uLnTx/>
                <a:uFillTx/>
                <a:latin typeface="Calibri"/>
                <a:ea typeface="+mn-ea"/>
                <a:cs typeface="AGA Sindibad Regular" pitchFamily="2" charset="-78"/>
              </a:rPr>
              <a:t>ثيؤطوكية الإثنين (</a:t>
            </a:r>
            <a:r>
              <a:rPr kumimoji="0" lang="ar-EG" altLang="en-US" sz="2400" b="1" i="0" u="none" strike="noStrike" kern="1200" cap="none" spc="0" normalizeH="0" baseline="0" dirty="0">
                <a:ln>
                  <a:noFill/>
                </a:ln>
                <a:solidFill>
                  <a:srgbClr val="FFC000"/>
                </a:solidFill>
                <a:effectLst/>
                <a:uLnTx/>
                <a:uFillTx/>
                <a:latin typeface="Calibri"/>
                <a:ea typeface="+mn-ea"/>
                <a:cs typeface="AGA Sindibad Regular" pitchFamily="2" charset="-78"/>
              </a:rPr>
              <a:t>القطعة التاسعة </a:t>
            </a:r>
            <a:r>
              <a:rPr kumimoji="0" lang="en-US" altLang="en-US" sz="2400" b="1" i="0" u="none" strike="noStrike" kern="1200" cap="none" spc="0" normalizeH="0" baseline="0" dirty="0">
                <a:ln>
                  <a:noFill/>
                </a:ln>
                <a:solidFill>
                  <a:srgbClr val="FFC000"/>
                </a:solidFill>
                <a:effectLst/>
                <a:uLnTx/>
                <a:uFillTx/>
                <a:latin typeface="Calibri"/>
                <a:ea typeface="+mn-ea"/>
                <a:cs typeface="AGA Sindibad Regular" pitchFamily="2" charset="-78"/>
              </a:rPr>
              <a:t>(</a:t>
            </a:r>
            <a:r>
              <a:rPr kumimoji="0" lang="en-US" altLang="en-US" sz="2400" b="1" i="0" u="none" strike="noStrike" kern="1200" cap="none" spc="0" normalizeH="0" baseline="0" dirty="0">
                <a:ln>
                  <a:noFill/>
                </a:ln>
                <a:solidFill>
                  <a:srgbClr val="FFC000"/>
                </a:solidFill>
                <a:effectLst/>
                <a:uLnTx/>
                <a:uFillTx/>
                <a:latin typeface="Avva_Shenouda" panose="020B0500000000000000" pitchFamily="34" charset="0"/>
                <a:ea typeface="+mn-ea"/>
                <a:cs typeface="AGA Sindibad Regular" pitchFamily="2" charset="-78"/>
              </a:rPr>
              <a:t>=)</a:t>
            </a:r>
            <a:endParaRPr kumimoji="0" lang="en-US" altLang="en-US" sz="2800" b="1" i="0" u="none" strike="noStrike" kern="1200" cap="none" spc="0" normalizeH="0" baseline="0" dirty="0">
              <a:ln>
                <a:noFill/>
              </a:ln>
              <a:solidFill>
                <a:srgbClr val="FFC000"/>
              </a:solidFill>
              <a:effectLst/>
              <a:uLnTx/>
              <a:uFillTx/>
              <a:latin typeface="Calibri"/>
              <a:ea typeface="+mn-ea"/>
              <a:cs typeface="AGA Sindibad Regular" pitchFamily="2" charset="-78"/>
            </a:endParaRPr>
          </a:p>
        </p:txBody>
      </p:sp>
      <p:sp>
        <p:nvSpPr>
          <p:cNvPr id="6" name="Text Placeholder 6">
            <a:extLst>
              <a:ext uri="{FF2B5EF4-FFF2-40B4-BE49-F238E27FC236}">
                <a16:creationId xmlns:a16="http://schemas.microsoft.com/office/drawing/2014/main" id="{E3F243B1-3BFF-4165-9EA4-ED43C256E5B0}"/>
              </a:ext>
            </a:extLst>
          </p:cNvPr>
          <p:cNvSpPr>
            <a:spLocks noGrp="1"/>
          </p:cNvSpPr>
          <p:nvPr>
            <p:ph type="body" sz="quarter" idx="10"/>
          </p:nvPr>
        </p:nvSpPr>
        <p:spPr>
          <a:xfrm>
            <a:off x="0" y="5661635"/>
            <a:ext cx="9144000" cy="1189740"/>
          </a:xfrm>
          <a:prstGeom prst="rect">
            <a:avLst/>
          </a:prstGeom>
        </p:spPr>
        <p:txBody>
          <a:bodyPr anchor="b"/>
          <a:lstStyle>
            <a:lvl1pPr marL="0" indent="0" algn="ctr" rtl="1">
              <a:buNone/>
              <a:defRPr sz="4000" b="1">
                <a:solidFill>
                  <a:schemeClr val="bg1"/>
                </a:solidFill>
                <a:cs typeface="+mn-cs"/>
              </a:defRPr>
            </a:lvl1pPr>
          </a:lstStyle>
          <a:p>
            <a:pPr lvl="0"/>
            <a:endParaRPr lang="ar-EG" dirty="0"/>
          </a:p>
        </p:txBody>
      </p:sp>
      <p:sp>
        <p:nvSpPr>
          <p:cNvPr id="7" name="Text Placeholder 8">
            <a:extLst>
              <a:ext uri="{FF2B5EF4-FFF2-40B4-BE49-F238E27FC236}">
                <a16:creationId xmlns:a16="http://schemas.microsoft.com/office/drawing/2014/main" id="{0764E001-21BE-4EFB-B7F1-C80CB239CD9A}"/>
              </a:ext>
            </a:extLst>
          </p:cNvPr>
          <p:cNvSpPr>
            <a:spLocks noGrp="1"/>
          </p:cNvSpPr>
          <p:nvPr>
            <p:ph type="body" sz="quarter" idx="11"/>
          </p:nvPr>
        </p:nvSpPr>
        <p:spPr>
          <a:xfrm>
            <a:off x="0" y="3710609"/>
            <a:ext cx="9144000" cy="715617"/>
          </a:xfrm>
          <a:prstGeom prst="rect">
            <a:avLst/>
          </a:prstGeom>
        </p:spPr>
        <p:txBody>
          <a:bodyPr/>
          <a:lstStyle>
            <a:lvl1pPr marL="0" indent="0" algn="ctr" rtl="1">
              <a:buNone/>
              <a:defRPr sz="4000" b="1">
                <a:solidFill>
                  <a:schemeClr val="bg1"/>
                </a:solidFill>
                <a:cs typeface="+mn-cs"/>
              </a:defRPr>
            </a:lvl1pPr>
          </a:lstStyle>
          <a:p>
            <a:pPr lvl="0"/>
            <a:endParaRPr lang="ar-EG" dirty="0"/>
          </a:p>
        </p:txBody>
      </p:sp>
      <p:sp>
        <p:nvSpPr>
          <p:cNvPr id="8" name="Text Placeholder 10">
            <a:extLst>
              <a:ext uri="{FF2B5EF4-FFF2-40B4-BE49-F238E27FC236}">
                <a16:creationId xmlns:a16="http://schemas.microsoft.com/office/drawing/2014/main" id="{9C5C4C09-0401-4EA0-BCE4-5A02F38A2BE5}"/>
              </a:ext>
            </a:extLst>
          </p:cNvPr>
          <p:cNvSpPr>
            <a:spLocks noGrp="1"/>
          </p:cNvSpPr>
          <p:nvPr>
            <p:ph type="body" sz="quarter" idx="12"/>
          </p:nvPr>
        </p:nvSpPr>
        <p:spPr>
          <a:xfrm>
            <a:off x="0" y="4442434"/>
            <a:ext cx="9144000" cy="1189740"/>
          </a:xfrm>
          <a:prstGeom prst="rect">
            <a:avLst/>
          </a:prstGeom>
        </p:spPr>
        <p:txBody>
          <a:bodyPr anchor="t"/>
          <a:lstStyle>
            <a:lvl1pPr marL="0" indent="0" algn="ctr">
              <a:buNone/>
              <a:defRPr sz="4000">
                <a:solidFill>
                  <a:srgbClr val="FFC000"/>
                </a:solidFill>
                <a:latin typeface="CS New Athanasius" panose="020B0500000000000000" pitchFamily="34" charset="0"/>
              </a:defRPr>
            </a:lvl1pPr>
          </a:lstStyle>
          <a:p>
            <a:pPr lvl="0"/>
            <a:endParaRPr lang="ar-EG" dirty="0"/>
          </a:p>
        </p:txBody>
      </p:sp>
    </p:spTree>
    <p:extLst>
      <p:ext uri="{BB962C8B-B14F-4D97-AF65-F5344CB8AC3E}">
        <p14:creationId xmlns:p14="http://schemas.microsoft.com/office/powerpoint/2010/main" val="2755354905"/>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ثيؤطوكية الثلاثاء (القطعة الأولى =A)">
    <p:spTree>
      <p:nvGrpSpPr>
        <p:cNvPr id="1" name=""/>
        <p:cNvGrpSpPr/>
        <p:nvPr/>
      </p:nvGrpSpPr>
      <p:grpSpPr>
        <a:xfrm>
          <a:off x="0" y="0"/>
          <a:ext cx="0" cy="0"/>
          <a:chOff x="0" y="0"/>
          <a:chExt cx="0" cy="0"/>
        </a:xfrm>
      </p:grpSpPr>
      <p:sp>
        <p:nvSpPr>
          <p:cNvPr id="2" name="Rectangle 1"/>
          <p:cNvSpPr/>
          <p:nvPr userDrawn="1"/>
        </p:nvSpPr>
        <p:spPr>
          <a:xfrm>
            <a:off x="2361382" y="0"/>
            <a:ext cx="4421233" cy="523220"/>
          </a:xfrm>
          <a:prstGeom prst="rect">
            <a:avLst/>
          </a:prstGeom>
          <a:noFill/>
        </p:spPr>
        <p:txBody>
          <a:bodyPr wrap="square" lIns="91440" tIns="45720" rIns="91440" bIns="45720">
            <a:spAutoFit/>
          </a:bodyPr>
          <a:lstStyle/>
          <a:p>
            <a:pPr algn="ctr" rtl="1" eaLnBrk="1" hangingPunct="1">
              <a:buFontTx/>
              <a:buNone/>
            </a:pPr>
            <a:r>
              <a:rPr kumimoji="0" lang="ar-EG" altLang="en-US" sz="2800" b="1" i="0" u="none" strike="noStrike" kern="1200" cap="none" spc="0" normalizeH="0" baseline="0" dirty="0">
                <a:ln>
                  <a:noFill/>
                </a:ln>
                <a:solidFill>
                  <a:srgbClr val="FFC000"/>
                </a:solidFill>
                <a:effectLst/>
                <a:uLnTx/>
                <a:uFillTx/>
                <a:latin typeface="Calibri"/>
                <a:ea typeface="+mn-ea"/>
                <a:cs typeface="AGA Sindibad Regular" pitchFamily="2" charset="-78"/>
              </a:rPr>
              <a:t>ثيؤطوكية الثلاثاء</a:t>
            </a:r>
            <a:r>
              <a:rPr kumimoji="0" lang="en-US" altLang="en-US" sz="2800" b="1" i="0" u="none" strike="noStrike" kern="1200" cap="none" spc="0" normalizeH="0" baseline="0" dirty="0">
                <a:ln>
                  <a:noFill/>
                </a:ln>
                <a:solidFill>
                  <a:srgbClr val="FFC000"/>
                </a:solidFill>
                <a:effectLst/>
                <a:uLnTx/>
                <a:uFillTx/>
                <a:latin typeface="Calibri"/>
                <a:ea typeface="+mn-ea"/>
                <a:cs typeface="AGA Sindibad Regular" pitchFamily="2" charset="-78"/>
              </a:rPr>
              <a:t> </a:t>
            </a:r>
            <a:r>
              <a:rPr kumimoji="0" lang="ar-EG" altLang="en-US" sz="2400" b="1" i="0" u="none" strike="noStrike" kern="1200" cap="none" spc="0" normalizeH="0" baseline="0" dirty="0">
                <a:ln>
                  <a:noFill/>
                </a:ln>
                <a:solidFill>
                  <a:srgbClr val="FFC000"/>
                </a:solidFill>
                <a:effectLst/>
                <a:uLnTx/>
                <a:uFillTx/>
                <a:latin typeface="Calibri"/>
                <a:ea typeface="+mn-ea"/>
                <a:cs typeface="AGA Sindibad Regular" pitchFamily="2" charset="-78"/>
              </a:rPr>
              <a:t>(</a:t>
            </a:r>
            <a:r>
              <a:rPr kumimoji="0" lang="en-US" altLang="en-US" sz="2400" b="1" i="0" u="none" strike="noStrike" kern="1200" cap="none" spc="0" normalizeH="0" baseline="0" dirty="0">
                <a:ln>
                  <a:noFill/>
                </a:ln>
                <a:solidFill>
                  <a:srgbClr val="FFC000"/>
                </a:solidFill>
                <a:effectLst/>
                <a:uLnTx/>
                <a:uFillTx/>
                <a:latin typeface="Calibri"/>
                <a:ea typeface="+mn-ea"/>
                <a:cs typeface="AGA Sindibad Regular" pitchFamily="2" charset="-78"/>
              </a:rPr>
              <a:t> </a:t>
            </a:r>
            <a:r>
              <a:rPr kumimoji="0" lang="ar-EG" altLang="en-US" sz="2400" b="1" i="0" u="none" strike="noStrike" kern="1200" cap="none" spc="0" normalizeH="0" baseline="0" dirty="0">
                <a:ln>
                  <a:noFill/>
                </a:ln>
                <a:solidFill>
                  <a:srgbClr val="FFC000"/>
                </a:solidFill>
                <a:effectLst/>
                <a:uLnTx/>
                <a:uFillTx/>
                <a:latin typeface="Calibri"/>
                <a:ea typeface="+mn-ea"/>
                <a:cs typeface="AGA Sindibad Regular" pitchFamily="2" charset="-78"/>
              </a:rPr>
              <a:t>القطعة الأولى </a:t>
            </a:r>
            <a:r>
              <a:rPr lang="en-US" altLang="en-US" sz="2000" b="0" dirty="0">
                <a:solidFill>
                  <a:srgbClr val="FFC000"/>
                </a:solidFill>
                <a:latin typeface="Avva_Shenouda" panose="020B0500000000000000" pitchFamily="34" charset="0"/>
                <a:cs typeface="PT Bold Heading" panose="02010400000000000000" pitchFamily="2" charset="-78"/>
              </a:rPr>
              <a:t>=A</a:t>
            </a:r>
            <a:r>
              <a:rPr lang="ar-EG" altLang="en-US" sz="2000" b="0" dirty="0">
                <a:solidFill>
                  <a:srgbClr val="FFC000"/>
                </a:solidFill>
                <a:latin typeface="Avva_Shenouda" panose="020B0500000000000000" pitchFamily="34" charset="0"/>
                <a:cs typeface="PT Bold Heading" panose="02010400000000000000" pitchFamily="2" charset="-78"/>
              </a:rPr>
              <a:t>)</a:t>
            </a:r>
            <a:endParaRPr lang="en-US" altLang="en-US" sz="2400" b="0" dirty="0">
              <a:solidFill>
                <a:srgbClr val="FFC000"/>
              </a:solidFill>
              <a:cs typeface="PT Bold Heading" panose="02010400000000000000" pitchFamily="2" charset="-78"/>
            </a:endParaRPr>
          </a:p>
        </p:txBody>
      </p:sp>
      <p:sp>
        <p:nvSpPr>
          <p:cNvPr id="6" name="Text Placeholder 6">
            <a:extLst>
              <a:ext uri="{FF2B5EF4-FFF2-40B4-BE49-F238E27FC236}">
                <a16:creationId xmlns:a16="http://schemas.microsoft.com/office/drawing/2014/main" id="{40AF7F48-2E56-4FB7-9023-083BD35A8816}"/>
              </a:ext>
            </a:extLst>
          </p:cNvPr>
          <p:cNvSpPr>
            <a:spLocks noGrp="1"/>
          </p:cNvSpPr>
          <p:nvPr>
            <p:ph type="body" sz="quarter" idx="10"/>
          </p:nvPr>
        </p:nvSpPr>
        <p:spPr>
          <a:xfrm>
            <a:off x="0" y="5661635"/>
            <a:ext cx="9144000" cy="1189740"/>
          </a:xfrm>
          <a:prstGeom prst="rect">
            <a:avLst/>
          </a:prstGeom>
        </p:spPr>
        <p:txBody>
          <a:bodyPr anchor="b"/>
          <a:lstStyle>
            <a:lvl1pPr marL="0" indent="0" algn="ctr" rtl="1">
              <a:buNone/>
              <a:defRPr sz="4000" b="1">
                <a:solidFill>
                  <a:schemeClr val="bg1"/>
                </a:solidFill>
                <a:cs typeface="+mn-cs"/>
              </a:defRPr>
            </a:lvl1pPr>
          </a:lstStyle>
          <a:p>
            <a:pPr lvl="0"/>
            <a:endParaRPr lang="ar-EG" dirty="0"/>
          </a:p>
        </p:txBody>
      </p:sp>
      <p:sp>
        <p:nvSpPr>
          <p:cNvPr id="7" name="Text Placeholder 8">
            <a:extLst>
              <a:ext uri="{FF2B5EF4-FFF2-40B4-BE49-F238E27FC236}">
                <a16:creationId xmlns:a16="http://schemas.microsoft.com/office/drawing/2014/main" id="{02B46205-7CA4-4D18-83C7-B07256F05AF3}"/>
              </a:ext>
            </a:extLst>
          </p:cNvPr>
          <p:cNvSpPr>
            <a:spLocks noGrp="1"/>
          </p:cNvSpPr>
          <p:nvPr>
            <p:ph type="body" sz="quarter" idx="11"/>
          </p:nvPr>
        </p:nvSpPr>
        <p:spPr>
          <a:xfrm>
            <a:off x="0" y="3710609"/>
            <a:ext cx="9144000" cy="715617"/>
          </a:xfrm>
          <a:prstGeom prst="rect">
            <a:avLst/>
          </a:prstGeom>
        </p:spPr>
        <p:txBody>
          <a:bodyPr/>
          <a:lstStyle>
            <a:lvl1pPr marL="0" indent="0" algn="ctr" rtl="1">
              <a:buNone/>
              <a:defRPr sz="4000" b="1">
                <a:solidFill>
                  <a:schemeClr val="bg1"/>
                </a:solidFill>
                <a:cs typeface="+mn-cs"/>
              </a:defRPr>
            </a:lvl1pPr>
          </a:lstStyle>
          <a:p>
            <a:pPr lvl="0"/>
            <a:endParaRPr lang="ar-EG" dirty="0"/>
          </a:p>
        </p:txBody>
      </p:sp>
      <p:sp>
        <p:nvSpPr>
          <p:cNvPr id="8" name="Text Placeholder 10">
            <a:extLst>
              <a:ext uri="{FF2B5EF4-FFF2-40B4-BE49-F238E27FC236}">
                <a16:creationId xmlns:a16="http://schemas.microsoft.com/office/drawing/2014/main" id="{D050BCCC-7479-41B6-96A2-C077714F5EE2}"/>
              </a:ext>
            </a:extLst>
          </p:cNvPr>
          <p:cNvSpPr>
            <a:spLocks noGrp="1"/>
          </p:cNvSpPr>
          <p:nvPr>
            <p:ph type="body" sz="quarter" idx="12"/>
          </p:nvPr>
        </p:nvSpPr>
        <p:spPr>
          <a:xfrm>
            <a:off x="0" y="4442434"/>
            <a:ext cx="9144000" cy="1189740"/>
          </a:xfrm>
          <a:prstGeom prst="rect">
            <a:avLst/>
          </a:prstGeom>
        </p:spPr>
        <p:txBody>
          <a:bodyPr anchor="t"/>
          <a:lstStyle>
            <a:lvl1pPr marL="0" indent="0" algn="ctr">
              <a:buNone/>
              <a:defRPr sz="4000">
                <a:solidFill>
                  <a:srgbClr val="FFC000"/>
                </a:solidFill>
                <a:latin typeface="CS New Athanasius" panose="020B0500000000000000" pitchFamily="34" charset="0"/>
              </a:defRPr>
            </a:lvl1pPr>
          </a:lstStyle>
          <a:p>
            <a:pPr lvl="0"/>
            <a:endParaRPr lang="ar-EG" dirty="0"/>
          </a:p>
        </p:txBody>
      </p:sp>
    </p:spTree>
    <p:extLst>
      <p:ext uri="{BB962C8B-B14F-4D97-AF65-F5344CB8AC3E}">
        <p14:creationId xmlns:p14="http://schemas.microsoft.com/office/powerpoint/2010/main" val="1569649808"/>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ثيؤطوكية الثلاثاء (القطعة الثانية =B)">
    <p:spTree>
      <p:nvGrpSpPr>
        <p:cNvPr id="1" name=""/>
        <p:cNvGrpSpPr/>
        <p:nvPr/>
      </p:nvGrpSpPr>
      <p:grpSpPr>
        <a:xfrm>
          <a:off x="0" y="0"/>
          <a:ext cx="0" cy="0"/>
          <a:chOff x="0" y="0"/>
          <a:chExt cx="0" cy="0"/>
        </a:xfrm>
      </p:grpSpPr>
      <p:sp>
        <p:nvSpPr>
          <p:cNvPr id="2" name="Rectangle 1"/>
          <p:cNvSpPr/>
          <p:nvPr userDrawn="1"/>
        </p:nvSpPr>
        <p:spPr>
          <a:xfrm>
            <a:off x="2161358" y="6625"/>
            <a:ext cx="4821283" cy="523220"/>
          </a:xfrm>
          <a:prstGeom prst="rect">
            <a:avLst/>
          </a:prstGeom>
          <a:noFill/>
        </p:spPr>
        <p:txBody>
          <a:bodyPr wrap="square" lIns="91440" tIns="45720" rIns="91440" bIns="45720">
            <a:spAutoFit/>
          </a:bodyPr>
          <a:lstStyle/>
          <a:p>
            <a:pPr algn="ctr" rtl="1" eaLnBrk="1" hangingPunct="1">
              <a:buFontTx/>
              <a:buNone/>
            </a:pPr>
            <a:r>
              <a:rPr kumimoji="0" lang="ar-EG" altLang="en-US" sz="2800" b="1" i="0" u="none" strike="noStrike" kern="1200" cap="none" spc="0" normalizeH="0" baseline="0" dirty="0">
                <a:ln>
                  <a:noFill/>
                </a:ln>
                <a:solidFill>
                  <a:srgbClr val="FFC000"/>
                </a:solidFill>
                <a:effectLst/>
                <a:uLnTx/>
                <a:uFillTx/>
                <a:latin typeface="Calibri"/>
                <a:ea typeface="+mn-ea"/>
                <a:cs typeface="AGA Sindibad Regular" pitchFamily="2" charset="-78"/>
              </a:rPr>
              <a:t>ثيؤطوكية الثلاثاء </a:t>
            </a:r>
            <a:r>
              <a:rPr kumimoji="0" lang="ar-EG" altLang="en-US" sz="2400" b="1" i="0" u="none" strike="noStrike" kern="1200" cap="none" spc="0" normalizeH="0" baseline="0" dirty="0">
                <a:ln>
                  <a:noFill/>
                </a:ln>
                <a:solidFill>
                  <a:srgbClr val="FFC000"/>
                </a:solidFill>
                <a:effectLst/>
                <a:uLnTx/>
                <a:uFillTx/>
                <a:latin typeface="Calibri"/>
                <a:ea typeface="+mn-ea"/>
                <a:cs typeface="AGA Sindibad Regular" pitchFamily="2" charset="-78"/>
              </a:rPr>
              <a:t>(القطعة الثانية </a:t>
            </a:r>
            <a:r>
              <a:rPr lang="en-US" altLang="en-US" sz="2000" b="0" dirty="0">
                <a:solidFill>
                  <a:srgbClr val="FFC000"/>
                </a:solidFill>
                <a:latin typeface="Avva_Shenouda" panose="020B0500000000000000" pitchFamily="34" charset="0"/>
                <a:cs typeface="PT Bold Heading" panose="02010400000000000000" pitchFamily="2" charset="-78"/>
              </a:rPr>
              <a:t>=B</a:t>
            </a:r>
            <a:r>
              <a:rPr lang="ar-EG" altLang="en-US" sz="2000" b="0" dirty="0">
                <a:solidFill>
                  <a:srgbClr val="FFC000"/>
                </a:solidFill>
                <a:latin typeface="Avva_Shenouda" panose="020B0500000000000000" pitchFamily="34" charset="0"/>
                <a:cs typeface="PT Bold Heading" panose="02010400000000000000" pitchFamily="2" charset="-78"/>
              </a:rPr>
              <a:t>)</a:t>
            </a:r>
            <a:endParaRPr lang="en-US" altLang="en-US" sz="2400" b="0" dirty="0">
              <a:solidFill>
                <a:srgbClr val="FFC000"/>
              </a:solidFill>
              <a:cs typeface="PT Bold Heading" panose="02010400000000000000" pitchFamily="2" charset="-78"/>
            </a:endParaRPr>
          </a:p>
        </p:txBody>
      </p:sp>
      <p:sp>
        <p:nvSpPr>
          <p:cNvPr id="6" name="Text Placeholder 6">
            <a:extLst>
              <a:ext uri="{FF2B5EF4-FFF2-40B4-BE49-F238E27FC236}">
                <a16:creationId xmlns:a16="http://schemas.microsoft.com/office/drawing/2014/main" id="{6B9C6EC6-32C2-42A7-838D-CE00378683DD}"/>
              </a:ext>
            </a:extLst>
          </p:cNvPr>
          <p:cNvSpPr>
            <a:spLocks noGrp="1"/>
          </p:cNvSpPr>
          <p:nvPr>
            <p:ph type="body" sz="quarter" idx="10"/>
          </p:nvPr>
        </p:nvSpPr>
        <p:spPr>
          <a:xfrm>
            <a:off x="0" y="5661635"/>
            <a:ext cx="9144000" cy="1189740"/>
          </a:xfrm>
          <a:prstGeom prst="rect">
            <a:avLst/>
          </a:prstGeom>
        </p:spPr>
        <p:txBody>
          <a:bodyPr anchor="b"/>
          <a:lstStyle>
            <a:lvl1pPr marL="0" indent="0" algn="ctr" rtl="1">
              <a:buNone/>
              <a:defRPr sz="4000" b="1">
                <a:solidFill>
                  <a:schemeClr val="bg1"/>
                </a:solidFill>
                <a:cs typeface="+mn-cs"/>
              </a:defRPr>
            </a:lvl1pPr>
          </a:lstStyle>
          <a:p>
            <a:pPr lvl="0"/>
            <a:endParaRPr lang="ar-EG" dirty="0"/>
          </a:p>
        </p:txBody>
      </p:sp>
      <p:sp>
        <p:nvSpPr>
          <p:cNvPr id="7" name="Text Placeholder 8">
            <a:extLst>
              <a:ext uri="{FF2B5EF4-FFF2-40B4-BE49-F238E27FC236}">
                <a16:creationId xmlns:a16="http://schemas.microsoft.com/office/drawing/2014/main" id="{44CBFCC5-C432-4FC0-8BFA-E330F95D6223}"/>
              </a:ext>
            </a:extLst>
          </p:cNvPr>
          <p:cNvSpPr>
            <a:spLocks noGrp="1"/>
          </p:cNvSpPr>
          <p:nvPr>
            <p:ph type="body" sz="quarter" idx="11"/>
          </p:nvPr>
        </p:nvSpPr>
        <p:spPr>
          <a:xfrm>
            <a:off x="0" y="3710609"/>
            <a:ext cx="9144000" cy="715617"/>
          </a:xfrm>
          <a:prstGeom prst="rect">
            <a:avLst/>
          </a:prstGeom>
        </p:spPr>
        <p:txBody>
          <a:bodyPr/>
          <a:lstStyle>
            <a:lvl1pPr marL="0" indent="0" algn="ctr" rtl="1">
              <a:buNone/>
              <a:defRPr sz="4000" b="1">
                <a:solidFill>
                  <a:schemeClr val="bg1"/>
                </a:solidFill>
                <a:cs typeface="+mn-cs"/>
              </a:defRPr>
            </a:lvl1pPr>
          </a:lstStyle>
          <a:p>
            <a:pPr lvl="0"/>
            <a:endParaRPr lang="ar-EG" dirty="0"/>
          </a:p>
        </p:txBody>
      </p:sp>
      <p:sp>
        <p:nvSpPr>
          <p:cNvPr id="8" name="Text Placeholder 10">
            <a:extLst>
              <a:ext uri="{FF2B5EF4-FFF2-40B4-BE49-F238E27FC236}">
                <a16:creationId xmlns:a16="http://schemas.microsoft.com/office/drawing/2014/main" id="{DD737FF8-1A25-4572-BD02-2E66618A5925}"/>
              </a:ext>
            </a:extLst>
          </p:cNvPr>
          <p:cNvSpPr>
            <a:spLocks noGrp="1"/>
          </p:cNvSpPr>
          <p:nvPr>
            <p:ph type="body" sz="quarter" idx="12"/>
          </p:nvPr>
        </p:nvSpPr>
        <p:spPr>
          <a:xfrm>
            <a:off x="0" y="4442434"/>
            <a:ext cx="9144000" cy="1189740"/>
          </a:xfrm>
          <a:prstGeom prst="rect">
            <a:avLst/>
          </a:prstGeom>
        </p:spPr>
        <p:txBody>
          <a:bodyPr anchor="t"/>
          <a:lstStyle>
            <a:lvl1pPr marL="0" indent="0" algn="ctr">
              <a:buNone/>
              <a:defRPr sz="4000">
                <a:solidFill>
                  <a:srgbClr val="FFC000"/>
                </a:solidFill>
                <a:latin typeface="CS New Athanasius" panose="020B0500000000000000" pitchFamily="34" charset="0"/>
              </a:defRPr>
            </a:lvl1pPr>
          </a:lstStyle>
          <a:p>
            <a:pPr lvl="0"/>
            <a:endParaRPr lang="ar-EG" dirty="0"/>
          </a:p>
        </p:txBody>
      </p:sp>
    </p:spTree>
    <p:extLst>
      <p:ext uri="{BB962C8B-B14F-4D97-AF65-F5344CB8AC3E}">
        <p14:creationId xmlns:p14="http://schemas.microsoft.com/office/powerpoint/2010/main" val="3721450090"/>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ثيؤطوكية الثلاثاء (القطعة الثالثة J)">
    <p:spTree>
      <p:nvGrpSpPr>
        <p:cNvPr id="1" name=""/>
        <p:cNvGrpSpPr/>
        <p:nvPr/>
      </p:nvGrpSpPr>
      <p:grpSpPr>
        <a:xfrm>
          <a:off x="0" y="0"/>
          <a:ext cx="0" cy="0"/>
          <a:chOff x="0" y="0"/>
          <a:chExt cx="0" cy="0"/>
        </a:xfrm>
      </p:grpSpPr>
      <p:sp>
        <p:nvSpPr>
          <p:cNvPr id="2" name="Rectangle 1"/>
          <p:cNvSpPr/>
          <p:nvPr userDrawn="1"/>
        </p:nvSpPr>
        <p:spPr>
          <a:xfrm>
            <a:off x="2161358" y="0"/>
            <a:ext cx="4821283" cy="523220"/>
          </a:xfrm>
          <a:prstGeom prst="rect">
            <a:avLst/>
          </a:prstGeom>
          <a:noFill/>
        </p:spPr>
        <p:txBody>
          <a:bodyPr wrap="square" lIns="91440" tIns="45720" rIns="91440" bIns="45720">
            <a:spAutoFit/>
          </a:bodyPr>
          <a:lstStyle/>
          <a:p>
            <a:pPr algn="ctr" rtl="1" eaLnBrk="1" hangingPunct="1">
              <a:buFontTx/>
              <a:buNone/>
            </a:pPr>
            <a:r>
              <a:rPr kumimoji="0" lang="ar-EG" altLang="en-US" sz="2800" b="1" i="0" u="none" strike="noStrike" kern="1200" cap="none" spc="0" normalizeH="0" baseline="0" dirty="0">
                <a:ln>
                  <a:noFill/>
                </a:ln>
                <a:solidFill>
                  <a:srgbClr val="FFC000"/>
                </a:solidFill>
                <a:effectLst/>
                <a:uLnTx/>
                <a:uFillTx/>
                <a:latin typeface="Calibri"/>
                <a:ea typeface="+mn-ea"/>
                <a:cs typeface="AGA Sindibad Regular" pitchFamily="2" charset="-78"/>
              </a:rPr>
              <a:t>ثيؤطوكية الثلاثاء </a:t>
            </a:r>
            <a:r>
              <a:rPr kumimoji="0" lang="ar-EG" altLang="en-US" sz="2400" b="1" i="0" u="none" strike="noStrike" kern="1200" cap="none" spc="0" normalizeH="0" baseline="0" dirty="0">
                <a:ln>
                  <a:noFill/>
                </a:ln>
                <a:solidFill>
                  <a:srgbClr val="FFC000"/>
                </a:solidFill>
                <a:effectLst/>
                <a:uLnTx/>
                <a:uFillTx/>
                <a:latin typeface="Calibri"/>
                <a:ea typeface="+mn-ea"/>
                <a:cs typeface="AGA Sindibad Regular" pitchFamily="2" charset="-78"/>
              </a:rPr>
              <a:t>(القطعة الثالثة </a:t>
            </a:r>
            <a:r>
              <a:rPr lang="en-US" altLang="en-US" sz="2000" b="0" kern="1200" dirty="0">
                <a:solidFill>
                  <a:srgbClr val="FFC000"/>
                </a:solidFill>
                <a:latin typeface="Avva_Shenouda" panose="020B0500000000000000" pitchFamily="34" charset="0"/>
                <a:ea typeface="+mn-ea"/>
                <a:cs typeface="PT Bold Heading" panose="02010400000000000000" pitchFamily="2" charset="-78"/>
              </a:rPr>
              <a:t>=J</a:t>
            </a:r>
            <a:r>
              <a:rPr lang="ar-EG" altLang="en-US" sz="2000" b="0" dirty="0">
                <a:solidFill>
                  <a:srgbClr val="FFC000"/>
                </a:solidFill>
                <a:latin typeface="Avva_Shenouda" panose="020B0500000000000000" pitchFamily="34" charset="0"/>
                <a:cs typeface="PT Bold Heading" panose="02010400000000000000" pitchFamily="2" charset="-78"/>
              </a:rPr>
              <a:t>)</a:t>
            </a:r>
            <a:endParaRPr lang="en-US" altLang="en-US" sz="2400" b="0" dirty="0">
              <a:solidFill>
                <a:srgbClr val="FFC000"/>
              </a:solidFill>
              <a:cs typeface="PT Bold Heading" panose="02010400000000000000" pitchFamily="2" charset="-78"/>
            </a:endParaRPr>
          </a:p>
        </p:txBody>
      </p:sp>
      <p:sp>
        <p:nvSpPr>
          <p:cNvPr id="6" name="Text Placeholder 6">
            <a:extLst>
              <a:ext uri="{FF2B5EF4-FFF2-40B4-BE49-F238E27FC236}">
                <a16:creationId xmlns:a16="http://schemas.microsoft.com/office/drawing/2014/main" id="{D8C25722-F987-4BC3-A884-B96CF504FD20}"/>
              </a:ext>
            </a:extLst>
          </p:cNvPr>
          <p:cNvSpPr>
            <a:spLocks noGrp="1"/>
          </p:cNvSpPr>
          <p:nvPr>
            <p:ph type="body" sz="quarter" idx="10"/>
          </p:nvPr>
        </p:nvSpPr>
        <p:spPr>
          <a:xfrm>
            <a:off x="0" y="5661635"/>
            <a:ext cx="9144000" cy="1189740"/>
          </a:xfrm>
          <a:prstGeom prst="rect">
            <a:avLst/>
          </a:prstGeom>
        </p:spPr>
        <p:txBody>
          <a:bodyPr anchor="b"/>
          <a:lstStyle>
            <a:lvl1pPr marL="0" indent="0" algn="ctr" rtl="1">
              <a:buNone/>
              <a:defRPr sz="4000" b="1">
                <a:solidFill>
                  <a:schemeClr val="bg1"/>
                </a:solidFill>
                <a:cs typeface="+mn-cs"/>
              </a:defRPr>
            </a:lvl1pPr>
          </a:lstStyle>
          <a:p>
            <a:pPr lvl="0"/>
            <a:endParaRPr lang="ar-EG" dirty="0"/>
          </a:p>
        </p:txBody>
      </p:sp>
      <p:sp>
        <p:nvSpPr>
          <p:cNvPr id="7" name="Text Placeholder 8">
            <a:extLst>
              <a:ext uri="{FF2B5EF4-FFF2-40B4-BE49-F238E27FC236}">
                <a16:creationId xmlns:a16="http://schemas.microsoft.com/office/drawing/2014/main" id="{6588F74D-A362-4963-88EC-189BE6D593C0}"/>
              </a:ext>
            </a:extLst>
          </p:cNvPr>
          <p:cNvSpPr>
            <a:spLocks noGrp="1"/>
          </p:cNvSpPr>
          <p:nvPr>
            <p:ph type="body" sz="quarter" idx="11"/>
          </p:nvPr>
        </p:nvSpPr>
        <p:spPr>
          <a:xfrm>
            <a:off x="0" y="3710609"/>
            <a:ext cx="9144000" cy="715617"/>
          </a:xfrm>
          <a:prstGeom prst="rect">
            <a:avLst/>
          </a:prstGeom>
        </p:spPr>
        <p:txBody>
          <a:bodyPr/>
          <a:lstStyle>
            <a:lvl1pPr marL="0" indent="0" algn="ctr" rtl="1">
              <a:buNone/>
              <a:defRPr sz="4000" b="1">
                <a:solidFill>
                  <a:schemeClr val="bg1"/>
                </a:solidFill>
                <a:cs typeface="+mn-cs"/>
              </a:defRPr>
            </a:lvl1pPr>
          </a:lstStyle>
          <a:p>
            <a:pPr lvl="0"/>
            <a:endParaRPr lang="ar-EG" dirty="0"/>
          </a:p>
        </p:txBody>
      </p:sp>
      <p:sp>
        <p:nvSpPr>
          <p:cNvPr id="8" name="Text Placeholder 10">
            <a:extLst>
              <a:ext uri="{FF2B5EF4-FFF2-40B4-BE49-F238E27FC236}">
                <a16:creationId xmlns:a16="http://schemas.microsoft.com/office/drawing/2014/main" id="{DABD7D0B-C3B5-45D7-9947-39142920690B}"/>
              </a:ext>
            </a:extLst>
          </p:cNvPr>
          <p:cNvSpPr>
            <a:spLocks noGrp="1"/>
          </p:cNvSpPr>
          <p:nvPr>
            <p:ph type="body" sz="quarter" idx="12"/>
          </p:nvPr>
        </p:nvSpPr>
        <p:spPr>
          <a:xfrm>
            <a:off x="0" y="4442434"/>
            <a:ext cx="9144000" cy="1189740"/>
          </a:xfrm>
          <a:prstGeom prst="rect">
            <a:avLst/>
          </a:prstGeom>
        </p:spPr>
        <p:txBody>
          <a:bodyPr anchor="t"/>
          <a:lstStyle>
            <a:lvl1pPr marL="0" indent="0" algn="ctr">
              <a:buNone/>
              <a:defRPr sz="4000">
                <a:solidFill>
                  <a:srgbClr val="FFC000"/>
                </a:solidFill>
                <a:latin typeface="CS New Athanasius" panose="020B0500000000000000" pitchFamily="34" charset="0"/>
              </a:defRPr>
            </a:lvl1pPr>
          </a:lstStyle>
          <a:p>
            <a:pPr lvl="0"/>
            <a:endParaRPr lang="ar-EG" dirty="0"/>
          </a:p>
        </p:txBody>
      </p:sp>
    </p:spTree>
    <p:extLst>
      <p:ext uri="{BB962C8B-B14F-4D97-AF65-F5344CB8AC3E}">
        <p14:creationId xmlns:p14="http://schemas.microsoft.com/office/powerpoint/2010/main" val="1315524974"/>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ثيؤطوكية الثلاثاء (القطعة الرابعة (D">
    <p:spTree>
      <p:nvGrpSpPr>
        <p:cNvPr id="1" name=""/>
        <p:cNvGrpSpPr/>
        <p:nvPr/>
      </p:nvGrpSpPr>
      <p:grpSpPr>
        <a:xfrm>
          <a:off x="0" y="0"/>
          <a:ext cx="0" cy="0"/>
          <a:chOff x="0" y="0"/>
          <a:chExt cx="0" cy="0"/>
        </a:xfrm>
      </p:grpSpPr>
      <p:sp>
        <p:nvSpPr>
          <p:cNvPr id="2" name="Rectangle 1"/>
          <p:cNvSpPr/>
          <p:nvPr userDrawn="1"/>
        </p:nvSpPr>
        <p:spPr>
          <a:xfrm>
            <a:off x="2161358" y="0"/>
            <a:ext cx="4821283" cy="523220"/>
          </a:xfrm>
          <a:prstGeom prst="rect">
            <a:avLst/>
          </a:prstGeom>
          <a:noFill/>
        </p:spPr>
        <p:txBody>
          <a:bodyPr wrap="square" lIns="91440" tIns="45720" rIns="91440" bIns="45720">
            <a:spAutoFit/>
          </a:bodyPr>
          <a:lstStyle/>
          <a:p>
            <a:pPr algn="ctr" rtl="1" eaLnBrk="1" hangingPunct="1">
              <a:buFontTx/>
              <a:buNone/>
            </a:pPr>
            <a:r>
              <a:rPr kumimoji="0" lang="ar-EG" altLang="en-US" sz="2800" b="1" i="0" u="none" strike="noStrike" kern="1200" cap="none" spc="0" normalizeH="0" baseline="0" dirty="0">
                <a:ln>
                  <a:noFill/>
                </a:ln>
                <a:solidFill>
                  <a:srgbClr val="FFC000"/>
                </a:solidFill>
                <a:effectLst/>
                <a:uLnTx/>
                <a:uFillTx/>
                <a:latin typeface="Calibri"/>
                <a:ea typeface="+mn-ea"/>
                <a:cs typeface="AGA Sindibad Regular" pitchFamily="2" charset="-78"/>
              </a:rPr>
              <a:t>ثيؤطوكية الثلاثاء </a:t>
            </a:r>
            <a:r>
              <a:rPr kumimoji="0" lang="ar-EG" altLang="en-US" sz="2400" b="1" i="0" u="none" strike="noStrike" kern="1200" cap="none" spc="0" normalizeH="0" baseline="0" dirty="0">
                <a:ln>
                  <a:noFill/>
                </a:ln>
                <a:solidFill>
                  <a:srgbClr val="FFC000"/>
                </a:solidFill>
                <a:effectLst/>
                <a:uLnTx/>
                <a:uFillTx/>
                <a:latin typeface="Calibri"/>
                <a:ea typeface="+mn-ea"/>
                <a:cs typeface="AGA Sindibad Regular" pitchFamily="2" charset="-78"/>
              </a:rPr>
              <a:t>(القطعة الرابعة </a:t>
            </a:r>
            <a:r>
              <a:rPr kumimoji="0" lang="en-US" altLang="en-US" sz="2400" b="1" i="0" u="none" strike="noStrike" kern="1200" cap="none" spc="0" normalizeH="0" baseline="0" dirty="0">
                <a:ln>
                  <a:noFill/>
                </a:ln>
                <a:solidFill>
                  <a:srgbClr val="FFC000"/>
                </a:solidFill>
                <a:effectLst/>
                <a:uLnTx/>
                <a:uFillTx/>
                <a:latin typeface="Calibri"/>
                <a:ea typeface="+mn-ea"/>
                <a:cs typeface="AGA Sindibad Regular" pitchFamily="2" charset="-78"/>
              </a:rPr>
              <a:t>(</a:t>
            </a:r>
            <a:r>
              <a:rPr kumimoji="0" lang="en-US" altLang="en-US" sz="2400" b="1" i="0" u="none" strike="noStrike" kern="1200" cap="none" spc="0" normalizeH="0" baseline="0" dirty="0">
                <a:ln>
                  <a:noFill/>
                </a:ln>
                <a:solidFill>
                  <a:srgbClr val="FFC000"/>
                </a:solidFill>
                <a:effectLst/>
                <a:uLnTx/>
                <a:uFillTx/>
                <a:latin typeface="Avva_Shenouda" panose="020B0500000000000000" pitchFamily="34" charset="0"/>
                <a:ea typeface="+mn-ea"/>
                <a:cs typeface="AGA Sindibad Regular" pitchFamily="2" charset="-78"/>
              </a:rPr>
              <a:t>=D</a:t>
            </a:r>
            <a:endParaRPr kumimoji="0" lang="en-US" altLang="en-US" sz="2800" b="1" i="0" u="none" strike="noStrike" kern="1200" cap="none" spc="0" normalizeH="0" baseline="0" dirty="0">
              <a:ln>
                <a:noFill/>
              </a:ln>
              <a:solidFill>
                <a:srgbClr val="FFC000"/>
              </a:solidFill>
              <a:effectLst/>
              <a:uLnTx/>
              <a:uFillTx/>
              <a:latin typeface="Calibri"/>
              <a:ea typeface="+mn-ea"/>
              <a:cs typeface="AGA Sindibad Regular" pitchFamily="2" charset="-78"/>
            </a:endParaRPr>
          </a:p>
        </p:txBody>
      </p:sp>
      <p:sp>
        <p:nvSpPr>
          <p:cNvPr id="6" name="Text Placeholder 6">
            <a:extLst>
              <a:ext uri="{FF2B5EF4-FFF2-40B4-BE49-F238E27FC236}">
                <a16:creationId xmlns:a16="http://schemas.microsoft.com/office/drawing/2014/main" id="{04470D2B-16BE-4D57-8C71-4B80DF36A3D9}"/>
              </a:ext>
            </a:extLst>
          </p:cNvPr>
          <p:cNvSpPr>
            <a:spLocks noGrp="1"/>
          </p:cNvSpPr>
          <p:nvPr>
            <p:ph type="body" sz="quarter" idx="10"/>
          </p:nvPr>
        </p:nvSpPr>
        <p:spPr>
          <a:xfrm>
            <a:off x="0" y="5661635"/>
            <a:ext cx="9144000" cy="1189740"/>
          </a:xfrm>
          <a:prstGeom prst="rect">
            <a:avLst/>
          </a:prstGeom>
        </p:spPr>
        <p:txBody>
          <a:bodyPr anchor="b"/>
          <a:lstStyle>
            <a:lvl1pPr marL="0" indent="0" algn="ctr" rtl="1">
              <a:buNone/>
              <a:defRPr sz="4000" b="1">
                <a:solidFill>
                  <a:schemeClr val="bg1"/>
                </a:solidFill>
                <a:cs typeface="+mn-cs"/>
              </a:defRPr>
            </a:lvl1pPr>
          </a:lstStyle>
          <a:p>
            <a:pPr lvl="0"/>
            <a:endParaRPr lang="ar-EG" dirty="0"/>
          </a:p>
        </p:txBody>
      </p:sp>
      <p:sp>
        <p:nvSpPr>
          <p:cNvPr id="7" name="Text Placeholder 8">
            <a:extLst>
              <a:ext uri="{FF2B5EF4-FFF2-40B4-BE49-F238E27FC236}">
                <a16:creationId xmlns:a16="http://schemas.microsoft.com/office/drawing/2014/main" id="{15437F8C-73B5-46BA-97F3-C4B79FCB5254}"/>
              </a:ext>
            </a:extLst>
          </p:cNvPr>
          <p:cNvSpPr>
            <a:spLocks noGrp="1"/>
          </p:cNvSpPr>
          <p:nvPr>
            <p:ph type="body" sz="quarter" idx="11"/>
          </p:nvPr>
        </p:nvSpPr>
        <p:spPr>
          <a:xfrm>
            <a:off x="0" y="3710609"/>
            <a:ext cx="9144000" cy="715617"/>
          </a:xfrm>
          <a:prstGeom prst="rect">
            <a:avLst/>
          </a:prstGeom>
        </p:spPr>
        <p:txBody>
          <a:bodyPr/>
          <a:lstStyle>
            <a:lvl1pPr marL="0" indent="0" algn="ctr" rtl="1">
              <a:buNone/>
              <a:defRPr sz="4000" b="1">
                <a:solidFill>
                  <a:schemeClr val="bg1"/>
                </a:solidFill>
                <a:cs typeface="+mn-cs"/>
              </a:defRPr>
            </a:lvl1pPr>
          </a:lstStyle>
          <a:p>
            <a:pPr lvl="0"/>
            <a:endParaRPr lang="ar-EG" dirty="0"/>
          </a:p>
        </p:txBody>
      </p:sp>
      <p:sp>
        <p:nvSpPr>
          <p:cNvPr id="8" name="Text Placeholder 10">
            <a:extLst>
              <a:ext uri="{FF2B5EF4-FFF2-40B4-BE49-F238E27FC236}">
                <a16:creationId xmlns:a16="http://schemas.microsoft.com/office/drawing/2014/main" id="{438F2D24-69AC-40D0-A01B-C1D6AA9DD4D6}"/>
              </a:ext>
            </a:extLst>
          </p:cNvPr>
          <p:cNvSpPr>
            <a:spLocks noGrp="1"/>
          </p:cNvSpPr>
          <p:nvPr>
            <p:ph type="body" sz="quarter" idx="12"/>
          </p:nvPr>
        </p:nvSpPr>
        <p:spPr>
          <a:xfrm>
            <a:off x="0" y="4442434"/>
            <a:ext cx="9144000" cy="1189740"/>
          </a:xfrm>
          <a:prstGeom prst="rect">
            <a:avLst/>
          </a:prstGeom>
        </p:spPr>
        <p:txBody>
          <a:bodyPr anchor="t"/>
          <a:lstStyle>
            <a:lvl1pPr marL="0" indent="0" algn="ctr">
              <a:buNone/>
              <a:defRPr sz="4000">
                <a:solidFill>
                  <a:srgbClr val="FFC000"/>
                </a:solidFill>
                <a:latin typeface="CS New Athanasius" panose="020B0500000000000000" pitchFamily="34" charset="0"/>
              </a:defRPr>
            </a:lvl1pPr>
          </a:lstStyle>
          <a:p>
            <a:pPr lvl="0"/>
            <a:endParaRPr lang="ar-EG" dirty="0"/>
          </a:p>
        </p:txBody>
      </p:sp>
    </p:spTree>
    <p:extLst>
      <p:ext uri="{BB962C8B-B14F-4D97-AF65-F5344CB8AC3E}">
        <p14:creationId xmlns:p14="http://schemas.microsoft.com/office/powerpoint/2010/main" val="2496471632"/>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ثيؤطوكية الثلاثاء (القطعة الخامسة ">
    <p:spTree>
      <p:nvGrpSpPr>
        <p:cNvPr id="1" name=""/>
        <p:cNvGrpSpPr/>
        <p:nvPr/>
      </p:nvGrpSpPr>
      <p:grpSpPr>
        <a:xfrm>
          <a:off x="0" y="0"/>
          <a:ext cx="0" cy="0"/>
          <a:chOff x="0" y="0"/>
          <a:chExt cx="0" cy="0"/>
        </a:xfrm>
      </p:grpSpPr>
      <p:sp>
        <p:nvSpPr>
          <p:cNvPr id="2" name="Rectangle 1"/>
          <p:cNvSpPr/>
          <p:nvPr userDrawn="1"/>
        </p:nvSpPr>
        <p:spPr>
          <a:xfrm>
            <a:off x="2161358" y="0"/>
            <a:ext cx="4821283" cy="523220"/>
          </a:xfrm>
          <a:prstGeom prst="rect">
            <a:avLst/>
          </a:prstGeom>
          <a:noFill/>
        </p:spPr>
        <p:txBody>
          <a:bodyPr wrap="square" lIns="91440" tIns="45720" rIns="91440" bIns="45720">
            <a:spAutoFit/>
          </a:bodyPr>
          <a:lstStyle/>
          <a:p>
            <a:pPr algn="ctr" rtl="1" eaLnBrk="1" hangingPunct="1">
              <a:buFontTx/>
              <a:buNone/>
            </a:pPr>
            <a:r>
              <a:rPr kumimoji="0" lang="ar-EG" altLang="en-US" sz="2800" b="1" i="0" u="none" strike="noStrike" kern="1200" cap="none" spc="0" normalizeH="0" baseline="0" dirty="0">
                <a:ln>
                  <a:noFill/>
                </a:ln>
                <a:solidFill>
                  <a:srgbClr val="FFC000"/>
                </a:solidFill>
                <a:effectLst/>
                <a:uLnTx/>
                <a:uFillTx/>
                <a:latin typeface="Calibri"/>
                <a:ea typeface="+mn-ea"/>
                <a:cs typeface="AGA Sindibad Regular" pitchFamily="2" charset="-78"/>
              </a:rPr>
              <a:t>ثيؤطوكية الثلاثاء </a:t>
            </a:r>
            <a:r>
              <a:rPr kumimoji="0" lang="ar-EG" altLang="en-US" sz="2400" b="1" i="0" u="none" strike="noStrike" kern="1200" cap="none" spc="0" normalizeH="0" baseline="0" dirty="0">
                <a:ln>
                  <a:noFill/>
                </a:ln>
                <a:solidFill>
                  <a:srgbClr val="FFC000"/>
                </a:solidFill>
                <a:effectLst/>
                <a:uLnTx/>
                <a:uFillTx/>
                <a:latin typeface="Calibri"/>
                <a:ea typeface="+mn-ea"/>
                <a:cs typeface="AGA Sindibad Regular" pitchFamily="2" charset="-78"/>
              </a:rPr>
              <a:t>(القطعة الخامسة </a:t>
            </a:r>
            <a:r>
              <a:rPr kumimoji="0" lang="en-US" altLang="en-US" sz="2400" b="1" i="0" u="none" strike="noStrike" kern="1200" cap="none" spc="0" normalizeH="0" baseline="0" dirty="0">
                <a:ln>
                  <a:noFill/>
                </a:ln>
                <a:solidFill>
                  <a:srgbClr val="FFC000"/>
                </a:solidFill>
                <a:effectLst/>
                <a:uLnTx/>
                <a:uFillTx/>
                <a:latin typeface="Calibri"/>
                <a:ea typeface="+mn-ea"/>
                <a:cs typeface="AGA Sindibad Regular" pitchFamily="2" charset="-78"/>
              </a:rPr>
              <a:t>(</a:t>
            </a:r>
            <a:r>
              <a:rPr kumimoji="0" lang="en-US" altLang="en-US" sz="2400" b="1" i="0" u="none" strike="noStrike" kern="1200" cap="none" spc="0" normalizeH="0" baseline="0" dirty="0">
                <a:ln>
                  <a:noFill/>
                </a:ln>
                <a:solidFill>
                  <a:srgbClr val="FFC000"/>
                </a:solidFill>
                <a:effectLst/>
                <a:uLnTx/>
                <a:uFillTx/>
                <a:latin typeface="Avva_Shenouda" panose="020B0500000000000000" pitchFamily="34" charset="0"/>
                <a:ea typeface="+mn-ea"/>
                <a:cs typeface="AGA Sindibad Regular" pitchFamily="2" charset="-78"/>
              </a:rPr>
              <a:t>=E</a:t>
            </a:r>
            <a:endParaRPr kumimoji="0" lang="en-US" altLang="en-US" sz="2800" b="1" i="0" u="none" strike="noStrike" kern="1200" cap="none" spc="0" normalizeH="0" baseline="0" dirty="0">
              <a:ln>
                <a:noFill/>
              </a:ln>
              <a:solidFill>
                <a:srgbClr val="FFC000"/>
              </a:solidFill>
              <a:effectLst/>
              <a:uLnTx/>
              <a:uFillTx/>
              <a:latin typeface="Calibri"/>
              <a:ea typeface="+mn-ea"/>
              <a:cs typeface="AGA Sindibad Regular" pitchFamily="2" charset="-78"/>
            </a:endParaRPr>
          </a:p>
        </p:txBody>
      </p:sp>
      <p:sp>
        <p:nvSpPr>
          <p:cNvPr id="6" name="Text Placeholder 6">
            <a:extLst>
              <a:ext uri="{FF2B5EF4-FFF2-40B4-BE49-F238E27FC236}">
                <a16:creationId xmlns:a16="http://schemas.microsoft.com/office/drawing/2014/main" id="{941557B5-E952-4E88-8482-F57F63250795}"/>
              </a:ext>
            </a:extLst>
          </p:cNvPr>
          <p:cNvSpPr>
            <a:spLocks noGrp="1"/>
          </p:cNvSpPr>
          <p:nvPr>
            <p:ph type="body" sz="quarter" idx="10"/>
          </p:nvPr>
        </p:nvSpPr>
        <p:spPr>
          <a:xfrm>
            <a:off x="0" y="5661635"/>
            <a:ext cx="9144000" cy="1189740"/>
          </a:xfrm>
          <a:prstGeom prst="rect">
            <a:avLst/>
          </a:prstGeom>
        </p:spPr>
        <p:txBody>
          <a:bodyPr anchor="b"/>
          <a:lstStyle>
            <a:lvl1pPr marL="0" indent="0" algn="ctr" rtl="1">
              <a:buNone/>
              <a:defRPr sz="4000" b="1">
                <a:solidFill>
                  <a:schemeClr val="bg1"/>
                </a:solidFill>
                <a:cs typeface="+mn-cs"/>
              </a:defRPr>
            </a:lvl1pPr>
          </a:lstStyle>
          <a:p>
            <a:pPr lvl="0"/>
            <a:endParaRPr lang="ar-EG" dirty="0"/>
          </a:p>
        </p:txBody>
      </p:sp>
      <p:sp>
        <p:nvSpPr>
          <p:cNvPr id="7" name="Text Placeholder 8">
            <a:extLst>
              <a:ext uri="{FF2B5EF4-FFF2-40B4-BE49-F238E27FC236}">
                <a16:creationId xmlns:a16="http://schemas.microsoft.com/office/drawing/2014/main" id="{6E72A118-FEA1-4BFE-A7B4-B533CB95AC25}"/>
              </a:ext>
            </a:extLst>
          </p:cNvPr>
          <p:cNvSpPr>
            <a:spLocks noGrp="1"/>
          </p:cNvSpPr>
          <p:nvPr>
            <p:ph type="body" sz="quarter" idx="11"/>
          </p:nvPr>
        </p:nvSpPr>
        <p:spPr>
          <a:xfrm>
            <a:off x="0" y="3710609"/>
            <a:ext cx="9144000" cy="715617"/>
          </a:xfrm>
          <a:prstGeom prst="rect">
            <a:avLst/>
          </a:prstGeom>
        </p:spPr>
        <p:txBody>
          <a:bodyPr/>
          <a:lstStyle>
            <a:lvl1pPr marL="0" indent="0" algn="ctr" rtl="1">
              <a:buNone/>
              <a:defRPr sz="4000" b="1">
                <a:solidFill>
                  <a:schemeClr val="bg1"/>
                </a:solidFill>
                <a:cs typeface="+mn-cs"/>
              </a:defRPr>
            </a:lvl1pPr>
          </a:lstStyle>
          <a:p>
            <a:pPr lvl="0"/>
            <a:endParaRPr lang="ar-EG" dirty="0"/>
          </a:p>
        </p:txBody>
      </p:sp>
      <p:sp>
        <p:nvSpPr>
          <p:cNvPr id="8" name="Text Placeholder 10">
            <a:extLst>
              <a:ext uri="{FF2B5EF4-FFF2-40B4-BE49-F238E27FC236}">
                <a16:creationId xmlns:a16="http://schemas.microsoft.com/office/drawing/2014/main" id="{4043A274-C118-499E-AB1E-B4093402E594}"/>
              </a:ext>
            </a:extLst>
          </p:cNvPr>
          <p:cNvSpPr>
            <a:spLocks noGrp="1"/>
          </p:cNvSpPr>
          <p:nvPr>
            <p:ph type="body" sz="quarter" idx="12"/>
          </p:nvPr>
        </p:nvSpPr>
        <p:spPr>
          <a:xfrm>
            <a:off x="0" y="4442434"/>
            <a:ext cx="9144000" cy="1189740"/>
          </a:xfrm>
          <a:prstGeom prst="rect">
            <a:avLst/>
          </a:prstGeom>
        </p:spPr>
        <p:txBody>
          <a:bodyPr anchor="t"/>
          <a:lstStyle>
            <a:lvl1pPr marL="0" indent="0" algn="ctr">
              <a:buNone/>
              <a:defRPr sz="4000">
                <a:solidFill>
                  <a:srgbClr val="FFC000"/>
                </a:solidFill>
                <a:latin typeface="CS New Athanasius" panose="020B0500000000000000" pitchFamily="34" charset="0"/>
              </a:defRPr>
            </a:lvl1pPr>
          </a:lstStyle>
          <a:p>
            <a:pPr lvl="0"/>
            <a:endParaRPr lang="ar-EG" dirty="0"/>
          </a:p>
        </p:txBody>
      </p:sp>
    </p:spTree>
    <p:extLst>
      <p:ext uri="{BB962C8B-B14F-4D97-AF65-F5344CB8AC3E}">
        <p14:creationId xmlns:p14="http://schemas.microsoft.com/office/powerpoint/2010/main" val="1850353742"/>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ثيؤطوكية الثلاثاء (القطعة السادسة ">
    <p:spTree>
      <p:nvGrpSpPr>
        <p:cNvPr id="1" name=""/>
        <p:cNvGrpSpPr/>
        <p:nvPr/>
      </p:nvGrpSpPr>
      <p:grpSpPr>
        <a:xfrm>
          <a:off x="0" y="0"/>
          <a:ext cx="0" cy="0"/>
          <a:chOff x="0" y="0"/>
          <a:chExt cx="0" cy="0"/>
        </a:xfrm>
      </p:grpSpPr>
      <p:sp>
        <p:nvSpPr>
          <p:cNvPr id="2" name="Rectangle 1"/>
          <p:cNvSpPr/>
          <p:nvPr userDrawn="1"/>
        </p:nvSpPr>
        <p:spPr>
          <a:xfrm>
            <a:off x="2161358" y="0"/>
            <a:ext cx="4821283" cy="523220"/>
          </a:xfrm>
          <a:prstGeom prst="rect">
            <a:avLst/>
          </a:prstGeom>
          <a:noFill/>
        </p:spPr>
        <p:txBody>
          <a:bodyPr wrap="square" lIns="91440" tIns="45720" rIns="91440" bIns="45720">
            <a:spAutoFit/>
          </a:bodyPr>
          <a:lstStyle/>
          <a:p>
            <a:pPr algn="ctr" rtl="1" eaLnBrk="1" hangingPunct="1">
              <a:buFontTx/>
              <a:buNone/>
            </a:pPr>
            <a:r>
              <a:rPr kumimoji="0" lang="ar-EG" altLang="en-US" sz="2800" b="1" i="0" u="none" strike="noStrike" kern="1200" cap="none" spc="0" normalizeH="0" baseline="0" dirty="0">
                <a:ln>
                  <a:noFill/>
                </a:ln>
                <a:solidFill>
                  <a:srgbClr val="FFC000"/>
                </a:solidFill>
                <a:effectLst/>
                <a:uLnTx/>
                <a:uFillTx/>
                <a:latin typeface="Calibri"/>
                <a:ea typeface="+mn-ea"/>
                <a:cs typeface="AGA Sindibad Regular" pitchFamily="2" charset="-78"/>
              </a:rPr>
              <a:t>ثيؤطوكية الثلاثاء </a:t>
            </a:r>
            <a:r>
              <a:rPr kumimoji="0" lang="ar-EG" altLang="en-US" sz="2400" b="1" i="0" u="none" strike="noStrike" kern="1200" cap="none" spc="0" normalizeH="0" baseline="0" dirty="0">
                <a:ln>
                  <a:noFill/>
                </a:ln>
                <a:solidFill>
                  <a:srgbClr val="FFC000"/>
                </a:solidFill>
                <a:effectLst/>
                <a:uLnTx/>
                <a:uFillTx/>
                <a:latin typeface="Calibri"/>
                <a:ea typeface="+mn-ea"/>
                <a:cs typeface="AGA Sindibad Regular" pitchFamily="2" charset="-78"/>
              </a:rPr>
              <a:t>(القطعة السادسة </a:t>
            </a:r>
            <a:r>
              <a:rPr kumimoji="0" lang="en-US" altLang="en-US" sz="2400" b="1" i="0" u="none" strike="noStrike" kern="1200" cap="none" spc="0" normalizeH="0" baseline="0" dirty="0">
                <a:ln>
                  <a:noFill/>
                </a:ln>
                <a:solidFill>
                  <a:srgbClr val="FFC000"/>
                </a:solidFill>
                <a:effectLst/>
                <a:uLnTx/>
                <a:uFillTx/>
                <a:latin typeface="Calibri"/>
                <a:ea typeface="+mn-ea"/>
                <a:cs typeface="AGA Sindibad Regular" pitchFamily="2" charset="-78"/>
              </a:rPr>
              <a:t>(</a:t>
            </a:r>
            <a:r>
              <a:rPr kumimoji="0" lang="en-US" altLang="en-US" sz="2400" b="1" i="0" u="none" strike="noStrike" kern="1200" cap="none" spc="0" normalizeH="0" baseline="0" dirty="0">
                <a:ln>
                  <a:noFill/>
                </a:ln>
                <a:solidFill>
                  <a:srgbClr val="FFC000"/>
                </a:solidFill>
                <a:effectLst/>
                <a:uLnTx/>
                <a:uFillTx/>
                <a:latin typeface="Avva_Shenouda" panose="020B0500000000000000" pitchFamily="34" charset="0"/>
                <a:ea typeface="+mn-ea"/>
                <a:cs typeface="AGA Sindibad Regular" pitchFamily="2" charset="-78"/>
              </a:rPr>
              <a:t>^</a:t>
            </a:r>
            <a:endParaRPr kumimoji="0" lang="en-US" altLang="en-US" sz="2800" b="1" i="0" u="none" strike="noStrike" kern="1200" cap="none" spc="0" normalizeH="0" baseline="0" dirty="0">
              <a:ln>
                <a:noFill/>
              </a:ln>
              <a:solidFill>
                <a:srgbClr val="FFC000"/>
              </a:solidFill>
              <a:effectLst/>
              <a:uLnTx/>
              <a:uFillTx/>
              <a:latin typeface="Calibri"/>
              <a:ea typeface="+mn-ea"/>
              <a:cs typeface="AGA Sindibad Regular" pitchFamily="2" charset="-78"/>
            </a:endParaRPr>
          </a:p>
        </p:txBody>
      </p:sp>
      <p:sp>
        <p:nvSpPr>
          <p:cNvPr id="6" name="Text Placeholder 6">
            <a:extLst>
              <a:ext uri="{FF2B5EF4-FFF2-40B4-BE49-F238E27FC236}">
                <a16:creationId xmlns:a16="http://schemas.microsoft.com/office/drawing/2014/main" id="{0638E947-6135-4B1A-ADC8-C6A0F8D6C73B}"/>
              </a:ext>
            </a:extLst>
          </p:cNvPr>
          <p:cNvSpPr>
            <a:spLocks noGrp="1"/>
          </p:cNvSpPr>
          <p:nvPr>
            <p:ph type="body" sz="quarter" idx="10"/>
          </p:nvPr>
        </p:nvSpPr>
        <p:spPr>
          <a:xfrm>
            <a:off x="0" y="5661635"/>
            <a:ext cx="9144000" cy="1189740"/>
          </a:xfrm>
          <a:prstGeom prst="rect">
            <a:avLst/>
          </a:prstGeom>
        </p:spPr>
        <p:txBody>
          <a:bodyPr anchor="b"/>
          <a:lstStyle>
            <a:lvl1pPr marL="0" indent="0" algn="ctr" rtl="1">
              <a:buNone/>
              <a:defRPr sz="4000" b="1">
                <a:solidFill>
                  <a:schemeClr val="bg1"/>
                </a:solidFill>
                <a:cs typeface="+mn-cs"/>
              </a:defRPr>
            </a:lvl1pPr>
          </a:lstStyle>
          <a:p>
            <a:pPr lvl="0"/>
            <a:endParaRPr lang="ar-EG" dirty="0"/>
          </a:p>
        </p:txBody>
      </p:sp>
      <p:sp>
        <p:nvSpPr>
          <p:cNvPr id="7" name="Text Placeholder 8">
            <a:extLst>
              <a:ext uri="{FF2B5EF4-FFF2-40B4-BE49-F238E27FC236}">
                <a16:creationId xmlns:a16="http://schemas.microsoft.com/office/drawing/2014/main" id="{C33520C8-8150-43A0-97CD-F64A4121A55A}"/>
              </a:ext>
            </a:extLst>
          </p:cNvPr>
          <p:cNvSpPr>
            <a:spLocks noGrp="1"/>
          </p:cNvSpPr>
          <p:nvPr>
            <p:ph type="body" sz="quarter" idx="11"/>
          </p:nvPr>
        </p:nvSpPr>
        <p:spPr>
          <a:xfrm>
            <a:off x="0" y="3710609"/>
            <a:ext cx="9144000" cy="715617"/>
          </a:xfrm>
          <a:prstGeom prst="rect">
            <a:avLst/>
          </a:prstGeom>
        </p:spPr>
        <p:txBody>
          <a:bodyPr/>
          <a:lstStyle>
            <a:lvl1pPr marL="0" indent="0" algn="ctr" rtl="1">
              <a:buNone/>
              <a:defRPr sz="4000" b="1">
                <a:solidFill>
                  <a:schemeClr val="bg1"/>
                </a:solidFill>
                <a:cs typeface="+mn-cs"/>
              </a:defRPr>
            </a:lvl1pPr>
          </a:lstStyle>
          <a:p>
            <a:pPr lvl="0"/>
            <a:endParaRPr lang="ar-EG" dirty="0"/>
          </a:p>
        </p:txBody>
      </p:sp>
      <p:sp>
        <p:nvSpPr>
          <p:cNvPr id="8" name="Text Placeholder 10">
            <a:extLst>
              <a:ext uri="{FF2B5EF4-FFF2-40B4-BE49-F238E27FC236}">
                <a16:creationId xmlns:a16="http://schemas.microsoft.com/office/drawing/2014/main" id="{D9318751-4A20-4CB4-B51C-C30EE3D8B641}"/>
              </a:ext>
            </a:extLst>
          </p:cNvPr>
          <p:cNvSpPr>
            <a:spLocks noGrp="1"/>
          </p:cNvSpPr>
          <p:nvPr>
            <p:ph type="body" sz="quarter" idx="12"/>
          </p:nvPr>
        </p:nvSpPr>
        <p:spPr>
          <a:xfrm>
            <a:off x="0" y="4442434"/>
            <a:ext cx="9144000" cy="1189740"/>
          </a:xfrm>
          <a:prstGeom prst="rect">
            <a:avLst/>
          </a:prstGeom>
        </p:spPr>
        <p:txBody>
          <a:bodyPr anchor="t"/>
          <a:lstStyle>
            <a:lvl1pPr marL="0" indent="0" algn="ctr">
              <a:buNone/>
              <a:defRPr sz="4000">
                <a:solidFill>
                  <a:srgbClr val="FFC000"/>
                </a:solidFill>
                <a:latin typeface="CS New Athanasius" panose="020B0500000000000000" pitchFamily="34" charset="0"/>
              </a:defRPr>
            </a:lvl1pPr>
          </a:lstStyle>
          <a:p>
            <a:pPr lvl="0"/>
            <a:endParaRPr lang="ar-EG" dirty="0"/>
          </a:p>
        </p:txBody>
      </p:sp>
    </p:spTree>
    <p:extLst>
      <p:ext uri="{BB962C8B-B14F-4D97-AF65-F5344CB8AC3E}">
        <p14:creationId xmlns:p14="http://schemas.microsoft.com/office/powerpoint/2010/main" val="9267563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لبش الهوس الأول">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81BE5-2E90-4858-9EBE-F255875F9255}"/>
              </a:ext>
            </a:extLst>
          </p:cNvPr>
          <p:cNvSpPr>
            <a:spLocks noGrp="1"/>
          </p:cNvSpPr>
          <p:nvPr>
            <p:ph type="title"/>
          </p:nvPr>
        </p:nvSpPr>
        <p:spPr>
          <a:xfrm>
            <a:off x="-1398932" y="0"/>
            <a:ext cx="1398932" cy="1325563"/>
          </a:xfrm>
          <a:prstGeom prst="rect">
            <a:avLst/>
          </a:prstGeom>
        </p:spPr>
        <p:txBody>
          <a:bodyPr/>
          <a:lstStyle>
            <a:lvl1pPr>
              <a:defRPr/>
            </a:lvl1pPr>
          </a:lstStyle>
          <a:p>
            <a:endParaRPr lang="en-GB" dirty="0"/>
          </a:p>
        </p:txBody>
      </p:sp>
      <p:sp>
        <p:nvSpPr>
          <p:cNvPr id="3" name="Text Placeholder 6">
            <a:extLst>
              <a:ext uri="{FF2B5EF4-FFF2-40B4-BE49-F238E27FC236}">
                <a16:creationId xmlns:a16="http://schemas.microsoft.com/office/drawing/2014/main" id="{676DAD1D-4AC8-4EF2-B3A7-09324FA1EAFA}"/>
              </a:ext>
            </a:extLst>
          </p:cNvPr>
          <p:cNvSpPr>
            <a:spLocks noGrp="1"/>
          </p:cNvSpPr>
          <p:nvPr>
            <p:ph type="body" sz="quarter" idx="10"/>
          </p:nvPr>
        </p:nvSpPr>
        <p:spPr>
          <a:xfrm>
            <a:off x="0" y="5883965"/>
            <a:ext cx="9144000" cy="967409"/>
          </a:xfrm>
          <a:prstGeom prst="rect">
            <a:avLst/>
          </a:prstGeom>
        </p:spPr>
        <p:txBody>
          <a:bodyPr anchor="b"/>
          <a:lstStyle>
            <a:lvl1pPr marL="0" indent="0" algn="ctr" rtl="1">
              <a:buNone/>
              <a:defRPr sz="4000" b="1">
                <a:solidFill>
                  <a:schemeClr val="bg1"/>
                </a:solidFill>
                <a:cs typeface="+mn-cs"/>
              </a:defRPr>
            </a:lvl1pPr>
          </a:lstStyle>
          <a:p>
            <a:pPr lvl="0"/>
            <a:endParaRPr lang="ar-EG" dirty="0"/>
          </a:p>
        </p:txBody>
      </p:sp>
      <p:sp>
        <p:nvSpPr>
          <p:cNvPr id="4" name="Text Placeholder 8">
            <a:extLst>
              <a:ext uri="{FF2B5EF4-FFF2-40B4-BE49-F238E27FC236}">
                <a16:creationId xmlns:a16="http://schemas.microsoft.com/office/drawing/2014/main" id="{4A01459D-6986-4D47-8547-50F2DB3BCA4D}"/>
              </a:ext>
            </a:extLst>
          </p:cNvPr>
          <p:cNvSpPr>
            <a:spLocks noGrp="1"/>
          </p:cNvSpPr>
          <p:nvPr>
            <p:ph type="body" sz="quarter" idx="11"/>
          </p:nvPr>
        </p:nvSpPr>
        <p:spPr>
          <a:xfrm>
            <a:off x="0" y="3710609"/>
            <a:ext cx="9144000" cy="924696"/>
          </a:xfrm>
          <a:prstGeom prst="rect">
            <a:avLst/>
          </a:prstGeom>
        </p:spPr>
        <p:txBody>
          <a:bodyPr/>
          <a:lstStyle>
            <a:lvl1pPr marL="0" indent="0" algn="ctr" rtl="1">
              <a:buNone/>
              <a:defRPr sz="4000" b="1">
                <a:solidFill>
                  <a:schemeClr val="bg1"/>
                </a:solidFill>
                <a:cs typeface="+mn-cs"/>
              </a:defRPr>
            </a:lvl1pPr>
          </a:lstStyle>
          <a:p>
            <a:pPr lvl="0"/>
            <a:endParaRPr lang="ar-EG" dirty="0"/>
          </a:p>
        </p:txBody>
      </p:sp>
      <p:sp>
        <p:nvSpPr>
          <p:cNvPr id="5" name="Text Placeholder 10">
            <a:extLst>
              <a:ext uri="{FF2B5EF4-FFF2-40B4-BE49-F238E27FC236}">
                <a16:creationId xmlns:a16="http://schemas.microsoft.com/office/drawing/2014/main" id="{F2B06752-BB7C-4EDD-A825-B7A66B24014A}"/>
              </a:ext>
            </a:extLst>
          </p:cNvPr>
          <p:cNvSpPr>
            <a:spLocks noGrp="1"/>
          </p:cNvSpPr>
          <p:nvPr>
            <p:ph type="body" sz="quarter" idx="12"/>
          </p:nvPr>
        </p:nvSpPr>
        <p:spPr>
          <a:xfrm>
            <a:off x="0" y="4664765"/>
            <a:ext cx="9144000" cy="1189740"/>
          </a:xfrm>
          <a:prstGeom prst="rect">
            <a:avLst/>
          </a:prstGeom>
        </p:spPr>
        <p:txBody>
          <a:bodyPr anchor="t"/>
          <a:lstStyle>
            <a:lvl1pPr marL="0" indent="0" algn="ctr">
              <a:buNone/>
              <a:defRPr sz="4000">
                <a:solidFill>
                  <a:srgbClr val="FFC000"/>
                </a:solidFill>
                <a:latin typeface="CS New Athanasius" panose="020B0500000000000000" pitchFamily="34" charset="0"/>
              </a:defRPr>
            </a:lvl1pPr>
          </a:lstStyle>
          <a:p>
            <a:pPr lvl="0"/>
            <a:endParaRPr lang="ar-EG" dirty="0"/>
          </a:p>
        </p:txBody>
      </p:sp>
      <p:sp>
        <p:nvSpPr>
          <p:cNvPr id="6" name="Rectangle 5">
            <a:extLst>
              <a:ext uri="{FF2B5EF4-FFF2-40B4-BE49-F238E27FC236}">
                <a16:creationId xmlns:a16="http://schemas.microsoft.com/office/drawing/2014/main" id="{FEBCA824-EA49-4CE6-A267-9C7EADD8CDCC}"/>
              </a:ext>
            </a:extLst>
          </p:cNvPr>
          <p:cNvSpPr/>
          <p:nvPr userDrawn="1"/>
        </p:nvSpPr>
        <p:spPr>
          <a:xfrm>
            <a:off x="3200400" y="0"/>
            <a:ext cx="2743200" cy="523220"/>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2800" b="1" i="0" u="none" strike="noStrike" cap="none" spc="0" normalizeH="0" baseline="0" dirty="0">
                <a:ln>
                  <a:noFill/>
                </a:ln>
                <a:solidFill>
                  <a:srgbClr val="FFC000"/>
                </a:solidFill>
                <a:effectLst/>
                <a:uLnTx/>
                <a:uFillTx/>
                <a:latin typeface="Calibri"/>
                <a:cs typeface="AGA Sindibad Regular" pitchFamily="2" charset="-78"/>
              </a:rPr>
              <a:t>لبش الهوس الاول</a:t>
            </a:r>
          </a:p>
        </p:txBody>
      </p:sp>
    </p:spTree>
    <p:extLst>
      <p:ext uri="{BB962C8B-B14F-4D97-AF65-F5344CB8AC3E}">
        <p14:creationId xmlns:p14="http://schemas.microsoft.com/office/powerpoint/2010/main" val="3257799325"/>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ثيؤطوكية الثلاثاء (القطعة السابعة ">
    <p:spTree>
      <p:nvGrpSpPr>
        <p:cNvPr id="1" name=""/>
        <p:cNvGrpSpPr/>
        <p:nvPr/>
      </p:nvGrpSpPr>
      <p:grpSpPr>
        <a:xfrm>
          <a:off x="0" y="0"/>
          <a:ext cx="0" cy="0"/>
          <a:chOff x="0" y="0"/>
          <a:chExt cx="0" cy="0"/>
        </a:xfrm>
      </p:grpSpPr>
      <p:sp>
        <p:nvSpPr>
          <p:cNvPr id="2" name="Rectangle 1"/>
          <p:cNvSpPr/>
          <p:nvPr userDrawn="1"/>
        </p:nvSpPr>
        <p:spPr>
          <a:xfrm>
            <a:off x="2161358" y="6625"/>
            <a:ext cx="4821283" cy="523220"/>
          </a:xfrm>
          <a:prstGeom prst="rect">
            <a:avLst/>
          </a:prstGeom>
          <a:noFill/>
        </p:spPr>
        <p:txBody>
          <a:bodyPr wrap="square" lIns="91440" tIns="45720" rIns="91440" bIns="45720">
            <a:spAutoFit/>
          </a:bodyPr>
          <a:lstStyle/>
          <a:p>
            <a:pPr algn="ctr" rtl="1" eaLnBrk="1" hangingPunct="1">
              <a:buFontTx/>
              <a:buNone/>
            </a:pPr>
            <a:r>
              <a:rPr kumimoji="0" lang="ar-EG" altLang="en-US" sz="2800" b="1" i="0" u="none" strike="noStrike" kern="1200" cap="none" spc="0" normalizeH="0" baseline="0" dirty="0">
                <a:ln>
                  <a:noFill/>
                </a:ln>
                <a:solidFill>
                  <a:srgbClr val="FFC000"/>
                </a:solidFill>
                <a:effectLst/>
                <a:uLnTx/>
                <a:uFillTx/>
                <a:latin typeface="Calibri"/>
                <a:ea typeface="+mn-ea"/>
                <a:cs typeface="AGA Sindibad Regular" pitchFamily="2" charset="-78"/>
              </a:rPr>
              <a:t>ثيؤطوكية الثلاثاء </a:t>
            </a:r>
            <a:r>
              <a:rPr kumimoji="0" lang="ar-EG" altLang="en-US" sz="2400" b="1" i="0" u="none" strike="noStrike" kern="1200" cap="none" spc="0" normalizeH="0" baseline="0" dirty="0">
                <a:ln>
                  <a:noFill/>
                </a:ln>
                <a:solidFill>
                  <a:srgbClr val="FFC000"/>
                </a:solidFill>
                <a:effectLst/>
                <a:uLnTx/>
                <a:uFillTx/>
                <a:latin typeface="Calibri"/>
                <a:ea typeface="+mn-ea"/>
                <a:cs typeface="AGA Sindibad Regular" pitchFamily="2" charset="-78"/>
              </a:rPr>
              <a:t>(القطعة السابعة </a:t>
            </a:r>
            <a:r>
              <a:rPr kumimoji="0" lang="en-US" altLang="en-US" sz="2400" b="1" i="0" u="none" strike="noStrike" kern="1200" cap="none" spc="0" normalizeH="0" baseline="0" dirty="0">
                <a:ln>
                  <a:noFill/>
                </a:ln>
                <a:solidFill>
                  <a:srgbClr val="FFC000"/>
                </a:solidFill>
                <a:effectLst/>
                <a:uLnTx/>
                <a:uFillTx/>
                <a:latin typeface="Calibri"/>
                <a:ea typeface="+mn-ea"/>
                <a:cs typeface="AGA Sindibad Regular" pitchFamily="2" charset="-78"/>
              </a:rPr>
              <a:t>(</a:t>
            </a:r>
            <a:r>
              <a:rPr kumimoji="0" lang="en-US" altLang="en-US" sz="2400" b="1" i="0" u="none" strike="noStrike" kern="1200" cap="none" spc="0" normalizeH="0" baseline="0" dirty="0">
                <a:ln>
                  <a:noFill/>
                </a:ln>
                <a:solidFill>
                  <a:srgbClr val="FFC000"/>
                </a:solidFill>
                <a:effectLst/>
                <a:uLnTx/>
                <a:uFillTx/>
                <a:latin typeface="Avva_Shenouda" panose="020B0500000000000000" pitchFamily="34" charset="0"/>
                <a:ea typeface="+mn-ea"/>
                <a:cs typeface="AGA Sindibad Regular" pitchFamily="2" charset="-78"/>
              </a:rPr>
              <a:t>=Z</a:t>
            </a:r>
            <a:endParaRPr kumimoji="0" lang="en-US" altLang="en-US" sz="2800" b="1" i="0" u="none" strike="noStrike" kern="1200" cap="none" spc="0" normalizeH="0" baseline="0" dirty="0">
              <a:ln>
                <a:noFill/>
              </a:ln>
              <a:solidFill>
                <a:srgbClr val="FFC000"/>
              </a:solidFill>
              <a:effectLst/>
              <a:uLnTx/>
              <a:uFillTx/>
              <a:latin typeface="Calibri"/>
              <a:ea typeface="+mn-ea"/>
              <a:cs typeface="AGA Sindibad Regular" pitchFamily="2" charset="-78"/>
            </a:endParaRPr>
          </a:p>
        </p:txBody>
      </p:sp>
      <p:sp>
        <p:nvSpPr>
          <p:cNvPr id="6" name="Text Placeholder 6">
            <a:extLst>
              <a:ext uri="{FF2B5EF4-FFF2-40B4-BE49-F238E27FC236}">
                <a16:creationId xmlns:a16="http://schemas.microsoft.com/office/drawing/2014/main" id="{127D3AC8-F6A0-416F-854B-49578A66EFC4}"/>
              </a:ext>
            </a:extLst>
          </p:cNvPr>
          <p:cNvSpPr>
            <a:spLocks noGrp="1"/>
          </p:cNvSpPr>
          <p:nvPr>
            <p:ph type="body" sz="quarter" idx="10"/>
          </p:nvPr>
        </p:nvSpPr>
        <p:spPr>
          <a:xfrm>
            <a:off x="0" y="5661635"/>
            <a:ext cx="9144000" cy="1189740"/>
          </a:xfrm>
          <a:prstGeom prst="rect">
            <a:avLst/>
          </a:prstGeom>
        </p:spPr>
        <p:txBody>
          <a:bodyPr anchor="b"/>
          <a:lstStyle>
            <a:lvl1pPr marL="0" indent="0" algn="ctr" rtl="1">
              <a:buNone/>
              <a:defRPr sz="4000" b="1">
                <a:solidFill>
                  <a:schemeClr val="bg1"/>
                </a:solidFill>
                <a:cs typeface="+mn-cs"/>
              </a:defRPr>
            </a:lvl1pPr>
          </a:lstStyle>
          <a:p>
            <a:pPr lvl="0"/>
            <a:endParaRPr lang="ar-EG" dirty="0"/>
          </a:p>
        </p:txBody>
      </p:sp>
      <p:sp>
        <p:nvSpPr>
          <p:cNvPr id="7" name="Text Placeholder 8">
            <a:extLst>
              <a:ext uri="{FF2B5EF4-FFF2-40B4-BE49-F238E27FC236}">
                <a16:creationId xmlns:a16="http://schemas.microsoft.com/office/drawing/2014/main" id="{D5D50900-4349-443A-B918-D3D19CC002BE}"/>
              </a:ext>
            </a:extLst>
          </p:cNvPr>
          <p:cNvSpPr>
            <a:spLocks noGrp="1"/>
          </p:cNvSpPr>
          <p:nvPr>
            <p:ph type="body" sz="quarter" idx="11"/>
          </p:nvPr>
        </p:nvSpPr>
        <p:spPr>
          <a:xfrm>
            <a:off x="0" y="3710609"/>
            <a:ext cx="9144000" cy="715617"/>
          </a:xfrm>
          <a:prstGeom prst="rect">
            <a:avLst/>
          </a:prstGeom>
        </p:spPr>
        <p:txBody>
          <a:bodyPr/>
          <a:lstStyle>
            <a:lvl1pPr marL="0" indent="0" algn="ctr" rtl="1">
              <a:buNone/>
              <a:defRPr sz="4000" b="1">
                <a:solidFill>
                  <a:schemeClr val="bg1"/>
                </a:solidFill>
                <a:cs typeface="+mn-cs"/>
              </a:defRPr>
            </a:lvl1pPr>
          </a:lstStyle>
          <a:p>
            <a:pPr lvl="0"/>
            <a:endParaRPr lang="ar-EG" dirty="0"/>
          </a:p>
        </p:txBody>
      </p:sp>
      <p:sp>
        <p:nvSpPr>
          <p:cNvPr id="8" name="Text Placeholder 10">
            <a:extLst>
              <a:ext uri="{FF2B5EF4-FFF2-40B4-BE49-F238E27FC236}">
                <a16:creationId xmlns:a16="http://schemas.microsoft.com/office/drawing/2014/main" id="{7B6ECFD5-E27E-4DCF-870F-4AEC2B6E52B8}"/>
              </a:ext>
            </a:extLst>
          </p:cNvPr>
          <p:cNvSpPr>
            <a:spLocks noGrp="1"/>
          </p:cNvSpPr>
          <p:nvPr>
            <p:ph type="body" sz="quarter" idx="12"/>
          </p:nvPr>
        </p:nvSpPr>
        <p:spPr>
          <a:xfrm>
            <a:off x="0" y="4442434"/>
            <a:ext cx="9144000" cy="1189740"/>
          </a:xfrm>
          <a:prstGeom prst="rect">
            <a:avLst/>
          </a:prstGeom>
        </p:spPr>
        <p:txBody>
          <a:bodyPr anchor="t"/>
          <a:lstStyle>
            <a:lvl1pPr marL="0" indent="0" algn="ctr">
              <a:buNone/>
              <a:defRPr sz="4000">
                <a:solidFill>
                  <a:srgbClr val="FFC000"/>
                </a:solidFill>
                <a:latin typeface="CS New Athanasius" panose="020B0500000000000000" pitchFamily="34" charset="0"/>
              </a:defRPr>
            </a:lvl1pPr>
          </a:lstStyle>
          <a:p>
            <a:pPr lvl="0"/>
            <a:endParaRPr lang="ar-EG" dirty="0"/>
          </a:p>
        </p:txBody>
      </p:sp>
    </p:spTree>
    <p:extLst>
      <p:ext uri="{BB962C8B-B14F-4D97-AF65-F5344CB8AC3E}">
        <p14:creationId xmlns:p14="http://schemas.microsoft.com/office/powerpoint/2010/main" val="2719733013"/>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ثيؤطوكية الأربعاء (القطعة الأولى =A)">
    <p:spTree>
      <p:nvGrpSpPr>
        <p:cNvPr id="1" name=""/>
        <p:cNvGrpSpPr/>
        <p:nvPr/>
      </p:nvGrpSpPr>
      <p:grpSpPr>
        <a:xfrm>
          <a:off x="0" y="0"/>
          <a:ext cx="0" cy="0"/>
          <a:chOff x="0" y="0"/>
          <a:chExt cx="0" cy="0"/>
        </a:xfrm>
      </p:grpSpPr>
      <p:sp>
        <p:nvSpPr>
          <p:cNvPr id="2" name="Rectangle 1"/>
          <p:cNvSpPr/>
          <p:nvPr userDrawn="1"/>
        </p:nvSpPr>
        <p:spPr>
          <a:xfrm>
            <a:off x="2361382" y="0"/>
            <a:ext cx="4421233" cy="523220"/>
          </a:xfrm>
          <a:prstGeom prst="rect">
            <a:avLst/>
          </a:prstGeom>
          <a:noFill/>
        </p:spPr>
        <p:txBody>
          <a:bodyPr wrap="square" lIns="91440" tIns="45720" rIns="91440" bIns="45720">
            <a:spAutoFit/>
          </a:bodyPr>
          <a:lstStyle/>
          <a:p>
            <a:pPr algn="ctr" rtl="1" eaLnBrk="1" hangingPunct="1">
              <a:buFontTx/>
              <a:buNone/>
            </a:pPr>
            <a:r>
              <a:rPr kumimoji="0" lang="ar-EG" altLang="en-US" sz="2800" b="1" i="0" u="none" strike="noStrike" kern="1200" cap="none" spc="0" normalizeH="0" baseline="0" dirty="0">
                <a:ln>
                  <a:noFill/>
                </a:ln>
                <a:solidFill>
                  <a:srgbClr val="FFC000"/>
                </a:solidFill>
                <a:effectLst/>
                <a:uLnTx/>
                <a:uFillTx/>
                <a:latin typeface="Calibri"/>
                <a:ea typeface="+mn-ea"/>
                <a:cs typeface="AGA Sindibad Regular" pitchFamily="2" charset="-78"/>
              </a:rPr>
              <a:t>ثيؤطوكية الأربعاء</a:t>
            </a:r>
            <a:r>
              <a:rPr kumimoji="0" lang="en-US" altLang="en-US" sz="2800" b="1" i="0" u="none" strike="noStrike" kern="1200" cap="none" spc="0" normalizeH="0" baseline="0" dirty="0">
                <a:ln>
                  <a:noFill/>
                </a:ln>
                <a:solidFill>
                  <a:srgbClr val="FFC000"/>
                </a:solidFill>
                <a:effectLst/>
                <a:uLnTx/>
                <a:uFillTx/>
                <a:latin typeface="Calibri"/>
                <a:ea typeface="+mn-ea"/>
                <a:cs typeface="AGA Sindibad Regular" pitchFamily="2" charset="-78"/>
              </a:rPr>
              <a:t> </a:t>
            </a:r>
            <a:r>
              <a:rPr kumimoji="0" lang="ar-EG" altLang="en-US" sz="2400" b="1" i="0" u="none" strike="noStrike" kern="1200" cap="none" spc="0" normalizeH="0" baseline="0" dirty="0">
                <a:ln>
                  <a:noFill/>
                </a:ln>
                <a:solidFill>
                  <a:srgbClr val="FFC000"/>
                </a:solidFill>
                <a:effectLst/>
                <a:uLnTx/>
                <a:uFillTx/>
                <a:latin typeface="Calibri"/>
                <a:ea typeface="+mn-ea"/>
                <a:cs typeface="AGA Sindibad Regular" pitchFamily="2" charset="-78"/>
              </a:rPr>
              <a:t>(</a:t>
            </a:r>
            <a:r>
              <a:rPr kumimoji="0" lang="en-US" altLang="en-US" sz="2400" b="1" i="0" u="none" strike="noStrike" kern="1200" cap="none" spc="0" normalizeH="0" baseline="0" dirty="0">
                <a:ln>
                  <a:noFill/>
                </a:ln>
                <a:solidFill>
                  <a:srgbClr val="FFC000"/>
                </a:solidFill>
                <a:effectLst/>
                <a:uLnTx/>
                <a:uFillTx/>
                <a:latin typeface="Calibri"/>
                <a:ea typeface="+mn-ea"/>
                <a:cs typeface="AGA Sindibad Regular" pitchFamily="2" charset="-78"/>
              </a:rPr>
              <a:t> </a:t>
            </a:r>
            <a:r>
              <a:rPr kumimoji="0" lang="ar-EG" altLang="en-US" sz="2400" b="1" i="0" u="none" strike="noStrike" kern="1200" cap="none" spc="0" normalizeH="0" baseline="0" dirty="0">
                <a:ln>
                  <a:noFill/>
                </a:ln>
                <a:solidFill>
                  <a:srgbClr val="FFC000"/>
                </a:solidFill>
                <a:effectLst/>
                <a:uLnTx/>
                <a:uFillTx/>
                <a:latin typeface="Calibri"/>
                <a:ea typeface="+mn-ea"/>
                <a:cs typeface="AGA Sindibad Regular" pitchFamily="2" charset="-78"/>
              </a:rPr>
              <a:t>القطعة الأولى </a:t>
            </a:r>
            <a:r>
              <a:rPr lang="en-US" altLang="en-US" sz="2000" b="0" dirty="0">
                <a:solidFill>
                  <a:srgbClr val="FFC000"/>
                </a:solidFill>
                <a:latin typeface="Avva_Shenouda" panose="020B0500000000000000" pitchFamily="34" charset="0"/>
                <a:cs typeface="PT Bold Heading" panose="02010400000000000000" pitchFamily="2" charset="-78"/>
              </a:rPr>
              <a:t>=A</a:t>
            </a:r>
            <a:r>
              <a:rPr lang="ar-EG" altLang="en-US" sz="2000" b="0" dirty="0">
                <a:solidFill>
                  <a:srgbClr val="FFC000"/>
                </a:solidFill>
                <a:latin typeface="Avva_Shenouda" panose="020B0500000000000000" pitchFamily="34" charset="0"/>
                <a:cs typeface="PT Bold Heading" panose="02010400000000000000" pitchFamily="2" charset="-78"/>
              </a:rPr>
              <a:t>)</a:t>
            </a:r>
            <a:endParaRPr lang="en-US" altLang="en-US" sz="2400" b="0" dirty="0">
              <a:solidFill>
                <a:srgbClr val="FFC000"/>
              </a:solidFill>
              <a:cs typeface="PT Bold Heading" panose="02010400000000000000" pitchFamily="2" charset="-78"/>
            </a:endParaRPr>
          </a:p>
        </p:txBody>
      </p:sp>
      <p:sp>
        <p:nvSpPr>
          <p:cNvPr id="6" name="Text Placeholder 6">
            <a:extLst>
              <a:ext uri="{FF2B5EF4-FFF2-40B4-BE49-F238E27FC236}">
                <a16:creationId xmlns:a16="http://schemas.microsoft.com/office/drawing/2014/main" id="{40AF7F48-2E56-4FB7-9023-083BD35A8816}"/>
              </a:ext>
            </a:extLst>
          </p:cNvPr>
          <p:cNvSpPr>
            <a:spLocks noGrp="1"/>
          </p:cNvSpPr>
          <p:nvPr>
            <p:ph type="body" sz="quarter" idx="10"/>
          </p:nvPr>
        </p:nvSpPr>
        <p:spPr>
          <a:xfrm>
            <a:off x="0" y="5661635"/>
            <a:ext cx="9144000" cy="1189740"/>
          </a:xfrm>
          <a:prstGeom prst="rect">
            <a:avLst/>
          </a:prstGeom>
        </p:spPr>
        <p:txBody>
          <a:bodyPr anchor="b"/>
          <a:lstStyle>
            <a:lvl1pPr marL="0" indent="0" algn="ctr" rtl="1">
              <a:buNone/>
              <a:defRPr sz="4000" b="1">
                <a:solidFill>
                  <a:schemeClr val="bg1"/>
                </a:solidFill>
                <a:cs typeface="+mn-cs"/>
              </a:defRPr>
            </a:lvl1pPr>
          </a:lstStyle>
          <a:p>
            <a:pPr lvl="0"/>
            <a:endParaRPr lang="ar-EG" dirty="0"/>
          </a:p>
        </p:txBody>
      </p:sp>
      <p:sp>
        <p:nvSpPr>
          <p:cNvPr id="7" name="Text Placeholder 8">
            <a:extLst>
              <a:ext uri="{FF2B5EF4-FFF2-40B4-BE49-F238E27FC236}">
                <a16:creationId xmlns:a16="http://schemas.microsoft.com/office/drawing/2014/main" id="{02B46205-7CA4-4D18-83C7-B07256F05AF3}"/>
              </a:ext>
            </a:extLst>
          </p:cNvPr>
          <p:cNvSpPr>
            <a:spLocks noGrp="1"/>
          </p:cNvSpPr>
          <p:nvPr>
            <p:ph type="body" sz="quarter" idx="11"/>
          </p:nvPr>
        </p:nvSpPr>
        <p:spPr>
          <a:xfrm>
            <a:off x="0" y="3710609"/>
            <a:ext cx="9144000" cy="715617"/>
          </a:xfrm>
          <a:prstGeom prst="rect">
            <a:avLst/>
          </a:prstGeom>
        </p:spPr>
        <p:txBody>
          <a:bodyPr/>
          <a:lstStyle>
            <a:lvl1pPr marL="0" indent="0" algn="ctr" rtl="1">
              <a:buNone/>
              <a:defRPr sz="4000" b="1">
                <a:solidFill>
                  <a:schemeClr val="bg1"/>
                </a:solidFill>
                <a:cs typeface="+mn-cs"/>
              </a:defRPr>
            </a:lvl1pPr>
          </a:lstStyle>
          <a:p>
            <a:pPr lvl="0"/>
            <a:endParaRPr lang="ar-EG" dirty="0"/>
          </a:p>
        </p:txBody>
      </p:sp>
      <p:sp>
        <p:nvSpPr>
          <p:cNvPr id="8" name="Text Placeholder 10">
            <a:extLst>
              <a:ext uri="{FF2B5EF4-FFF2-40B4-BE49-F238E27FC236}">
                <a16:creationId xmlns:a16="http://schemas.microsoft.com/office/drawing/2014/main" id="{D050BCCC-7479-41B6-96A2-C077714F5EE2}"/>
              </a:ext>
            </a:extLst>
          </p:cNvPr>
          <p:cNvSpPr>
            <a:spLocks noGrp="1"/>
          </p:cNvSpPr>
          <p:nvPr>
            <p:ph type="body" sz="quarter" idx="12"/>
          </p:nvPr>
        </p:nvSpPr>
        <p:spPr>
          <a:xfrm>
            <a:off x="0" y="4442434"/>
            <a:ext cx="9144000" cy="1189740"/>
          </a:xfrm>
          <a:prstGeom prst="rect">
            <a:avLst/>
          </a:prstGeom>
        </p:spPr>
        <p:txBody>
          <a:bodyPr anchor="t"/>
          <a:lstStyle>
            <a:lvl1pPr marL="0" indent="0" algn="ctr">
              <a:buNone/>
              <a:defRPr sz="4000">
                <a:solidFill>
                  <a:srgbClr val="FFC000"/>
                </a:solidFill>
                <a:latin typeface="CS New Athanasius" panose="020B0500000000000000" pitchFamily="34" charset="0"/>
              </a:defRPr>
            </a:lvl1pPr>
          </a:lstStyle>
          <a:p>
            <a:pPr lvl="0"/>
            <a:endParaRPr lang="ar-EG" dirty="0"/>
          </a:p>
        </p:txBody>
      </p:sp>
    </p:spTree>
    <p:extLst>
      <p:ext uri="{BB962C8B-B14F-4D97-AF65-F5344CB8AC3E}">
        <p14:creationId xmlns:p14="http://schemas.microsoft.com/office/powerpoint/2010/main" val="2810729833"/>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ثيؤطوكية الأربعاء (القطعة الثانية =B)">
    <p:spTree>
      <p:nvGrpSpPr>
        <p:cNvPr id="1" name=""/>
        <p:cNvGrpSpPr/>
        <p:nvPr/>
      </p:nvGrpSpPr>
      <p:grpSpPr>
        <a:xfrm>
          <a:off x="0" y="0"/>
          <a:ext cx="0" cy="0"/>
          <a:chOff x="0" y="0"/>
          <a:chExt cx="0" cy="0"/>
        </a:xfrm>
      </p:grpSpPr>
      <p:sp>
        <p:nvSpPr>
          <p:cNvPr id="2" name="Rectangle 1"/>
          <p:cNvSpPr/>
          <p:nvPr userDrawn="1"/>
        </p:nvSpPr>
        <p:spPr>
          <a:xfrm>
            <a:off x="2161358" y="6625"/>
            <a:ext cx="4821283" cy="523220"/>
          </a:xfrm>
          <a:prstGeom prst="rect">
            <a:avLst/>
          </a:prstGeom>
          <a:noFill/>
        </p:spPr>
        <p:txBody>
          <a:bodyPr wrap="square" lIns="91440" tIns="45720" rIns="91440" bIns="45720">
            <a:spAutoFit/>
          </a:bodyPr>
          <a:lstStyle/>
          <a:p>
            <a:pPr algn="ctr" rtl="1" eaLnBrk="1" hangingPunct="1">
              <a:buFontTx/>
              <a:buNone/>
            </a:pPr>
            <a:r>
              <a:rPr kumimoji="0" lang="ar-EG" altLang="en-US" sz="2800" b="1" i="0" u="none" strike="noStrike" kern="1200" cap="none" spc="0" normalizeH="0" baseline="0" dirty="0">
                <a:ln>
                  <a:noFill/>
                </a:ln>
                <a:solidFill>
                  <a:srgbClr val="FFC000"/>
                </a:solidFill>
                <a:effectLst/>
                <a:uLnTx/>
                <a:uFillTx/>
                <a:latin typeface="Calibri"/>
                <a:ea typeface="+mn-ea"/>
                <a:cs typeface="AGA Sindibad Regular" pitchFamily="2" charset="-78"/>
              </a:rPr>
              <a:t>ثيؤطوكية الأربعاء </a:t>
            </a:r>
            <a:r>
              <a:rPr kumimoji="0" lang="ar-EG" altLang="en-US" sz="2400" b="1" i="0" u="none" strike="noStrike" kern="1200" cap="none" spc="0" normalizeH="0" baseline="0" dirty="0">
                <a:ln>
                  <a:noFill/>
                </a:ln>
                <a:solidFill>
                  <a:srgbClr val="FFC000"/>
                </a:solidFill>
                <a:effectLst/>
                <a:uLnTx/>
                <a:uFillTx/>
                <a:latin typeface="Calibri"/>
                <a:ea typeface="+mn-ea"/>
                <a:cs typeface="AGA Sindibad Regular" pitchFamily="2" charset="-78"/>
              </a:rPr>
              <a:t>(القطعة الثانية </a:t>
            </a:r>
            <a:r>
              <a:rPr lang="en-US" altLang="en-US" sz="2000" b="0" dirty="0">
                <a:solidFill>
                  <a:srgbClr val="FFC000"/>
                </a:solidFill>
                <a:latin typeface="Avva_Shenouda" panose="020B0500000000000000" pitchFamily="34" charset="0"/>
                <a:cs typeface="PT Bold Heading" panose="02010400000000000000" pitchFamily="2" charset="-78"/>
              </a:rPr>
              <a:t>=B</a:t>
            </a:r>
            <a:r>
              <a:rPr lang="ar-EG" altLang="en-US" sz="2000" b="0" dirty="0">
                <a:solidFill>
                  <a:srgbClr val="FFC000"/>
                </a:solidFill>
                <a:latin typeface="Avva_Shenouda" panose="020B0500000000000000" pitchFamily="34" charset="0"/>
                <a:cs typeface="PT Bold Heading" panose="02010400000000000000" pitchFamily="2" charset="-78"/>
              </a:rPr>
              <a:t>)</a:t>
            </a:r>
            <a:endParaRPr lang="en-US" altLang="en-US" sz="2400" b="0" dirty="0">
              <a:solidFill>
                <a:srgbClr val="FFC000"/>
              </a:solidFill>
              <a:cs typeface="PT Bold Heading" panose="02010400000000000000" pitchFamily="2" charset="-78"/>
            </a:endParaRPr>
          </a:p>
        </p:txBody>
      </p:sp>
      <p:sp>
        <p:nvSpPr>
          <p:cNvPr id="6" name="Text Placeholder 6">
            <a:extLst>
              <a:ext uri="{FF2B5EF4-FFF2-40B4-BE49-F238E27FC236}">
                <a16:creationId xmlns:a16="http://schemas.microsoft.com/office/drawing/2014/main" id="{6B9C6EC6-32C2-42A7-838D-CE00378683DD}"/>
              </a:ext>
            </a:extLst>
          </p:cNvPr>
          <p:cNvSpPr>
            <a:spLocks noGrp="1"/>
          </p:cNvSpPr>
          <p:nvPr>
            <p:ph type="body" sz="quarter" idx="10"/>
          </p:nvPr>
        </p:nvSpPr>
        <p:spPr>
          <a:xfrm>
            <a:off x="0" y="5661635"/>
            <a:ext cx="9144000" cy="1189740"/>
          </a:xfrm>
          <a:prstGeom prst="rect">
            <a:avLst/>
          </a:prstGeom>
        </p:spPr>
        <p:txBody>
          <a:bodyPr anchor="b"/>
          <a:lstStyle>
            <a:lvl1pPr marL="0" indent="0" algn="ctr" rtl="1">
              <a:buNone/>
              <a:defRPr sz="4000" b="1">
                <a:solidFill>
                  <a:schemeClr val="bg1"/>
                </a:solidFill>
                <a:cs typeface="+mn-cs"/>
              </a:defRPr>
            </a:lvl1pPr>
          </a:lstStyle>
          <a:p>
            <a:pPr lvl="0"/>
            <a:endParaRPr lang="ar-EG" dirty="0"/>
          </a:p>
        </p:txBody>
      </p:sp>
      <p:sp>
        <p:nvSpPr>
          <p:cNvPr id="7" name="Text Placeholder 8">
            <a:extLst>
              <a:ext uri="{FF2B5EF4-FFF2-40B4-BE49-F238E27FC236}">
                <a16:creationId xmlns:a16="http://schemas.microsoft.com/office/drawing/2014/main" id="{44CBFCC5-C432-4FC0-8BFA-E330F95D6223}"/>
              </a:ext>
            </a:extLst>
          </p:cNvPr>
          <p:cNvSpPr>
            <a:spLocks noGrp="1"/>
          </p:cNvSpPr>
          <p:nvPr>
            <p:ph type="body" sz="quarter" idx="11"/>
          </p:nvPr>
        </p:nvSpPr>
        <p:spPr>
          <a:xfrm>
            <a:off x="0" y="3710609"/>
            <a:ext cx="9144000" cy="715617"/>
          </a:xfrm>
          <a:prstGeom prst="rect">
            <a:avLst/>
          </a:prstGeom>
        </p:spPr>
        <p:txBody>
          <a:bodyPr/>
          <a:lstStyle>
            <a:lvl1pPr marL="0" indent="0" algn="ctr" rtl="1">
              <a:buNone/>
              <a:defRPr sz="4000" b="1">
                <a:solidFill>
                  <a:schemeClr val="bg1"/>
                </a:solidFill>
                <a:cs typeface="+mn-cs"/>
              </a:defRPr>
            </a:lvl1pPr>
          </a:lstStyle>
          <a:p>
            <a:pPr lvl="0"/>
            <a:endParaRPr lang="ar-EG" dirty="0"/>
          </a:p>
        </p:txBody>
      </p:sp>
      <p:sp>
        <p:nvSpPr>
          <p:cNvPr id="8" name="Text Placeholder 10">
            <a:extLst>
              <a:ext uri="{FF2B5EF4-FFF2-40B4-BE49-F238E27FC236}">
                <a16:creationId xmlns:a16="http://schemas.microsoft.com/office/drawing/2014/main" id="{DD737FF8-1A25-4572-BD02-2E66618A5925}"/>
              </a:ext>
            </a:extLst>
          </p:cNvPr>
          <p:cNvSpPr>
            <a:spLocks noGrp="1"/>
          </p:cNvSpPr>
          <p:nvPr>
            <p:ph type="body" sz="quarter" idx="12"/>
          </p:nvPr>
        </p:nvSpPr>
        <p:spPr>
          <a:xfrm>
            <a:off x="0" y="4442434"/>
            <a:ext cx="9144000" cy="1189740"/>
          </a:xfrm>
          <a:prstGeom prst="rect">
            <a:avLst/>
          </a:prstGeom>
        </p:spPr>
        <p:txBody>
          <a:bodyPr anchor="t"/>
          <a:lstStyle>
            <a:lvl1pPr marL="0" indent="0" algn="ctr">
              <a:buNone/>
              <a:defRPr sz="4000">
                <a:solidFill>
                  <a:srgbClr val="FFC000"/>
                </a:solidFill>
                <a:latin typeface="CS New Athanasius" panose="020B0500000000000000" pitchFamily="34" charset="0"/>
              </a:defRPr>
            </a:lvl1pPr>
          </a:lstStyle>
          <a:p>
            <a:pPr lvl="0"/>
            <a:endParaRPr lang="ar-EG" dirty="0"/>
          </a:p>
        </p:txBody>
      </p:sp>
    </p:spTree>
    <p:extLst>
      <p:ext uri="{BB962C8B-B14F-4D97-AF65-F5344CB8AC3E}">
        <p14:creationId xmlns:p14="http://schemas.microsoft.com/office/powerpoint/2010/main" val="3359346928"/>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ثيؤطوكية الأربعاء (القطعة الثالثة J)">
    <p:spTree>
      <p:nvGrpSpPr>
        <p:cNvPr id="1" name=""/>
        <p:cNvGrpSpPr/>
        <p:nvPr/>
      </p:nvGrpSpPr>
      <p:grpSpPr>
        <a:xfrm>
          <a:off x="0" y="0"/>
          <a:ext cx="0" cy="0"/>
          <a:chOff x="0" y="0"/>
          <a:chExt cx="0" cy="0"/>
        </a:xfrm>
      </p:grpSpPr>
      <p:sp>
        <p:nvSpPr>
          <p:cNvPr id="2" name="Rectangle 1"/>
          <p:cNvSpPr/>
          <p:nvPr userDrawn="1"/>
        </p:nvSpPr>
        <p:spPr>
          <a:xfrm>
            <a:off x="2161358" y="0"/>
            <a:ext cx="4821283" cy="523220"/>
          </a:xfrm>
          <a:prstGeom prst="rect">
            <a:avLst/>
          </a:prstGeom>
          <a:noFill/>
        </p:spPr>
        <p:txBody>
          <a:bodyPr wrap="square" lIns="91440" tIns="45720" rIns="91440" bIns="45720">
            <a:spAutoFit/>
          </a:bodyPr>
          <a:lstStyle/>
          <a:p>
            <a:pPr algn="ctr" rtl="1" eaLnBrk="1" hangingPunct="1">
              <a:buFontTx/>
              <a:buNone/>
            </a:pPr>
            <a:r>
              <a:rPr kumimoji="0" lang="ar-EG" altLang="en-US" sz="2800" b="1" i="0" u="none" strike="noStrike" kern="1200" cap="none" spc="0" normalizeH="0" baseline="0" dirty="0">
                <a:ln>
                  <a:noFill/>
                </a:ln>
                <a:solidFill>
                  <a:srgbClr val="FFC000"/>
                </a:solidFill>
                <a:effectLst/>
                <a:uLnTx/>
                <a:uFillTx/>
                <a:latin typeface="Calibri"/>
                <a:ea typeface="+mn-ea"/>
                <a:cs typeface="AGA Sindibad Regular" pitchFamily="2" charset="-78"/>
              </a:rPr>
              <a:t>ثيؤطوكية الأربعاء </a:t>
            </a:r>
            <a:r>
              <a:rPr kumimoji="0" lang="ar-EG" altLang="en-US" sz="2400" b="1" i="0" u="none" strike="noStrike" kern="1200" cap="none" spc="0" normalizeH="0" baseline="0" dirty="0">
                <a:ln>
                  <a:noFill/>
                </a:ln>
                <a:solidFill>
                  <a:srgbClr val="FFC000"/>
                </a:solidFill>
                <a:effectLst/>
                <a:uLnTx/>
                <a:uFillTx/>
                <a:latin typeface="Calibri"/>
                <a:ea typeface="+mn-ea"/>
                <a:cs typeface="AGA Sindibad Regular" pitchFamily="2" charset="-78"/>
              </a:rPr>
              <a:t>(القطعة الثالثة </a:t>
            </a:r>
            <a:r>
              <a:rPr lang="en-US" altLang="en-US" sz="2000" b="0" kern="1200" dirty="0">
                <a:solidFill>
                  <a:srgbClr val="FFC000"/>
                </a:solidFill>
                <a:latin typeface="Avva_Shenouda" panose="020B0500000000000000" pitchFamily="34" charset="0"/>
                <a:ea typeface="+mn-ea"/>
                <a:cs typeface="PT Bold Heading" panose="02010400000000000000" pitchFamily="2" charset="-78"/>
              </a:rPr>
              <a:t>=J</a:t>
            </a:r>
            <a:r>
              <a:rPr lang="ar-EG" altLang="en-US" sz="2000" b="0" dirty="0">
                <a:solidFill>
                  <a:srgbClr val="FFC000"/>
                </a:solidFill>
                <a:latin typeface="Avva_Shenouda" panose="020B0500000000000000" pitchFamily="34" charset="0"/>
                <a:cs typeface="PT Bold Heading" panose="02010400000000000000" pitchFamily="2" charset="-78"/>
              </a:rPr>
              <a:t>)</a:t>
            </a:r>
            <a:endParaRPr lang="en-US" altLang="en-US" sz="2400" b="0" dirty="0">
              <a:solidFill>
                <a:srgbClr val="FFC000"/>
              </a:solidFill>
              <a:cs typeface="PT Bold Heading" panose="02010400000000000000" pitchFamily="2" charset="-78"/>
            </a:endParaRPr>
          </a:p>
        </p:txBody>
      </p:sp>
      <p:sp>
        <p:nvSpPr>
          <p:cNvPr id="6" name="Text Placeholder 6">
            <a:extLst>
              <a:ext uri="{FF2B5EF4-FFF2-40B4-BE49-F238E27FC236}">
                <a16:creationId xmlns:a16="http://schemas.microsoft.com/office/drawing/2014/main" id="{D8C25722-F987-4BC3-A884-B96CF504FD20}"/>
              </a:ext>
            </a:extLst>
          </p:cNvPr>
          <p:cNvSpPr>
            <a:spLocks noGrp="1"/>
          </p:cNvSpPr>
          <p:nvPr>
            <p:ph type="body" sz="quarter" idx="10"/>
          </p:nvPr>
        </p:nvSpPr>
        <p:spPr>
          <a:xfrm>
            <a:off x="0" y="5661635"/>
            <a:ext cx="9144000" cy="1189740"/>
          </a:xfrm>
          <a:prstGeom prst="rect">
            <a:avLst/>
          </a:prstGeom>
        </p:spPr>
        <p:txBody>
          <a:bodyPr anchor="b"/>
          <a:lstStyle>
            <a:lvl1pPr marL="0" indent="0" algn="ctr" rtl="1">
              <a:buNone/>
              <a:defRPr sz="4000" b="1">
                <a:solidFill>
                  <a:schemeClr val="bg1"/>
                </a:solidFill>
                <a:cs typeface="+mn-cs"/>
              </a:defRPr>
            </a:lvl1pPr>
          </a:lstStyle>
          <a:p>
            <a:pPr lvl="0"/>
            <a:endParaRPr lang="ar-EG" dirty="0"/>
          </a:p>
        </p:txBody>
      </p:sp>
      <p:sp>
        <p:nvSpPr>
          <p:cNvPr id="7" name="Text Placeholder 8">
            <a:extLst>
              <a:ext uri="{FF2B5EF4-FFF2-40B4-BE49-F238E27FC236}">
                <a16:creationId xmlns:a16="http://schemas.microsoft.com/office/drawing/2014/main" id="{6588F74D-A362-4963-88EC-189BE6D593C0}"/>
              </a:ext>
            </a:extLst>
          </p:cNvPr>
          <p:cNvSpPr>
            <a:spLocks noGrp="1"/>
          </p:cNvSpPr>
          <p:nvPr>
            <p:ph type="body" sz="quarter" idx="11"/>
          </p:nvPr>
        </p:nvSpPr>
        <p:spPr>
          <a:xfrm>
            <a:off x="0" y="3710609"/>
            <a:ext cx="9144000" cy="715617"/>
          </a:xfrm>
          <a:prstGeom prst="rect">
            <a:avLst/>
          </a:prstGeom>
        </p:spPr>
        <p:txBody>
          <a:bodyPr/>
          <a:lstStyle>
            <a:lvl1pPr marL="0" indent="0" algn="ctr" rtl="1">
              <a:buNone/>
              <a:defRPr sz="4000" b="1">
                <a:solidFill>
                  <a:schemeClr val="bg1"/>
                </a:solidFill>
                <a:cs typeface="+mn-cs"/>
              </a:defRPr>
            </a:lvl1pPr>
          </a:lstStyle>
          <a:p>
            <a:pPr lvl="0"/>
            <a:endParaRPr lang="ar-EG" dirty="0"/>
          </a:p>
        </p:txBody>
      </p:sp>
      <p:sp>
        <p:nvSpPr>
          <p:cNvPr id="8" name="Text Placeholder 10">
            <a:extLst>
              <a:ext uri="{FF2B5EF4-FFF2-40B4-BE49-F238E27FC236}">
                <a16:creationId xmlns:a16="http://schemas.microsoft.com/office/drawing/2014/main" id="{DABD7D0B-C3B5-45D7-9947-39142920690B}"/>
              </a:ext>
            </a:extLst>
          </p:cNvPr>
          <p:cNvSpPr>
            <a:spLocks noGrp="1"/>
          </p:cNvSpPr>
          <p:nvPr>
            <p:ph type="body" sz="quarter" idx="12"/>
          </p:nvPr>
        </p:nvSpPr>
        <p:spPr>
          <a:xfrm>
            <a:off x="0" y="4442434"/>
            <a:ext cx="9144000" cy="1189740"/>
          </a:xfrm>
          <a:prstGeom prst="rect">
            <a:avLst/>
          </a:prstGeom>
        </p:spPr>
        <p:txBody>
          <a:bodyPr anchor="t"/>
          <a:lstStyle>
            <a:lvl1pPr marL="0" indent="0" algn="ctr">
              <a:buNone/>
              <a:defRPr sz="4000">
                <a:solidFill>
                  <a:srgbClr val="FFC000"/>
                </a:solidFill>
                <a:latin typeface="CS New Athanasius" panose="020B0500000000000000" pitchFamily="34" charset="0"/>
              </a:defRPr>
            </a:lvl1pPr>
          </a:lstStyle>
          <a:p>
            <a:pPr lvl="0"/>
            <a:endParaRPr lang="ar-EG" dirty="0"/>
          </a:p>
        </p:txBody>
      </p:sp>
    </p:spTree>
    <p:extLst>
      <p:ext uri="{BB962C8B-B14F-4D97-AF65-F5344CB8AC3E}">
        <p14:creationId xmlns:p14="http://schemas.microsoft.com/office/powerpoint/2010/main" val="3968850248"/>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ثيؤطوكية الأربعاء (القطعة الرابعة (D">
    <p:spTree>
      <p:nvGrpSpPr>
        <p:cNvPr id="1" name=""/>
        <p:cNvGrpSpPr/>
        <p:nvPr/>
      </p:nvGrpSpPr>
      <p:grpSpPr>
        <a:xfrm>
          <a:off x="0" y="0"/>
          <a:ext cx="0" cy="0"/>
          <a:chOff x="0" y="0"/>
          <a:chExt cx="0" cy="0"/>
        </a:xfrm>
      </p:grpSpPr>
      <p:sp>
        <p:nvSpPr>
          <p:cNvPr id="2" name="Rectangle 1"/>
          <p:cNvSpPr/>
          <p:nvPr userDrawn="1"/>
        </p:nvSpPr>
        <p:spPr>
          <a:xfrm>
            <a:off x="2161358" y="0"/>
            <a:ext cx="4821283" cy="523220"/>
          </a:xfrm>
          <a:prstGeom prst="rect">
            <a:avLst/>
          </a:prstGeom>
          <a:noFill/>
        </p:spPr>
        <p:txBody>
          <a:bodyPr wrap="square" lIns="91440" tIns="45720" rIns="91440" bIns="45720">
            <a:spAutoFit/>
          </a:bodyPr>
          <a:lstStyle/>
          <a:p>
            <a:pPr algn="ctr" rtl="1" eaLnBrk="1" hangingPunct="1">
              <a:buFontTx/>
              <a:buNone/>
            </a:pPr>
            <a:r>
              <a:rPr kumimoji="0" lang="ar-EG" altLang="en-US" sz="2800" b="1" i="0" u="none" strike="noStrike" kern="1200" cap="none" spc="0" normalizeH="0" baseline="0" dirty="0">
                <a:ln>
                  <a:noFill/>
                </a:ln>
                <a:solidFill>
                  <a:srgbClr val="FFC000"/>
                </a:solidFill>
                <a:effectLst/>
                <a:uLnTx/>
                <a:uFillTx/>
                <a:latin typeface="Calibri"/>
                <a:ea typeface="+mn-ea"/>
                <a:cs typeface="AGA Sindibad Regular" pitchFamily="2" charset="-78"/>
              </a:rPr>
              <a:t>ثيؤطوكية الأربعاء </a:t>
            </a:r>
            <a:r>
              <a:rPr kumimoji="0" lang="ar-EG" altLang="en-US" sz="2400" b="1" i="0" u="none" strike="noStrike" kern="1200" cap="none" spc="0" normalizeH="0" baseline="0" dirty="0">
                <a:ln>
                  <a:noFill/>
                </a:ln>
                <a:solidFill>
                  <a:srgbClr val="FFC000"/>
                </a:solidFill>
                <a:effectLst/>
                <a:uLnTx/>
                <a:uFillTx/>
                <a:latin typeface="Calibri"/>
                <a:ea typeface="+mn-ea"/>
                <a:cs typeface="AGA Sindibad Regular" pitchFamily="2" charset="-78"/>
              </a:rPr>
              <a:t>(القطعة الرابعة </a:t>
            </a:r>
            <a:r>
              <a:rPr kumimoji="0" lang="en-US" altLang="en-US" sz="2400" b="1" i="0" u="none" strike="noStrike" kern="1200" cap="none" spc="0" normalizeH="0" baseline="0" dirty="0">
                <a:ln>
                  <a:noFill/>
                </a:ln>
                <a:solidFill>
                  <a:srgbClr val="FFC000"/>
                </a:solidFill>
                <a:effectLst/>
                <a:uLnTx/>
                <a:uFillTx/>
                <a:latin typeface="Calibri"/>
                <a:ea typeface="+mn-ea"/>
                <a:cs typeface="AGA Sindibad Regular" pitchFamily="2" charset="-78"/>
              </a:rPr>
              <a:t>(</a:t>
            </a:r>
            <a:r>
              <a:rPr kumimoji="0" lang="en-US" altLang="en-US" sz="2400" b="1" i="0" u="none" strike="noStrike" kern="1200" cap="none" spc="0" normalizeH="0" baseline="0" dirty="0">
                <a:ln>
                  <a:noFill/>
                </a:ln>
                <a:solidFill>
                  <a:srgbClr val="FFC000"/>
                </a:solidFill>
                <a:effectLst/>
                <a:uLnTx/>
                <a:uFillTx/>
                <a:latin typeface="Avva_Shenouda" panose="020B0500000000000000" pitchFamily="34" charset="0"/>
                <a:ea typeface="+mn-ea"/>
                <a:cs typeface="AGA Sindibad Regular" pitchFamily="2" charset="-78"/>
              </a:rPr>
              <a:t>=D</a:t>
            </a:r>
            <a:endParaRPr kumimoji="0" lang="en-US" altLang="en-US" sz="2800" b="1" i="0" u="none" strike="noStrike" kern="1200" cap="none" spc="0" normalizeH="0" baseline="0" dirty="0">
              <a:ln>
                <a:noFill/>
              </a:ln>
              <a:solidFill>
                <a:srgbClr val="FFC000"/>
              </a:solidFill>
              <a:effectLst/>
              <a:uLnTx/>
              <a:uFillTx/>
              <a:latin typeface="Calibri"/>
              <a:ea typeface="+mn-ea"/>
              <a:cs typeface="AGA Sindibad Regular" pitchFamily="2" charset="-78"/>
            </a:endParaRPr>
          </a:p>
        </p:txBody>
      </p:sp>
      <p:sp>
        <p:nvSpPr>
          <p:cNvPr id="6" name="Text Placeholder 6">
            <a:extLst>
              <a:ext uri="{FF2B5EF4-FFF2-40B4-BE49-F238E27FC236}">
                <a16:creationId xmlns:a16="http://schemas.microsoft.com/office/drawing/2014/main" id="{04470D2B-16BE-4D57-8C71-4B80DF36A3D9}"/>
              </a:ext>
            </a:extLst>
          </p:cNvPr>
          <p:cNvSpPr>
            <a:spLocks noGrp="1"/>
          </p:cNvSpPr>
          <p:nvPr>
            <p:ph type="body" sz="quarter" idx="10"/>
          </p:nvPr>
        </p:nvSpPr>
        <p:spPr>
          <a:xfrm>
            <a:off x="0" y="5661635"/>
            <a:ext cx="9144000" cy="1189740"/>
          </a:xfrm>
          <a:prstGeom prst="rect">
            <a:avLst/>
          </a:prstGeom>
        </p:spPr>
        <p:txBody>
          <a:bodyPr anchor="b"/>
          <a:lstStyle>
            <a:lvl1pPr marL="0" indent="0" algn="ctr" rtl="1">
              <a:buNone/>
              <a:defRPr sz="4000" b="1">
                <a:solidFill>
                  <a:schemeClr val="bg1"/>
                </a:solidFill>
                <a:cs typeface="+mn-cs"/>
              </a:defRPr>
            </a:lvl1pPr>
          </a:lstStyle>
          <a:p>
            <a:pPr lvl="0"/>
            <a:endParaRPr lang="ar-EG" dirty="0"/>
          </a:p>
        </p:txBody>
      </p:sp>
      <p:sp>
        <p:nvSpPr>
          <p:cNvPr id="7" name="Text Placeholder 8">
            <a:extLst>
              <a:ext uri="{FF2B5EF4-FFF2-40B4-BE49-F238E27FC236}">
                <a16:creationId xmlns:a16="http://schemas.microsoft.com/office/drawing/2014/main" id="{15437F8C-73B5-46BA-97F3-C4B79FCB5254}"/>
              </a:ext>
            </a:extLst>
          </p:cNvPr>
          <p:cNvSpPr>
            <a:spLocks noGrp="1"/>
          </p:cNvSpPr>
          <p:nvPr>
            <p:ph type="body" sz="quarter" idx="11"/>
          </p:nvPr>
        </p:nvSpPr>
        <p:spPr>
          <a:xfrm>
            <a:off x="0" y="3710609"/>
            <a:ext cx="9144000" cy="715617"/>
          </a:xfrm>
          <a:prstGeom prst="rect">
            <a:avLst/>
          </a:prstGeom>
        </p:spPr>
        <p:txBody>
          <a:bodyPr/>
          <a:lstStyle>
            <a:lvl1pPr marL="0" indent="0" algn="ctr" rtl="1">
              <a:buNone/>
              <a:defRPr sz="4000" b="1">
                <a:solidFill>
                  <a:schemeClr val="bg1"/>
                </a:solidFill>
                <a:cs typeface="+mn-cs"/>
              </a:defRPr>
            </a:lvl1pPr>
          </a:lstStyle>
          <a:p>
            <a:pPr lvl="0"/>
            <a:endParaRPr lang="ar-EG" dirty="0"/>
          </a:p>
        </p:txBody>
      </p:sp>
      <p:sp>
        <p:nvSpPr>
          <p:cNvPr id="8" name="Text Placeholder 10">
            <a:extLst>
              <a:ext uri="{FF2B5EF4-FFF2-40B4-BE49-F238E27FC236}">
                <a16:creationId xmlns:a16="http://schemas.microsoft.com/office/drawing/2014/main" id="{438F2D24-69AC-40D0-A01B-C1D6AA9DD4D6}"/>
              </a:ext>
            </a:extLst>
          </p:cNvPr>
          <p:cNvSpPr>
            <a:spLocks noGrp="1"/>
          </p:cNvSpPr>
          <p:nvPr>
            <p:ph type="body" sz="quarter" idx="12"/>
          </p:nvPr>
        </p:nvSpPr>
        <p:spPr>
          <a:xfrm>
            <a:off x="0" y="4442434"/>
            <a:ext cx="9144000" cy="1189740"/>
          </a:xfrm>
          <a:prstGeom prst="rect">
            <a:avLst/>
          </a:prstGeom>
        </p:spPr>
        <p:txBody>
          <a:bodyPr anchor="t"/>
          <a:lstStyle>
            <a:lvl1pPr marL="0" indent="0" algn="ctr">
              <a:buNone/>
              <a:defRPr sz="4000">
                <a:solidFill>
                  <a:srgbClr val="FFC000"/>
                </a:solidFill>
                <a:latin typeface="CS New Athanasius" panose="020B0500000000000000" pitchFamily="34" charset="0"/>
              </a:defRPr>
            </a:lvl1pPr>
          </a:lstStyle>
          <a:p>
            <a:pPr lvl="0"/>
            <a:endParaRPr lang="ar-EG" dirty="0"/>
          </a:p>
        </p:txBody>
      </p:sp>
    </p:spTree>
    <p:extLst>
      <p:ext uri="{BB962C8B-B14F-4D97-AF65-F5344CB8AC3E}">
        <p14:creationId xmlns:p14="http://schemas.microsoft.com/office/powerpoint/2010/main" val="1700319996"/>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ثيؤطوكية الأربعاء (القطعة الخامسة ">
    <p:spTree>
      <p:nvGrpSpPr>
        <p:cNvPr id="1" name=""/>
        <p:cNvGrpSpPr/>
        <p:nvPr/>
      </p:nvGrpSpPr>
      <p:grpSpPr>
        <a:xfrm>
          <a:off x="0" y="0"/>
          <a:ext cx="0" cy="0"/>
          <a:chOff x="0" y="0"/>
          <a:chExt cx="0" cy="0"/>
        </a:xfrm>
      </p:grpSpPr>
      <p:sp>
        <p:nvSpPr>
          <p:cNvPr id="2" name="Rectangle 1"/>
          <p:cNvSpPr/>
          <p:nvPr userDrawn="1"/>
        </p:nvSpPr>
        <p:spPr>
          <a:xfrm>
            <a:off x="2161358" y="0"/>
            <a:ext cx="4821283" cy="523220"/>
          </a:xfrm>
          <a:prstGeom prst="rect">
            <a:avLst/>
          </a:prstGeom>
          <a:noFill/>
        </p:spPr>
        <p:txBody>
          <a:bodyPr wrap="square" lIns="91440" tIns="45720" rIns="91440" bIns="45720">
            <a:spAutoFit/>
          </a:bodyPr>
          <a:lstStyle/>
          <a:p>
            <a:pPr algn="ctr" rtl="1" eaLnBrk="1" hangingPunct="1">
              <a:buFontTx/>
              <a:buNone/>
            </a:pPr>
            <a:r>
              <a:rPr kumimoji="0" lang="ar-EG" altLang="en-US" sz="2800" b="1" i="0" u="none" strike="noStrike" kern="1200" cap="none" spc="0" normalizeH="0" baseline="0" dirty="0">
                <a:ln>
                  <a:noFill/>
                </a:ln>
                <a:solidFill>
                  <a:srgbClr val="FFC000"/>
                </a:solidFill>
                <a:effectLst/>
                <a:uLnTx/>
                <a:uFillTx/>
                <a:latin typeface="Calibri"/>
                <a:ea typeface="+mn-ea"/>
                <a:cs typeface="AGA Sindibad Regular" pitchFamily="2" charset="-78"/>
              </a:rPr>
              <a:t>ثيؤطوكية الأربعاء </a:t>
            </a:r>
            <a:r>
              <a:rPr kumimoji="0" lang="ar-EG" altLang="en-US" sz="2400" b="1" i="0" u="none" strike="noStrike" kern="1200" cap="none" spc="0" normalizeH="0" baseline="0" dirty="0">
                <a:ln>
                  <a:noFill/>
                </a:ln>
                <a:solidFill>
                  <a:srgbClr val="FFC000"/>
                </a:solidFill>
                <a:effectLst/>
                <a:uLnTx/>
                <a:uFillTx/>
                <a:latin typeface="Calibri"/>
                <a:ea typeface="+mn-ea"/>
                <a:cs typeface="AGA Sindibad Regular" pitchFamily="2" charset="-78"/>
              </a:rPr>
              <a:t>(القطعة الخامسة </a:t>
            </a:r>
            <a:r>
              <a:rPr kumimoji="0" lang="en-US" altLang="en-US" sz="2400" b="1" i="0" u="none" strike="noStrike" kern="1200" cap="none" spc="0" normalizeH="0" baseline="0" dirty="0">
                <a:ln>
                  <a:noFill/>
                </a:ln>
                <a:solidFill>
                  <a:srgbClr val="FFC000"/>
                </a:solidFill>
                <a:effectLst/>
                <a:uLnTx/>
                <a:uFillTx/>
                <a:latin typeface="Calibri"/>
                <a:ea typeface="+mn-ea"/>
                <a:cs typeface="AGA Sindibad Regular" pitchFamily="2" charset="-78"/>
              </a:rPr>
              <a:t>(</a:t>
            </a:r>
            <a:r>
              <a:rPr kumimoji="0" lang="en-US" altLang="en-US" sz="2400" b="1" i="0" u="none" strike="noStrike" kern="1200" cap="none" spc="0" normalizeH="0" baseline="0" dirty="0">
                <a:ln>
                  <a:noFill/>
                </a:ln>
                <a:solidFill>
                  <a:srgbClr val="FFC000"/>
                </a:solidFill>
                <a:effectLst/>
                <a:uLnTx/>
                <a:uFillTx/>
                <a:latin typeface="Avva_Shenouda" panose="020B0500000000000000" pitchFamily="34" charset="0"/>
                <a:ea typeface="+mn-ea"/>
                <a:cs typeface="AGA Sindibad Regular" pitchFamily="2" charset="-78"/>
              </a:rPr>
              <a:t>=E</a:t>
            </a:r>
            <a:endParaRPr kumimoji="0" lang="en-US" altLang="en-US" sz="2800" b="1" i="0" u="none" strike="noStrike" kern="1200" cap="none" spc="0" normalizeH="0" baseline="0" dirty="0">
              <a:ln>
                <a:noFill/>
              </a:ln>
              <a:solidFill>
                <a:srgbClr val="FFC000"/>
              </a:solidFill>
              <a:effectLst/>
              <a:uLnTx/>
              <a:uFillTx/>
              <a:latin typeface="Calibri"/>
              <a:ea typeface="+mn-ea"/>
              <a:cs typeface="AGA Sindibad Regular" pitchFamily="2" charset="-78"/>
            </a:endParaRPr>
          </a:p>
        </p:txBody>
      </p:sp>
      <p:sp>
        <p:nvSpPr>
          <p:cNvPr id="6" name="Text Placeholder 6">
            <a:extLst>
              <a:ext uri="{FF2B5EF4-FFF2-40B4-BE49-F238E27FC236}">
                <a16:creationId xmlns:a16="http://schemas.microsoft.com/office/drawing/2014/main" id="{941557B5-E952-4E88-8482-F57F63250795}"/>
              </a:ext>
            </a:extLst>
          </p:cNvPr>
          <p:cNvSpPr>
            <a:spLocks noGrp="1"/>
          </p:cNvSpPr>
          <p:nvPr>
            <p:ph type="body" sz="quarter" idx="10"/>
          </p:nvPr>
        </p:nvSpPr>
        <p:spPr>
          <a:xfrm>
            <a:off x="0" y="5661635"/>
            <a:ext cx="9144000" cy="1189740"/>
          </a:xfrm>
          <a:prstGeom prst="rect">
            <a:avLst/>
          </a:prstGeom>
        </p:spPr>
        <p:txBody>
          <a:bodyPr anchor="b"/>
          <a:lstStyle>
            <a:lvl1pPr marL="0" indent="0" algn="ctr" rtl="1">
              <a:buNone/>
              <a:defRPr sz="4000" b="1">
                <a:solidFill>
                  <a:schemeClr val="bg1"/>
                </a:solidFill>
                <a:cs typeface="+mn-cs"/>
              </a:defRPr>
            </a:lvl1pPr>
          </a:lstStyle>
          <a:p>
            <a:pPr lvl="0"/>
            <a:endParaRPr lang="ar-EG" dirty="0"/>
          </a:p>
        </p:txBody>
      </p:sp>
      <p:sp>
        <p:nvSpPr>
          <p:cNvPr id="7" name="Text Placeholder 8">
            <a:extLst>
              <a:ext uri="{FF2B5EF4-FFF2-40B4-BE49-F238E27FC236}">
                <a16:creationId xmlns:a16="http://schemas.microsoft.com/office/drawing/2014/main" id="{6E72A118-FEA1-4BFE-A7B4-B533CB95AC25}"/>
              </a:ext>
            </a:extLst>
          </p:cNvPr>
          <p:cNvSpPr>
            <a:spLocks noGrp="1"/>
          </p:cNvSpPr>
          <p:nvPr>
            <p:ph type="body" sz="quarter" idx="11"/>
          </p:nvPr>
        </p:nvSpPr>
        <p:spPr>
          <a:xfrm>
            <a:off x="0" y="3710609"/>
            <a:ext cx="9144000" cy="715617"/>
          </a:xfrm>
          <a:prstGeom prst="rect">
            <a:avLst/>
          </a:prstGeom>
        </p:spPr>
        <p:txBody>
          <a:bodyPr/>
          <a:lstStyle>
            <a:lvl1pPr marL="0" indent="0" algn="ctr" rtl="1">
              <a:buNone/>
              <a:defRPr sz="4000" b="1">
                <a:solidFill>
                  <a:schemeClr val="bg1"/>
                </a:solidFill>
                <a:cs typeface="+mn-cs"/>
              </a:defRPr>
            </a:lvl1pPr>
          </a:lstStyle>
          <a:p>
            <a:pPr lvl="0"/>
            <a:endParaRPr lang="ar-EG" dirty="0"/>
          </a:p>
        </p:txBody>
      </p:sp>
      <p:sp>
        <p:nvSpPr>
          <p:cNvPr id="8" name="Text Placeholder 10">
            <a:extLst>
              <a:ext uri="{FF2B5EF4-FFF2-40B4-BE49-F238E27FC236}">
                <a16:creationId xmlns:a16="http://schemas.microsoft.com/office/drawing/2014/main" id="{4043A274-C118-499E-AB1E-B4093402E594}"/>
              </a:ext>
            </a:extLst>
          </p:cNvPr>
          <p:cNvSpPr>
            <a:spLocks noGrp="1"/>
          </p:cNvSpPr>
          <p:nvPr>
            <p:ph type="body" sz="quarter" idx="12"/>
          </p:nvPr>
        </p:nvSpPr>
        <p:spPr>
          <a:xfrm>
            <a:off x="0" y="4442434"/>
            <a:ext cx="9144000" cy="1189740"/>
          </a:xfrm>
          <a:prstGeom prst="rect">
            <a:avLst/>
          </a:prstGeom>
        </p:spPr>
        <p:txBody>
          <a:bodyPr anchor="t"/>
          <a:lstStyle>
            <a:lvl1pPr marL="0" indent="0" algn="ctr">
              <a:buNone/>
              <a:defRPr sz="4000">
                <a:solidFill>
                  <a:srgbClr val="FFC000"/>
                </a:solidFill>
                <a:latin typeface="CS New Athanasius" panose="020B0500000000000000" pitchFamily="34" charset="0"/>
              </a:defRPr>
            </a:lvl1pPr>
          </a:lstStyle>
          <a:p>
            <a:pPr lvl="0"/>
            <a:endParaRPr lang="ar-EG" dirty="0"/>
          </a:p>
        </p:txBody>
      </p:sp>
    </p:spTree>
    <p:extLst>
      <p:ext uri="{BB962C8B-B14F-4D97-AF65-F5344CB8AC3E}">
        <p14:creationId xmlns:p14="http://schemas.microsoft.com/office/powerpoint/2010/main" val="1234584821"/>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ثيؤطوكية الأربعاء (القطعة السادسة ">
    <p:spTree>
      <p:nvGrpSpPr>
        <p:cNvPr id="1" name=""/>
        <p:cNvGrpSpPr/>
        <p:nvPr/>
      </p:nvGrpSpPr>
      <p:grpSpPr>
        <a:xfrm>
          <a:off x="0" y="0"/>
          <a:ext cx="0" cy="0"/>
          <a:chOff x="0" y="0"/>
          <a:chExt cx="0" cy="0"/>
        </a:xfrm>
      </p:grpSpPr>
      <p:sp>
        <p:nvSpPr>
          <p:cNvPr id="2" name="Rectangle 1"/>
          <p:cNvSpPr/>
          <p:nvPr userDrawn="1"/>
        </p:nvSpPr>
        <p:spPr>
          <a:xfrm>
            <a:off x="2161358" y="0"/>
            <a:ext cx="4821283" cy="523220"/>
          </a:xfrm>
          <a:prstGeom prst="rect">
            <a:avLst/>
          </a:prstGeom>
          <a:noFill/>
        </p:spPr>
        <p:txBody>
          <a:bodyPr wrap="square" lIns="91440" tIns="45720" rIns="91440" bIns="45720">
            <a:spAutoFit/>
          </a:bodyPr>
          <a:lstStyle/>
          <a:p>
            <a:pPr algn="ctr" rtl="1" eaLnBrk="1" hangingPunct="1">
              <a:buFontTx/>
              <a:buNone/>
            </a:pPr>
            <a:r>
              <a:rPr kumimoji="0" lang="ar-EG" altLang="en-US" sz="2800" b="1" i="0" u="none" strike="noStrike" kern="1200" cap="none" spc="0" normalizeH="0" baseline="0" dirty="0">
                <a:ln>
                  <a:noFill/>
                </a:ln>
                <a:solidFill>
                  <a:srgbClr val="FFC000"/>
                </a:solidFill>
                <a:effectLst/>
                <a:uLnTx/>
                <a:uFillTx/>
                <a:latin typeface="Calibri"/>
                <a:ea typeface="+mn-ea"/>
                <a:cs typeface="AGA Sindibad Regular" pitchFamily="2" charset="-78"/>
              </a:rPr>
              <a:t>ثيؤطوكية الأربعاء </a:t>
            </a:r>
            <a:r>
              <a:rPr kumimoji="0" lang="ar-EG" altLang="en-US" sz="2400" b="1" i="0" u="none" strike="noStrike" kern="1200" cap="none" spc="0" normalizeH="0" baseline="0" dirty="0">
                <a:ln>
                  <a:noFill/>
                </a:ln>
                <a:solidFill>
                  <a:srgbClr val="FFC000"/>
                </a:solidFill>
                <a:effectLst/>
                <a:uLnTx/>
                <a:uFillTx/>
                <a:latin typeface="Calibri"/>
                <a:ea typeface="+mn-ea"/>
                <a:cs typeface="AGA Sindibad Regular" pitchFamily="2" charset="-78"/>
              </a:rPr>
              <a:t>(القطعة السادسة </a:t>
            </a:r>
            <a:r>
              <a:rPr kumimoji="0" lang="en-US" altLang="en-US" sz="2400" b="1" i="0" u="none" strike="noStrike" kern="1200" cap="none" spc="0" normalizeH="0" baseline="0" dirty="0">
                <a:ln>
                  <a:noFill/>
                </a:ln>
                <a:solidFill>
                  <a:srgbClr val="FFC000"/>
                </a:solidFill>
                <a:effectLst/>
                <a:uLnTx/>
                <a:uFillTx/>
                <a:latin typeface="Calibri"/>
                <a:ea typeface="+mn-ea"/>
                <a:cs typeface="AGA Sindibad Regular" pitchFamily="2" charset="-78"/>
              </a:rPr>
              <a:t>(</a:t>
            </a:r>
            <a:r>
              <a:rPr kumimoji="0" lang="en-US" altLang="en-US" sz="2400" b="1" i="0" u="none" strike="noStrike" kern="1200" cap="none" spc="0" normalizeH="0" baseline="0" dirty="0">
                <a:ln>
                  <a:noFill/>
                </a:ln>
                <a:solidFill>
                  <a:srgbClr val="FFC000"/>
                </a:solidFill>
                <a:effectLst/>
                <a:uLnTx/>
                <a:uFillTx/>
                <a:latin typeface="Avva_Shenouda" panose="020B0500000000000000" pitchFamily="34" charset="0"/>
                <a:ea typeface="+mn-ea"/>
                <a:cs typeface="AGA Sindibad Regular" pitchFamily="2" charset="-78"/>
              </a:rPr>
              <a:t>^</a:t>
            </a:r>
            <a:endParaRPr kumimoji="0" lang="en-US" altLang="en-US" sz="2800" b="1" i="0" u="none" strike="noStrike" kern="1200" cap="none" spc="0" normalizeH="0" baseline="0" dirty="0">
              <a:ln>
                <a:noFill/>
              </a:ln>
              <a:solidFill>
                <a:srgbClr val="FFC000"/>
              </a:solidFill>
              <a:effectLst/>
              <a:uLnTx/>
              <a:uFillTx/>
              <a:latin typeface="Calibri"/>
              <a:ea typeface="+mn-ea"/>
              <a:cs typeface="AGA Sindibad Regular" pitchFamily="2" charset="-78"/>
            </a:endParaRPr>
          </a:p>
        </p:txBody>
      </p:sp>
      <p:sp>
        <p:nvSpPr>
          <p:cNvPr id="6" name="Text Placeholder 6">
            <a:extLst>
              <a:ext uri="{FF2B5EF4-FFF2-40B4-BE49-F238E27FC236}">
                <a16:creationId xmlns:a16="http://schemas.microsoft.com/office/drawing/2014/main" id="{0638E947-6135-4B1A-ADC8-C6A0F8D6C73B}"/>
              </a:ext>
            </a:extLst>
          </p:cNvPr>
          <p:cNvSpPr>
            <a:spLocks noGrp="1"/>
          </p:cNvSpPr>
          <p:nvPr>
            <p:ph type="body" sz="quarter" idx="10"/>
          </p:nvPr>
        </p:nvSpPr>
        <p:spPr>
          <a:xfrm>
            <a:off x="0" y="5661635"/>
            <a:ext cx="9144000" cy="1189740"/>
          </a:xfrm>
          <a:prstGeom prst="rect">
            <a:avLst/>
          </a:prstGeom>
        </p:spPr>
        <p:txBody>
          <a:bodyPr anchor="b"/>
          <a:lstStyle>
            <a:lvl1pPr marL="0" indent="0" algn="ctr" rtl="1">
              <a:buNone/>
              <a:defRPr sz="4000" b="1">
                <a:solidFill>
                  <a:schemeClr val="bg1"/>
                </a:solidFill>
                <a:cs typeface="+mn-cs"/>
              </a:defRPr>
            </a:lvl1pPr>
          </a:lstStyle>
          <a:p>
            <a:pPr lvl="0"/>
            <a:endParaRPr lang="ar-EG" dirty="0"/>
          </a:p>
        </p:txBody>
      </p:sp>
      <p:sp>
        <p:nvSpPr>
          <p:cNvPr id="7" name="Text Placeholder 8">
            <a:extLst>
              <a:ext uri="{FF2B5EF4-FFF2-40B4-BE49-F238E27FC236}">
                <a16:creationId xmlns:a16="http://schemas.microsoft.com/office/drawing/2014/main" id="{C33520C8-8150-43A0-97CD-F64A4121A55A}"/>
              </a:ext>
            </a:extLst>
          </p:cNvPr>
          <p:cNvSpPr>
            <a:spLocks noGrp="1"/>
          </p:cNvSpPr>
          <p:nvPr>
            <p:ph type="body" sz="quarter" idx="11"/>
          </p:nvPr>
        </p:nvSpPr>
        <p:spPr>
          <a:xfrm>
            <a:off x="0" y="3710609"/>
            <a:ext cx="9144000" cy="715617"/>
          </a:xfrm>
          <a:prstGeom prst="rect">
            <a:avLst/>
          </a:prstGeom>
        </p:spPr>
        <p:txBody>
          <a:bodyPr/>
          <a:lstStyle>
            <a:lvl1pPr marL="0" indent="0" algn="ctr" rtl="1">
              <a:buNone/>
              <a:defRPr sz="4000" b="1">
                <a:solidFill>
                  <a:schemeClr val="bg1"/>
                </a:solidFill>
                <a:cs typeface="+mn-cs"/>
              </a:defRPr>
            </a:lvl1pPr>
          </a:lstStyle>
          <a:p>
            <a:pPr lvl="0"/>
            <a:endParaRPr lang="ar-EG" dirty="0"/>
          </a:p>
        </p:txBody>
      </p:sp>
      <p:sp>
        <p:nvSpPr>
          <p:cNvPr id="8" name="Text Placeholder 10">
            <a:extLst>
              <a:ext uri="{FF2B5EF4-FFF2-40B4-BE49-F238E27FC236}">
                <a16:creationId xmlns:a16="http://schemas.microsoft.com/office/drawing/2014/main" id="{D9318751-4A20-4CB4-B51C-C30EE3D8B641}"/>
              </a:ext>
            </a:extLst>
          </p:cNvPr>
          <p:cNvSpPr>
            <a:spLocks noGrp="1"/>
          </p:cNvSpPr>
          <p:nvPr>
            <p:ph type="body" sz="quarter" idx="12"/>
          </p:nvPr>
        </p:nvSpPr>
        <p:spPr>
          <a:xfrm>
            <a:off x="0" y="4442434"/>
            <a:ext cx="9144000" cy="1189740"/>
          </a:xfrm>
          <a:prstGeom prst="rect">
            <a:avLst/>
          </a:prstGeom>
        </p:spPr>
        <p:txBody>
          <a:bodyPr anchor="t"/>
          <a:lstStyle>
            <a:lvl1pPr marL="0" indent="0" algn="ctr">
              <a:buNone/>
              <a:defRPr sz="4000">
                <a:solidFill>
                  <a:srgbClr val="FFC000"/>
                </a:solidFill>
                <a:latin typeface="CS New Athanasius" panose="020B0500000000000000" pitchFamily="34" charset="0"/>
              </a:defRPr>
            </a:lvl1pPr>
          </a:lstStyle>
          <a:p>
            <a:pPr lvl="0"/>
            <a:endParaRPr lang="ar-EG" dirty="0"/>
          </a:p>
        </p:txBody>
      </p:sp>
    </p:spTree>
    <p:extLst>
      <p:ext uri="{BB962C8B-B14F-4D97-AF65-F5344CB8AC3E}">
        <p14:creationId xmlns:p14="http://schemas.microsoft.com/office/powerpoint/2010/main" val="2282903453"/>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ثيؤطوكية الأربعاء (القطعة السابعة ">
    <p:spTree>
      <p:nvGrpSpPr>
        <p:cNvPr id="1" name=""/>
        <p:cNvGrpSpPr/>
        <p:nvPr/>
      </p:nvGrpSpPr>
      <p:grpSpPr>
        <a:xfrm>
          <a:off x="0" y="0"/>
          <a:ext cx="0" cy="0"/>
          <a:chOff x="0" y="0"/>
          <a:chExt cx="0" cy="0"/>
        </a:xfrm>
      </p:grpSpPr>
      <p:sp>
        <p:nvSpPr>
          <p:cNvPr id="2" name="Rectangle 1"/>
          <p:cNvSpPr/>
          <p:nvPr userDrawn="1"/>
        </p:nvSpPr>
        <p:spPr>
          <a:xfrm>
            <a:off x="2161358" y="6625"/>
            <a:ext cx="4821283" cy="523220"/>
          </a:xfrm>
          <a:prstGeom prst="rect">
            <a:avLst/>
          </a:prstGeom>
          <a:noFill/>
        </p:spPr>
        <p:txBody>
          <a:bodyPr wrap="square" lIns="91440" tIns="45720" rIns="91440" bIns="45720">
            <a:spAutoFit/>
          </a:bodyPr>
          <a:lstStyle/>
          <a:p>
            <a:pPr algn="ctr" rtl="1" eaLnBrk="1" hangingPunct="1">
              <a:buFontTx/>
              <a:buNone/>
            </a:pPr>
            <a:r>
              <a:rPr kumimoji="0" lang="ar-EG" altLang="en-US" sz="2800" b="1" i="0" u="none" strike="noStrike" kern="1200" cap="none" spc="0" normalizeH="0" baseline="0" dirty="0">
                <a:ln>
                  <a:noFill/>
                </a:ln>
                <a:solidFill>
                  <a:srgbClr val="FFC000"/>
                </a:solidFill>
                <a:effectLst/>
                <a:uLnTx/>
                <a:uFillTx/>
                <a:latin typeface="Calibri"/>
                <a:ea typeface="+mn-ea"/>
                <a:cs typeface="AGA Sindibad Regular" pitchFamily="2" charset="-78"/>
              </a:rPr>
              <a:t>ثيؤطوكية الأربعاء </a:t>
            </a:r>
            <a:r>
              <a:rPr kumimoji="0" lang="ar-EG" altLang="en-US" sz="2400" b="1" i="0" u="none" strike="noStrike" kern="1200" cap="none" spc="0" normalizeH="0" baseline="0" dirty="0">
                <a:ln>
                  <a:noFill/>
                </a:ln>
                <a:solidFill>
                  <a:srgbClr val="FFC000"/>
                </a:solidFill>
                <a:effectLst/>
                <a:uLnTx/>
                <a:uFillTx/>
                <a:latin typeface="Calibri"/>
                <a:ea typeface="+mn-ea"/>
                <a:cs typeface="AGA Sindibad Regular" pitchFamily="2" charset="-78"/>
              </a:rPr>
              <a:t>(القطعة السابعة </a:t>
            </a:r>
            <a:r>
              <a:rPr kumimoji="0" lang="en-US" altLang="en-US" sz="2400" b="1" i="0" u="none" strike="noStrike" kern="1200" cap="none" spc="0" normalizeH="0" baseline="0" dirty="0">
                <a:ln>
                  <a:noFill/>
                </a:ln>
                <a:solidFill>
                  <a:srgbClr val="FFC000"/>
                </a:solidFill>
                <a:effectLst/>
                <a:uLnTx/>
                <a:uFillTx/>
                <a:latin typeface="Calibri"/>
                <a:ea typeface="+mn-ea"/>
                <a:cs typeface="AGA Sindibad Regular" pitchFamily="2" charset="-78"/>
              </a:rPr>
              <a:t>(</a:t>
            </a:r>
            <a:r>
              <a:rPr kumimoji="0" lang="en-US" altLang="en-US" sz="2400" b="1" i="0" u="none" strike="noStrike" kern="1200" cap="none" spc="0" normalizeH="0" baseline="0" dirty="0">
                <a:ln>
                  <a:noFill/>
                </a:ln>
                <a:solidFill>
                  <a:srgbClr val="FFC000"/>
                </a:solidFill>
                <a:effectLst/>
                <a:uLnTx/>
                <a:uFillTx/>
                <a:latin typeface="Avva_Shenouda" panose="020B0500000000000000" pitchFamily="34" charset="0"/>
                <a:ea typeface="+mn-ea"/>
                <a:cs typeface="AGA Sindibad Regular" pitchFamily="2" charset="-78"/>
              </a:rPr>
              <a:t>=Z</a:t>
            </a:r>
            <a:endParaRPr kumimoji="0" lang="en-US" altLang="en-US" sz="2800" b="1" i="0" u="none" strike="noStrike" kern="1200" cap="none" spc="0" normalizeH="0" baseline="0" dirty="0">
              <a:ln>
                <a:noFill/>
              </a:ln>
              <a:solidFill>
                <a:srgbClr val="FFC000"/>
              </a:solidFill>
              <a:effectLst/>
              <a:uLnTx/>
              <a:uFillTx/>
              <a:latin typeface="Calibri"/>
              <a:ea typeface="+mn-ea"/>
              <a:cs typeface="AGA Sindibad Regular" pitchFamily="2" charset="-78"/>
            </a:endParaRPr>
          </a:p>
        </p:txBody>
      </p:sp>
      <p:sp>
        <p:nvSpPr>
          <p:cNvPr id="6" name="Text Placeholder 6">
            <a:extLst>
              <a:ext uri="{FF2B5EF4-FFF2-40B4-BE49-F238E27FC236}">
                <a16:creationId xmlns:a16="http://schemas.microsoft.com/office/drawing/2014/main" id="{127D3AC8-F6A0-416F-854B-49578A66EFC4}"/>
              </a:ext>
            </a:extLst>
          </p:cNvPr>
          <p:cNvSpPr>
            <a:spLocks noGrp="1"/>
          </p:cNvSpPr>
          <p:nvPr>
            <p:ph type="body" sz="quarter" idx="10"/>
          </p:nvPr>
        </p:nvSpPr>
        <p:spPr>
          <a:xfrm>
            <a:off x="0" y="5661635"/>
            <a:ext cx="9144000" cy="1189740"/>
          </a:xfrm>
          <a:prstGeom prst="rect">
            <a:avLst/>
          </a:prstGeom>
        </p:spPr>
        <p:txBody>
          <a:bodyPr anchor="b"/>
          <a:lstStyle>
            <a:lvl1pPr marL="0" indent="0" algn="ctr" rtl="1">
              <a:buNone/>
              <a:defRPr sz="4000" b="1">
                <a:solidFill>
                  <a:schemeClr val="bg1"/>
                </a:solidFill>
                <a:cs typeface="+mn-cs"/>
              </a:defRPr>
            </a:lvl1pPr>
          </a:lstStyle>
          <a:p>
            <a:pPr lvl="0"/>
            <a:endParaRPr lang="ar-EG" dirty="0"/>
          </a:p>
        </p:txBody>
      </p:sp>
      <p:sp>
        <p:nvSpPr>
          <p:cNvPr id="7" name="Text Placeholder 8">
            <a:extLst>
              <a:ext uri="{FF2B5EF4-FFF2-40B4-BE49-F238E27FC236}">
                <a16:creationId xmlns:a16="http://schemas.microsoft.com/office/drawing/2014/main" id="{D5D50900-4349-443A-B918-D3D19CC002BE}"/>
              </a:ext>
            </a:extLst>
          </p:cNvPr>
          <p:cNvSpPr>
            <a:spLocks noGrp="1"/>
          </p:cNvSpPr>
          <p:nvPr>
            <p:ph type="body" sz="quarter" idx="11"/>
          </p:nvPr>
        </p:nvSpPr>
        <p:spPr>
          <a:xfrm>
            <a:off x="0" y="3710609"/>
            <a:ext cx="9144000" cy="715617"/>
          </a:xfrm>
          <a:prstGeom prst="rect">
            <a:avLst/>
          </a:prstGeom>
        </p:spPr>
        <p:txBody>
          <a:bodyPr/>
          <a:lstStyle>
            <a:lvl1pPr marL="0" indent="0" algn="ctr" rtl="1">
              <a:buNone/>
              <a:defRPr sz="4000" b="1">
                <a:solidFill>
                  <a:schemeClr val="bg1"/>
                </a:solidFill>
                <a:cs typeface="+mn-cs"/>
              </a:defRPr>
            </a:lvl1pPr>
          </a:lstStyle>
          <a:p>
            <a:pPr lvl="0"/>
            <a:endParaRPr lang="ar-EG" dirty="0"/>
          </a:p>
        </p:txBody>
      </p:sp>
      <p:sp>
        <p:nvSpPr>
          <p:cNvPr id="8" name="Text Placeholder 10">
            <a:extLst>
              <a:ext uri="{FF2B5EF4-FFF2-40B4-BE49-F238E27FC236}">
                <a16:creationId xmlns:a16="http://schemas.microsoft.com/office/drawing/2014/main" id="{7B6ECFD5-E27E-4DCF-870F-4AEC2B6E52B8}"/>
              </a:ext>
            </a:extLst>
          </p:cNvPr>
          <p:cNvSpPr>
            <a:spLocks noGrp="1"/>
          </p:cNvSpPr>
          <p:nvPr>
            <p:ph type="body" sz="quarter" idx="12"/>
          </p:nvPr>
        </p:nvSpPr>
        <p:spPr>
          <a:xfrm>
            <a:off x="0" y="4442434"/>
            <a:ext cx="9144000" cy="1189740"/>
          </a:xfrm>
          <a:prstGeom prst="rect">
            <a:avLst/>
          </a:prstGeom>
        </p:spPr>
        <p:txBody>
          <a:bodyPr anchor="t"/>
          <a:lstStyle>
            <a:lvl1pPr marL="0" indent="0" algn="ctr">
              <a:buNone/>
              <a:defRPr sz="4000">
                <a:solidFill>
                  <a:srgbClr val="FFC000"/>
                </a:solidFill>
                <a:latin typeface="CS New Athanasius" panose="020B0500000000000000" pitchFamily="34" charset="0"/>
              </a:defRPr>
            </a:lvl1pPr>
          </a:lstStyle>
          <a:p>
            <a:pPr lvl="0"/>
            <a:endParaRPr lang="ar-EG" dirty="0"/>
          </a:p>
        </p:txBody>
      </p:sp>
    </p:spTree>
    <p:extLst>
      <p:ext uri="{BB962C8B-B14F-4D97-AF65-F5344CB8AC3E}">
        <p14:creationId xmlns:p14="http://schemas.microsoft.com/office/powerpoint/2010/main" val="942310374"/>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لبش الإثنين">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81BE5-2E90-4858-9EBE-F255875F9255}"/>
              </a:ext>
            </a:extLst>
          </p:cNvPr>
          <p:cNvSpPr>
            <a:spLocks noGrp="1"/>
          </p:cNvSpPr>
          <p:nvPr>
            <p:ph type="title"/>
          </p:nvPr>
        </p:nvSpPr>
        <p:spPr>
          <a:xfrm>
            <a:off x="-1948070" y="0"/>
            <a:ext cx="1948070" cy="715617"/>
          </a:xfrm>
          <a:prstGeom prst="rect">
            <a:avLst/>
          </a:prstGeom>
        </p:spPr>
        <p:txBody>
          <a:bodyPr/>
          <a:lstStyle>
            <a:lvl1pPr>
              <a:defRPr/>
            </a:lvl1pPr>
          </a:lstStyle>
          <a:p>
            <a:endParaRPr lang="en-GB" dirty="0"/>
          </a:p>
        </p:txBody>
      </p:sp>
      <p:sp>
        <p:nvSpPr>
          <p:cNvPr id="3" name="Text Placeholder 6">
            <a:extLst>
              <a:ext uri="{FF2B5EF4-FFF2-40B4-BE49-F238E27FC236}">
                <a16:creationId xmlns:a16="http://schemas.microsoft.com/office/drawing/2014/main" id="{676DAD1D-4AC8-4EF2-B3A7-09324FA1EAFA}"/>
              </a:ext>
            </a:extLst>
          </p:cNvPr>
          <p:cNvSpPr>
            <a:spLocks noGrp="1"/>
          </p:cNvSpPr>
          <p:nvPr>
            <p:ph type="body" sz="quarter" idx="10"/>
          </p:nvPr>
        </p:nvSpPr>
        <p:spPr>
          <a:xfrm>
            <a:off x="0" y="5661635"/>
            <a:ext cx="9144000" cy="1189740"/>
          </a:xfrm>
          <a:prstGeom prst="rect">
            <a:avLst/>
          </a:prstGeom>
        </p:spPr>
        <p:txBody>
          <a:bodyPr anchor="b"/>
          <a:lstStyle>
            <a:lvl1pPr marL="0" indent="0" algn="ctr" rtl="1">
              <a:buNone/>
              <a:defRPr sz="4000" b="1">
                <a:solidFill>
                  <a:schemeClr val="bg1"/>
                </a:solidFill>
                <a:cs typeface="+mn-cs"/>
              </a:defRPr>
            </a:lvl1pPr>
          </a:lstStyle>
          <a:p>
            <a:pPr lvl="0"/>
            <a:endParaRPr lang="ar-EG" dirty="0"/>
          </a:p>
        </p:txBody>
      </p:sp>
      <p:sp>
        <p:nvSpPr>
          <p:cNvPr id="4" name="Text Placeholder 8">
            <a:extLst>
              <a:ext uri="{FF2B5EF4-FFF2-40B4-BE49-F238E27FC236}">
                <a16:creationId xmlns:a16="http://schemas.microsoft.com/office/drawing/2014/main" id="{4A01459D-6986-4D47-8547-50F2DB3BCA4D}"/>
              </a:ext>
            </a:extLst>
          </p:cNvPr>
          <p:cNvSpPr>
            <a:spLocks noGrp="1"/>
          </p:cNvSpPr>
          <p:nvPr>
            <p:ph type="body" sz="quarter" idx="11"/>
          </p:nvPr>
        </p:nvSpPr>
        <p:spPr>
          <a:xfrm>
            <a:off x="0" y="3710609"/>
            <a:ext cx="9144000" cy="715617"/>
          </a:xfrm>
          <a:prstGeom prst="rect">
            <a:avLst/>
          </a:prstGeom>
        </p:spPr>
        <p:txBody>
          <a:bodyPr/>
          <a:lstStyle>
            <a:lvl1pPr marL="0" indent="0" algn="ctr" rtl="1">
              <a:buNone/>
              <a:defRPr sz="4000" b="1">
                <a:solidFill>
                  <a:schemeClr val="bg1"/>
                </a:solidFill>
                <a:cs typeface="+mn-cs"/>
              </a:defRPr>
            </a:lvl1pPr>
          </a:lstStyle>
          <a:p>
            <a:pPr lvl="0"/>
            <a:endParaRPr lang="ar-EG" dirty="0"/>
          </a:p>
        </p:txBody>
      </p:sp>
      <p:sp>
        <p:nvSpPr>
          <p:cNvPr id="5" name="Text Placeholder 10">
            <a:extLst>
              <a:ext uri="{FF2B5EF4-FFF2-40B4-BE49-F238E27FC236}">
                <a16:creationId xmlns:a16="http://schemas.microsoft.com/office/drawing/2014/main" id="{F2B06752-BB7C-4EDD-A825-B7A66B24014A}"/>
              </a:ext>
            </a:extLst>
          </p:cNvPr>
          <p:cNvSpPr>
            <a:spLocks noGrp="1"/>
          </p:cNvSpPr>
          <p:nvPr>
            <p:ph type="body" sz="quarter" idx="12"/>
          </p:nvPr>
        </p:nvSpPr>
        <p:spPr>
          <a:xfrm>
            <a:off x="0" y="4442434"/>
            <a:ext cx="9144000" cy="1189740"/>
          </a:xfrm>
          <a:prstGeom prst="rect">
            <a:avLst/>
          </a:prstGeom>
        </p:spPr>
        <p:txBody>
          <a:bodyPr anchor="t"/>
          <a:lstStyle>
            <a:lvl1pPr marL="0" indent="0" algn="ctr">
              <a:buNone/>
              <a:defRPr sz="4000">
                <a:solidFill>
                  <a:srgbClr val="FFC000"/>
                </a:solidFill>
                <a:latin typeface="CS New Athanasius" panose="020B0500000000000000" pitchFamily="34" charset="0"/>
              </a:defRPr>
            </a:lvl1pPr>
          </a:lstStyle>
          <a:p>
            <a:pPr lvl="0"/>
            <a:endParaRPr lang="ar-EG" dirty="0"/>
          </a:p>
        </p:txBody>
      </p:sp>
      <p:sp>
        <p:nvSpPr>
          <p:cNvPr id="7" name="Rectangle 6">
            <a:extLst>
              <a:ext uri="{FF2B5EF4-FFF2-40B4-BE49-F238E27FC236}">
                <a16:creationId xmlns:a16="http://schemas.microsoft.com/office/drawing/2014/main" id="{C28405A0-727B-4079-8209-19548B5C8768}"/>
              </a:ext>
            </a:extLst>
          </p:cNvPr>
          <p:cNvSpPr/>
          <p:nvPr userDrawn="1"/>
        </p:nvSpPr>
        <p:spPr>
          <a:xfrm>
            <a:off x="1895060" y="6626"/>
            <a:ext cx="5353879" cy="523220"/>
          </a:xfrm>
          <a:prstGeom prst="rect">
            <a:avLst/>
          </a:prstGeom>
          <a:noFill/>
        </p:spPr>
        <p:txBody>
          <a:bodyPr wrap="square" lIns="91440" tIns="45720" rIns="91440" bIns="45720">
            <a:spAutoFit/>
          </a:bodyPr>
          <a:lstStyle/>
          <a:p>
            <a:pPr marR="0" lvl="0" indent="0" algn="ctr" defTabSz="457200" rtl="1" fontAlgn="auto">
              <a:lnSpc>
                <a:spcPct val="100000"/>
              </a:lnSpc>
              <a:spcBef>
                <a:spcPts val="0"/>
              </a:spcBef>
              <a:spcAft>
                <a:spcPts val="0"/>
              </a:spcAft>
              <a:buClrTx/>
              <a:buSzTx/>
              <a:buFontTx/>
              <a:buNone/>
              <a:tabLst/>
            </a:pPr>
            <a:r>
              <a:rPr kumimoji="0" lang="ar-EG" sz="2800" b="1" i="0" u="none" strike="noStrike" cap="none" spc="0" normalizeH="0" baseline="0" dirty="0">
                <a:ln>
                  <a:noFill/>
                </a:ln>
                <a:solidFill>
                  <a:srgbClr val="FFC000"/>
                </a:solidFill>
                <a:effectLst/>
                <a:uLnTx/>
                <a:uFillTx/>
                <a:latin typeface="Calibri"/>
                <a:cs typeface="AGA Sindibad Regular" pitchFamily="2" charset="-78"/>
              </a:rPr>
              <a:t>لبش الإثنين</a:t>
            </a:r>
          </a:p>
        </p:txBody>
      </p:sp>
    </p:spTree>
    <p:extLst>
      <p:ext uri="{BB962C8B-B14F-4D97-AF65-F5344CB8AC3E}">
        <p14:creationId xmlns:p14="http://schemas.microsoft.com/office/powerpoint/2010/main" val="1747072031"/>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لبش الثلاثاء">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81BE5-2E90-4858-9EBE-F255875F9255}"/>
              </a:ext>
            </a:extLst>
          </p:cNvPr>
          <p:cNvSpPr>
            <a:spLocks noGrp="1"/>
          </p:cNvSpPr>
          <p:nvPr>
            <p:ph type="title"/>
          </p:nvPr>
        </p:nvSpPr>
        <p:spPr>
          <a:xfrm>
            <a:off x="-1948070" y="0"/>
            <a:ext cx="1948070" cy="715617"/>
          </a:xfrm>
          <a:prstGeom prst="rect">
            <a:avLst/>
          </a:prstGeom>
        </p:spPr>
        <p:txBody>
          <a:bodyPr/>
          <a:lstStyle>
            <a:lvl1pPr>
              <a:defRPr/>
            </a:lvl1pPr>
          </a:lstStyle>
          <a:p>
            <a:endParaRPr lang="en-GB" dirty="0"/>
          </a:p>
        </p:txBody>
      </p:sp>
      <p:sp>
        <p:nvSpPr>
          <p:cNvPr id="3" name="Text Placeholder 6">
            <a:extLst>
              <a:ext uri="{FF2B5EF4-FFF2-40B4-BE49-F238E27FC236}">
                <a16:creationId xmlns:a16="http://schemas.microsoft.com/office/drawing/2014/main" id="{676DAD1D-4AC8-4EF2-B3A7-09324FA1EAFA}"/>
              </a:ext>
            </a:extLst>
          </p:cNvPr>
          <p:cNvSpPr>
            <a:spLocks noGrp="1"/>
          </p:cNvSpPr>
          <p:nvPr>
            <p:ph type="body" sz="quarter" idx="10"/>
          </p:nvPr>
        </p:nvSpPr>
        <p:spPr>
          <a:xfrm>
            <a:off x="0" y="5661635"/>
            <a:ext cx="9144000" cy="1189740"/>
          </a:xfrm>
          <a:prstGeom prst="rect">
            <a:avLst/>
          </a:prstGeom>
        </p:spPr>
        <p:txBody>
          <a:bodyPr anchor="b"/>
          <a:lstStyle>
            <a:lvl1pPr marL="0" indent="0" algn="ctr" rtl="1">
              <a:buNone/>
              <a:defRPr sz="4000" b="1">
                <a:solidFill>
                  <a:schemeClr val="bg1"/>
                </a:solidFill>
                <a:cs typeface="+mn-cs"/>
              </a:defRPr>
            </a:lvl1pPr>
          </a:lstStyle>
          <a:p>
            <a:pPr lvl="0"/>
            <a:endParaRPr lang="ar-EG" dirty="0"/>
          </a:p>
        </p:txBody>
      </p:sp>
      <p:sp>
        <p:nvSpPr>
          <p:cNvPr id="4" name="Text Placeholder 8">
            <a:extLst>
              <a:ext uri="{FF2B5EF4-FFF2-40B4-BE49-F238E27FC236}">
                <a16:creationId xmlns:a16="http://schemas.microsoft.com/office/drawing/2014/main" id="{4A01459D-6986-4D47-8547-50F2DB3BCA4D}"/>
              </a:ext>
            </a:extLst>
          </p:cNvPr>
          <p:cNvSpPr>
            <a:spLocks noGrp="1"/>
          </p:cNvSpPr>
          <p:nvPr>
            <p:ph type="body" sz="quarter" idx="11"/>
          </p:nvPr>
        </p:nvSpPr>
        <p:spPr>
          <a:xfrm>
            <a:off x="0" y="3710609"/>
            <a:ext cx="9144000" cy="715617"/>
          </a:xfrm>
          <a:prstGeom prst="rect">
            <a:avLst/>
          </a:prstGeom>
        </p:spPr>
        <p:txBody>
          <a:bodyPr/>
          <a:lstStyle>
            <a:lvl1pPr marL="0" indent="0" algn="ctr" rtl="1">
              <a:buNone/>
              <a:defRPr sz="4000" b="1">
                <a:solidFill>
                  <a:schemeClr val="bg1"/>
                </a:solidFill>
                <a:cs typeface="+mn-cs"/>
              </a:defRPr>
            </a:lvl1pPr>
          </a:lstStyle>
          <a:p>
            <a:pPr lvl="0"/>
            <a:endParaRPr lang="ar-EG" dirty="0"/>
          </a:p>
        </p:txBody>
      </p:sp>
      <p:sp>
        <p:nvSpPr>
          <p:cNvPr id="5" name="Text Placeholder 10">
            <a:extLst>
              <a:ext uri="{FF2B5EF4-FFF2-40B4-BE49-F238E27FC236}">
                <a16:creationId xmlns:a16="http://schemas.microsoft.com/office/drawing/2014/main" id="{F2B06752-BB7C-4EDD-A825-B7A66B24014A}"/>
              </a:ext>
            </a:extLst>
          </p:cNvPr>
          <p:cNvSpPr>
            <a:spLocks noGrp="1"/>
          </p:cNvSpPr>
          <p:nvPr>
            <p:ph type="body" sz="quarter" idx="12"/>
          </p:nvPr>
        </p:nvSpPr>
        <p:spPr>
          <a:xfrm>
            <a:off x="0" y="4442434"/>
            <a:ext cx="9144000" cy="1189740"/>
          </a:xfrm>
          <a:prstGeom prst="rect">
            <a:avLst/>
          </a:prstGeom>
        </p:spPr>
        <p:txBody>
          <a:bodyPr anchor="t"/>
          <a:lstStyle>
            <a:lvl1pPr marL="0" indent="0" algn="ctr">
              <a:buNone/>
              <a:defRPr sz="4000">
                <a:solidFill>
                  <a:srgbClr val="FFC000"/>
                </a:solidFill>
                <a:latin typeface="CS New Athanasius" panose="020B0500000000000000" pitchFamily="34" charset="0"/>
              </a:defRPr>
            </a:lvl1pPr>
          </a:lstStyle>
          <a:p>
            <a:pPr lvl="0"/>
            <a:endParaRPr lang="ar-EG" dirty="0"/>
          </a:p>
        </p:txBody>
      </p:sp>
      <p:sp>
        <p:nvSpPr>
          <p:cNvPr id="7" name="Rectangle 6">
            <a:extLst>
              <a:ext uri="{FF2B5EF4-FFF2-40B4-BE49-F238E27FC236}">
                <a16:creationId xmlns:a16="http://schemas.microsoft.com/office/drawing/2014/main" id="{C28405A0-727B-4079-8209-19548B5C8768}"/>
              </a:ext>
            </a:extLst>
          </p:cNvPr>
          <p:cNvSpPr/>
          <p:nvPr userDrawn="1"/>
        </p:nvSpPr>
        <p:spPr>
          <a:xfrm>
            <a:off x="1895060" y="6626"/>
            <a:ext cx="5353879" cy="523220"/>
          </a:xfrm>
          <a:prstGeom prst="rect">
            <a:avLst/>
          </a:prstGeom>
          <a:noFill/>
        </p:spPr>
        <p:txBody>
          <a:bodyPr wrap="square" lIns="91440" tIns="45720" rIns="91440" bIns="45720">
            <a:spAutoFit/>
          </a:bodyPr>
          <a:lstStyle/>
          <a:p>
            <a:pPr marR="0" lvl="0" indent="0" algn="ctr" defTabSz="457200" rtl="1" fontAlgn="auto">
              <a:lnSpc>
                <a:spcPct val="100000"/>
              </a:lnSpc>
              <a:spcBef>
                <a:spcPts val="0"/>
              </a:spcBef>
              <a:spcAft>
                <a:spcPts val="0"/>
              </a:spcAft>
              <a:buClrTx/>
              <a:buSzTx/>
              <a:buFontTx/>
              <a:buNone/>
              <a:tabLst/>
            </a:pPr>
            <a:r>
              <a:rPr kumimoji="0" lang="ar-EG" sz="2800" b="1" i="0" u="none" strike="noStrike" cap="none" spc="0" normalizeH="0" baseline="0" dirty="0">
                <a:ln>
                  <a:noFill/>
                </a:ln>
                <a:solidFill>
                  <a:srgbClr val="FFC000"/>
                </a:solidFill>
                <a:effectLst/>
                <a:uLnTx/>
                <a:uFillTx/>
                <a:latin typeface="Calibri"/>
                <a:cs typeface="AGA Sindibad Regular" pitchFamily="2" charset="-78"/>
              </a:rPr>
              <a:t>لبش الثلاثاء</a:t>
            </a:r>
          </a:p>
        </p:txBody>
      </p:sp>
    </p:spTree>
    <p:extLst>
      <p:ext uri="{BB962C8B-B14F-4D97-AF65-F5344CB8AC3E}">
        <p14:creationId xmlns:p14="http://schemas.microsoft.com/office/powerpoint/2010/main" val="10752958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إبصاليه على الهوس الثانى">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0" y="5610111"/>
            <a:ext cx="9144000" cy="1291431"/>
          </a:xfrm>
          <a:prstGeom prst="rect">
            <a:avLst/>
          </a:prstGeom>
        </p:spPr>
        <p:txBody>
          <a:bodyPr/>
          <a:lstStyle>
            <a:lvl1pPr marL="0" indent="0" algn="ctr" rtl="1">
              <a:buNone/>
              <a:defRPr sz="4000">
                <a:solidFill>
                  <a:schemeClr val="bg1"/>
                </a:solidFill>
                <a:cs typeface="+mn-cs"/>
              </a:defRPr>
            </a:lvl1pPr>
          </a:lstStyle>
          <a:p>
            <a:pPr lvl="0"/>
            <a:endParaRPr lang="ar-EG" dirty="0"/>
          </a:p>
        </p:txBody>
      </p:sp>
      <p:sp>
        <p:nvSpPr>
          <p:cNvPr id="9" name="Text Placeholder 8"/>
          <p:cNvSpPr>
            <a:spLocks noGrp="1"/>
          </p:cNvSpPr>
          <p:nvPr>
            <p:ph type="body" sz="quarter" idx="11"/>
          </p:nvPr>
        </p:nvSpPr>
        <p:spPr>
          <a:xfrm>
            <a:off x="0" y="3040912"/>
            <a:ext cx="9144000" cy="1063255"/>
          </a:xfrm>
          <a:prstGeom prst="rect">
            <a:avLst/>
          </a:prstGeom>
        </p:spPr>
        <p:txBody>
          <a:bodyPr/>
          <a:lstStyle>
            <a:lvl1pPr marL="0" indent="0" algn="ctr" rtl="1">
              <a:buNone/>
              <a:defRPr sz="4000">
                <a:solidFill>
                  <a:schemeClr val="bg1"/>
                </a:solidFill>
                <a:cs typeface="+mn-cs"/>
              </a:defRPr>
            </a:lvl1pPr>
          </a:lstStyle>
          <a:p>
            <a:pPr lvl="0"/>
            <a:endParaRPr lang="ar-EG" dirty="0"/>
          </a:p>
        </p:txBody>
      </p:sp>
      <p:sp>
        <p:nvSpPr>
          <p:cNvPr id="11" name="Text Placeholder 10"/>
          <p:cNvSpPr>
            <a:spLocks noGrp="1"/>
          </p:cNvSpPr>
          <p:nvPr>
            <p:ph type="body" sz="quarter" idx="12"/>
          </p:nvPr>
        </p:nvSpPr>
        <p:spPr>
          <a:xfrm>
            <a:off x="0" y="4193109"/>
            <a:ext cx="9144000" cy="1387974"/>
          </a:xfrm>
          <a:prstGeom prst="rect">
            <a:avLst/>
          </a:prstGeom>
        </p:spPr>
        <p:txBody>
          <a:bodyPr/>
          <a:lstStyle>
            <a:lvl1pPr marL="0" indent="0" algn="ctr">
              <a:buNone/>
              <a:defRPr sz="3600">
                <a:solidFill>
                  <a:srgbClr val="FFC000"/>
                </a:solidFill>
                <a:latin typeface="Avva_Shenouda" panose="020B0500000000000000" pitchFamily="34" charset="0"/>
              </a:defRPr>
            </a:lvl1pPr>
          </a:lstStyle>
          <a:p>
            <a:pPr lvl="0"/>
            <a:endParaRPr lang="ar-EG" dirty="0"/>
          </a:p>
        </p:txBody>
      </p:sp>
      <p:sp>
        <p:nvSpPr>
          <p:cNvPr id="2" name="Rectangle 1">
            <a:extLst>
              <a:ext uri="{FF2B5EF4-FFF2-40B4-BE49-F238E27FC236}">
                <a16:creationId xmlns:a16="http://schemas.microsoft.com/office/drawing/2014/main" id="{7E689681-055E-6405-37B9-070A1EEC4D74}"/>
              </a:ext>
            </a:extLst>
          </p:cNvPr>
          <p:cNvSpPr/>
          <p:nvPr userDrawn="1"/>
        </p:nvSpPr>
        <p:spPr>
          <a:xfrm>
            <a:off x="2929868" y="42804"/>
            <a:ext cx="3284264" cy="523220"/>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2800" b="1" i="0" u="none" strike="noStrike" cap="none" spc="0" normalizeH="0" baseline="0" dirty="0">
                <a:ln>
                  <a:noFill/>
                </a:ln>
                <a:solidFill>
                  <a:srgbClr val="FFC000"/>
                </a:solidFill>
                <a:effectLst/>
                <a:uLnTx/>
                <a:uFillTx/>
                <a:latin typeface="Calibri"/>
                <a:cs typeface="AGA Sindibad Regular" pitchFamily="2" charset="-78"/>
              </a:rPr>
              <a:t>إبصاليه على الهوس الثانى</a:t>
            </a:r>
          </a:p>
        </p:txBody>
      </p:sp>
    </p:spTree>
    <p:extLst>
      <p:ext uri="{BB962C8B-B14F-4D97-AF65-F5344CB8AC3E}">
        <p14:creationId xmlns:p14="http://schemas.microsoft.com/office/powerpoint/2010/main" val="2850198555"/>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لبش الأربعاء">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81BE5-2E90-4858-9EBE-F255875F9255}"/>
              </a:ext>
            </a:extLst>
          </p:cNvPr>
          <p:cNvSpPr>
            <a:spLocks noGrp="1"/>
          </p:cNvSpPr>
          <p:nvPr>
            <p:ph type="title"/>
          </p:nvPr>
        </p:nvSpPr>
        <p:spPr>
          <a:xfrm>
            <a:off x="-1948070" y="0"/>
            <a:ext cx="1948070" cy="715617"/>
          </a:xfrm>
          <a:prstGeom prst="rect">
            <a:avLst/>
          </a:prstGeom>
        </p:spPr>
        <p:txBody>
          <a:bodyPr/>
          <a:lstStyle>
            <a:lvl1pPr>
              <a:defRPr/>
            </a:lvl1pPr>
          </a:lstStyle>
          <a:p>
            <a:endParaRPr lang="en-GB" dirty="0"/>
          </a:p>
        </p:txBody>
      </p:sp>
      <p:sp>
        <p:nvSpPr>
          <p:cNvPr id="3" name="Text Placeholder 6">
            <a:extLst>
              <a:ext uri="{FF2B5EF4-FFF2-40B4-BE49-F238E27FC236}">
                <a16:creationId xmlns:a16="http://schemas.microsoft.com/office/drawing/2014/main" id="{676DAD1D-4AC8-4EF2-B3A7-09324FA1EAFA}"/>
              </a:ext>
            </a:extLst>
          </p:cNvPr>
          <p:cNvSpPr>
            <a:spLocks noGrp="1"/>
          </p:cNvSpPr>
          <p:nvPr>
            <p:ph type="body" sz="quarter" idx="10"/>
          </p:nvPr>
        </p:nvSpPr>
        <p:spPr>
          <a:xfrm>
            <a:off x="0" y="5661635"/>
            <a:ext cx="9144000" cy="1189740"/>
          </a:xfrm>
          <a:prstGeom prst="rect">
            <a:avLst/>
          </a:prstGeom>
        </p:spPr>
        <p:txBody>
          <a:bodyPr anchor="b"/>
          <a:lstStyle>
            <a:lvl1pPr marL="0" indent="0" algn="ctr" rtl="1">
              <a:buNone/>
              <a:defRPr sz="4000" b="1">
                <a:solidFill>
                  <a:schemeClr val="bg1"/>
                </a:solidFill>
                <a:cs typeface="+mn-cs"/>
              </a:defRPr>
            </a:lvl1pPr>
          </a:lstStyle>
          <a:p>
            <a:pPr lvl="0"/>
            <a:endParaRPr lang="ar-EG" dirty="0"/>
          </a:p>
        </p:txBody>
      </p:sp>
      <p:sp>
        <p:nvSpPr>
          <p:cNvPr id="4" name="Text Placeholder 8">
            <a:extLst>
              <a:ext uri="{FF2B5EF4-FFF2-40B4-BE49-F238E27FC236}">
                <a16:creationId xmlns:a16="http://schemas.microsoft.com/office/drawing/2014/main" id="{4A01459D-6986-4D47-8547-50F2DB3BCA4D}"/>
              </a:ext>
            </a:extLst>
          </p:cNvPr>
          <p:cNvSpPr>
            <a:spLocks noGrp="1"/>
          </p:cNvSpPr>
          <p:nvPr>
            <p:ph type="body" sz="quarter" idx="11"/>
          </p:nvPr>
        </p:nvSpPr>
        <p:spPr>
          <a:xfrm>
            <a:off x="0" y="3710609"/>
            <a:ext cx="9144000" cy="715617"/>
          </a:xfrm>
          <a:prstGeom prst="rect">
            <a:avLst/>
          </a:prstGeom>
        </p:spPr>
        <p:txBody>
          <a:bodyPr/>
          <a:lstStyle>
            <a:lvl1pPr marL="0" indent="0" algn="ctr" rtl="1">
              <a:buNone/>
              <a:defRPr sz="4000" b="1">
                <a:solidFill>
                  <a:schemeClr val="bg1"/>
                </a:solidFill>
                <a:cs typeface="+mn-cs"/>
              </a:defRPr>
            </a:lvl1pPr>
          </a:lstStyle>
          <a:p>
            <a:pPr lvl="0"/>
            <a:endParaRPr lang="ar-EG" dirty="0"/>
          </a:p>
        </p:txBody>
      </p:sp>
      <p:sp>
        <p:nvSpPr>
          <p:cNvPr id="5" name="Text Placeholder 10">
            <a:extLst>
              <a:ext uri="{FF2B5EF4-FFF2-40B4-BE49-F238E27FC236}">
                <a16:creationId xmlns:a16="http://schemas.microsoft.com/office/drawing/2014/main" id="{F2B06752-BB7C-4EDD-A825-B7A66B24014A}"/>
              </a:ext>
            </a:extLst>
          </p:cNvPr>
          <p:cNvSpPr>
            <a:spLocks noGrp="1"/>
          </p:cNvSpPr>
          <p:nvPr>
            <p:ph type="body" sz="quarter" idx="12"/>
          </p:nvPr>
        </p:nvSpPr>
        <p:spPr>
          <a:xfrm>
            <a:off x="0" y="4442434"/>
            <a:ext cx="9144000" cy="1189740"/>
          </a:xfrm>
          <a:prstGeom prst="rect">
            <a:avLst/>
          </a:prstGeom>
        </p:spPr>
        <p:txBody>
          <a:bodyPr anchor="t"/>
          <a:lstStyle>
            <a:lvl1pPr marL="0" indent="0" algn="ctr">
              <a:buNone/>
              <a:defRPr sz="4000">
                <a:solidFill>
                  <a:srgbClr val="FFC000"/>
                </a:solidFill>
                <a:latin typeface="CS New Athanasius" panose="020B0500000000000000" pitchFamily="34" charset="0"/>
              </a:defRPr>
            </a:lvl1pPr>
          </a:lstStyle>
          <a:p>
            <a:pPr lvl="0"/>
            <a:endParaRPr lang="ar-EG" dirty="0"/>
          </a:p>
        </p:txBody>
      </p:sp>
      <p:sp>
        <p:nvSpPr>
          <p:cNvPr id="7" name="Rectangle 6">
            <a:extLst>
              <a:ext uri="{FF2B5EF4-FFF2-40B4-BE49-F238E27FC236}">
                <a16:creationId xmlns:a16="http://schemas.microsoft.com/office/drawing/2014/main" id="{C28405A0-727B-4079-8209-19548B5C8768}"/>
              </a:ext>
            </a:extLst>
          </p:cNvPr>
          <p:cNvSpPr/>
          <p:nvPr userDrawn="1"/>
        </p:nvSpPr>
        <p:spPr>
          <a:xfrm>
            <a:off x="1895060" y="6626"/>
            <a:ext cx="5353879" cy="523220"/>
          </a:xfrm>
          <a:prstGeom prst="rect">
            <a:avLst/>
          </a:prstGeom>
          <a:noFill/>
        </p:spPr>
        <p:txBody>
          <a:bodyPr wrap="square" lIns="91440" tIns="45720" rIns="91440" bIns="45720">
            <a:spAutoFit/>
          </a:bodyPr>
          <a:lstStyle/>
          <a:p>
            <a:pPr marR="0" lvl="0" indent="0" algn="ctr" defTabSz="457200" rtl="1" fontAlgn="auto">
              <a:lnSpc>
                <a:spcPct val="100000"/>
              </a:lnSpc>
              <a:spcBef>
                <a:spcPts val="0"/>
              </a:spcBef>
              <a:spcAft>
                <a:spcPts val="0"/>
              </a:spcAft>
              <a:buClrTx/>
              <a:buSzTx/>
              <a:buFontTx/>
              <a:buNone/>
              <a:tabLst/>
            </a:pPr>
            <a:r>
              <a:rPr kumimoji="0" lang="ar-EG" sz="2800" b="1" i="0" u="none" strike="noStrike" cap="none" spc="0" normalizeH="0" baseline="0" dirty="0">
                <a:ln>
                  <a:noFill/>
                </a:ln>
                <a:solidFill>
                  <a:srgbClr val="FFC000"/>
                </a:solidFill>
                <a:effectLst/>
                <a:uLnTx/>
                <a:uFillTx/>
                <a:latin typeface="Calibri"/>
                <a:cs typeface="AGA Sindibad Regular" pitchFamily="2" charset="-78"/>
              </a:rPr>
              <a:t>لبش الأربعاء</a:t>
            </a:r>
          </a:p>
        </p:txBody>
      </p:sp>
    </p:spTree>
    <p:extLst>
      <p:ext uri="{BB962C8B-B14F-4D97-AF65-F5344CB8AC3E}">
        <p14:creationId xmlns:p14="http://schemas.microsoft.com/office/powerpoint/2010/main" val="1122282222"/>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ثيؤطوكية الخميس (القطعة الأولى =A)">
    <p:spTree>
      <p:nvGrpSpPr>
        <p:cNvPr id="1" name=""/>
        <p:cNvGrpSpPr/>
        <p:nvPr/>
      </p:nvGrpSpPr>
      <p:grpSpPr>
        <a:xfrm>
          <a:off x="0" y="0"/>
          <a:ext cx="0" cy="0"/>
          <a:chOff x="0" y="0"/>
          <a:chExt cx="0" cy="0"/>
        </a:xfrm>
      </p:grpSpPr>
      <p:sp>
        <p:nvSpPr>
          <p:cNvPr id="2" name="Rectangle 1"/>
          <p:cNvSpPr/>
          <p:nvPr userDrawn="1"/>
        </p:nvSpPr>
        <p:spPr>
          <a:xfrm>
            <a:off x="2361382" y="0"/>
            <a:ext cx="4421233" cy="523220"/>
          </a:xfrm>
          <a:prstGeom prst="rect">
            <a:avLst/>
          </a:prstGeom>
          <a:noFill/>
        </p:spPr>
        <p:txBody>
          <a:bodyPr wrap="square" lIns="91440" tIns="45720" rIns="91440" bIns="45720">
            <a:spAutoFit/>
          </a:bodyPr>
          <a:lstStyle/>
          <a:p>
            <a:pPr algn="ctr" rtl="1" eaLnBrk="1" hangingPunct="1">
              <a:buFontTx/>
              <a:buNone/>
            </a:pPr>
            <a:r>
              <a:rPr kumimoji="0" lang="ar-EG" altLang="en-US" sz="2800" b="1" i="0" u="none" strike="noStrike" kern="1200" cap="none" spc="0" normalizeH="0" baseline="0" dirty="0">
                <a:ln>
                  <a:noFill/>
                </a:ln>
                <a:solidFill>
                  <a:srgbClr val="FFC000"/>
                </a:solidFill>
                <a:effectLst/>
                <a:uLnTx/>
                <a:uFillTx/>
                <a:latin typeface="Calibri"/>
                <a:ea typeface="+mn-ea"/>
                <a:cs typeface="AGA Sindibad Regular" pitchFamily="2" charset="-78"/>
              </a:rPr>
              <a:t>ثيؤطوكية الخميس</a:t>
            </a:r>
            <a:r>
              <a:rPr kumimoji="0" lang="en-US" altLang="en-US" sz="2800" b="1" i="0" u="none" strike="noStrike" kern="1200" cap="none" spc="0" normalizeH="0" baseline="0" dirty="0">
                <a:ln>
                  <a:noFill/>
                </a:ln>
                <a:solidFill>
                  <a:srgbClr val="FFC000"/>
                </a:solidFill>
                <a:effectLst/>
                <a:uLnTx/>
                <a:uFillTx/>
                <a:latin typeface="Calibri"/>
                <a:ea typeface="+mn-ea"/>
                <a:cs typeface="AGA Sindibad Regular" pitchFamily="2" charset="-78"/>
              </a:rPr>
              <a:t> </a:t>
            </a:r>
            <a:r>
              <a:rPr kumimoji="0" lang="ar-EG" altLang="en-US" sz="2400" b="1" i="0" u="none" strike="noStrike" kern="1200" cap="none" spc="0" normalizeH="0" baseline="0" dirty="0">
                <a:ln>
                  <a:noFill/>
                </a:ln>
                <a:solidFill>
                  <a:srgbClr val="FFC000"/>
                </a:solidFill>
                <a:effectLst/>
                <a:uLnTx/>
                <a:uFillTx/>
                <a:latin typeface="Calibri"/>
                <a:ea typeface="+mn-ea"/>
                <a:cs typeface="AGA Sindibad Regular" pitchFamily="2" charset="-78"/>
              </a:rPr>
              <a:t>(</a:t>
            </a:r>
            <a:r>
              <a:rPr kumimoji="0" lang="en-US" altLang="en-US" sz="2400" b="1" i="0" u="none" strike="noStrike" kern="1200" cap="none" spc="0" normalizeH="0" baseline="0" dirty="0">
                <a:ln>
                  <a:noFill/>
                </a:ln>
                <a:solidFill>
                  <a:srgbClr val="FFC000"/>
                </a:solidFill>
                <a:effectLst/>
                <a:uLnTx/>
                <a:uFillTx/>
                <a:latin typeface="Calibri"/>
                <a:ea typeface="+mn-ea"/>
                <a:cs typeface="AGA Sindibad Regular" pitchFamily="2" charset="-78"/>
              </a:rPr>
              <a:t> </a:t>
            </a:r>
            <a:r>
              <a:rPr kumimoji="0" lang="ar-EG" altLang="en-US" sz="2400" b="1" i="0" u="none" strike="noStrike" kern="1200" cap="none" spc="0" normalizeH="0" baseline="0" dirty="0">
                <a:ln>
                  <a:noFill/>
                </a:ln>
                <a:solidFill>
                  <a:srgbClr val="FFC000"/>
                </a:solidFill>
                <a:effectLst/>
                <a:uLnTx/>
                <a:uFillTx/>
                <a:latin typeface="Calibri"/>
                <a:ea typeface="+mn-ea"/>
                <a:cs typeface="AGA Sindibad Regular" pitchFamily="2" charset="-78"/>
              </a:rPr>
              <a:t>القطعة الأولى </a:t>
            </a:r>
            <a:r>
              <a:rPr lang="en-US" altLang="en-US" sz="2000" b="0" dirty="0">
                <a:solidFill>
                  <a:srgbClr val="FFC000"/>
                </a:solidFill>
                <a:latin typeface="Avva_Shenouda" panose="020B0500000000000000" pitchFamily="34" charset="0"/>
                <a:cs typeface="PT Bold Heading" panose="02010400000000000000" pitchFamily="2" charset="-78"/>
              </a:rPr>
              <a:t>=A</a:t>
            </a:r>
            <a:r>
              <a:rPr lang="ar-EG" altLang="en-US" sz="2000" b="0" dirty="0">
                <a:solidFill>
                  <a:srgbClr val="FFC000"/>
                </a:solidFill>
                <a:latin typeface="Avva_Shenouda" panose="020B0500000000000000" pitchFamily="34" charset="0"/>
                <a:cs typeface="PT Bold Heading" panose="02010400000000000000" pitchFamily="2" charset="-78"/>
              </a:rPr>
              <a:t>)</a:t>
            </a:r>
            <a:endParaRPr lang="en-US" altLang="en-US" sz="2400" b="0" dirty="0">
              <a:solidFill>
                <a:srgbClr val="FFC000"/>
              </a:solidFill>
              <a:cs typeface="PT Bold Heading" panose="02010400000000000000" pitchFamily="2" charset="-78"/>
            </a:endParaRPr>
          </a:p>
        </p:txBody>
      </p:sp>
      <p:sp>
        <p:nvSpPr>
          <p:cNvPr id="6" name="Text Placeholder 6">
            <a:extLst>
              <a:ext uri="{FF2B5EF4-FFF2-40B4-BE49-F238E27FC236}">
                <a16:creationId xmlns:a16="http://schemas.microsoft.com/office/drawing/2014/main" id="{40AF7F48-2E56-4FB7-9023-083BD35A8816}"/>
              </a:ext>
            </a:extLst>
          </p:cNvPr>
          <p:cNvSpPr>
            <a:spLocks noGrp="1"/>
          </p:cNvSpPr>
          <p:nvPr>
            <p:ph type="body" sz="quarter" idx="10"/>
          </p:nvPr>
        </p:nvSpPr>
        <p:spPr>
          <a:xfrm>
            <a:off x="0" y="5661635"/>
            <a:ext cx="9144000" cy="1189740"/>
          </a:xfrm>
          <a:prstGeom prst="rect">
            <a:avLst/>
          </a:prstGeom>
        </p:spPr>
        <p:txBody>
          <a:bodyPr anchor="b"/>
          <a:lstStyle>
            <a:lvl1pPr marL="0" indent="0" algn="ctr" rtl="1">
              <a:buNone/>
              <a:defRPr sz="4000" b="1">
                <a:solidFill>
                  <a:schemeClr val="bg1"/>
                </a:solidFill>
                <a:cs typeface="+mn-cs"/>
              </a:defRPr>
            </a:lvl1pPr>
          </a:lstStyle>
          <a:p>
            <a:pPr lvl="0"/>
            <a:endParaRPr lang="ar-EG" dirty="0"/>
          </a:p>
        </p:txBody>
      </p:sp>
      <p:sp>
        <p:nvSpPr>
          <p:cNvPr id="7" name="Text Placeholder 8">
            <a:extLst>
              <a:ext uri="{FF2B5EF4-FFF2-40B4-BE49-F238E27FC236}">
                <a16:creationId xmlns:a16="http://schemas.microsoft.com/office/drawing/2014/main" id="{02B46205-7CA4-4D18-83C7-B07256F05AF3}"/>
              </a:ext>
            </a:extLst>
          </p:cNvPr>
          <p:cNvSpPr>
            <a:spLocks noGrp="1"/>
          </p:cNvSpPr>
          <p:nvPr>
            <p:ph type="body" sz="quarter" idx="11"/>
          </p:nvPr>
        </p:nvSpPr>
        <p:spPr>
          <a:xfrm>
            <a:off x="0" y="3710609"/>
            <a:ext cx="9144000" cy="715617"/>
          </a:xfrm>
          <a:prstGeom prst="rect">
            <a:avLst/>
          </a:prstGeom>
        </p:spPr>
        <p:txBody>
          <a:bodyPr/>
          <a:lstStyle>
            <a:lvl1pPr marL="0" indent="0" algn="ctr" rtl="1">
              <a:buNone/>
              <a:defRPr sz="4000" b="1">
                <a:solidFill>
                  <a:schemeClr val="bg1"/>
                </a:solidFill>
                <a:cs typeface="+mn-cs"/>
              </a:defRPr>
            </a:lvl1pPr>
          </a:lstStyle>
          <a:p>
            <a:pPr lvl="0"/>
            <a:endParaRPr lang="ar-EG" dirty="0"/>
          </a:p>
        </p:txBody>
      </p:sp>
      <p:sp>
        <p:nvSpPr>
          <p:cNvPr id="8" name="Text Placeholder 10">
            <a:extLst>
              <a:ext uri="{FF2B5EF4-FFF2-40B4-BE49-F238E27FC236}">
                <a16:creationId xmlns:a16="http://schemas.microsoft.com/office/drawing/2014/main" id="{D050BCCC-7479-41B6-96A2-C077714F5EE2}"/>
              </a:ext>
            </a:extLst>
          </p:cNvPr>
          <p:cNvSpPr>
            <a:spLocks noGrp="1"/>
          </p:cNvSpPr>
          <p:nvPr>
            <p:ph type="body" sz="quarter" idx="12"/>
          </p:nvPr>
        </p:nvSpPr>
        <p:spPr>
          <a:xfrm>
            <a:off x="0" y="4442434"/>
            <a:ext cx="9144000" cy="1189740"/>
          </a:xfrm>
          <a:prstGeom prst="rect">
            <a:avLst/>
          </a:prstGeom>
        </p:spPr>
        <p:txBody>
          <a:bodyPr anchor="t"/>
          <a:lstStyle>
            <a:lvl1pPr marL="0" indent="0" algn="ctr">
              <a:buNone/>
              <a:defRPr sz="4000">
                <a:solidFill>
                  <a:srgbClr val="FFC000"/>
                </a:solidFill>
                <a:latin typeface="CS New Athanasius" panose="020B0500000000000000" pitchFamily="34" charset="0"/>
              </a:defRPr>
            </a:lvl1pPr>
          </a:lstStyle>
          <a:p>
            <a:pPr lvl="0"/>
            <a:endParaRPr lang="ar-EG" dirty="0"/>
          </a:p>
        </p:txBody>
      </p:sp>
    </p:spTree>
    <p:extLst>
      <p:ext uri="{BB962C8B-B14F-4D97-AF65-F5344CB8AC3E}">
        <p14:creationId xmlns:p14="http://schemas.microsoft.com/office/powerpoint/2010/main" val="2410705844"/>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ثيؤطوكية الخميس (القطعة الثانية =B)">
    <p:spTree>
      <p:nvGrpSpPr>
        <p:cNvPr id="1" name=""/>
        <p:cNvGrpSpPr/>
        <p:nvPr/>
      </p:nvGrpSpPr>
      <p:grpSpPr>
        <a:xfrm>
          <a:off x="0" y="0"/>
          <a:ext cx="0" cy="0"/>
          <a:chOff x="0" y="0"/>
          <a:chExt cx="0" cy="0"/>
        </a:xfrm>
      </p:grpSpPr>
      <p:sp>
        <p:nvSpPr>
          <p:cNvPr id="2" name="Rectangle 1"/>
          <p:cNvSpPr/>
          <p:nvPr userDrawn="1"/>
        </p:nvSpPr>
        <p:spPr>
          <a:xfrm>
            <a:off x="2161358" y="6625"/>
            <a:ext cx="4821283" cy="523220"/>
          </a:xfrm>
          <a:prstGeom prst="rect">
            <a:avLst/>
          </a:prstGeom>
          <a:noFill/>
        </p:spPr>
        <p:txBody>
          <a:bodyPr wrap="square" lIns="91440" tIns="45720" rIns="91440" bIns="45720">
            <a:spAutoFit/>
          </a:bodyPr>
          <a:lstStyle/>
          <a:p>
            <a:pPr algn="ctr" rtl="1" eaLnBrk="1" hangingPunct="1">
              <a:buFontTx/>
              <a:buNone/>
            </a:pPr>
            <a:r>
              <a:rPr kumimoji="0" lang="ar-EG" altLang="en-US" sz="2800" b="1" i="0" u="none" strike="noStrike" kern="1200" cap="none" spc="0" normalizeH="0" baseline="0" dirty="0">
                <a:ln>
                  <a:noFill/>
                </a:ln>
                <a:solidFill>
                  <a:srgbClr val="FFC000"/>
                </a:solidFill>
                <a:effectLst/>
                <a:uLnTx/>
                <a:uFillTx/>
                <a:latin typeface="Calibri"/>
                <a:ea typeface="+mn-ea"/>
                <a:cs typeface="AGA Sindibad Regular" pitchFamily="2" charset="-78"/>
              </a:rPr>
              <a:t>ثيؤطوكية الخميس </a:t>
            </a:r>
            <a:r>
              <a:rPr kumimoji="0" lang="ar-EG" altLang="en-US" sz="2400" b="1" i="0" u="none" strike="noStrike" kern="1200" cap="none" spc="0" normalizeH="0" baseline="0" dirty="0">
                <a:ln>
                  <a:noFill/>
                </a:ln>
                <a:solidFill>
                  <a:srgbClr val="FFC000"/>
                </a:solidFill>
                <a:effectLst/>
                <a:uLnTx/>
                <a:uFillTx/>
                <a:latin typeface="Calibri"/>
                <a:ea typeface="+mn-ea"/>
                <a:cs typeface="AGA Sindibad Regular" pitchFamily="2" charset="-78"/>
              </a:rPr>
              <a:t>(القطعة الثانية </a:t>
            </a:r>
            <a:r>
              <a:rPr lang="en-US" altLang="en-US" sz="2000" b="0" dirty="0">
                <a:solidFill>
                  <a:srgbClr val="FFC000"/>
                </a:solidFill>
                <a:latin typeface="Avva_Shenouda" panose="020B0500000000000000" pitchFamily="34" charset="0"/>
                <a:cs typeface="PT Bold Heading" panose="02010400000000000000" pitchFamily="2" charset="-78"/>
              </a:rPr>
              <a:t>=B</a:t>
            </a:r>
            <a:r>
              <a:rPr lang="ar-EG" altLang="en-US" sz="2000" b="0" dirty="0">
                <a:solidFill>
                  <a:srgbClr val="FFC000"/>
                </a:solidFill>
                <a:latin typeface="Avva_Shenouda" panose="020B0500000000000000" pitchFamily="34" charset="0"/>
                <a:cs typeface="PT Bold Heading" panose="02010400000000000000" pitchFamily="2" charset="-78"/>
              </a:rPr>
              <a:t>)</a:t>
            </a:r>
            <a:endParaRPr lang="en-US" altLang="en-US" sz="2400" b="0" dirty="0">
              <a:solidFill>
                <a:srgbClr val="FFC000"/>
              </a:solidFill>
              <a:cs typeface="PT Bold Heading" panose="02010400000000000000" pitchFamily="2" charset="-78"/>
            </a:endParaRPr>
          </a:p>
        </p:txBody>
      </p:sp>
      <p:sp>
        <p:nvSpPr>
          <p:cNvPr id="6" name="Text Placeholder 6">
            <a:extLst>
              <a:ext uri="{FF2B5EF4-FFF2-40B4-BE49-F238E27FC236}">
                <a16:creationId xmlns:a16="http://schemas.microsoft.com/office/drawing/2014/main" id="{6B9C6EC6-32C2-42A7-838D-CE00378683DD}"/>
              </a:ext>
            </a:extLst>
          </p:cNvPr>
          <p:cNvSpPr>
            <a:spLocks noGrp="1"/>
          </p:cNvSpPr>
          <p:nvPr>
            <p:ph type="body" sz="quarter" idx="10"/>
          </p:nvPr>
        </p:nvSpPr>
        <p:spPr>
          <a:xfrm>
            <a:off x="0" y="5661635"/>
            <a:ext cx="9144000" cy="1189740"/>
          </a:xfrm>
          <a:prstGeom prst="rect">
            <a:avLst/>
          </a:prstGeom>
        </p:spPr>
        <p:txBody>
          <a:bodyPr anchor="b"/>
          <a:lstStyle>
            <a:lvl1pPr marL="0" indent="0" algn="ctr" rtl="1">
              <a:buNone/>
              <a:defRPr sz="4000" b="1">
                <a:solidFill>
                  <a:schemeClr val="bg1"/>
                </a:solidFill>
                <a:cs typeface="+mn-cs"/>
              </a:defRPr>
            </a:lvl1pPr>
          </a:lstStyle>
          <a:p>
            <a:pPr lvl="0"/>
            <a:endParaRPr lang="ar-EG" dirty="0"/>
          </a:p>
        </p:txBody>
      </p:sp>
      <p:sp>
        <p:nvSpPr>
          <p:cNvPr id="7" name="Text Placeholder 8">
            <a:extLst>
              <a:ext uri="{FF2B5EF4-FFF2-40B4-BE49-F238E27FC236}">
                <a16:creationId xmlns:a16="http://schemas.microsoft.com/office/drawing/2014/main" id="{44CBFCC5-C432-4FC0-8BFA-E330F95D6223}"/>
              </a:ext>
            </a:extLst>
          </p:cNvPr>
          <p:cNvSpPr>
            <a:spLocks noGrp="1"/>
          </p:cNvSpPr>
          <p:nvPr>
            <p:ph type="body" sz="quarter" idx="11"/>
          </p:nvPr>
        </p:nvSpPr>
        <p:spPr>
          <a:xfrm>
            <a:off x="0" y="3710609"/>
            <a:ext cx="9144000" cy="715617"/>
          </a:xfrm>
          <a:prstGeom prst="rect">
            <a:avLst/>
          </a:prstGeom>
        </p:spPr>
        <p:txBody>
          <a:bodyPr/>
          <a:lstStyle>
            <a:lvl1pPr marL="0" indent="0" algn="ctr" rtl="1">
              <a:buNone/>
              <a:defRPr sz="4000" b="1">
                <a:solidFill>
                  <a:schemeClr val="bg1"/>
                </a:solidFill>
                <a:cs typeface="+mn-cs"/>
              </a:defRPr>
            </a:lvl1pPr>
          </a:lstStyle>
          <a:p>
            <a:pPr lvl="0"/>
            <a:endParaRPr lang="ar-EG" dirty="0"/>
          </a:p>
        </p:txBody>
      </p:sp>
      <p:sp>
        <p:nvSpPr>
          <p:cNvPr id="8" name="Text Placeholder 10">
            <a:extLst>
              <a:ext uri="{FF2B5EF4-FFF2-40B4-BE49-F238E27FC236}">
                <a16:creationId xmlns:a16="http://schemas.microsoft.com/office/drawing/2014/main" id="{DD737FF8-1A25-4572-BD02-2E66618A5925}"/>
              </a:ext>
            </a:extLst>
          </p:cNvPr>
          <p:cNvSpPr>
            <a:spLocks noGrp="1"/>
          </p:cNvSpPr>
          <p:nvPr>
            <p:ph type="body" sz="quarter" idx="12"/>
          </p:nvPr>
        </p:nvSpPr>
        <p:spPr>
          <a:xfrm>
            <a:off x="0" y="4442434"/>
            <a:ext cx="9144000" cy="1189740"/>
          </a:xfrm>
          <a:prstGeom prst="rect">
            <a:avLst/>
          </a:prstGeom>
        </p:spPr>
        <p:txBody>
          <a:bodyPr anchor="t"/>
          <a:lstStyle>
            <a:lvl1pPr marL="0" indent="0" algn="ctr">
              <a:buNone/>
              <a:defRPr sz="4000">
                <a:solidFill>
                  <a:srgbClr val="FFC000"/>
                </a:solidFill>
                <a:latin typeface="CS New Athanasius" panose="020B0500000000000000" pitchFamily="34" charset="0"/>
              </a:defRPr>
            </a:lvl1pPr>
          </a:lstStyle>
          <a:p>
            <a:pPr lvl="0"/>
            <a:endParaRPr lang="ar-EG" dirty="0"/>
          </a:p>
        </p:txBody>
      </p:sp>
    </p:spTree>
    <p:extLst>
      <p:ext uri="{BB962C8B-B14F-4D97-AF65-F5344CB8AC3E}">
        <p14:creationId xmlns:p14="http://schemas.microsoft.com/office/powerpoint/2010/main" val="664765404"/>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ثيؤطوكية الخميس (القطعة الثالثة J)">
    <p:spTree>
      <p:nvGrpSpPr>
        <p:cNvPr id="1" name=""/>
        <p:cNvGrpSpPr/>
        <p:nvPr/>
      </p:nvGrpSpPr>
      <p:grpSpPr>
        <a:xfrm>
          <a:off x="0" y="0"/>
          <a:ext cx="0" cy="0"/>
          <a:chOff x="0" y="0"/>
          <a:chExt cx="0" cy="0"/>
        </a:xfrm>
      </p:grpSpPr>
      <p:sp>
        <p:nvSpPr>
          <p:cNvPr id="2" name="Rectangle 1"/>
          <p:cNvSpPr/>
          <p:nvPr userDrawn="1"/>
        </p:nvSpPr>
        <p:spPr>
          <a:xfrm>
            <a:off x="2161358" y="0"/>
            <a:ext cx="4821283" cy="523220"/>
          </a:xfrm>
          <a:prstGeom prst="rect">
            <a:avLst/>
          </a:prstGeom>
          <a:noFill/>
        </p:spPr>
        <p:txBody>
          <a:bodyPr wrap="square" lIns="91440" tIns="45720" rIns="91440" bIns="45720">
            <a:spAutoFit/>
          </a:bodyPr>
          <a:lstStyle/>
          <a:p>
            <a:pPr algn="ctr" rtl="1" eaLnBrk="1" hangingPunct="1">
              <a:buFontTx/>
              <a:buNone/>
            </a:pPr>
            <a:r>
              <a:rPr kumimoji="0" lang="ar-EG" altLang="en-US" sz="2800" b="1" i="0" u="none" strike="noStrike" kern="1200" cap="none" spc="0" normalizeH="0" baseline="0" dirty="0">
                <a:ln>
                  <a:noFill/>
                </a:ln>
                <a:solidFill>
                  <a:srgbClr val="FFC000"/>
                </a:solidFill>
                <a:effectLst/>
                <a:uLnTx/>
                <a:uFillTx/>
                <a:latin typeface="Calibri"/>
                <a:ea typeface="+mn-ea"/>
                <a:cs typeface="AGA Sindibad Regular" pitchFamily="2" charset="-78"/>
              </a:rPr>
              <a:t>ثيؤطوكية الخميس </a:t>
            </a:r>
            <a:r>
              <a:rPr kumimoji="0" lang="ar-EG" altLang="en-US" sz="2400" b="1" i="0" u="none" strike="noStrike" kern="1200" cap="none" spc="0" normalizeH="0" baseline="0" dirty="0">
                <a:ln>
                  <a:noFill/>
                </a:ln>
                <a:solidFill>
                  <a:srgbClr val="FFC000"/>
                </a:solidFill>
                <a:effectLst/>
                <a:uLnTx/>
                <a:uFillTx/>
                <a:latin typeface="Calibri"/>
                <a:ea typeface="+mn-ea"/>
                <a:cs typeface="AGA Sindibad Regular" pitchFamily="2" charset="-78"/>
              </a:rPr>
              <a:t>(القطعة الثالثة </a:t>
            </a:r>
            <a:r>
              <a:rPr lang="en-US" altLang="en-US" sz="2000" b="0" kern="1200" dirty="0">
                <a:solidFill>
                  <a:srgbClr val="FFC000"/>
                </a:solidFill>
                <a:latin typeface="Avva_Shenouda" panose="020B0500000000000000" pitchFamily="34" charset="0"/>
                <a:ea typeface="+mn-ea"/>
                <a:cs typeface="PT Bold Heading" panose="02010400000000000000" pitchFamily="2" charset="-78"/>
              </a:rPr>
              <a:t>=J</a:t>
            </a:r>
            <a:r>
              <a:rPr lang="ar-EG" altLang="en-US" sz="2000" b="0" dirty="0">
                <a:solidFill>
                  <a:srgbClr val="FFC000"/>
                </a:solidFill>
                <a:latin typeface="Avva_Shenouda" panose="020B0500000000000000" pitchFamily="34" charset="0"/>
                <a:cs typeface="PT Bold Heading" panose="02010400000000000000" pitchFamily="2" charset="-78"/>
              </a:rPr>
              <a:t>)</a:t>
            </a:r>
            <a:endParaRPr lang="en-US" altLang="en-US" sz="2400" b="0" dirty="0">
              <a:solidFill>
                <a:srgbClr val="FFC000"/>
              </a:solidFill>
              <a:cs typeface="PT Bold Heading" panose="02010400000000000000" pitchFamily="2" charset="-78"/>
            </a:endParaRPr>
          </a:p>
        </p:txBody>
      </p:sp>
      <p:sp>
        <p:nvSpPr>
          <p:cNvPr id="6" name="Text Placeholder 6">
            <a:extLst>
              <a:ext uri="{FF2B5EF4-FFF2-40B4-BE49-F238E27FC236}">
                <a16:creationId xmlns:a16="http://schemas.microsoft.com/office/drawing/2014/main" id="{D8C25722-F987-4BC3-A884-B96CF504FD20}"/>
              </a:ext>
            </a:extLst>
          </p:cNvPr>
          <p:cNvSpPr>
            <a:spLocks noGrp="1"/>
          </p:cNvSpPr>
          <p:nvPr>
            <p:ph type="body" sz="quarter" idx="10"/>
          </p:nvPr>
        </p:nvSpPr>
        <p:spPr>
          <a:xfrm>
            <a:off x="0" y="5661635"/>
            <a:ext cx="9144000" cy="1189740"/>
          </a:xfrm>
          <a:prstGeom prst="rect">
            <a:avLst/>
          </a:prstGeom>
        </p:spPr>
        <p:txBody>
          <a:bodyPr anchor="b"/>
          <a:lstStyle>
            <a:lvl1pPr marL="0" indent="0" algn="ctr" rtl="1">
              <a:buNone/>
              <a:defRPr sz="4000" b="1">
                <a:solidFill>
                  <a:schemeClr val="bg1"/>
                </a:solidFill>
                <a:cs typeface="+mn-cs"/>
              </a:defRPr>
            </a:lvl1pPr>
          </a:lstStyle>
          <a:p>
            <a:pPr lvl="0"/>
            <a:endParaRPr lang="ar-EG" dirty="0"/>
          </a:p>
        </p:txBody>
      </p:sp>
      <p:sp>
        <p:nvSpPr>
          <p:cNvPr id="7" name="Text Placeholder 8">
            <a:extLst>
              <a:ext uri="{FF2B5EF4-FFF2-40B4-BE49-F238E27FC236}">
                <a16:creationId xmlns:a16="http://schemas.microsoft.com/office/drawing/2014/main" id="{6588F74D-A362-4963-88EC-189BE6D593C0}"/>
              </a:ext>
            </a:extLst>
          </p:cNvPr>
          <p:cNvSpPr>
            <a:spLocks noGrp="1"/>
          </p:cNvSpPr>
          <p:nvPr>
            <p:ph type="body" sz="quarter" idx="11"/>
          </p:nvPr>
        </p:nvSpPr>
        <p:spPr>
          <a:xfrm>
            <a:off x="0" y="3710609"/>
            <a:ext cx="9144000" cy="715617"/>
          </a:xfrm>
          <a:prstGeom prst="rect">
            <a:avLst/>
          </a:prstGeom>
        </p:spPr>
        <p:txBody>
          <a:bodyPr/>
          <a:lstStyle>
            <a:lvl1pPr marL="0" indent="0" algn="ctr" rtl="1">
              <a:buNone/>
              <a:defRPr sz="4000" b="1">
                <a:solidFill>
                  <a:schemeClr val="bg1"/>
                </a:solidFill>
                <a:cs typeface="+mn-cs"/>
              </a:defRPr>
            </a:lvl1pPr>
          </a:lstStyle>
          <a:p>
            <a:pPr lvl="0"/>
            <a:endParaRPr lang="ar-EG" dirty="0"/>
          </a:p>
        </p:txBody>
      </p:sp>
      <p:sp>
        <p:nvSpPr>
          <p:cNvPr id="8" name="Text Placeholder 10">
            <a:extLst>
              <a:ext uri="{FF2B5EF4-FFF2-40B4-BE49-F238E27FC236}">
                <a16:creationId xmlns:a16="http://schemas.microsoft.com/office/drawing/2014/main" id="{DABD7D0B-C3B5-45D7-9947-39142920690B}"/>
              </a:ext>
            </a:extLst>
          </p:cNvPr>
          <p:cNvSpPr>
            <a:spLocks noGrp="1"/>
          </p:cNvSpPr>
          <p:nvPr>
            <p:ph type="body" sz="quarter" idx="12"/>
          </p:nvPr>
        </p:nvSpPr>
        <p:spPr>
          <a:xfrm>
            <a:off x="0" y="4442434"/>
            <a:ext cx="9144000" cy="1189740"/>
          </a:xfrm>
          <a:prstGeom prst="rect">
            <a:avLst/>
          </a:prstGeom>
        </p:spPr>
        <p:txBody>
          <a:bodyPr anchor="t"/>
          <a:lstStyle>
            <a:lvl1pPr marL="0" indent="0" algn="ctr">
              <a:buNone/>
              <a:defRPr sz="4000">
                <a:solidFill>
                  <a:srgbClr val="FFC000"/>
                </a:solidFill>
                <a:latin typeface="CS New Athanasius" panose="020B0500000000000000" pitchFamily="34" charset="0"/>
              </a:defRPr>
            </a:lvl1pPr>
          </a:lstStyle>
          <a:p>
            <a:pPr lvl="0"/>
            <a:endParaRPr lang="ar-EG" dirty="0"/>
          </a:p>
        </p:txBody>
      </p:sp>
    </p:spTree>
    <p:extLst>
      <p:ext uri="{BB962C8B-B14F-4D97-AF65-F5344CB8AC3E}">
        <p14:creationId xmlns:p14="http://schemas.microsoft.com/office/powerpoint/2010/main" val="4277428106"/>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ثيؤطوكية الخميس (القطعة الرابعة (D">
    <p:spTree>
      <p:nvGrpSpPr>
        <p:cNvPr id="1" name=""/>
        <p:cNvGrpSpPr/>
        <p:nvPr/>
      </p:nvGrpSpPr>
      <p:grpSpPr>
        <a:xfrm>
          <a:off x="0" y="0"/>
          <a:ext cx="0" cy="0"/>
          <a:chOff x="0" y="0"/>
          <a:chExt cx="0" cy="0"/>
        </a:xfrm>
      </p:grpSpPr>
      <p:sp>
        <p:nvSpPr>
          <p:cNvPr id="2" name="Rectangle 1"/>
          <p:cNvSpPr/>
          <p:nvPr userDrawn="1"/>
        </p:nvSpPr>
        <p:spPr>
          <a:xfrm>
            <a:off x="2161358" y="0"/>
            <a:ext cx="4821283" cy="523220"/>
          </a:xfrm>
          <a:prstGeom prst="rect">
            <a:avLst/>
          </a:prstGeom>
          <a:noFill/>
        </p:spPr>
        <p:txBody>
          <a:bodyPr wrap="square" lIns="91440" tIns="45720" rIns="91440" bIns="45720">
            <a:spAutoFit/>
          </a:bodyPr>
          <a:lstStyle/>
          <a:p>
            <a:pPr algn="ctr" rtl="1" eaLnBrk="1" hangingPunct="1">
              <a:buFontTx/>
              <a:buNone/>
            </a:pPr>
            <a:r>
              <a:rPr kumimoji="0" lang="ar-EG" altLang="en-US" sz="2800" b="1" i="0" u="none" strike="noStrike" kern="1200" cap="none" spc="0" normalizeH="0" baseline="0" dirty="0">
                <a:ln>
                  <a:noFill/>
                </a:ln>
                <a:solidFill>
                  <a:srgbClr val="FFC000"/>
                </a:solidFill>
                <a:effectLst/>
                <a:uLnTx/>
                <a:uFillTx/>
                <a:latin typeface="Calibri"/>
                <a:ea typeface="+mn-ea"/>
                <a:cs typeface="AGA Sindibad Regular" pitchFamily="2" charset="-78"/>
              </a:rPr>
              <a:t>ثيؤطوكية الخميس </a:t>
            </a:r>
            <a:r>
              <a:rPr kumimoji="0" lang="ar-EG" altLang="en-US" sz="2400" b="1" i="0" u="none" strike="noStrike" kern="1200" cap="none" spc="0" normalizeH="0" baseline="0" dirty="0">
                <a:ln>
                  <a:noFill/>
                </a:ln>
                <a:solidFill>
                  <a:srgbClr val="FFC000"/>
                </a:solidFill>
                <a:effectLst/>
                <a:uLnTx/>
                <a:uFillTx/>
                <a:latin typeface="Calibri"/>
                <a:ea typeface="+mn-ea"/>
                <a:cs typeface="AGA Sindibad Regular" pitchFamily="2" charset="-78"/>
              </a:rPr>
              <a:t>(القطعة الرابعة </a:t>
            </a:r>
            <a:r>
              <a:rPr kumimoji="0" lang="en-US" altLang="en-US" sz="2400" b="1" i="0" u="none" strike="noStrike" kern="1200" cap="none" spc="0" normalizeH="0" baseline="0" dirty="0">
                <a:ln>
                  <a:noFill/>
                </a:ln>
                <a:solidFill>
                  <a:srgbClr val="FFC000"/>
                </a:solidFill>
                <a:effectLst/>
                <a:uLnTx/>
                <a:uFillTx/>
                <a:latin typeface="Calibri"/>
                <a:ea typeface="+mn-ea"/>
                <a:cs typeface="AGA Sindibad Regular" pitchFamily="2" charset="-78"/>
              </a:rPr>
              <a:t>(</a:t>
            </a:r>
            <a:r>
              <a:rPr kumimoji="0" lang="en-US" altLang="en-US" sz="2400" b="1" i="0" u="none" strike="noStrike" kern="1200" cap="none" spc="0" normalizeH="0" baseline="0" dirty="0">
                <a:ln>
                  <a:noFill/>
                </a:ln>
                <a:solidFill>
                  <a:srgbClr val="FFC000"/>
                </a:solidFill>
                <a:effectLst/>
                <a:uLnTx/>
                <a:uFillTx/>
                <a:latin typeface="Avva_Shenouda" panose="020B0500000000000000" pitchFamily="34" charset="0"/>
                <a:ea typeface="+mn-ea"/>
                <a:cs typeface="AGA Sindibad Regular" pitchFamily="2" charset="-78"/>
              </a:rPr>
              <a:t>=D</a:t>
            </a:r>
            <a:endParaRPr kumimoji="0" lang="en-US" altLang="en-US" sz="2800" b="1" i="0" u="none" strike="noStrike" kern="1200" cap="none" spc="0" normalizeH="0" baseline="0" dirty="0">
              <a:ln>
                <a:noFill/>
              </a:ln>
              <a:solidFill>
                <a:srgbClr val="FFC000"/>
              </a:solidFill>
              <a:effectLst/>
              <a:uLnTx/>
              <a:uFillTx/>
              <a:latin typeface="Calibri"/>
              <a:ea typeface="+mn-ea"/>
              <a:cs typeface="AGA Sindibad Regular" pitchFamily="2" charset="-78"/>
            </a:endParaRPr>
          </a:p>
        </p:txBody>
      </p:sp>
      <p:sp>
        <p:nvSpPr>
          <p:cNvPr id="6" name="Text Placeholder 6">
            <a:extLst>
              <a:ext uri="{FF2B5EF4-FFF2-40B4-BE49-F238E27FC236}">
                <a16:creationId xmlns:a16="http://schemas.microsoft.com/office/drawing/2014/main" id="{04470D2B-16BE-4D57-8C71-4B80DF36A3D9}"/>
              </a:ext>
            </a:extLst>
          </p:cNvPr>
          <p:cNvSpPr>
            <a:spLocks noGrp="1"/>
          </p:cNvSpPr>
          <p:nvPr>
            <p:ph type="body" sz="quarter" idx="10"/>
          </p:nvPr>
        </p:nvSpPr>
        <p:spPr>
          <a:xfrm>
            <a:off x="0" y="5661635"/>
            <a:ext cx="9144000" cy="1189740"/>
          </a:xfrm>
          <a:prstGeom prst="rect">
            <a:avLst/>
          </a:prstGeom>
        </p:spPr>
        <p:txBody>
          <a:bodyPr anchor="b"/>
          <a:lstStyle>
            <a:lvl1pPr marL="0" indent="0" algn="ctr" rtl="1">
              <a:buNone/>
              <a:defRPr sz="4000" b="1">
                <a:solidFill>
                  <a:schemeClr val="bg1"/>
                </a:solidFill>
                <a:cs typeface="+mn-cs"/>
              </a:defRPr>
            </a:lvl1pPr>
          </a:lstStyle>
          <a:p>
            <a:pPr lvl="0"/>
            <a:endParaRPr lang="ar-EG" dirty="0"/>
          </a:p>
        </p:txBody>
      </p:sp>
      <p:sp>
        <p:nvSpPr>
          <p:cNvPr id="7" name="Text Placeholder 8">
            <a:extLst>
              <a:ext uri="{FF2B5EF4-FFF2-40B4-BE49-F238E27FC236}">
                <a16:creationId xmlns:a16="http://schemas.microsoft.com/office/drawing/2014/main" id="{15437F8C-73B5-46BA-97F3-C4B79FCB5254}"/>
              </a:ext>
            </a:extLst>
          </p:cNvPr>
          <p:cNvSpPr>
            <a:spLocks noGrp="1"/>
          </p:cNvSpPr>
          <p:nvPr>
            <p:ph type="body" sz="quarter" idx="11"/>
          </p:nvPr>
        </p:nvSpPr>
        <p:spPr>
          <a:xfrm>
            <a:off x="0" y="3710609"/>
            <a:ext cx="9144000" cy="715617"/>
          </a:xfrm>
          <a:prstGeom prst="rect">
            <a:avLst/>
          </a:prstGeom>
        </p:spPr>
        <p:txBody>
          <a:bodyPr/>
          <a:lstStyle>
            <a:lvl1pPr marL="0" indent="0" algn="ctr" rtl="1">
              <a:buNone/>
              <a:defRPr sz="4000" b="1">
                <a:solidFill>
                  <a:schemeClr val="bg1"/>
                </a:solidFill>
                <a:cs typeface="+mn-cs"/>
              </a:defRPr>
            </a:lvl1pPr>
          </a:lstStyle>
          <a:p>
            <a:pPr lvl="0"/>
            <a:endParaRPr lang="ar-EG" dirty="0"/>
          </a:p>
        </p:txBody>
      </p:sp>
      <p:sp>
        <p:nvSpPr>
          <p:cNvPr id="8" name="Text Placeholder 10">
            <a:extLst>
              <a:ext uri="{FF2B5EF4-FFF2-40B4-BE49-F238E27FC236}">
                <a16:creationId xmlns:a16="http://schemas.microsoft.com/office/drawing/2014/main" id="{438F2D24-69AC-40D0-A01B-C1D6AA9DD4D6}"/>
              </a:ext>
            </a:extLst>
          </p:cNvPr>
          <p:cNvSpPr>
            <a:spLocks noGrp="1"/>
          </p:cNvSpPr>
          <p:nvPr>
            <p:ph type="body" sz="quarter" idx="12"/>
          </p:nvPr>
        </p:nvSpPr>
        <p:spPr>
          <a:xfrm>
            <a:off x="0" y="4442434"/>
            <a:ext cx="9144000" cy="1189740"/>
          </a:xfrm>
          <a:prstGeom prst="rect">
            <a:avLst/>
          </a:prstGeom>
        </p:spPr>
        <p:txBody>
          <a:bodyPr anchor="t"/>
          <a:lstStyle>
            <a:lvl1pPr marL="0" indent="0" algn="ctr">
              <a:buNone/>
              <a:defRPr sz="4000">
                <a:solidFill>
                  <a:srgbClr val="FFC000"/>
                </a:solidFill>
                <a:latin typeface="CS New Athanasius" panose="020B0500000000000000" pitchFamily="34" charset="0"/>
              </a:defRPr>
            </a:lvl1pPr>
          </a:lstStyle>
          <a:p>
            <a:pPr lvl="0"/>
            <a:endParaRPr lang="ar-EG" dirty="0"/>
          </a:p>
        </p:txBody>
      </p:sp>
    </p:spTree>
    <p:extLst>
      <p:ext uri="{BB962C8B-B14F-4D97-AF65-F5344CB8AC3E}">
        <p14:creationId xmlns:p14="http://schemas.microsoft.com/office/powerpoint/2010/main" val="2686576700"/>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ثيؤطوكية الخميس (القطعة الخامسة ">
    <p:spTree>
      <p:nvGrpSpPr>
        <p:cNvPr id="1" name=""/>
        <p:cNvGrpSpPr/>
        <p:nvPr/>
      </p:nvGrpSpPr>
      <p:grpSpPr>
        <a:xfrm>
          <a:off x="0" y="0"/>
          <a:ext cx="0" cy="0"/>
          <a:chOff x="0" y="0"/>
          <a:chExt cx="0" cy="0"/>
        </a:xfrm>
      </p:grpSpPr>
      <p:sp>
        <p:nvSpPr>
          <p:cNvPr id="2" name="Rectangle 1"/>
          <p:cNvSpPr/>
          <p:nvPr userDrawn="1"/>
        </p:nvSpPr>
        <p:spPr>
          <a:xfrm>
            <a:off x="2161358" y="0"/>
            <a:ext cx="4821283" cy="523220"/>
          </a:xfrm>
          <a:prstGeom prst="rect">
            <a:avLst/>
          </a:prstGeom>
          <a:noFill/>
        </p:spPr>
        <p:txBody>
          <a:bodyPr wrap="square" lIns="91440" tIns="45720" rIns="91440" bIns="45720">
            <a:spAutoFit/>
          </a:bodyPr>
          <a:lstStyle/>
          <a:p>
            <a:pPr algn="ctr" rtl="1" eaLnBrk="1" hangingPunct="1">
              <a:buFontTx/>
              <a:buNone/>
            </a:pPr>
            <a:r>
              <a:rPr kumimoji="0" lang="ar-EG" altLang="en-US" sz="2800" b="1" i="0" u="none" strike="noStrike" kern="1200" cap="none" spc="0" normalizeH="0" baseline="0" dirty="0">
                <a:ln>
                  <a:noFill/>
                </a:ln>
                <a:solidFill>
                  <a:srgbClr val="FFC000"/>
                </a:solidFill>
                <a:effectLst/>
                <a:uLnTx/>
                <a:uFillTx/>
                <a:latin typeface="Calibri"/>
                <a:ea typeface="+mn-ea"/>
                <a:cs typeface="AGA Sindibad Regular" pitchFamily="2" charset="-78"/>
              </a:rPr>
              <a:t>ثيؤطوكية الخميس </a:t>
            </a:r>
            <a:r>
              <a:rPr kumimoji="0" lang="ar-EG" altLang="en-US" sz="2400" b="1" i="0" u="none" strike="noStrike" kern="1200" cap="none" spc="0" normalizeH="0" baseline="0" dirty="0">
                <a:ln>
                  <a:noFill/>
                </a:ln>
                <a:solidFill>
                  <a:srgbClr val="FFC000"/>
                </a:solidFill>
                <a:effectLst/>
                <a:uLnTx/>
                <a:uFillTx/>
                <a:latin typeface="Calibri"/>
                <a:ea typeface="+mn-ea"/>
                <a:cs typeface="AGA Sindibad Regular" pitchFamily="2" charset="-78"/>
              </a:rPr>
              <a:t>(القطعة الخامسة </a:t>
            </a:r>
            <a:r>
              <a:rPr kumimoji="0" lang="en-US" altLang="en-US" sz="2400" b="1" i="0" u="none" strike="noStrike" kern="1200" cap="none" spc="0" normalizeH="0" baseline="0" dirty="0">
                <a:ln>
                  <a:noFill/>
                </a:ln>
                <a:solidFill>
                  <a:srgbClr val="FFC000"/>
                </a:solidFill>
                <a:effectLst/>
                <a:uLnTx/>
                <a:uFillTx/>
                <a:latin typeface="Calibri"/>
                <a:ea typeface="+mn-ea"/>
                <a:cs typeface="AGA Sindibad Regular" pitchFamily="2" charset="-78"/>
              </a:rPr>
              <a:t>(</a:t>
            </a:r>
            <a:r>
              <a:rPr kumimoji="0" lang="en-US" altLang="en-US" sz="2400" b="1" i="0" u="none" strike="noStrike" kern="1200" cap="none" spc="0" normalizeH="0" baseline="0" dirty="0">
                <a:ln>
                  <a:noFill/>
                </a:ln>
                <a:solidFill>
                  <a:srgbClr val="FFC000"/>
                </a:solidFill>
                <a:effectLst/>
                <a:uLnTx/>
                <a:uFillTx/>
                <a:latin typeface="Avva_Shenouda" panose="020B0500000000000000" pitchFamily="34" charset="0"/>
                <a:ea typeface="+mn-ea"/>
                <a:cs typeface="AGA Sindibad Regular" pitchFamily="2" charset="-78"/>
              </a:rPr>
              <a:t>=E</a:t>
            </a:r>
            <a:endParaRPr kumimoji="0" lang="en-US" altLang="en-US" sz="2800" b="1" i="0" u="none" strike="noStrike" kern="1200" cap="none" spc="0" normalizeH="0" baseline="0" dirty="0">
              <a:ln>
                <a:noFill/>
              </a:ln>
              <a:solidFill>
                <a:srgbClr val="FFC000"/>
              </a:solidFill>
              <a:effectLst/>
              <a:uLnTx/>
              <a:uFillTx/>
              <a:latin typeface="Calibri"/>
              <a:ea typeface="+mn-ea"/>
              <a:cs typeface="AGA Sindibad Regular" pitchFamily="2" charset="-78"/>
            </a:endParaRPr>
          </a:p>
        </p:txBody>
      </p:sp>
      <p:sp>
        <p:nvSpPr>
          <p:cNvPr id="6" name="Text Placeholder 6">
            <a:extLst>
              <a:ext uri="{FF2B5EF4-FFF2-40B4-BE49-F238E27FC236}">
                <a16:creationId xmlns:a16="http://schemas.microsoft.com/office/drawing/2014/main" id="{941557B5-E952-4E88-8482-F57F63250795}"/>
              </a:ext>
            </a:extLst>
          </p:cNvPr>
          <p:cNvSpPr>
            <a:spLocks noGrp="1"/>
          </p:cNvSpPr>
          <p:nvPr>
            <p:ph type="body" sz="quarter" idx="10"/>
          </p:nvPr>
        </p:nvSpPr>
        <p:spPr>
          <a:xfrm>
            <a:off x="0" y="5661635"/>
            <a:ext cx="9144000" cy="1189740"/>
          </a:xfrm>
          <a:prstGeom prst="rect">
            <a:avLst/>
          </a:prstGeom>
        </p:spPr>
        <p:txBody>
          <a:bodyPr anchor="b"/>
          <a:lstStyle>
            <a:lvl1pPr marL="0" indent="0" algn="ctr" rtl="1">
              <a:buNone/>
              <a:defRPr sz="4000" b="1">
                <a:solidFill>
                  <a:schemeClr val="bg1"/>
                </a:solidFill>
                <a:cs typeface="+mn-cs"/>
              </a:defRPr>
            </a:lvl1pPr>
          </a:lstStyle>
          <a:p>
            <a:pPr lvl="0"/>
            <a:endParaRPr lang="ar-EG" dirty="0"/>
          </a:p>
        </p:txBody>
      </p:sp>
      <p:sp>
        <p:nvSpPr>
          <p:cNvPr id="7" name="Text Placeholder 8">
            <a:extLst>
              <a:ext uri="{FF2B5EF4-FFF2-40B4-BE49-F238E27FC236}">
                <a16:creationId xmlns:a16="http://schemas.microsoft.com/office/drawing/2014/main" id="{6E72A118-FEA1-4BFE-A7B4-B533CB95AC25}"/>
              </a:ext>
            </a:extLst>
          </p:cNvPr>
          <p:cNvSpPr>
            <a:spLocks noGrp="1"/>
          </p:cNvSpPr>
          <p:nvPr>
            <p:ph type="body" sz="quarter" idx="11"/>
          </p:nvPr>
        </p:nvSpPr>
        <p:spPr>
          <a:xfrm>
            <a:off x="0" y="3710609"/>
            <a:ext cx="9144000" cy="715617"/>
          </a:xfrm>
          <a:prstGeom prst="rect">
            <a:avLst/>
          </a:prstGeom>
        </p:spPr>
        <p:txBody>
          <a:bodyPr/>
          <a:lstStyle>
            <a:lvl1pPr marL="0" indent="0" algn="ctr" rtl="1">
              <a:buNone/>
              <a:defRPr sz="4000" b="1">
                <a:solidFill>
                  <a:schemeClr val="bg1"/>
                </a:solidFill>
                <a:cs typeface="+mn-cs"/>
              </a:defRPr>
            </a:lvl1pPr>
          </a:lstStyle>
          <a:p>
            <a:pPr lvl="0"/>
            <a:endParaRPr lang="ar-EG" dirty="0"/>
          </a:p>
        </p:txBody>
      </p:sp>
      <p:sp>
        <p:nvSpPr>
          <p:cNvPr id="8" name="Text Placeholder 10">
            <a:extLst>
              <a:ext uri="{FF2B5EF4-FFF2-40B4-BE49-F238E27FC236}">
                <a16:creationId xmlns:a16="http://schemas.microsoft.com/office/drawing/2014/main" id="{4043A274-C118-499E-AB1E-B4093402E594}"/>
              </a:ext>
            </a:extLst>
          </p:cNvPr>
          <p:cNvSpPr>
            <a:spLocks noGrp="1"/>
          </p:cNvSpPr>
          <p:nvPr>
            <p:ph type="body" sz="quarter" idx="12"/>
          </p:nvPr>
        </p:nvSpPr>
        <p:spPr>
          <a:xfrm>
            <a:off x="0" y="4442434"/>
            <a:ext cx="9144000" cy="1189740"/>
          </a:xfrm>
          <a:prstGeom prst="rect">
            <a:avLst/>
          </a:prstGeom>
        </p:spPr>
        <p:txBody>
          <a:bodyPr anchor="t"/>
          <a:lstStyle>
            <a:lvl1pPr marL="0" indent="0" algn="ctr">
              <a:buNone/>
              <a:defRPr sz="4000">
                <a:solidFill>
                  <a:srgbClr val="FFC000"/>
                </a:solidFill>
                <a:latin typeface="CS New Athanasius" panose="020B0500000000000000" pitchFamily="34" charset="0"/>
              </a:defRPr>
            </a:lvl1pPr>
          </a:lstStyle>
          <a:p>
            <a:pPr lvl="0"/>
            <a:endParaRPr lang="ar-EG" dirty="0"/>
          </a:p>
        </p:txBody>
      </p:sp>
    </p:spTree>
    <p:extLst>
      <p:ext uri="{BB962C8B-B14F-4D97-AF65-F5344CB8AC3E}">
        <p14:creationId xmlns:p14="http://schemas.microsoft.com/office/powerpoint/2010/main" val="1769580160"/>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ثيؤطوكية الخميس (القطعة السادسة ">
    <p:spTree>
      <p:nvGrpSpPr>
        <p:cNvPr id="1" name=""/>
        <p:cNvGrpSpPr/>
        <p:nvPr/>
      </p:nvGrpSpPr>
      <p:grpSpPr>
        <a:xfrm>
          <a:off x="0" y="0"/>
          <a:ext cx="0" cy="0"/>
          <a:chOff x="0" y="0"/>
          <a:chExt cx="0" cy="0"/>
        </a:xfrm>
      </p:grpSpPr>
      <p:sp>
        <p:nvSpPr>
          <p:cNvPr id="2" name="Rectangle 1"/>
          <p:cNvSpPr/>
          <p:nvPr userDrawn="1"/>
        </p:nvSpPr>
        <p:spPr>
          <a:xfrm>
            <a:off x="2161358" y="0"/>
            <a:ext cx="4821283" cy="523220"/>
          </a:xfrm>
          <a:prstGeom prst="rect">
            <a:avLst/>
          </a:prstGeom>
          <a:noFill/>
        </p:spPr>
        <p:txBody>
          <a:bodyPr wrap="square" lIns="91440" tIns="45720" rIns="91440" bIns="45720">
            <a:spAutoFit/>
          </a:bodyPr>
          <a:lstStyle/>
          <a:p>
            <a:pPr algn="ctr" rtl="1" eaLnBrk="1" hangingPunct="1">
              <a:buFontTx/>
              <a:buNone/>
            </a:pPr>
            <a:r>
              <a:rPr kumimoji="0" lang="ar-EG" altLang="en-US" sz="2800" b="1" i="0" u="none" strike="noStrike" kern="1200" cap="none" spc="0" normalizeH="0" baseline="0" dirty="0">
                <a:ln>
                  <a:noFill/>
                </a:ln>
                <a:solidFill>
                  <a:srgbClr val="FFC000"/>
                </a:solidFill>
                <a:effectLst/>
                <a:uLnTx/>
                <a:uFillTx/>
                <a:latin typeface="Calibri"/>
                <a:ea typeface="+mn-ea"/>
                <a:cs typeface="AGA Sindibad Regular" pitchFamily="2" charset="-78"/>
              </a:rPr>
              <a:t>ثيؤطوكية الخميس </a:t>
            </a:r>
            <a:r>
              <a:rPr kumimoji="0" lang="ar-EG" altLang="en-US" sz="2400" b="1" i="0" u="none" strike="noStrike" kern="1200" cap="none" spc="0" normalizeH="0" baseline="0" dirty="0">
                <a:ln>
                  <a:noFill/>
                </a:ln>
                <a:solidFill>
                  <a:srgbClr val="FFC000"/>
                </a:solidFill>
                <a:effectLst/>
                <a:uLnTx/>
                <a:uFillTx/>
                <a:latin typeface="Calibri"/>
                <a:ea typeface="+mn-ea"/>
                <a:cs typeface="AGA Sindibad Regular" pitchFamily="2" charset="-78"/>
              </a:rPr>
              <a:t>(القطعة السادسة </a:t>
            </a:r>
            <a:r>
              <a:rPr kumimoji="0" lang="en-US" altLang="en-US" sz="2400" b="1" i="0" u="none" strike="noStrike" kern="1200" cap="none" spc="0" normalizeH="0" baseline="0" dirty="0">
                <a:ln>
                  <a:noFill/>
                </a:ln>
                <a:solidFill>
                  <a:srgbClr val="FFC000"/>
                </a:solidFill>
                <a:effectLst/>
                <a:uLnTx/>
                <a:uFillTx/>
                <a:latin typeface="Calibri"/>
                <a:ea typeface="+mn-ea"/>
                <a:cs typeface="AGA Sindibad Regular" pitchFamily="2" charset="-78"/>
              </a:rPr>
              <a:t>(</a:t>
            </a:r>
            <a:r>
              <a:rPr kumimoji="0" lang="en-US" altLang="en-US" sz="2400" b="1" i="0" u="none" strike="noStrike" kern="1200" cap="none" spc="0" normalizeH="0" baseline="0" dirty="0">
                <a:ln>
                  <a:noFill/>
                </a:ln>
                <a:solidFill>
                  <a:srgbClr val="FFC000"/>
                </a:solidFill>
                <a:effectLst/>
                <a:uLnTx/>
                <a:uFillTx/>
                <a:latin typeface="Avva_Shenouda" panose="020B0500000000000000" pitchFamily="34" charset="0"/>
                <a:ea typeface="+mn-ea"/>
                <a:cs typeface="AGA Sindibad Regular" pitchFamily="2" charset="-78"/>
              </a:rPr>
              <a:t>^</a:t>
            </a:r>
            <a:endParaRPr kumimoji="0" lang="en-US" altLang="en-US" sz="2800" b="1" i="0" u="none" strike="noStrike" kern="1200" cap="none" spc="0" normalizeH="0" baseline="0" dirty="0">
              <a:ln>
                <a:noFill/>
              </a:ln>
              <a:solidFill>
                <a:srgbClr val="FFC000"/>
              </a:solidFill>
              <a:effectLst/>
              <a:uLnTx/>
              <a:uFillTx/>
              <a:latin typeface="Calibri"/>
              <a:ea typeface="+mn-ea"/>
              <a:cs typeface="AGA Sindibad Regular" pitchFamily="2" charset="-78"/>
            </a:endParaRPr>
          </a:p>
        </p:txBody>
      </p:sp>
      <p:sp>
        <p:nvSpPr>
          <p:cNvPr id="6" name="Text Placeholder 6">
            <a:extLst>
              <a:ext uri="{FF2B5EF4-FFF2-40B4-BE49-F238E27FC236}">
                <a16:creationId xmlns:a16="http://schemas.microsoft.com/office/drawing/2014/main" id="{0638E947-6135-4B1A-ADC8-C6A0F8D6C73B}"/>
              </a:ext>
            </a:extLst>
          </p:cNvPr>
          <p:cNvSpPr>
            <a:spLocks noGrp="1"/>
          </p:cNvSpPr>
          <p:nvPr>
            <p:ph type="body" sz="quarter" idx="10"/>
          </p:nvPr>
        </p:nvSpPr>
        <p:spPr>
          <a:xfrm>
            <a:off x="0" y="5661635"/>
            <a:ext cx="9144000" cy="1189740"/>
          </a:xfrm>
          <a:prstGeom prst="rect">
            <a:avLst/>
          </a:prstGeom>
        </p:spPr>
        <p:txBody>
          <a:bodyPr anchor="b"/>
          <a:lstStyle>
            <a:lvl1pPr marL="0" indent="0" algn="ctr" rtl="1">
              <a:buNone/>
              <a:defRPr sz="4000" b="1">
                <a:solidFill>
                  <a:schemeClr val="bg1"/>
                </a:solidFill>
                <a:cs typeface="+mn-cs"/>
              </a:defRPr>
            </a:lvl1pPr>
          </a:lstStyle>
          <a:p>
            <a:pPr lvl="0"/>
            <a:endParaRPr lang="ar-EG" dirty="0"/>
          </a:p>
        </p:txBody>
      </p:sp>
      <p:sp>
        <p:nvSpPr>
          <p:cNvPr id="7" name="Text Placeholder 8">
            <a:extLst>
              <a:ext uri="{FF2B5EF4-FFF2-40B4-BE49-F238E27FC236}">
                <a16:creationId xmlns:a16="http://schemas.microsoft.com/office/drawing/2014/main" id="{C33520C8-8150-43A0-97CD-F64A4121A55A}"/>
              </a:ext>
            </a:extLst>
          </p:cNvPr>
          <p:cNvSpPr>
            <a:spLocks noGrp="1"/>
          </p:cNvSpPr>
          <p:nvPr>
            <p:ph type="body" sz="quarter" idx="11"/>
          </p:nvPr>
        </p:nvSpPr>
        <p:spPr>
          <a:xfrm>
            <a:off x="0" y="3710609"/>
            <a:ext cx="9144000" cy="715617"/>
          </a:xfrm>
          <a:prstGeom prst="rect">
            <a:avLst/>
          </a:prstGeom>
        </p:spPr>
        <p:txBody>
          <a:bodyPr/>
          <a:lstStyle>
            <a:lvl1pPr marL="0" indent="0" algn="ctr" rtl="1">
              <a:buNone/>
              <a:defRPr sz="4000" b="1">
                <a:solidFill>
                  <a:schemeClr val="bg1"/>
                </a:solidFill>
                <a:cs typeface="+mn-cs"/>
              </a:defRPr>
            </a:lvl1pPr>
          </a:lstStyle>
          <a:p>
            <a:pPr lvl="0"/>
            <a:endParaRPr lang="ar-EG" dirty="0"/>
          </a:p>
        </p:txBody>
      </p:sp>
      <p:sp>
        <p:nvSpPr>
          <p:cNvPr id="8" name="Text Placeholder 10">
            <a:extLst>
              <a:ext uri="{FF2B5EF4-FFF2-40B4-BE49-F238E27FC236}">
                <a16:creationId xmlns:a16="http://schemas.microsoft.com/office/drawing/2014/main" id="{D9318751-4A20-4CB4-B51C-C30EE3D8B641}"/>
              </a:ext>
            </a:extLst>
          </p:cNvPr>
          <p:cNvSpPr>
            <a:spLocks noGrp="1"/>
          </p:cNvSpPr>
          <p:nvPr>
            <p:ph type="body" sz="quarter" idx="12"/>
          </p:nvPr>
        </p:nvSpPr>
        <p:spPr>
          <a:xfrm>
            <a:off x="0" y="4442434"/>
            <a:ext cx="9144000" cy="1189740"/>
          </a:xfrm>
          <a:prstGeom prst="rect">
            <a:avLst/>
          </a:prstGeom>
        </p:spPr>
        <p:txBody>
          <a:bodyPr anchor="t"/>
          <a:lstStyle>
            <a:lvl1pPr marL="0" indent="0" algn="ctr">
              <a:buNone/>
              <a:defRPr sz="4000">
                <a:solidFill>
                  <a:srgbClr val="FFC000"/>
                </a:solidFill>
                <a:latin typeface="CS New Athanasius" panose="020B0500000000000000" pitchFamily="34" charset="0"/>
              </a:defRPr>
            </a:lvl1pPr>
          </a:lstStyle>
          <a:p>
            <a:pPr lvl="0"/>
            <a:endParaRPr lang="ar-EG" dirty="0"/>
          </a:p>
        </p:txBody>
      </p:sp>
    </p:spTree>
    <p:extLst>
      <p:ext uri="{BB962C8B-B14F-4D97-AF65-F5344CB8AC3E}">
        <p14:creationId xmlns:p14="http://schemas.microsoft.com/office/powerpoint/2010/main" val="2033865921"/>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ثيؤطوكية الخميس (القطعة السابعة ">
    <p:spTree>
      <p:nvGrpSpPr>
        <p:cNvPr id="1" name=""/>
        <p:cNvGrpSpPr/>
        <p:nvPr/>
      </p:nvGrpSpPr>
      <p:grpSpPr>
        <a:xfrm>
          <a:off x="0" y="0"/>
          <a:ext cx="0" cy="0"/>
          <a:chOff x="0" y="0"/>
          <a:chExt cx="0" cy="0"/>
        </a:xfrm>
      </p:grpSpPr>
      <p:sp>
        <p:nvSpPr>
          <p:cNvPr id="2" name="Rectangle 1"/>
          <p:cNvSpPr/>
          <p:nvPr userDrawn="1"/>
        </p:nvSpPr>
        <p:spPr>
          <a:xfrm>
            <a:off x="2161358" y="6625"/>
            <a:ext cx="4821283" cy="523220"/>
          </a:xfrm>
          <a:prstGeom prst="rect">
            <a:avLst/>
          </a:prstGeom>
          <a:noFill/>
        </p:spPr>
        <p:txBody>
          <a:bodyPr wrap="square" lIns="91440" tIns="45720" rIns="91440" bIns="45720">
            <a:spAutoFit/>
          </a:bodyPr>
          <a:lstStyle/>
          <a:p>
            <a:pPr algn="ctr" rtl="1" eaLnBrk="1" hangingPunct="1">
              <a:buFontTx/>
              <a:buNone/>
            </a:pPr>
            <a:r>
              <a:rPr kumimoji="0" lang="ar-EG" altLang="en-US" sz="2800" b="1" i="0" u="none" strike="noStrike" kern="1200" cap="none" spc="0" normalizeH="0" baseline="0" dirty="0">
                <a:ln>
                  <a:noFill/>
                </a:ln>
                <a:solidFill>
                  <a:srgbClr val="FFC000"/>
                </a:solidFill>
                <a:effectLst/>
                <a:uLnTx/>
                <a:uFillTx/>
                <a:latin typeface="Calibri"/>
                <a:ea typeface="+mn-ea"/>
                <a:cs typeface="AGA Sindibad Regular" pitchFamily="2" charset="-78"/>
              </a:rPr>
              <a:t>ثيؤطوكية الخميس </a:t>
            </a:r>
            <a:r>
              <a:rPr kumimoji="0" lang="ar-EG" altLang="en-US" sz="2400" b="1" i="0" u="none" strike="noStrike" kern="1200" cap="none" spc="0" normalizeH="0" baseline="0" dirty="0">
                <a:ln>
                  <a:noFill/>
                </a:ln>
                <a:solidFill>
                  <a:srgbClr val="FFC000"/>
                </a:solidFill>
                <a:effectLst/>
                <a:uLnTx/>
                <a:uFillTx/>
                <a:latin typeface="Calibri"/>
                <a:ea typeface="+mn-ea"/>
                <a:cs typeface="AGA Sindibad Regular" pitchFamily="2" charset="-78"/>
              </a:rPr>
              <a:t>(القطعة السابعة </a:t>
            </a:r>
            <a:r>
              <a:rPr kumimoji="0" lang="en-US" altLang="en-US" sz="2400" b="1" i="0" u="none" strike="noStrike" kern="1200" cap="none" spc="0" normalizeH="0" baseline="0" dirty="0">
                <a:ln>
                  <a:noFill/>
                </a:ln>
                <a:solidFill>
                  <a:srgbClr val="FFC000"/>
                </a:solidFill>
                <a:effectLst/>
                <a:uLnTx/>
                <a:uFillTx/>
                <a:latin typeface="Calibri"/>
                <a:ea typeface="+mn-ea"/>
                <a:cs typeface="AGA Sindibad Regular" pitchFamily="2" charset="-78"/>
              </a:rPr>
              <a:t>(</a:t>
            </a:r>
            <a:r>
              <a:rPr kumimoji="0" lang="en-US" altLang="en-US" sz="2400" b="1" i="0" u="none" strike="noStrike" kern="1200" cap="none" spc="0" normalizeH="0" baseline="0" dirty="0">
                <a:ln>
                  <a:noFill/>
                </a:ln>
                <a:solidFill>
                  <a:srgbClr val="FFC000"/>
                </a:solidFill>
                <a:effectLst/>
                <a:uLnTx/>
                <a:uFillTx/>
                <a:latin typeface="Avva_Shenouda" panose="020B0500000000000000" pitchFamily="34" charset="0"/>
                <a:ea typeface="+mn-ea"/>
                <a:cs typeface="AGA Sindibad Regular" pitchFamily="2" charset="-78"/>
              </a:rPr>
              <a:t>=Z</a:t>
            </a:r>
            <a:endParaRPr kumimoji="0" lang="en-US" altLang="en-US" sz="2800" b="1" i="0" u="none" strike="noStrike" kern="1200" cap="none" spc="0" normalizeH="0" baseline="0" dirty="0">
              <a:ln>
                <a:noFill/>
              </a:ln>
              <a:solidFill>
                <a:srgbClr val="FFC000"/>
              </a:solidFill>
              <a:effectLst/>
              <a:uLnTx/>
              <a:uFillTx/>
              <a:latin typeface="Calibri"/>
              <a:ea typeface="+mn-ea"/>
              <a:cs typeface="AGA Sindibad Regular" pitchFamily="2" charset="-78"/>
            </a:endParaRPr>
          </a:p>
        </p:txBody>
      </p:sp>
      <p:sp>
        <p:nvSpPr>
          <p:cNvPr id="6" name="Text Placeholder 6">
            <a:extLst>
              <a:ext uri="{FF2B5EF4-FFF2-40B4-BE49-F238E27FC236}">
                <a16:creationId xmlns:a16="http://schemas.microsoft.com/office/drawing/2014/main" id="{127D3AC8-F6A0-416F-854B-49578A66EFC4}"/>
              </a:ext>
            </a:extLst>
          </p:cNvPr>
          <p:cNvSpPr>
            <a:spLocks noGrp="1"/>
          </p:cNvSpPr>
          <p:nvPr>
            <p:ph type="body" sz="quarter" idx="10"/>
          </p:nvPr>
        </p:nvSpPr>
        <p:spPr>
          <a:xfrm>
            <a:off x="0" y="5661635"/>
            <a:ext cx="9144000" cy="1189740"/>
          </a:xfrm>
          <a:prstGeom prst="rect">
            <a:avLst/>
          </a:prstGeom>
        </p:spPr>
        <p:txBody>
          <a:bodyPr anchor="b"/>
          <a:lstStyle>
            <a:lvl1pPr marL="0" indent="0" algn="ctr" rtl="1">
              <a:buNone/>
              <a:defRPr sz="4000" b="1">
                <a:solidFill>
                  <a:schemeClr val="bg1"/>
                </a:solidFill>
                <a:cs typeface="+mn-cs"/>
              </a:defRPr>
            </a:lvl1pPr>
          </a:lstStyle>
          <a:p>
            <a:pPr lvl="0"/>
            <a:endParaRPr lang="ar-EG" dirty="0"/>
          </a:p>
        </p:txBody>
      </p:sp>
      <p:sp>
        <p:nvSpPr>
          <p:cNvPr id="7" name="Text Placeholder 8">
            <a:extLst>
              <a:ext uri="{FF2B5EF4-FFF2-40B4-BE49-F238E27FC236}">
                <a16:creationId xmlns:a16="http://schemas.microsoft.com/office/drawing/2014/main" id="{D5D50900-4349-443A-B918-D3D19CC002BE}"/>
              </a:ext>
            </a:extLst>
          </p:cNvPr>
          <p:cNvSpPr>
            <a:spLocks noGrp="1"/>
          </p:cNvSpPr>
          <p:nvPr>
            <p:ph type="body" sz="quarter" idx="11"/>
          </p:nvPr>
        </p:nvSpPr>
        <p:spPr>
          <a:xfrm>
            <a:off x="0" y="3710609"/>
            <a:ext cx="9144000" cy="715617"/>
          </a:xfrm>
          <a:prstGeom prst="rect">
            <a:avLst/>
          </a:prstGeom>
        </p:spPr>
        <p:txBody>
          <a:bodyPr/>
          <a:lstStyle>
            <a:lvl1pPr marL="0" indent="0" algn="ctr" rtl="1">
              <a:buNone/>
              <a:defRPr sz="4000" b="1">
                <a:solidFill>
                  <a:schemeClr val="bg1"/>
                </a:solidFill>
                <a:cs typeface="+mn-cs"/>
              </a:defRPr>
            </a:lvl1pPr>
          </a:lstStyle>
          <a:p>
            <a:pPr lvl="0"/>
            <a:endParaRPr lang="ar-EG" dirty="0"/>
          </a:p>
        </p:txBody>
      </p:sp>
      <p:sp>
        <p:nvSpPr>
          <p:cNvPr id="8" name="Text Placeholder 10">
            <a:extLst>
              <a:ext uri="{FF2B5EF4-FFF2-40B4-BE49-F238E27FC236}">
                <a16:creationId xmlns:a16="http://schemas.microsoft.com/office/drawing/2014/main" id="{7B6ECFD5-E27E-4DCF-870F-4AEC2B6E52B8}"/>
              </a:ext>
            </a:extLst>
          </p:cNvPr>
          <p:cNvSpPr>
            <a:spLocks noGrp="1"/>
          </p:cNvSpPr>
          <p:nvPr>
            <p:ph type="body" sz="quarter" idx="12"/>
          </p:nvPr>
        </p:nvSpPr>
        <p:spPr>
          <a:xfrm>
            <a:off x="0" y="4442434"/>
            <a:ext cx="9144000" cy="1189740"/>
          </a:xfrm>
          <a:prstGeom prst="rect">
            <a:avLst/>
          </a:prstGeom>
        </p:spPr>
        <p:txBody>
          <a:bodyPr anchor="t"/>
          <a:lstStyle>
            <a:lvl1pPr marL="0" indent="0" algn="ctr">
              <a:buNone/>
              <a:defRPr sz="4000">
                <a:solidFill>
                  <a:srgbClr val="FFC000"/>
                </a:solidFill>
                <a:latin typeface="CS New Athanasius" panose="020B0500000000000000" pitchFamily="34" charset="0"/>
              </a:defRPr>
            </a:lvl1pPr>
          </a:lstStyle>
          <a:p>
            <a:pPr lvl="0"/>
            <a:endParaRPr lang="ar-EG" dirty="0"/>
          </a:p>
        </p:txBody>
      </p:sp>
      <p:sp>
        <p:nvSpPr>
          <p:cNvPr id="10" name="Title 1">
            <a:extLst>
              <a:ext uri="{FF2B5EF4-FFF2-40B4-BE49-F238E27FC236}">
                <a16:creationId xmlns:a16="http://schemas.microsoft.com/office/drawing/2014/main" id="{2DEA89E8-0299-4A01-B1FA-978D8E4E86A3}"/>
              </a:ext>
            </a:extLst>
          </p:cNvPr>
          <p:cNvSpPr>
            <a:spLocks noGrp="1"/>
          </p:cNvSpPr>
          <p:nvPr>
            <p:ph type="title"/>
          </p:nvPr>
        </p:nvSpPr>
        <p:spPr>
          <a:xfrm>
            <a:off x="-2048290" y="6625"/>
            <a:ext cx="2048290" cy="715617"/>
          </a:xfrm>
          <a:prstGeom prst="rect">
            <a:avLst/>
          </a:prstGeom>
        </p:spPr>
        <p:txBody>
          <a:bodyPr/>
          <a:lstStyle/>
          <a:p>
            <a:r>
              <a:rPr lang="en-US"/>
              <a:t>Click to edit Master title style</a:t>
            </a:r>
            <a:endParaRPr lang="en-GB"/>
          </a:p>
        </p:txBody>
      </p:sp>
    </p:spTree>
    <p:extLst>
      <p:ext uri="{BB962C8B-B14F-4D97-AF65-F5344CB8AC3E}">
        <p14:creationId xmlns:p14="http://schemas.microsoft.com/office/powerpoint/2010/main" val="177921010"/>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ثيؤطوكية الخميس (القطعة الثامنة">
    <p:spTree>
      <p:nvGrpSpPr>
        <p:cNvPr id="1" name=""/>
        <p:cNvGrpSpPr/>
        <p:nvPr/>
      </p:nvGrpSpPr>
      <p:grpSpPr>
        <a:xfrm>
          <a:off x="0" y="0"/>
          <a:ext cx="0" cy="0"/>
          <a:chOff x="0" y="0"/>
          <a:chExt cx="0" cy="0"/>
        </a:xfrm>
      </p:grpSpPr>
      <p:sp>
        <p:nvSpPr>
          <p:cNvPr id="2" name="Rectangle 1"/>
          <p:cNvSpPr/>
          <p:nvPr userDrawn="1"/>
        </p:nvSpPr>
        <p:spPr>
          <a:xfrm>
            <a:off x="2161358" y="0"/>
            <a:ext cx="4821283" cy="523220"/>
          </a:xfrm>
          <a:prstGeom prst="rect">
            <a:avLst/>
          </a:prstGeom>
          <a:noFill/>
        </p:spPr>
        <p:txBody>
          <a:bodyPr wrap="square" lIns="91440" tIns="45720" rIns="91440" bIns="45720">
            <a:spAutoFit/>
          </a:bodyPr>
          <a:lstStyle/>
          <a:p>
            <a:pPr algn="ctr" rtl="1" eaLnBrk="1" hangingPunct="1">
              <a:buFontTx/>
              <a:buNone/>
            </a:pPr>
            <a:r>
              <a:rPr kumimoji="0" lang="ar-EG" altLang="en-US" sz="2800" b="1" i="0" u="none" strike="noStrike" kern="1200" cap="none" spc="0" normalizeH="0" baseline="0" dirty="0">
                <a:ln>
                  <a:noFill/>
                </a:ln>
                <a:solidFill>
                  <a:srgbClr val="FFC000"/>
                </a:solidFill>
                <a:effectLst/>
                <a:uLnTx/>
                <a:uFillTx/>
                <a:latin typeface="Calibri"/>
                <a:ea typeface="+mn-ea"/>
                <a:cs typeface="AGA Sindibad Regular" pitchFamily="2" charset="-78"/>
              </a:rPr>
              <a:t>ثيؤطوكية الخميس </a:t>
            </a:r>
            <a:r>
              <a:rPr kumimoji="0" lang="ar-EG" altLang="en-US" sz="2400" b="1" i="0" u="none" strike="noStrike" kern="1200" cap="none" spc="0" normalizeH="0" baseline="0" dirty="0">
                <a:ln>
                  <a:noFill/>
                </a:ln>
                <a:solidFill>
                  <a:srgbClr val="FFC000"/>
                </a:solidFill>
                <a:effectLst/>
                <a:uLnTx/>
                <a:uFillTx/>
                <a:latin typeface="Calibri"/>
                <a:ea typeface="+mn-ea"/>
                <a:cs typeface="AGA Sindibad Regular" pitchFamily="2" charset="-78"/>
              </a:rPr>
              <a:t>(القطعة الثامنة </a:t>
            </a:r>
            <a:r>
              <a:rPr kumimoji="0" lang="en-US" altLang="en-US" sz="2400" b="1" i="0" u="none" strike="noStrike" kern="1200" cap="none" spc="0" normalizeH="0" baseline="0" dirty="0">
                <a:ln>
                  <a:noFill/>
                </a:ln>
                <a:solidFill>
                  <a:srgbClr val="FFC000"/>
                </a:solidFill>
                <a:effectLst/>
                <a:uLnTx/>
                <a:uFillTx/>
                <a:latin typeface="Calibri"/>
                <a:ea typeface="+mn-ea"/>
                <a:cs typeface="AGA Sindibad Regular" pitchFamily="2" charset="-78"/>
              </a:rPr>
              <a:t>(</a:t>
            </a:r>
            <a:r>
              <a:rPr kumimoji="0" lang="en-US" altLang="en-US" sz="2400" b="1" i="0" u="none" strike="noStrike" kern="1200" cap="none" spc="0" normalizeH="0" baseline="0" dirty="0">
                <a:ln>
                  <a:noFill/>
                </a:ln>
                <a:solidFill>
                  <a:srgbClr val="FFC000"/>
                </a:solidFill>
                <a:effectLst/>
                <a:uLnTx/>
                <a:uFillTx/>
                <a:latin typeface="Avva_Shenouda" panose="020B0500000000000000" pitchFamily="34" charset="0"/>
                <a:ea typeface="+mn-ea"/>
                <a:cs typeface="AGA Sindibad Regular" pitchFamily="2" charset="-78"/>
              </a:rPr>
              <a:t>=#</a:t>
            </a:r>
            <a:endParaRPr kumimoji="0" lang="en-US" altLang="en-US" sz="2800" b="1" i="0" u="none" strike="noStrike" kern="1200" cap="none" spc="0" normalizeH="0" baseline="0" dirty="0">
              <a:ln>
                <a:noFill/>
              </a:ln>
              <a:solidFill>
                <a:srgbClr val="FFC000"/>
              </a:solidFill>
              <a:effectLst/>
              <a:uLnTx/>
              <a:uFillTx/>
              <a:latin typeface="Calibri"/>
              <a:ea typeface="+mn-ea"/>
              <a:cs typeface="AGA Sindibad Regular" pitchFamily="2" charset="-78"/>
            </a:endParaRPr>
          </a:p>
        </p:txBody>
      </p:sp>
      <p:sp>
        <p:nvSpPr>
          <p:cNvPr id="6" name="Text Placeholder 6">
            <a:extLst>
              <a:ext uri="{FF2B5EF4-FFF2-40B4-BE49-F238E27FC236}">
                <a16:creationId xmlns:a16="http://schemas.microsoft.com/office/drawing/2014/main" id="{AC95DA36-272C-4F3E-BB1A-7945A7DFD585}"/>
              </a:ext>
            </a:extLst>
          </p:cNvPr>
          <p:cNvSpPr>
            <a:spLocks noGrp="1"/>
          </p:cNvSpPr>
          <p:nvPr>
            <p:ph type="body" sz="quarter" idx="10"/>
          </p:nvPr>
        </p:nvSpPr>
        <p:spPr>
          <a:xfrm>
            <a:off x="0" y="5661635"/>
            <a:ext cx="9144000" cy="1189740"/>
          </a:xfrm>
          <a:prstGeom prst="rect">
            <a:avLst/>
          </a:prstGeom>
        </p:spPr>
        <p:txBody>
          <a:bodyPr anchor="b"/>
          <a:lstStyle>
            <a:lvl1pPr marL="0" indent="0" algn="ctr" rtl="1">
              <a:buNone/>
              <a:defRPr sz="4000" b="1">
                <a:solidFill>
                  <a:schemeClr val="bg1"/>
                </a:solidFill>
                <a:cs typeface="+mn-cs"/>
              </a:defRPr>
            </a:lvl1pPr>
          </a:lstStyle>
          <a:p>
            <a:pPr lvl="0"/>
            <a:endParaRPr lang="ar-EG" dirty="0"/>
          </a:p>
        </p:txBody>
      </p:sp>
      <p:sp>
        <p:nvSpPr>
          <p:cNvPr id="7" name="Text Placeholder 8">
            <a:extLst>
              <a:ext uri="{FF2B5EF4-FFF2-40B4-BE49-F238E27FC236}">
                <a16:creationId xmlns:a16="http://schemas.microsoft.com/office/drawing/2014/main" id="{BDF79328-9276-45A8-A60B-10E03BEF0017}"/>
              </a:ext>
            </a:extLst>
          </p:cNvPr>
          <p:cNvSpPr>
            <a:spLocks noGrp="1"/>
          </p:cNvSpPr>
          <p:nvPr>
            <p:ph type="body" sz="quarter" idx="11"/>
          </p:nvPr>
        </p:nvSpPr>
        <p:spPr>
          <a:xfrm>
            <a:off x="0" y="3710609"/>
            <a:ext cx="9144000" cy="715617"/>
          </a:xfrm>
          <a:prstGeom prst="rect">
            <a:avLst/>
          </a:prstGeom>
        </p:spPr>
        <p:txBody>
          <a:bodyPr/>
          <a:lstStyle>
            <a:lvl1pPr marL="0" indent="0" algn="ctr" rtl="1">
              <a:buNone/>
              <a:defRPr sz="4000" b="1">
                <a:solidFill>
                  <a:schemeClr val="bg1"/>
                </a:solidFill>
                <a:cs typeface="+mn-cs"/>
              </a:defRPr>
            </a:lvl1pPr>
          </a:lstStyle>
          <a:p>
            <a:pPr lvl="0"/>
            <a:endParaRPr lang="ar-EG" dirty="0"/>
          </a:p>
        </p:txBody>
      </p:sp>
      <p:sp>
        <p:nvSpPr>
          <p:cNvPr id="8" name="Text Placeholder 10">
            <a:extLst>
              <a:ext uri="{FF2B5EF4-FFF2-40B4-BE49-F238E27FC236}">
                <a16:creationId xmlns:a16="http://schemas.microsoft.com/office/drawing/2014/main" id="{0A460CBA-5471-491E-A449-82A8AB57D94A}"/>
              </a:ext>
            </a:extLst>
          </p:cNvPr>
          <p:cNvSpPr>
            <a:spLocks noGrp="1"/>
          </p:cNvSpPr>
          <p:nvPr>
            <p:ph type="body" sz="quarter" idx="12"/>
          </p:nvPr>
        </p:nvSpPr>
        <p:spPr>
          <a:xfrm>
            <a:off x="0" y="4442434"/>
            <a:ext cx="9144000" cy="1189740"/>
          </a:xfrm>
          <a:prstGeom prst="rect">
            <a:avLst/>
          </a:prstGeom>
        </p:spPr>
        <p:txBody>
          <a:bodyPr anchor="t"/>
          <a:lstStyle>
            <a:lvl1pPr marL="0" indent="0" algn="ctr">
              <a:buNone/>
              <a:defRPr sz="4000">
                <a:solidFill>
                  <a:srgbClr val="FFC000"/>
                </a:solidFill>
                <a:latin typeface="CS New Athanasius" panose="020B0500000000000000" pitchFamily="34" charset="0"/>
              </a:defRPr>
            </a:lvl1pPr>
          </a:lstStyle>
          <a:p>
            <a:pPr lvl="0"/>
            <a:endParaRPr lang="ar-EG" dirty="0"/>
          </a:p>
        </p:txBody>
      </p:sp>
    </p:spTree>
    <p:extLst>
      <p:ext uri="{BB962C8B-B14F-4D97-AF65-F5344CB8AC3E}">
        <p14:creationId xmlns:p14="http://schemas.microsoft.com/office/powerpoint/2010/main" val="3311909017"/>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ثيؤطوكية الخميس (القطعة التاسعة">
    <p:spTree>
      <p:nvGrpSpPr>
        <p:cNvPr id="1" name=""/>
        <p:cNvGrpSpPr/>
        <p:nvPr/>
      </p:nvGrpSpPr>
      <p:grpSpPr>
        <a:xfrm>
          <a:off x="0" y="0"/>
          <a:ext cx="0" cy="0"/>
          <a:chOff x="0" y="0"/>
          <a:chExt cx="0" cy="0"/>
        </a:xfrm>
      </p:grpSpPr>
      <p:sp>
        <p:nvSpPr>
          <p:cNvPr id="2" name="Rectangle 1"/>
          <p:cNvSpPr/>
          <p:nvPr userDrawn="1"/>
        </p:nvSpPr>
        <p:spPr>
          <a:xfrm>
            <a:off x="2161358" y="18570"/>
            <a:ext cx="4821283" cy="523220"/>
          </a:xfrm>
          <a:prstGeom prst="rect">
            <a:avLst/>
          </a:prstGeom>
          <a:noFill/>
        </p:spPr>
        <p:txBody>
          <a:bodyPr wrap="square" lIns="91440" tIns="45720" rIns="91440" bIns="45720">
            <a:spAutoFit/>
          </a:bodyPr>
          <a:lstStyle/>
          <a:p>
            <a:pPr algn="ctr" rtl="1" eaLnBrk="1" hangingPunct="1">
              <a:buFontTx/>
              <a:buNone/>
            </a:pPr>
            <a:r>
              <a:rPr kumimoji="0" lang="ar-EG" altLang="en-US" sz="2800" b="1" i="0" u="none" strike="noStrike" kern="1200" cap="none" spc="0" normalizeH="0" baseline="0" dirty="0">
                <a:ln>
                  <a:noFill/>
                </a:ln>
                <a:solidFill>
                  <a:srgbClr val="FFC000"/>
                </a:solidFill>
                <a:effectLst/>
                <a:uLnTx/>
                <a:uFillTx/>
                <a:latin typeface="Calibri"/>
                <a:ea typeface="+mn-ea"/>
                <a:cs typeface="AGA Sindibad Regular" pitchFamily="2" charset="-78"/>
              </a:rPr>
              <a:t>ثيؤطوكية الخميس (</a:t>
            </a:r>
            <a:r>
              <a:rPr kumimoji="0" lang="ar-EG" altLang="en-US" sz="2400" b="1" i="0" u="none" strike="noStrike" kern="1200" cap="none" spc="0" normalizeH="0" baseline="0" dirty="0">
                <a:ln>
                  <a:noFill/>
                </a:ln>
                <a:solidFill>
                  <a:srgbClr val="FFC000"/>
                </a:solidFill>
                <a:effectLst/>
                <a:uLnTx/>
                <a:uFillTx/>
                <a:latin typeface="Calibri"/>
                <a:ea typeface="+mn-ea"/>
                <a:cs typeface="AGA Sindibad Regular" pitchFamily="2" charset="-78"/>
              </a:rPr>
              <a:t>القطعة التاسعة </a:t>
            </a:r>
            <a:r>
              <a:rPr kumimoji="0" lang="en-US" altLang="en-US" sz="2400" b="1" i="0" u="none" strike="noStrike" kern="1200" cap="none" spc="0" normalizeH="0" baseline="0" dirty="0">
                <a:ln>
                  <a:noFill/>
                </a:ln>
                <a:solidFill>
                  <a:srgbClr val="FFC000"/>
                </a:solidFill>
                <a:effectLst/>
                <a:uLnTx/>
                <a:uFillTx/>
                <a:latin typeface="Calibri"/>
                <a:ea typeface="+mn-ea"/>
                <a:cs typeface="AGA Sindibad Regular" pitchFamily="2" charset="-78"/>
              </a:rPr>
              <a:t>(</a:t>
            </a:r>
            <a:r>
              <a:rPr kumimoji="0" lang="en-US" altLang="en-US" sz="2400" b="1" i="0" u="none" strike="noStrike" kern="1200" cap="none" spc="0" normalizeH="0" baseline="0" dirty="0">
                <a:ln>
                  <a:noFill/>
                </a:ln>
                <a:solidFill>
                  <a:srgbClr val="FFC000"/>
                </a:solidFill>
                <a:effectLst/>
                <a:uLnTx/>
                <a:uFillTx/>
                <a:latin typeface="Avva_Shenouda" panose="020B0500000000000000" pitchFamily="34" charset="0"/>
                <a:ea typeface="+mn-ea"/>
                <a:cs typeface="AGA Sindibad Regular" pitchFamily="2" charset="-78"/>
              </a:rPr>
              <a:t>=)</a:t>
            </a:r>
            <a:endParaRPr kumimoji="0" lang="en-US" altLang="en-US" sz="2800" b="1" i="0" u="none" strike="noStrike" kern="1200" cap="none" spc="0" normalizeH="0" baseline="0" dirty="0">
              <a:ln>
                <a:noFill/>
              </a:ln>
              <a:solidFill>
                <a:srgbClr val="FFC000"/>
              </a:solidFill>
              <a:effectLst/>
              <a:uLnTx/>
              <a:uFillTx/>
              <a:latin typeface="Calibri"/>
              <a:ea typeface="+mn-ea"/>
              <a:cs typeface="AGA Sindibad Regular" pitchFamily="2" charset="-78"/>
            </a:endParaRPr>
          </a:p>
        </p:txBody>
      </p:sp>
      <p:sp>
        <p:nvSpPr>
          <p:cNvPr id="6" name="Text Placeholder 6">
            <a:extLst>
              <a:ext uri="{FF2B5EF4-FFF2-40B4-BE49-F238E27FC236}">
                <a16:creationId xmlns:a16="http://schemas.microsoft.com/office/drawing/2014/main" id="{E3F243B1-3BFF-4165-9EA4-ED43C256E5B0}"/>
              </a:ext>
            </a:extLst>
          </p:cNvPr>
          <p:cNvSpPr>
            <a:spLocks noGrp="1"/>
          </p:cNvSpPr>
          <p:nvPr>
            <p:ph type="body" sz="quarter" idx="10"/>
          </p:nvPr>
        </p:nvSpPr>
        <p:spPr>
          <a:xfrm>
            <a:off x="0" y="5661635"/>
            <a:ext cx="9144000" cy="1189740"/>
          </a:xfrm>
          <a:prstGeom prst="rect">
            <a:avLst/>
          </a:prstGeom>
        </p:spPr>
        <p:txBody>
          <a:bodyPr anchor="b"/>
          <a:lstStyle>
            <a:lvl1pPr marL="0" indent="0" algn="ctr" rtl="1">
              <a:buNone/>
              <a:defRPr sz="4000" b="1">
                <a:solidFill>
                  <a:schemeClr val="bg1"/>
                </a:solidFill>
                <a:cs typeface="+mn-cs"/>
              </a:defRPr>
            </a:lvl1pPr>
          </a:lstStyle>
          <a:p>
            <a:pPr lvl="0"/>
            <a:endParaRPr lang="ar-EG" dirty="0"/>
          </a:p>
        </p:txBody>
      </p:sp>
      <p:sp>
        <p:nvSpPr>
          <p:cNvPr id="7" name="Text Placeholder 8">
            <a:extLst>
              <a:ext uri="{FF2B5EF4-FFF2-40B4-BE49-F238E27FC236}">
                <a16:creationId xmlns:a16="http://schemas.microsoft.com/office/drawing/2014/main" id="{0764E001-21BE-4EFB-B7F1-C80CB239CD9A}"/>
              </a:ext>
            </a:extLst>
          </p:cNvPr>
          <p:cNvSpPr>
            <a:spLocks noGrp="1"/>
          </p:cNvSpPr>
          <p:nvPr>
            <p:ph type="body" sz="quarter" idx="11"/>
          </p:nvPr>
        </p:nvSpPr>
        <p:spPr>
          <a:xfrm>
            <a:off x="0" y="3710609"/>
            <a:ext cx="9144000" cy="715617"/>
          </a:xfrm>
          <a:prstGeom prst="rect">
            <a:avLst/>
          </a:prstGeom>
        </p:spPr>
        <p:txBody>
          <a:bodyPr/>
          <a:lstStyle>
            <a:lvl1pPr marL="0" indent="0" algn="ctr" rtl="1">
              <a:buNone/>
              <a:defRPr sz="4000" b="1">
                <a:solidFill>
                  <a:schemeClr val="bg1"/>
                </a:solidFill>
                <a:cs typeface="+mn-cs"/>
              </a:defRPr>
            </a:lvl1pPr>
          </a:lstStyle>
          <a:p>
            <a:pPr lvl="0"/>
            <a:endParaRPr lang="ar-EG" dirty="0"/>
          </a:p>
        </p:txBody>
      </p:sp>
      <p:sp>
        <p:nvSpPr>
          <p:cNvPr id="8" name="Text Placeholder 10">
            <a:extLst>
              <a:ext uri="{FF2B5EF4-FFF2-40B4-BE49-F238E27FC236}">
                <a16:creationId xmlns:a16="http://schemas.microsoft.com/office/drawing/2014/main" id="{9C5C4C09-0401-4EA0-BCE4-5A02F38A2BE5}"/>
              </a:ext>
            </a:extLst>
          </p:cNvPr>
          <p:cNvSpPr>
            <a:spLocks noGrp="1"/>
          </p:cNvSpPr>
          <p:nvPr>
            <p:ph type="body" sz="quarter" idx="12"/>
          </p:nvPr>
        </p:nvSpPr>
        <p:spPr>
          <a:xfrm>
            <a:off x="0" y="4442434"/>
            <a:ext cx="9144000" cy="1189740"/>
          </a:xfrm>
          <a:prstGeom prst="rect">
            <a:avLst/>
          </a:prstGeom>
        </p:spPr>
        <p:txBody>
          <a:bodyPr anchor="t"/>
          <a:lstStyle>
            <a:lvl1pPr marL="0" indent="0" algn="ctr">
              <a:buNone/>
              <a:defRPr sz="4000">
                <a:solidFill>
                  <a:srgbClr val="FFC000"/>
                </a:solidFill>
                <a:latin typeface="CS New Athanasius" panose="020B0500000000000000" pitchFamily="34" charset="0"/>
              </a:defRPr>
            </a:lvl1pPr>
          </a:lstStyle>
          <a:p>
            <a:pPr lvl="0"/>
            <a:endParaRPr lang="ar-EG" dirty="0"/>
          </a:p>
        </p:txBody>
      </p:sp>
    </p:spTree>
    <p:extLst>
      <p:ext uri="{BB962C8B-B14F-4D97-AF65-F5344CB8AC3E}">
        <p14:creationId xmlns:p14="http://schemas.microsoft.com/office/powerpoint/2010/main" val="3695224441"/>
      </p:ext>
    </p:extLst>
  </p:cSld>
  <p:clrMapOvr>
    <a:masterClrMapping/>
  </p:clrMapOvr>
</p:sldLayout>
</file>

<file path=ppt/slideMasters/_rels/slideMaster1.xml.rels><?xml version="1.0" encoding="UTF-8" standalone="yes"?>
<Relationships xmlns="http://schemas.openxmlformats.org/package/2006/relationships"><Relationship Id="rId117" Type="http://schemas.openxmlformats.org/officeDocument/2006/relationships/slideLayout" Target="../slideLayouts/slideLayout117.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84" Type="http://schemas.openxmlformats.org/officeDocument/2006/relationships/slideLayout" Target="../slideLayouts/slideLayout84.xml"/><Relationship Id="rId89" Type="http://schemas.openxmlformats.org/officeDocument/2006/relationships/slideLayout" Target="../slideLayouts/slideLayout89.xml"/><Relationship Id="rId112" Type="http://schemas.openxmlformats.org/officeDocument/2006/relationships/slideLayout" Target="../slideLayouts/slideLayout112.xml"/><Relationship Id="rId16" Type="http://schemas.openxmlformats.org/officeDocument/2006/relationships/slideLayout" Target="../slideLayouts/slideLayout16.xml"/><Relationship Id="rId107" Type="http://schemas.openxmlformats.org/officeDocument/2006/relationships/slideLayout" Target="../slideLayouts/slideLayout107.xml"/><Relationship Id="rId11" Type="http://schemas.openxmlformats.org/officeDocument/2006/relationships/slideLayout" Target="../slideLayouts/slideLayout11.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74" Type="http://schemas.openxmlformats.org/officeDocument/2006/relationships/slideLayout" Target="../slideLayouts/slideLayout74.xml"/><Relationship Id="rId79" Type="http://schemas.openxmlformats.org/officeDocument/2006/relationships/slideLayout" Target="../slideLayouts/slideLayout79.xml"/><Relationship Id="rId102" Type="http://schemas.openxmlformats.org/officeDocument/2006/relationships/slideLayout" Target="../slideLayouts/slideLayout102.xml"/><Relationship Id="rId123" Type="http://schemas.openxmlformats.org/officeDocument/2006/relationships/slideLayout" Target="../slideLayouts/slideLayout123.xml"/><Relationship Id="rId128" Type="http://schemas.openxmlformats.org/officeDocument/2006/relationships/theme" Target="../theme/theme1.xml"/><Relationship Id="rId5" Type="http://schemas.openxmlformats.org/officeDocument/2006/relationships/slideLayout" Target="../slideLayouts/slideLayout5.xml"/><Relationship Id="rId90" Type="http://schemas.openxmlformats.org/officeDocument/2006/relationships/slideLayout" Target="../slideLayouts/slideLayout90.xml"/><Relationship Id="rId95" Type="http://schemas.openxmlformats.org/officeDocument/2006/relationships/slideLayout" Target="../slideLayouts/slideLayout95.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113" Type="http://schemas.openxmlformats.org/officeDocument/2006/relationships/slideLayout" Target="../slideLayouts/slideLayout113.xml"/><Relationship Id="rId118" Type="http://schemas.openxmlformats.org/officeDocument/2006/relationships/slideLayout" Target="../slideLayouts/slideLayout118.xml"/><Relationship Id="rId80" Type="http://schemas.openxmlformats.org/officeDocument/2006/relationships/slideLayout" Target="../slideLayouts/slideLayout80.xml"/><Relationship Id="rId85" Type="http://schemas.openxmlformats.org/officeDocument/2006/relationships/slideLayout" Target="../slideLayouts/slideLayout85.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59" Type="http://schemas.openxmlformats.org/officeDocument/2006/relationships/slideLayout" Target="../slideLayouts/slideLayout59.xml"/><Relationship Id="rId103" Type="http://schemas.openxmlformats.org/officeDocument/2006/relationships/slideLayout" Target="../slideLayouts/slideLayout103.xml"/><Relationship Id="rId108" Type="http://schemas.openxmlformats.org/officeDocument/2006/relationships/slideLayout" Target="../slideLayouts/slideLayout108.xml"/><Relationship Id="rId124" Type="http://schemas.openxmlformats.org/officeDocument/2006/relationships/slideLayout" Target="../slideLayouts/slideLayout124.xml"/><Relationship Id="rId129" Type="http://schemas.openxmlformats.org/officeDocument/2006/relationships/image" Target="../media/image1.png"/><Relationship Id="rId54" Type="http://schemas.openxmlformats.org/officeDocument/2006/relationships/slideLayout" Target="../slideLayouts/slideLayout54.xml"/><Relationship Id="rId70" Type="http://schemas.openxmlformats.org/officeDocument/2006/relationships/slideLayout" Target="../slideLayouts/slideLayout70.xml"/><Relationship Id="rId75" Type="http://schemas.openxmlformats.org/officeDocument/2006/relationships/slideLayout" Target="../slideLayouts/slideLayout75.xml"/><Relationship Id="rId91" Type="http://schemas.openxmlformats.org/officeDocument/2006/relationships/slideLayout" Target="../slideLayouts/slideLayout91.xml"/><Relationship Id="rId96" Type="http://schemas.openxmlformats.org/officeDocument/2006/relationships/slideLayout" Target="../slideLayouts/slideLayout96.xml"/><Relationship Id="rId1" Type="http://schemas.openxmlformats.org/officeDocument/2006/relationships/slideLayout" Target="../slideLayouts/slideLayout1.xml"/><Relationship Id="rId6" Type="http://schemas.openxmlformats.org/officeDocument/2006/relationships/slideLayout" Target="../slideLayouts/slideLayout6.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49" Type="http://schemas.openxmlformats.org/officeDocument/2006/relationships/slideLayout" Target="../slideLayouts/slideLayout49.xml"/><Relationship Id="rId114" Type="http://schemas.openxmlformats.org/officeDocument/2006/relationships/slideLayout" Target="../slideLayouts/slideLayout114.xml"/><Relationship Id="rId119" Type="http://schemas.openxmlformats.org/officeDocument/2006/relationships/slideLayout" Target="../slideLayouts/slideLayout119.xml"/><Relationship Id="rId44" Type="http://schemas.openxmlformats.org/officeDocument/2006/relationships/slideLayout" Target="../slideLayouts/slideLayout44.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81" Type="http://schemas.openxmlformats.org/officeDocument/2006/relationships/slideLayout" Target="../slideLayouts/slideLayout81.xml"/><Relationship Id="rId86" Type="http://schemas.openxmlformats.org/officeDocument/2006/relationships/slideLayout" Target="../slideLayouts/slideLayout86.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109" Type="http://schemas.openxmlformats.org/officeDocument/2006/relationships/slideLayout" Target="../slideLayouts/slideLayout10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6" Type="http://schemas.openxmlformats.org/officeDocument/2006/relationships/slideLayout" Target="../slideLayouts/slideLayout76.xml"/><Relationship Id="rId97" Type="http://schemas.openxmlformats.org/officeDocument/2006/relationships/slideLayout" Target="../slideLayouts/slideLayout97.xml"/><Relationship Id="rId104" Type="http://schemas.openxmlformats.org/officeDocument/2006/relationships/slideLayout" Target="../slideLayouts/slideLayout104.xml"/><Relationship Id="rId120" Type="http://schemas.openxmlformats.org/officeDocument/2006/relationships/slideLayout" Target="../slideLayouts/slideLayout120.xml"/><Relationship Id="rId125" Type="http://schemas.openxmlformats.org/officeDocument/2006/relationships/slideLayout" Target="../slideLayouts/slideLayout125.xml"/><Relationship Id="rId7" Type="http://schemas.openxmlformats.org/officeDocument/2006/relationships/slideLayout" Target="../slideLayouts/slideLayout7.xml"/><Relationship Id="rId71" Type="http://schemas.openxmlformats.org/officeDocument/2006/relationships/slideLayout" Target="../slideLayouts/slideLayout71.xml"/><Relationship Id="rId92" Type="http://schemas.openxmlformats.org/officeDocument/2006/relationships/slideLayout" Target="../slideLayouts/slideLayout92.xml"/><Relationship Id="rId2" Type="http://schemas.openxmlformats.org/officeDocument/2006/relationships/slideLayout" Target="../slideLayouts/slideLayout2.xml"/><Relationship Id="rId29" Type="http://schemas.openxmlformats.org/officeDocument/2006/relationships/slideLayout" Target="../slideLayouts/slideLayout29.xml"/><Relationship Id="rId24" Type="http://schemas.openxmlformats.org/officeDocument/2006/relationships/slideLayout" Target="../slideLayouts/slideLayout24.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66" Type="http://schemas.openxmlformats.org/officeDocument/2006/relationships/slideLayout" Target="../slideLayouts/slideLayout66.xml"/><Relationship Id="rId87" Type="http://schemas.openxmlformats.org/officeDocument/2006/relationships/slideLayout" Target="../slideLayouts/slideLayout87.xml"/><Relationship Id="rId110" Type="http://schemas.openxmlformats.org/officeDocument/2006/relationships/slideLayout" Target="../slideLayouts/slideLayout110.xml"/><Relationship Id="rId115" Type="http://schemas.openxmlformats.org/officeDocument/2006/relationships/slideLayout" Target="../slideLayouts/slideLayout115.xml"/><Relationship Id="rId61" Type="http://schemas.openxmlformats.org/officeDocument/2006/relationships/slideLayout" Target="../slideLayouts/slideLayout61.xml"/><Relationship Id="rId82" Type="http://schemas.openxmlformats.org/officeDocument/2006/relationships/slideLayout" Target="../slideLayouts/slideLayout82.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56" Type="http://schemas.openxmlformats.org/officeDocument/2006/relationships/slideLayout" Target="../slideLayouts/slideLayout56.xml"/><Relationship Id="rId77" Type="http://schemas.openxmlformats.org/officeDocument/2006/relationships/slideLayout" Target="../slideLayouts/slideLayout77.xml"/><Relationship Id="rId100" Type="http://schemas.openxmlformats.org/officeDocument/2006/relationships/slideLayout" Target="../slideLayouts/slideLayout100.xml"/><Relationship Id="rId105" Type="http://schemas.openxmlformats.org/officeDocument/2006/relationships/slideLayout" Target="../slideLayouts/slideLayout105.xml"/><Relationship Id="rId126" Type="http://schemas.openxmlformats.org/officeDocument/2006/relationships/slideLayout" Target="../slideLayouts/slideLayout12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93" Type="http://schemas.openxmlformats.org/officeDocument/2006/relationships/slideLayout" Target="../slideLayouts/slideLayout93.xml"/><Relationship Id="rId98" Type="http://schemas.openxmlformats.org/officeDocument/2006/relationships/slideLayout" Target="../slideLayouts/slideLayout98.xml"/><Relationship Id="rId121" Type="http://schemas.openxmlformats.org/officeDocument/2006/relationships/slideLayout" Target="../slideLayouts/slideLayout121.xml"/><Relationship Id="rId3" Type="http://schemas.openxmlformats.org/officeDocument/2006/relationships/slideLayout" Target="../slideLayouts/slideLayout3.xml"/><Relationship Id="rId25" Type="http://schemas.openxmlformats.org/officeDocument/2006/relationships/slideLayout" Target="../slideLayouts/slideLayout25.xml"/><Relationship Id="rId46" Type="http://schemas.openxmlformats.org/officeDocument/2006/relationships/slideLayout" Target="../slideLayouts/slideLayout46.xml"/><Relationship Id="rId67" Type="http://schemas.openxmlformats.org/officeDocument/2006/relationships/slideLayout" Target="../slideLayouts/slideLayout67.xml"/><Relationship Id="rId116" Type="http://schemas.openxmlformats.org/officeDocument/2006/relationships/slideLayout" Target="../slideLayouts/slideLayout11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62" Type="http://schemas.openxmlformats.org/officeDocument/2006/relationships/slideLayout" Target="../slideLayouts/slideLayout62.xml"/><Relationship Id="rId83" Type="http://schemas.openxmlformats.org/officeDocument/2006/relationships/slideLayout" Target="../slideLayouts/slideLayout83.xml"/><Relationship Id="rId88" Type="http://schemas.openxmlformats.org/officeDocument/2006/relationships/slideLayout" Target="../slideLayouts/slideLayout88.xml"/><Relationship Id="rId111" Type="http://schemas.openxmlformats.org/officeDocument/2006/relationships/slideLayout" Target="../slideLayouts/slideLayout111.xml"/><Relationship Id="rId15" Type="http://schemas.openxmlformats.org/officeDocument/2006/relationships/slideLayout" Target="../slideLayouts/slideLayout15.xml"/><Relationship Id="rId36" Type="http://schemas.openxmlformats.org/officeDocument/2006/relationships/slideLayout" Target="../slideLayouts/slideLayout36.xml"/><Relationship Id="rId57" Type="http://schemas.openxmlformats.org/officeDocument/2006/relationships/slideLayout" Target="../slideLayouts/slideLayout57.xml"/><Relationship Id="rId106" Type="http://schemas.openxmlformats.org/officeDocument/2006/relationships/slideLayout" Target="../slideLayouts/slideLayout106.xml"/><Relationship Id="rId127" Type="http://schemas.openxmlformats.org/officeDocument/2006/relationships/slideLayout" Target="../slideLayouts/slideLayout12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52" Type="http://schemas.openxmlformats.org/officeDocument/2006/relationships/slideLayout" Target="../slideLayouts/slideLayout52.xml"/><Relationship Id="rId73" Type="http://schemas.openxmlformats.org/officeDocument/2006/relationships/slideLayout" Target="../slideLayouts/slideLayout73.xml"/><Relationship Id="rId78" Type="http://schemas.openxmlformats.org/officeDocument/2006/relationships/slideLayout" Target="../slideLayouts/slideLayout78.xml"/><Relationship Id="rId94" Type="http://schemas.openxmlformats.org/officeDocument/2006/relationships/slideLayout" Target="../slideLayouts/slideLayout94.xml"/><Relationship Id="rId99" Type="http://schemas.openxmlformats.org/officeDocument/2006/relationships/slideLayout" Target="../slideLayouts/slideLayout99.xml"/><Relationship Id="rId101" Type="http://schemas.openxmlformats.org/officeDocument/2006/relationships/slideLayout" Target="../slideLayouts/slideLayout101.xml"/><Relationship Id="rId122" Type="http://schemas.openxmlformats.org/officeDocument/2006/relationships/slideLayout" Target="../slideLayouts/slideLayout122.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30.xml"/><Relationship Id="rId2" Type="http://schemas.openxmlformats.org/officeDocument/2006/relationships/slideLayout" Target="../slideLayouts/slideLayout129.xml"/><Relationship Id="rId1" Type="http://schemas.openxmlformats.org/officeDocument/2006/relationships/slideLayout" Target="../slideLayouts/slideLayout128.xml"/><Relationship Id="rId5" Type="http://schemas.openxmlformats.org/officeDocument/2006/relationships/image" Target="../media/image1.png"/><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Box 2"/>
          <p:cNvSpPr txBox="1"/>
          <p:nvPr userDrawn="1"/>
        </p:nvSpPr>
        <p:spPr>
          <a:xfrm>
            <a:off x="5970876" y="826279"/>
            <a:ext cx="3164120" cy="769441"/>
          </a:xfrm>
          <a:prstGeom prst="rect">
            <a:avLst/>
          </a:prstGeom>
          <a:noFill/>
        </p:spPr>
        <p:txBody>
          <a:bodyPr wrap="square" rtlCol="1">
            <a:spAutoFit/>
          </a:bodyPr>
          <a:lstStyle/>
          <a:p>
            <a:pPr marL="0" marR="0" lvl="0" indent="0" algn="ctr" defTabSz="914400" rtl="0" eaLnBrk="1" fontAlgn="auto" latinLnBrk="0" hangingPunct="1">
              <a:lnSpc>
                <a:spcPct val="100000"/>
              </a:lnSpc>
              <a:spcBef>
                <a:spcPct val="50000"/>
              </a:spcBef>
              <a:spcAft>
                <a:spcPts val="0"/>
              </a:spcAft>
              <a:buClrTx/>
              <a:buSzTx/>
              <a:buFontTx/>
              <a:buNone/>
              <a:tabLst/>
              <a:defRPr/>
            </a:pPr>
            <a:r>
              <a:rPr kumimoji="0" lang="ar-EG" sz="4400" b="1" i="0" u="none" strike="noStrike" kern="1200" cap="none" spc="0" normalizeH="0" baseline="0" noProof="0" dirty="0">
                <a:ln>
                  <a:noFill/>
                </a:ln>
                <a:solidFill>
                  <a:prstClr val="black"/>
                </a:solidFill>
                <a:effectLst/>
                <a:uLnTx/>
                <a:uFillTx/>
                <a:latin typeface="+mn-lt"/>
                <a:ea typeface="+mn-ea"/>
                <a:cs typeface="Simplified Arabic" pitchFamily="2" charset="-78"/>
              </a:rPr>
              <a:t>      </a:t>
            </a:r>
            <a:endParaRPr kumimoji="0" lang="en-US" sz="4400" b="1" i="0" u="none" strike="noStrike" kern="1200" cap="none" spc="0" normalizeH="0" baseline="0" noProof="0" dirty="0">
              <a:ln>
                <a:noFill/>
              </a:ln>
              <a:solidFill>
                <a:prstClr val="black"/>
              </a:solidFill>
              <a:effectLst/>
              <a:uLnTx/>
              <a:uFillTx/>
              <a:latin typeface="+mn-lt"/>
              <a:ea typeface="+mn-ea"/>
              <a:cs typeface="Simplified Arabic" pitchFamily="2" charset="-78"/>
            </a:endParaRPr>
          </a:p>
        </p:txBody>
      </p:sp>
      <p:sp>
        <p:nvSpPr>
          <p:cNvPr id="15" name="TextBox 14"/>
          <p:cNvSpPr txBox="1"/>
          <p:nvPr userDrawn="1"/>
        </p:nvSpPr>
        <p:spPr>
          <a:xfrm>
            <a:off x="2739975" y="961972"/>
            <a:ext cx="3164120" cy="769441"/>
          </a:xfrm>
          <a:prstGeom prst="rect">
            <a:avLst/>
          </a:prstGeom>
          <a:noFill/>
        </p:spPr>
        <p:txBody>
          <a:bodyPr wrap="square" rtlCol="1">
            <a:spAutoFit/>
          </a:bodyPr>
          <a:lstStyle/>
          <a:p>
            <a:pPr marL="0" marR="0" lvl="0" indent="0" algn="ctr" defTabSz="914400" rtl="0" eaLnBrk="1" fontAlgn="auto" latinLnBrk="0" hangingPunct="1">
              <a:lnSpc>
                <a:spcPct val="100000"/>
              </a:lnSpc>
              <a:spcBef>
                <a:spcPct val="50000"/>
              </a:spcBef>
              <a:spcAft>
                <a:spcPts val="0"/>
              </a:spcAft>
              <a:buClrTx/>
              <a:buSzTx/>
              <a:buFontTx/>
              <a:buNone/>
              <a:tabLst/>
              <a:defRPr/>
            </a:pPr>
            <a:r>
              <a:rPr kumimoji="0" lang="ar-EG" sz="4400" b="1" i="0" u="none" strike="noStrike" kern="1200" cap="none" spc="0" normalizeH="0" baseline="0" noProof="0" dirty="0">
                <a:ln>
                  <a:noFill/>
                </a:ln>
                <a:solidFill>
                  <a:prstClr val="black"/>
                </a:solidFill>
                <a:effectLst/>
                <a:uLnTx/>
                <a:uFillTx/>
                <a:latin typeface="+mn-lt"/>
                <a:ea typeface="+mn-ea"/>
                <a:cs typeface="Simplified Arabic" pitchFamily="2" charset="-78"/>
              </a:rPr>
              <a:t>      </a:t>
            </a:r>
            <a:endParaRPr kumimoji="0" lang="en-US" sz="4400" b="1" i="0" u="none" strike="noStrike" kern="1200" cap="none" spc="0" normalizeH="0" baseline="0" noProof="0" dirty="0">
              <a:ln>
                <a:noFill/>
              </a:ln>
              <a:solidFill>
                <a:prstClr val="black"/>
              </a:solidFill>
              <a:effectLst/>
              <a:uLnTx/>
              <a:uFillTx/>
              <a:latin typeface="+mn-lt"/>
              <a:ea typeface="+mn-ea"/>
              <a:cs typeface="Simplified Arabic" pitchFamily="2" charset="-78"/>
            </a:endParaRPr>
          </a:p>
        </p:txBody>
      </p:sp>
      <p:sp>
        <p:nvSpPr>
          <p:cNvPr id="17" name="TextBox 16"/>
          <p:cNvSpPr txBox="1"/>
          <p:nvPr userDrawn="1"/>
        </p:nvSpPr>
        <p:spPr>
          <a:xfrm>
            <a:off x="-38155" y="5220664"/>
            <a:ext cx="9198197" cy="769441"/>
          </a:xfrm>
          <a:prstGeom prst="rect">
            <a:avLst/>
          </a:prstGeom>
          <a:noFill/>
        </p:spPr>
        <p:txBody>
          <a:bodyPr wrap="square" rtlCol="1">
            <a:spAutoFit/>
          </a:bodyPr>
          <a:lstStyle/>
          <a:p>
            <a:pPr marL="0" marR="0" lvl="0" indent="0" algn="ctr" defTabSz="914400" rtl="0" eaLnBrk="1" fontAlgn="auto" latinLnBrk="0" hangingPunct="1">
              <a:lnSpc>
                <a:spcPct val="100000"/>
              </a:lnSpc>
              <a:spcBef>
                <a:spcPct val="50000"/>
              </a:spcBef>
              <a:spcAft>
                <a:spcPts val="0"/>
              </a:spcAft>
              <a:buClrTx/>
              <a:buSzTx/>
              <a:buFontTx/>
              <a:buNone/>
              <a:tabLst/>
              <a:defRPr/>
            </a:pPr>
            <a:r>
              <a:rPr kumimoji="0" lang="ar-EG" sz="4400" b="1" i="0" u="none" strike="noStrike" kern="1200" cap="none" spc="0" normalizeH="0" baseline="0" noProof="0" dirty="0">
                <a:ln>
                  <a:noFill/>
                </a:ln>
                <a:solidFill>
                  <a:prstClr val="black"/>
                </a:solidFill>
                <a:effectLst/>
                <a:uLnTx/>
                <a:uFillTx/>
                <a:latin typeface="+mn-lt"/>
                <a:ea typeface="+mn-ea"/>
                <a:cs typeface="Simplified Arabic" pitchFamily="2" charset="-78"/>
              </a:rPr>
              <a:t>    </a:t>
            </a:r>
            <a:endParaRPr kumimoji="0" lang="en-US" sz="4400" b="1" i="0" u="none" strike="noStrike" kern="1200" cap="none" spc="0" normalizeH="0" baseline="0" noProof="0" dirty="0">
              <a:ln>
                <a:noFill/>
              </a:ln>
              <a:solidFill>
                <a:prstClr val="black"/>
              </a:solidFill>
              <a:effectLst/>
              <a:uLnTx/>
              <a:uFillTx/>
              <a:latin typeface="+mn-lt"/>
              <a:ea typeface="+mn-ea"/>
              <a:cs typeface="Simplified Arabic" pitchFamily="2" charset="-78"/>
            </a:endParaRPr>
          </a:p>
        </p:txBody>
      </p:sp>
      <p:pic>
        <p:nvPicPr>
          <p:cNvPr id="6" name="Picture 5">
            <a:extLst>
              <a:ext uri="{FF2B5EF4-FFF2-40B4-BE49-F238E27FC236}">
                <a16:creationId xmlns:a16="http://schemas.microsoft.com/office/drawing/2014/main" id="{6F0BC29D-94AA-422A-9058-73EBE175423B}"/>
              </a:ext>
            </a:extLst>
          </p:cNvPr>
          <p:cNvPicPr>
            <a:picLocks noChangeAspect="1"/>
          </p:cNvPicPr>
          <p:nvPr userDrawn="1"/>
        </p:nvPicPr>
        <p:blipFill rotWithShape="1">
          <a:blip r:embed="rId129">
            <a:extLst>
              <a:ext uri="{28A0092B-C50C-407E-A947-70E740481C1C}">
                <a14:useLocalDpi xmlns:a14="http://schemas.microsoft.com/office/drawing/2010/main" val="0"/>
              </a:ext>
            </a:extLst>
          </a:blip>
          <a:srcRect t="48782" b="5324"/>
          <a:stretch/>
        </p:blipFill>
        <p:spPr>
          <a:xfrm>
            <a:off x="0" y="3710608"/>
            <a:ext cx="9144000" cy="3147392"/>
          </a:xfrm>
          <a:prstGeom prst="roundRect">
            <a:avLst>
              <a:gd name="adj" fmla="val 10439"/>
            </a:avLst>
          </a:prstGeom>
          <a:solidFill>
            <a:srgbClr val="FFFFFF">
              <a:shade val="85000"/>
            </a:srgbClr>
          </a:solidFill>
          <a:ln>
            <a:noFill/>
          </a:ln>
          <a:effectLst>
            <a:reflection blurRad="12700" stA="0" endPos="0" dist="5000" dir="5400000" sy="-100000" algn="bl" rotWithShape="0"/>
          </a:effectLst>
        </p:spPr>
      </p:pic>
    </p:spTree>
    <p:extLst>
      <p:ext uri="{BB962C8B-B14F-4D97-AF65-F5344CB8AC3E}">
        <p14:creationId xmlns:p14="http://schemas.microsoft.com/office/powerpoint/2010/main" val="1319517374"/>
      </p:ext>
    </p:extLst>
  </p:cSld>
  <p:clrMap bg1="lt1" tx1="dk1" bg2="lt2" tx2="dk2" accent1="accent1" accent2="accent2" accent3="accent3" accent4="accent4" accent5="accent5" accent6="accent6" hlink="hlink" folHlink="folHlink"/>
  <p:sldLayoutIdLst>
    <p:sldLayoutId id="2147483723" r:id="rId1"/>
    <p:sldLayoutId id="2147483830" r:id="rId2"/>
    <p:sldLayoutId id="2147483831" r:id="rId3"/>
    <p:sldLayoutId id="2147483832" r:id="rId4"/>
    <p:sldLayoutId id="2147483724" r:id="rId5"/>
    <p:sldLayoutId id="2147483679" r:id="rId6"/>
    <p:sldLayoutId id="2147483725" r:id="rId7"/>
    <p:sldLayoutId id="2147483726" r:id="rId8"/>
    <p:sldLayoutId id="2147483682" r:id="rId9"/>
    <p:sldLayoutId id="2147483727" r:id="rId10"/>
    <p:sldLayoutId id="2147483728" r:id="rId11"/>
    <p:sldLayoutId id="2147483685" r:id="rId12"/>
    <p:sldLayoutId id="2147483686" r:id="rId13"/>
    <p:sldLayoutId id="2147483729" r:id="rId14"/>
    <p:sldLayoutId id="2147483730" r:id="rId15"/>
    <p:sldLayoutId id="2147483732" r:id="rId16"/>
    <p:sldLayoutId id="2147483733" r:id="rId17"/>
    <p:sldLayoutId id="2147483819" r:id="rId18"/>
    <p:sldLayoutId id="2147483824" r:id="rId19"/>
    <p:sldLayoutId id="2147483827" r:id="rId20"/>
    <p:sldLayoutId id="2147483811" r:id="rId21"/>
    <p:sldLayoutId id="2147483815" r:id="rId22"/>
    <p:sldLayoutId id="2147483812" r:id="rId23"/>
    <p:sldLayoutId id="2147483801" r:id="rId24"/>
    <p:sldLayoutId id="2147483736" r:id="rId25"/>
    <p:sldLayoutId id="2147483825" r:id="rId26"/>
    <p:sldLayoutId id="2147483826" r:id="rId27"/>
    <p:sldLayoutId id="2147483828" r:id="rId28"/>
    <p:sldLayoutId id="2147483829" r:id="rId29"/>
    <p:sldLayoutId id="2147483816" r:id="rId30"/>
    <p:sldLayoutId id="2147483817" r:id="rId31"/>
    <p:sldLayoutId id="2147483820" r:id="rId32"/>
    <p:sldLayoutId id="2147483821" r:id="rId33"/>
    <p:sldLayoutId id="2147483822" r:id="rId34"/>
    <p:sldLayoutId id="2147483823" r:id="rId35"/>
    <p:sldLayoutId id="2147483737" r:id="rId36"/>
    <p:sldLayoutId id="2147483738" r:id="rId37"/>
    <p:sldLayoutId id="2147483740" r:id="rId38"/>
    <p:sldLayoutId id="2147483741" r:id="rId39"/>
    <p:sldLayoutId id="2147483742" r:id="rId40"/>
    <p:sldLayoutId id="2147483743" r:id="rId41"/>
    <p:sldLayoutId id="2147483744" r:id="rId42"/>
    <p:sldLayoutId id="2147483745" r:id="rId43"/>
    <p:sldLayoutId id="2147483702" r:id="rId44"/>
    <p:sldLayoutId id="2147483739" r:id="rId45"/>
    <p:sldLayoutId id="2147483703" r:id="rId46"/>
    <p:sldLayoutId id="2147483704" r:id="rId47"/>
    <p:sldLayoutId id="2147483705" r:id="rId48"/>
    <p:sldLayoutId id="2147483706" r:id="rId49"/>
    <p:sldLayoutId id="2147483707" r:id="rId50"/>
    <p:sldLayoutId id="2147483708" r:id="rId51"/>
    <p:sldLayoutId id="2147483774" r:id="rId52"/>
    <p:sldLayoutId id="2147483709" r:id="rId53"/>
    <p:sldLayoutId id="2147483710" r:id="rId54"/>
    <p:sldLayoutId id="2147483712" r:id="rId55"/>
    <p:sldLayoutId id="2147483713" r:id="rId56"/>
    <p:sldLayoutId id="2147483714" r:id="rId57"/>
    <p:sldLayoutId id="2147483715" r:id="rId58"/>
    <p:sldLayoutId id="2147483716" r:id="rId59"/>
    <p:sldLayoutId id="2147483717" r:id="rId60"/>
    <p:sldLayoutId id="2147483718" r:id="rId61"/>
    <p:sldLayoutId id="2147483775" r:id="rId62"/>
    <p:sldLayoutId id="2147483776" r:id="rId63"/>
    <p:sldLayoutId id="2147483777" r:id="rId64"/>
    <p:sldLayoutId id="2147483778" r:id="rId65"/>
    <p:sldLayoutId id="2147483779" r:id="rId66"/>
    <p:sldLayoutId id="2147483780" r:id="rId67"/>
    <p:sldLayoutId id="2147483781" r:id="rId68"/>
    <p:sldLayoutId id="2147483782" r:id="rId69"/>
    <p:sldLayoutId id="2147483783" r:id="rId70"/>
    <p:sldLayoutId id="2147483784" r:id="rId71"/>
    <p:sldLayoutId id="2147483785" r:id="rId72"/>
    <p:sldLayoutId id="2147483786" r:id="rId73"/>
    <p:sldLayoutId id="2147483787" r:id="rId74"/>
    <p:sldLayoutId id="2147483788" r:id="rId75"/>
    <p:sldLayoutId id="2147483789" r:id="rId76"/>
    <p:sldLayoutId id="2147483790" r:id="rId77"/>
    <p:sldLayoutId id="2147483791" r:id="rId78"/>
    <p:sldLayoutId id="2147483792" r:id="rId79"/>
    <p:sldLayoutId id="2147483793" r:id="rId80"/>
    <p:sldLayoutId id="2147483794" r:id="rId81"/>
    <p:sldLayoutId id="2147483795" r:id="rId82"/>
    <p:sldLayoutId id="2147483796" r:id="rId83"/>
    <p:sldLayoutId id="2147483797" r:id="rId84"/>
    <p:sldLayoutId id="2147483798" r:id="rId85"/>
    <p:sldLayoutId id="2147483799" r:id="rId86"/>
    <p:sldLayoutId id="2147483800" r:id="rId87"/>
    <p:sldLayoutId id="2147483747" r:id="rId88"/>
    <p:sldLayoutId id="2147483748" r:id="rId89"/>
    <p:sldLayoutId id="2147483749" r:id="rId90"/>
    <p:sldLayoutId id="2147483802" r:id="rId91"/>
    <p:sldLayoutId id="2147483803" r:id="rId92"/>
    <p:sldLayoutId id="2147483804" r:id="rId93"/>
    <p:sldLayoutId id="2147483805" r:id="rId94"/>
    <p:sldLayoutId id="2147483806" r:id="rId95"/>
    <p:sldLayoutId id="2147483807" r:id="rId96"/>
    <p:sldLayoutId id="2147483808" r:id="rId97"/>
    <p:sldLayoutId id="2147483809" r:id="rId98"/>
    <p:sldLayoutId id="2147483810" r:id="rId99"/>
    <p:sldLayoutId id="2147483750" r:id="rId100"/>
    <p:sldLayoutId id="2147483757" r:id="rId101"/>
    <p:sldLayoutId id="2147483758" r:id="rId102"/>
    <p:sldLayoutId id="2147483759" r:id="rId103"/>
    <p:sldLayoutId id="2147483760" r:id="rId104"/>
    <p:sldLayoutId id="2147483761" r:id="rId105"/>
    <p:sldLayoutId id="2147483762" r:id="rId106"/>
    <p:sldLayoutId id="2147483763" r:id="rId107"/>
    <p:sldLayoutId id="2147483751" r:id="rId108"/>
    <p:sldLayoutId id="2147483764" r:id="rId109"/>
    <p:sldLayoutId id="2147483765" r:id="rId110"/>
    <p:sldLayoutId id="2147483766" r:id="rId111"/>
    <p:sldLayoutId id="2147483767" r:id="rId112"/>
    <p:sldLayoutId id="2147483768" r:id="rId113"/>
    <p:sldLayoutId id="2147483769" r:id="rId114"/>
    <p:sldLayoutId id="2147483770" r:id="rId115"/>
    <p:sldLayoutId id="2147483772" r:id="rId116"/>
    <p:sldLayoutId id="2147483773" r:id="rId117"/>
    <p:sldLayoutId id="2147483752" r:id="rId118"/>
    <p:sldLayoutId id="2147483753" r:id="rId119"/>
    <p:sldLayoutId id="2147483813" r:id="rId120"/>
    <p:sldLayoutId id="2147483814" r:id="rId121"/>
    <p:sldLayoutId id="2147483719" r:id="rId122"/>
    <p:sldLayoutId id="2147483746" r:id="rId123"/>
    <p:sldLayoutId id="2147483720" r:id="rId124"/>
    <p:sldLayoutId id="2147483721" r:id="rId125"/>
    <p:sldLayoutId id="2147483722" r:id="rId126"/>
    <p:sldLayoutId id="2147483754" r:id="rId127"/>
  </p:sldLayoutIdLst>
  <p:txStyles>
    <p:titleStyle>
      <a:lvl1pPr algn="l" defTabSz="685783"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46" indent="-171446" algn="l" defTabSz="685783"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37" indent="-171446" algn="l" defTabSz="685783"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28" indent="-171446" algn="l" defTabSz="685783"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20"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12"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ar-EG"/>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457200" rtl="0" eaLnBrk="1" fontAlgn="auto" latinLnBrk="0" hangingPunct="1">
              <a:lnSpc>
                <a:spcPct val="100000"/>
              </a:lnSpc>
              <a:spcBef>
                <a:spcPts val="0"/>
              </a:spcBef>
              <a:spcAft>
                <a:spcPts val="0"/>
              </a:spcAft>
              <a:buClrTx/>
              <a:buSzTx/>
              <a:buFontTx/>
              <a:buNone/>
              <a:tabLst/>
              <a:defRPr/>
            </a:pPr>
            <a:fld id="{5C208CEE-BCF6-4734-91BB-FB6E722EC14A}" type="datetimeFigureOut">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3/12/2025</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457200" rtl="0" eaLnBrk="1" fontAlgn="auto" latinLnBrk="0" hangingPunct="1">
              <a:lnSpc>
                <a:spcPct val="100000"/>
              </a:lnSpc>
              <a:spcBef>
                <a:spcPts val="0"/>
              </a:spcBef>
              <a:spcAft>
                <a:spcPts val="0"/>
              </a:spcAft>
              <a:buClrTx/>
              <a:buSzTx/>
              <a:buFontTx/>
              <a:buNone/>
              <a:tabLst/>
              <a:defRPr/>
            </a:pPr>
            <a:fld id="{303FF0DC-F448-4528-8715-E973BD657E28}"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pic>
        <p:nvPicPr>
          <p:cNvPr id="8" name="Picture 7">
            <a:extLst>
              <a:ext uri="{FF2B5EF4-FFF2-40B4-BE49-F238E27FC236}">
                <a16:creationId xmlns:a16="http://schemas.microsoft.com/office/drawing/2014/main" id="{567F401D-DEE7-49E3-BF93-31CC72B0343D}"/>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0" y="2506662"/>
            <a:ext cx="9144000" cy="4351337"/>
          </a:xfrm>
          <a:prstGeom prst="rect">
            <a:avLst/>
          </a:prstGeom>
        </p:spPr>
      </p:pic>
    </p:spTree>
    <p:extLst>
      <p:ext uri="{BB962C8B-B14F-4D97-AF65-F5344CB8AC3E}">
        <p14:creationId xmlns:p14="http://schemas.microsoft.com/office/powerpoint/2010/main" val="224706946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755"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slide" Target="slide240.xml"/><Relationship Id="rId13" Type="http://schemas.openxmlformats.org/officeDocument/2006/relationships/slide" Target="slide35.xml"/><Relationship Id="rId18" Type="http://schemas.openxmlformats.org/officeDocument/2006/relationships/slide" Target="slide331.xml"/><Relationship Id="rId3" Type="http://schemas.openxmlformats.org/officeDocument/2006/relationships/slide" Target="slide119.xml"/><Relationship Id="rId7" Type="http://schemas.openxmlformats.org/officeDocument/2006/relationships/slide" Target="slide110.xml"/><Relationship Id="rId12" Type="http://schemas.openxmlformats.org/officeDocument/2006/relationships/slide" Target="slide1524.xml"/><Relationship Id="rId17" Type="http://schemas.openxmlformats.org/officeDocument/2006/relationships/slide" Target="slide148.xml"/><Relationship Id="rId2" Type="http://schemas.openxmlformats.org/officeDocument/2006/relationships/notesSlide" Target="../notesSlides/notesSlide1.xml"/><Relationship Id="rId16" Type="http://schemas.openxmlformats.org/officeDocument/2006/relationships/slide" Target="slide2.xml"/><Relationship Id="rId1" Type="http://schemas.openxmlformats.org/officeDocument/2006/relationships/slideLayout" Target="../slideLayouts/slideLayout124.xml"/><Relationship Id="rId6" Type="http://schemas.openxmlformats.org/officeDocument/2006/relationships/slide" Target="slide245.xml"/><Relationship Id="rId11" Type="http://schemas.openxmlformats.org/officeDocument/2006/relationships/slide" Target="slide201.xml"/><Relationship Id="rId5" Type="http://schemas.openxmlformats.org/officeDocument/2006/relationships/slide" Target="slide940.xml"/><Relationship Id="rId15" Type="http://schemas.openxmlformats.org/officeDocument/2006/relationships/slide" Target="slide650.xml"/><Relationship Id="rId10" Type="http://schemas.openxmlformats.org/officeDocument/2006/relationships/slide" Target="slide79.xml"/><Relationship Id="rId19" Type="http://schemas.openxmlformats.org/officeDocument/2006/relationships/slide" Target="slide327.xml"/><Relationship Id="rId4" Type="http://schemas.openxmlformats.org/officeDocument/2006/relationships/slide" Target="slide251.xml"/><Relationship Id="rId9" Type="http://schemas.openxmlformats.org/officeDocument/2006/relationships/slide" Target="slide326.xml"/><Relationship Id="rId14" Type="http://schemas.openxmlformats.org/officeDocument/2006/relationships/slide" Target="slide160.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0.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1001.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1002.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1003.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1004.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1005.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1006.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1007.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008.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009.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0.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011.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012.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013.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014.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1015.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1016.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1017.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1018.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1019.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0.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1021.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1022.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1023.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1024.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1025.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1026.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1027.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1028.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1029.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0.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1031.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1032.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1033.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1034.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1035.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1036.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1037.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1038.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1039.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0.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1041.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1042.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1043.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1044.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1045.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1046.xml.rels><?xml version="1.0" encoding="UTF-8" standalone="yes"?>
<Relationships xmlns="http://schemas.openxmlformats.org/package/2006/relationships"><Relationship Id="rId2" Type="http://schemas.openxmlformats.org/officeDocument/2006/relationships/slide" Target="slide1461.xml"/><Relationship Id="rId1" Type="http://schemas.openxmlformats.org/officeDocument/2006/relationships/slideLayout" Target="../slideLayouts/slideLayout61.xml"/></Relationships>
</file>

<file path=ppt/slides/_rels/slide1047.xml.rels><?xml version="1.0" encoding="UTF-8" standalone="yes"?>
<Relationships xmlns="http://schemas.openxmlformats.org/package/2006/relationships"><Relationship Id="rId1" Type="http://schemas.openxmlformats.org/officeDocument/2006/relationships/slideLayout" Target="../slideLayouts/slideLayout65.xml"/></Relationships>
</file>

<file path=ppt/slides/_rels/slide1048.xml.rels><?xml version="1.0" encoding="UTF-8" standalone="yes"?>
<Relationships xmlns="http://schemas.openxmlformats.org/package/2006/relationships"><Relationship Id="rId1" Type="http://schemas.openxmlformats.org/officeDocument/2006/relationships/slideLayout" Target="../slideLayouts/slideLayout65.xml"/></Relationships>
</file>

<file path=ppt/slides/_rels/slide1049.xml.rels><?xml version="1.0" encoding="UTF-8" standalone="yes"?>
<Relationships xmlns="http://schemas.openxmlformats.org/package/2006/relationships"><Relationship Id="rId1" Type="http://schemas.openxmlformats.org/officeDocument/2006/relationships/slideLayout" Target="../slideLayouts/slideLayout66.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0.xml.rels><?xml version="1.0" encoding="UTF-8" standalone="yes"?>
<Relationships xmlns="http://schemas.openxmlformats.org/package/2006/relationships"><Relationship Id="rId1" Type="http://schemas.openxmlformats.org/officeDocument/2006/relationships/slideLayout" Target="../slideLayouts/slideLayout66.xml"/></Relationships>
</file>

<file path=ppt/slides/_rels/slide1051.xml.rels><?xml version="1.0" encoding="UTF-8" standalone="yes"?>
<Relationships xmlns="http://schemas.openxmlformats.org/package/2006/relationships"><Relationship Id="rId1" Type="http://schemas.openxmlformats.org/officeDocument/2006/relationships/slideLayout" Target="../slideLayouts/slideLayout66.xml"/></Relationships>
</file>

<file path=ppt/slides/_rels/slide1052.xml.rels><?xml version="1.0" encoding="UTF-8" standalone="yes"?>
<Relationships xmlns="http://schemas.openxmlformats.org/package/2006/relationships"><Relationship Id="rId1" Type="http://schemas.openxmlformats.org/officeDocument/2006/relationships/slideLayout" Target="../slideLayouts/slideLayout66.xml"/></Relationships>
</file>

<file path=ppt/slides/_rels/slide1053.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1054.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1055.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1056.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1057.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1058.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1059.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0.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1061.xml.rels><?xml version="1.0" encoding="UTF-8" standalone="yes"?>
<Relationships xmlns="http://schemas.openxmlformats.org/package/2006/relationships"><Relationship Id="rId1" Type="http://schemas.openxmlformats.org/officeDocument/2006/relationships/slideLayout" Target="../slideLayouts/slideLayout69.xml"/></Relationships>
</file>

<file path=ppt/slides/_rels/slide1062.xml.rels><?xml version="1.0" encoding="UTF-8" standalone="yes"?>
<Relationships xmlns="http://schemas.openxmlformats.org/package/2006/relationships"><Relationship Id="rId1" Type="http://schemas.openxmlformats.org/officeDocument/2006/relationships/slideLayout" Target="../slideLayouts/slideLayout69.xml"/></Relationships>
</file>

<file path=ppt/slides/_rels/slide1063.xml.rels><?xml version="1.0" encoding="UTF-8" standalone="yes"?>
<Relationships xmlns="http://schemas.openxmlformats.org/package/2006/relationships"><Relationship Id="rId1" Type="http://schemas.openxmlformats.org/officeDocument/2006/relationships/slideLayout" Target="../slideLayouts/slideLayout69.xml"/></Relationships>
</file>

<file path=ppt/slides/_rels/slide1064.xml.rels><?xml version="1.0" encoding="UTF-8" standalone="yes"?>
<Relationships xmlns="http://schemas.openxmlformats.org/package/2006/relationships"><Relationship Id="rId1" Type="http://schemas.openxmlformats.org/officeDocument/2006/relationships/slideLayout" Target="../slideLayouts/slideLayout69.xml"/></Relationships>
</file>

<file path=ppt/slides/_rels/slide1065.xml.rels><?xml version="1.0" encoding="UTF-8" standalone="yes"?>
<Relationships xmlns="http://schemas.openxmlformats.org/package/2006/relationships"><Relationship Id="rId1" Type="http://schemas.openxmlformats.org/officeDocument/2006/relationships/slideLayout" Target="../slideLayouts/slideLayout70.xml"/></Relationships>
</file>

<file path=ppt/slides/_rels/slide1066.xml.rels><?xml version="1.0" encoding="UTF-8" standalone="yes"?>
<Relationships xmlns="http://schemas.openxmlformats.org/package/2006/relationships"><Relationship Id="rId1" Type="http://schemas.openxmlformats.org/officeDocument/2006/relationships/slideLayout" Target="../slideLayouts/slideLayout70.xml"/></Relationships>
</file>

<file path=ppt/slides/_rels/slide1067.xml.rels><?xml version="1.0" encoding="UTF-8" standalone="yes"?>
<Relationships xmlns="http://schemas.openxmlformats.org/package/2006/relationships"><Relationship Id="rId1" Type="http://schemas.openxmlformats.org/officeDocument/2006/relationships/slideLayout" Target="../slideLayouts/slideLayout70.xml"/></Relationships>
</file>

<file path=ppt/slides/_rels/slide1068.xml.rels><?xml version="1.0" encoding="UTF-8" standalone="yes"?>
<Relationships xmlns="http://schemas.openxmlformats.org/package/2006/relationships"><Relationship Id="rId1" Type="http://schemas.openxmlformats.org/officeDocument/2006/relationships/slideLayout" Target="../slideLayouts/slideLayout70.xml"/></Relationships>
</file>

<file path=ppt/slides/_rels/slide1069.xml.rels><?xml version="1.0" encoding="UTF-8" standalone="yes"?>
<Relationships xmlns="http://schemas.openxmlformats.org/package/2006/relationships"><Relationship Id="rId1" Type="http://schemas.openxmlformats.org/officeDocument/2006/relationships/slideLayout" Target="../slideLayouts/slideLayout70.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0.xml.rels><?xml version="1.0" encoding="UTF-8" standalone="yes"?>
<Relationships xmlns="http://schemas.openxmlformats.org/package/2006/relationships"><Relationship Id="rId1" Type="http://schemas.openxmlformats.org/officeDocument/2006/relationships/slideLayout" Target="../slideLayouts/slideLayout71.xml"/></Relationships>
</file>

<file path=ppt/slides/_rels/slide1071.xml.rels><?xml version="1.0" encoding="UTF-8" standalone="yes"?>
<Relationships xmlns="http://schemas.openxmlformats.org/package/2006/relationships"><Relationship Id="rId1" Type="http://schemas.openxmlformats.org/officeDocument/2006/relationships/slideLayout" Target="../slideLayouts/slideLayout71.xml"/></Relationships>
</file>

<file path=ppt/slides/_rels/slide1072.xml.rels><?xml version="1.0" encoding="UTF-8" standalone="yes"?>
<Relationships xmlns="http://schemas.openxmlformats.org/package/2006/relationships"><Relationship Id="rId1" Type="http://schemas.openxmlformats.org/officeDocument/2006/relationships/slideLayout" Target="../slideLayouts/slideLayout71.xml"/></Relationships>
</file>

<file path=ppt/slides/_rels/slide1073.xml.rels><?xml version="1.0" encoding="UTF-8" standalone="yes"?>
<Relationships xmlns="http://schemas.openxmlformats.org/package/2006/relationships"><Relationship Id="rId1" Type="http://schemas.openxmlformats.org/officeDocument/2006/relationships/slideLayout" Target="../slideLayouts/slideLayout71.xml"/></Relationships>
</file>

<file path=ppt/slides/_rels/slide1074.xml.rels><?xml version="1.0" encoding="UTF-8" standalone="yes"?>
<Relationships xmlns="http://schemas.openxmlformats.org/package/2006/relationships"><Relationship Id="rId1" Type="http://schemas.openxmlformats.org/officeDocument/2006/relationships/slideLayout" Target="../slideLayouts/slideLayout71.xml"/></Relationships>
</file>

<file path=ppt/slides/_rels/slide1075.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1076.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1077.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1078.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1079.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0.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1081.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1082.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1083.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1084.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1085.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1086.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1087.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1088.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1089.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0.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1091.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1092.xml.rels><?xml version="1.0" encoding="UTF-8" standalone="yes"?>
<Relationships xmlns="http://schemas.openxmlformats.org/package/2006/relationships"><Relationship Id="rId1" Type="http://schemas.openxmlformats.org/officeDocument/2006/relationships/slideLayout" Target="../slideLayouts/slideLayout74.xml"/></Relationships>
</file>

<file path=ppt/slides/_rels/slide1093.xml.rels><?xml version="1.0" encoding="UTF-8" standalone="yes"?>
<Relationships xmlns="http://schemas.openxmlformats.org/package/2006/relationships"><Relationship Id="rId1" Type="http://schemas.openxmlformats.org/officeDocument/2006/relationships/slideLayout" Target="../slideLayouts/slideLayout74.xml"/></Relationships>
</file>

<file path=ppt/slides/_rels/slide1094.xml.rels><?xml version="1.0" encoding="UTF-8" standalone="yes"?>
<Relationships xmlns="http://schemas.openxmlformats.org/package/2006/relationships"><Relationship Id="rId1" Type="http://schemas.openxmlformats.org/officeDocument/2006/relationships/slideLayout" Target="../slideLayouts/slideLayout74.xml"/></Relationships>
</file>

<file path=ppt/slides/_rels/slide1095.xml.rels><?xml version="1.0" encoding="UTF-8" standalone="yes"?>
<Relationships xmlns="http://schemas.openxmlformats.org/package/2006/relationships"><Relationship Id="rId1" Type="http://schemas.openxmlformats.org/officeDocument/2006/relationships/slideLayout" Target="../slideLayouts/slideLayout74.xml"/></Relationships>
</file>

<file path=ppt/slides/_rels/slide1096.xml.rels><?xml version="1.0" encoding="UTF-8" standalone="yes"?>
<Relationships xmlns="http://schemas.openxmlformats.org/package/2006/relationships"><Relationship Id="rId1" Type="http://schemas.openxmlformats.org/officeDocument/2006/relationships/slideLayout" Target="../slideLayouts/slideLayout74.xml"/></Relationships>
</file>

<file path=ppt/slides/_rels/slide1097.xml.rels><?xml version="1.0" encoding="UTF-8" standalone="yes"?>
<Relationships xmlns="http://schemas.openxmlformats.org/package/2006/relationships"><Relationship Id="rId1" Type="http://schemas.openxmlformats.org/officeDocument/2006/relationships/slideLayout" Target="../slideLayouts/slideLayout75.xml"/></Relationships>
</file>

<file path=ppt/slides/_rels/slide1098.xml.rels><?xml version="1.0" encoding="UTF-8" standalone="yes"?>
<Relationships xmlns="http://schemas.openxmlformats.org/package/2006/relationships"><Relationship Id="rId1" Type="http://schemas.openxmlformats.org/officeDocument/2006/relationships/slideLayout" Target="../slideLayouts/slideLayout75.xml"/></Relationships>
</file>

<file path=ppt/slides/_rels/slide1099.xml.rels><?xml version="1.0" encoding="UTF-8" standalone="yes"?>
<Relationships xmlns="http://schemas.openxmlformats.org/package/2006/relationships"><Relationship Id="rId1" Type="http://schemas.openxmlformats.org/officeDocument/2006/relationships/slideLayout" Target="../slideLayouts/slideLayout7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00.xml.rels><?xml version="1.0" encoding="UTF-8" standalone="yes"?>
<Relationships xmlns="http://schemas.openxmlformats.org/package/2006/relationships"><Relationship Id="rId1" Type="http://schemas.openxmlformats.org/officeDocument/2006/relationships/slideLayout" Target="../slideLayouts/slideLayout75.xml"/></Relationships>
</file>

<file path=ppt/slides/_rels/slide1101.xml.rels><?xml version="1.0" encoding="UTF-8" standalone="yes"?>
<Relationships xmlns="http://schemas.openxmlformats.org/package/2006/relationships"><Relationship Id="rId1" Type="http://schemas.openxmlformats.org/officeDocument/2006/relationships/slideLayout" Target="../slideLayouts/slideLayout75.xml"/></Relationships>
</file>

<file path=ppt/slides/_rels/slide1102.xml.rels><?xml version="1.0" encoding="UTF-8" standalone="yes"?>
<Relationships xmlns="http://schemas.openxmlformats.org/package/2006/relationships"><Relationship Id="rId1" Type="http://schemas.openxmlformats.org/officeDocument/2006/relationships/slideLayout" Target="../slideLayouts/slideLayout75.xml"/></Relationships>
</file>

<file path=ppt/slides/_rels/slide1103.xml.rels><?xml version="1.0" encoding="UTF-8" standalone="yes"?>
<Relationships xmlns="http://schemas.openxmlformats.org/package/2006/relationships"><Relationship Id="rId1" Type="http://schemas.openxmlformats.org/officeDocument/2006/relationships/slideLayout" Target="../slideLayouts/slideLayout75.xml"/></Relationships>
</file>

<file path=ppt/slides/_rels/slide1104.xml.rels><?xml version="1.0" encoding="UTF-8" standalone="yes"?>
<Relationships xmlns="http://schemas.openxmlformats.org/package/2006/relationships"><Relationship Id="rId1" Type="http://schemas.openxmlformats.org/officeDocument/2006/relationships/slideLayout" Target="../slideLayouts/slideLayout75.xml"/></Relationships>
</file>

<file path=ppt/slides/_rels/slide1105.xml.rels><?xml version="1.0" encoding="UTF-8" standalone="yes"?>
<Relationships xmlns="http://schemas.openxmlformats.org/package/2006/relationships"><Relationship Id="rId1" Type="http://schemas.openxmlformats.org/officeDocument/2006/relationships/slideLayout" Target="../slideLayouts/slideLayout75.xml"/></Relationships>
</file>

<file path=ppt/slides/_rels/slide1106.xml.rels><?xml version="1.0" encoding="UTF-8" standalone="yes"?>
<Relationships xmlns="http://schemas.openxmlformats.org/package/2006/relationships"><Relationship Id="rId1" Type="http://schemas.openxmlformats.org/officeDocument/2006/relationships/slideLayout" Target="../slideLayouts/slideLayout76.xml"/></Relationships>
</file>

<file path=ppt/slides/_rels/slide1107.xml.rels><?xml version="1.0" encoding="UTF-8" standalone="yes"?>
<Relationships xmlns="http://schemas.openxmlformats.org/package/2006/relationships"><Relationship Id="rId1" Type="http://schemas.openxmlformats.org/officeDocument/2006/relationships/slideLayout" Target="../slideLayouts/slideLayout76.xml"/></Relationships>
</file>

<file path=ppt/slides/_rels/slide1108.xml.rels><?xml version="1.0" encoding="UTF-8" standalone="yes"?>
<Relationships xmlns="http://schemas.openxmlformats.org/package/2006/relationships"><Relationship Id="rId1" Type="http://schemas.openxmlformats.org/officeDocument/2006/relationships/slideLayout" Target="../slideLayouts/slideLayout76.xml"/></Relationships>
</file>

<file path=ppt/slides/_rels/slide1109.xml.rels><?xml version="1.0" encoding="UTF-8" standalone="yes"?>
<Relationships xmlns="http://schemas.openxmlformats.org/package/2006/relationships"><Relationship Id="rId1" Type="http://schemas.openxmlformats.org/officeDocument/2006/relationships/slideLayout" Target="../slideLayouts/slideLayout76.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10.xml.rels><?xml version="1.0" encoding="UTF-8" standalone="yes"?>
<Relationships xmlns="http://schemas.openxmlformats.org/package/2006/relationships"><Relationship Id="rId1" Type="http://schemas.openxmlformats.org/officeDocument/2006/relationships/slideLayout" Target="../slideLayouts/slideLayout76.xml"/></Relationships>
</file>

<file path=ppt/slides/_rels/slide1111.xml.rels><?xml version="1.0" encoding="UTF-8" standalone="yes"?>
<Relationships xmlns="http://schemas.openxmlformats.org/package/2006/relationships"><Relationship Id="rId1" Type="http://schemas.openxmlformats.org/officeDocument/2006/relationships/slideLayout" Target="../slideLayouts/slideLayout76.xml"/></Relationships>
</file>

<file path=ppt/slides/_rels/slide1112.xml.rels><?xml version="1.0" encoding="UTF-8" standalone="yes"?>
<Relationships xmlns="http://schemas.openxmlformats.org/package/2006/relationships"><Relationship Id="rId1" Type="http://schemas.openxmlformats.org/officeDocument/2006/relationships/slideLayout" Target="../slideLayouts/slideLayout77.xml"/></Relationships>
</file>

<file path=ppt/slides/_rels/slide1113.xml.rels><?xml version="1.0" encoding="UTF-8" standalone="yes"?>
<Relationships xmlns="http://schemas.openxmlformats.org/package/2006/relationships"><Relationship Id="rId1" Type="http://schemas.openxmlformats.org/officeDocument/2006/relationships/slideLayout" Target="../slideLayouts/slideLayout77.xml"/></Relationships>
</file>

<file path=ppt/slides/_rels/slide1114.xml.rels><?xml version="1.0" encoding="UTF-8" standalone="yes"?>
<Relationships xmlns="http://schemas.openxmlformats.org/package/2006/relationships"><Relationship Id="rId1" Type="http://schemas.openxmlformats.org/officeDocument/2006/relationships/slideLayout" Target="../slideLayouts/slideLayout77.xml"/></Relationships>
</file>

<file path=ppt/slides/_rels/slide1115.xml.rels><?xml version="1.0" encoding="UTF-8" standalone="yes"?>
<Relationships xmlns="http://schemas.openxmlformats.org/package/2006/relationships"><Relationship Id="rId1" Type="http://schemas.openxmlformats.org/officeDocument/2006/relationships/slideLayout" Target="../slideLayouts/slideLayout77.xml"/></Relationships>
</file>

<file path=ppt/slides/_rels/slide1116.xml.rels><?xml version="1.0" encoding="UTF-8" standalone="yes"?>
<Relationships xmlns="http://schemas.openxmlformats.org/package/2006/relationships"><Relationship Id="rId1" Type="http://schemas.openxmlformats.org/officeDocument/2006/relationships/slideLayout" Target="../slideLayouts/slideLayout77.xml"/></Relationships>
</file>

<file path=ppt/slides/_rels/slide1117.xml.rels><?xml version="1.0" encoding="UTF-8" standalone="yes"?>
<Relationships xmlns="http://schemas.openxmlformats.org/package/2006/relationships"><Relationship Id="rId1" Type="http://schemas.openxmlformats.org/officeDocument/2006/relationships/slideLayout" Target="../slideLayouts/slideLayout77.xml"/></Relationships>
</file>

<file path=ppt/slides/_rels/slide1118.xml.rels><?xml version="1.0" encoding="UTF-8" standalone="yes"?>
<Relationships xmlns="http://schemas.openxmlformats.org/package/2006/relationships"><Relationship Id="rId1" Type="http://schemas.openxmlformats.org/officeDocument/2006/relationships/slideLayout" Target="../slideLayouts/slideLayout77.xml"/></Relationships>
</file>

<file path=ppt/slides/_rels/slide1119.xml.rels><?xml version="1.0" encoding="UTF-8" standalone="yes"?>
<Relationships xmlns="http://schemas.openxmlformats.org/package/2006/relationships"><Relationship Id="rId1" Type="http://schemas.openxmlformats.org/officeDocument/2006/relationships/slideLayout" Target="../slideLayouts/slideLayout7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20.xml.rels><?xml version="1.0" encoding="UTF-8" standalone="yes"?>
<Relationships xmlns="http://schemas.openxmlformats.org/package/2006/relationships"><Relationship Id="rId1" Type="http://schemas.openxmlformats.org/officeDocument/2006/relationships/slideLayout" Target="../slideLayouts/slideLayout77.xml"/></Relationships>
</file>

<file path=ppt/slides/_rels/slide1121.xml.rels><?xml version="1.0" encoding="UTF-8" standalone="yes"?>
<Relationships xmlns="http://schemas.openxmlformats.org/package/2006/relationships"><Relationship Id="rId1" Type="http://schemas.openxmlformats.org/officeDocument/2006/relationships/slideLayout" Target="../slideLayouts/slideLayout77.xml"/></Relationships>
</file>

<file path=ppt/slides/_rels/slide1122.xml.rels><?xml version="1.0" encoding="UTF-8" standalone="yes"?>
<Relationships xmlns="http://schemas.openxmlformats.org/package/2006/relationships"><Relationship Id="rId1" Type="http://schemas.openxmlformats.org/officeDocument/2006/relationships/slideLayout" Target="../slideLayouts/slideLayout77.xml"/></Relationships>
</file>

<file path=ppt/slides/_rels/slide1123.xml.rels><?xml version="1.0" encoding="UTF-8" standalone="yes"?>
<Relationships xmlns="http://schemas.openxmlformats.org/package/2006/relationships"><Relationship Id="rId1" Type="http://schemas.openxmlformats.org/officeDocument/2006/relationships/slideLayout" Target="../slideLayouts/slideLayout77.xml"/></Relationships>
</file>

<file path=ppt/slides/_rels/slide1124.xml.rels><?xml version="1.0" encoding="UTF-8" standalone="yes"?>
<Relationships xmlns="http://schemas.openxmlformats.org/package/2006/relationships"><Relationship Id="rId1" Type="http://schemas.openxmlformats.org/officeDocument/2006/relationships/slideLayout" Target="../slideLayouts/slideLayout77.xml"/></Relationships>
</file>

<file path=ppt/slides/_rels/slide1125.xml.rels><?xml version="1.0" encoding="UTF-8" standalone="yes"?>
<Relationships xmlns="http://schemas.openxmlformats.org/package/2006/relationships"><Relationship Id="rId1" Type="http://schemas.openxmlformats.org/officeDocument/2006/relationships/slideLayout" Target="../slideLayouts/slideLayout77.xml"/></Relationships>
</file>

<file path=ppt/slides/_rels/slide1126.xml.rels><?xml version="1.0" encoding="UTF-8" standalone="yes"?>
<Relationships xmlns="http://schemas.openxmlformats.org/package/2006/relationships"><Relationship Id="rId1" Type="http://schemas.openxmlformats.org/officeDocument/2006/relationships/slideLayout" Target="../slideLayouts/slideLayout78.xml"/></Relationships>
</file>

<file path=ppt/slides/_rels/slide1127.xml.rels><?xml version="1.0" encoding="UTF-8" standalone="yes"?>
<Relationships xmlns="http://schemas.openxmlformats.org/package/2006/relationships"><Relationship Id="rId1" Type="http://schemas.openxmlformats.org/officeDocument/2006/relationships/slideLayout" Target="../slideLayouts/slideLayout78.xml"/></Relationships>
</file>

<file path=ppt/slides/_rels/slide1128.xml.rels><?xml version="1.0" encoding="UTF-8" standalone="yes"?>
<Relationships xmlns="http://schemas.openxmlformats.org/package/2006/relationships"><Relationship Id="rId1" Type="http://schemas.openxmlformats.org/officeDocument/2006/relationships/slideLayout" Target="../slideLayouts/slideLayout78.xml"/></Relationships>
</file>

<file path=ppt/slides/_rels/slide1129.xml.rels><?xml version="1.0" encoding="UTF-8" standalone="yes"?>
<Relationships xmlns="http://schemas.openxmlformats.org/package/2006/relationships"><Relationship Id="rId1" Type="http://schemas.openxmlformats.org/officeDocument/2006/relationships/slideLayout" Target="../slideLayouts/slideLayout78.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30.xml.rels><?xml version="1.0" encoding="UTF-8" standalone="yes"?>
<Relationships xmlns="http://schemas.openxmlformats.org/package/2006/relationships"><Relationship Id="rId1" Type="http://schemas.openxmlformats.org/officeDocument/2006/relationships/slideLayout" Target="../slideLayouts/slideLayout78.xml"/></Relationships>
</file>

<file path=ppt/slides/_rels/slide1131.xml.rels><?xml version="1.0" encoding="UTF-8" standalone="yes"?>
<Relationships xmlns="http://schemas.openxmlformats.org/package/2006/relationships"><Relationship Id="rId1" Type="http://schemas.openxmlformats.org/officeDocument/2006/relationships/slideLayout" Target="../slideLayouts/slideLayout78.xml"/></Relationships>
</file>

<file path=ppt/slides/_rels/slide1132.xml.rels><?xml version="1.0" encoding="UTF-8" standalone="yes"?>
<Relationships xmlns="http://schemas.openxmlformats.org/package/2006/relationships"><Relationship Id="rId1" Type="http://schemas.openxmlformats.org/officeDocument/2006/relationships/slideLayout" Target="../slideLayouts/slideLayout78.xml"/></Relationships>
</file>

<file path=ppt/slides/_rels/slide1133.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1134.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1135.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1136.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1137.xml.rels><?xml version="1.0" encoding="UTF-8" standalone="yes"?>
<Relationships xmlns="http://schemas.openxmlformats.org/package/2006/relationships"><Relationship Id="rId1" Type="http://schemas.openxmlformats.org/officeDocument/2006/relationships/slideLayout" Target="../slideLayouts/slideLayout80.xml"/></Relationships>
</file>

<file path=ppt/slides/_rels/slide1138.xml.rels><?xml version="1.0" encoding="UTF-8" standalone="yes"?>
<Relationships xmlns="http://schemas.openxmlformats.org/package/2006/relationships"><Relationship Id="rId1" Type="http://schemas.openxmlformats.org/officeDocument/2006/relationships/slideLayout" Target="../slideLayouts/slideLayout80.xml"/></Relationships>
</file>

<file path=ppt/slides/_rels/slide1139.xml.rels><?xml version="1.0" encoding="UTF-8" standalone="yes"?>
<Relationships xmlns="http://schemas.openxmlformats.org/package/2006/relationships"><Relationship Id="rId1" Type="http://schemas.openxmlformats.org/officeDocument/2006/relationships/slideLayout" Target="../slideLayouts/slideLayout80.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40.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1141.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1142.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1143.xml.rels><?xml version="1.0" encoding="UTF-8" standalone="yes"?>
<Relationships xmlns="http://schemas.openxmlformats.org/package/2006/relationships"><Relationship Id="rId1" Type="http://schemas.openxmlformats.org/officeDocument/2006/relationships/slideLayout" Target="../slideLayouts/slideLayout82.xml"/></Relationships>
</file>

<file path=ppt/slides/_rels/slide1144.xml.rels><?xml version="1.0" encoding="UTF-8" standalone="yes"?>
<Relationships xmlns="http://schemas.openxmlformats.org/package/2006/relationships"><Relationship Id="rId1" Type="http://schemas.openxmlformats.org/officeDocument/2006/relationships/slideLayout" Target="../slideLayouts/slideLayout82.xml"/></Relationships>
</file>

<file path=ppt/slides/_rels/slide1145.xml.rels><?xml version="1.0" encoding="UTF-8" standalone="yes"?>
<Relationships xmlns="http://schemas.openxmlformats.org/package/2006/relationships"><Relationship Id="rId1" Type="http://schemas.openxmlformats.org/officeDocument/2006/relationships/slideLayout" Target="../slideLayouts/slideLayout82.xml"/></Relationships>
</file>

<file path=ppt/slides/_rels/slide1146.xml.rels><?xml version="1.0" encoding="UTF-8" standalone="yes"?>
<Relationships xmlns="http://schemas.openxmlformats.org/package/2006/relationships"><Relationship Id="rId1" Type="http://schemas.openxmlformats.org/officeDocument/2006/relationships/slideLayout" Target="../slideLayouts/slideLayout82.xml"/></Relationships>
</file>

<file path=ppt/slides/_rels/slide1147.xml.rels><?xml version="1.0" encoding="UTF-8" standalone="yes"?>
<Relationships xmlns="http://schemas.openxmlformats.org/package/2006/relationships"><Relationship Id="rId1" Type="http://schemas.openxmlformats.org/officeDocument/2006/relationships/slideLayout" Target="../slideLayouts/slideLayout83.xml"/></Relationships>
</file>

<file path=ppt/slides/_rels/slide1148.xml.rels><?xml version="1.0" encoding="UTF-8" standalone="yes"?>
<Relationships xmlns="http://schemas.openxmlformats.org/package/2006/relationships"><Relationship Id="rId1" Type="http://schemas.openxmlformats.org/officeDocument/2006/relationships/slideLayout" Target="../slideLayouts/slideLayout83.xml"/></Relationships>
</file>

<file path=ppt/slides/_rels/slide1149.xml.rels><?xml version="1.0" encoding="UTF-8" standalone="yes"?>
<Relationships xmlns="http://schemas.openxmlformats.org/package/2006/relationships"><Relationship Id="rId1" Type="http://schemas.openxmlformats.org/officeDocument/2006/relationships/slideLayout" Target="../slideLayouts/slideLayout83.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50.xml.rels><?xml version="1.0" encoding="UTF-8" standalone="yes"?>
<Relationships xmlns="http://schemas.openxmlformats.org/package/2006/relationships"><Relationship Id="rId1" Type="http://schemas.openxmlformats.org/officeDocument/2006/relationships/slideLayout" Target="../slideLayouts/slideLayout83.xml"/></Relationships>
</file>

<file path=ppt/slides/_rels/slide1151.xml.rels><?xml version="1.0" encoding="UTF-8" standalone="yes"?>
<Relationships xmlns="http://schemas.openxmlformats.org/package/2006/relationships"><Relationship Id="rId1" Type="http://schemas.openxmlformats.org/officeDocument/2006/relationships/slideLayout" Target="../slideLayouts/slideLayout84.xml"/></Relationships>
</file>

<file path=ppt/slides/_rels/slide1152.xml.rels><?xml version="1.0" encoding="UTF-8" standalone="yes"?>
<Relationships xmlns="http://schemas.openxmlformats.org/package/2006/relationships"><Relationship Id="rId1" Type="http://schemas.openxmlformats.org/officeDocument/2006/relationships/slideLayout" Target="../slideLayouts/slideLayout84.xml"/></Relationships>
</file>

<file path=ppt/slides/_rels/slide1153.xml.rels><?xml version="1.0" encoding="UTF-8" standalone="yes"?>
<Relationships xmlns="http://schemas.openxmlformats.org/package/2006/relationships"><Relationship Id="rId1" Type="http://schemas.openxmlformats.org/officeDocument/2006/relationships/slideLayout" Target="../slideLayouts/slideLayout84.xml"/></Relationships>
</file>

<file path=ppt/slides/_rels/slide1154.xml.rels><?xml version="1.0" encoding="UTF-8" standalone="yes"?>
<Relationships xmlns="http://schemas.openxmlformats.org/package/2006/relationships"><Relationship Id="rId1" Type="http://schemas.openxmlformats.org/officeDocument/2006/relationships/slideLayout" Target="../slideLayouts/slideLayout84.xml"/></Relationships>
</file>

<file path=ppt/slides/_rels/slide1155.xml.rels><?xml version="1.0" encoding="UTF-8" standalone="yes"?>
<Relationships xmlns="http://schemas.openxmlformats.org/package/2006/relationships"><Relationship Id="rId1" Type="http://schemas.openxmlformats.org/officeDocument/2006/relationships/slideLayout" Target="../slideLayouts/slideLayout84.xml"/></Relationships>
</file>

<file path=ppt/slides/_rels/slide1156.xml.rels><?xml version="1.0" encoding="UTF-8" standalone="yes"?>
<Relationships xmlns="http://schemas.openxmlformats.org/package/2006/relationships"><Relationship Id="rId1" Type="http://schemas.openxmlformats.org/officeDocument/2006/relationships/slideLayout" Target="../slideLayouts/slideLayout85.xml"/></Relationships>
</file>

<file path=ppt/slides/_rels/slide1157.xml.rels><?xml version="1.0" encoding="UTF-8" standalone="yes"?>
<Relationships xmlns="http://schemas.openxmlformats.org/package/2006/relationships"><Relationship Id="rId1" Type="http://schemas.openxmlformats.org/officeDocument/2006/relationships/slideLayout" Target="../slideLayouts/slideLayout85.xml"/></Relationships>
</file>

<file path=ppt/slides/_rels/slide1158.xml.rels><?xml version="1.0" encoding="UTF-8" standalone="yes"?>
<Relationships xmlns="http://schemas.openxmlformats.org/package/2006/relationships"><Relationship Id="rId1" Type="http://schemas.openxmlformats.org/officeDocument/2006/relationships/slideLayout" Target="../slideLayouts/slideLayout85.xml"/></Relationships>
</file>

<file path=ppt/slides/_rels/slide1159.xml.rels><?xml version="1.0" encoding="UTF-8" standalone="yes"?>
<Relationships xmlns="http://schemas.openxmlformats.org/package/2006/relationships"><Relationship Id="rId1" Type="http://schemas.openxmlformats.org/officeDocument/2006/relationships/slideLayout" Target="../slideLayouts/slideLayout85.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60.xml.rels><?xml version="1.0" encoding="UTF-8" standalone="yes"?>
<Relationships xmlns="http://schemas.openxmlformats.org/package/2006/relationships"><Relationship Id="rId1" Type="http://schemas.openxmlformats.org/officeDocument/2006/relationships/slideLayout" Target="../slideLayouts/slideLayout85.xml"/></Relationships>
</file>

<file path=ppt/slides/_rels/slide1161.xml.rels><?xml version="1.0" encoding="UTF-8" standalone="yes"?>
<Relationships xmlns="http://schemas.openxmlformats.org/package/2006/relationships"><Relationship Id="rId1" Type="http://schemas.openxmlformats.org/officeDocument/2006/relationships/slideLayout" Target="../slideLayouts/slideLayout85.xml"/></Relationships>
</file>

<file path=ppt/slides/_rels/slide1162.xml.rels><?xml version="1.0" encoding="UTF-8" standalone="yes"?>
<Relationships xmlns="http://schemas.openxmlformats.org/package/2006/relationships"><Relationship Id="rId1" Type="http://schemas.openxmlformats.org/officeDocument/2006/relationships/slideLayout" Target="../slideLayouts/slideLayout85.xml"/></Relationships>
</file>

<file path=ppt/slides/_rels/slide1163.xml.rels><?xml version="1.0" encoding="UTF-8" standalone="yes"?>
<Relationships xmlns="http://schemas.openxmlformats.org/package/2006/relationships"><Relationship Id="rId1" Type="http://schemas.openxmlformats.org/officeDocument/2006/relationships/slideLayout" Target="../slideLayouts/slideLayout85.xml"/></Relationships>
</file>

<file path=ppt/slides/_rels/slide1164.xml.rels><?xml version="1.0" encoding="UTF-8" standalone="yes"?>
<Relationships xmlns="http://schemas.openxmlformats.org/package/2006/relationships"><Relationship Id="rId1" Type="http://schemas.openxmlformats.org/officeDocument/2006/relationships/slideLayout" Target="../slideLayouts/slideLayout85.xml"/></Relationships>
</file>

<file path=ppt/slides/_rels/slide1165.xml.rels><?xml version="1.0" encoding="UTF-8" standalone="yes"?>
<Relationships xmlns="http://schemas.openxmlformats.org/package/2006/relationships"><Relationship Id="rId1" Type="http://schemas.openxmlformats.org/officeDocument/2006/relationships/slideLayout" Target="../slideLayouts/slideLayout85.xml"/></Relationships>
</file>

<file path=ppt/slides/_rels/slide1166.xml.rels><?xml version="1.0" encoding="UTF-8" standalone="yes"?>
<Relationships xmlns="http://schemas.openxmlformats.org/package/2006/relationships"><Relationship Id="rId1" Type="http://schemas.openxmlformats.org/officeDocument/2006/relationships/slideLayout" Target="../slideLayouts/slideLayout85.xml"/></Relationships>
</file>

<file path=ppt/slides/_rels/slide1167.xml.rels><?xml version="1.0" encoding="UTF-8" standalone="yes"?>
<Relationships xmlns="http://schemas.openxmlformats.org/package/2006/relationships"><Relationship Id="rId1" Type="http://schemas.openxmlformats.org/officeDocument/2006/relationships/slideLayout" Target="../slideLayouts/slideLayout85.xml"/></Relationships>
</file>

<file path=ppt/slides/_rels/slide1168.xml.rels><?xml version="1.0" encoding="UTF-8" standalone="yes"?>
<Relationships xmlns="http://schemas.openxmlformats.org/package/2006/relationships"><Relationship Id="rId1" Type="http://schemas.openxmlformats.org/officeDocument/2006/relationships/slideLayout" Target="../slideLayouts/slideLayout85.xml"/></Relationships>
</file>

<file path=ppt/slides/_rels/slide1169.xml.rels><?xml version="1.0" encoding="UTF-8" standalone="yes"?>
<Relationships xmlns="http://schemas.openxmlformats.org/package/2006/relationships"><Relationship Id="rId1" Type="http://schemas.openxmlformats.org/officeDocument/2006/relationships/slideLayout" Target="../slideLayouts/slideLayout85.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70.xml.rels><?xml version="1.0" encoding="UTF-8" standalone="yes"?>
<Relationships xmlns="http://schemas.openxmlformats.org/package/2006/relationships"><Relationship Id="rId1" Type="http://schemas.openxmlformats.org/officeDocument/2006/relationships/slideLayout" Target="../slideLayouts/slideLayout85.xml"/></Relationships>
</file>

<file path=ppt/slides/_rels/slide1171.xml.rels><?xml version="1.0" encoding="UTF-8" standalone="yes"?>
<Relationships xmlns="http://schemas.openxmlformats.org/package/2006/relationships"><Relationship Id="rId1" Type="http://schemas.openxmlformats.org/officeDocument/2006/relationships/slideLayout" Target="../slideLayouts/slideLayout86.xml"/></Relationships>
</file>

<file path=ppt/slides/_rels/slide1172.xml.rels><?xml version="1.0" encoding="UTF-8" standalone="yes"?>
<Relationships xmlns="http://schemas.openxmlformats.org/package/2006/relationships"><Relationship Id="rId1" Type="http://schemas.openxmlformats.org/officeDocument/2006/relationships/slideLayout" Target="../slideLayouts/slideLayout86.xml"/></Relationships>
</file>

<file path=ppt/slides/_rels/slide1173.xml.rels><?xml version="1.0" encoding="UTF-8" standalone="yes"?>
<Relationships xmlns="http://schemas.openxmlformats.org/package/2006/relationships"><Relationship Id="rId1" Type="http://schemas.openxmlformats.org/officeDocument/2006/relationships/slideLayout" Target="../slideLayouts/slideLayout86.xml"/></Relationships>
</file>

<file path=ppt/slides/_rels/slide1174.xml.rels><?xml version="1.0" encoding="UTF-8" standalone="yes"?>
<Relationships xmlns="http://schemas.openxmlformats.org/package/2006/relationships"><Relationship Id="rId1" Type="http://schemas.openxmlformats.org/officeDocument/2006/relationships/slideLayout" Target="../slideLayouts/slideLayout86.xml"/></Relationships>
</file>

<file path=ppt/slides/_rels/slide1175.xml.rels><?xml version="1.0" encoding="UTF-8" standalone="yes"?>
<Relationships xmlns="http://schemas.openxmlformats.org/package/2006/relationships"><Relationship Id="rId1" Type="http://schemas.openxmlformats.org/officeDocument/2006/relationships/slideLayout" Target="../slideLayouts/slideLayout86.xml"/></Relationships>
</file>

<file path=ppt/slides/_rels/slide1176.xml.rels><?xml version="1.0" encoding="UTF-8" standalone="yes"?>
<Relationships xmlns="http://schemas.openxmlformats.org/package/2006/relationships"><Relationship Id="rId1" Type="http://schemas.openxmlformats.org/officeDocument/2006/relationships/slideLayout" Target="../slideLayouts/slideLayout87.xml"/></Relationships>
</file>

<file path=ppt/slides/_rels/slide1177.xml.rels><?xml version="1.0" encoding="UTF-8" standalone="yes"?>
<Relationships xmlns="http://schemas.openxmlformats.org/package/2006/relationships"><Relationship Id="rId1" Type="http://schemas.openxmlformats.org/officeDocument/2006/relationships/slideLayout" Target="../slideLayouts/slideLayout87.xml"/></Relationships>
</file>

<file path=ppt/slides/_rels/slide1178.xml.rels><?xml version="1.0" encoding="UTF-8" standalone="yes"?>
<Relationships xmlns="http://schemas.openxmlformats.org/package/2006/relationships"><Relationship Id="rId1" Type="http://schemas.openxmlformats.org/officeDocument/2006/relationships/slideLayout" Target="../slideLayouts/slideLayout87.xml"/></Relationships>
</file>

<file path=ppt/slides/_rels/slide1179.xml.rels><?xml version="1.0" encoding="UTF-8" standalone="yes"?>
<Relationships xmlns="http://schemas.openxmlformats.org/package/2006/relationships"><Relationship Id="rId1" Type="http://schemas.openxmlformats.org/officeDocument/2006/relationships/slideLayout" Target="../slideLayouts/slideLayout8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80.xml.rels><?xml version="1.0" encoding="UTF-8" standalone="yes"?>
<Relationships xmlns="http://schemas.openxmlformats.org/package/2006/relationships"><Relationship Id="rId1" Type="http://schemas.openxmlformats.org/officeDocument/2006/relationships/slideLayout" Target="../slideLayouts/slideLayout87.xml"/></Relationships>
</file>

<file path=ppt/slides/_rels/slide1181.xml.rels><?xml version="1.0" encoding="UTF-8" standalone="yes"?>
<Relationships xmlns="http://schemas.openxmlformats.org/package/2006/relationships"><Relationship Id="rId1" Type="http://schemas.openxmlformats.org/officeDocument/2006/relationships/slideLayout" Target="../slideLayouts/slideLayout87.xml"/></Relationships>
</file>

<file path=ppt/slides/_rels/slide1182.xml.rels><?xml version="1.0" encoding="UTF-8" standalone="yes"?>
<Relationships xmlns="http://schemas.openxmlformats.org/package/2006/relationships"><Relationship Id="rId1" Type="http://schemas.openxmlformats.org/officeDocument/2006/relationships/slideLayout" Target="../slideLayouts/slideLayout87.xml"/></Relationships>
</file>

<file path=ppt/slides/_rels/slide1183.xml.rels><?xml version="1.0" encoding="UTF-8" standalone="yes"?>
<Relationships xmlns="http://schemas.openxmlformats.org/package/2006/relationships"><Relationship Id="rId1" Type="http://schemas.openxmlformats.org/officeDocument/2006/relationships/slideLayout" Target="../slideLayouts/slideLayout87.xml"/></Relationships>
</file>

<file path=ppt/slides/_rels/slide1184.xml.rels><?xml version="1.0" encoding="UTF-8" standalone="yes"?>
<Relationships xmlns="http://schemas.openxmlformats.org/package/2006/relationships"><Relationship Id="rId1" Type="http://schemas.openxmlformats.org/officeDocument/2006/relationships/slideLayout" Target="../slideLayouts/slideLayout87.xml"/></Relationships>
</file>

<file path=ppt/slides/_rels/slide1185.xml.rels><?xml version="1.0" encoding="UTF-8" standalone="yes"?>
<Relationships xmlns="http://schemas.openxmlformats.org/package/2006/relationships"><Relationship Id="rId1" Type="http://schemas.openxmlformats.org/officeDocument/2006/relationships/slideLayout" Target="../slideLayouts/slideLayout91.xml"/></Relationships>
</file>

<file path=ppt/slides/_rels/slide1186.xml.rels><?xml version="1.0" encoding="UTF-8" standalone="yes"?>
<Relationships xmlns="http://schemas.openxmlformats.org/package/2006/relationships"><Relationship Id="rId1" Type="http://schemas.openxmlformats.org/officeDocument/2006/relationships/slideLayout" Target="../slideLayouts/slideLayout91.xml"/></Relationships>
</file>

<file path=ppt/slides/_rels/slide1187.xml.rels><?xml version="1.0" encoding="UTF-8" standalone="yes"?>
<Relationships xmlns="http://schemas.openxmlformats.org/package/2006/relationships"><Relationship Id="rId1" Type="http://schemas.openxmlformats.org/officeDocument/2006/relationships/slideLayout" Target="../slideLayouts/slideLayout91.xml"/></Relationships>
</file>

<file path=ppt/slides/_rels/slide1188.xml.rels><?xml version="1.0" encoding="UTF-8" standalone="yes"?>
<Relationships xmlns="http://schemas.openxmlformats.org/package/2006/relationships"><Relationship Id="rId1" Type="http://schemas.openxmlformats.org/officeDocument/2006/relationships/slideLayout" Target="../slideLayouts/slideLayout91.xml"/></Relationships>
</file>

<file path=ppt/slides/_rels/slide1189.xml.rels><?xml version="1.0" encoding="UTF-8" standalone="yes"?>
<Relationships xmlns="http://schemas.openxmlformats.org/package/2006/relationships"><Relationship Id="rId1" Type="http://schemas.openxmlformats.org/officeDocument/2006/relationships/slideLayout" Target="../slideLayouts/slideLayout91.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90.xml.rels><?xml version="1.0" encoding="UTF-8" standalone="yes"?>
<Relationships xmlns="http://schemas.openxmlformats.org/package/2006/relationships"><Relationship Id="rId1" Type="http://schemas.openxmlformats.org/officeDocument/2006/relationships/slideLayout" Target="../slideLayouts/slideLayout91.xml"/></Relationships>
</file>

<file path=ppt/slides/_rels/slide1191.xml.rels><?xml version="1.0" encoding="UTF-8" standalone="yes"?>
<Relationships xmlns="http://schemas.openxmlformats.org/package/2006/relationships"><Relationship Id="rId1" Type="http://schemas.openxmlformats.org/officeDocument/2006/relationships/slideLayout" Target="../slideLayouts/slideLayout92.xml"/></Relationships>
</file>

<file path=ppt/slides/_rels/slide1192.xml.rels><?xml version="1.0" encoding="UTF-8" standalone="yes"?>
<Relationships xmlns="http://schemas.openxmlformats.org/package/2006/relationships"><Relationship Id="rId1" Type="http://schemas.openxmlformats.org/officeDocument/2006/relationships/slideLayout" Target="../slideLayouts/slideLayout92.xml"/></Relationships>
</file>

<file path=ppt/slides/_rels/slide1193.xml.rels><?xml version="1.0" encoding="UTF-8" standalone="yes"?>
<Relationships xmlns="http://schemas.openxmlformats.org/package/2006/relationships"><Relationship Id="rId1" Type="http://schemas.openxmlformats.org/officeDocument/2006/relationships/slideLayout" Target="../slideLayouts/slideLayout92.xml"/></Relationships>
</file>

<file path=ppt/slides/_rels/slide1194.xml.rels><?xml version="1.0" encoding="UTF-8" standalone="yes"?>
<Relationships xmlns="http://schemas.openxmlformats.org/package/2006/relationships"><Relationship Id="rId1" Type="http://schemas.openxmlformats.org/officeDocument/2006/relationships/slideLayout" Target="../slideLayouts/slideLayout92.xml"/></Relationships>
</file>

<file path=ppt/slides/_rels/slide1195.xml.rels><?xml version="1.0" encoding="UTF-8" standalone="yes"?>
<Relationships xmlns="http://schemas.openxmlformats.org/package/2006/relationships"><Relationship Id="rId1" Type="http://schemas.openxmlformats.org/officeDocument/2006/relationships/slideLayout" Target="../slideLayouts/slideLayout92.xml"/></Relationships>
</file>

<file path=ppt/slides/_rels/slide1196.xml.rels><?xml version="1.0" encoding="UTF-8" standalone="yes"?>
<Relationships xmlns="http://schemas.openxmlformats.org/package/2006/relationships"><Relationship Id="rId1" Type="http://schemas.openxmlformats.org/officeDocument/2006/relationships/slideLayout" Target="../slideLayouts/slideLayout92.xml"/></Relationships>
</file>

<file path=ppt/slides/_rels/slide1197.xml.rels><?xml version="1.0" encoding="UTF-8" standalone="yes"?>
<Relationships xmlns="http://schemas.openxmlformats.org/package/2006/relationships"><Relationship Id="rId1" Type="http://schemas.openxmlformats.org/officeDocument/2006/relationships/slideLayout" Target="../slideLayouts/slideLayout92.xml"/></Relationships>
</file>

<file path=ppt/slides/_rels/slide1198.xml.rels><?xml version="1.0" encoding="UTF-8" standalone="yes"?>
<Relationships xmlns="http://schemas.openxmlformats.org/package/2006/relationships"><Relationship Id="rId1" Type="http://schemas.openxmlformats.org/officeDocument/2006/relationships/slideLayout" Target="../slideLayouts/slideLayout92.xml"/></Relationships>
</file>

<file path=ppt/slides/_rels/slide1199.xml.rels><?xml version="1.0" encoding="UTF-8" standalone="yes"?>
<Relationships xmlns="http://schemas.openxmlformats.org/package/2006/relationships"><Relationship Id="rId1" Type="http://schemas.openxmlformats.org/officeDocument/2006/relationships/slideLayout" Target="../slideLayouts/slideLayout9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00.xml.rels><?xml version="1.0" encoding="UTF-8" standalone="yes"?>
<Relationships xmlns="http://schemas.openxmlformats.org/package/2006/relationships"><Relationship Id="rId1" Type="http://schemas.openxmlformats.org/officeDocument/2006/relationships/slideLayout" Target="../slideLayouts/slideLayout93.xml"/></Relationships>
</file>

<file path=ppt/slides/_rels/slide1201.xml.rels><?xml version="1.0" encoding="UTF-8" standalone="yes"?>
<Relationships xmlns="http://schemas.openxmlformats.org/package/2006/relationships"><Relationship Id="rId1" Type="http://schemas.openxmlformats.org/officeDocument/2006/relationships/slideLayout" Target="../slideLayouts/slideLayout93.xml"/></Relationships>
</file>

<file path=ppt/slides/_rels/slide1202.xml.rels><?xml version="1.0" encoding="UTF-8" standalone="yes"?>
<Relationships xmlns="http://schemas.openxmlformats.org/package/2006/relationships"><Relationship Id="rId1" Type="http://schemas.openxmlformats.org/officeDocument/2006/relationships/slideLayout" Target="../slideLayouts/slideLayout93.xml"/></Relationships>
</file>

<file path=ppt/slides/_rels/slide1203.xml.rels><?xml version="1.0" encoding="UTF-8" standalone="yes"?>
<Relationships xmlns="http://schemas.openxmlformats.org/package/2006/relationships"><Relationship Id="rId1" Type="http://schemas.openxmlformats.org/officeDocument/2006/relationships/slideLayout" Target="../slideLayouts/slideLayout93.xml"/></Relationships>
</file>

<file path=ppt/slides/_rels/slide1204.xml.rels><?xml version="1.0" encoding="UTF-8" standalone="yes"?>
<Relationships xmlns="http://schemas.openxmlformats.org/package/2006/relationships"><Relationship Id="rId1" Type="http://schemas.openxmlformats.org/officeDocument/2006/relationships/slideLayout" Target="../slideLayouts/slideLayout93.xml"/></Relationships>
</file>

<file path=ppt/slides/_rels/slide1205.xml.rels><?xml version="1.0" encoding="UTF-8" standalone="yes"?>
<Relationships xmlns="http://schemas.openxmlformats.org/package/2006/relationships"><Relationship Id="rId1" Type="http://schemas.openxmlformats.org/officeDocument/2006/relationships/slideLayout" Target="../slideLayouts/slideLayout93.xml"/></Relationships>
</file>

<file path=ppt/slides/_rels/slide1206.xml.rels><?xml version="1.0" encoding="UTF-8" standalone="yes"?>
<Relationships xmlns="http://schemas.openxmlformats.org/package/2006/relationships"><Relationship Id="rId1" Type="http://schemas.openxmlformats.org/officeDocument/2006/relationships/slideLayout" Target="../slideLayouts/slideLayout93.xml"/></Relationships>
</file>

<file path=ppt/slides/_rels/slide1207.xml.rels><?xml version="1.0" encoding="UTF-8" standalone="yes"?>
<Relationships xmlns="http://schemas.openxmlformats.org/package/2006/relationships"><Relationship Id="rId1" Type="http://schemas.openxmlformats.org/officeDocument/2006/relationships/slideLayout" Target="../slideLayouts/slideLayout93.xml"/></Relationships>
</file>

<file path=ppt/slides/_rels/slide1208.xml.rels><?xml version="1.0" encoding="UTF-8" standalone="yes"?>
<Relationships xmlns="http://schemas.openxmlformats.org/package/2006/relationships"><Relationship Id="rId1" Type="http://schemas.openxmlformats.org/officeDocument/2006/relationships/slideLayout" Target="../slideLayouts/slideLayout93.xml"/></Relationships>
</file>

<file path=ppt/slides/_rels/slide1209.xml.rels><?xml version="1.0" encoding="UTF-8" standalone="yes"?>
<Relationships xmlns="http://schemas.openxmlformats.org/package/2006/relationships"><Relationship Id="rId1" Type="http://schemas.openxmlformats.org/officeDocument/2006/relationships/slideLayout" Target="../slideLayouts/slideLayout93.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10.xml.rels><?xml version="1.0" encoding="UTF-8" standalone="yes"?>
<Relationships xmlns="http://schemas.openxmlformats.org/package/2006/relationships"><Relationship Id="rId1" Type="http://schemas.openxmlformats.org/officeDocument/2006/relationships/slideLayout" Target="../slideLayouts/slideLayout93.xml"/></Relationships>
</file>

<file path=ppt/slides/_rels/slide1211.xml.rels><?xml version="1.0" encoding="UTF-8" standalone="yes"?>
<Relationships xmlns="http://schemas.openxmlformats.org/package/2006/relationships"><Relationship Id="rId1" Type="http://schemas.openxmlformats.org/officeDocument/2006/relationships/slideLayout" Target="../slideLayouts/slideLayout93.xml"/></Relationships>
</file>

<file path=ppt/slides/_rels/slide1212.xml.rels><?xml version="1.0" encoding="UTF-8" standalone="yes"?>
<Relationships xmlns="http://schemas.openxmlformats.org/package/2006/relationships"><Relationship Id="rId1" Type="http://schemas.openxmlformats.org/officeDocument/2006/relationships/slideLayout" Target="../slideLayouts/slideLayout93.xml"/></Relationships>
</file>

<file path=ppt/slides/_rels/slide1213.xml.rels><?xml version="1.0" encoding="UTF-8" standalone="yes"?>
<Relationships xmlns="http://schemas.openxmlformats.org/package/2006/relationships"><Relationship Id="rId1" Type="http://schemas.openxmlformats.org/officeDocument/2006/relationships/slideLayout" Target="../slideLayouts/slideLayout93.xml"/></Relationships>
</file>

<file path=ppt/slides/_rels/slide1214.xml.rels><?xml version="1.0" encoding="UTF-8" standalone="yes"?>
<Relationships xmlns="http://schemas.openxmlformats.org/package/2006/relationships"><Relationship Id="rId1" Type="http://schemas.openxmlformats.org/officeDocument/2006/relationships/slideLayout" Target="../slideLayouts/slideLayout94.xml"/></Relationships>
</file>

<file path=ppt/slides/_rels/slide1215.xml.rels><?xml version="1.0" encoding="UTF-8" standalone="yes"?>
<Relationships xmlns="http://schemas.openxmlformats.org/package/2006/relationships"><Relationship Id="rId1" Type="http://schemas.openxmlformats.org/officeDocument/2006/relationships/slideLayout" Target="../slideLayouts/slideLayout94.xml"/></Relationships>
</file>

<file path=ppt/slides/_rels/slide1216.xml.rels><?xml version="1.0" encoding="UTF-8" standalone="yes"?>
<Relationships xmlns="http://schemas.openxmlformats.org/package/2006/relationships"><Relationship Id="rId1" Type="http://schemas.openxmlformats.org/officeDocument/2006/relationships/slideLayout" Target="../slideLayouts/slideLayout94.xml"/></Relationships>
</file>

<file path=ppt/slides/_rels/slide1217.xml.rels><?xml version="1.0" encoding="UTF-8" standalone="yes"?>
<Relationships xmlns="http://schemas.openxmlformats.org/package/2006/relationships"><Relationship Id="rId1" Type="http://schemas.openxmlformats.org/officeDocument/2006/relationships/slideLayout" Target="../slideLayouts/slideLayout94.xml"/></Relationships>
</file>

<file path=ppt/slides/_rels/slide1218.xml.rels><?xml version="1.0" encoding="UTF-8" standalone="yes"?>
<Relationships xmlns="http://schemas.openxmlformats.org/package/2006/relationships"><Relationship Id="rId1" Type="http://schemas.openxmlformats.org/officeDocument/2006/relationships/slideLayout" Target="../slideLayouts/slideLayout94.xml"/></Relationships>
</file>

<file path=ppt/slides/_rels/slide1219.xml.rels><?xml version="1.0" encoding="UTF-8" standalone="yes"?>
<Relationships xmlns="http://schemas.openxmlformats.org/package/2006/relationships"><Relationship Id="rId1" Type="http://schemas.openxmlformats.org/officeDocument/2006/relationships/slideLayout" Target="../slideLayouts/slideLayout94.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20.xml.rels><?xml version="1.0" encoding="UTF-8" standalone="yes"?>
<Relationships xmlns="http://schemas.openxmlformats.org/package/2006/relationships"><Relationship Id="rId1" Type="http://schemas.openxmlformats.org/officeDocument/2006/relationships/slideLayout" Target="../slideLayouts/slideLayout94.xml"/></Relationships>
</file>

<file path=ppt/slides/_rels/slide1221.xml.rels><?xml version="1.0" encoding="UTF-8" standalone="yes"?>
<Relationships xmlns="http://schemas.openxmlformats.org/package/2006/relationships"><Relationship Id="rId1" Type="http://schemas.openxmlformats.org/officeDocument/2006/relationships/slideLayout" Target="../slideLayouts/slideLayout94.xml"/></Relationships>
</file>

<file path=ppt/slides/_rels/slide1222.xml.rels><?xml version="1.0" encoding="UTF-8" standalone="yes"?>
<Relationships xmlns="http://schemas.openxmlformats.org/package/2006/relationships"><Relationship Id="rId1" Type="http://schemas.openxmlformats.org/officeDocument/2006/relationships/slideLayout" Target="../slideLayouts/slideLayout94.xml"/></Relationships>
</file>

<file path=ppt/slides/_rels/slide1223.xml.rels><?xml version="1.0" encoding="UTF-8" standalone="yes"?>
<Relationships xmlns="http://schemas.openxmlformats.org/package/2006/relationships"><Relationship Id="rId1" Type="http://schemas.openxmlformats.org/officeDocument/2006/relationships/slideLayout" Target="../slideLayouts/slideLayout94.xml"/></Relationships>
</file>

<file path=ppt/slides/_rels/slide1224.xml.rels><?xml version="1.0" encoding="UTF-8" standalone="yes"?>
<Relationships xmlns="http://schemas.openxmlformats.org/package/2006/relationships"><Relationship Id="rId1" Type="http://schemas.openxmlformats.org/officeDocument/2006/relationships/slideLayout" Target="../slideLayouts/slideLayout94.xml"/></Relationships>
</file>

<file path=ppt/slides/_rels/slide1225.xml.rels><?xml version="1.0" encoding="UTF-8" standalone="yes"?>
<Relationships xmlns="http://schemas.openxmlformats.org/package/2006/relationships"><Relationship Id="rId1" Type="http://schemas.openxmlformats.org/officeDocument/2006/relationships/slideLayout" Target="../slideLayouts/slideLayout94.xml"/></Relationships>
</file>

<file path=ppt/slides/_rels/slide1226.xml.rels><?xml version="1.0" encoding="UTF-8" standalone="yes"?>
<Relationships xmlns="http://schemas.openxmlformats.org/package/2006/relationships"><Relationship Id="rId1" Type="http://schemas.openxmlformats.org/officeDocument/2006/relationships/slideLayout" Target="../slideLayouts/slideLayout95.xml"/></Relationships>
</file>

<file path=ppt/slides/_rels/slide1227.xml.rels><?xml version="1.0" encoding="UTF-8" standalone="yes"?>
<Relationships xmlns="http://schemas.openxmlformats.org/package/2006/relationships"><Relationship Id="rId1" Type="http://schemas.openxmlformats.org/officeDocument/2006/relationships/slideLayout" Target="../slideLayouts/slideLayout95.xml"/></Relationships>
</file>

<file path=ppt/slides/_rels/slide1228.xml.rels><?xml version="1.0" encoding="UTF-8" standalone="yes"?>
<Relationships xmlns="http://schemas.openxmlformats.org/package/2006/relationships"><Relationship Id="rId1" Type="http://schemas.openxmlformats.org/officeDocument/2006/relationships/slideLayout" Target="../slideLayouts/slideLayout95.xml"/></Relationships>
</file>

<file path=ppt/slides/_rels/slide1229.xml.rels><?xml version="1.0" encoding="UTF-8" standalone="yes"?>
<Relationships xmlns="http://schemas.openxmlformats.org/package/2006/relationships"><Relationship Id="rId1" Type="http://schemas.openxmlformats.org/officeDocument/2006/relationships/slideLayout" Target="../slideLayouts/slideLayout95.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30.xml.rels><?xml version="1.0" encoding="UTF-8" standalone="yes"?>
<Relationships xmlns="http://schemas.openxmlformats.org/package/2006/relationships"><Relationship Id="rId1" Type="http://schemas.openxmlformats.org/officeDocument/2006/relationships/slideLayout" Target="../slideLayouts/slideLayout95.xml"/></Relationships>
</file>

<file path=ppt/slides/_rels/slide1231.xml.rels><?xml version="1.0" encoding="UTF-8" standalone="yes"?>
<Relationships xmlns="http://schemas.openxmlformats.org/package/2006/relationships"><Relationship Id="rId1" Type="http://schemas.openxmlformats.org/officeDocument/2006/relationships/slideLayout" Target="../slideLayouts/slideLayout95.xml"/></Relationships>
</file>

<file path=ppt/slides/_rels/slide1232.xml.rels><?xml version="1.0" encoding="UTF-8" standalone="yes"?>
<Relationships xmlns="http://schemas.openxmlformats.org/package/2006/relationships"><Relationship Id="rId1" Type="http://schemas.openxmlformats.org/officeDocument/2006/relationships/slideLayout" Target="../slideLayouts/slideLayout95.xml"/></Relationships>
</file>

<file path=ppt/slides/_rels/slide1233.xml.rels><?xml version="1.0" encoding="UTF-8" standalone="yes"?>
<Relationships xmlns="http://schemas.openxmlformats.org/package/2006/relationships"><Relationship Id="rId1" Type="http://schemas.openxmlformats.org/officeDocument/2006/relationships/slideLayout" Target="../slideLayouts/slideLayout95.xml"/></Relationships>
</file>

<file path=ppt/slides/_rels/slide1234.xml.rels><?xml version="1.0" encoding="UTF-8" standalone="yes"?>
<Relationships xmlns="http://schemas.openxmlformats.org/package/2006/relationships"><Relationship Id="rId1" Type="http://schemas.openxmlformats.org/officeDocument/2006/relationships/slideLayout" Target="../slideLayouts/slideLayout95.xml"/></Relationships>
</file>

<file path=ppt/slides/_rels/slide1235.xml.rels><?xml version="1.0" encoding="UTF-8" standalone="yes"?>
<Relationships xmlns="http://schemas.openxmlformats.org/package/2006/relationships"><Relationship Id="rId1" Type="http://schemas.openxmlformats.org/officeDocument/2006/relationships/slideLayout" Target="../slideLayouts/slideLayout95.xml"/></Relationships>
</file>

<file path=ppt/slides/_rels/slide1236.xml.rels><?xml version="1.0" encoding="UTF-8" standalone="yes"?>
<Relationships xmlns="http://schemas.openxmlformats.org/package/2006/relationships"><Relationship Id="rId1" Type="http://schemas.openxmlformats.org/officeDocument/2006/relationships/slideLayout" Target="../slideLayouts/slideLayout95.xml"/></Relationships>
</file>

<file path=ppt/slides/_rels/slide1237.xml.rels><?xml version="1.0" encoding="UTF-8" standalone="yes"?>
<Relationships xmlns="http://schemas.openxmlformats.org/package/2006/relationships"><Relationship Id="rId1" Type="http://schemas.openxmlformats.org/officeDocument/2006/relationships/slideLayout" Target="../slideLayouts/slideLayout96.xml"/></Relationships>
</file>

<file path=ppt/slides/_rels/slide1238.xml.rels><?xml version="1.0" encoding="UTF-8" standalone="yes"?>
<Relationships xmlns="http://schemas.openxmlformats.org/package/2006/relationships"><Relationship Id="rId1" Type="http://schemas.openxmlformats.org/officeDocument/2006/relationships/slideLayout" Target="../slideLayouts/slideLayout96.xml"/></Relationships>
</file>

<file path=ppt/slides/_rels/slide1239.xml.rels><?xml version="1.0" encoding="UTF-8" standalone="yes"?>
<Relationships xmlns="http://schemas.openxmlformats.org/package/2006/relationships"><Relationship Id="rId1" Type="http://schemas.openxmlformats.org/officeDocument/2006/relationships/slideLayout" Target="../slideLayouts/slideLayout96.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40.xml.rels><?xml version="1.0" encoding="UTF-8" standalone="yes"?>
<Relationships xmlns="http://schemas.openxmlformats.org/package/2006/relationships"><Relationship Id="rId1" Type="http://schemas.openxmlformats.org/officeDocument/2006/relationships/slideLayout" Target="../slideLayouts/slideLayout96.xml"/></Relationships>
</file>

<file path=ppt/slides/_rels/slide1241.xml.rels><?xml version="1.0" encoding="UTF-8" standalone="yes"?>
<Relationships xmlns="http://schemas.openxmlformats.org/package/2006/relationships"><Relationship Id="rId1" Type="http://schemas.openxmlformats.org/officeDocument/2006/relationships/slideLayout" Target="../slideLayouts/slideLayout96.xml"/></Relationships>
</file>

<file path=ppt/slides/_rels/slide1242.xml.rels><?xml version="1.0" encoding="UTF-8" standalone="yes"?>
<Relationships xmlns="http://schemas.openxmlformats.org/package/2006/relationships"><Relationship Id="rId1" Type="http://schemas.openxmlformats.org/officeDocument/2006/relationships/slideLayout" Target="../slideLayouts/slideLayout96.xml"/></Relationships>
</file>

<file path=ppt/slides/_rels/slide1243.xml.rels><?xml version="1.0" encoding="UTF-8" standalone="yes"?>
<Relationships xmlns="http://schemas.openxmlformats.org/package/2006/relationships"><Relationship Id="rId1" Type="http://schemas.openxmlformats.org/officeDocument/2006/relationships/slideLayout" Target="../slideLayouts/slideLayout96.xml"/></Relationships>
</file>

<file path=ppt/slides/_rels/slide1244.xml.rels><?xml version="1.0" encoding="UTF-8" standalone="yes"?>
<Relationships xmlns="http://schemas.openxmlformats.org/package/2006/relationships"><Relationship Id="rId1" Type="http://schemas.openxmlformats.org/officeDocument/2006/relationships/slideLayout" Target="../slideLayouts/slideLayout96.xml"/></Relationships>
</file>

<file path=ppt/slides/_rels/slide1245.xml.rels><?xml version="1.0" encoding="UTF-8" standalone="yes"?>
<Relationships xmlns="http://schemas.openxmlformats.org/package/2006/relationships"><Relationship Id="rId1" Type="http://schemas.openxmlformats.org/officeDocument/2006/relationships/slideLayout" Target="../slideLayouts/slideLayout96.xml"/></Relationships>
</file>

<file path=ppt/slides/_rels/slide1246.xml.rels><?xml version="1.0" encoding="UTF-8" standalone="yes"?>
<Relationships xmlns="http://schemas.openxmlformats.org/package/2006/relationships"><Relationship Id="rId1" Type="http://schemas.openxmlformats.org/officeDocument/2006/relationships/slideLayout" Target="../slideLayouts/slideLayout96.xml"/></Relationships>
</file>

<file path=ppt/slides/_rels/slide1247.xml.rels><?xml version="1.0" encoding="UTF-8" standalone="yes"?>
<Relationships xmlns="http://schemas.openxmlformats.org/package/2006/relationships"><Relationship Id="rId1" Type="http://schemas.openxmlformats.org/officeDocument/2006/relationships/slideLayout" Target="../slideLayouts/slideLayout96.xml"/></Relationships>
</file>

<file path=ppt/slides/_rels/slide1248.xml.rels><?xml version="1.0" encoding="UTF-8" standalone="yes"?>
<Relationships xmlns="http://schemas.openxmlformats.org/package/2006/relationships"><Relationship Id="rId1" Type="http://schemas.openxmlformats.org/officeDocument/2006/relationships/slideLayout" Target="../slideLayouts/slideLayout96.xml"/></Relationships>
</file>

<file path=ppt/slides/_rels/slide1249.xml.rels><?xml version="1.0" encoding="UTF-8" standalone="yes"?>
<Relationships xmlns="http://schemas.openxmlformats.org/package/2006/relationships"><Relationship Id="rId1" Type="http://schemas.openxmlformats.org/officeDocument/2006/relationships/slideLayout" Target="../slideLayouts/slideLayout96.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50.xml.rels><?xml version="1.0" encoding="UTF-8" standalone="yes"?>
<Relationships xmlns="http://schemas.openxmlformats.org/package/2006/relationships"><Relationship Id="rId1" Type="http://schemas.openxmlformats.org/officeDocument/2006/relationships/slideLayout" Target="../slideLayouts/slideLayout96.xml"/></Relationships>
</file>

<file path=ppt/slides/_rels/slide1251.xml.rels><?xml version="1.0" encoding="UTF-8" standalone="yes"?>
<Relationships xmlns="http://schemas.openxmlformats.org/package/2006/relationships"><Relationship Id="rId1" Type="http://schemas.openxmlformats.org/officeDocument/2006/relationships/slideLayout" Target="../slideLayouts/slideLayout96.xml"/></Relationships>
</file>

<file path=ppt/slides/_rels/slide1252.xml.rels><?xml version="1.0" encoding="UTF-8" standalone="yes"?>
<Relationships xmlns="http://schemas.openxmlformats.org/package/2006/relationships"><Relationship Id="rId1" Type="http://schemas.openxmlformats.org/officeDocument/2006/relationships/slideLayout" Target="../slideLayouts/slideLayout97.xml"/></Relationships>
</file>

<file path=ppt/slides/_rels/slide1253.xml.rels><?xml version="1.0" encoding="UTF-8" standalone="yes"?>
<Relationships xmlns="http://schemas.openxmlformats.org/package/2006/relationships"><Relationship Id="rId1" Type="http://schemas.openxmlformats.org/officeDocument/2006/relationships/slideLayout" Target="../slideLayouts/slideLayout97.xml"/></Relationships>
</file>

<file path=ppt/slides/_rels/slide1254.xml.rels><?xml version="1.0" encoding="UTF-8" standalone="yes"?>
<Relationships xmlns="http://schemas.openxmlformats.org/package/2006/relationships"><Relationship Id="rId1" Type="http://schemas.openxmlformats.org/officeDocument/2006/relationships/slideLayout" Target="../slideLayouts/slideLayout97.xml"/></Relationships>
</file>

<file path=ppt/slides/_rels/slide1255.xml.rels><?xml version="1.0" encoding="UTF-8" standalone="yes"?>
<Relationships xmlns="http://schemas.openxmlformats.org/package/2006/relationships"><Relationship Id="rId1" Type="http://schemas.openxmlformats.org/officeDocument/2006/relationships/slideLayout" Target="../slideLayouts/slideLayout97.xml"/></Relationships>
</file>

<file path=ppt/slides/_rels/slide1256.xml.rels><?xml version="1.0" encoding="UTF-8" standalone="yes"?>
<Relationships xmlns="http://schemas.openxmlformats.org/package/2006/relationships"><Relationship Id="rId1" Type="http://schemas.openxmlformats.org/officeDocument/2006/relationships/slideLayout" Target="../slideLayouts/slideLayout97.xml"/></Relationships>
</file>

<file path=ppt/slides/_rels/slide1257.xml.rels><?xml version="1.0" encoding="UTF-8" standalone="yes"?>
<Relationships xmlns="http://schemas.openxmlformats.org/package/2006/relationships"><Relationship Id="rId1" Type="http://schemas.openxmlformats.org/officeDocument/2006/relationships/slideLayout" Target="../slideLayouts/slideLayout97.xml"/></Relationships>
</file>

<file path=ppt/slides/_rels/slide1258.xml.rels><?xml version="1.0" encoding="UTF-8" standalone="yes"?>
<Relationships xmlns="http://schemas.openxmlformats.org/package/2006/relationships"><Relationship Id="rId1" Type="http://schemas.openxmlformats.org/officeDocument/2006/relationships/slideLayout" Target="../slideLayouts/slideLayout97.xml"/></Relationships>
</file>

<file path=ppt/slides/_rels/slide1259.xml.rels><?xml version="1.0" encoding="UTF-8" standalone="yes"?>
<Relationships xmlns="http://schemas.openxmlformats.org/package/2006/relationships"><Relationship Id="rId1" Type="http://schemas.openxmlformats.org/officeDocument/2006/relationships/slideLayout" Target="../slideLayouts/slideLayout9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60.xml.rels><?xml version="1.0" encoding="UTF-8" standalone="yes"?>
<Relationships xmlns="http://schemas.openxmlformats.org/package/2006/relationships"><Relationship Id="rId1" Type="http://schemas.openxmlformats.org/officeDocument/2006/relationships/slideLayout" Target="../slideLayouts/slideLayout97.xml"/></Relationships>
</file>

<file path=ppt/slides/_rels/slide1261.xml.rels><?xml version="1.0" encoding="UTF-8" standalone="yes"?>
<Relationships xmlns="http://schemas.openxmlformats.org/package/2006/relationships"><Relationship Id="rId1" Type="http://schemas.openxmlformats.org/officeDocument/2006/relationships/slideLayout" Target="../slideLayouts/slideLayout97.xml"/></Relationships>
</file>

<file path=ppt/slides/_rels/slide1262.xml.rels><?xml version="1.0" encoding="UTF-8" standalone="yes"?>
<Relationships xmlns="http://schemas.openxmlformats.org/package/2006/relationships"><Relationship Id="rId1" Type="http://schemas.openxmlformats.org/officeDocument/2006/relationships/slideLayout" Target="../slideLayouts/slideLayout97.xml"/></Relationships>
</file>

<file path=ppt/slides/_rels/slide1263.xml.rels><?xml version="1.0" encoding="UTF-8" standalone="yes"?>
<Relationships xmlns="http://schemas.openxmlformats.org/package/2006/relationships"><Relationship Id="rId1" Type="http://schemas.openxmlformats.org/officeDocument/2006/relationships/slideLayout" Target="../slideLayouts/slideLayout97.xml"/></Relationships>
</file>

<file path=ppt/slides/_rels/slide1264.xml.rels><?xml version="1.0" encoding="UTF-8" standalone="yes"?>
<Relationships xmlns="http://schemas.openxmlformats.org/package/2006/relationships"><Relationship Id="rId1" Type="http://schemas.openxmlformats.org/officeDocument/2006/relationships/slideLayout" Target="../slideLayouts/slideLayout97.xml"/></Relationships>
</file>

<file path=ppt/slides/_rels/slide1265.xml.rels><?xml version="1.0" encoding="UTF-8" standalone="yes"?>
<Relationships xmlns="http://schemas.openxmlformats.org/package/2006/relationships"><Relationship Id="rId1" Type="http://schemas.openxmlformats.org/officeDocument/2006/relationships/slideLayout" Target="../slideLayouts/slideLayout97.xml"/></Relationships>
</file>

<file path=ppt/slides/_rels/slide1266.xml.rels><?xml version="1.0" encoding="UTF-8" standalone="yes"?>
<Relationships xmlns="http://schemas.openxmlformats.org/package/2006/relationships"><Relationship Id="rId1" Type="http://schemas.openxmlformats.org/officeDocument/2006/relationships/slideLayout" Target="../slideLayouts/slideLayout98.xml"/></Relationships>
</file>

<file path=ppt/slides/_rels/slide1267.xml.rels><?xml version="1.0" encoding="UTF-8" standalone="yes"?>
<Relationships xmlns="http://schemas.openxmlformats.org/package/2006/relationships"><Relationship Id="rId1" Type="http://schemas.openxmlformats.org/officeDocument/2006/relationships/slideLayout" Target="../slideLayouts/slideLayout98.xml"/></Relationships>
</file>

<file path=ppt/slides/_rels/slide1268.xml.rels><?xml version="1.0" encoding="UTF-8" standalone="yes"?>
<Relationships xmlns="http://schemas.openxmlformats.org/package/2006/relationships"><Relationship Id="rId1" Type="http://schemas.openxmlformats.org/officeDocument/2006/relationships/slideLayout" Target="../slideLayouts/slideLayout98.xml"/></Relationships>
</file>

<file path=ppt/slides/_rels/slide1269.xml.rels><?xml version="1.0" encoding="UTF-8" standalone="yes"?>
<Relationships xmlns="http://schemas.openxmlformats.org/package/2006/relationships"><Relationship Id="rId1" Type="http://schemas.openxmlformats.org/officeDocument/2006/relationships/slideLayout" Target="../slideLayouts/slideLayout98.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70.xml.rels><?xml version="1.0" encoding="UTF-8" standalone="yes"?>
<Relationships xmlns="http://schemas.openxmlformats.org/package/2006/relationships"><Relationship Id="rId1" Type="http://schemas.openxmlformats.org/officeDocument/2006/relationships/slideLayout" Target="../slideLayouts/slideLayout98.xml"/></Relationships>
</file>

<file path=ppt/slides/_rels/slide1271.xml.rels><?xml version="1.0" encoding="UTF-8" standalone="yes"?>
<Relationships xmlns="http://schemas.openxmlformats.org/package/2006/relationships"><Relationship Id="rId1" Type="http://schemas.openxmlformats.org/officeDocument/2006/relationships/slideLayout" Target="../slideLayouts/slideLayout98.xml"/></Relationships>
</file>

<file path=ppt/slides/_rels/slide1272.xml.rels><?xml version="1.0" encoding="UTF-8" standalone="yes"?>
<Relationships xmlns="http://schemas.openxmlformats.org/package/2006/relationships"><Relationship Id="rId1" Type="http://schemas.openxmlformats.org/officeDocument/2006/relationships/slideLayout" Target="../slideLayouts/slideLayout99.xml"/></Relationships>
</file>

<file path=ppt/slides/_rels/slide1273.xml.rels><?xml version="1.0" encoding="UTF-8" standalone="yes"?>
<Relationships xmlns="http://schemas.openxmlformats.org/package/2006/relationships"><Relationship Id="rId1" Type="http://schemas.openxmlformats.org/officeDocument/2006/relationships/slideLayout" Target="../slideLayouts/slideLayout99.xml"/></Relationships>
</file>

<file path=ppt/slides/_rels/slide1274.xml.rels><?xml version="1.0" encoding="UTF-8" standalone="yes"?>
<Relationships xmlns="http://schemas.openxmlformats.org/package/2006/relationships"><Relationship Id="rId1" Type="http://schemas.openxmlformats.org/officeDocument/2006/relationships/slideLayout" Target="../slideLayouts/slideLayout99.xml"/></Relationships>
</file>

<file path=ppt/slides/_rels/slide1275.xml.rels><?xml version="1.0" encoding="UTF-8" standalone="yes"?>
<Relationships xmlns="http://schemas.openxmlformats.org/package/2006/relationships"><Relationship Id="rId1" Type="http://schemas.openxmlformats.org/officeDocument/2006/relationships/slideLayout" Target="../slideLayouts/slideLayout99.xml"/></Relationships>
</file>

<file path=ppt/slides/_rels/slide1276.xml.rels><?xml version="1.0" encoding="UTF-8" standalone="yes"?>
<Relationships xmlns="http://schemas.openxmlformats.org/package/2006/relationships"><Relationship Id="rId1" Type="http://schemas.openxmlformats.org/officeDocument/2006/relationships/slideLayout" Target="../slideLayouts/slideLayout99.xml"/></Relationships>
</file>

<file path=ppt/slides/_rels/slide1277.xml.rels><?xml version="1.0" encoding="UTF-8" standalone="yes"?>
<Relationships xmlns="http://schemas.openxmlformats.org/package/2006/relationships"><Relationship Id="rId1" Type="http://schemas.openxmlformats.org/officeDocument/2006/relationships/slideLayout" Target="../slideLayouts/slideLayout99.xml"/></Relationships>
</file>

<file path=ppt/slides/_rels/slide1278.xml.rels><?xml version="1.0" encoding="UTF-8" standalone="yes"?>
<Relationships xmlns="http://schemas.openxmlformats.org/package/2006/relationships"><Relationship Id="rId1" Type="http://schemas.openxmlformats.org/officeDocument/2006/relationships/slideLayout" Target="../slideLayouts/slideLayout99.xml"/></Relationships>
</file>

<file path=ppt/slides/_rels/slide1279.xml.rels><?xml version="1.0" encoding="UTF-8" standalone="yes"?>
<Relationships xmlns="http://schemas.openxmlformats.org/package/2006/relationships"><Relationship Id="rId1" Type="http://schemas.openxmlformats.org/officeDocument/2006/relationships/slideLayout" Target="../slideLayouts/slideLayout99.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80.xml.rels><?xml version="1.0" encoding="UTF-8" standalone="yes"?>
<Relationships xmlns="http://schemas.openxmlformats.org/package/2006/relationships"><Relationship Id="rId1" Type="http://schemas.openxmlformats.org/officeDocument/2006/relationships/slideLayout" Target="../slideLayouts/slideLayout99.xml"/></Relationships>
</file>

<file path=ppt/slides/_rels/slide1281.xml.rels><?xml version="1.0" encoding="UTF-8" standalone="yes"?>
<Relationships xmlns="http://schemas.openxmlformats.org/package/2006/relationships"><Relationship Id="rId1" Type="http://schemas.openxmlformats.org/officeDocument/2006/relationships/slideLayout" Target="../slideLayouts/slideLayout101.xml"/></Relationships>
</file>

<file path=ppt/slides/_rels/slide1282.xml.rels><?xml version="1.0" encoding="UTF-8" standalone="yes"?>
<Relationships xmlns="http://schemas.openxmlformats.org/package/2006/relationships"><Relationship Id="rId1" Type="http://schemas.openxmlformats.org/officeDocument/2006/relationships/slideLayout" Target="../slideLayouts/slideLayout101.xml"/></Relationships>
</file>

<file path=ppt/slides/_rels/slide1283.xml.rels><?xml version="1.0" encoding="UTF-8" standalone="yes"?>
<Relationships xmlns="http://schemas.openxmlformats.org/package/2006/relationships"><Relationship Id="rId1" Type="http://schemas.openxmlformats.org/officeDocument/2006/relationships/slideLayout" Target="../slideLayouts/slideLayout101.xml"/></Relationships>
</file>

<file path=ppt/slides/_rels/slide1284.xml.rels><?xml version="1.0" encoding="UTF-8" standalone="yes"?>
<Relationships xmlns="http://schemas.openxmlformats.org/package/2006/relationships"><Relationship Id="rId1" Type="http://schemas.openxmlformats.org/officeDocument/2006/relationships/slideLayout" Target="../slideLayouts/slideLayout102.xml"/></Relationships>
</file>

<file path=ppt/slides/_rels/slide1285.xml.rels><?xml version="1.0" encoding="UTF-8" standalone="yes"?>
<Relationships xmlns="http://schemas.openxmlformats.org/package/2006/relationships"><Relationship Id="rId1" Type="http://schemas.openxmlformats.org/officeDocument/2006/relationships/slideLayout" Target="../slideLayouts/slideLayout102.xml"/></Relationships>
</file>

<file path=ppt/slides/_rels/slide1286.xml.rels><?xml version="1.0" encoding="UTF-8" standalone="yes"?>
<Relationships xmlns="http://schemas.openxmlformats.org/package/2006/relationships"><Relationship Id="rId1" Type="http://schemas.openxmlformats.org/officeDocument/2006/relationships/slideLayout" Target="../slideLayouts/slideLayout102.xml"/></Relationships>
</file>

<file path=ppt/slides/_rels/slide1287.xml.rels><?xml version="1.0" encoding="UTF-8" standalone="yes"?>
<Relationships xmlns="http://schemas.openxmlformats.org/package/2006/relationships"><Relationship Id="rId1" Type="http://schemas.openxmlformats.org/officeDocument/2006/relationships/slideLayout" Target="../slideLayouts/slideLayout102.xml"/></Relationships>
</file>

<file path=ppt/slides/_rels/slide1288.xml.rels><?xml version="1.0" encoding="UTF-8" standalone="yes"?>
<Relationships xmlns="http://schemas.openxmlformats.org/package/2006/relationships"><Relationship Id="rId1" Type="http://schemas.openxmlformats.org/officeDocument/2006/relationships/slideLayout" Target="../slideLayouts/slideLayout103.xml"/></Relationships>
</file>

<file path=ppt/slides/_rels/slide1289.xml.rels><?xml version="1.0" encoding="UTF-8" standalone="yes"?>
<Relationships xmlns="http://schemas.openxmlformats.org/package/2006/relationships"><Relationship Id="rId1" Type="http://schemas.openxmlformats.org/officeDocument/2006/relationships/slideLayout" Target="../slideLayouts/slideLayout103.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90.xml.rels><?xml version="1.0" encoding="UTF-8" standalone="yes"?>
<Relationships xmlns="http://schemas.openxmlformats.org/package/2006/relationships"><Relationship Id="rId1" Type="http://schemas.openxmlformats.org/officeDocument/2006/relationships/slideLayout" Target="../slideLayouts/slideLayout103.xml"/></Relationships>
</file>

<file path=ppt/slides/_rels/slide1291.xml.rels><?xml version="1.0" encoding="UTF-8" standalone="yes"?>
<Relationships xmlns="http://schemas.openxmlformats.org/package/2006/relationships"><Relationship Id="rId1" Type="http://schemas.openxmlformats.org/officeDocument/2006/relationships/slideLayout" Target="../slideLayouts/slideLayout103.xml"/></Relationships>
</file>

<file path=ppt/slides/_rels/slide1292.xml.rels><?xml version="1.0" encoding="UTF-8" standalone="yes"?>
<Relationships xmlns="http://schemas.openxmlformats.org/package/2006/relationships"><Relationship Id="rId1" Type="http://schemas.openxmlformats.org/officeDocument/2006/relationships/slideLayout" Target="../slideLayouts/slideLayout104.xml"/></Relationships>
</file>

<file path=ppt/slides/_rels/slide1293.xml.rels><?xml version="1.0" encoding="UTF-8" standalone="yes"?>
<Relationships xmlns="http://schemas.openxmlformats.org/package/2006/relationships"><Relationship Id="rId1" Type="http://schemas.openxmlformats.org/officeDocument/2006/relationships/slideLayout" Target="../slideLayouts/slideLayout104.xml"/></Relationships>
</file>

<file path=ppt/slides/_rels/slide1294.xml.rels><?xml version="1.0" encoding="UTF-8" standalone="yes"?>
<Relationships xmlns="http://schemas.openxmlformats.org/package/2006/relationships"><Relationship Id="rId1" Type="http://schemas.openxmlformats.org/officeDocument/2006/relationships/slideLayout" Target="../slideLayouts/slideLayout104.xml"/></Relationships>
</file>

<file path=ppt/slides/_rels/slide1295.xml.rels><?xml version="1.0" encoding="UTF-8" standalone="yes"?>
<Relationships xmlns="http://schemas.openxmlformats.org/package/2006/relationships"><Relationship Id="rId1" Type="http://schemas.openxmlformats.org/officeDocument/2006/relationships/slideLayout" Target="../slideLayouts/slideLayout104.xml"/></Relationships>
</file>

<file path=ppt/slides/_rels/slide1296.xml.rels><?xml version="1.0" encoding="UTF-8" standalone="yes"?>
<Relationships xmlns="http://schemas.openxmlformats.org/package/2006/relationships"><Relationship Id="rId1" Type="http://schemas.openxmlformats.org/officeDocument/2006/relationships/slideLayout" Target="../slideLayouts/slideLayout104.xml"/></Relationships>
</file>

<file path=ppt/slides/_rels/slide1297.xml.rels><?xml version="1.0" encoding="UTF-8" standalone="yes"?>
<Relationships xmlns="http://schemas.openxmlformats.org/package/2006/relationships"><Relationship Id="rId1" Type="http://schemas.openxmlformats.org/officeDocument/2006/relationships/slideLayout" Target="../slideLayouts/slideLayout104.xml"/></Relationships>
</file>

<file path=ppt/slides/_rels/slide1298.xml.rels><?xml version="1.0" encoding="UTF-8" standalone="yes"?>
<Relationships xmlns="http://schemas.openxmlformats.org/package/2006/relationships"><Relationship Id="rId1" Type="http://schemas.openxmlformats.org/officeDocument/2006/relationships/slideLayout" Target="../slideLayouts/slideLayout104.xml"/></Relationships>
</file>

<file path=ppt/slides/_rels/slide1299.xml.rels><?xml version="1.0" encoding="UTF-8" standalone="yes"?>
<Relationships xmlns="http://schemas.openxmlformats.org/package/2006/relationships"><Relationship Id="rId1" Type="http://schemas.openxmlformats.org/officeDocument/2006/relationships/slideLayout" Target="../slideLayouts/slideLayout10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00.xml.rels><?xml version="1.0" encoding="UTF-8" standalone="yes"?>
<Relationships xmlns="http://schemas.openxmlformats.org/package/2006/relationships"><Relationship Id="rId1" Type="http://schemas.openxmlformats.org/officeDocument/2006/relationships/slideLayout" Target="../slideLayouts/slideLayout105.xml"/></Relationships>
</file>

<file path=ppt/slides/_rels/slide1301.xml.rels><?xml version="1.0" encoding="UTF-8" standalone="yes"?>
<Relationships xmlns="http://schemas.openxmlformats.org/package/2006/relationships"><Relationship Id="rId1" Type="http://schemas.openxmlformats.org/officeDocument/2006/relationships/slideLayout" Target="../slideLayouts/slideLayout105.xml"/></Relationships>
</file>

<file path=ppt/slides/_rels/slide1302.xml.rels><?xml version="1.0" encoding="UTF-8" standalone="yes"?>
<Relationships xmlns="http://schemas.openxmlformats.org/package/2006/relationships"><Relationship Id="rId1" Type="http://schemas.openxmlformats.org/officeDocument/2006/relationships/slideLayout" Target="../slideLayouts/slideLayout105.xml"/></Relationships>
</file>

<file path=ppt/slides/_rels/slide1303.xml.rels><?xml version="1.0" encoding="UTF-8" standalone="yes"?>
<Relationships xmlns="http://schemas.openxmlformats.org/package/2006/relationships"><Relationship Id="rId1" Type="http://schemas.openxmlformats.org/officeDocument/2006/relationships/slideLayout" Target="../slideLayouts/slideLayout106.xml"/></Relationships>
</file>

<file path=ppt/slides/_rels/slide1304.xml.rels><?xml version="1.0" encoding="UTF-8" standalone="yes"?>
<Relationships xmlns="http://schemas.openxmlformats.org/package/2006/relationships"><Relationship Id="rId1" Type="http://schemas.openxmlformats.org/officeDocument/2006/relationships/slideLayout" Target="../slideLayouts/slideLayout106.xml"/></Relationships>
</file>

<file path=ppt/slides/_rels/slide1305.xml.rels><?xml version="1.0" encoding="UTF-8" standalone="yes"?>
<Relationships xmlns="http://schemas.openxmlformats.org/package/2006/relationships"><Relationship Id="rId1" Type="http://schemas.openxmlformats.org/officeDocument/2006/relationships/slideLayout" Target="../slideLayouts/slideLayout106.xml"/></Relationships>
</file>

<file path=ppt/slides/_rels/slide1306.xml.rels><?xml version="1.0" encoding="UTF-8" standalone="yes"?>
<Relationships xmlns="http://schemas.openxmlformats.org/package/2006/relationships"><Relationship Id="rId1" Type="http://schemas.openxmlformats.org/officeDocument/2006/relationships/slideLayout" Target="../slideLayouts/slideLayout106.xml"/></Relationships>
</file>

<file path=ppt/slides/_rels/slide1307.xml.rels><?xml version="1.0" encoding="UTF-8" standalone="yes"?>
<Relationships xmlns="http://schemas.openxmlformats.org/package/2006/relationships"><Relationship Id="rId1" Type="http://schemas.openxmlformats.org/officeDocument/2006/relationships/slideLayout" Target="../slideLayouts/slideLayout107.xml"/></Relationships>
</file>

<file path=ppt/slides/_rels/slide1308.xml.rels><?xml version="1.0" encoding="UTF-8" standalone="yes"?>
<Relationships xmlns="http://schemas.openxmlformats.org/package/2006/relationships"><Relationship Id="rId1" Type="http://schemas.openxmlformats.org/officeDocument/2006/relationships/slideLayout" Target="../slideLayouts/slideLayout107.xml"/></Relationships>
</file>

<file path=ppt/slides/_rels/slide1309.xml.rels><?xml version="1.0" encoding="UTF-8" standalone="yes"?>
<Relationships xmlns="http://schemas.openxmlformats.org/package/2006/relationships"><Relationship Id="rId1" Type="http://schemas.openxmlformats.org/officeDocument/2006/relationships/slideLayout" Target="../slideLayouts/slideLayout10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10.xml.rels><?xml version="1.0" encoding="UTF-8" standalone="yes"?>
<Relationships xmlns="http://schemas.openxmlformats.org/package/2006/relationships"><Relationship Id="rId1" Type="http://schemas.openxmlformats.org/officeDocument/2006/relationships/slideLayout" Target="../slideLayouts/slideLayout109.xml"/></Relationships>
</file>

<file path=ppt/slides/_rels/slide1311.xml.rels><?xml version="1.0" encoding="UTF-8" standalone="yes"?>
<Relationships xmlns="http://schemas.openxmlformats.org/package/2006/relationships"><Relationship Id="rId1" Type="http://schemas.openxmlformats.org/officeDocument/2006/relationships/slideLayout" Target="../slideLayouts/slideLayout109.xml"/></Relationships>
</file>

<file path=ppt/slides/_rels/slide1312.xml.rels><?xml version="1.0" encoding="UTF-8" standalone="yes"?>
<Relationships xmlns="http://schemas.openxmlformats.org/package/2006/relationships"><Relationship Id="rId1" Type="http://schemas.openxmlformats.org/officeDocument/2006/relationships/slideLayout" Target="../slideLayouts/slideLayout109.xml"/></Relationships>
</file>

<file path=ppt/slides/_rels/slide1313.xml.rels><?xml version="1.0" encoding="UTF-8" standalone="yes"?>
<Relationships xmlns="http://schemas.openxmlformats.org/package/2006/relationships"><Relationship Id="rId1" Type="http://schemas.openxmlformats.org/officeDocument/2006/relationships/slideLayout" Target="../slideLayouts/slideLayout109.xml"/></Relationships>
</file>

<file path=ppt/slides/_rels/slide1314.xml.rels><?xml version="1.0" encoding="UTF-8" standalone="yes"?>
<Relationships xmlns="http://schemas.openxmlformats.org/package/2006/relationships"><Relationship Id="rId1" Type="http://schemas.openxmlformats.org/officeDocument/2006/relationships/slideLayout" Target="../slideLayouts/slideLayout110.xml"/></Relationships>
</file>

<file path=ppt/slides/_rels/slide1315.xml.rels><?xml version="1.0" encoding="UTF-8" standalone="yes"?>
<Relationships xmlns="http://schemas.openxmlformats.org/package/2006/relationships"><Relationship Id="rId1" Type="http://schemas.openxmlformats.org/officeDocument/2006/relationships/slideLayout" Target="../slideLayouts/slideLayout110.xml"/></Relationships>
</file>

<file path=ppt/slides/_rels/slide1316.xml.rels><?xml version="1.0" encoding="UTF-8" standalone="yes"?>
<Relationships xmlns="http://schemas.openxmlformats.org/package/2006/relationships"><Relationship Id="rId1" Type="http://schemas.openxmlformats.org/officeDocument/2006/relationships/slideLayout" Target="../slideLayouts/slideLayout110.xml"/></Relationships>
</file>

<file path=ppt/slides/_rels/slide1317.xml.rels><?xml version="1.0" encoding="UTF-8" standalone="yes"?>
<Relationships xmlns="http://schemas.openxmlformats.org/package/2006/relationships"><Relationship Id="rId1" Type="http://schemas.openxmlformats.org/officeDocument/2006/relationships/slideLayout" Target="../slideLayouts/slideLayout111.xml"/></Relationships>
</file>

<file path=ppt/slides/_rels/slide1318.xml.rels><?xml version="1.0" encoding="UTF-8" standalone="yes"?>
<Relationships xmlns="http://schemas.openxmlformats.org/package/2006/relationships"><Relationship Id="rId1" Type="http://schemas.openxmlformats.org/officeDocument/2006/relationships/slideLayout" Target="../slideLayouts/slideLayout111.xml"/></Relationships>
</file>

<file path=ppt/slides/_rels/slide1319.xml.rels><?xml version="1.0" encoding="UTF-8" standalone="yes"?>
<Relationships xmlns="http://schemas.openxmlformats.org/package/2006/relationships"><Relationship Id="rId1" Type="http://schemas.openxmlformats.org/officeDocument/2006/relationships/slideLayout" Target="../slideLayouts/slideLayout111.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20.xml.rels><?xml version="1.0" encoding="UTF-8" standalone="yes"?>
<Relationships xmlns="http://schemas.openxmlformats.org/package/2006/relationships"><Relationship Id="rId1" Type="http://schemas.openxmlformats.org/officeDocument/2006/relationships/slideLayout" Target="../slideLayouts/slideLayout112.xml"/></Relationships>
</file>

<file path=ppt/slides/_rels/slide1321.xml.rels><?xml version="1.0" encoding="UTF-8" standalone="yes"?>
<Relationships xmlns="http://schemas.openxmlformats.org/package/2006/relationships"><Relationship Id="rId1" Type="http://schemas.openxmlformats.org/officeDocument/2006/relationships/slideLayout" Target="../slideLayouts/slideLayout112.xml"/></Relationships>
</file>

<file path=ppt/slides/_rels/slide1322.xml.rels><?xml version="1.0" encoding="UTF-8" standalone="yes"?>
<Relationships xmlns="http://schemas.openxmlformats.org/package/2006/relationships"><Relationship Id="rId1" Type="http://schemas.openxmlformats.org/officeDocument/2006/relationships/slideLayout" Target="../slideLayouts/slideLayout112.xml"/></Relationships>
</file>

<file path=ppt/slides/_rels/slide1323.xml.rels><?xml version="1.0" encoding="UTF-8" standalone="yes"?>
<Relationships xmlns="http://schemas.openxmlformats.org/package/2006/relationships"><Relationship Id="rId1" Type="http://schemas.openxmlformats.org/officeDocument/2006/relationships/slideLayout" Target="../slideLayouts/slideLayout112.xml"/></Relationships>
</file>

<file path=ppt/slides/_rels/slide1324.xml.rels><?xml version="1.0" encoding="UTF-8" standalone="yes"?>
<Relationships xmlns="http://schemas.openxmlformats.org/package/2006/relationships"><Relationship Id="rId1" Type="http://schemas.openxmlformats.org/officeDocument/2006/relationships/slideLayout" Target="../slideLayouts/slideLayout113.xml"/></Relationships>
</file>

<file path=ppt/slides/_rels/slide1325.xml.rels><?xml version="1.0" encoding="UTF-8" standalone="yes"?>
<Relationships xmlns="http://schemas.openxmlformats.org/package/2006/relationships"><Relationship Id="rId1" Type="http://schemas.openxmlformats.org/officeDocument/2006/relationships/slideLayout" Target="../slideLayouts/slideLayout113.xml"/></Relationships>
</file>

<file path=ppt/slides/_rels/slide1326.xml.rels><?xml version="1.0" encoding="UTF-8" standalone="yes"?>
<Relationships xmlns="http://schemas.openxmlformats.org/package/2006/relationships"><Relationship Id="rId1" Type="http://schemas.openxmlformats.org/officeDocument/2006/relationships/slideLayout" Target="../slideLayouts/slideLayout113.xml"/></Relationships>
</file>

<file path=ppt/slides/_rels/slide1327.xml.rels><?xml version="1.0" encoding="UTF-8" standalone="yes"?>
<Relationships xmlns="http://schemas.openxmlformats.org/package/2006/relationships"><Relationship Id="rId1" Type="http://schemas.openxmlformats.org/officeDocument/2006/relationships/slideLayout" Target="../slideLayouts/slideLayout113.xml"/></Relationships>
</file>

<file path=ppt/slides/_rels/slide1328.xml.rels><?xml version="1.0" encoding="UTF-8" standalone="yes"?>
<Relationships xmlns="http://schemas.openxmlformats.org/package/2006/relationships"><Relationship Id="rId1" Type="http://schemas.openxmlformats.org/officeDocument/2006/relationships/slideLayout" Target="../slideLayouts/slideLayout114.xml"/></Relationships>
</file>

<file path=ppt/slides/_rels/slide1329.xml.rels><?xml version="1.0" encoding="UTF-8" standalone="yes"?>
<Relationships xmlns="http://schemas.openxmlformats.org/package/2006/relationships"><Relationship Id="rId1" Type="http://schemas.openxmlformats.org/officeDocument/2006/relationships/slideLayout" Target="../slideLayouts/slideLayout114.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30.xml.rels><?xml version="1.0" encoding="UTF-8" standalone="yes"?>
<Relationships xmlns="http://schemas.openxmlformats.org/package/2006/relationships"><Relationship Id="rId1" Type="http://schemas.openxmlformats.org/officeDocument/2006/relationships/slideLayout" Target="../slideLayouts/slideLayout114.xml"/></Relationships>
</file>

<file path=ppt/slides/_rels/slide1331.xml.rels><?xml version="1.0" encoding="UTF-8" standalone="yes"?>
<Relationships xmlns="http://schemas.openxmlformats.org/package/2006/relationships"><Relationship Id="rId1" Type="http://schemas.openxmlformats.org/officeDocument/2006/relationships/slideLayout" Target="../slideLayouts/slideLayout114.xml"/></Relationships>
</file>

<file path=ppt/slides/_rels/slide1332.xml.rels><?xml version="1.0" encoding="UTF-8" standalone="yes"?>
<Relationships xmlns="http://schemas.openxmlformats.org/package/2006/relationships"><Relationship Id="rId1" Type="http://schemas.openxmlformats.org/officeDocument/2006/relationships/slideLayout" Target="../slideLayouts/slideLayout114.xml"/></Relationships>
</file>

<file path=ppt/slides/_rels/slide1333.xml.rels><?xml version="1.0" encoding="UTF-8" standalone="yes"?>
<Relationships xmlns="http://schemas.openxmlformats.org/package/2006/relationships"><Relationship Id="rId1" Type="http://schemas.openxmlformats.org/officeDocument/2006/relationships/slideLayout" Target="../slideLayouts/slideLayout114.xml"/></Relationships>
</file>

<file path=ppt/slides/_rels/slide1334.xml.rels><?xml version="1.0" encoding="UTF-8" standalone="yes"?>
<Relationships xmlns="http://schemas.openxmlformats.org/package/2006/relationships"><Relationship Id="rId1" Type="http://schemas.openxmlformats.org/officeDocument/2006/relationships/slideLayout" Target="../slideLayouts/slideLayout114.xml"/></Relationships>
</file>

<file path=ppt/slides/_rels/slide1335.xml.rels><?xml version="1.0" encoding="UTF-8" standalone="yes"?>
<Relationships xmlns="http://schemas.openxmlformats.org/package/2006/relationships"><Relationship Id="rId1" Type="http://schemas.openxmlformats.org/officeDocument/2006/relationships/slideLayout" Target="../slideLayouts/slideLayout115.xml"/></Relationships>
</file>

<file path=ppt/slides/_rels/slide1336.xml.rels><?xml version="1.0" encoding="UTF-8" standalone="yes"?>
<Relationships xmlns="http://schemas.openxmlformats.org/package/2006/relationships"><Relationship Id="rId1" Type="http://schemas.openxmlformats.org/officeDocument/2006/relationships/slideLayout" Target="../slideLayouts/slideLayout115.xml"/></Relationships>
</file>

<file path=ppt/slides/_rels/slide1337.xml.rels><?xml version="1.0" encoding="UTF-8" standalone="yes"?>
<Relationships xmlns="http://schemas.openxmlformats.org/package/2006/relationships"><Relationship Id="rId1" Type="http://schemas.openxmlformats.org/officeDocument/2006/relationships/slideLayout" Target="../slideLayouts/slideLayout115.xml"/></Relationships>
</file>

<file path=ppt/slides/_rels/slide1338.xml.rels><?xml version="1.0" encoding="UTF-8" standalone="yes"?>
<Relationships xmlns="http://schemas.openxmlformats.org/package/2006/relationships"><Relationship Id="rId1" Type="http://schemas.openxmlformats.org/officeDocument/2006/relationships/slideLayout" Target="../slideLayouts/slideLayout116.xml"/></Relationships>
</file>

<file path=ppt/slides/_rels/slide1339.xml.rels><?xml version="1.0" encoding="UTF-8" standalone="yes"?>
<Relationships xmlns="http://schemas.openxmlformats.org/package/2006/relationships"><Relationship Id="rId1" Type="http://schemas.openxmlformats.org/officeDocument/2006/relationships/slideLayout" Target="../slideLayouts/slideLayout116.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40.xml.rels><?xml version="1.0" encoding="UTF-8" standalone="yes"?>
<Relationships xmlns="http://schemas.openxmlformats.org/package/2006/relationships"><Relationship Id="rId1" Type="http://schemas.openxmlformats.org/officeDocument/2006/relationships/slideLayout" Target="../slideLayouts/slideLayout116.xml"/></Relationships>
</file>

<file path=ppt/slides/_rels/slide1341.xml.rels><?xml version="1.0" encoding="UTF-8" standalone="yes"?>
<Relationships xmlns="http://schemas.openxmlformats.org/package/2006/relationships"><Relationship Id="rId1" Type="http://schemas.openxmlformats.org/officeDocument/2006/relationships/slideLayout" Target="../slideLayouts/slideLayout116.xml"/></Relationships>
</file>

<file path=ppt/slides/_rels/slide1342.xml.rels><?xml version="1.0" encoding="UTF-8" standalone="yes"?>
<Relationships xmlns="http://schemas.openxmlformats.org/package/2006/relationships"><Relationship Id="rId1" Type="http://schemas.openxmlformats.org/officeDocument/2006/relationships/slideLayout" Target="../slideLayouts/slideLayout116.xml"/></Relationships>
</file>

<file path=ppt/slides/_rels/slide1343.xml.rels><?xml version="1.0" encoding="UTF-8" standalone="yes"?>
<Relationships xmlns="http://schemas.openxmlformats.org/package/2006/relationships"><Relationship Id="rId1" Type="http://schemas.openxmlformats.org/officeDocument/2006/relationships/slideLayout" Target="../slideLayouts/slideLayout117.xml"/></Relationships>
</file>

<file path=ppt/slides/_rels/slide1344.xml.rels><?xml version="1.0" encoding="UTF-8" standalone="yes"?>
<Relationships xmlns="http://schemas.openxmlformats.org/package/2006/relationships"><Relationship Id="rId1" Type="http://schemas.openxmlformats.org/officeDocument/2006/relationships/slideLayout" Target="../slideLayouts/slideLayout117.xml"/></Relationships>
</file>

<file path=ppt/slides/_rels/slide1345.xml.rels><?xml version="1.0" encoding="UTF-8" standalone="yes"?>
<Relationships xmlns="http://schemas.openxmlformats.org/package/2006/relationships"><Relationship Id="rId1" Type="http://schemas.openxmlformats.org/officeDocument/2006/relationships/slideLayout" Target="../slideLayouts/slideLayout117.xml"/></Relationships>
</file>

<file path=ppt/slides/_rels/slide1346.xml.rels><?xml version="1.0" encoding="UTF-8" standalone="yes"?>
<Relationships xmlns="http://schemas.openxmlformats.org/package/2006/relationships"><Relationship Id="rId1" Type="http://schemas.openxmlformats.org/officeDocument/2006/relationships/slideLayout" Target="../slideLayouts/slideLayout117.xml"/></Relationships>
</file>

<file path=ppt/slides/_rels/slide1347.xml.rels><?xml version="1.0" encoding="UTF-8" standalone="yes"?>
<Relationships xmlns="http://schemas.openxmlformats.org/package/2006/relationships"><Relationship Id="rId3" Type="http://schemas.openxmlformats.org/officeDocument/2006/relationships/slide" Target="slide1471.xml"/><Relationship Id="rId2" Type="http://schemas.openxmlformats.org/officeDocument/2006/relationships/slide" Target="slide1461.xml"/><Relationship Id="rId1" Type="http://schemas.openxmlformats.org/officeDocument/2006/relationships/slideLayout" Target="../slideLayouts/slideLayout62.xml"/></Relationships>
</file>

<file path=ppt/slides/_rels/slide1348.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1349.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50.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1351.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1352.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1353.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1354.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1355.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1356.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1357.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1358.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1359.xml.rels><?xml version="1.0" encoding="UTF-8" standalone="yes"?>
<Relationships xmlns="http://schemas.openxmlformats.org/package/2006/relationships"><Relationship Id="rId2" Type="http://schemas.openxmlformats.org/officeDocument/2006/relationships/slide" Target="slide1461.xml"/><Relationship Id="rId1" Type="http://schemas.openxmlformats.org/officeDocument/2006/relationships/slideLayout" Target="../slideLayouts/slideLayout64.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60.xml.rels><?xml version="1.0" encoding="UTF-8" standalone="yes"?>
<Relationships xmlns="http://schemas.openxmlformats.org/package/2006/relationships"><Relationship Id="rId1" Type="http://schemas.openxmlformats.org/officeDocument/2006/relationships/slideLayout" Target="../slideLayouts/slideLayout88.xml"/></Relationships>
</file>

<file path=ppt/slides/_rels/slide1361.xml.rels><?xml version="1.0" encoding="UTF-8" standalone="yes"?>
<Relationships xmlns="http://schemas.openxmlformats.org/package/2006/relationships"><Relationship Id="rId1" Type="http://schemas.openxmlformats.org/officeDocument/2006/relationships/slideLayout" Target="../slideLayouts/slideLayout88.xml"/></Relationships>
</file>

<file path=ppt/slides/_rels/slide1362.xml.rels><?xml version="1.0" encoding="UTF-8" standalone="yes"?>
<Relationships xmlns="http://schemas.openxmlformats.org/package/2006/relationships"><Relationship Id="rId1" Type="http://schemas.openxmlformats.org/officeDocument/2006/relationships/slideLayout" Target="../slideLayouts/slideLayout88.xml"/></Relationships>
</file>

<file path=ppt/slides/_rels/slide1363.xml.rels><?xml version="1.0" encoding="UTF-8" standalone="yes"?>
<Relationships xmlns="http://schemas.openxmlformats.org/package/2006/relationships"><Relationship Id="rId1" Type="http://schemas.openxmlformats.org/officeDocument/2006/relationships/slideLayout" Target="../slideLayouts/slideLayout88.xml"/></Relationships>
</file>

<file path=ppt/slides/_rels/slide1364.xml.rels><?xml version="1.0" encoding="UTF-8" standalone="yes"?>
<Relationships xmlns="http://schemas.openxmlformats.org/package/2006/relationships"><Relationship Id="rId1" Type="http://schemas.openxmlformats.org/officeDocument/2006/relationships/slideLayout" Target="../slideLayouts/slideLayout88.xml"/></Relationships>
</file>

<file path=ppt/slides/_rels/slide1365.xml.rels><?xml version="1.0" encoding="UTF-8" standalone="yes"?>
<Relationships xmlns="http://schemas.openxmlformats.org/package/2006/relationships"><Relationship Id="rId1" Type="http://schemas.openxmlformats.org/officeDocument/2006/relationships/slideLayout" Target="../slideLayouts/slideLayout88.xml"/></Relationships>
</file>

<file path=ppt/slides/_rels/slide1366.xml.rels><?xml version="1.0" encoding="UTF-8" standalone="yes"?>
<Relationships xmlns="http://schemas.openxmlformats.org/package/2006/relationships"><Relationship Id="rId1" Type="http://schemas.openxmlformats.org/officeDocument/2006/relationships/slideLayout" Target="../slideLayouts/slideLayout88.xml"/></Relationships>
</file>

<file path=ppt/slides/_rels/slide1367.xml.rels><?xml version="1.0" encoding="UTF-8" standalone="yes"?>
<Relationships xmlns="http://schemas.openxmlformats.org/package/2006/relationships"><Relationship Id="rId1" Type="http://schemas.openxmlformats.org/officeDocument/2006/relationships/slideLayout" Target="../slideLayouts/slideLayout88.xml"/></Relationships>
</file>

<file path=ppt/slides/_rels/slide1368.xml.rels><?xml version="1.0" encoding="UTF-8" standalone="yes"?>
<Relationships xmlns="http://schemas.openxmlformats.org/package/2006/relationships"><Relationship Id="rId1" Type="http://schemas.openxmlformats.org/officeDocument/2006/relationships/slideLayout" Target="../slideLayouts/slideLayout88.xml"/></Relationships>
</file>

<file path=ppt/slides/_rels/slide1369.xml.rels><?xml version="1.0" encoding="UTF-8" standalone="yes"?>
<Relationships xmlns="http://schemas.openxmlformats.org/package/2006/relationships"><Relationship Id="rId1" Type="http://schemas.openxmlformats.org/officeDocument/2006/relationships/slideLayout" Target="../slideLayouts/slideLayout88.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70.xml.rels><?xml version="1.0" encoding="UTF-8" standalone="yes"?>
<Relationships xmlns="http://schemas.openxmlformats.org/package/2006/relationships"><Relationship Id="rId1" Type="http://schemas.openxmlformats.org/officeDocument/2006/relationships/slideLayout" Target="../slideLayouts/slideLayout88.xml"/></Relationships>
</file>

<file path=ppt/slides/_rels/slide1371.xml.rels><?xml version="1.0" encoding="UTF-8" standalone="yes"?>
<Relationships xmlns="http://schemas.openxmlformats.org/package/2006/relationships"><Relationship Id="rId2" Type="http://schemas.openxmlformats.org/officeDocument/2006/relationships/slide" Target="slide1461.xml"/><Relationship Id="rId1" Type="http://schemas.openxmlformats.org/officeDocument/2006/relationships/slideLayout" Target="../slideLayouts/slideLayout88.xml"/></Relationships>
</file>

<file path=ppt/slides/_rels/slide1372.xml.rels><?xml version="1.0" encoding="UTF-8" standalone="yes"?>
<Relationships xmlns="http://schemas.openxmlformats.org/package/2006/relationships"><Relationship Id="rId1" Type="http://schemas.openxmlformats.org/officeDocument/2006/relationships/slideLayout" Target="../slideLayouts/slideLayout89.xml"/></Relationships>
</file>

<file path=ppt/slides/_rels/slide1373.xml.rels><?xml version="1.0" encoding="UTF-8" standalone="yes"?>
<Relationships xmlns="http://schemas.openxmlformats.org/package/2006/relationships"><Relationship Id="rId1" Type="http://schemas.openxmlformats.org/officeDocument/2006/relationships/slideLayout" Target="../slideLayouts/slideLayout89.xml"/></Relationships>
</file>

<file path=ppt/slides/_rels/slide1374.xml.rels><?xml version="1.0" encoding="UTF-8" standalone="yes"?>
<Relationships xmlns="http://schemas.openxmlformats.org/package/2006/relationships"><Relationship Id="rId1" Type="http://schemas.openxmlformats.org/officeDocument/2006/relationships/slideLayout" Target="../slideLayouts/slideLayout89.xml"/></Relationships>
</file>

<file path=ppt/slides/_rels/slide1375.xml.rels><?xml version="1.0" encoding="UTF-8" standalone="yes"?>
<Relationships xmlns="http://schemas.openxmlformats.org/package/2006/relationships"><Relationship Id="rId1" Type="http://schemas.openxmlformats.org/officeDocument/2006/relationships/slideLayout" Target="../slideLayouts/slideLayout89.xml"/></Relationships>
</file>

<file path=ppt/slides/_rels/slide1376.xml.rels><?xml version="1.0" encoding="UTF-8" standalone="yes"?>
<Relationships xmlns="http://schemas.openxmlformats.org/package/2006/relationships"><Relationship Id="rId1" Type="http://schemas.openxmlformats.org/officeDocument/2006/relationships/slideLayout" Target="../slideLayouts/slideLayout89.xml"/></Relationships>
</file>

<file path=ppt/slides/_rels/slide1377.xml.rels><?xml version="1.0" encoding="UTF-8" standalone="yes"?>
<Relationships xmlns="http://schemas.openxmlformats.org/package/2006/relationships"><Relationship Id="rId1" Type="http://schemas.openxmlformats.org/officeDocument/2006/relationships/slideLayout" Target="../slideLayouts/slideLayout89.xml"/></Relationships>
</file>

<file path=ppt/slides/_rels/slide1378.xml.rels><?xml version="1.0" encoding="UTF-8" standalone="yes"?>
<Relationships xmlns="http://schemas.openxmlformats.org/package/2006/relationships"><Relationship Id="rId1" Type="http://schemas.openxmlformats.org/officeDocument/2006/relationships/slideLayout" Target="../slideLayouts/slideLayout89.xml"/></Relationships>
</file>

<file path=ppt/slides/_rels/slide1379.xml.rels><?xml version="1.0" encoding="UTF-8" standalone="yes"?>
<Relationships xmlns="http://schemas.openxmlformats.org/package/2006/relationships"><Relationship Id="rId1" Type="http://schemas.openxmlformats.org/officeDocument/2006/relationships/slideLayout" Target="../slideLayouts/slideLayout89.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80.xml.rels><?xml version="1.0" encoding="UTF-8" standalone="yes"?>
<Relationships xmlns="http://schemas.openxmlformats.org/package/2006/relationships"><Relationship Id="rId2" Type="http://schemas.openxmlformats.org/officeDocument/2006/relationships/slide" Target="slide1461.xml"/><Relationship Id="rId1" Type="http://schemas.openxmlformats.org/officeDocument/2006/relationships/slideLayout" Target="../slideLayouts/slideLayout89.xml"/></Relationships>
</file>

<file path=ppt/slides/_rels/slide1381.xml.rels><?xml version="1.0" encoding="UTF-8" standalone="yes"?>
<Relationships xmlns="http://schemas.openxmlformats.org/package/2006/relationships"><Relationship Id="rId1" Type="http://schemas.openxmlformats.org/officeDocument/2006/relationships/slideLayout" Target="../slideLayouts/slideLayout90.xml"/></Relationships>
</file>

<file path=ppt/slides/_rels/slide1382.xml.rels><?xml version="1.0" encoding="UTF-8" standalone="yes"?>
<Relationships xmlns="http://schemas.openxmlformats.org/package/2006/relationships"><Relationship Id="rId1" Type="http://schemas.openxmlformats.org/officeDocument/2006/relationships/slideLayout" Target="../slideLayouts/slideLayout90.xml"/></Relationships>
</file>

<file path=ppt/slides/_rels/slide1383.xml.rels><?xml version="1.0" encoding="UTF-8" standalone="yes"?>
<Relationships xmlns="http://schemas.openxmlformats.org/package/2006/relationships"><Relationship Id="rId1" Type="http://schemas.openxmlformats.org/officeDocument/2006/relationships/slideLayout" Target="../slideLayouts/slideLayout90.xml"/></Relationships>
</file>

<file path=ppt/slides/_rels/slide1384.xml.rels><?xml version="1.0" encoding="UTF-8" standalone="yes"?>
<Relationships xmlns="http://schemas.openxmlformats.org/package/2006/relationships"><Relationship Id="rId1" Type="http://schemas.openxmlformats.org/officeDocument/2006/relationships/slideLayout" Target="../slideLayouts/slideLayout90.xml"/></Relationships>
</file>

<file path=ppt/slides/_rels/slide1385.xml.rels><?xml version="1.0" encoding="UTF-8" standalone="yes"?>
<Relationships xmlns="http://schemas.openxmlformats.org/package/2006/relationships"><Relationship Id="rId1" Type="http://schemas.openxmlformats.org/officeDocument/2006/relationships/slideLayout" Target="../slideLayouts/slideLayout90.xml"/></Relationships>
</file>

<file path=ppt/slides/_rels/slide1386.xml.rels><?xml version="1.0" encoding="UTF-8" standalone="yes"?>
<Relationships xmlns="http://schemas.openxmlformats.org/package/2006/relationships"><Relationship Id="rId1" Type="http://schemas.openxmlformats.org/officeDocument/2006/relationships/slideLayout" Target="../slideLayouts/slideLayout90.xml"/></Relationships>
</file>

<file path=ppt/slides/_rels/slide1387.xml.rels><?xml version="1.0" encoding="UTF-8" standalone="yes"?>
<Relationships xmlns="http://schemas.openxmlformats.org/package/2006/relationships"><Relationship Id="rId1" Type="http://schemas.openxmlformats.org/officeDocument/2006/relationships/slideLayout" Target="../slideLayouts/slideLayout90.xml"/></Relationships>
</file>

<file path=ppt/slides/_rels/slide1388.xml.rels><?xml version="1.0" encoding="UTF-8" standalone="yes"?>
<Relationships xmlns="http://schemas.openxmlformats.org/package/2006/relationships"><Relationship Id="rId1" Type="http://schemas.openxmlformats.org/officeDocument/2006/relationships/slideLayout" Target="../slideLayouts/slideLayout90.xml"/></Relationships>
</file>

<file path=ppt/slides/_rels/slide1389.xml.rels><?xml version="1.0" encoding="UTF-8" standalone="yes"?>
<Relationships xmlns="http://schemas.openxmlformats.org/package/2006/relationships"><Relationship Id="rId1" Type="http://schemas.openxmlformats.org/officeDocument/2006/relationships/slideLayout" Target="../slideLayouts/slideLayout90.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90.xml.rels><?xml version="1.0" encoding="UTF-8" standalone="yes"?>
<Relationships xmlns="http://schemas.openxmlformats.org/package/2006/relationships"><Relationship Id="rId1" Type="http://schemas.openxmlformats.org/officeDocument/2006/relationships/slideLayout" Target="../slideLayouts/slideLayout90.xml"/></Relationships>
</file>

<file path=ppt/slides/_rels/slide1391.xml.rels><?xml version="1.0" encoding="UTF-8" standalone="yes"?>
<Relationships xmlns="http://schemas.openxmlformats.org/package/2006/relationships"><Relationship Id="rId1" Type="http://schemas.openxmlformats.org/officeDocument/2006/relationships/slideLayout" Target="../slideLayouts/slideLayout90.xml"/></Relationships>
</file>

<file path=ppt/slides/_rels/slide1392.xml.rels><?xml version="1.0" encoding="UTF-8" standalone="yes"?>
<Relationships xmlns="http://schemas.openxmlformats.org/package/2006/relationships"><Relationship Id="rId1" Type="http://schemas.openxmlformats.org/officeDocument/2006/relationships/slideLayout" Target="../slideLayouts/slideLayout90.xml"/></Relationships>
</file>

<file path=ppt/slides/_rels/slide1393.xml.rels><?xml version="1.0" encoding="UTF-8" standalone="yes"?>
<Relationships xmlns="http://schemas.openxmlformats.org/package/2006/relationships"><Relationship Id="rId1" Type="http://schemas.openxmlformats.org/officeDocument/2006/relationships/slideLayout" Target="../slideLayouts/slideLayout90.xml"/></Relationships>
</file>

<file path=ppt/slides/_rels/slide1394.xml.rels><?xml version="1.0" encoding="UTF-8" standalone="yes"?>
<Relationships xmlns="http://schemas.openxmlformats.org/package/2006/relationships"><Relationship Id="rId1" Type="http://schemas.openxmlformats.org/officeDocument/2006/relationships/slideLayout" Target="../slideLayouts/slideLayout90.xml"/></Relationships>
</file>

<file path=ppt/slides/_rels/slide1395.xml.rels><?xml version="1.0" encoding="UTF-8" standalone="yes"?>
<Relationships xmlns="http://schemas.openxmlformats.org/package/2006/relationships"><Relationship Id="rId3" Type="http://schemas.openxmlformats.org/officeDocument/2006/relationships/slide" Target="slide1461.xml"/><Relationship Id="rId2" Type="http://schemas.openxmlformats.org/officeDocument/2006/relationships/notesSlide" Target="../notesSlides/notesSlide2.xml"/><Relationship Id="rId1" Type="http://schemas.openxmlformats.org/officeDocument/2006/relationships/slideLayout" Target="../slideLayouts/slideLayout90.xml"/></Relationships>
</file>

<file path=ppt/slides/_rels/slide1396.xml.rels><?xml version="1.0" encoding="UTF-8" standalone="yes"?>
<Relationships xmlns="http://schemas.openxmlformats.org/package/2006/relationships"><Relationship Id="rId1" Type="http://schemas.openxmlformats.org/officeDocument/2006/relationships/slideLayout" Target="../slideLayouts/slideLayout100.xml"/></Relationships>
</file>

<file path=ppt/slides/_rels/slide1397.xml.rels><?xml version="1.0" encoding="UTF-8" standalone="yes"?>
<Relationships xmlns="http://schemas.openxmlformats.org/package/2006/relationships"><Relationship Id="rId1" Type="http://schemas.openxmlformats.org/officeDocument/2006/relationships/slideLayout" Target="../slideLayouts/slideLayout100.xml"/></Relationships>
</file>

<file path=ppt/slides/_rels/slide1398.xml.rels><?xml version="1.0" encoding="UTF-8" standalone="yes"?>
<Relationships xmlns="http://schemas.openxmlformats.org/package/2006/relationships"><Relationship Id="rId1" Type="http://schemas.openxmlformats.org/officeDocument/2006/relationships/slideLayout" Target="../slideLayouts/slideLayout100.xml"/></Relationships>
</file>

<file path=ppt/slides/_rels/slide1399.xml.rels><?xml version="1.0" encoding="UTF-8" standalone="yes"?>
<Relationships xmlns="http://schemas.openxmlformats.org/package/2006/relationships"><Relationship Id="rId1" Type="http://schemas.openxmlformats.org/officeDocument/2006/relationships/slideLayout" Target="../slideLayouts/slideLayout10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00.xml.rels><?xml version="1.0" encoding="UTF-8" standalone="yes"?>
<Relationships xmlns="http://schemas.openxmlformats.org/package/2006/relationships"><Relationship Id="rId1" Type="http://schemas.openxmlformats.org/officeDocument/2006/relationships/slideLayout" Target="../slideLayouts/slideLayout100.xml"/></Relationships>
</file>

<file path=ppt/slides/_rels/slide1401.xml.rels><?xml version="1.0" encoding="UTF-8" standalone="yes"?>
<Relationships xmlns="http://schemas.openxmlformats.org/package/2006/relationships"><Relationship Id="rId1" Type="http://schemas.openxmlformats.org/officeDocument/2006/relationships/slideLayout" Target="../slideLayouts/slideLayout100.xml"/></Relationships>
</file>

<file path=ppt/slides/_rels/slide1402.xml.rels><?xml version="1.0" encoding="UTF-8" standalone="yes"?>
<Relationships xmlns="http://schemas.openxmlformats.org/package/2006/relationships"><Relationship Id="rId1" Type="http://schemas.openxmlformats.org/officeDocument/2006/relationships/slideLayout" Target="../slideLayouts/slideLayout100.xml"/></Relationships>
</file>

<file path=ppt/slides/_rels/slide1403.xml.rels><?xml version="1.0" encoding="UTF-8" standalone="yes"?>
<Relationships xmlns="http://schemas.openxmlformats.org/package/2006/relationships"><Relationship Id="rId1" Type="http://schemas.openxmlformats.org/officeDocument/2006/relationships/slideLayout" Target="../slideLayouts/slideLayout100.xml"/></Relationships>
</file>

<file path=ppt/slides/_rels/slide1404.xml.rels><?xml version="1.0" encoding="UTF-8" standalone="yes"?>
<Relationships xmlns="http://schemas.openxmlformats.org/package/2006/relationships"><Relationship Id="rId1" Type="http://schemas.openxmlformats.org/officeDocument/2006/relationships/slideLayout" Target="../slideLayouts/slideLayout100.xml"/></Relationships>
</file>

<file path=ppt/slides/_rels/slide1405.xml.rels><?xml version="1.0" encoding="UTF-8" standalone="yes"?>
<Relationships xmlns="http://schemas.openxmlformats.org/package/2006/relationships"><Relationship Id="rId1" Type="http://schemas.openxmlformats.org/officeDocument/2006/relationships/slideLayout" Target="../slideLayouts/slideLayout100.xml"/></Relationships>
</file>

<file path=ppt/slides/_rels/slide1406.xml.rels><?xml version="1.0" encoding="UTF-8" standalone="yes"?>
<Relationships xmlns="http://schemas.openxmlformats.org/package/2006/relationships"><Relationship Id="rId1" Type="http://schemas.openxmlformats.org/officeDocument/2006/relationships/slideLayout" Target="../slideLayouts/slideLayout100.xml"/></Relationships>
</file>

<file path=ppt/slides/_rels/slide1407.xml.rels><?xml version="1.0" encoding="UTF-8" standalone="yes"?>
<Relationships xmlns="http://schemas.openxmlformats.org/package/2006/relationships"><Relationship Id="rId1" Type="http://schemas.openxmlformats.org/officeDocument/2006/relationships/slideLayout" Target="../slideLayouts/slideLayout100.xml"/></Relationships>
</file>

<file path=ppt/slides/_rels/slide1408.xml.rels><?xml version="1.0" encoding="UTF-8" standalone="yes"?>
<Relationships xmlns="http://schemas.openxmlformats.org/package/2006/relationships"><Relationship Id="rId1" Type="http://schemas.openxmlformats.org/officeDocument/2006/relationships/slideLayout" Target="../slideLayouts/slideLayout100.xml"/></Relationships>
</file>

<file path=ppt/slides/_rels/slide1409.xml.rels><?xml version="1.0" encoding="UTF-8" standalone="yes"?>
<Relationships xmlns="http://schemas.openxmlformats.org/package/2006/relationships"><Relationship Id="rId1" Type="http://schemas.openxmlformats.org/officeDocument/2006/relationships/slideLayout" Target="../slideLayouts/slideLayout100.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10.xml.rels><?xml version="1.0" encoding="UTF-8" standalone="yes"?>
<Relationships xmlns="http://schemas.openxmlformats.org/package/2006/relationships"><Relationship Id="rId1" Type="http://schemas.openxmlformats.org/officeDocument/2006/relationships/slideLayout" Target="../slideLayouts/slideLayout100.xml"/></Relationships>
</file>

<file path=ppt/slides/_rels/slide1411.xml.rels><?xml version="1.0" encoding="UTF-8" standalone="yes"?>
<Relationships xmlns="http://schemas.openxmlformats.org/package/2006/relationships"><Relationship Id="rId1" Type="http://schemas.openxmlformats.org/officeDocument/2006/relationships/slideLayout" Target="../slideLayouts/slideLayout100.xml"/></Relationships>
</file>

<file path=ppt/slides/_rels/slide1412.xml.rels><?xml version="1.0" encoding="UTF-8" standalone="yes"?>
<Relationships xmlns="http://schemas.openxmlformats.org/package/2006/relationships"><Relationship Id="rId3" Type="http://schemas.openxmlformats.org/officeDocument/2006/relationships/slide" Target="slide1461.xml"/><Relationship Id="rId2" Type="http://schemas.openxmlformats.org/officeDocument/2006/relationships/notesSlide" Target="../notesSlides/notesSlide3.xml"/><Relationship Id="rId1" Type="http://schemas.openxmlformats.org/officeDocument/2006/relationships/slideLayout" Target="../slideLayouts/slideLayout100.xml"/></Relationships>
</file>

<file path=ppt/slides/_rels/slide1413.xml.rels><?xml version="1.0" encoding="UTF-8" standalone="yes"?>
<Relationships xmlns="http://schemas.openxmlformats.org/package/2006/relationships"><Relationship Id="rId1" Type="http://schemas.openxmlformats.org/officeDocument/2006/relationships/slideLayout" Target="../slideLayouts/slideLayout108.xml"/></Relationships>
</file>

<file path=ppt/slides/_rels/slide1414.xml.rels><?xml version="1.0" encoding="UTF-8" standalone="yes"?>
<Relationships xmlns="http://schemas.openxmlformats.org/package/2006/relationships"><Relationship Id="rId1" Type="http://schemas.openxmlformats.org/officeDocument/2006/relationships/slideLayout" Target="../slideLayouts/slideLayout108.xml"/></Relationships>
</file>

<file path=ppt/slides/_rels/slide1415.xml.rels><?xml version="1.0" encoding="UTF-8" standalone="yes"?>
<Relationships xmlns="http://schemas.openxmlformats.org/package/2006/relationships"><Relationship Id="rId1" Type="http://schemas.openxmlformats.org/officeDocument/2006/relationships/slideLayout" Target="../slideLayouts/slideLayout108.xml"/></Relationships>
</file>

<file path=ppt/slides/_rels/slide1416.xml.rels><?xml version="1.0" encoding="UTF-8" standalone="yes"?>
<Relationships xmlns="http://schemas.openxmlformats.org/package/2006/relationships"><Relationship Id="rId1" Type="http://schemas.openxmlformats.org/officeDocument/2006/relationships/slideLayout" Target="../slideLayouts/slideLayout108.xml"/></Relationships>
</file>

<file path=ppt/slides/_rels/slide1417.xml.rels><?xml version="1.0" encoding="UTF-8" standalone="yes"?>
<Relationships xmlns="http://schemas.openxmlformats.org/package/2006/relationships"><Relationship Id="rId1" Type="http://schemas.openxmlformats.org/officeDocument/2006/relationships/slideLayout" Target="../slideLayouts/slideLayout108.xml"/></Relationships>
</file>

<file path=ppt/slides/_rels/slide1418.xml.rels><?xml version="1.0" encoding="UTF-8" standalone="yes"?>
<Relationships xmlns="http://schemas.openxmlformats.org/package/2006/relationships"><Relationship Id="rId1" Type="http://schemas.openxmlformats.org/officeDocument/2006/relationships/slideLayout" Target="../slideLayouts/slideLayout108.xml"/></Relationships>
</file>

<file path=ppt/slides/_rels/slide1419.xml.rels><?xml version="1.0" encoding="UTF-8" standalone="yes"?>
<Relationships xmlns="http://schemas.openxmlformats.org/package/2006/relationships"><Relationship Id="rId1" Type="http://schemas.openxmlformats.org/officeDocument/2006/relationships/slideLayout" Target="../slideLayouts/slideLayout108.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20.xml.rels><?xml version="1.0" encoding="UTF-8" standalone="yes"?>
<Relationships xmlns="http://schemas.openxmlformats.org/package/2006/relationships"><Relationship Id="rId1" Type="http://schemas.openxmlformats.org/officeDocument/2006/relationships/slideLayout" Target="../slideLayouts/slideLayout108.xml"/></Relationships>
</file>

<file path=ppt/slides/_rels/slide1421.xml.rels><?xml version="1.0" encoding="UTF-8" standalone="yes"?>
<Relationships xmlns="http://schemas.openxmlformats.org/package/2006/relationships"><Relationship Id="rId1" Type="http://schemas.openxmlformats.org/officeDocument/2006/relationships/slideLayout" Target="../slideLayouts/slideLayout108.xml"/></Relationships>
</file>

<file path=ppt/slides/_rels/slide1422.xml.rels><?xml version="1.0" encoding="UTF-8" standalone="yes"?>
<Relationships xmlns="http://schemas.openxmlformats.org/package/2006/relationships"><Relationship Id="rId1" Type="http://schemas.openxmlformats.org/officeDocument/2006/relationships/slideLayout" Target="../slideLayouts/slideLayout108.xml"/></Relationships>
</file>

<file path=ppt/slides/_rels/slide1423.xml.rels><?xml version="1.0" encoding="UTF-8" standalone="yes"?>
<Relationships xmlns="http://schemas.openxmlformats.org/package/2006/relationships"><Relationship Id="rId1" Type="http://schemas.openxmlformats.org/officeDocument/2006/relationships/slideLayout" Target="../slideLayouts/slideLayout108.xml"/></Relationships>
</file>

<file path=ppt/slides/_rels/slide1424.xml.rels><?xml version="1.0" encoding="UTF-8" standalone="yes"?>
<Relationships xmlns="http://schemas.openxmlformats.org/package/2006/relationships"><Relationship Id="rId1" Type="http://schemas.openxmlformats.org/officeDocument/2006/relationships/slideLayout" Target="../slideLayouts/slideLayout108.xml"/></Relationships>
</file>

<file path=ppt/slides/_rels/slide1425.xml.rels><?xml version="1.0" encoding="UTF-8" standalone="yes"?>
<Relationships xmlns="http://schemas.openxmlformats.org/package/2006/relationships"><Relationship Id="rId1" Type="http://schemas.openxmlformats.org/officeDocument/2006/relationships/slideLayout" Target="../slideLayouts/slideLayout108.xml"/></Relationships>
</file>

<file path=ppt/slides/_rels/slide1426.xml.rels><?xml version="1.0" encoding="UTF-8" standalone="yes"?>
<Relationships xmlns="http://schemas.openxmlformats.org/package/2006/relationships"><Relationship Id="rId1" Type="http://schemas.openxmlformats.org/officeDocument/2006/relationships/slideLayout" Target="../slideLayouts/slideLayout108.xml"/></Relationships>
</file>

<file path=ppt/slides/_rels/slide1427.xml.rels><?xml version="1.0" encoding="UTF-8" standalone="yes"?>
<Relationships xmlns="http://schemas.openxmlformats.org/package/2006/relationships"><Relationship Id="rId1" Type="http://schemas.openxmlformats.org/officeDocument/2006/relationships/slideLayout" Target="../slideLayouts/slideLayout108.xml"/></Relationships>
</file>

<file path=ppt/slides/_rels/slide1428.xml.rels><?xml version="1.0" encoding="UTF-8" standalone="yes"?>
<Relationships xmlns="http://schemas.openxmlformats.org/package/2006/relationships"><Relationship Id="rId1" Type="http://schemas.openxmlformats.org/officeDocument/2006/relationships/slideLayout" Target="../slideLayouts/slideLayout108.xml"/></Relationships>
</file>

<file path=ppt/slides/_rels/slide1429.xml.rels><?xml version="1.0" encoding="UTF-8" standalone="yes"?>
<Relationships xmlns="http://schemas.openxmlformats.org/package/2006/relationships"><Relationship Id="rId1" Type="http://schemas.openxmlformats.org/officeDocument/2006/relationships/slideLayout" Target="../slideLayouts/slideLayout108.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30.xml.rels><?xml version="1.0" encoding="UTF-8" standalone="yes"?>
<Relationships xmlns="http://schemas.openxmlformats.org/package/2006/relationships"><Relationship Id="rId1" Type="http://schemas.openxmlformats.org/officeDocument/2006/relationships/slideLayout" Target="../slideLayouts/slideLayout108.xml"/></Relationships>
</file>

<file path=ppt/slides/_rels/slide1431.xml.rels><?xml version="1.0" encoding="UTF-8" standalone="yes"?>
<Relationships xmlns="http://schemas.openxmlformats.org/package/2006/relationships"><Relationship Id="rId1" Type="http://schemas.openxmlformats.org/officeDocument/2006/relationships/slideLayout" Target="../slideLayouts/slideLayout108.xml"/></Relationships>
</file>

<file path=ppt/slides/_rels/slide1432.xml.rels><?xml version="1.0" encoding="UTF-8" standalone="yes"?>
<Relationships xmlns="http://schemas.openxmlformats.org/package/2006/relationships"><Relationship Id="rId2" Type="http://schemas.openxmlformats.org/officeDocument/2006/relationships/slide" Target="slide1461.xml"/><Relationship Id="rId1" Type="http://schemas.openxmlformats.org/officeDocument/2006/relationships/slideLayout" Target="../slideLayouts/slideLayout108.xml"/></Relationships>
</file>

<file path=ppt/slides/_rels/slide1433.xml.rels><?xml version="1.0" encoding="UTF-8" standalone="yes"?>
<Relationships xmlns="http://schemas.openxmlformats.org/package/2006/relationships"><Relationship Id="rId1" Type="http://schemas.openxmlformats.org/officeDocument/2006/relationships/slideLayout" Target="../slideLayouts/slideLayout118.xml"/></Relationships>
</file>

<file path=ppt/slides/_rels/slide1434.xml.rels><?xml version="1.0" encoding="UTF-8" standalone="yes"?>
<Relationships xmlns="http://schemas.openxmlformats.org/package/2006/relationships"><Relationship Id="rId1" Type="http://schemas.openxmlformats.org/officeDocument/2006/relationships/slideLayout" Target="../slideLayouts/slideLayout118.xml"/></Relationships>
</file>

<file path=ppt/slides/_rels/slide1435.xml.rels><?xml version="1.0" encoding="UTF-8" standalone="yes"?>
<Relationships xmlns="http://schemas.openxmlformats.org/package/2006/relationships"><Relationship Id="rId1" Type="http://schemas.openxmlformats.org/officeDocument/2006/relationships/slideLayout" Target="../slideLayouts/slideLayout118.xml"/></Relationships>
</file>

<file path=ppt/slides/_rels/slide1436.xml.rels><?xml version="1.0" encoding="UTF-8" standalone="yes"?>
<Relationships xmlns="http://schemas.openxmlformats.org/package/2006/relationships"><Relationship Id="rId1" Type="http://schemas.openxmlformats.org/officeDocument/2006/relationships/slideLayout" Target="../slideLayouts/slideLayout118.xml"/></Relationships>
</file>

<file path=ppt/slides/_rels/slide1437.xml.rels><?xml version="1.0" encoding="UTF-8" standalone="yes"?>
<Relationships xmlns="http://schemas.openxmlformats.org/package/2006/relationships"><Relationship Id="rId1" Type="http://schemas.openxmlformats.org/officeDocument/2006/relationships/slideLayout" Target="../slideLayouts/slideLayout118.xml"/></Relationships>
</file>

<file path=ppt/slides/_rels/slide1438.xml.rels><?xml version="1.0" encoding="UTF-8" standalone="yes"?>
<Relationships xmlns="http://schemas.openxmlformats.org/package/2006/relationships"><Relationship Id="rId1" Type="http://schemas.openxmlformats.org/officeDocument/2006/relationships/slideLayout" Target="../slideLayouts/slideLayout118.xml"/></Relationships>
</file>

<file path=ppt/slides/_rels/slide1439.xml.rels><?xml version="1.0" encoding="UTF-8" standalone="yes"?>
<Relationships xmlns="http://schemas.openxmlformats.org/package/2006/relationships"><Relationship Id="rId1" Type="http://schemas.openxmlformats.org/officeDocument/2006/relationships/slideLayout" Target="../slideLayouts/slideLayout118.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40.xml.rels><?xml version="1.0" encoding="UTF-8" standalone="yes"?>
<Relationships xmlns="http://schemas.openxmlformats.org/package/2006/relationships"><Relationship Id="rId1" Type="http://schemas.openxmlformats.org/officeDocument/2006/relationships/slideLayout" Target="../slideLayouts/slideLayout118.xml"/></Relationships>
</file>

<file path=ppt/slides/_rels/slide1441.xml.rels><?xml version="1.0" encoding="UTF-8" standalone="yes"?>
<Relationships xmlns="http://schemas.openxmlformats.org/package/2006/relationships"><Relationship Id="rId1" Type="http://schemas.openxmlformats.org/officeDocument/2006/relationships/slideLayout" Target="../slideLayouts/slideLayout118.xml"/></Relationships>
</file>

<file path=ppt/slides/_rels/slide1442.xml.rels><?xml version="1.0" encoding="UTF-8" standalone="yes"?>
<Relationships xmlns="http://schemas.openxmlformats.org/package/2006/relationships"><Relationship Id="rId1" Type="http://schemas.openxmlformats.org/officeDocument/2006/relationships/slideLayout" Target="../slideLayouts/slideLayout118.xml"/></Relationships>
</file>

<file path=ppt/slides/_rels/slide1443.xml.rels><?xml version="1.0" encoding="UTF-8" standalone="yes"?>
<Relationships xmlns="http://schemas.openxmlformats.org/package/2006/relationships"><Relationship Id="rId1" Type="http://schemas.openxmlformats.org/officeDocument/2006/relationships/slideLayout" Target="../slideLayouts/slideLayout118.xml"/></Relationships>
</file>

<file path=ppt/slides/_rels/slide1444.xml.rels><?xml version="1.0" encoding="UTF-8" standalone="yes"?>
<Relationships xmlns="http://schemas.openxmlformats.org/package/2006/relationships"><Relationship Id="rId1" Type="http://schemas.openxmlformats.org/officeDocument/2006/relationships/slideLayout" Target="../slideLayouts/slideLayout118.xml"/></Relationships>
</file>

<file path=ppt/slides/_rels/slide1445.xml.rels><?xml version="1.0" encoding="UTF-8" standalone="yes"?>
<Relationships xmlns="http://schemas.openxmlformats.org/package/2006/relationships"><Relationship Id="rId1" Type="http://schemas.openxmlformats.org/officeDocument/2006/relationships/slideLayout" Target="../slideLayouts/slideLayout119.xml"/></Relationships>
</file>

<file path=ppt/slides/_rels/slide1446.xml.rels><?xml version="1.0" encoding="UTF-8" standalone="yes"?>
<Relationships xmlns="http://schemas.openxmlformats.org/package/2006/relationships"><Relationship Id="rId1" Type="http://schemas.openxmlformats.org/officeDocument/2006/relationships/slideLayout" Target="../slideLayouts/slideLayout119.xml"/></Relationships>
</file>

<file path=ppt/slides/_rels/slide1447.xml.rels><?xml version="1.0" encoding="UTF-8" standalone="yes"?>
<Relationships xmlns="http://schemas.openxmlformats.org/package/2006/relationships"><Relationship Id="rId1" Type="http://schemas.openxmlformats.org/officeDocument/2006/relationships/slideLayout" Target="../slideLayouts/slideLayout119.xml"/></Relationships>
</file>

<file path=ppt/slides/_rels/slide1448.xml.rels><?xml version="1.0" encoding="UTF-8" standalone="yes"?>
<Relationships xmlns="http://schemas.openxmlformats.org/package/2006/relationships"><Relationship Id="rId1" Type="http://schemas.openxmlformats.org/officeDocument/2006/relationships/slideLayout" Target="../slideLayouts/slideLayout119.xml"/></Relationships>
</file>

<file path=ppt/slides/_rels/slide1449.xml.rels><?xml version="1.0" encoding="UTF-8" standalone="yes"?>
<Relationships xmlns="http://schemas.openxmlformats.org/package/2006/relationships"><Relationship Id="rId1" Type="http://schemas.openxmlformats.org/officeDocument/2006/relationships/slideLayout" Target="../slideLayouts/slideLayout119.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50.xml.rels><?xml version="1.0" encoding="UTF-8" standalone="yes"?>
<Relationships xmlns="http://schemas.openxmlformats.org/package/2006/relationships"><Relationship Id="rId1" Type="http://schemas.openxmlformats.org/officeDocument/2006/relationships/slideLayout" Target="../slideLayouts/slideLayout119.xml"/></Relationships>
</file>

<file path=ppt/slides/_rels/slide1451.xml.rels><?xml version="1.0" encoding="UTF-8" standalone="yes"?>
<Relationships xmlns="http://schemas.openxmlformats.org/package/2006/relationships"><Relationship Id="rId1" Type="http://schemas.openxmlformats.org/officeDocument/2006/relationships/slideLayout" Target="../slideLayouts/slideLayout119.xml"/></Relationships>
</file>

<file path=ppt/slides/_rels/slide1452.xml.rels><?xml version="1.0" encoding="UTF-8" standalone="yes"?>
<Relationships xmlns="http://schemas.openxmlformats.org/package/2006/relationships"><Relationship Id="rId1" Type="http://schemas.openxmlformats.org/officeDocument/2006/relationships/slideLayout" Target="../slideLayouts/slideLayout119.xml"/></Relationships>
</file>

<file path=ppt/slides/_rels/slide1453.xml.rels><?xml version="1.0" encoding="UTF-8" standalone="yes"?>
<Relationships xmlns="http://schemas.openxmlformats.org/package/2006/relationships"><Relationship Id="rId1" Type="http://schemas.openxmlformats.org/officeDocument/2006/relationships/slideLayout" Target="../slideLayouts/slideLayout119.xml"/></Relationships>
</file>

<file path=ppt/slides/_rels/slide1454.xml.rels><?xml version="1.0" encoding="UTF-8" standalone="yes"?>
<Relationships xmlns="http://schemas.openxmlformats.org/package/2006/relationships"><Relationship Id="rId1" Type="http://schemas.openxmlformats.org/officeDocument/2006/relationships/slideLayout" Target="../slideLayouts/slideLayout119.xml"/></Relationships>
</file>

<file path=ppt/slides/_rels/slide1455.xml.rels><?xml version="1.0" encoding="UTF-8" standalone="yes"?>
<Relationships xmlns="http://schemas.openxmlformats.org/package/2006/relationships"><Relationship Id="rId1" Type="http://schemas.openxmlformats.org/officeDocument/2006/relationships/slideLayout" Target="../slideLayouts/slideLayout119.xml"/></Relationships>
</file>

<file path=ppt/slides/_rels/slide1456.xml.rels><?xml version="1.0" encoding="UTF-8" standalone="yes"?>
<Relationships xmlns="http://schemas.openxmlformats.org/package/2006/relationships"><Relationship Id="rId1" Type="http://schemas.openxmlformats.org/officeDocument/2006/relationships/slideLayout" Target="../slideLayouts/slideLayout119.xml"/></Relationships>
</file>

<file path=ppt/slides/_rels/slide1457.xml.rels><?xml version="1.0" encoding="UTF-8" standalone="yes"?>
<Relationships xmlns="http://schemas.openxmlformats.org/package/2006/relationships"><Relationship Id="rId1" Type="http://schemas.openxmlformats.org/officeDocument/2006/relationships/slideLayout" Target="../slideLayouts/slideLayout119.xml"/></Relationships>
</file>

<file path=ppt/slides/_rels/slide1458.xml.rels><?xml version="1.0" encoding="UTF-8" standalone="yes"?>
<Relationships xmlns="http://schemas.openxmlformats.org/package/2006/relationships"><Relationship Id="rId1" Type="http://schemas.openxmlformats.org/officeDocument/2006/relationships/slideLayout" Target="../slideLayouts/slideLayout119.xml"/></Relationships>
</file>

<file path=ppt/slides/_rels/slide1459.xml.rels><?xml version="1.0" encoding="UTF-8" standalone="yes"?>
<Relationships xmlns="http://schemas.openxmlformats.org/package/2006/relationships"><Relationship Id="rId1" Type="http://schemas.openxmlformats.org/officeDocument/2006/relationships/slideLayout" Target="../slideLayouts/slideLayout119.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60.xml.rels><?xml version="1.0" encoding="UTF-8" standalone="yes"?>
<Relationships xmlns="http://schemas.openxmlformats.org/package/2006/relationships"><Relationship Id="rId2" Type="http://schemas.openxmlformats.org/officeDocument/2006/relationships/slide" Target="slide1461.xml"/><Relationship Id="rId1" Type="http://schemas.openxmlformats.org/officeDocument/2006/relationships/slideLayout" Target="../slideLayouts/slideLayout119.xml"/></Relationships>
</file>

<file path=ppt/slides/_rels/slide1461.xml.rels><?xml version="1.0" encoding="UTF-8" standalone="yes"?>
<Relationships xmlns="http://schemas.openxmlformats.org/package/2006/relationships"><Relationship Id="rId1" Type="http://schemas.openxmlformats.org/officeDocument/2006/relationships/slideLayout" Target="../slideLayouts/slideLayout130.xml"/></Relationships>
</file>

<file path=ppt/slides/_rels/slide1462.xml.rels><?xml version="1.0" encoding="UTF-8" standalone="yes"?>
<Relationships xmlns="http://schemas.openxmlformats.org/package/2006/relationships"><Relationship Id="rId1" Type="http://schemas.openxmlformats.org/officeDocument/2006/relationships/slideLayout" Target="../slideLayouts/slideLayout120.xml"/></Relationships>
</file>

<file path=ppt/slides/_rels/slide1463.xml.rels><?xml version="1.0" encoding="UTF-8" standalone="yes"?>
<Relationships xmlns="http://schemas.openxmlformats.org/package/2006/relationships"><Relationship Id="rId1" Type="http://schemas.openxmlformats.org/officeDocument/2006/relationships/slideLayout" Target="../slideLayouts/slideLayout120.xml"/></Relationships>
</file>

<file path=ppt/slides/_rels/slide1464.xml.rels><?xml version="1.0" encoding="UTF-8" standalone="yes"?>
<Relationships xmlns="http://schemas.openxmlformats.org/package/2006/relationships"><Relationship Id="rId1" Type="http://schemas.openxmlformats.org/officeDocument/2006/relationships/slideLayout" Target="../slideLayouts/slideLayout120.xml"/></Relationships>
</file>

<file path=ppt/slides/_rels/slide1465.xml.rels><?xml version="1.0" encoding="UTF-8" standalone="yes"?>
<Relationships xmlns="http://schemas.openxmlformats.org/package/2006/relationships"><Relationship Id="rId1" Type="http://schemas.openxmlformats.org/officeDocument/2006/relationships/slideLayout" Target="../slideLayouts/slideLayout120.xml"/></Relationships>
</file>

<file path=ppt/slides/_rels/slide1466.xml.rels><?xml version="1.0" encoding="UTF-8" standalone="yes"?>
<Relationships xmlns="http://schemas.openxmlformats.org/package/2006/relationships"><Relationship Id="rId1" Type="http://schemas.openxmlformats.org/officeDocument/2006/relationships/slideLayout" Target="../slideLayouts/slideLayout121.xml"/></Relationships>
</file>

<file path=ppt/slides/_rels/slide1467.xml.rels><?xml version="1.0" encoding="UTF-8" standalone="yes"?>
<Relationships xmlns="http://schemas.openxmlformats.org/package/2006/relationships"><Relationship Id="rId1" Type="http://schemas.openxmlformats.org/officeDocument/2006/relationships/slideLayout" Target="../slideLayouts/slideLayout121.xml"/></Relationships>
</file>

<file path=ppt/slides/_rels/slide1468.xml.rels><?xml version="1.0" encoding="UTF-8" standalone="yes"?>
<Relationships xmlns="http://schemas.openxmlformats.org/package/2006/relationships"><Relationship Id="rId1" Type="http://schemas.openxmlformats.org/officeDocument/2006/relationships/slideLayout" Target="../slideLayouts/slideLayout121.xml"/></Relationships>
</file>

<file path=ppt/slides/_rels/slide1469.xml.rels><?xml version="1.0" encoding="UTF-8" standalone="yes"?>
<Relationships xmlns="http://schemas.openxmlformats.org/package/2006/relationships"><Relationship Id="rId1" Type="http://schemas.openxmlformats.org/officeDocument/2006/relationships/slideLayout" Target="../slideLayouts/slideLayout121.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70.xml.rels><?xml version="1.0" encoding="UTF-8" standalone="yes"?>
<Relationships xmlns="http://schemas.openxmlformats.org/package/2006/relationships"><Relationship Id="rId1" Type="http://schemas.openxmlformats.org/officeDocument/2006/relationships/slideLayout" Target="../slideLayouts/slideLayout130.xml"/></Relationships>
</file>

<file path=ppt/slides/_rels/slide1471.xml.rels><?xml version="1.0" encoding="UTF-8" standalone="yes"?>
<Relationships xmlns="http://schemas.openxmlformats.org/package/2006/relationships"><Relationship Id="rId1" Type="http://schemas.openxmlformats.org/officeDocument/2006/relationships/slideLayout" Target="../slideLayouts/slideLayout130.xml"/></Relationships>
</file>

<file path=ppt/slides/_rels/slide1472.xml.rels><?xml version="1.0" encoding="UTF-8" standalone="yes"?>
<Relationships xmlns="http://schemas.openxmlformats.org/package/2006/relationships"><Relationship Id="rId2" Type="http://schemas.openxmlformats.org/officeDocument/2006/relationships/slide" Target="slide1461.xml"/><Relationship Id="rId1" Type="http://schemas.openxmlformats.org/officeDocument/2006/relationships/slideLayout" Target="../slideLayouts/slideLayout122.xml"/></Relationships>
</file>

<file path=ppt/slides/_rels/slide1473.xml.rels><?xml version="1.0" encoding="UTF-8" standalone="yes"?>
<Relationships xmlns="http://schemas.openxmlformats.org/package/2006/relationships"><Relationship Id="rId1" Type="http://schemas.openxmlformats.org/officeDocument/2006/relationships/slideLayout" Target="../slideLayouts/slideLayout122.xml"/></Relationships>
</file>

<file path=ppt/slides/_rels/slide1474.xml.rels><?xml version="1.0" encoding="UTF-8" standalone="yes"?>
<Relationships xmlns="http://schemas.openxmlformats.org/package/2006/relationships"><Relationship Id="rId1" Type="http://schemas.openxmlformats.org/officeDocument/2006/relationships/slideLayout" Target="../slideLayouts/slideLayout122.xml"/></Relationships>
</file>

<file path=ppt/slides/_rels/slide1475.xml.rels><?xml version="1.0" encoding="UTF-8" standalone="yes"?>
<Relationships xmlns="http://schemas.openxmlformats.org/package/2006/relationships"><Relationship Id="rId1" Type="http://schemas.openxmlformats.org/officeDocument/2006/relationships/slideLayout" Target="../slideLayouts/slideLayout122.xml"/></Relationships>
</file>

<file path=ppt/slides/_rels/slide1476.xml.rels><?xml version="1.0" encoding="UTF-8" standalone="yes"?>
<Relationships xmlns="http://schemas.openxmlformats.org/package/2006/relationships"><Relationship Id="rId1" Type="http://schemas.openxmlformats.org/officeDocument/2006/relationships/slideLayout" Target="../slideLayouts/slideLayout122.xml"/></Relationships>
</file>

<file path=ppt/slides/_rels/slide1477.xml.rels><?xml version="1.0" encoding="UTF-8" standalone="yes"?>
<Relationships xmlns="http://schemas.openxmlformats.org/package/2006/relationships"><Relationship Id="rId1" Type="http://schemas.openxmlformats.org/officeDocument/2006/relationships/slideLayout" Target="../slideLayouts/slideLayout122.xml"/></Relationships>
</file>

<file path=ppt/slides/_rels/slide1478.xml.rels><?xml version="1.0" encoding="UTF-8" standalone="yes"?>
<Relationships xmlns="http://schemas.openxmlformats.org/package/2006/relationships"><Relationship Id="rId1" Type="http://schemas.openxmlformats.org/officeDocument/2006/relationships/slideLayout" Target="../slideLayouts/slideLayout122.xml"/></Relationships>
</file>

<file path=ppt/slides/_rels/slide1479.xml.rels><?xml version="1.0" encoding="UTF-8" standalone="yes"?>
<Relationships xmlns="http://schemas.openxmlformats.org/package/2006/relationships"><Relationship Id="rId1" Type="http://schemas.openxmlformats.org/officeDocument/2006/relationships/slideLayout" Target="../slideLayouts/slideLayout12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80.xml.rels><?xml version="1.0" encoding="UTF-8" standalone="yes"?>
<Relationships xmlns="http://schemas.openxmlformats.org/package/2006/relationships"><Relationship Id="rId1" Type="http://schemas.openxmlformats.org/officeDocument/2006/relationships/slideLayout" Target="../slideLayouts/slideLayout122.xml"/></Relationships>
</file>

<file path=ppt/slides/_rels/slide1481.xml.rels><?xml version="1.0" encoding="UTF-8" standalone="yes"?>
<Relationships xmlns="http://schemas.openxmlformats.org/package/2006/relationships"><Relationship Id="rId1" Type="http://schemas.openxmlformats.org/officeDocument/2006/relationships/slideLayout" Target="../slideLayouts/slideLayout122.xml"/></Relationships>
</file>

<file path=ppt/slides/_rels/slide1482.xml.rels><?xml version="1.0" encoding="UTF-8" standalone="yes"?>
<Relationships xmlns="http://schemas.openxmlformats.org/package/2006/relationships"><Relationship Id="rId1" Type="http://schemas.openxmlformats.org/officeDocument/2006/relationships/slideLayout" Target="../slideLayouts/slideLayout122.xml"/></Relationships>
</file>

<file path=ppt/slides/_rels/slide1483.xml.rels><?xml version="1.0" encoding="UTF-8" standalone="yes"?>
<Relationships xmlns="http://schemas.openxmlformats.org/package/2006/relationships"><Relationship Id="rId1" Type="http://schemas.openxmlformats.org/officeDocument/2006/relationships/slideLayout" Target="../slideLayouts/slideLayout122.xml"/></Relationships>
</file>

<file path=ppt/slides/_rels/slide1484.xml.rels><?xml version="1.0" encoding="UTF-8" standalone="yes"?>
<Relationships xmlns="http://schemas.openxmlformats.org/package/2006/relationships"><Relationship Id="rId1" Type="http://schemas.openxmlformats.org/officeDocument/2006/relationships/slideLayout" Target="../slideLayouts/slideLayout122.xml"/></Relationships>
</file>

<file path=ppt/slides/_rels/slide1485.xml.rels><?xml version="1.0" encoding="UTF-8" standalone="yes"?>
<Relationships xmlns="http://schemas.openxmlformats.org/package/2006/relationships"><Relationship Id="rId1" Type="http://schemas.openxmlformats.org/officeDocument/2006/relationships/slideLayout" Target="../slideLayouts/slideLayout122.xml"/></Relationships>
</file>

<file path=ppt/slides/_rels/slide1486.xml.rels><?xml version="1.0" encoding="UTF-8" standalone="yes"?>
<Relationships xmlns="http://schemas.openxmlformats.org/package/2006/relationships"><Relationship Id="rId1" Type="http://schemas.openxmlformats.org/officeDocument/2006/relationships/slideLayout" Target="../slideLayouts/slideLayout122.xml"/></Relationships>
</file>

<file path=ppt/slides/_rels/slide1487.xml.rels><?xml version="1.0" encoding="UTF-8" standalone="yes"?>
<Relationships xmlns="http://schemas.openxmlformats.org/package/2006/relationships"><Relationship Id="rId1" Type="http://schemas.openxmlformats.org/officeDocument/2006/relationships/slideLayout" Target="../slideLayouts/slideLayout122.xml"/></Relationships>
</file>

<file path=ppt/slides/_rels/slide1488.xml.rels><?xml version="1.0" encoding="UTF-8" standalone="yes"?>
<Relationships xmlns="http://schemas.openxmlformats.org/package/2006/relationships"><Relationship Id="rId1" Type="http://schemas.openxmlformats.org/officeDocument/2006/relationships/slideLayout" Target="../slideLayouts/slideLayout122.xml"/></Relationships>
</file>

<file path=ppt/slides/_rels/slide1489.xml.rels><?xml version="1.0" encoding="UTF-8" standalone="yes"?>
<Relationships xmlns="http://schemas.openxmlformats.org/package/2006/relationships"><Relationship Id="rId2" Type="http://schemas.openxmlformats.org/officeDocument/2006/relationships/slide" Target="slide1461.xml"/><Relationship Id="rId1" Type="http://schemas.openxmlformats.org/officeDocument/2006/relationships/slideLayout" Target="../slideLayouts/slideLayout123.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90.xml.rels><?xml version="1.0" encoding="UTF-8" standalone="yes"?>
<Relationships xmlns="http://schemas.openxmlformats.org/package/2006/relationships"><Relationship Id="rId1" Type="http://schemas.openxmlformats.org/officeDocument/2006/relationships/slideLayout" Target="../slideLayouts/slideLayout123.xml"/></Relationships>
</file>

<file path=ppt/slides/_rels/slide1491.xml.rels><?xml version="1.0" encoding="UTF-8" standalone="yes"?>
<Relationships xmlns="http://schemas.openxmlformats.org/package/2006/relationships"><Relationship Id="rId1" Type="http://schemas.openxmlformats.org/officeDocument/2006/relationships/slideLayout" Target="../slideLayouts/slideLayout123.xml"/></Relationships>
</file>

<file path=ppt/slides/_rels/slide1492.xml.rels><?xml version="1.0" encoding="UTF-8" standalone="yes"?>
<Relationships xmlns="http://schemas.openxmlformats.org/package/2006/relationships"><Relationship Id="rId1" Type="http://schemas.openxmlformats.org/officeDocument/2006/relationships/slideLayout" Target="../slideLayouts/slideLayout123.xml"/></Relationships>
</file>

<file path=ppt/slides/_rels/slide1493.xml.rels><?xml version="1.0" encoding="UTF-8" standalone="yes"?>
<Relationships xmlns="http://schemas.openxmlformats.org/package/2006/relationships"><Relationship Id="rId1" Type="http://schemas.openxmlformats.org/officeDocument/2006/relationships/slideLayout" Target="../slideLayouts/slideLayout123.xml"/></Relationships>
</file>

<file path=ppt/slides/_rels/slide1494.xml.rels><?xml version="1.0" encoding="UTF-8" standalone="yes"?>
<Relationships xmlns="http://schemas.openxmlformats.org/package/2006/relationships"><Relationship Id="rId1" Type="http://schemas.openxmlformats.org/officeDocument/2006/relationships/slideLayout" Target="../slideLayouts/slideLayout123.xml"/></Relationships>
</file>

<file path=ppt/slides/_rels/slide1495.xml.rels><?xml version="1.0" encoding="UTF-8" standalone="yes"?>
<Relationships xmlns="http://schemas.openxmlformats.org/package/2006/relationships"><Relationship Id="rId1" Type="http://schemas.openxmlformats.org/officeDocument/2006/relationships/slideLayout" Target="../slideLayouts/slideLayout123.xml"/></Relationships>
</file>

<file path=ppt/slides/_rels/slide1496.xml.rels><?xml version="1.0" encoding="UTF-8" standalone="yes"?>
<Relationships xmlns="http://schemas.openxmlformats.org/package/2006/relationships"><Relationship Id="rId1" Type="http://schemas.openxmlformats.org/officeDocument/2006/relationships/slideLayout" Target="../slideLayouts/slideLayout123.xml"/></Relationships>
</file>

<file path=ppt/slides/_rels/slide1497.xml.rels><?xml version="1.0" encoding="UTF-8" standalone="yes"?>
<Relationships xmlns="http://schemas.openxmlformats.org/package/2006/relationships"><Relationship Id="rId1" Type="http://schemas.openxmlformats.org/officeDocument/2006/relationships/slideLayout" Target="../slideLayouts/slideLayout123.xml"/></Relationships>
</file>

<file path=ppt/slides/_rels/slide1498.xml.rels><?xml version="1.0" encoding="UTF-8" standalone="yes"?>
<Relationships xmlns="http://schemas.openxmlformats.org/package/2006/relationships"><Relationship Id="rId1" Type="http://schemas.openxmlformats.org/officeDocument/2006/relationships/slideLayout" Target="../slideLayouts/slideLayout123.xml"/></Relationships>
</file>

<file path=ppt/slides/_rels/slide1499.xml.rels><?xml version="1.0" encoding="UTF-8" standalone="yes"?>
<Relationships xmlns="http://schemas.openxmlformats.org/package/2006/relationships"><Relationship Id="rId1" Type="http://schemas.openxmlformats.org/officeDocument/2006/relationships/slideLayout" Target="../slideLayouts/slideLayout12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00.xml.rels><?xml version="1.0" encoding="UTF-8" standalone="yes"?>
<Relationships xmlns="http://schemas.openxmlformats.org/package/2006/relationships"><Relationship Id="rId1" Type="http://schemas.openxmlformats.org/officeDocument/2006/relationships/slideLayout" Target="../slideLayouts/slideLayout123.xml"/></Relationships>
</file>

<file path=ppt/slides/_rels/slide1501.xml.rels><?xml version="1.0" encoding="UTF-8" standalone="yes"?>
<Relationships xmlns="http://schemas.openxmlformats.org/package/2006/relationships"><Relationship Id="rId1" Type="http://schemas.openxmlformats.org/officeDocument/2006/relationships/slideLayout" Target="../slideLayouts/slideLayout123.xml"/></Relationships>
</file>

<file path=ppt/slides/_rels/slide1502.xml.rels><?xml version="1.0" encoding="UTF-8" standalone="yes"?>
<Relationships xmlns="http://schemas.openxmlformats.org/package/2006/relationships"><Relationship Id="rId1" Type="http://schemas.openxmlformats.org/officeDocument/2006/relationships/slideLayout" Target="../slideLayouts/slideLayout123.xml"/></Relationships>
</file>

<file path=ppt/slides/_rels/slide1503.xml.rels><?xml version="1.0" encoding="UTF-8" standalone="yes"?>
<Relationships xmlns="http://schemas.openxmlformats.org/package/2006/relationships"><Relationship Id="rId1" Type="http://schemas.openxmlformats.org/officeDocument/2006/relationships/slideLayout" Target="../slideLayouts/slideLayout123.xml"/></Relationships>
</file>

<file path=ppt/slides/_rels/slide1504.xml.rels><?xml version="1.0" encoding="UTF-8" standalone="yes"?>
<Relationships xmlns="http://schemas.openxmlformats.org/package/2006/relationships"><Relationship Id="rId1" Type="http://schemas.openxmlformats.org/officeDocument/2006/relationships/slideLayout" Target="../slideLayouts/slideLayout123.xml"/></Relationships>
</file>

<file path=ppt/slides/_rels/slide1505.xml.rels><?xml version="1.0" encoding="UTF-8" standalone="yes"?>
<Relationships xmlns="http://schemas.openxmlformats.org/package/2006/relationships"><Relationship Id="rId1" Type="http://schemas.openxmlformats.org/officeDocument/2006/relationships/slideLayout" Target="../slideLayouts/slideLayout123.xml"/></Relationships>
</file>

<file path=ppt/slides/_rels/slide1506.xml.rels><?xml version="1.0" encoding="UTF-8" standalone="yes"?>
<Relationships xmlns="http://schemas.openxmlformats.org/package/2006/relationships"><Relationship Id="rId1" Type="http://schemas.openxmlformats.org/officeDocument/2006/relationships/slideLayout" Target="../slideLayouts/slideLayout123.xml"/></Relationships>
</file>

<file path=ppt/slides/_rels/slide1507.xml.rels><?xml version="1.0" encoding="UTF-8" standalone="yes"?>
<Relationships xmlns="http://schemas.openxmlformats.org/package/2006/relationships"><Relationship Id="rId1" Type="http://schemas.openxmlformats.org/officeDocument/2006/relationships/slideLayout" Target="../slideLayouts/slideLayout123.xml"/></Relationships>
</file>

<file path=ppt/slides/_rels/slide1508.xml.rels><?xml version="1.0" encoding="UTF-8" standalone="yes"?>
<Relationships xmlns="http://schemas.openxmlformats.org/package/2006/relationships"><Relationship Id="rId1" Type="http://schemas.openxmlformats.org/officeDocument/2006/relationships/slideLayout" Target="../slideLayouts/slideLayout123.xml"/></Relationships>
</file>

<file path=ppt/slides/_rels/slide1509.xml.rels><?xml version="1.0" encoding="UTF-8" standalone="yes"?>
<Relationships xmlns="http://schemas.openxmlformats.org/package/2006/relationships"><Relationship Id="rId1" Type="http://schemas.openxmlformats.org/officeDocument/2006/relationships/slideLayout" Target="../slideLayouts/slideLayout128.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10.xml.rels><?xml version="1.0" encoding="UTF-8" standalone="yes"?>
<Relationships xmlns="http://schemas.openxmlformats.org/package/2006/relationships"><Relationship Id="rId1" Type="http://schemas.openxmlformats.org/officeDocument/2006/relationships/slideLayout" Target="../slideLayouts/slideLayout128.xml"/></Relationships>
</file>

<file path=ppt/slides/_rels/slide1511.xml.rels><?xml version="1.0" encoding="UTF-8" standalone="yes"?>
<Relationships xmlns="http://schemas.openxmlformats.org/package/2006/relationships"><Relationship Id="rId1" Type="http://schemas.openxmlformats.org/officeDocument/2006/relationships/slideLayout" Target="../slideLayouts/slideLayout128.xml"/></Relationships>
</file>

<file path=ppt/slides/_rels/slide1512.xml.rels><?xml version="1.0" encoding="UTF-8" standalone="yes"?>
<Relationships xmlns="http://schemas.openxmlformats.org/package/2006/relationships"><Relationship Id="rId1" Type="http://schemas.openxmlformats.org/officeDocument/2006/relationships/slideLayout" Target="../slideLayouts/slideLayout128.xml"/></Relationships>
</file>

<file path=ppt/slides/_rels/slide1513.xml.rels><?xml version="1.0" encoding="UTF-8" standalone="yes"?>
<Relationships xmlns="http://schemas.openxmlformats.org/package/2006/relationships"><Relationship Id="rId1" Type="http://schemas.openxmlformats.org/officeDocument/2006/relationships/slideLayout" Target="../slideLayouts/slideLayout128.xml"/></Relationships>
</file>

<file path=ppt/slides/_rels/slide1514.xml.rels><?xml version="1.0" encoding="UTF-8" standalone="yes"?>
<Relationships xmlns="http://schemas.openxmlformats.org/package/2006/relationships"><Relationship Id="rId1" Type="http://schemas.openxmlformats.org/officeDocument/2006/relationships/slideLayout" Target="../slideLayouts/slideLayout128.xml"/></Relationships>
</file>

<file path=ppt/slides/_rels/slide1515.xml.rels><?xml version="1.0" encoding="UTF-8" standalone="yes"?>
<Relationships xmlns="http://schemas.openxmlformats.org/package/2006/relationships"><Relationship Id="rId1" Type="http://schemas.openxmlformats.org/officeDocument/2006/relationships/slideLayout" Target="../slideLayouts/slideLayout128.xml"/></Relationships>
</file>

<file path=ppt/slides/_rels/slide1516.xml.rels><?xml version="1.0" encoding="UTF-8" standalone="yes"?>
<Relationships xmlns="http://schemas.openxmlformats.org/package/2006/relationships"><Relationship Id="rId1" Type="http://schemas.openxmlformats.org/officeDocument/2006/relationships/slideLayout" Target="../slideLayouts/slideLayout128.xml"/></Relationships>
</file>

<file path=ppt/slides/_rels/slide1517.xml.rels><?xml version="1.0" encoding="UTF-8" standalone="yes"?>
<Relationships xmlns="http://schemas.openxmlformats.org/package/2006/relationships"><Relationship Id="rId1" Type="http://schemas.openxmlformats.org/officeDocument/2006/relationships/slideLayout" Target="../slideLayouts/slideLayout128.xml"/></Relationships>
</file>

<file path=ppt/slides/_rels/slide1518.xml.rels><?xml version="1.0" encoding="UTF-8" standalone="yes"?>
<Relationships xmlns="http://schemas.openxmlformats.org/package/2006/relationships"><Relationship Id="rId1" Type="http://schemas.openxmlformats.org/officeDocument/2006/relationships/slideLayout" Target="../slideLayouts/slideLayout128.xml"/></Relationships>
</file>

<file path=ppt/slides/_rels/slide1519.xml.rels><?xml version="1.0" encoding="UTF-8" standalone="yes"?>
<Relationships xmlns="http://schemas.openxmlformats.org/package/2006/relationships"><Relationship Id="rId1" Type="http://schemas.openxmlformats.org/officeDocument/2006/relationships/slideLayout" Target="../slideLayouts/slideLayout128.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20.xml.rels><?xml version="1.0" encoding="UTF-8" standalone="yes"?>
<Relationships xmlns="http://schemas.openxmlformats.org/package/2006/relationships"><Relationship Id="rId1" Type="http://schemas.openxmlformats.org/officeDocument/2006/relationships/slideLayout" Target="../slideLayouts/slideLayout128.xml"/></Relationships>
</file>

<file path=ppt/slides/_rels/slide1521.xml.rels><?xml version="1.0" encoding="UTF-8" standalone="yes"?>
<Relationships xmlns="http://schemas.openxmlformats.org/package/2006/relationships"><Relationship Id="rId1" Type="http://schemas.openxmlformats.org/officeDocument/2006/relationships/slideLayout" Target="../slideLayouts/slideLayout128.xml"/></Relationships>
</file>

<file path=ppt/slides/_rels/slide1522.xml.rels><?xml version="1.0" encoding="UTF-8" standalone="yes"?>
<Relationships xmlns="http://schemas.openxmlformats.org/package/2006/relationships"><Relationship Id="rId1" Type="http://schemas.openxmlformats.org/officeDocument/2006/relationships/slideLayout" Target="../slideLayouts/slideLayout128.xml"/></Relationships>
</file>

<file path=ppt/slides/_rels/slide1523.xml.rels><?xml version="1.0" encoding="UTF-8" standalone="yes"?>
<Relationships xmlns="http://schemas.openxmlformats.org/package/2006/relationships"><Relationship Id="rId1" Type="http://schemas.openxmlformats.org/officeDocument/2006/relationships/slideLayout" Target="../slideLayouts/slideLayout128.xml"/></Relationships>
</file>

<file path=ppt/slides/_rels/slide1524.xml.rels><?xml version="1.0" encoding="UTF-8" standalone="yes"?>
<Relationships xmlns="http://schemas.openxmlformats.org/package/2006/relationships"><Relationship Id="rId1" Type="http://schemas.openxmlformats.org/officeDocument/2006/relationships/slideLayout" Target="../slideLayouts/slideLayout129.xml"/></Relationships>
</file>

<file path=ppt/slides/_rels/slide1525.xml.rels><?xml version="1.0" encoding="UTF-8" standalone="yes"?>
<Relationships xmlns="http://schemas.openxmlformats.org/package/2006/relationships"><Relationship Id="rId1" Type="http://schemas.openxmlformats.org/officeDocument/2006/relationships/slideLayout" Target="../slideLayouts/slideLayout129.xml"/></Relationships>
</file>

<file path=ppt/slides/_rels/slide1526.xml.rels><?xml version="1.0" encoding="UTF-8" standalone="yes"?>
<Relationships xmlns="http://schemas.openxmlformats.org/package/2006/relationships"><Relationship Id="rId1" Type="http://schemas.openxmlformats.org/officeDocument/2006/relationships/slideLayout" Target="../slideLayouts/slideLayout129.xml"/></Relationships>
</file>

<file path=ppt/slides/_rels/slide1527.xml.rels><?xml version="1.0" encoding="UTF-8" standalone="yes"?>
<Relationships xmlns="http://schemas.openxmlformats.org/package/2006/relationships"><Relationship Id="rId1" Type="http://schemas.openxmlformats.org/officeDocument/2006/relationships/slideLayout" Target="../slideLayouts/slideLayout129.xml"/></Relationships>
</file>

<file path=ppt/slides/_rels/slide1528.xml.rels><?xml version="1.0" encoding="UTF-8" standalone="yes"?>
<Relationships xmlns="http://schemas.openxmlformats.org/package/2006/relationships"><Relationship Id="rId1" Type="http://schemas.openxmlformats.org/officeDocument/2006/relationships/slideLayout" Target="../slideLayouts/slideLayout129.xml"/></Relationships>
</file>

<file path=ppt/slides/_rels/slide1529.xml.rels><?xml version="1.0" encoding="UTF-8" standalone="yes"?>
<Relationships xmlns="http://schemas.openxmlformats.org/package/2006/relationships"><Relationship Id="rId1" Type="http://schemas.openxmlformats.org/officeDocument/2006/relationships/slideLayout" Target="../slideLayouts/slideLayout129.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30.xml.rels><?xml version="1.0" encoding="UTF-8" standalone="yes"?>
<Relationships xmlns="http://schemas.openxmlformats.org/package/2006/relationships"><Relationship Id="rId1" Type="http://schemas.openxmlformats.org/officeDocument/2006/relationships/slideLayout" Target="../slideLayouts/slideLayout129.xml"/></Relationships>
</file>

<file path=ppt/slides/_rels/slide1531.xml.rels><?xml version="1.0" encoding="UTF-8" standalone="yes"?>
<Relationships xmlns="http://schemas.openxmlformats.org/package/2006/relationships"><Relationship Id="rId1" Type="http://schemas.openxmlformats.org/officeDocument/2006/relationships/slideLayout" Target="../slideLayouts/slideLayout129.xml"/></Relationships>
</file>

<file path=ppt/slides/_rels/slide1532.xml.rels><?xml version="1.0" encoding="UTF-8" standalone="yes"?>
<Relationships xmlns="http://schemas.openxmlformats.org/package/2006/relationships"><Relationship Id="rId1" Type="http://schemas.openxmlformats.org/officeDocument/2006/relationships/slideLayout" Target="../slideLayouts/slideLayout129.xml"/></Relationships>
</file>

<file path=ppt/slides/_rels/slide1533.xml.rels><?xml version="1.0" encoding="UTF-8" standalone="yes"?>
<Relationships xmlns="http://schemas.openxmlformats.org/package/2006/relationships"><Relationship Id="rId1" Type="http://schemas.openxmlformats.org/officeDocument/2006/relationships/slideLayout" Target="../slideLayouts/slideLayout129.xml"/></Relationships>
</file>

<file path=ppt/slides/_rels/slide1534.xml.rels><?xml version="1.0" encoding="UTF-8" standalone="yes"?>
<Relationships xmlns="http://schemas.openxmlformats.org/package/2006/relationships"><Relationship Id="rId1" Type="http://schemas.openxmlformats.org/officeDocument/2006/relationships/slideLayout" Target="../slideLayouts/slideLayout129.xml"/></Relationships>
</file>

<file path=ppt/slides/_rels/slide1535.xml.rels><?xml version="1.0" encoding="UTF-8" standalone="yes"?>
<Relationships xmlns="http://schemas.openxmlformats.org/package/2006/relationships"><Relationship Id="rId1" Type="http://schemas.openxmlformats.org/officeDocument/2006/relationships/slideLayout" Target="../slideLayouts/slideLayout129.xml"/></Relationships>
</file>

<file path=ppt/slides/_rels/slide1536.xml.rels><?xml version="1.0" encoding="UTF-8" standalone="yes"?>
<Relationships xmlns="http://schemas.openxmlformats.org/package/2006/relationships"><Relationship Id="rId1" Type="http://schemas.openxmlformats.org/officeDocument/2006/relationships/slideLayout" Target="../slideLayouts/slideLayout129.xml"/></Relationships>
</file>

<file path=ppt/slides/_rels/slide1537.xml.rels><?xml version="1.0" encoding="UTF-8" standalone="yes"?>
<Relationships xmlns="http://schemas.openxmlformats.org/package/2006/relationships"><Relationship Id="rId1" Type="http://schemas.openxmlformats.org/officeDocument/2006/relationships/slideLayout" Target="../slideLayouts/slideLayout129.xml"/></Relationships>
</file>

<file path=ppt/slides/_rels/slide1538.xml.rels><?xml version="1.0" encoding="UTF-8" standalone="yes"?>
<Relationships xmlns="http://schemas.openxmlformats.org/package/2006/relationships"><Relationship Id="rId1" Type="http://schemas.openxmlformats.org/officeDocument/2006/relationships/slideLayout" Target="../slideLayouts/slideLayout129.xml"/></Relationships>
</file>

<file path=ppt/slides/_rels/slide1539.xml.rels><?xml version="1.0" encoding="UTF-8" standalone="yes"?>
<Relationships xmlns="http://schemas.openxmlformats.org/package/2006/relationships"><Relationship Id="rId1" Type="http://schemas.openxmlformats.org/officeDocument/2006/relationships/slideLayout" Target="../slideLayouts/slideLayout130.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40.xml.rels><?xml version="1.0" encoding="UTF-8" standalone="yes"?>
<Relationships xmlns="http://schemas.openxmlformats.org/package/2006/relationships"><Relationship Id="rId1" Type="http://schemas.openxmlformats.org/officeDocument/2006/relationships/slideLayout" Target="../slideLayouts/slideLayout130.xml"/></Relationships>
</file>

<file path=ppt/slides/_rels/slide1541.xml.rels><?xml version="1.0" encoding="UTF-8" standalone="yes"?>
<Relationships xmlns="http://schemas.openxmlformats.org/package/2006/relationships"><Relationship Id="rId1" Type="http://schemas.openxmlformats.org/officeDocument/2006/relationships/slideLayout" Target="../slideLayouts/slideLayout130.xml"/></Relationships>
</file>

<file path=ppt/slides/_rels/slide1542.xml.rels><?xml version="1.0" encoding="UTF-8" standalone="yes"?>
<Relationships xmlns="http://schemas.openxmlformats.org/package/2006/relationships"><Relationship Id="rId1" Type="http://schemas.openxmlformats.org/officeDocument/2006/relationships/slideLayout" Target="../slideLayouts/slideLayout130.xml"/></Relationships>
</file>

<file path=ppt/slides/_rels/slide1543.xml.rels><?xml version="1.0" encoding="UTF-8" standalone="yes"?>
<Relationships xmlns="http://schemas.openxmlformats.org/package/2006/relationships"><Relationship Id="rId1" Type="http://schemas.openxmlformats.org/officeDocument/2006/relationships/slideLayout" Target="../slideLayouts/slideLayout130.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0.xml.rels><?xml version="1.0" encoding="UTF-8" standalone="yes"?>
<Relationships xmlns="http://schemas.openxmlformats.org/package/2006/relationships"><Relationship Id="rId2" Type="http://schemas.openxmlformats.org/officeDocument/2006/relationships/hyperlink" Target="2-&#1603;&#1610;&#1607;&#1603;%20&#1575;&#1604;&#1580;&#1586;&#1569;%20&#1575;&#1604;&#1579;&#1575;&#1606;&#1609;.pptx" TargetMode="External"/><Relationship Id="rId1" Type="http://schemas.openxmlformats.org/officeDocument/2006/relationships/slideLayout" Target="../slideLayouts/slideLayout13.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0.xml.rels><?xml version="1.0" encoding="UTF-8" standalone="yes"?>
<Relationships xmlns="http://schemas.openxmlformats.org/package/2006/relationships"><Relationship Id="rId2" Type="http://schemas.openxmlformats.org/officeDocument/2006/relationships/slide" Target="slide245.xml"/><Relationship Id="rId1" Type="http://schemas.openxmlformats.org/officeDocument/2006/relationships/slideLayout" Target="../slideLayouts/slideLayout15.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45.xml.rels><?xml version="1.0" encoding="UTF-8" standalone="yes"?>
<Relationships xmlns="http://schemas.openxmlformats.org/package/2006/relationships"><Relationship Id="rId2" Type="http://schemas.openxmlformats.org/officeDocument/2006/relationships/slide" Target="slide240.xml"/><Relationship Id="rId1" Type="http://schemas.openxmlformats.org/officeDocument/2006/relationships/slideLayout" Target="../slideLayouts/slideLayout16.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75.xml.rels><?xml version="1.0" encoding="UTF-8" standalone="yes"?>
<Relationships xmlns="http://schemas.openxmlformats.org/package/2006/relationships"><Relationship Id="rId2" Type="http://schemas.openxmlformats.org/officeDocument/2006/relationships/slide" Target="slide322.xml"/><Relationship Id="rId1" Type="http://schemas.openxmlformats.org/officeDocument/2006/relationships/slideLayout" Target="../slideLayouts/slideLayout17.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8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8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9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9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9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9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9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9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9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9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0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0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0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0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0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0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0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0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0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1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1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1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1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1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1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1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1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1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2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2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2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2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2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26.xml.rels><?xml version="1.0" encoding="UTF-8" standalone="yes"?>
<Relationships xmlns="http://schemas.openxmlformats.org/package/2006/relationships"><Relationship Id="rId2" Type="http://schemas.openxmlformats.org/officeDocument/2006/relationships/hyperlink" Target="&#1575;&#1604;&#1584;&#1603;&#1589;&#1608;&#1604;&#1608;&#1580;&#1610;&#1575;&#1578;.pptx#-1,5,&#1575;&#1604;&#1584;&#1603;&#1589;&#1608;&#1604;&#1608;&#1580;&#1610;&#1575;&#1578;" TargetMode="External"/><Relationship Id="rId1" Type="http://schemas.openxmlformats.org/officeDocument/2006/relationships/slideLayout" Target="../slideLayouts/slideLayout18.xml"/></Relationships>
</file>

<file path=ppt/slides/_rels/slide32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2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2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3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3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3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3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3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3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3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3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3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4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4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4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4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4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4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4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4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4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5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5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5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5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5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5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5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5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5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6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6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6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6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6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6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6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6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6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7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7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7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74.xml.rels><?xml version="1.0" encoding="UTF-8" standalone="yes"?>
<Relationships xmlns="http://schemas.openxmlformats.org/package/2006/relationships"><Relationship Id="rId3" Type="http://schemas.openxmlformats.org/officeDocument/2006/relationships/slide" Target="slide848.xml"/><Relationship Id="rId2" Type="http://schemas.openxmlformats.org/officeDocument/2006/relationships/slide" Target="slide650.xml"/><Relationship Id="rId1" Type="http://schemas.openxmlformats.org/officeDocument/2006/relationships/slideLayout" Target="../slideLayouts/slideLayout26.xml"/></Relationships>
</file>

<file path=ppt/slides/_rels/slide37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76.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7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7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7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0.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81.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8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8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8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8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86.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8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8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8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0.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91.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9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9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9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9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96.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9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9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9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0.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401.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40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40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40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405.xml.rels><?xml version="1.0" encoding="UTF-8" standalone="yes"?>
<Relationships xmlns="http://schemas.openxmlformats.org/package/2006/relationships"><Relationship Id="rId3" Type="http://schemas.openxmlformats.org/officeDocument/2006/relationships/slide" Target="slide848.xml"/><Relationship Id="rId2" Type="http://schemas.openxmlformats.org/officeDocument/2006/relationships/slide" Target="slide650.xml"/><Relationship Id="rId1" Type="http://schemas.openxmlformats.org/officeDocument/2006/relationships/slideLayout" Target="../slideLayouts/slideLayout27.xml"/></Relationships>
</file>

<file path=ppt/slides/_rels/slide406.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07.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08.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09.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0.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11.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12.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13.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14.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15.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16.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17.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18.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19.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0.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21.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22.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23.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24.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25.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26.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27.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28.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29.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30.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31.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32.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33.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34.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35.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36.xml.rels><?xml version="1.0" encoding="UTF-8" standalone="yes"?>
<Relationships xmlns="http://schemas.openxmlformats.org/package/2006/relationships"><Relationship Id="rId3" Type="http://schemas.openxmlformats.org/officeDocument/2006/relationships/slide" Target="slide848.xml"/><Relationship Id="rId2" Type="http://schemas.openxmlformats.org/officeDocument/2006/relationships/slide" Target="slide650.xml"/><Relationship Id="rId1" Type="http://schemas.openxmlformats.org/officeDocument/2006/relationships/slideLayout" Target="../slideLayouts/slideLayout28.xml"/></Relationships>
</file>

<file path=ppt/slides/_rels/slide437.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438.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439.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40.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441.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442.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443.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444.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445.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446.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447.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448.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449.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50.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451.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452.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453.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454.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455.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456.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457.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458.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459.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60.xml.rels><?xml version="1.0" encoding="UTF-8" standalone="yes"?>
<Relationships xmlns="http://schemas.openxmlformats.org/package/2006/relationships"><Relationship Id="rId3" Type="http://schemas.openxmlformats.org/officeDocument/2006/relationships/slide" Target="slide848.xml"/><Relationship Id="rId2" Type="http://schemas.openxmlformats.org/officeDocument/2006/relationships/slide" Target="slide650.xml"/><Relationship Id="rId1" Type="http://schemas.openxmlformats.org/officeDocument/2006/relationships/slideLayout" Target="../slideLayouts/slideLayout29.xml"/></Relationships>
</file>

<file path=ppt/slides/_rels/slide46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6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6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6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6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6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67.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68.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69.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70.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7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7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7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7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7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7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77.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78.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79.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80.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8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8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8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8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8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8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87.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88.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89.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90.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9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9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9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9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9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96.xml.rels><?xml version="1.0" encoding="UTF-8" standalone="yes"?>
<Relationships xmlns="http://schemas.openxmlformats.org/package/2006/relationships"><Relationship Id="rId3" Type="http://schemas.openxmlformats.org/officeDocument/2006/relationships/slide" Target="slide848.xml"/><Relationship Id="rId2" Type="http://schemas.openxmlformats.org/officeDocument/2006/relationships/slide" Target="slide650.xml"/><Relationship Id="rId1" Type="http://schemas.openxmlformats.org/officeDocument/2006/relationships/slideLayout" Target="../slideLayouts/slideLayout30.xml"/></Relationships>
</file>

<file path=ppt/slides/_rels/slide497.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498.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499.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00.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501.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502.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503.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504.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505.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506.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507.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508.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509.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10.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511.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512.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513.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514.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515.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516.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517.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518.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519.xml.rels><?xml version="1.0" encoding="UTF-8" standalone="yes"?>
<Relationships xmlns="http://schemas.openxmlformats.org/package/2006/relationships"><Relationship Id="rId3" Type="http://schemas.openxmlformats.org/officeDocument/2006/relationships/slide" Target="slide848.xml"/><Relationship Id="rId2" Type="http://schemas.openxmlformats.org/officeDocument/2006/relationships/slide" Target="slide650.xml"/><Relationship Id="rId1" Type="http://schemas.openxmlformats.org/officeDocument/2006/relationships/slideLayout" Target="../slideLayouts/slideLayout30.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20.xml.rels><?xml version="1.0" encoding="UTF-8" standalone="yes"?>
<Relationships xmlns="http://schemas.openxmlformats.org/package/2006/relationships"><Relationship Id="rId3" Type="http://schemas.openxmlformats.org/officeDocument/2006/relationships/slide" Target="slide848.xml"/><Relationship Id="rId2" Type="http://schemas.openxmlformats.org/officeDocument/2006/relationships/slide" Target="slide650.xml"/><Relationship Id="rId1" Type="http://schemas.openxmlformats.org/officeDocument/2006/relationships/slideLayout" Target="../slideLayouts/slideLayout31.xml"/></Relationships>
</file>

<file path=ppt/slides/_rels/slide521.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522.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523.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524.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525.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526.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527.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528.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529.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30.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531.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532.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533.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534.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535.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536.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537.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538.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539.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40.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541.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542.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543.xml.rels><?xml version="1.0" encoding="UTF-8" standalone="yes"?>
<Relationships xmlns="http://schemas.openxmlformats.org/package/2006/relationships"><Relationship Id="rId3" Type="http://schemas.openxmlformats.org/officeDocument/2006/relationships/slide" Target="slide848.xml"/><Relationship Id="rId2" Type="http://schemas.openxmlformats.org/officeDocument/2006/relationships/slide" Target="slide650.xml"/><Relationship Id="rId1" Type="http://schemas.openxmlformats.org/officeDocument/2006/relationships/slideLayout" Target="../slideLayouts/slideLayout31.xml"/></Relationships>
</file>

<file path=ppt/slides/_rels/slide544.xml.rels><?xml version="1.0" encoding="UTF-8" standalone="yes"?>
<Relationships xmlns="http://schemas.openxmlformats.org/package/2006/relationships"><Relationship Id="rId3" Type="http://schemas.openxmlformats.org/officeDocument/2006/relationships/slide" Target="slide848.xml"/><Relationship Id="rId2" Type="http://schemas.openxmlformats.org/officeDocument/2006/relationships/slide" Target="slide650.xml"/><Relationship Id="rId1" Type="http://schemas.openxmlformats.org/officeDocument/2006/relationships/slideLayout" Target="../slideLayouts/slideLayout32.xml"/></Relationships>
</file>

<file path=ppt/slides/_rels/slide545.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546.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547.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548.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549.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50.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551.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552.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553.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554.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555.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556.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557.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558.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559.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60.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561.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562.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563.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564.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565.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566.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567.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568.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569.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70.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571.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572.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573.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574.xml.rels><?xml version="1.0" encoding="UTF-8" standalone="yes"?>
<Relationships xmlns="http://schemas.openxmlformats.org/package/2006/relationships"><Relationship Id="rId3" Type="http://schemas.openxmlformats.org/officeDocument/2006/relationships/slide" Target="slide848.xml"/><Relationship Id="rId2" Type="http://schemas.openxmlformats.org/officeDocument/2006/relationships/slide" Target="slide650.xml"/><Relationship Id="rId1" Type="http://schemas.openxmlformats.org/officeDocument/2006/relationships/slideLayout" Target="../slideLayouts/slideLayout32.xml"/></Relationships>
</file>

<file path=ppt/slides/_rels/slide575.xml.rels><?xml version="1.0" encoding="UTF-8" standalone="yes"?>
<Relationships xmlns="http://schemas.openxmlformats.org/package/2006/relationships"><Relationship Id="rId3" Type="http://schemas.openxmlformats.org/officeDocument/2006/relationships/slide" Target="slide848.xml"/><Relationship Id="rId2" Type="http://schemas.openxmlformats.org/officeDocument/2006/relationships/slide" Target="slide650.xml"/><Relationship Id="rId1" Type="http://schemas.openxmlformats.org/officeDocument/2006/relationships/slideLayout" Target="../slideLayouts/slideLayout33.xml"/></Relationships>
</file>

<file path=ppt/slides/_rels/slide576.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577.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578.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579.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80.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581.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582.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583.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584.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585.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586.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587.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588.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589.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90.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591.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592.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593.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594.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595.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596.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597.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598.xml.rels><?xml version="1.0" encoding="UTF-8" standalone="yes"?>
<Relationships xmlns="http://schemas.openxmlformats.org/package/2006/relationships"><Relationship Id="rId3" Type="http://schemas.openxmlformats.org/officeDocument/2006/relationships/slide" Target="slide848.xml"/><Relationship Id="rId2" Type="http://schemas.openxmlformats.org/officeDocument/2006/relationships/slide" Target="slide650.xml"/><Relationship Id="rId1" Type="http://schemas.openxmlformats.org/officeDocument/2006/relationships/slideLayout" Target="../slideLayouts/slideLayout33.xml"/></Relationships>
</file>

<file path=ppt/slides/_rels/slide599.xml.rels><?xml version="1.0" encoding="UTF-8" standalone="yes"?>
<Relationships xmlns="http://schemas.openxmlformats.org/package/2006/relationships"><Relationship Id="rId3" Type="http://schemas.openxmlformats.org/officeDocument/2006/relationships/slide" Target="slide848.xml"/><Relationship Id="rId2" Type="http://schemas.openxmlformats.org/officeDocument/2006/relationships/slide" Target="slide650.xml"/><Relationship Id="rId1" Type="http://schemas.openxmlformats.org/officeDocument/2006/relationships/slideLayout" Target="../slideLayouts/slideLayout3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00.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601.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602.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603.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604.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605.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606.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607.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608.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609.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10.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611.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612.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613.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614.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615.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616.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617.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618.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619.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20.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621.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622.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623.xml.rels><?xml version="1.0" encoding="UTF-8" standalone="yes"?>
<Relationships xmlns="http://schemas.openxmlformats.org/package/2006/relationships"><Relationship Id="rId3" Type="http://schemas.openxmlformats.org/officeDocument/2006/relationships/slide" Target="slide848.xml"/><Relationship Id="rId2" Type="http://schemas.openxmlformats.org/officeDocument/2006/relationships/slide" Target="slide650.xml"/><Relationship Id="rId1" Type="http://schemas.openxmlformats.org/officeDocument/2006/relationships/slideLayout" Target="../slideLayouts/slideLayout35.xml"/></Relationships>
</file>

<file path=ppt/slides/_rels/slide62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625.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626.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627.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628.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629.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30.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631.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632.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633.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63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635.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636.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637.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638.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639.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40.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641.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642.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643.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64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645.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646.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647.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648.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649.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50.xml.rels><?xml version="1.0" encoding="UTF-8" standalone="yes"?>
<Relationships xmlns="http://schemas.openxmlformats.org/package/2006/relationships"><Relationship Id="rId1" Type="http://schemas.openxmlformats.org/officeDocument/2006/relationships/slideLayout" Target="../slideLayouts/slideLayout129.xml"/></Relationships>
</file>

<file path=ppt/slides/_rels/slide651.xml.rels><?xml version="1.0" encoding="UTF-8" standalone="yes"?>
<Relationships xmlns="http://schemas.openxmlformats.org/package/2006/relationships"><Relationship Id="rId3" Type="http://schemas.openxmlformats.org/officeDocument/2006/relationships/slide" Target="slide848.xml"/><Relationship Id="rId2" Type="http://schemas.openxmlformats.org/officeDocument/2006/relationships/slide" Target="slide675.xml"/><Relationship Id="rId1" Type="http://schemas.openxmlformats.org/officeDocument/2006/relationships/slideLayout" Target="../slideLayouts/slideLayout36.xml"/></Relationships>
</file>

<file path=ppt/slides/_rels/slide652.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653.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654.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655.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656.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657.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658.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659.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60.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661.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662.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663.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664.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665.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666.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667.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668.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669.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70.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671.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672.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673.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674.xml.rels><?xml version="1.0" encoding="UTF-8" standalone="yes"?>
<Relationships xmlns="http://schemas.openxmlformats.org/package/2006/relationships"><Relationship Id="rId2" Type="http://schemas.openxmlformats.org/officeDocument/2006/relationships/slide" Target="slide848.xml"/><Relationship Id="rId1" Type="http://schemas.openxmlformats.org/officeDocument/2006/relationships/slideLayout" Target="../slideLayouts/slideLayout36.xml"/></Relationships>
</file>

<file path=ppt/slides/_rels/slide675.xml.rels><?xml version="1.0" encoding="UTF-8" standalone="yes"?>
<Relationships xmlns="http://schemas.openxmlformats.org/package/2006/relationships"><Relationship Id="rId2" Type="http://schemas.openxmlformats.org/officeDocument/2006/relationships/slide" Target="slide848.xml"/><Relationship Id="rId1" Type="http://schemas.openxmlformats.org/officeDocument/2006/relationships/slideLayout" Target="../slideLayouts/slideLayout37.xml"/></Relationships>
</file>

<file path=ppt/slides/_rels/slide676.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677.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678.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679.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80.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681.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682.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683.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684.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685.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686.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687.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688.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689.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90.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691.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692.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693.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694.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695.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696.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697.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698.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699.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00.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701.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702.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703.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704.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705.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706.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707.xml.rels><?xml version="1.0" encoding="UTF-8" standalone="yes"?>
<Relationships xmlns="http://schemas.openxmlformats.org/package/2006/relationships"><Relationship Id="rId2" Type="http://schemas.openxmlformats.org/officeDocument/2006/relationships/slide" Target="slide848.xml"/><Relationship Id="rId1" Type="http://schemas.openxmlformats.org/officeDocument/2006/relationships/slideLayout" Target="../slideLayouts/slideLayout38.xml"/></Relationships>
</file>

<file path=ppt/slides/_rels/slide708.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709.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10.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711.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712.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713.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714.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715.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716.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717.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718.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719.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20.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721.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722.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723.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724.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725.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726.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727.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728.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729.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30.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731.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732.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733.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734.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735.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736.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737.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738.xml.rels><?xml version="1.0" encoding="UTF-8" standalone="yes"?>
<Relationships xmlns="http://schemas.openxmlformats.org/package/2006/relationships"><Relationship Id="rId2" Type="http://schemas.openxmlformats.org/officeDocument/2006/relationships/slide" Target="slide848.xml"/><Relationship Id="rId1" Type="http://schemas.openxmlformats.org/officeDocument/2006/relationships/slideLayout" Target="../slideLayouts/slideLayout39.xml"/></Relationships>
</file>

<file path=ppt/slides/_rels/slide739.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40.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741.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742.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743.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744.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745.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746.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747.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748.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749.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50.xml.rels><?xml version="1.0" encoding="UTF-8" standalone="yes"?>
<Relationships xmlns="http://schemas.openxmlformats.org/package/2006/relationships"><Relationship Id="rId2" Type="http://schemas.openxmlformats.org/officeDocument/2006/relationships/slide" Target="slide848.xml"/><Relationship Id="rId1" Type="http://schemas.openxmlformats.org/officeDocument/2006/relationships/slideLayout" Target="../slideLayouts/slideLayout40.xml"/></Relationships>
</file>

<file path=ppt/slides/_rels/slide751.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752.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753.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754.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755.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756.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757.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758.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759.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60.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761.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762.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763.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764.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765.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766.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767.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768.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769.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70.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771.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772.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773.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774.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775.xml.rels><?xml version="1.0" encoding="UTF-8" standalone="yes"?>
<Relationships xmlns="http://schemas.openxmlformats.org/package/2006/relationships"><Relationship Id="rId2" Type="http://schemas.openxmlformats.org/officeDocument/2006/relationships/slide" Target="slide848.xml"/><Relationship Id="rId1" Type="http://schemas.openxmlformats.org/officeDocument/2006/relationships/slideLayout" Target="../slideLayouts/slideLayout41.xml"/></Relationships>
</file>

<file path=ppt/slides/_rels/slide776.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777.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778.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779.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80.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781.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782.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783.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784.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785.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786.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787.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788.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789.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0.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791.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792.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793.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794.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795.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796.xml.rels><?xml version="1.0" encoding="UTF-8" standalone="yes"?>
<Relationships xmlns="http://schemas.openxmlformats.org/package/2006/relationships"><Relationship Id="rId2" Type="http://schemas.openxmlformats.org/officeDocument/2006/relationships/slide" Target="slide848.xml"/><Relationship Id="rId1" Type="http://schemas.openxmlformats.org/officeDocument/2006/relationships/slideLayout" Target="../slideLayouts/slideLayout42.xml"/></Relationships>
</file>

<file path=ppt/slides/_rels/slide797.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798.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799.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0.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801.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802.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803.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804.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805.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806.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807.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808.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809.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0.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811.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812.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813.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814.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815.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816.xml.rels><?xml version="1.0" encoding="UTF-8" standalone="yes"?>
<Relationships xmlns="http://schemas.openxmlformats.org/package/2006/relationships"><Relationship Id="rId2" Type="http://schemas.openxmlformats.org/officeDocument/2006/relationships/slide" Target="slide848.xml"/><Relationship Id="rId1" Type="http://schemas.openxmlformats.org/officeDocument/2006/relationships/slideLayout" Target="../slideLayouts/slideLayout43.xml"/></Relationships>
</file>

<file path=ppt/slides/_rels/slide817.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818.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819.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0.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821.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822.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823.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824.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825.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826.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827.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828.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829.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0.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831.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832.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833.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834.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835.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836.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837.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838.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839.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0.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841.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842.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843.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844.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845.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846.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847.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848.xml.rels><?xml version="1.0" encoding="UTF-8" standalone="yes"?>
<Relationships xmlns="http://schemas.openxmlformats.org/package/2006/relationships"><Relationship Id="rId1" Type="http://schemas.openxmlformats.org/officeDocument/2006/relationships/slideLayout" Target="../slideLayouts/slideLayout130.xml"/></Relationships>
</file>

<file path=ppt/slides/_rels/slide849.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0.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851.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852.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853.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854.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855.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856.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857.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858.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859.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0.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861.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862.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863.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864.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865.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866.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867.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868.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869.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0.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871.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872.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873.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874.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875.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876.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877.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878.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879.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0.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881.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882.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883.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884.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885.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886.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887.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888.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889.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0.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891.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892.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893.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894.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895.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896.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897.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898.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899.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0.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901.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902.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903.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904.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905.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906.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907.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908.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909.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0.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911.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912.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913.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914.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915.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916.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917.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918.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919.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0.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921.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922.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923.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924.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925.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926.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927.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928.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929.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0.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931.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932.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933.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934.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935.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936.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937.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938.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939.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0.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941.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942.xml.rels><?xml version="1.0" encoding="UTF-8" standalone="yes"?>
<Relationships xmlns="http://schemas.openxmlformats.org/package/2006/relationships"><Relationship Id="rId2" Type="http://schemas.openxmlformats.org/officeDocument/2006/relationships/slide" Target="slide941.xml"/><Relationship Id="rId1" Type="http://schemas.openxmlformats.org/officeDocument/2006/relationships/slideLayout" Target="../slideLayouts/slideLayout53.xml"/></Relationships>
</file>

<file path=ppt/slides/_rels/slide943.xml.rels><?xml version="1.0" encoding="UTF-8" standalone="yes"?>
<Relationships xmlns="http://schemas.openxmlformats.org/package/2006/relationships"><Relationship Id="rId2" Type="http://schemas.openxmlformats.org/officeDocument/2006/relationships/slide" Target="slide941.xml"/><Relationship Id="rId1" Type="http://schemas.openxmlformats.org/officeDocument/2006/relationships/slideLayout" Target="../slideLayouts/slideLayout53.xml"/></Relationships>
</file>

<file path=ppt/slides/_rels/slide944.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945.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946.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947.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948.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949.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0.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951.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952.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953.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954.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955.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956.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957.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958.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959.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0.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961.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962.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963.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964.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965.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966.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967.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968.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969.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0.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971.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972.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973.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974.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975.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976.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977.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978.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979.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0.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981.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982.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983.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984.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985.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986.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987.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988.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989.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0.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991.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992.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993.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994.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995.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996.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997.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998.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999.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A4B37-7AA2-42E5-8810-9EAC89EC70C1}"/>
              </a:ext>
            </a:extLst>
          </p:cNvPr>
          <p:cNvSpPr>
            <a:spLocks noGrp="1"/>
          </p:cNvSpPr>
          <p:nvPr>
            <p:ph type="ctrTitle" idx="4294967295"/>
          </p:nvPr>
        </p:nvSpPr>
        <p:spPr>
          <a:xfrm>
            <a:off x="-1543050" y="0"/>
            <a:ext cx="1543050" cy="771525"/>
          </a:xfrm>
          <a:prstGeom prst="rect">
            <a:avLst/>
          </a:prstGeom>
        </p:spPr>
        <p:txBody>
          <a:bodyPr>
            <a:normAutofit/>
          </a:bodyPr>
          <a:lstStyle/>
          <a:p>
            <a:pPr algn="r" rtl="1"/>
            <a:r>
              <a:rPr lang="ar-EG" b="1" u="sng" dirty="0">
                <a:solidFill>
                  <a:schemeClr val="bg1"/>
                </a:solidFill>
              </a:rPr>
              <a:t>الفهرس</a:t>
            </a:r>
            <a:endParaRPr lang="en-GB" b="1" u="sng" dirty="0">
              <a:solidFill>
                <a:schemeClr val="bg1"/>
              </a:solidFill>
            </a:endParaRPr>
          </a:p>
        </p:txBody>
      </p:sp>
      <p:sp>
        <p:nvSpPr>
          <p:cNvPr id="9" name="Rectangle 8">
            <a:hlinkClick r:id="rId3" action="ppaction://hlinksldjump"/>
            <a:extLst>
              <a:ext uri="{FF2B5EF4-FFF2-40B4-BE49-F238E27FC236}">
                <a16:creationId xmlns:a16="http://schemas.microsoft.com/office/drawing/2014/main" id="{D98B02AC-0506-46DF-B458-F1BBCC57CE92}"/>
              </a:ext>
            </a:extLst>
          </p:cNvPr>
          <p:cNvSpPr/>
          <p:nvPr/>
        </p:nvSpPr>
        <p:spPr>
          <a:xfrm flipH="1">
            <a:off x="4769590" y="3710769"/>
            <a:ext cx="2011858" cy="430490"/>
          </a:xfrm>
          <a:prstGeom prst="rect">
            <a:avLst/>
          </a:prstGeom>
          <a:noFill/>
          <a:ln w="38100">
            <a:solidFill>
              <a:srgbClr val="FFC000"/>
            </a:solidFill>
          </a:ln>
        </p:spPr>
        <p:style>
          <a:lnRef idx="0">
            <a:schemeClr val="accent2"/>
          </a:lnRef>
          <a:fillRef idx="3">
            <a:schemeClr val="accent2"/>
          </a:fillRef>
          <a:effectRef idx="3">
            <a:schemeClr val="accent2"/>
          </a:effectRef>
          <a:fontRef idx="minor">
            <a:schemeClr val="lt1"/>
          </a:fontRef>
        </p:style>
        <p:txBody>
          <a:bodyPr anchor="ct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EG" sz="2400" b="1" i="0" u="none" strike="noStrike" kern="1200" cap="none" spc="0" normalizeH="0" baseline="0" noProof="0" dirty="0">
                <a:ln>
                  <a:noFill/>
                </a:ln>
                <a:solidFill>
                  <a:srgbClr val="FFC000"/>
                </a:solidFill>
                <a:effectLst/>
                <a:uLnTx/>
                <a:uFillTx/>
                <a:latin typeface="Calibri"/>
                <a:ea typeface="+mn-ea"/>
                <a:cs typeface="Times New Roman" pitchFamily="18" charset="0"/>
              </a:rPr>
              <a:t>الهوس الثانى</a:t>
            </a:r>
          </a:p>
        </p:txBody>
      </p:sp>
      <p:sp>
        <p:nvSpPr>
          <p:cNvPr id="10" name="Rectangle 9">
            <a:hlinkClick r:id="rId4" action="ppaction://hlinksldjump"/>
            <a:extLst>
              <a:ext uri="{FF2B5EF4-FFF2-40B4-BE49-F238E27FC236}">
                <a16:creationId xmlns:a16="http://schemas.microsoft.com/office/drawing/2014/main" id="{F6FC8664-1A33-45BD-82F1-31AB67C5B454}"/>
              </a:ext>
            </a:extLst>
          </p:cNvPr>
          <p:cNvSpPr/>
          <p:nvPr/>
        </p:nvSpPr>
        <p:spPr>
          <a:xfrm flipH="1">
            <a:off x="2354906" y="4330391"/>
            <a:ext cx="2011858" cy="430490"/>
          </a:xfrm>
          <a:prstGeom prst="rect">
            <a:avLst/>
          </a:prstGeom>
          <a:noFill/>
          <a:ln w="38100">
            <a:solidFill>
              <a:srgbClr val="FFC000"/>
            </a:solidFill>
          </a:ln>
        </p:spPr>
        <p:style>
          <a:lnRef idx="0">
            <a:schemeClr val="accent2"/>
          </a:lnRef>
          <a:fillRef idx="3">
            <a:schemeClr val="accent2"/>
          </a:fillRef>
          <a:effectRef idx="3">
            <a:schemeClr val="accent2"/>
          </a:effectRef>
          <a:fontRef idx="minor">
            <a:schemeClr val="lt1"/>
          </a:fontRef>
        </p:style>
        <p:txBody>
          <a:bodyPr anchor="ct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EG" sz="2400" b="1" i="0" u="none" strike="noStrike" kern="1200" cap="none" spc="0" normalizeH="0" baseline="0" noProof="0" dirty="0">
                <a:ln>
                  <a:noFill/>
                </a:ln>
                <a:solidFill>
                  <a:srgbClr val="FFC000"/>
                </a:solidFill>
                <a:effectLst/>
                <a:uLnTx/>
                <a:uFillTx/>
                <a:latin typeface="Calibri"/>
                <a:ea typeface="+mn-ea"/>
                <a:cs typeface="Times New Roman" pitchFamily="18" charset="0"/>
              </a:rPr>
              <a:t>المجمع</a:t>
            </a:r>
          </a:p>
        </p:txBody>
      </p:sp>
      <p:sp>
        <p:nvSpPr>
          <p:cNvPr id="11" name="Rectangle 10">
            <a:hlinkClick r:id="rId5" action="ppaction://hlinksldjump"/>
            <a:extLst>
              <a:ext uri="{FF2B5EF4-FFF2-40B4-BE49-F238E27FC236}">
                <a16:creationId xmlns:a16="http://schemas.microsoft.com/office/drawing/2014/main" id="{BB000902-8EC8-41CD-8F0C-BA1974BB4CCC}"/>
              </a:ext>
            </a:extLst>
          </p:cNvPr>
          <p:cNvSpPr/>
          <p:nvPr/>
        </p:nvSpPr>
        <p:spPr>
          <a:xfrm flipH="1">
            <a:off x="7124497" y="6283377"/>
            <a:ext cx="2011858" cy="521567"/>
          </a:xfrm>
          <a:prstGeom prst="rect">
            <a:avLst/>
          </a:prstGeom>
          <a:noFill/>
          <a:ln w="38100">
            <a:solidFill>
              <a:srgbClr val="FFC000"/>
            </a:solidFill>
          </a:ln>
        </p:spPr>
        <p:style>
          <a:lnRef idx="0">
            <a:schemeClr val="accent2"/>
          </a:lnRef>
          <a:fillRef idx="3">
            <a:schemeClr val="accent2"/>
          </a:fillRef>
          <a:effectRef idx="3">
            <a:schemeClr val="accent2"/>
          </a:effectRef>
          <a:fontRef idx="minor">
            <a:schemeClr val="lt1"/>
          </a:fontRef>
        </p:style>
        <p:txBody>
          <a:bodyPr anchor="ct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EG" sz="1600" b="1" i="0" u="none" strike="noStrike" kern="1200" cap="none" spc="0" normalizeH="0" baseline="0" noProof="0" dirty="0">
                <a:ln>
                  <a:noFill/>
                </a:ln>
                <a:solidFill>
                  <a:srgbClr val="FFC000"/>
                </a:solidFill>
                <a:effectLst/>
                <a:uLnTx/>
                <a:uFillTx/>
                <a:latin typeface="Calibri"/>
                <a:ea typeface="+mn-ea"/>
                <a:cs typeface="Times New Roman" pitchFamily="18" charset="0"/>
              </a:rPr>
              <a:t>القطعة ال7و8و9 من ثيؤطوكية الأحد</a:t>
            </a:r>
          </a:p>
        </p:txBody>
      </p:sp>
      <p:sp>
        <p:nvSpPr>
          <p:cNvPr id="12" name="Rectangle 11">
            <a:hlinkClick r:id="rId6" action="ppaction://hlinksldjump"/>
            <a:extLst>
              <a:ext uri="{FF2B5EF4-FFF2-40B4-BE49-F238E27FC236}">
                <a16:creationId xmlns:a16="http://schemas.microsoft.com/office/drawing/2014/main" id="{2F893288-A6BF-4D22-A62F-CDD5AD891257}"/>
              </a:ext>
            </a:extLst>
          </p:cNvPr>
          <p:cNvSpPr/>
          <p:nvPr/>
        </p:nvSpPr>
        <p:spPr>
          <a:xfrm flipH="1">
            <a:off x="2362553" y="3725015"/>
            <a:ext cx="2011858" cy="430490"/>
          </a:xfrm>
          <a:prstGeom prst="rect">
            <a:avLst/>
          </a:prstGeom>
          <a:noFill/>
          <a:ln w="38100">
            <a:solidFill>
              <a:srgbClr val="FFC000"/>
            </a:solidFill>
          </a:ln>
        </p:spPr>
        <p:style>
          <a:lnRef idx="0">
            <a:schemeClr val="accent2"/>
          </a:lnRef>
          <a:fillRef idx="3">
            <a:schemeClr val="accent2"/>
          </a:fillRef>
          <a:effectRef idx="3">
            <a:schemeClr val="accent2"/>
          </a:effectRef>
          <a:fontRef idx="minor">
            <a:schemeClr val="lt1"/>
          </a:fontRef>
        </p:style>
        <p:txBody>
          <a:bodyPr anchor="ct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EG" sz="2400" b="1" i="0" u="none" strike="noStrike" kern="1200" cap="none" spc="0" normalizeH="0" baseline="0" noProof="0" dirty="0">
                <a:ln>
                  <a:noFill/>
                </a:ln>
                <a:solidFill>
                  <a:srgbClr val="FFC000"/>
                </a:solidFill>
                <a:effectLst/>
                <a:uLnTx/>
                <a:uFillTx/>
                <a:latin typeface="Calibri"/>
                <a:ea typeface="+mn-ea"/>
                <a:cs typeface="Times New Roman" pitchFamily="18" charset="0"/>
              </a:rPr>
              <a:t>تين اويه انثوك</a:t>
            </a:r>
          </a:p>
        </p:txBody>
      </p:sp>
      <p:sp>
        <p:nvSpPr>
          <p:cNvPr id="13" name="Rectangle 12">
            <a:hlinkClick r:id="rId7" action="ppaction://hlinksldjump"/>
            <a:extLst>
              <a:ext uri="{FF2B5EF4-FFF2-40B4-BE49-F238E27FC236}">
                <a16:creationId xmlns:a16="http://schemas.microsoft.com/office/drawing/2014/main" id="{E8EB1758-9583-4557-BDB1-45312E9E154D}"/>
              </a:ext>
            </a:extLst>
          </p:cNvPr>
          <p:cNvSpPr/>
          <p:nvPr/>
        </p:nvSpPr>
        <p:spPr>
          <a:xfrm flipH="1">
            <a:off x="7124497" y="5583384"/>
            <a:ext cx="2011858" cy="459492"/>
          </a:xfrm>
          <a:prstGeom prst="rect">
            <a:avLst/>
          </a:prstGeom>
          <a:noFill/>
          <a:ln w="38100">
            <a:solidFill>
              <a:srgbClr val="FFC000"/>
            </a:solidFill>
          </a:ln>
        </p:spPr>
        <p:style>
          <a:lnRef idx="0">
            <a:schemeClr val="accent2"/>
          </a:lnRef>
          <a:fillRef idx="3">
            <a:schemeClr val="accent2"/>
          </a:fillRef>
          <a:effectRef idx="3">
            <a:schemeClr val="accent2"/>
          </a:effectRef>
          <a:fontRef idx="minor">
            <a:schemeClr val="lt1"/>
          </a:fontRef>
        </p:style>
        <p:txBody>
          <a:bodyPr anchor="ct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EG" sz="2400" b="1" i="0" u="none" strike="noStrike" kern="1200" cap="none" spc="0" normalizeH="0" baseline="0" noProof="0" dirty="0">
                <a:ln>
                  <a:noFill/>
                </a:ln>
                <a:solidFill>
                  <a:srgbClr val="FFC000"/>
                </a:solidFill>
                <a:effectLst/>
                <a:uLnTx/>
                <a:uFillTx/>
                <a:latin typeface="Calibri"/>
                <a:ea typeface="+mn-ea"/>
                <a:cs typeface="Times New Roman" pitchFamily="18" charset="0"/>
              </a:rPr>
              <a:t>لبش الهوس الأول</a:t>
            </a:r>
          </a:p>
        </p:txBody>
      </p:sp>
      <p:sp>
        <p:nvSpPr>
          <p:cNvPr id="14" name="Rectangle 13">
            <a:hlinkClick r:id="rId8" action="ppaction://hlinksldjump"/>
            <a:extLst>
              <a:ext uri="{FF2B5EF4-FFF2-40B4-BE49-F238E27FC236}">
                <a16:creationId xmlns:a16="http://schemas.microsoft.com/office/drawing/2014/main" id="{AD5BD547-BD85-4617-9865-3A997F78E178}"/>
              </a:ext>
            </a:extLst>
          </p:cNvPr>
          <p:cNvSpPr/>
          <p:nvPr/>
        </p:nvSpPr>
        <p:spPr>
          <a:xfrm flipH="1">
            <a:off x="4769590" y="6283376"/>
            <a:ext cx="2011858" cy="521567"/>
          </a:xfrm>
          <a:prstGeom prst="rect">
            <a:avLst/>
          </a:prstGeom>
          <a:noFill/>
          <a:ln w="38100">
            <a:solidFill>
              <a:srgbClr val="FFC000"/>
            </a:solidFill>
          </a:ln>
        </p:spPr>
        <p:style>
          <a:lnRef idx="0">
            <a:schemeClr val="accent2"/>
          </a:lnRef>
          <a:fillRef idx="3">
            <a:schemeClr val="accent2"/>
          </a:fillRef>
          <a:effectRef idx="3">
            <a:schemeClr val="accent2"/>
          </a:effectRef>
          <a:fontRef idx="minor">
            <a:schemeClr val="lt1"/>
          </a:fontRef>
        </p:style>
        <p:txBody>
          <a:bodyPr anchor="ct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EG" sz="2800" b="1" i="0" u="none" strike="noStrike" kern="1200" cap="none" spc="0" normalizeH="0" baseline="0" noProof="0" dirty="0">
                <a:ln>
                  <a:noFill/>
                </a:ln>
                <a:solidFill>
                  <a:srgbClr val="FFC000"/>
                </a:solidFill>
                <a:effectLst/>
                <a:uLnTx/>
                <a:uFillTx/>
                <a:latin typeface="Calibri"/>
                <a:ea typeface="+mn-ea"/>
                <a:cs typeface="Times New Roman" pitchFamily="18" charset="0"/>
              </a:rPr>
              <a:t>لحن تينين</a:t>
            </a:r>
          </a:p>
        </p:txBody>
      </p:sp>
      <p:sp>
        <p:nvSpPr>
          <p:cNvPr id="15" name="Rectangle 14">
            <a:hlinkClick r:id="rId9" action="ppaction://hlinksldjump"/>
            <a:extLst>
              <a:ext uri="{FF2B5EF4-FFF2-40B4-BE49-F238E27FC236}">
                <a16:creationId xmlns:a16="http://schemas.microsoft.com/office/drawing/2014/main" id="{50AE2F77-7F61-4FAB-8EE5-072715E3242D}"/>
              </a:ext>
            </a:extLst>
          </p:cNvPr>
          <p:cNvSpPr/>
          <p:nvPr/>
        </p:nvSpPr>
        <p:spPr>
          <a:xfrm flipH="1">
            <a:off x="2354906" y="4967169"/>
            <a:ext cx="2011858" cy="430490"/>
          </a:xfrm>
          <a:prstGeom prst="rect">
            <a:avLst/>
          </a:prstGeom>
          <a:noFill/>
          <a:ln w="38100">
            <a:solidFill>
              <a:srgbClr val="FFC000"/>
            </a:solidFill>
          </a:ln>
        </p:spPr>
        <p:style>
          <a:lnRef idx="0">
            <a:schemeClr val="accent2"/>
          </a:lnRef>
          <a:fillRef idx="3">
            <a:schemeClr val="accent2"/>
          </a:fillRef>
          <a:effectRef idx="3">
            <a:schemeClr val="accent2"/>
          </a:effectRef>
          <a:fontRef idx="minor">
            <a:schemeClr val="lt1"/>
          </a:fontRef>
        </p:style>
        <p:txBody>
          <a:bodyPr anchor="ct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EG" sz="2400" b="1" i="0" u="none" strike="noStrike" kern="1200" cap="none" spc="0" normalizeH="0" baseline="0" noProof="0" dirty="0">
                <a:ln>
                  <a:noFill/>
                </a:ln>
                <a:solidFill>
                  <a:srgbClr val="FFC000"/>
                </a:solidFill>
                <a:effectLst/>
                <a:uLnTx/>
                <a:uFillTx/>
                <a:latin typeface="Calibri"/>
                <a:ea typeface="+mn-ea"/>
                <a:cs typeface="Times New Roman" pitchFamily="18" charset="0"/>
              </a:rPr>
              <a:t>الذكصولوجيات</a:t>
            </a:r>
          </a:p>
        </p:txBody>
      </p:sp>
      <p:sp>
        <p:nvSpPr>
          <p:cNvPr id="16" name="Rectangle 15">
            <a:hlinkClick r:id="rId10" action="ppaction://hlinksldjump"/>
            <a:extLst>
              <a:ext uri="{FF2B5EF4-FFF2-40B4-BE49-F238E27FC236}">
                <a16:creationId xmlns:a16="http://schemas.microsoft.com/office/drawing/2014/main" id="{8675DDAD-F902-4D91-8BAF-DC65871A80AF}"/>
              </a:ext>
            </a:extLst>
          </p:cNvPr>
          <p:cNvSpPr/>
          <p:nvPr/>
        </p:nvSpPr>
        <p:spPr>
          <a:xfrm flipH="1">
            <a:off x="7132142" y="4967169"/>
            <a:ext cx="2011858" cy="430490"/>
          </a:xfrm>
          <a:prstGeom prst="rect">
            <a:avLst/>
          </a:prstGeom>
          <a:noFill/>
          <a:ln w="38100">
            <a:solidFill>
              <a:srgbClr val="FFC000"/>
            </a:solidFill>
          </a:ln>
        </p:spPr>
        <p:style>
          <a:lnRef idx="0">
            <a:schemeClr val="accent2"/>
          </a:lnRef>
          <a:fillRef idx="3">
            <a:schemeClr val="accent2"/>
          </a:fillRef>
          <a:effectRef idx="3">
            <a:schemeClr val="accent2"/>
          </a:effectRef>
          <a:fontRef idx="minor">
            <a:schemeClr val="lt1"/>
          </a:fontRef>
        </p:style>
        <p:txBody>
          <a:bodyPr anchor="ct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EG" sz="2400" b="1" i="0" u="none" strike="noStrike" kern="1200" cap="none" spc="0" normalizeH="0" baseline="0" noProof="0" dirty="0">
                <a:ln>
                  <a:noFill/>
                </a:ln>
                <a:solidFill>
                  <a:srgbClr val="FFC000"/>
                </a:solidFill>
                <a:effectLst/>
                <a:uLnTx/>
                <a:uFillTx/>
                <a:latin typeface="Calibri"/>
                <a:ea typeface="+mn-ea"/>
                <a:cs typeface="Times New Roman" pitchFamily="18" charset="0"/>
              </a:rPr>
              <a:t>الهوس الأول</a:t>
            </a:r>
          </a:p>
        </p:txBody>
      </p:sp>
      <p:sp>
        <p:nvSpPr>
          <p:cNvPr id="17" name="Rectangle 16">
            <a:hlinkClick r:id="rId11" action="ppaction://hlinksldjump"/>
            <a:extLst>
              <a:ext uri="{FF2B5EF4-FFF2-40B4-BE49-F238E27FC236}">
                <a16:creationId xmlns:a16="http://schemas.microsoft.com/office/drawing/2014/main" id="{A5ED29FF-A2EF-4D94-9F4E-C0C59555195D}"/>
              </a:ext>
            </a:extLst>
          </p:cNvPr>
          <p:cNvSpPr/>
          <p:nvPr/>
        </p:nvSpPr>
        <p:spPr>
          <a:xfrm flipH="1">
            <a:off x="4769590" y="5612385"/>
            <a:ext cx="2011858" cy="430491"/>
          </a:xfrm>
          <a:prstGeom prst="rect">
            <a:avLst/>
          </a:prstGeom>
          <a:noFill/>
          <a:ln w="38100">
            <a:solidFill>
              <a:srgbClr val="FFC000"/>
            </a:solidFill>
          </a:ln>
        </p:spPr>
        <p:style>
          <a:lnRef idx="0">
            <a:schemeClr val="accent2"/>
          </a:lnRef>
          <a:fillRef idx="3">
            <a:schemeClr val="accent2"/>
          </a:fillRef>
          <a:effectRef idx="3">
            <a:schemeClr val="accent2"/>
          </a:effectRef>
          <a:fontRef idx="minor">
            <a:schemeClr val="lt1"/>
          </a:fontRef>
        </p:style>
        <p:txBody>
          <a:bodyPr anchor="ct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EG" sz="2400" b="1" i="0" u="none" strike="noStrike" kern="1200" cap="none" spc="0" normalizeH="0" baseline="0" noProof="0" dirty="0">
                <a:ln>
                  <a:noFill/>
                </a:ln>
                <a:solidFill>
                  <a:srgbClr val="FFC000"/>
                </a:solidFill>
                <a:effectLst/>
                <a:uLnTx/>
                <a:uFillTx/>
                <a:latin typeface="Calibri"/>
                <a:ea typeface="+mn-ea"/>
                <a:cs typeface="Times New Roman" pitchFamily="18" charset="0"/>
              </a:rPr>
              <a:t>أريبصالين</a:t>
            </a:r>
          </a:p>
        </p:txBody>
      </p:sp>
      <p:sp>
        <p:nvSpPr>
          <p:cNvPr id="18" name="Rectangle 17">
            <a:hlinkClick r:id="rId12" action="ppaction://hlinksldjump"/>
            <a:extLst>
              <a:ext uri="{FF2B5EF4-FFF2-40B4-BE49-F238E27FC236}">
                <a16:creationId xmlns:a16="http://schemas.microsoft.com/office/drawing/2014/main" id="{F9570F2A-3631-44E5-9379-133DE65D335C}"/>
              </a:ext>
            </a:extLst>
          </p:cNvPr>
          <p:cNvSpPr/>
          <p:nvPr/>
        </p:nvSpPr>
        <p:spPr>
          <a:xfrm flipH="1">
            <a:off x="-2" y="4346092"/>
            <a:ext cx="2030626" cy="2474585"/>
          </a:xfrm>
          <a:prstGeom prst="rect">
            <a:avLst/>
          </a:prstGeom>
          <a:noFill/>
          <a:ln w="38100">
            <a:solidFill>
              <a:srgbClr val="FFC000"/>
            </a:solidFill>
          </a:ln>
        </p:spPr>
        <p:style>
          <a:lnRef idx="0">
            <a:schemeClr val="accent2"/>
          </a:lnRef>
          <a:fillRef idx="3">
            <a:schemeClr val="accent2"/>
          </a:fillRef>
          <a:effectRef idx="3">
            <a:schemeClr val="accent2"/>
          </a:effectRef>
          <a:fontRef idx="minor">
            <a:schemeClr val="lt1"/>
          </a:fontRef>
        </p:style>
        <p:txBody>
          <a:bodyPr vert="horz" anchor="ct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EG" sz="4800" b="1" i="0" u="none" strike="noStrike" kern="1200" cap="none" spc="0" normalizeH="0" baseline="0" noProof="0" dirty="0">
                <a:ln>
                  <a:noFill/>
                </a:ln>
                <a:solidFill>
                  <a:srgbClr val="FFC000"/>
                </a:solidFill>
                <a:effectLst/>
                <a:uLnTx/>
                <a:uFillTx/>
                <a:latin typeface="Calibri"/>
                <a:ea typeface="+mn-ea"/>
                <a:cs typeface="Times New Roman" pitchFamily="18" charset="0"/>
              </a:rPr>
              <a:t>ختام التسبحة</a:t>
            </a:r>
          </a:p>
        </p:txBody>
      </p:sp>
      <p:sp>
        <p:nvSpPr>
          <p:cNvPr id="19" name="Rectangle 18">
            <a:hlinkClick r:id="rId13" action="ppaction://hlinksldjump"/>
            <a:extLst>
              <a:ext uri="{FF2B5EF4-FFF2-40B4-BE49-F238E27FC236}">
                <a16:creationId xmlns:a16="http://schemas.microsoft.com/office/drawing/2014/main" id="{26874C95-7F1C-456F-BBA9-943AC222F66C}"/>
              </a:ext>
            </a:extLst>
          </p:cNvPr>
          <p:cNvSpPr/>
          <p:nvPr/>
        </p:nvSpPr>
        <p:spPr>
          <a:xfrm flipH="1">
            <a:off x="7132142" y="4346092"/>
            <a:ext cx="2022978" cy="430490"/>
          </a:xfrm>
          <a:prstGeom prst="rect">
            <a:avLst/>
          </a:prstGeom>
          <a:noFill/>
          <a:ln w="38100">
            <a:solidFill>
              <a:srgbClr val="FFC000"/>
            </a:solidFill>
          </a:ln>
        </p:spPr>
        <p:style>
          <a:lnRef idx="0">
            <a:schemeClr val="accent2"/>
          </a:lnRef>
          <a:fillRef idx="3">
            <a:schemeClr val="accent2"/>
          </a:fillRef>
          <a:effectRef idx="3">
            <a:schemeClr val="accent2"/>
          </a:effectRef>
          <a:fontRef idx="minor">
            <a:schemeClr val="lt1"/>
          </a:fontRef>
        </p:style>
        <p:txBody>
          <a:bodyPr anchor="ct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EG" sz="2400" b="1" i="0" u="none" strike="noStrike" kern="1200" cap="none" spc="0" normalizeH="0" baseline="0" noProof="0" dirty="0">
                <a:ln>
                  <a:noFill/>
                </a:ln>
                <a:solidFill>
                  <a:srgbClr val="FFC000"/>
                </a:solidFill>
                <a:effectLst/>
                <a:uLnTx/>
                <a:uFillTx/>
                <a:latin typeface="Calibri"/>
                <a:ea typeface="+mn-ea"/>
                <a:cs typeface="Times New Roman" pitchFamily="18" charset="0"/>
              </a:rPr>
              <a:t>تين ناف</a:t>
            </a:r>
          </a:p>
        </p:txBody>
      </p:sp>
      <p:sp>
        <p:nvSpPr>
          <p:cNvPr id="20" name="Rectangle 19">
            <a:hlinkClick r:id="rId14" action="ppaction://hlinksldjump"/>
            <a:extLst>
              <a:ext uri="{FF2B5EF4-FFF2-40B4-BE49-F238E27FC236}">
                <a16:creationId xmlns:a16="http://schemas.microsoft.com/office/drawing/2014/main" id="{25464F45-4FA2-4159-B8B7-ACE7BD53CD5A}"/>
              </a:ext>
            </a:extLst>
          </p:cNvPr>
          <p:cNvSpPr/>
          <p:nvPr/>
        </p:nvSpPr>
        <p:spPr>
          <a:xfrm flipH="1">
            <a:off x="4769590" y="4967169"/>
            <a:ext cx="2011858" cy="430490"/>
          </a:xfrm>
          <a:prstGeom prst="rect">
            <a:avLst/>
          </a:prstGeom>
          <a:noFill/>
          <a:ln w="38100">
            <a:solidFill>
              <a:srgbClr val="FFC000"/>
            </a:solidFill>
          </a:ln>
        </p:spPr>
        <p:style>
          <a:lnRef idx="0">
            <a:schemeClr val="accent2"/>
          </a:lnRef>
          <a:fillRef idx="3">
            <a:schemeClr val="accent2"/>
          </a:fillRef>
          <a:effectRef idx="3">
            <a:schemeClr val="accent2"/>
          </a:effectRef>
          <a:fontRef idx="minor">
            <a:schemeClr val="lt1"/>
          </a:fontRef>
        </p:style>
        <p:txBody>
          <a:bodyPr anchor="ct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EG" sz="2400" b="1" i="0" u="none" strike="noStrike" kern="1200" cap="none" spc="0" normalizeH="0" baseline="0" noProof="0" dirty="0">
                <a:ln>
                  <a:noFill/>
                </a:ln>
                <a:solidFill>
                  <a:srgbClr val="FFC000"/>
                </a:solidFill>
                <a:effectLst/>
                <a:uLnTx/>
                <a:uFillTx/>
                <a:latin typeface="Calibri"/>
                <a:ea typeface="+mn-ea"/>
                <a:cs typeface="Times New Roman" pitchFamily="18" charset="0"/>
              </a:rPr>
              <a:t>الهوس الثالث</a:t>
            </a:r>
          </a:p>
        </p:txBody>
      </p:sp>
      <p:sp>
        <p:nvSpPr>
          <p:cNvPr id="21" name="Rectangle 20">
            <a:hlinkClick r:id="rId15" action="ppaction://hlinksldjump"/>
            <a:extLst>
              <a:ext uri="{FF2B5EF4-FFF2-40B4-BE49-F238E27FC236}">
                <a16:creationId xmlns:a16="http://schemas.microsoft.com/office/drawing/2014/main" id="{5344E8C4-062D-42A0-8A66-17F0D4F10EF0}"/>
              </a:ext>
            </a:extLst>
          </p:cNvPr>
          <p:cNvSpPr/>
          <p:nvPr/>
        </p:nvSpPr>
        <p:spPr>
          <a:xfrm flipH="1">
            <a:off x="18766" y="3731198"/>
            <a:ext cx="2011858" cy="444736"/>
          </a:xfrm>
          <a:prstGeom prst="rect">
            <a:avLst/>
          </a:prstGeom>
          <a:noFill/>
          <a:ln w="38100">
            <a:solidFill>
              <a:srgbClr val="FFC000"/>
            </a:solidFill>
          </a:ln>
        </p:spPr>
        <p:style>
          <a:lnRef idx="0">
            <a:schemeClr val="accent2"/>
          </a:lnRef>
          <a:fillRef idx="3">
            <a:schemeClr val="accent2"/>
          </a:fillRef>
          <a:effectRef idx="3">
            <a:schemeClr val="accent2"/>
          </a:effectRef>
          <a:fontRef idx="minor">
            <a:schemeClr val="lt1"/>
          </a:fontRef>
        </p:style>
        <p:txBody>
          <a:bodyPr anchor="ct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EG" sz="2400" b="1" i="0" u="none" strike="noStrike" kern="1200" cap="none" spc="0" normalizeH="0" baseline="0" noProof="0" dirty="0">
                <a:ln>
                  <a:noFill/>
                </a:ln>
                <a:solidFill>
                  <a:srgbClr val="FFC000"/>
                </a:solidFill>
                <a:effectLst/>
                <a:uLnTx/>
                <a:uFillTx/>
                <a:latin typeface="Calibri"/>
                <a:ea typeface="+mn-ea"/>
                <a:cs typeface="Times New Roman" pitchFamily="18" charset="0"/>
              </a:rPr>
              <a:t>تسبحة اليوم</a:t>
            </a:r>
          </a:p>
        </p:txBody>
      </p:sp>
      <p:sp>
        <p:nvSpPr>
          <p:cNvPr id="22" name="Rectangle 21">
            <a:hlinkClick r:id="rId16" action="ppaction://hlinksldjump"/>
            <a:extLst>
              <a:ext uri="{FF2B5EF4-FFF2-40B4-BE49-F238E27FC236}">
                <a16:creationId xmlns:a16="http://schemas.microsoft.com/office/drawing/2014/main" id="{4DAC47B2-6D9E-47EC-B4D5-DAA4A5B8BBA0}"/>
              </a:ext>
            </a:extLst>
          </p:cNvPr>
          <p:cNvSpPr/>
          <p:nvPr/>
        </p:nvSpPr>
        <p:spPr>
          <a:xfrm flipH="1">
            <a:off x="7132142" y="3710769"/>
            <a:ext cx="2011858" cy="444736"/>
          </a:xfrm>
          <a:prstGeom prst="rect">
            <a:avLst/>
          </a:prstGeom>
          <a:noFill/>
          <a:ln w="38100">
            <a:solidFill>
              <a:srgbClr val="FFC000"/>
            </a:solidFill>
          </a:ln>
        </p:spPr>
        <p:style>
          <a:lnRef idx="0">
            <a:schemeClr val="accent2"/>
          </a:lnRef>
          <a:fillRef idx="3">
            <a:schemeClr val="accent2"/>
          </a:fillRef>
          <a:effectRef idx="3">
            <a:schemeClr val="accent2"/>
          </a:effectRef>
          <a:fontRef idx="minor">
            <a:schemeClr val="lt1"/>
          </a:fontRef>
        </p:style>
        <p:txBody>
          <a:bodyPr anchor="ct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EG" sz="2400" b="1" i="0" u="none" strike="noStrike" kern="1200" cap="none" spc="0" normalizeH="0" baseline="0" noProof="0" dirty="0">
                <a:ln>
                  <a:noFill/>
                </a:ln>
                <a:solidFill>
                  <a:srgbClr val="FFC000"/>
                </a:solidFill>
                <a:effectLst/>
                <a:uLnTx/>
                <a:uFillTx/>
                <a:latin typeface="Calibri"/>
                <a:ea typeface="+mn-ea"/>
                <a:cs typeface="Times New Roman" pitchFamily="18" charset="0"/>
              </a:rPr>
              <a:t>تين ثينو</a:t>
            </a:r>
          </a:p>
        </p:txBody>
      </p:sp>
      <p:sp>
        <p:nvSpPr>
          <p:cNvPr id="23" name="Rectangle 22">
            <a:hlinkClick r:id="rId17" action="ppaction://hlinksldjump"/>
            <a:extLst>
              <a:ext uri="{FF2B5EF4-FFF2-40B4-BE49-F238E27FC236}">
                <a16:creationId xmlns:a16="http://schemas.microsoft.com/office/drawing/2014/main" id="{A0A3BD07-C585-407B-B02A-E13D1AA49A0D}"/>
              </a:ext>
            </a:extLst>
          </p:cNvPr>
          <p:cNvSpPr/>
          <p:nvPr/>
        </p:nvSpPr>
        <p:spPr>
          <a:xfrm flipH="1">
            <a:off x="4769590" y="4321953"/>
            <a:ext cx="2011858" cy="430490"/>
          </a:xfrm>
          <a:prstGeom prst="rect">
            <a:avLst/>
          </a:prstGeom>
          <a:noFill/>
          <a:ln w="38100">
            <a:solidFill>
              <a:srgbClr val="FFC000"/>
            </a:solidFill>
          </a:ln>
        </p:spPr>
        <p:style>
          <a:lnRef idx="0">
            <a:schemeClr val="accent2"/>
          </a:lnRef>
          <a:fillRef idx="3">
            <a:schemeClr val="accent2"/>
          </a:fillRef>
          <a:effectRef idx="3">
            <a:schemeClr val="accent2"/>
          </a:effectRef>
          <a:fontRef idx="minor">
            <a:schemeClr val="lt1"/>
          </a:fontRef>
        </p:style>
        <p:txBody>
          <a:bodyPr anchor="ct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EG" sz="2000" b="1" i="0" u="none" strike="noStrike" kern="1200" cap="none" spc="0" normalizeH="0" baseline="0" noProof="0" dirty="0">
                <a:ln>
                  <a:noFill/>
                </a:ln>
                <a:solidFill>
                  <a:srgbClr val="FFC000"/>
                </a:solidFill>
                <a:effectLst/>
                <a:uLnTx/>
                <a:uFillTx/>
                <a:latin typeface="Calibri"/>
                <a:ea typeface="+mn-ea"/>
                <a:cs typeface="Times New Roman" pitchFamily="18" charset="0"/>
              </a:rPr>
              <a:t>لبش الهوس الثانى</a:t>
            </a:r>
          </a:p>
        </p:txBody>
      </p:sp>
      <p:sp>
        <p:nvSpPr>
          <p:cNvPr id="24" name="Rectangle 23">
            <a:hlinkClick r:id="rId18" action="ppaction://hlinksldjump"/>
            <a:extLst>
              <a:ext uri="{FF2B5EF4-FFF2-40B4-BE49-F238E27FC236}">
                <a16:creationId xmlns:a16="http://schemas.microsoft.com/office/drawing/2014/main" id="{E39BAB31-8700-40BB-A7B5-C5DC8348FCBA}"/>
              </a:ext>
            </a:extLst>
          </p:cNvPr>
          <p:cNvSpPr/>
          <p:nvPr/>
        </p:nvSpPr>
        <p:spPr>
          <a:xfrm flipH="1">
            <a:off x="2354906" y="6283378"/>
            <a:ext cx="2011858" cy="521566"/>
          </a:xfrm>
          <a:prstGeom prst="rect">
            <a:avLst/>
          </a:prstGeom>
          <a:noFill/>
          <a:ln w="38100">
            <a:solidFill>
              <a:srgbClr val="FFC000"/>
            </a:solidFill>
          </a:ln>
        </p:spPr>
        <p:style>
          <a:lnRef idx="0">
            <a:schemeClr val="accent2"/>
          </a:lnRef>
          <a:fillRef idx="3">
            <a:schemeClr val="accent2"/>
          </a:fillRef>
          <a:effectRef idx="3">
            <a:schemeClr val="accent2"/>
          </a:effectRef>
          <a:fontRef idx="minor">
            <a:schemeClr val="lt1"/>
          </a:fontRef>
        </p:style>
        <p:txBody>
          <a:bodyPr anchor="ct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EG" sz="2400" b="1" i="0" u="none" strike="noStrike" kern="1200" cap="none" spc="0" normalizeH="0" baseline="0" noProof="0">
                <a:ln>
                  <a:noFill/>
                </a:ln>
                <a:solidFill>
                  <a:srgbClr val="FFC000"/>
                </a:solidFill>
                <a:effectLst/>
                <a:uLnTx/>
                <a:uFillTx/>
                <a:latin typeface="Calibri"/>
                <a:ea typeface="+mn-ea"/>
                <a:cs typeface="Times New Roman" pitchFamily="18" charset="0"/>
              </a:rPr>
              <a:t>الهوس الرابع</a:t>
            </a:r>
            <a:endParaRPr kumimoji="0" lang="ar-EG" sz="2400" b="1" i="0" u="none" strike="noStrike" kern="1200" cap="none" spc="0" normalizeH="0" baseline="0" noProof="0" dirty="0">
              <a:ln>
                <a:noFill/>
              </a:ln>
              <a:solidFill>
                <a:srgbClr val="FFC000"/>
              </a:solidFill>
              <a:effectLst/>
              <a:uLnTx/>
              <a:uFillTx/>
              <a:latin typeface="Calibri"/>
              <a:ea typeface="+mn-ea"/>
              <a:cs typeface="Times New Roman" pitchFamily="18" charset="0"/>
            </a:endParaRPr>
          </a:p>
        </p:txBody>
      </p:sp>
      <p:sp>
        <p:nvSpPr>
          <p:cNvPr id="26" name="Rectangle 25">
            <a:hlinkClick r:id="rId19" action="ppaction://hlinksldjump"/>
            <a:extLst>
              <a:ext uri="{FF2B5EF4-FFF2-40B4-BE49-F238E27FC236}">
                <a16:creationId xmlns:a16="http://schemas.microsoft.com/office/drawing/2014/main" id="{4F4E3AAA-9E92-4B66-8EF6-1D951CAA4C30}"/>
              </a:ext>
            </a:extLst>
          </p:cNvPr>
          <p:cNvSpPr/>
          <p:nvPr/>
        </p:nvSpPr>
        <p:spPr>
          <a:xfrm flipH="1">
            <a:off x="2394178" y="5612385"/>
            <a:ext cx="1972586" cy="430491"/>
          </a:xfrm>
          <a:prstGeom prst="rect">
            <a:avLst/>
          </a:prstGeom>
          <a:noFill/>
          <a:ln w="38100">
            <a:solidFill>
              <a:srgbClr val="FFC000"/>
            </a:solidFill>
          </a:ln>
        </p:spPr>
        <p:style>
          <a:lnRef idx="0">
            <a:schemeClr val="accent2"/>
          </a:lnRef>
          <a:fillRef idx="3">
            <a:schemeClr val="accent2"/>
          </a:fillRef>
          <a:effectRef idx="3">
            <a:schemeClr val="accent2"/>
          </a:effectRef>
          <a:fontRef idx="minor">
            <a:schemeClr val="lt1"/>
          </a:fontRef>
        </p:style>
        <p:txBody>
          <a:bodyPr anchor="ct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EG" b="1" i="0" u="none" strike="noStrike" kern="1200" cap="none" spc="0" normalizeH="0" baseline="0" noProof="0" dirty="0">
                <a:ln>
                  <a:noFill/>
                </a:ln>
                <a:solidFill>
                  <a:srgbClr val="FFC000"/>
                </a:solidFill>
                <a:effectLst/>
                <a:uLnTx/>
                <a:uFillTx/>
                <a:latin typeface="Calibri"/>
                <a:ea typeface="+mn-ea"/>
                <a:cs typeface="Times New Roman" pitchFamily="18" charset="0"/>
              </a:rPr>
              <a:t>ني اثنوس تيرو </a:t>
            </a:r>
            <a:r>
              <a:rPr kumimoji="0" lang="ar-EG" b="1" i="0" u="none" strike="noStrike" kern="1200" cap="none" spc="0" normalizeH="0" baseline="0" noProof="0" dirty="0">
                <a:ln>
                  <a:noFill/>
                </a:ln>
                <a:solidFill>
                  <a:schemeClr val="bg1"/>
                </a:solidFill>
                <a:effectLst/>
                <a:uLnTx/>
                <a:uFillTx/>
                <a:latin typeface="Calibri"/>
                <a:ea typeface="+mn-ea"/>
                <a:cs typeface="Times New Roman" pitchFamily="18" charset="0"/>
              </a:rPr>
              <a:t>(عشية)</a:t>
            </a:r>
          </a:p>
        </p:txBody>
      </p:sp>
    </p:spTree>
    <p:extLst>
      <p:ext uri="{BB962C8B-B14F-4D97-AF65-F5344CB8AC3E}">
        <p14:creationId xmlns:p14="http://schemas.microsoft.com/office/powerpoint/2010/main" val="40043242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0009C56-C7AC-4AC1-8361-2CC23D5B458F}"/>
              </a:ext>
            </a:extLst>
          </p:cNvPr>
          <p:cNvSpPr>
            <a:spLocks noGrp="1"/>
          </p:cNvSpPr>
          <p:nvPr>
            <p:ph type="title"/>
          </p:nvPr>
        </p:nvSpPr>
        <p:spPr/>
        <p:txBody>
          <a:bodyPr/>
          <a:lstStyle/>
          <a:p>
            <a:endParaRPr lang="en-GB"/>
          </a:p>
        </p:txBody>
      </p:sp>
      <p:sp>
        <p:nvSpPr>
          <p:cNvPr id="2" name="Text Placeholder 1"/>
          <p:cNvSpPr>
            <a:spLocks noGrp="1"/>
          </p:cNvSpPr>
          <p:nvPr>
            <p:ph type="body" sz="quarter" idx="10"/>
          </p:nvPr>
        </p:nvSpPr>
        <p:spPr/>
        <p:txBody>
          <a:bodyPr/>
          <a:lstStyle/>
          <a:p>
            <a:r>
              <a:rPr lang="ar-EG" sz="3600" dirty="0"/>
              <a:t>إن إهري خين ني ايجوره فاي انيتين چيچ اابشوى ني اثؤواف ازمو ابشويس: ذوكصاصي </a:t>
            </a:r>
            <a:r>
              <a:rPr lang="en-US" sz="3600" dirty="0"/>
              <a:t>…..</a:t>
            </a:r>
            <a:endParaRPr lang="ar-EG" sz="3600" dirty="0"/>
          </a:p>
        </p:txBody>
      </p:sp>
      <p:sp>
        <p:nvSpPr>
          <p:cNvPr id="3" name="Text Placeholder 2"/>
          <p:cNvSpPr>
            <a:spLocks noGrp="1"/>
          </p:cNvSpPr>
          <p:nvPr>
            <p:ph type="body" sz="quarter" idx="11"/>
          </p:nvPr>
        </p:nvSpPr>
        <p:spPr/>
        <p:txBody>
          <a:bodyPr/>
          <a:lstStyle/>
          <a:p>
            <a:r>
              <a:rPr lang="ar-EG" sz="3600" dirty="0"/>
              <a:t>بالليالي ارفعوا أيديكم إلى فوق أيها القديسون باركوا الرب : المجد لك يا مُحب البشر</a:t>
            </a:r>
          </a:p>
          <a:p>
            <a:endParaRPr lang="en-US" sz="3600" dirty="0"/>
          </a:p>
        </p:txBody>
      </p:sp>
      <p:sp>
        <p:nvSpPr>
          <p:cNvPr id="4" name="Text Placeholder 3"/>
          <p:cNvSpPr>
            <a:spLocks noGrp="1"/>
          </p:cNvSpPr>
          <p:nvPr>
            <p:ph type="body" sz="quarter" idx="12"/>
          </p:nvPr>
        </p:nvSpPr>
        <p:spPr/>
        <p:txBody>
          <a:bodyPr anchor="ctr"/>
          <a:lstStyle/>
          <a:p>
            <a:r>
              <a:rPr lang="en-US" sz="3600" dirty="0"/>
              <a:t>`</a:t>
            </a:r>
            <a:r>
              <a:rPr lang="en-US" sz="3600" dirty="0" err="1"/>
              <a:t>N`hryi</a:t>
            </a:r>
            <a:r>
              <a:rPr lang="en-US" sz="3600" dirty="0"/>
              <a:t> </a:t>
            </a:r>
            <a:r>
              <a:rPr lang="en-US" sz="3600" dirty="0" err="1"/>
              <a:t>qen</a:t>
            </a:r>
            <a:r>
              <a:rPr lang="en-US" sz="3600" dirty="0"/>
              <a:t> </a:t>
            </a:r>
            <a:r>
              <a:rPr lang="en-US" sz="3600" dirty="0" err="1"/>
              <a:t>ni`ejwrh</a:t>
            </a:r>
            <a:r>
              <a:rPr lang="en-US" sz="3600" dirty="0"/>
              <a:t> </a:t>
            </a:r>
            <a:r>
              <a:rPr lang="en-US" sz="3600" dirty="0" err="1"/>
              <a:t>fai</a:t>
            </a:r>
            <a:r>
              <a:rPr lang="en-US" sz="3600" dirty="0"/>
              <a:t> `</a:t>
            </a:r>
            <a:r>
              <a:rPr lang="en-US" sz="3600" dirty="0" err="1"/>
              <a:t>nnetenjij</a:t>
            </a:r>
            <a:r>
              <a:rPr lang="en-US" sz="3600" dirty="0"/>
              <a:t> `</a:t>
            </a:r>
            <a:r>
              <a:rPr lang="en-US" sz="3600" dirty="0" err="1"/>
              <a:t>e`pswi</a:t>
            </a:r>
            <a:r>
              <a:rPr lang="en-US" sz="3600" dirty="0"/>
              <a:t> </a:t>
            </a:r>
            <a:r>
              <a:rPr lang="en-US" sz="3600" dirty="0" err="1"/>
              <a:t>ny`e;ouab</a:t>
            </a:r>
            <a:r>
              <a:rPr lang="en-US" sz="3600" dirty="0"/>
              <a:t> `</a:t>
            </a:r>
            <a:r>
              <a:rPr lang="en-US" sz="3600" dirty="0" err="1"/>
              <a:t>cmou</a:t>
            </a:r>
            <a:r>
              <a:rPr lang="en-US" sz="3600" dirty="0"/>
              <a:t> `</a:t>
            </a:r>
            <a:r>
              <a:rPr lang="en-US" sz="3600" dirty="0" err="1"/>
              <a:t>e`P</a:t>
            </a:r>
            <a:r>
              <a:rPr lang="en-US" sz="3600" dirty="0"/>
              <a:t>[</a:t>
            </a:r>
            <a:r>
              <a:rPr lang="en-US" sz="3600" dirty="0" err="1"/>
              <a:t>oic</a:t>
            </a:r>
            <a:r>
              <a:rPr lang="en-US" sz="3600" dirty="0"/>
              <a:t>. Doxa ci </a:t>
            </a:r>
            <a:r>
              <a:rPr lang="en-US" sz="3600" dirty="0" err="1"/>
              <a:t>Vilan</a:t>
            </a:r>
            <a:r>
              <a:rPr lang="en-US" sz="3600" dirty="0"/>
              <a:t>`;</a:t>
            </a:r>
            <a:r>
              <a:rPr lang="en-US" sz="3600" dirty="0" err="1"/>
              <a:t>rwpe</a:t>
            </a:r>
            <a:r>
              <a:rPr lang="en-US" sz="3600" dirty="0"/>
              <a:t>.</a:t>
            </a:r>
          </a:p>
        </p:txBody>
      </p:sp>
    </p:spTree>
    <p:extLst>
      <p:ext uri="{BB962C8B-B14F-4D97-AF65-F5344CB8AC3E}">
        <p14:creationId xmlns:p14="http://schemas.microsoft.com/office/powerpoint/2010/main" val="318790647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BEAFB9-4AF5-4E35-A1E7-4694A2B12143}"/>
              </a:ext>
            </a:extLst>
          </p:cNvPr>
          <p:cNvSpPr>
            <a:spLocks noGrp="1"/>
          </p:cNvSpPr>
          <p:nvPr>
            <p:ph type="title"/>
          </p:nvPr>
        </p:nvSpPr>
        <p:spPr/>
        <p:txBody>
          <a:bodyPr/>
          <a:lstStyle/>
          <a:p>
            <a:endParaRPr lang="en-GB"/>
          </a:p>
        </p:txBody>
      </p:sp>
      <p:sp>
        <p:nvSpPr>
          <p:cNvPr id="5" name="Text Placeholder 4"/>
          <p:cNvSpPr>
            <a:spLocks noGrp="1"/>
          </p:cNvSpPr>
          <p:nvPr>
            <p:ph type="body" sz="quarter" idx="10"/>
          </p:nvPr>
        </p:nvSpPr>
        <p:spPr/>
        <p:txBody>
          <a:bodyPr/>
          <a:lstStyle/>
          <a:p>
            <a:r>
              <a:rPr lang="ar-EG" sz="3200" b="1" dirty="0"/>
              <a:t>أف فول إيفول إنجيه أوو أون نيفين إتشوب خين كانا آن : أف إي إيه إهري إجو أوو إنجيه أوو إستير تير نيم أوو هوتي.</a:t>
            </a:r>
          </a:p>
        </p:txBody>
      </p:sp>
      <p:sp>
        <p:nvSpPr>
          <p:cNvPr id="6" name="Text Placeholder 5"/>
          <p:cNvSpPr>
            <a:spLocks noGrp="1"/>
          </p:cNvSpPr>
          <p:nvPr>
            <p:ph type="body" sz="quarter" idx="11"/>
          </p:nvPr>
        </p:nvSpPr>
        <p:spPr>
          <a:xfrm>
            <a:off x="0" y="3710609"/>
            <a:ext cx="9144000" cy="686579"/>
          </a:xfrm>
        </p:spPr>
        <p:txBody>
          <a:bodyPr/>
          <a:lstStyle/>
          <a:p>
            <a:r>
              <a:rPr lang="ar-EG" b="1" dirty="0"/>
              <a:t>ذاب كل سكان كنعان : وأتت عليهم الرعدة والخوف.</a:t>
            </a:r>
          </a:p>
        </p:txBody>
      </p:sp>
      <p:sp>
        <p:nvSpPr>
          <p:cNvPr id="7" name="Text Placeholder 6"/>
          <p:cNvSpPr>
            <a:spLocks noGrp="1"/>
          </p:cNvSpPr>
          <p:nvPr>
            <p:ph type="body" sz="quarter" idx="12"/>
          </p:nvPr>
        </p:nvSpPr>
        <p:spPr>
          <a:xfrm>
            <a:off x="0" y="4543596"/>
            <a:ext cx="9144000" cy="1189740"/>
          </a:xfrm>
        </p:spPr>
        <p:txBody>
          <a:bodyPr/>
          <a:lstStyle/>
          <a:p>
            <a:r>
              <a:rPr lang="en-US" sz="3600" dirty="0" err="1"/>
              <a:t>Aubwl</a:t>
            </a:r>
            <a:r>
              <a:rPr lang="en-US" sz="3600" dirty="0"/>
              <a:t> `</a:t>
            </a:r>
            <a:r>
              <a:rPr lang="en-US" sz="3600" dirty="0" err="1"/>
              <a:t>ebol</a:t>
            </a:r>
            <a:r>
              <a:rPr lang="en-US" sz="3600" dirty="0"/>
              <a:t> `</a:t>
            </a:r>
            <a:r>
              <a:rPr lang="en-US" sz="3600" dirty="0" err="1"/>
              <a:t>nje</a:t>
            </a:r>
            <a:r>
              <a:rPr lang="en-US" sz="3600" dirty="0"/>
              <a:t> </a:t>
            </a:r>
            <a:r>
              <a:rPr lang="en-US" sz="3600" dirty="0" err="1"/>
              <a:t>ouon</a:t>
            </a:r>
            <a:r>
              <a:rPr lang="en-US" sz="3600" dirty="0"/>
              <a:t> </a:t>
            </a:r>
            <a:r>
              <a:rPr lang="en-US" sz="3600" dirty="0" err="1"/>
              <a:t>niben</a:t>
            </a:r>
            <a:r>
              <a:rPr lang="en-US" sz="3600" dirty="0"/>
              <a:t> </a:t>
            </a:r>
            <a:r>
              <a:rPr lang="en-US" sz="3600" dirty="0" err="1"/>
              <a:t>etsop</a:t>
            </a:r>
            <a:r>
              <a:rPr lang="en-US" sz="3600" dirty="0"/>
              <a:t> </a:t>
            </a:r>
            <a:r>
              <a:rPr lang="en-US" sz="3600" dirty="0" err="1"/>
              <a:t>qen</a:t>
            </a:r>
            <a:r>
              <a:rPr lang="en-US" sz="3600" dirty="0"/>
              <a:t> &lt;</a:t>
            </a:r>
            <a:r>
              <a:rPr lang="en-US" sz="3600" dirty="0" err="1"/>
              <a:t>anaan</a:t>
            </a:r>
            <a:r>
              <a:rPr lang="en-US" sz="3600" dirty="0"/>
              <a:t>@ </a:t>
            </a:r>
            <a:r>
              <a:rPr lang="en-US" sz="3600" dirty="0" err="1"/>
              <a:t>af`i</a:t>
            </a:r>
            <a:r>
              <a:rPr lang="en-US" sz="3600" dirty="0"/>
              <a:t> `</a:t>
            </a:r>
            <a:r>
              <a:rPr lang="en-US" sz="3600" dirty="0" err="1"/>
              <a:t>e`hryi</a:t>
            </a:r>
            <a:r>
              <a:rPr lang="en-US" sz="3600" dirty="0"/>
              <a:t> `</a:t>
            </a:r>
            <a:r>
              <a:rPr lang="en-US" sz="3600" dirty="0" err="1"/>
              <a:t>ejwou</a:t>
            </a:r>
            <a:r>
              <a:rPr lang="en-US" sz="3600" dirty="0"/>
              <a:t> `</a:t>
            </a:r>
            <a:r>
              <a:rPr lang="en-US" sz="3600" dirty="0" err="1"/>
              <a:t>nje</a:t>
            </a:r>
            <a:r>
              <a:rPr lang="en-US" sz="3600" dirty="0"/>
              <a:t> </a:t>
            </a:r>
            <a:r>
              <a:rPr lang="en-US" sz="3600" dirty="0" err="1"/>
              <a:t>ou`c;erter</a:t>
            </a:r>
            <a:r>
              <a:rPr lang="en-US" sz="3600" dirty="0"/>
              <a:t> </a:t>
            </a:r>
            <a:r>
              <a:rPr lang="en-US" sz="3600" dirty="0" err="1"/>
              <a:t>nem</a:t>
            </a:r>
            <a:r>
              <a:rPr lang="en-US" sz="3600" dirty="0"/>
              <a:t> </a:t>
            </a:r>
            <a:r>
              <a:rPr lang="en-US" sz="3600" dirty="0" err="1"/>
              <a:t>ouho</a:t>
            </a:r>
            <a:r>
              <a:rPr lang="en-US" sz="3600" dirty="0"/>
              <a:t>].</a:t>
            </a:r>
          </a:p>
        </p:txBody>
      </p:sp>
    </p:spTree>
    <p:extLst>
      <p:ext uri="{BB962C8B-B14F-4D97-AF65-F5344CB8AC3E}">
        <p14:creationId xmlns:p14="http://schemas.microsoft.com/office/powerpoint/2010/main" val="3701250127"/>
      </p:ext>
    </p:extLst>
  </p:cSld>
  <p:clrMapOvr>
    <a:masterClrMapping/>
  </p:clrMapOvr>
</p:sld>
</file>

<file path=ppt/slides/slide100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E1A6F1C-4BCE-4820-8673-94606EE3B3B9}"/>
              </a:ext>
            </a:extLst>
          </p:cNvPr>
          <p:cNvSpPr>
            <a:spLocks noGrp="1"/>
          </p:cNvSpPr>
          <p:nvPr>
            <p:ph type="body" sz="quarter" idx="10"/>
          </p:nvPr>
        </p:nvSpPr>
        <p:spPr/>
        <p:txBody>
          <a:bodyPr/>
          <a:lstStyle/>
          <a:p>
            <a:pPr>
              <a:spcBef>
                <a:spcPts val="0"/>
              </a:spcBef>
            </a:pPr>
            <a:r>
              <a:rPr lang="ar-EG" dirty="0"/>
              <a:t>تيه هياكتين إيفول: إهوتيه إفري: </a:t>
            </a:r>
          </a:p>
          <a:p>
            <a:pPr>
              <a:spcBef>
                <a:spcPts val="0"/>
              </a:spcBef>
            </a:pPr>
            <a:r>
              <a:rPr lang="ar-EG" dirty="0"/>
              <a:t>تيه أوي إن لام إبروس: إهوتيه ني شيروبيم.</a:t>
            </a:r>
          </a:p>
        </p:txBody>
      </p:sp>
      <p:sp>
        <p:nvSpPr>
          <p:cNvPr id="3" name="Text Placeholder 2">
            <a:extLst>
              <a:ext uri="{FF2B5EF4-FFF2-40B4-BE49-F238E27FC236}">
                <a16:creationId xmlns:a16="http://schemas.microsoft.com/office/drawing/2014/main" id="{367703A1-11B8-49AD-AD80-F95E74940A3D}"/>
              </a:ext>
            </a:extLst>
          </p:cNvPr>
          <p:cNvSpPr>
            <a:spLocks noGrp="1"/>
          </p:cNvSpPr>
          <p:nvPr>
            <p:ph type="body" sz="quarter" idx="11"/>
          </p:nvPr>
        </p:nvSpPr>
        <p:spPr/>
        <p:txBody>
          <a:bodyPr anchor="ctr"/>
          <a:lstStyle/>
          <a:p>
            <a:r>
              <a:rPr lang="ar-SA" sz="3800" b="1" dirty="0">
                <a:solidFill>
                  <a:schemeClr val="bg1"/>
                </a:solidFill>
                <a:latin typeface="CS Avva Shenouda" panose="020B7200000000000000" pitchFamily="34" charset="0"/>
                <a:cs typeface="Times New Roman" panose="02020603050405020304" pitchFamily="18" charset="0"/>
              </a:rPr>
              <a:t>أنتِ مضيئة، أكثر من الشمس، ولامعة أكثر، من الشاروبيم.</a:t>
            </a:r>
          </a:p>
        </p:txBody>
      </p:sp>
      <p:sp>
        <p:nvSpPr>
          <p:cNvPr id="4" name="Text Placeholder 3">
            <a:extLst>
              <a:ext uri="{FF2B5EF4-FFF2-40B4-BE49-F238E27FC236}">
                <a16:creationId xmlns:a16="http://schemas.microsoft.com/office/drawing/2014/main" id="{453658AB-0DB9-44DB-B03B-985C5A17EAF1}"/>
              </a:ext>
            </a:extLst>
          </p:cNvPr>
          <p:cNvSpPr>
            <a:spLocks noGrp="1"/>
          </p:cNvSpPr>
          <p:nvPr>
            <p:ph type="body" sz="quarter" idx="12"/>
          </p:nvPr>
        </p:nvSpPr>
        <p:spPr/>
        <p:txBody>
          <a:bodyPr/>
          <a:lstStyle/>
          <a:p>
            <a:r>
              <a:rPr lang="fi-FI" sz="4400" dirty="0"/>
              <a:t>Tehiaktin `ebol@ `ehote `vry@ teoi `nlam`proc@ `ehote Ni,eroubim.</a:t>
            </a:r>
          </a:p>
        </p:txBody>
      </p:sp>
    </p:spTree>
    <p:extLst>
      <p:ext uri="{BB962C8B-B14F-4D97-AF65-F5344CB8AC3E}">
        <p14:creationId xmlns:p14="http://schemas.microsoft.com/office/powerpoint/2010/main" val="3445337607"/>
      </p:ext>
    </p:extLst>
  </p:cSld>
  <p:clrMapOvr>
    <a:masterClrMapping/>
  </p:clrMapOvr>
</p:sld>
</file>

<file path=ppt/slides/slide100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488A0A5-F6ED-4D7E-85C2-F02D2F8BD22E}"/>
              </a:ext>
            </a:extLst>
          </p:cNvPr>
          <p:cNvSpPr>
            <a:spLocks noGrp="1"/>
          </p:cNvSpPr>
          <p:nvPr>
            <p:ph type="body" sz="quarter" idx="10"/>
          </p:nvPr>
        </p:nvSpPr>
        <p:spPr/>
        <p:txBody>
          <a:bodyPr/>
          <a:lstStyle/>
          <a:p>
            <a:pPr>
              <a:spcBef>
                <a:spcPts val="0"/>
              </a:spcBef>
            </a:pPr>
            <a:r>
              <a:rPr lang="ar-EG" dirty="0"/>
              <a:t>نيم ني سيرافيم: نا بي سوأوو إن تينه: </a:t>
            </a:r>
          </a:p>
          <a:p>
            <a:pPr>
              <a:spcBef>
                <a:spcPts val="0"/>
              </a:spcBef>
            </a:pPr>
            <a:r>
              <a:rPr lang="ar-EG" dirty="0"/>
              <a:t>سيه إريبيزين خاجو: خين أوو إيه إشليلووي.</a:t>
            </a:r>
          </a:p>
        </p:txBody>
      </p:sp>
      <p:sp>
        <p:nvSpPr>
          <p:cNvPr id="3" name="Text Placeholder 2">
            <a:extLst>
              <a:ext uri="{FF2B5EF4-FFF2-40B4-BE49-F238E27FC236}">
                <a16:creationId xmlns:a16="http://schemas.microsoft.com/office/drawing/2014/main" id="{79A3BF41-9A6E-4C78-9522-EEB13C1634EF}"/>
              </a:ext>
            </a:extLst>
          </p:cNvPr>
          <p:cNvSpPr>
            <a:spLocks noGrp="1"/>
          </p:cNvSpPr>
          <p:nvPr>
            <p:ph type="body" sz="quarter" idx="11"/>
          </p:nvPr>
        </p:nvSpPr>
        <p:spPr/>
        <p:txBody>
          <a:bodyPr anchor="ctr"/>
          <a:lstStyle/>
          <a:p>
            <a:r>
              <a:rPr lang="ar-EG" dirty="0"/>
              <a:t>والسيرافيم، ذوى الستة الأجنحة، يرفرف عليكِ، بتهليل.</a:t>
            </a:r>
          </a:p>
        </p:txBody>
      </p:sp>
      <p:sp>
        <p:nvSpPr>
          <p:cNvPr id="4" name="Text Placeholder 3">
            <a:extLst>
              <a:ext uri="{FF2B5EF4-FFF2-40B4-BE49-F238E27FC236}">
                <a16:creationId xmlns:a16="http://schemas.microsoft.com/office/drawing/2014/main" id="{22288E99-432E-48A4-9641-241987BDFE26}"/>
              </a:ext>
            </a:extLst>
          </p:cNvPr>
          <p:cNvSpPr>
            <a:spLocks noGrp="1"/>
          </p:cNvSpPr>
          <p:nvPr>
            <p:ph type="body" sz="quarter" idx="12"/>
          </p:nvPr>
        </p:nvSpPr>
        <p:spPr/>
        <p:txBody>
          <a:bodyPr/>
          <a:lstStyle/>
          <a:p>
            <a:pPr>
              <a:spcBef>
                <a:spcPts val="0"/>
              </a:spcBef>
            </a:pPr>
            <a:r>
              <a:rPr lang="pt-BR" sz="4400" dirty="0"/>
              <a:t>Nem Niceravim@ na picoou `ntenh@ </a:t>
            </a:r>
            <a:endParaRPr lang="ar-EG" sz="4400" dirty="0"/>
          </a:p>
          <a:p>
            <a:pPr>
              <a:spcBef>
                <a:spcPts val="0"/>
              </a:spcBef>
            </a:pPr>
            <a:r>
              <a:rPr lang="pt-BR" sz="4400" dirty="0"/>
              <a:t>ceerripizin qajw@ qen ou`e`slylou`i.</a:t>
            </a:r>
          </a:p>
          <a:p>
            <a:pPr>
              <a:spcBef>
                <a:spcPts val="0"/>
              </a:spcBef>
            </a:pPr>
            <a:endParaRPr lang="en-GB" sz="4400" dirty="0"/>
          </a:p>
        </p:txBody>
      </p:sp>
    </p:spTree>
    <p:extLst>
      <p:ext uri="{BB962C8B-B14F-4D97-AF65-F5344CB8AC3E}">
        <p14:creationId xmlns:p14="http://schemas.microsoft.com/office/powerpoint/2010/main" val="1585764641"/>
      </p:ext>
    </p:extLst>
  </p:cSld>
  <p:clrMapOvr>
    <a:masterClrMapping/>
  </p:clrMapOvr>
</p:sld>
</file>

<file path=ppt/slides/slide100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040835C0-6AD8-4C98-8C2E-87A741E0BB0F}"/>
              </a:ext>
            </a:extLst>
          </p:cNvPr>
          <p:cNvSpPr>
            <a:spLocks noGrp="1"/>
          </p:cNvSpPr>
          <p:nvPr>
            <p:ph type="body" sz="quarter" idx="10"/>
          </p:nvPr>
        </p:nvSpPr>
        <p:spPr/>
        <p:txBody>
          <a:bodyPr/>
          <a:lstStyle/>
          <a:p>
            <a:pPr>
              <a:spcBef>
                <a:spcPts val="0"/>
              </a:spcBef>
            </a:pPr>
            <a:r>
              <a:rPr lang="ar-EG" dirty="0"/>
              <a:t>بيه أوأوو ماريا: تشوسي إهوتيه إتفيه: </a:t>
            </a:r>
          </a:p>
          <a:p>
            <a:pPr>
              <a:spcBef>
                <a:spcPts val="0"/>
              </a:spcBef>
            </a:pPr>
            <a:r>
              <a:rPr lang="ar-EG" dirty="0"/>
              <a:t>تيه طايووت يه إبكاهي: نيم ني إتشوب إن خيتف.</a:t>
            </a:r>
          </a:p>
        </p:txBody>
      </p:sp>
      <p:sp>
        <p:nvSpPr>
          <p:cNvPr id="9" name="Text Placeholder 8">
            <a:extLst>
              <a:ext uri="{FF2B5EF4-FFF2-40B4-BE49-F238E27FC236}">
                <a16:creationId xmlns:a16="http://schemas.microsoft.com/office/drawing/2014/main" id="{4ED6EA34-DFF5-4F32-8E72-F6FFD2C1F003}"/>
              </a:ext>
            </a:extLst>
          </p:cNvPr>
          <p:cNvSpPr>
            <a:spLocks noGrp="1"/>
          </p:cNvSpPr>
          <p:nvPr>
            <p:ph type="body" sz="quarter" idx="11"/>
          </p:nvPr>
        </p:nvSpPr>
        <p:spPr>
          <a:xfrm>
            <a:off x="0" y="3710609"/>
            <a:ext cx="9144000" cy="715617"/>
          </a:xfrm>
        </p:spPr>
        <p:txBody>
          <a:bodyPr anchor="ctr"/>
          <a:lstStyle/>
          <a:p>
            <a:r>
              <a:rPr lang="ar-EG" sz="3300" dirty="0"/>
              <a:t>مجدِك يا مريم، أرفع من السماء، وأنت أكرم من الأرض، وسكانها.</a:t>
            </a:r>
          </a:p>
        </p:txBody>
      </p:sp>
      <p:sp>
        <p:nvSpPr>
          <p:cNvPr id="10" name="Text Placeholder 9">
            <a:extLst>
              <a:ext uri="{FF2B5EF4-FFF2-40B4-BE49-F238E27FC236}">
                <a16:creationId xmlns:a16="http://schemas.microsoft.com/office/drawing/2014/main" id="{7BD4858E-19DF-496F-A8DF-BBD91FA15FD0}"/>
              </a:ext>
            </a:extLst>
          </p:cNvPr>
          <p:cNvSpPr>
            <a:spLocks noGrp="1"/>
          </p:cNvSpPr>
          <p:nvPr>
            <p:ph type="body" sz="quarter" idx="12"/>
          </p:nvPr>
        </p:nvSpPr>
        <p:spPr/>
        <p:txBody>
          <a:bodyPr/>
          <a:lstStyle/>
          <a:p>
            <a:r>
              <a:rPr lang="en-GB" dirty="0" err="1"/>
              <a:t>Pe`wou</a:t>
            </a:r>
            <a:r>
              <a:rPr lang="en-GB" dirty="0"/>
              <a:t> Maria@ [</a:t>
            </a:r>
            <a:r>
              <a:rPr lang="en-GB" dirty="0" err="1"/>
              <a:t>oci</a:t>
            </a:r>
            <a:r>
              <a:rPr lang="en-GB" dirty="0"/>
              <a:t> `</a:t>
            </a:r>
            <a:r>
              <a:rPr lang="en-GB" dirty="0" err="1"/>
              <a:t>ehote</a:t>
            </a:r>
            <a:r>
              <a:rPr lang="en-GB" dirty="0"/>
              <a:t> `</a:t>
            </a:r>
            <a:r>
              <a:rPr lang="en-GB" dirty="0" err="1"/>
              <a:t>tve</a:t>
            </a:r>
            <a:r>
              <a:rPr lang="en-GB" dirty="0"/>
              <a:t>@ </a:t>
            </a:r>
            <a:r>
              <a:rPr lang="en-GB" dirty="0" err="1"/>
              <a:t>tetaiyout</a:t>
            </a:r>
            <a:r>
              <a:rPr lang="en-GB" dirty="0"/>
              <a:t> `</a:t>
            </a:r>
            <a:r>
              <a:rPr lang="en-GB" dirty="0" err="1"/>
              <a:t>e`pkahi</a:t>
            </a:r>
            <a:r>
              <a:rPr lang="en-GB" dirty="0"/>
              <a:t>@ </a:t>
            </a:r>
            <a:r>
              <a:rPr lang="en-GB" dirty="0" err="1"/>
              <a:t>nem</a:t>
            </a:r>
            <a:r>
              <a:rPr lang="en-GB" dirty="0"/>
              <a:t> </a:t>
            </a:r>
            <a:r>
              <a:rPr lang="en-GB" dirty="0" err="1"/>
              <a:t>nyetsop</a:t>
            </a:r>
            <a:r>
              <a:rPr lang="en-GB" dirty="0"/>
              <a:t> `</a:t>
            </a:r>
            <a:r>
              <a:rPr lang="en-GB" dirty="0" err="1"/>
              <a:t>nqytf</a:t>
            </a:r>
            <a:r>
              <a:rPr lang="en-GB" dirty="0"/>
              <a:t>.</a:t>
            </a:r>
          </a:p>
        </p:txBody>
      </p:sp>
    </p:spTree>
    <p:extLst>
      <p:ext uri="{BB962C8B-B14F-4D97-AF65-F5344CB8AC3E}">
        <p14:creationId xmlns:p14="http://schemas.microsoft.com/office/powerpoint/2010/main" val="1900966721"/>
      </p:ext>
    </p:extLst>
  </p:cSld>
  <p:clrMapOvr>
    <a:masterClrMapping/>
  </p:clrMapOvr>
</p:sld>
</file>

<file path=ppt/slides/slide100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5109BD6-8EEA-45D8-BD90-C1091433D5B6}"/>
              </a:ext>
            </a:extLst>
          </p:cNvPr>
          <p:cNvSpPr>
            <a:spLocks noGrp="1"/>
          </p:cNvSpPr>
          <p:nvPr>
            <p:ph type="body" sz="quarter" idx="10"/>
          </p:nvPr>
        </p:nvSpPr>
        <p:spPr/>
        <p:txBody>
          <a:bodyPr/>
          <a:lstStyle/>
          <a:p>
            <a:pPr>
              <a:spcBef>
                <a:spcPts val="0"/>
              </a:spcBef>
            </a:pPr>
            <a:r>
              <a:rPr lang="ar-EG" dirty="0"/>
              <a:t>إنثو غار أليثوس: تيه تي ستراتا إممي: </a:t>
            </a:r>
          </a:p>
          <a:p>
            <a:pPr>
              <a:spcBef>
                <a:spcPts val="0"/>
              </a:spcBef>
            </a:pPr>
            <a:r>
              <a:rPr lang="ar-EG" dirty="0"/>
              <a:t>إتؤي إمما إمموشي: إيه إبشوي إيه ني فيؤوي. </a:t>
            </a:r>
          </a:p>
        </p:txBody>
      </p:sp>
      <p:sp>
        <p:nvSpPr>
          <p:cNvPr id="3" name="Text Placeholder 2">
            <a:extLst>
              <a:ext uri="{FF2B5EF4-FFF2-40B4-BE49-F238E27FC236}">
                <a16:creationId xmlns:a16="http://schemas.microsoft.com/office/drawing/2014/main" id="{69D2C508-68D7-4C25-A9B4-5A18A59809FA}"/>
              </a:ext>
            </a:extLst>
          </p:cNvPr>
          <p:cNvSpPr>
            <a:spLocks noGrp="1"/>
          </p:cNvSpPr>
          <p:nvPr>
            <p:ph type="body" sz="quarter" idx="11"/>
          </p:nvPr>
        </p:nvSpPr>
        <p:spPr/>
        <p:txBody>
          <a:bodyPr anchor="ctr"/>
          <a:lstStyle/>
          <a:p>
            <a:pPr>
              <a:spcBef>
                <a:spcPts val="0"/>
              </a:spcBef>
            </a:pPr>
            <a:r>
              <a:rPr lang="ar-EG" sz="3600" dirty="0"/>
              <a:t>لأنكِ أنتِ بالحقيقة، الطريق الحقيقي، المؤدي، إلى السموات.</a:t>
            </a:r>
          </a:p>
        </p:txBody>
      </p:sp>
      <p:sp>
        <p:nvSpPr>
          <p:cNvPr id="4" name="Text Placeholder 3">
            <a:extLst>
              <a:ext uri="{FF2B5EF4-FFF2-40B4-BE49-F238E27FC236}">
                <a16:creationId xmlns:a16="http://schemas.microsoft.com/office/drawing/2014/main" id="{A3F66DED-6146-47CA-A769-13F8C98328B9}"/>
              </a:ext>
            </a:extLst>
          </p:cNvPr>
          <p:cNvSpPr>
            <a:spLocks noGrp="1"/>
          </p:cNvSpPr>
          <p:nvPr>
            <p:ph type="body" sz="quarter" idx="12"/>
          </p:nvPr>
        </p:nvSpPr>
        <p:spPr/>
        <p:txBody>
          <a:bodyPr/>
          <a:lstStyle/>
          <a:p>
            <a:r>
              <a:rPr lang="pt-BR" dirty="0"/>
              <a:t>N;o gar `aly;wc@ te ]`ctrata `mmyi@ etoi `mma`mmosi@ `e`pswi `enivyou`i.</a:t>
            </a:r>
            <a:endParaRPr lang="en-GB" dirty="0"/>
          </a:p>
        </p:txBody>
      </p:sp>
    </p:spTree>
    <p:extLst>
      <p:ext uri="{BB962C8B-B14F-4D97-AF65-F5344CB8AC3E}">
        <p14:creationId xmlns:p14="http://schemas.microsoft.com/office/powerpoint/2010/main" val="1125325100"/>
      </p:ext>
    </p:extLst>
  </p:cSld>
  <p:clrMapOvr>
    <a:masterClrMapping/>
  </p:clrMapOvr>
</p:sld>
</file>

<file path=ppt/slides/slide100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F0864B0-5EEE-4124-89AD-42FBF3779443}"/>
              </a:ext>
            </a:extLst>
          </p:cNvPr>
          <p:cNvSpPr>
            <a:spLocks noGrp="1"/>
          </p:cNvSpPr>
          <p:nvPr>
            <p:ph type="body" sz="quarter" idx="10"/>
          </p:nvPr>
        </p:nvSpPr>
        <p:spPr/>
        <p:txBody>
          <a:bodyPr/>
          <a:lstStyle/>
          <a:p>
            <a:pPr>
              <a:spcBef>
                <a:spcPts val="0"/>
              </a:spcBef>
            </a:pPr>
            <a:r>
              <a:rPr lang="ar-SA" sz="4000" b="1" dirty="0">
                <a:solidFill>
                  <a:schemeClr val="bg1"/>
                </a:solidFill>
                <a:latin typeface="CS Avva Shenouda" panose="020B7200000000000000" pitchFamily="34" charset="0"/>
                <a:cs typeface="Times New Roman" panose="02020603050405020304" pitchFamily="18" charset="0"/>
              </a:rPr>
              <a:t>أريه تي هِيوتي: إم إفراشي نيم إبثيليل: </a:t>
            </a:r>
            <a:endParaRPr lang="ar-EG" sz="4000" b="1" dirty="0">
              <a:solidFill>
                <a:schemeClr val="bg1"/>
              </a:solidFill>
              <a:latin typeface="CS Avva Shenouda" panose="020B7200000000000000" pitchFamily="34" charset="0"/>
              <a:cs typeface="Times New Roman" panose="02020603050405020304" pitchFamily="18" charset="0"/>
            </a:endParaRPr>
          </a:p>
          <a:p>
            <a:pPr>
              <a:spcBef>
                <a:spcPts val="0"/>
              </a:spcBef>
            </a:pPr>
            <a:r>
              <a:rPr lang="ar-SA" sz="4000" b="1" dirty="0">
                <a:solidFill>
                  <a:schemeClr val="bg1"/>
                </a:solidFill>
                <a:latin typeface="CS Avva Shenouda" panose="020B7200000000000000" pitchFamily="34" charset="0"/>
                <a:cs typeface="Times New Roman" panose="02020603050405020304" pitchFamily="18" charset="0"/>
              </a:rPr>
              <a:t>أريه مورتي إن أوو جوم: أو إتشيري إن سيون. </a:t>
            </a:r>
          </a:p>
        </p:txBody>
      </p:sp>
      <p:sp>
        <p:nvSpPr>
          <p:cNvPr id="3" name="Text Placeholder 2">
            <a:extLst>
              <a:ext uri="{FF2B5EF4-FFF2-40B4-BE49-F238E27FC236}">
                <a16:creationId xmlns:a16="http://schemas.microsoft.com/office/drawing/2014/main" id="{27FD5773-7BFA-4448-B021-E30DD2852F3B}"/>
              </a:ext>
            </a:extLst>
          </p:cNvPr>
          <p:cNvSpPr>
            <a:spLocks noGrp="1"/>
          </p:cNvSpPr>
          <p:nvPr>
            <p:ph type="body" sz="quarter" idx="11"/>
          </p:nvPr>
        </p:nvSpPr>
        <p:spPr/>
        <p:txBody>
          <a:bodyPr anchor="ctr"/>
          <a:lstStyle/>
          <a:p>
            <a:r>
              <a:rPr lang="ar-SA" sz="3800" b="1" dirty="0">
                <a:solidFill>
                  <a:schemeClr val="bg1"/>
                </a:solidFill>
                <a:latin typeface="CS Avva Shenouda" panose="020B7200000000000000" pitchFamily="34" charset="0"/>
                <a:cs typeface="Times New Roman" panose="02020603050405020304" pitchFamily="18" charset="0"/>
              </a:rPr>
              <a:t>لبسِت الفرح، والتهليل، وتمنطقتِ بالقوة، يا إبنة صهيون.</a:t>
            </a:r>
          </a:p>
        </p:txBody>
      </p:sp>
      <p:sp>
        <p:nvSpPr>
          <p:cNvPr id="4" name="Text Placeholder 3">
            <a:extLst>
              <a:ext uri="{FF2B5EF4-FFF2-40B4-BE49-F238E27FC236}">
                <a16:creationId xmlns:a16="http://schemas.microsoft.com/office/drawing/2014/main" id="{62235F82-EDFD-4E9B-A8F9-4B4CF1559D3F}"/>
              </a:ext>
            </a:extLst>
          </p:cNvPr>
          <p:cNvSpPr>
            <a:spLocks noGrp="1"/>
          </p:cNvSpPr>
          <p:nvPr>
            <p:ph type="body" sz="quarter" idx="12"/>
          </p:nvPr>
        </p:nvSpPr>
        <p:spPr/>
        <p:txBody>
          <a:bodyPr/>
          <a:lstStyle/>
          <a:p>
            <a:pPr>
              <a:spcBef>
                <a:spcPts val="0"/>
              </a:spcBef>
            </a:pPr>
            <a:r>
              <a:rPr lang="pt-BR" dirty="0"/>
              <a:t>Are]hiw]@ `m`vrasi nem `p;elyl@</a:t>
            </a:r>
            <a:endParaRPr lang="ar-EG" dirty="0"/>
          </a:p>
          <a:p>
            <a:pPr>
              <a:spcBef>
                <a:spcPts val="0"/>
              </a:spcBef>
            </a:pPr>
            <a:r>
              <a:rPr lang="pt-BR" dirty="0"/>
              <a:t> `aremor] `noujom@ `w `tseri `nCiwn.</a:t>
            </a:r>
          </a:p>
        </p:txBody>
      </p:sp>
    </p:spTree>
    <p:extLst>
      <p:ext uri="{BB962C8B-B14F-4D97-AF65-F5344CB8AC3E}">
        <p14:creationId xmlns:p14="http://schemas.microsoft.com/office/powerpoint/2010/main" val="1161397124"/>
      </p:ext>
    </p:extLst>
  </p:cSld>
  <p:clrMapOvr>
    <a:masterClrMapping/>
  </p:clrMapOvr>
</p:sld>
</file>

<file path=ppt/slides/slide100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1EFF3CA-E33C-480B-85C5-1B1A8FB2E701}"/>
              </a:ext>
            </a:extLst>
          </p:cNvPr>
          <p:cNvSpPr>
            <a:spLocks noGrp="1"/>
          </p:cNvSpPr>
          <p:nvPr>
            <p:ph type="body" sz="quarter" idx="10"/>
          </p:nvPr>
        </p:nvSpPr>
        <p:spPr/>
        <p:txBody>
          <a:bodyPr/>
          <a:lstStyle/>
          <a:p>
            <a:r>
              <a:rPr lang="ar-EG" sz="3800" dirty="0"/>
              <a:t>أوثي إيطاس تي هيوتس: إن إت هيبصو إننا ني فيؤوي: شا إنتيس هوبس إن آدام: إن إتهيبصو إمبي إهموت.</a:t>
            </a:r>
          </a:p>
        </p:txBody>
      </p:sp>
      <p:sp>
        <p:nvSpPr>
          <p:cNvPr id="3" name="Text Placeholder 2">
            <a:extLst>
              <a:ext uri="{FF2B5EF4-FFF2-40B4-BE49-F238E27FC236}">
                <a16:creationId xmlns:a16="http://schemas.microsoft.com/office/drawing/2014/main" id="{12289B30-DF41-4419-AD90-59F8A0A62BA7}"/>
              </a:ext>
            </a:extLst>
          </p:cNvPr>
          <p:cNvSpPr>
            <a:spLocks noGrp="1"/>
          </p:cNvSpPr>
          <p:nvPr>
            <p:ph type="body" sz="quarter" idx="11"/>
          </p:nvPr>
        </p:nvSpPr>
        <p:spPr/>
        <p:txBody>
          <a:bodyPr anchor="ctr"/>
          <a:lstStyle/>
          <a:p>
            <a:r>
              <a:rPr lang="ar-EG" sz="3500" dirty="0"/>
              <a:t>يا مَنْ لبسِت، لباس السمائيين، حتى سترتِ آدم، بلباس النعمة.</a:t>
            </a:r>
          </a:p>
        </p:txBody>
      </p:sp>
      <p:sp>
        <p:nvSpPr>
          <p:cNvPr id="4" name="Text Placeholder 3">
            <a:extLst>
              <a:ext uri="{FF2B5EF4-FFF2-40B4-BE49-F238E27FC236}">
                <a16:creationId xmlns:a16="http://schemas.microsoft.com/office/drawing/2014/main" id="{647BD157-D2CD-4A5A-B9AB-659147EB51F3}"/>
              </a:ext>
            </a:extLst>
          </p:cNvPr>
          <p:cNvSpPr>
            <a:spLocks noGrp="1"/>
          </p:cNvSpPr>
          <p:nvPr>
            <p:ph type="body" sz="quarter" idx="12"/>
          </p:nvPr>
        </p:nvSpPr>
        <p:spPr/>
        <p:txBody>
          <a:bodyPr/>
          <a:lstStyle/>
          <a:p>
            <a:r>
              <a:rPr lang="en-GB" dirty="0"/>
              <a:t>W ;</a:t>
            </a:r>
            <a:r>
              <a:rPr lang="en-GB" dirty="0" err="1"/>
              <a:t>y`etac</a:t>
            </a:r>
            <a:r>
              <a:rPr lang="en-GB" dirty="0"/>
              <a:t>]</a:t>
            </a:r>
            <a:r>
              <a:rPr lang="en-GB" dirty="0" err="1"/>
              <a:t>hiwtc</a:t>
            </a:r>
            <a:r>
              <a:rPr lang="en-GB" dirty="0"/>
              <a:t>@ `</a:t>
            </a:r>
            <a:r>
              <a:rPr lang="en-GB" dirty="0" err="1"/>
              <a:t>n`thebcw</a:t>
            </a:r>
            <a:r>
              <a:rPr lang="en-GB" dirty="0"/>
              <a:t> `</a:t>
            </a:r>
            <a:r>
              <a:rPr lang="en-GB" dirty="0" err="1"/>
              <a:t>nna</a:t>
            </a:r>
            <a:r>
              <a:rPr lang="en-GB" dirty="0"/>
              <a:t> </a:t>
            </a:r>
            <a:r>
              <a:rPr lang="en-GB" dirty="0" err="1"/>
              <a:t>nivyou`i</a:t>
            </a:r>
            <a:r>
              <a:rPr lang="en-GB" dirty="0"/>
              <a:t>@ </a:t>
            </a:r>
            <a:r>
              <a:rPr lang="en-GB" dirty="0" err="1"/>
              <a:t>sa</a:t>
            </a:r>
            <a:r>
              <a:rPr lang="en-GB" dirty="0"/>
              <a:t> `</a:t>
            </a:r>
            <a:r>
              <a:rPr lang="en-GB" dirty="0" err="1"/>
              <a:t>ntechwbc</a:t>
            </a:r>
            <a:r>
              <a:rPr lang="en-GB" dirty="0"/>
              <a:t> `</a:t>
            </a:r>
            <a:r>
              <a:rPr lang="en-GB" dirty="0" err="1"/>
              <a:t>n`Adam</a:t>
            </a:r>
            <a:r>
              <a:rPr lang="en-GB" dirty="0"/>
              <a:t>@ `</a:t>
            </a:r>
            <a:r>
              <a:rPr lang="en-GB" dirty="0" err="1"/>
              <a:t>n`thebcw</a:t>
            </a:r>
            <a:r>
              <a:rPr lang="en-GB" dirty="0"/>
              <a:t> `</a:t>
            </a:r>
            <a:r>
              <a:rPr lang="en-GB" dirty="0" err="1"/>
              <a:t>mpi`hmot</a:t>
            </a:r>
            <a:r>
              <a:rPr lang="en-GB" dirty="0"/>
              <a:t>.</a:t>
            </a:r>
          </a:p>
        </p:txBody>
      </p:sp>
    </p:spTree>
    <p:extLst>
      <p:ext uri="{BB962C8B-B14F-4D97-AF65-F5344CB8AC3E}">
        <p14:creationId xmlns:p14="http://schemas.microsoft.com/office/powerpoint/2010/main" val="2769036728"/>
      </p:ext>
    </p:extLst>
  </p:cSld>
  <p:clrMapOvr>
    <a:masterClrMapping/>
  </p:clrMapOvr>
</p:sld>
</file>

<file path=ppt/slides/slide100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ECBC3F9-7A1D-4197-A12C-0AFB85E5C225}"/>
              </a:ext>
            </a:extLst>
          </p:cNvPr>
          <p:cNvSpPr>
            <a:spLocks noGrp="1"/>
          </p:cNvSpPr>
          <p:nvPr>
            <p:ph type="body" sz="quarter" idx="10"/>
          </p:nvPr>
        </p:nvSpPr>
        <p:spPr/>
        <p:txBody>
          <a:bodyPr/>
          <a:lstStyle/>
          <a:p>
            <a:r>
              <a:rPr lang="ar-EG" dirty="0"/>
              <a:t>أريه طاسطوف إنكيسوب: إيه بي باراذيصوس: إبطوبوس إم إب أوونوف: إفما إنشوبي إنني ذيكيؤس.</a:t>
            </a:r>
          </a:p>
        </p:txBody>
      </p:sp>
      <p:sp>
        <p:nvSpPr>
          <p:cNvPr id="3" name="Text Placeholder 2">
            <a:extLst>
              <a:ext uri="{FF2B5EF4-FFF2-40B4-BE49-F238E27FC236}">
                <a16:creationId xmlns:a16="http://schemas.microsoft.com/office/drawing/2014/main" id="{5BDE5F84-E575-4C07-9855-26A4254E7DC5}"/>
              </a:ext>
            </a:extLst>
          </p:cNvPr>
          <p:cNvSpPr>
            <a:spLocks noGrp="1"/>
          </p:cNvSpPr>
          <p:nvPr>
            <p:ph type="body" sz="quarter" idx="11"/>
          </p:nvPr>
        </p:nvSpPr>
        <p:spPr/>
        <p:txBody>
          <a:bodyPr anchor="ctr"/>
          <a:lstStyle/>
          <a:p>
            <a:r>
              <a:rPr lang="ar-EG" sz="3200" dirty="0"/>
              <a:t>ورددته مرة أخري، إلى الفردوس، موضع الفرح، ومسكن الصديقين.</a:t>
            </a:r>
          </a:p>
        </p:txBody>
      </p:sp>
      <p:sp>
        <p:nvSpPr>
          <p:cNvPr id="4" name="Text Placeholder 3">
            <a:extLst>
              <a:ext uri="{FF2B5EF4-FFF2-40B4-BE49-F238E27FC236}">
                <a16:creationId xmlns:a16="http://schemas.microsoft.com/office/drawing/2014/main" id="{5AF84B85-E3E3-42E8-9E85-719F995C76B8}"/>
              </a:ext>
            </a:extLst>
          </p:cNvPr>
          <p:cNvSpPr>
            <a:spLocks noGrp="1"/>
          </p:cNvSpPr>
          <p:nvPr>
            <p:ph type="body" sz="quarter" idx="12"/>
          </p:nvPr>
        </p:nvSpPr>
        <p:spPr/>
        <p:txBody>
          <a:bodyPr/>
          <a:lstStyle/>
          <a:p>
            <a:pPr>
              <a:spcBef>
                <a:spcPts val="0"/>
              </a:spcBef>
            </a:pPr>
            <a:r>
              <a:rPr lang="en-GB" dirty="0" err="1"/>
              <a:t>Aretac;of</a:t>
            </a:r>
            <a:r>
              <a:rPr lang="en-GB" dirty="0"/>
              <a:t> `</a:t>
            </a:r>
            <a:r>
              <a:rPr lang="en-GB" dirty="0" err="1"/>
              <a:t>nkecop</a:t>
            </a:r>
            <a:r>
              <a:rPr lang="en-GB" dirty="0"/>
              <a:t>@ `</a:t>
            </a:r>
            <a:r>
              <a:rPr lang="en-GB" dirty="0" err="1"/>
              <a:t>ePiparadicoc</a:t>
            </a:r>
            <a:r>
              <a:rPr lang="en-GB" dirty="0"/>
              <a:t>@</a:t>
            </a:r>
            <a:endParaRPr lang="ar-EG" dirty="0"/>
          </a:p>
          <a:p>
            <a:pPr>
              <a:spcBef>
                <a:spcPts val="0"/>
              </a:spcBef>
            </a:pPr>
            <a:r>
              <a:rPr lang="en-GB" dirty="0"/>
              <a:t> `</a:t>
            </a:r>
            <a:r>
              <a:rPr lang="en-GB" dirty="0" err="1"/>
              <a:t>ptopoc</a:t>
            </a:r>
            <a:r>
              <a:rPr lang="en-GB" dirty="0"/>
              <a:t> `</a:t>
            </a:r>
            <a:r>
              <a:rPr lang="en-GB" dirty="0" err="1"/>
              <a:t>m`pounof</a:t>
            </a:r>
            <a:r>
              <a:rPr lang="en-GB" dirty="0"/>
              <a:t>@ `</a:t>
            </a:r>
            <a:r>
              <a:rPr lang="en-GB" dirty="0" err="1"/>
              <a:t>vma</a:t>
            </a:r>
            <a:r>
              <a:rPr lang="en-GB" dirty="0"/>
              <a:t> `</a:t>
            </a:r>
            <a:r>
              <a:rPr lang="en-GB" dirty="0" err="1"/>
              <a:t>nswpi</a:t>
            </a:r>
            <a:r>
              <a:rPr lang="en-GB" dirty="0"/>
              <a:t> `</a:t>
            </a:r>
            <a:r>
              <a:rPr lang="en-GB" dirty="0" err="1"/>
              <a:t>nnidikeoc</a:t>
            </a:r>
            <a:r>
              <a:rPr lang="en-GB" dirty="0"/>
              <a:t>.</a:t>
            </a:r>
          </a:p>
        </p:txBody>
      </p:sp>
    </p:spTree>
    <p:extLst>
      <p:ext uri="{BB962C8B-B14F-4D97-AF65-F5344CB8AC3E}">
        <p14:creationId xmlns:p14="http://schemas.microsoft.com/office/powerpoint/2010/main" val="186873699"/>
      </p:ext>
    </p:extLst>
  </p:cSld>
  <p:clrMapOvr>
    <a:masterClrMapping/>
  </p:clrMapOvr>
</p:sld>
</file>

<file path=ppt/slides/slide100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6FE615BC-1D20-4909-ADDF-21D29E821331}"/>
              </a:ext>
            </a:extLst>
          </p:cNvPr>
          <p:cNvSpPr>
            <a:spLocks noGrp="1"/>
          </p:cNvSpPr>
          <p:nvPr>
            <p:ph type="body" sz="quarter" idx="10"/>
          </p:nvPr>
        </p:nvSpPr>
        <p:spPr/>
        <p:txBody>
          <a:bodyPr/>
          <a:lstStyle/>
          <a:p>
            <a:pPr>
              <a:spcBef>
                <a:spcPts val="0"/>
              </a:spcBef>
            </a:pPr>
            <a:r>
              <a:rPr lang="ar-EG" sz="3700" dirty="0"/>
              <a:t>أوو إسكينى إممى: تيه ماريا تى بارثينوس: </a:t>
            </a:r>
          </a:p>
          <a:p>
            <a:pPr>
              <a:spcBef>
                <a:spcPts val="0"/>
              </a:spcBef>
            </a:pPr>
            <a:r>
              <a:rPr lang="ar-EG" sz="3700" dirty="0"/>
              <a:t>إفكى خين تيس ميتى: إنجى نى ميت ميثريف إى تين هوت.</a:t>
            </a:r>
          </a:p>
        </p:txBody>
      </p:sp>
      <p:sp>
        <p:nvSpPr>
          <p:cNvPr id="6" name="Text Placeholder 5">
            <a:extLst>
              <a:ext uri="{FF2B5EF4-FFF2-40B4-BE49-F238E27FC236}">
                <a16:creationId xmlns:a16="http://schemas.microsoft.com/office/drawing/2014/main" id="{289FB3E4-6B00-48D0-8355-5D7A206F8361}"/>
              </a:ext>
            </a:extLst>
          </p:cNvPr>
          <p:cNvSpPr>
            <a:spLocks noGrp="1"/>
          </p:cNvSpPr>
          <p:nvPr>
            <p:ph type="body" sz="quarter" idx="11"/>
          </p:nvPr>
        </p:nvSpPr>
        <p:spPr/>
        <p:txBody>
          <a:bodyPr/>
          <a:lstStyle/>
          <a:p>
            <a:r>
              <a:rPr lang="ar-EG" sz="3600" dirty="0"/>
              <a:t>قبة حقيقية، هي مريم العذراء، موضوع في وسطها، الشهادات الصادقة.</a:t>
            </a:r>
          </a:p>
          <a:p>
            <a:endParaRPr lang="en-GB" sz="3600" dirty="0"/>
          </a:p>
        </p:txBody>
      </p:sp>
      <p:sp>
        <p:nvSpPr>
          <p:cNvPr id="7" name="Text Placeholder 6">
            <a:extLst>
              <a:ext uri="{FF2B5EF4-FFF2-40B4-BE49-F238E27FC236}">
                <a16:creationId xmlns:a16="http://schemas.microsoft.com/office/drawing/2014/main" id="{E6765DEB-0F0C-4A17-879A-ECC2FADCBA44}"/>
              </a:ext>
            </a:extLst>
          </p:cNvPr>
          <p:cNvSpPr>
            <a:spLocks noGrp="1"/>
          </p:cNvSpPr>
          <p:nvPr>
            <p:ph type="body" sz="quarter" idx="12"/>
          </p:nvPr>
        </p:nvSpPr>
        <p:spPr>
          <a:xfrm>
            <a:off x="0" y="4657587"/>
            <a:ext cx="9144000" cy="1189740"/>
          </a:xfrm>
        </p:spPr>
        <p:txBody>
          <a:bodyPr/>
          <a:lstStyle/>
          <a:p>
            <a:pPr>
              <a:spcBef>
                <a:spcPts val="0"/>
              </a:spcBef>
            </a:pPr>
            <a:r>
              <a:rPr lang="pt-BR" sz="3900" dirty="0"/>
              <a:t>Ou`ckyny `mmyi@ te Maria }par;enoc@</a:t>
            </a:r>
            <a:endParaRPr lang="ar-EG" sz="3900" dirty="0"/>
          </a:p>
          <a:p>
            <a:pPr>
              <a:spcBef>
                <a:spcPts val="0"/>
              </a:spcBef>
            </a:pPr>
            <a:r>
              <a:rPr lang="pt-BR" sz="3900" dirty="0"/>
              <a:t> eu,y qen tecmy]@ `nje nimetme;reu `etenhot.</a:t>
            </a:r>
          </a:p>
        </p:txBody>
      </p:sp>
    </p:spTree>
    <p:extLst>
      <p:ext uri="{BB962C8B-B14F-4D97-AF65-F5344CB8AC3E}">
        <p14:creationId xmlns:p14="http://schemas.microsoft.com/office/powerpoint/2010/main" val="2652742111"/>
      </p:ext>
    </p:extLst>
  </p:cSld>
  <p:clrMapOvr>
    <a:masterClrMapping/>
  </p:clrMapOvr>
</p:sld>
</file>

<file path=ppt/slides/slide100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F19A928-0317-4744-8E77-34E38D381BD6}"/>
              </a:ext>
            </a:extLst>
          </p:cNvPr>
          <p:cNvSpPr>
            <a:spLocks noGrp="1"/>
          </p:cNvSpPr>
          <p:nvPr>
            <p:ph type="body" sz="quarter" idx="10"/>
          </p:nvPr>
        </p:nvSpPr>
        <p:spPr/>
        <p:txBody>
          <a:bodyPr/>
          <a:lstStyle/>
          <a:p>
            <a:r>
              <a:rPr lang="ar-EG" sz="3800" dirty="0"/>
              <a:t>تى كيفوطوس إن أتثوليب: إتؤشج إن نوب إنصاصا نيفين: نيم بى إيلاستيريون: إن شيروبيميكون.</a:t>
            </a:r>
          </a:p>
        </p:txBody>
      </p:sp>
      <p:sp>
        <p:nvSpPr>
          <p:cNvPr id="3" name="Text Placeholder 2">
            <a:extLst>
              <a:ext uri="{FF2B5EF4-FFF2-40B4-BE49-F238E27FC236}">
                <a16:creationId xmlns:a16="http://schemas.microsoft.com/office/drawing/2014/main" id="{2E1C0CF6-5E08-402A-9C7A-B433A59E25CB}"/>
              </a:ext>
            </a:extLst>
          </p:cNvPr>
          <p:cNvSpPr>
            <a:spLocks noGrp="1"/>
          </p:cNvSpPr>
          <p:nvPr>
            <p:ph type="body" sz="quarter" idx="11"/>
          </p:nvPr>
        </p:nvSpPr>
        <p:spPr/>
        <p:txBody>
          <a:bodyPr/>
          <a:lstStyle/>
          <a:p>
            <a:r>
              <a:rPr lang="ar-EG" sz="3600" dirty="0"/>
              <a:t>التابوت الغير الدنس، المصَّفح بالذهب، من كل ناحية، والغطاء الكاروبي.</a:t>
            </a:r>
          </a:p>
        </p:txBody>
      </p:sp>
      <p:sp>
        <p:nvSpPr>
          <p:cNvPr id="4" name="Text Placeholder 3">
            <a:extLst>
              <a:ext uri="{FF2B5EF4-FFF2-40B4-BE49-F238E27FC236}">
                <a16:creationId xmlns:a16="http://schemas.microsoft.com/office/drawing/2014/main" id="{9C842E1E-D661-4367-ACF5-555A782D92A4}"/>
              </a:ext>
            </a:extLst>
          </p:cNvPr>
          <p:cNvSpPr>
            <a:spLocks noGrp="1"/>
          </p:cNvSpPr>
          <p:nvPr>
            <p:ph type="body" sz="quarter" idx="12"/>
          </p:nvPr>
        </p:nvSpPr>
        <p:spPr>
          <a:xfrm>
            <a:off x="0" y="4666129"/>
            <a:ext cx="9144000" cy="1087067"/>
          </a:xfrm>
        </p:spPr>
        <p:txBody>
          <a:bodyPr/>
          <a:lstStyle/>
          <a:p>
            <a:r>
              <a:rPr lang="en-GB" sz="3650" dirty="0"/>
              <a:t>`}</a:t>
            </a:r>
            <a:r>
              <a:rPr lang="en-GB" sz="3650" dirty="0" err="1"/>
              <a:t>kibwtoc</a:t>
            </a:r>
            <a:r>
              <a:rPr lang="en-GB" sz="3650" dirty="0"/>
              <a:t> `</a:t>
            </a:r>
            <a:r>
              <a:rPr lang="en-GB" sz="3650" dirty="0" err="1"/>
              <a:t>nat;wleb</a:t>
            </a:r>
            <a:r>
              <a:rPr lang="en-GB" sz="3650" dirty="0"/>
              <a:t>@ </a:t>
            </a:r>
            <a:r>
              <a:rPr lang="en-GB" sz="3650" dirty="0" err="1"/>
              <a:t>etosj</a:t>
            </a:r>
            <a:r>
              <a:rPr lang="en-GB" sz="3650" dirty="0"/>
              <a:t> `</a:t>
            </a:r>
            <a:r>
              <a:rPr lang="en-GB" sz="3650" dirty="0" err="1"/>
              <a:t>nnoub</a:t>
            </a:r>
            <a:r>
              <a:rPr lang="en-GB" sz="3650" dirty="0"/>
              <a:t> `</a:t>
            </a:r>
            <a:r>
              <a:rPr lang="en-GB" sz="3650" dirty="0" err="1"/>
              <a:t>ncaca</a:t>
            </a:r>
            <a:r>
              <a:rPr lang="en-GB" sz="3650" dirty="0"/>
              <a:t> </a:t>
            </a:r>
            <a:r>
              <a:rPr lang="en-GB" sz="3650" dirty="0" err="1"/>
              <a:t>niben</a:t>
            </a:r>
            <a:r>
              <a:rPr lang="en-GB" sz="3650" dirty="0"/>
              <a:t>@</a:t>
            </a:r>
            <a:endParaRPr lang="ar-EG" sz="3650" dirty="0"/>
          </a:p>
          <a:p>
            <a:r>
              <a:rPr lang="en-GB" sz="3650" dirty="0" err="1"/>
              <a:t>nem</a:t>
            </a:r>
            <a:r>
              <a:rPr lang="en-GB" sz="3650" dirty="0"/>
              <a:t> </a:t>
            </a:r>
            <a:r>
              <a:rPr lang="en-GB" sz="3650" dirty="0" err="1"/>
              <a:t>pi`ilactyrion</a:t>
            </a:r>
            <a:r>
              <a:rPr lang="en-GB" sz="3650" dirty="0"/>
              <a:t>@ `</a:t>
            </a:r>
            <a:r>
              <a:rPr lang="en-GB" sz="3650" dirty="0" err="1"/>
              <a:t>n,eroubimikon</a:t>
            </a:r>
            <a:r>
              <a:rPr lang="en-GB" sz="3650" dirty="0"/>
              <a:t>.</a:t>
            </a:r>
          </a:p>
        </p:txBody>
      </p:sp>
    </p:spTree>
    <p:extLst>
      <p:ext uri="{BB962C8B-B14F-4D97-AF65-F5344CB8AC3E}">
        <p14:creationId xmlns:p14="http://schemas.microsoft.com/office/powerpoint/2010/main" val="291823327"/>
      </p:ext>
    </p:extLst>
  </p:cSld>
  <p:clrMapOvr>
    <a:masterClrMapping/>
  </p:clrMapOvr>
</p:sld>
</file>

<file path=ppt/slides/slide100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2BA6405-F8F7-4749-A3C0-1F1912C7261B}"/>
              </a:ext>
            </a:extLst>
          </p:cNvPr>
          <p:cNvSpPr>
            <a:spLocks noGrp="1"/>
          </p:cNvSpPr>
          <p:nvPr>
            <p:ph type="body" sz="quarter" idx="10"/>
          </p:nvPr>
        </p:nvSpPr>
        <p:spPr/>
        <p:txBody>
          <a:bodyPr/>
          <a:lstStyle/>
          <a:p>
            <a:pPr>
              <a:spcBef>
                <a:spcPts val="0"/>
              </a:spcBef>
            </a:pPr>
            <a:r>
              <a:rPr lang="ar-EG" sz="3800" dirty="0"/>
              <a:t>بى إسطامنوس إن نوب: إيرى بى ماننا هيب إتخيتف: </a:t>
            </a:r>
          </a:p>
          <a:p>
            <a:pPr>
              <a:spcBef>
                <a:spcPts val="0"/>
              </a:spcBef>
            </a:pPr>
            <a:r>
              <a:rPr lang="ar-EG" sz="3800" dirty="0"/>
              <a:t>اس بى لوغوس إنتى إفيوت: إى أفتشى صاركس إنخيتى.</a:t>
            </a:r>
          </a:p>
        </p:txBody>
      </p:sp>
      <p:sp>
        <p:nvSpPr>
          <p:cNvPr id="3" name="Text Placeholder 2">
            <a:extLst>
              <a:ext uri="{FF2B5EF4-FFF2-40B4-BE49-F238E27FC236}">
                <a16:creationId xmlns:a16="http://schemas.microsoft.com/office/drawing/2014/main" id="{022A852C-3E2A-4B76-8FDA-BB858C3EAC0D}"/>
              </a:ext>
            </a:extLst>
          </p:cNvPr>
          <p:cNvSpPr>
            <a:spLocks noGrp="1"/>
          </p:cNvSpPr>
          <p:nvPr>
            <p:ph type="body" sz="quarter" idx="11"/>
          </p:nvPr>
        </p:nvSpPr>
        <p:spPr>
          <a:xfrm>
            <a:off x="-40342" y="3697162"/>
            <a:ext cx="9238129" cy="715617"/>
          </a:xfrm>
        </p:spPr>
        <p:txBody>
          <a:bodyPr anchor="ctr"/>
          <a:lstStyle/>
          <a:p>
            <a:r>
              <a:rPr lang="ar-EG" sz="3300" dirty="0"/>
              <a:t>القسط الذهبي، المخفي فيه المَنَّ، هوذا كلمة الآب، أتى وتجسد منكِ.</a:t>
            </a:r>
          </a:p>
        </p:txBody>
      </p:sp>
      <p:sp>
        <p:nvSpPr>
          <p:cNvPr id="4" name="Text Placeholder 3">
            <a:extLst>
              <a:ext uri="{FF2B5EF4-FFF2-40B4-BE49-F238E27FC236}">
                <a16:creationId xmlns:a16="http://schemas.microsoft.com/office/drawing/2014/main" id="{6E92EEA8-3100-414C-9DA7-32FBBFE84D49}"/>
              </a:ext>
            </a:extLst>
          </p:cNvPr>
          <p:cNvSpPr>
            <a:spLocks noGrp="1"/>
          </p:cNvSpPr>
          <p:nvPr>
            <p:ph type="body" sz="quarter" idx="12"/>
          </p:nvPr>
        </p:nvSpPr>
        <p:spPr/>
        <p:txBody>
          <a:bodyPr/>
          <a:lstStyle/>
          <a:p>
            <a:pPr>
              <a:spcBef>
                <a:spcPts val="0"/>
              </a:spcBef>
            </a:pPr>
            <a:r>
              <a:rPr lang="en-GB" dirty="0" err="1"/>
              <a:t>Pi`ctamnoc</a:t>
            </a:r>
            <a:r>
              <a:rPr lang="en-GB" dirty="0"/>
              <a:t> `</a:t>
            </a:r>
            <a:r>
              <a:rPr lang="en-GB" dirty="0" err="1"/>
              <a:t>nnoub</a:t>
            </a:r>
            <a:r>
              <a:rPr lang="en-GB" dirty="0"/>
              <a:t>@ `ere </a:t>
            </a:r>
            <a:r>
              <a:rPr lang="en-GB" dirty="0" err="1"/>
              <a:t>pimanna</a:t>
            </a:r>
            <a:r>
              <a:rPr lang="en-GB" dirty="0"/>
              <a:t> </a:t>
            </a:r>
            <a:r>
              <a:rPr lang="en-GB" dirty="0" err="1"/>
              <a:t>hyp</a:t>
            </a:r>
            <a:r>
              <a:rPr lang="en-GB" dirty="0"/>
              <a:t> `</a:t>
            </a:r>
            <a:r>
              <a:rPr lang="en-GB" dirty="0" err="1"/>
              <a:t>nqytf</a:t>
            </a:r>
            <a:r>
              <a:rPr lang="en-GB" dirty="0"/>
              <a:t>@</a:t>
            </a:r>
            <a:endParaRPr lang="ar-EG" dirty="0"/>
          </a:p>
          <a:p>
            <a:pPr>
              <a:spcBef>
                <a:spcPts val="0"/>
              </a:spcBef>
            </a:pPr>
            <a:r>
              <a:rPr lang="en-GB" dirty="0"/>
              <a:t> </a:t>
            </a:r>
            <a:r>
              <a:rPr lang="en-GB" dirty="0" err="1"/>
              <a:t>ic</a:t>
            </a:r>
            <a:r>
              <a:rPr lang="en-GB" dirty="0"/>
              <a:t> </a:t>
            </a:r>
            <a:r>
              <a:rPr lang="en-GB" dirty="0" err="1"/>
              <a:t>Pilogoc</a:t>
            </a:r>
            <a:r>
              <a:rPr lang="en-GB" dirty="0"/>
              <a:t> `</a:t>
            </a:r>
            <a:r>
              <a:rPr lang="en-GB" dirty="0" err="1"/>
              <a:t>nte</a:t>
            </a:r>
            <a:r>
              <a:rPr lang="en-GB" dirty="0"/>
              <a:t> `</a:t>
            </a:r>
            <a:r>
              <a:rPr lang="en-GB" dirty="0" err="1"/>
              <a:t>Viwt</a:t>
            </a:r>
            <a:r>
              <a:rPr lang="en-GB" dirty="0"/>
              <a:t>@ `</a:t>
            </a:r>
            <a:r>
              <a:rPr lang="en-GB" dirty="0" err="1"/>
              <a:t>i</a:t>
            </a:r>
            <a:r>
              <a:rPr lang="en-GB" dirty="0"/>
              <a:t> </a:t>
            </a:r>
            <a:r>
              <a:rPr lang="en-GB" dirty="0" err="1"/>
              <a:t>af</a:t>
            </a:r>
            <a:r>
              <a:rPr lang="en-GB" dirty="0"/>
              <a:t>[</a:t>
            </a:r>
            <a:r>
              <a:rPr lang="en-GB" dirty="0" err="1"/>
              <a:t>icarx</a:t>
            </a:r>
            <a:r>
              <a:rPr lang="en-GB" dirty="0"/>
              <a:t> `</a:t>
            </a:r>
            <a:r>
              <a:rPr lang="en-GB" dirty="0" err="1"/>
              <a:t>nqy</a:t>
            </a:r>
            <a:r>
              <a:rPr lang="en-GB" dirty="0"/>
              <a:t>].</a:t>
            </a:r>
          </a:p>
        </p:txBody>
      </p:sp>
    </p:spTree>
    <p:extLst>
      <p:ext uri="{BB962C8B-B14F-4D97-AF65-F5344CB8AC3E}">
        <p14:creationId xmlns:p14="http://schemas.microsoft.com/office/powerpoint/2010/main" val="3397021217"/>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B83F3-AF39-4B68-AFDB-9AE985A117C6}"/>
              </a:ext>
            </a:extLst>
          </p:cNvPr>
          <p:cNvSpPr>
            <a:spLocks noGrp="1"/>
          </p:cNvSpPr>
          <p:nvPr>
            <p:ph type="title"/>
          </p:nvPr>
        </p:nvSpPr>
        <p:spPr/>
        <p:txBody>
          <a:bodyPr/>
          <a:lstStyle/>
          <a:p>
            <a:endParaRPr lang="en-GB"/>
          </a:p>
        </p:txBody>
      </p:sp>
      <p:sp>
        <p:nvSpPr>
          <p:cNvPr id="5" name="Text Placeholder 4"/>
          <p:cNvSpPr>
            <a:spLocks noGrp="1"/>
          </p:cNvSpPr>
          <p:nvPr>
            <p:ph type="body" sz="quarter" idx="10"/>
          </p:nvPr>
        </p:nvSpPr>
        <p:spPr/>
        <p:txBody>
          <a:bodyPr/>
          <a:lstStyle/>
          <a:p>
            <a:r>
              <a:rPr lang="ar-EG" sz="3000" b="1" dirty="0"/>
              <a:t>خين إب آشاي إنتيه بيك إجفوي ماروو إيه روني : شا تيف سيني إنجيه بيك لاؤس إبشويس شا تيف سيني إنجيه بيك لاؤس فاي إيطاك إجفوف.</a:t>
            </a:r>
          </a:p>
        </p:txBody>
      </p:sp>
      <p:sp>
        <p:nvSpPr>
          <p:cNvPr id="6" name="Text Placeholder 5"/>
          <p:cNvSpPr>
            <a:spLocks noGrp="1"/>
          </p:cNvSpPr>
          <p:nvPr>
            <p:ph type="body" sz="quarter" idx="11"/>
          </p:nvPr>
        </p:nvSpPr>
        <p:spPr/>
        <p:txBody>
          <a:bodyPr/>
          <a:lstStyle/>
          <a:p>
            <a:r>
              <a:rPr lang="ar-EG" sz="3200" b="1" dirty="0"/>
              <a:t>بكثرة ساعدك فليصيروا كالحجر : حتى يجتاز شعبك يارب حتى يجتاز شعبك هذا الذي اقتنيته.</a:t>
            </a:r>
          </a:p>
        </p:txBody>
      </p:sp>
      <p:sp>
        <p:nvSpPr>
          <p:cNvPr id="7" name="Text Placeholder 6"/>
          <p:cNvSpPr>
            <a:spLocks noGrp="1"/>
          </p:cNvSpPr>
          <p:nvPr>
            <p:ph type="body" sz="quarter" idx="12"/>
          </p:nvPr>
        </p:nvSpPr>
        <p:spPr/>
        <p:txBody>
          <a:bodyPr anchor="ctr"/>
          <a:lstStyle/>
          <a:p>
            <a:r>
              <a:rPr lang="en-US" sz="3200" dirty="0" err="1"/>
              <a:t>Qen</a:t>
            </a:r>
            <a:r>
              <a:rPr lang="en-US" sz="3200" dirty="0"/>
              <a:t> `</a:t>
            </a:r>
            <a:r>
              <a:rPr lang="en-US" sz="3200" dirty="0" err="1"/>
              <a:t>p`asai</a:t>
            </a:r>
            <a:r>
              <a:rPr lang="en-US" sz="3200" dirty="0"/>
              <a:t> `</a:t>
            </a:r>
            <a:r>
              <a:rPr lang="en-US" sz="3200" dirty="0" err="1"/>
              <a:t>nte</a:t>
            </a:r>
            <a:r>
              <a:rPr lang="en-US" sz="3200" dirty="0"/>
              <a:t> </a:t>
            </a:r>
            <a:r>
              <a:rPr lang="en-US" sz="3200" dirty="0" err="1"/>
              <a:t>pek`jvoi</a:t>
            </a:r>
            <a:r>
              <a:rPr lang="en-US" sz="3200" dirty="0"/>
              <a:t> </a:t>
            </a:r>
            <a:r>
              <a:rPr lang="en-US" sz="3200" dirty="0" err="1"/>
              <a:t>marouer`wni</a:t>
            </a:r>
            <a:r>
              <a:rPr lang="en-US" sz="3200" dirty="0"/>
              <a:t>@ </a:t>
            </a:r>
            <a:r>
              <a:rPr lang="en-US" sz="3200" dirty="0" err="1"/>
              <a:t>satefcini</a:t>
            </a:r>
            <a:r>
              <a:rPr lang="en-US" sz="3200" dirty="0"/>
              <a:t> `</a:t>
            </a:r>
            <a:r>
              <a:rPr lang="en-US" sz="3200" dirty="0" err="1"/>
              <a:t>nje</a:t>
            </a:r>
            <a:r>
              <a:rPr lang="en-US" sz="3200" dirty="0"/>
              <a:t> </a:t>
            </a:r>
            <a:r>
              <a:rPr lang="en-US" sz="3200" dirty="0" err="1"/>
              <a:t>peklaoc</a:t>
            </a:r>
            <a:r>
              <a:rPr lang="en-US" sz="3200" dirty="0"/>
              <a:t> `P[</a:t>
            </a:r>
            <a:r>
              <a:rPr lang="en-US" sz="3200" dirty="0" err="1"/>
              <a:t>oic</a:t>
            </a:r>
            <a:r>
              <a:rPr lang="en-US" sz="3200" dirty="0"/>
              <a:t>@ </a:t>
            </a:r>
            <a:r>
              <a:rPr lang="en-US" sz="3200" dirty="0" err="1"/>
              <a:t>satefcini</a:t>
            </a:r>
            <a:r>
              <a:rPr lang="en-US" sz="3200" dirty="0"/>
              <a:t> `</a:t>
            </a:r>
            <a:r>
              <a:rPr lang="en-US" sz="3200" dirty="0" err="1"/>
              <a:t>nje</a:t>
            </a:r>
            <a:r>
              <a:rPr lang="en-US" sz="3200" dirty="0"/>
              <a:t> </a:t>
            </a:r>
            <a:r>
              <a:rPr lang="en-US" sz="3200" dirty="0" err="1"/>
              <a:t>peklaoc</a:t>
            </a:r>
            <a:r>
              <a:rPr lang="en-US" sz="3200" dirty="0"/>
              <a:t> </a:t>
            </a:r>
            <a:r>
              <a:rPr lang="en-US" sz="3200" dirty="0" err="1"/>
              <a:t>vai</a:t>
            </a:r>
            <a:r>
              <a:rPr lang="en-US" sz="3200" dirty="0"/>
              <a:t> `</a:t>
            </a:r>
            <a:r>
              <a:rPr lang="en-US" sz="3200" dirty="0" err="1"/>
              <a:t>etak`jvof</a:t>
            </a:r>
            <a:r>
              <a:rPr lang="en-US" sz="3200" dirty="0"/>
              <a:t>.</a:t>
            </a:r>
          </a:p>
        </p:txBody>
      </p:sp>
    </p:spTree>
    <p:extLst>
      <p:ext uri="{BB962C8B-B14F-4D97-AF65-F5344CB8AC3E}">
        <p14:creationId xmlns:p14="http://schemas.microsoft.com/office/powerpoint/2010/main" val="1427882950"/>
      </p:ext>
    </p:extLst>
  </p:cSld>
  <p:clrMapOvr>
    <a:masterClrMapping/>
  </p:clrMapOvr>
</p:sld>
</file>

<file path=ppt/slides/slide10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D74A1EE-61C7-475E-A52B-1FAD3FEEFE09}"/>
              </a:ext>
            </a:extLst>
          </p:cNvPr>
          <p:cNvSpPr>
            <a:spLocks noGrp="1"/>
          </p:cNvSpPr>
          <p:nvPr>
            <p:ph type="body" sz="quarter" idx="10"/>
          </p:nvPr>
        </p:nvSpPr>
        <p:spPr>
          <a:xfrm>
            <a:off x="0" y="5768787"/>
            <a:ext cx="9144000" cy="1082587"/>
          </a:xfrm>
        </p:spPr>
        <p:txBody>
          <a:bodyPr/>
          <a:lstStyle/>
          <a:p>
            <a:r>
              <a:rPr lang="ar-EG" sz="3600" dirty="0"/>
              <a:t>تى ليخنيا إن نوب: إتفاى خابى أووأوينى إممى: إيتى إف أووأوينى إمبى كوزموس: بى آت إشخونت إيروف. </a:t>
            </a:r>
          </a:p>
        </p:txBody>
      </p:sp>
      <p:sp>
        <p:nvSpPr>
          <p:cNvPr id="3" name="Text Placeholder 2">
            <a:extLst>
              <a:ext uri="{FF2B5EF4-FFF2-40B4-BE49-F238E27FC236}">
                <a16:creationId xmlns:a16="http://schemas.microsoft.com/office/drawing/2014/main" id="{4D6B6DF4-0322-4642-97F7-F7E7C71F8A9E}"/>
              </a:ext>
            </a:extLst>
          </p:cNvPr>
          <p:cNvSpPr>
            <a:spLocks noGrp="1"/>
          </p:cNvSpPr>
          <p:nvPr>
            <p:ph type="body" sz="quarter" idx="11"/>
          </p:nvPr>
        </p:nvSpPr>
        <p:spPr>
          <a:xfrm>
            <a:off x="0" y="3710609"/>
            <a:ext cx="9144000" cy="975591"/>
          </a:xfrm>
        </p:spPr>
        <p:txBody>
          <a:bodyPr/>
          <a:lstStyle/>
          <a:p>
            <a:r>
              <a:rPr lang="ar-EG" sz="3400" dirty="0"/>
              <a:t>المنارة الذهبية، الحاملة النور الحقيقي، الذي هو نور العالم، الذي لا يُدنى منه.</a:t>
            </a:r>
          </a:p>
        </p:txBody>
      </p:sp>
      <p:sp>
        <p:nvSpPr>
          <p:cNvPr id="4" name="Text Placeholder 3">
            <a:extLst>
              <a:ext uri="{FF2B5EF4-FFF2-40B4-BE49-F238E27FC236}">
                <a16:creationId xmlns:a16="http://schemas.microsoft.com/office/drawing/2014/main" id="{2532B8F2-072D-43ED-BE33-C8AEBB920643}"/>
              </a:ext>
            </a:extLst>
          </p:cNvPr>
          <p:cNvSpPr>
            <a:spLocks noGrp="1"/>
          </p:cNvSpPr>
          <p:nvPr>
            <p:ph type="body" sz="quarter" idx="12"/>
          </p:nvPr>
        </p:nvSpPr>
        <p:spPr>
          <a:xfrm>
            <a:off x="0" y="4579047"/>
            <a:ext cx="9144000" cy="1189740"/>
          </a:xfrm>
        </p:spPr>
        <p:txBody>
          <a:bodyPr/>
          <a:lstStyle/>
          <a:p>
            <a:pPr>
              <a:spcBef>
                <a:spcPts val="0"/>
              </a:spcBef>
            </a:pPr>
            <a:r>
              <a:rPr lang="en-GB" dirty="0"/>
              <a:t>}</a:t>
            </a:r>
            <a:r>
              <a:rPr lang="en-GB" dirty="0" err="1"/>
              <a:t>lu,nia</a:t>
            </a:r>
            <a:r>
              <a:rPr lang="en-GB" dirty="0"/>
              <a:t> `</a:t>
            </a:r>
            <a:r>
              <a:rPr lang="en-GB" dirty="0" err="1"/>
              <a:t>nnoub</a:t>
            </a:r>
            <a:r>
              <a:rPr lang="en-GB" dirty="0"/>
              <a:t>@ </a:t>
            </a:r>
            <a:r>
              <a:rPr lang="en-GB" dirty="0" err="1"/>
              <a:t>etfai</a:t>
            </a:r>
            <a:r>
              <a:rPr lang="en-GB" dirty="0"/>
              <a:t> </a:t>
            </a:r>
            <a:r>
              <a:rPr lang="en-GB" dirty="0" err="1"/>
              <a:t>qa</a:t>
            </a:r>
            <a:r>
              <a:rPr lang="en-GB" dirty="0"/>
              <a:t> </a:t>
            </a:r>
            <a:r>
              <a:rPr lang="en-GB" dirty="0" err="1"/>
              <a:t>Piouwini</a:t>
            </a:r>
            <a:r>
              <a:rPr lang="en-GB" dirty="0"/>
              <a:t> `</a:t>
            </a:r>
            <a:r>
              <a:rPr lang="en-GB" dirty="0" err="1"/>
              <a:t>mmyi</a:t>
            </a:r>
            <a:r>
              <a:rPr lang="en-GB" dirty="0"/>
              <a:t>@</a:t>
            </a:r>
            <a:endParaRPr lang="ar-EG" dirty="0"/>
          </a:p>
          <a:p>
            <a:pPr>
              <a:spcBef>
                <a:spcPts val="0"/>
              </a:spcBef>
            </a:pPr>
            <a:r>
              <a:rPr lang="en-GB" dirty="0"/>
              <a:t> `</a:t>
            </a:r>
            <a:r>
              <a:rPr lang="en-GB" dirty="0" err="1"/>
              <a:t>ete</a:t>
            </a:r>
            <a:r>
              <a:rPr lang="en-GB" dirty="0"/>
              <a:t> `</a:t>
            </a:r>
            <a:r>
              <a:rPr lang="en-GB" dirty="0" err="1"/>
              <a:t>Vouwini</a:t>
            </a:r>
            <a:r>
              <a:rPr lang="en-GB" dirty="0"/>
              <a:t> `</a:t>
            </a:r>
            <a:r>
              <a:rPr lang="en-GB" dirty="0" err="1"/>
              <a:t>mpikocmoc</a:t>
            </a:r>
            <a:r>
              <a:rPr lang="en-GB" dirty="0"/>
              <a:t>@ </a:t>
            </a:r>
            <a:r>
              <a:rPr lang="en-GB" dirty="0" err="1"/>
              <a:t>piat`sqwnt</a:t>
            </a:r>
            <a:r>
              <a:rPr lang="en-GB" dirty="0"/>
              <a:t> `</a:t>
            </a:r>
            <a:r>
              <a:rPr lang="en-GB" dirty="0" err="1"/>
              <a:t>erof</a:t>
            </a:r>
            <a:r>
              <a:rPr lang="en-GB" dirty="0"/>
              <a:t>.</a:t>
            </a:r>
          </a:p>
        </p:txBody>
      </p:sp>
    </p:spTree>
    <p:extLst>
      <p:ext uri="{BB962C8B-B14F-4D97-AF65-F5344CB8AC3E}">
        <p14:creationId xmlns:p14="http://schemas.microsoft.com/office/powerpoint/2010/main" val="2571265041"/>
      </p:ext>
    </p:extLst>
  </p:cSld>
  <p:clrMapOvr>
    <a:masterClrMapping/>
  </p:clrMapOvr>
</p:sld>
</file>

<file path=ppt/slides/slide10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7780155-5074-428E-B4C9-58FDCF7BA285}"/>
              </a:ext>
            </a:extLst>
          </p:cNvPr>
          <p:cNvSpPr>
            <a:spLocks noGrp="1"/>
          </p:cNvSpPr>
          <p:nvPr>
            <p:ph type="body" sz="quarter" idx="10"/>
          </p:nvPr>
        </p:nvSpPr>
        <p:spPr/>
        <p:txBody>
          <a:bodyPr/>
          <a:lstStyle/>
          <a:p>
            <a:r>
              <a:rPr lang="ar-EG" dirty="0"/>
              <a:t>تى شورى إن نووب: إيت فاى خا بى جيبس إن إكروم: نيم بى إستوى نوفي إتصوتب: إن آروماطا.</a:t>
            </a:r>
          </a:p>
        </p:txBody>
      </p:sp>
      <p:sp>
        <p:nvSpPr>
          <p:cNvPr id="3" name="Text Placeholder 2">
            <a:extLst>
              <a:ext uri="{FF2B5EF4-FFF2-40B4-BE49-F238E27FC236}">
                <a16:creationId xmlns:a16="http://schemas.microsoft.com/office/drawing/2014/main" id="{66E8C065-1371-4948-A741-63773E1ECA10}"/>
              </a:ext>
            </a:extLst>
          </p:cNvPr>
          <p:cNvSpPr>
            <a:spLocks noGrp="1"/>
          </p:cNvSpPr>
          <p:nvPr>
            <p:ph type="body" sz="quarter" idx="11"/>
          </p:nvPr>
        </p:nvSpPr>
        <p:spPr/>
        <p:txBody>
          <a:bodyPr anchor="ctr"/>
          <a:lstStyle/>
          <a:p>
            <a:r>
              <a:rPr lang="ar-EG" sz="3400" dirty="0"/>
              <a:t>المجمرة الذهبية، الحاملة جمر النار، والبخور المختار، العنبري.</a:t>
            </a:r>
          </a:p>
        </p:txBody>
      </p:sp>
      <p:sp>
        <p:nvSpPr>
          <p:cNvPr id="4" name="Text Placeholder 3">
            <a:extLst>
              <a:ext uri="{FF2B5EF4-FFF2-40B4-BE49-F238E27FC236}">
                <a16:creationId xmlns:a16="http://schemas.microsoft.com/office/drawing/2014/main" id="{51FFAD31-93AF-40EF-8F9F-168DBB2EE550}"/>
              </a:ext>
            </a:extLst>
          </p:cNvPr>
          <p:cNvSpPr>
            <a:spLocks noGrp="1"/>
          </p:cNvSpPr>
          <p:nvPr>
            <p:ph type="body" sz="quarter" idx="12"/>
          </p:nvPr>
        </p:nvSpPr>
        <p:spPr/>
        <p:txBody>
          <a:bodyPr/>
          <a:lstStyle/>
          <a:p>
            <a:pPr>
              <a:spcBef>
                <a:spcPts val="0"/>
              </a:spcBef>
            </a:pPr>
            <a:r>
              <a:rPr lang="en-GB" dirty="0"/>
              <a:t>}</a:t>
            </a:r>
            <a:r>
              <a:rPr lang="en-GB" dirty="0" err="1"/>
              <a:t>soury</a:t>
            </a:r>
            <a:r>
              <a:rPr lang="en-GB" dirty="0"/>
              <a:t> `</a:t>
            </a:r>
            <a:r>
              <a:rPr lang="en-GB" dirty="0" err="1"/>
              <a:t>nnoub</a:t>
            </a:r>
            <a:r>
              <a:rPr lang="en-GB" dirty="0"/>
              <a:t>@ </a:t>
            </a:r>
            <a:r>
              <a:rPr lang="en-GB" dirty="0" err="1"/>
              <a:t>etfai</a:t>
            </a:r>
            <a:r>
              <a:rPr lang="en-GB" dirty="0"/>
              <a:t> </a:t>
            </a:r>
            <a:r>
              <a:rPr lang="en-GB" dirty="0" err="1"/>
              <a:t>qa</a:t>
            </a:r>
            <a:r>
              <a:rPr lang="en-GB" dirty="0"/>
              <a:t> </a:t>
            </a:r>
            <a:r>
              <a:rPr lang="en-GB" dirty="0" err="1"/>
              <a:t>pijebc</a:t>
            </a:r>
            <a:r>
              <a:rPr lang="en-GB" dirty="0"/>
              <a:t> `n`,</a:t>
            </a:r>
            <a:r>
              <a:rPr lang="en-GB" dirty="0" err="1"/>
              <a:t>rwm</a:t>
            </a:r>
            <a:r>
              <a:rPr lang="en-GB" dirty="0"/>
              <a:t>@</a:t>
            </a:r>
            <a:endParaRPr lang="ar-EG" dirty="0"/>
          </a:p>
          <a:p>
            <a:pPr>
              <a:spcBef>
                <a:spcPts val="0"/>
              </a:spcBef>
            </a:pPr>
            <a:r>
              <a:rPr lang="en-GB" dirty="0"/>
              <a:t> </a:t>
            </a:r>
            <a:r>
              <a:rPr lang="en-GB" dirty="0" err="1"/>
              <a:t>nem</a:t>
            </a:r>
            <a:r>
              <a:rPr lang="en-GB" dirty="0"/>
              <a:t> </a:t>
            </a:r>
            <a:r>
              <a:rPr lang="en-GB" dirty="0" err="1"/>
              <a:t>pi`c;oinoufi</a:t>
            </a:r>
            <a:r>
              <a:rPr lang="en-GB" dirty="0"/>
              <a:t> </a:t>
            </a:r>
            <a:r>
              <a:rPr lang="en-GB" dirty="0" err="1"/>
              <a:t>etcwtp</a:t>
            </a:r>
            <a:r>
              <a:rPr lang="en-GB" dirty="0"/>
              <a:t>@ `</a:t>
            </a:r>
            <a:r>
              <a:rPr lang="en-GB" dirty="0" err="1"/>
              <a:t>n`arwmata</a:t>
            </a:r>
            <a:r>
              <a:rPr lang="en-GB" dirty="0"/>
              <a:t>.</a:t>
            </a:r>
          </a:p>
        </p:txBody>
      </p:sp>
    </p:spTree>
    <p:extLst>
      <p:ext uri="{BB962C8B-B14F-4D97-AF65-F5344CB8AC3E}">
        <p14:creationId xmlns:p14="http://schemas.microsoft.com/office/powerpoint/2010/main" val="2490168755"/>
      </p:ext>
    </p:extLst>
  </p:cSld>
  <p:clrMapOvr>
    <a:masterClrMapping/>
  </p:clrMapOvr>
</p:sld>
</file>

<file path=ppt/slides/slide10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58AC3A1-B4F6-4189-8B90-E110DCEDF154}"/>
              </a:ext>
            </a:extLst>
          </p:cNvPr>
          <p:cNvSpPr>
            <a:spLocks noGrp="1"/>
          </p:cNvSpPr>
          <p:nvPr>
            <p:ph type="body" sz="quarter" idx="10"/>
          </p:nvPr>
        </p:nvSpPr>
        <p:spPr/>
        <p:txBody>
          <a:bodyPr/>
          <a:lstStyle/>
          <a:p>
            <a:pPr>
              <a:spcBef>
                <a:spcPts val="0"/>
              </a:spcBef>
            </a:pPr>
            <a:r>
              <a:rPr lang="ar-SA" sz="4000" b="1" dirty="0">
                <a:solidFill>
                  <a:schemeClr val="bg1"/>
                </a:solidFill>
                <a:latin typeface="CS Avva Shenouda" panose="020B7200000000000000" pitchFamily="34" charset="0"/>
                <a:cs typeface="Times New Roman" panose="02020603050405020304" pitchFamily="18" charset="0"/>
              </a:rPr>
              <a:t>بى إشفوت إنتى آآرون: إيطاف فيرى إيفول: </a:t>
            </a:r>
            <a:endParaRPr lang="ar-EG" sz="4000" b="1" dirty="0">
              <a:solidFill>
                <a:schemeClr val="bg1"/>
              </a:solidFill>
              <a:latin typeface="CS Avva Shenouda" panose="020B7200000000000000" pitchFamily="34" charset="0"/>
              <a:cs typeface="Times New Roman" panose="02020603050405020304" pitchFamily="18" charset="0"/>
            </a:endParaRPr>
          </a:p>
          <a:p>
            <a:pPr>
              <a:spcBef>
                <a:spcPts val="0"/>
              </a:spcBef>
            </a:pPr>
            <a:r>
              <a:rPr lang="ar-SA" sz="4000" b="1" dirty="0">
                <a:solidFill>
                  <a:schemeClr val="bg1"/>
                </a:solidFill>
                <a:latin typeface="CS Avva Shenouda" panose="020B7200000000000000" pitchFamily="34" charset="0"/>
                <a:cs typeface="Times New Roman" panose="02020603050405020304" pitchFamily="18" charset="0"/>
              </a:rPr>
              <a:t>نيم تى إهريرى إثؤواب: إنتى بى إسطوى نوفي.</a:t>
            </a:r>
          </a:p>
        </p:txBody>
      </p:sp>
      <p:sp>
        <p:nvSpPr>
          <p:cNvPr id="3" name="Text Placeholder 2">
            <a:extLst>
              <a:ext uri="{FF2B5EF4-FFF2-40B4-BE49-F238E27FC236}">
                <a16:creationId xmlns:a16="http://schemas.microsoft.com/office/drawing/2014/main" id="{29A6B8FB-EFA0-4848-B948-ED637B8B0D27}"/>
              </a:ext>
            </a:extLst>
          </p:cNvPr>
          <p:cNvSpPr>
            <a:spLocks noGrp="1"/>
          </p:cNvSpPr>
          <p:nvPr>
            <p:ph type="body" sz="quarter" idx="11"/>
          </p:nvPr>
        </p:nvSpPr>
        <p:spPr/>
        <p:txBody>
          <a:bodyPr anchor="ctr"/>
          <a:lstStyle/>
          <a:p>
            <a:r>
              <a:rPr lang="ar-SA" sz="3700" b="1" dirty="0">
                <a:solidFill>
                  <a:schemeClr val="bg1"/>
                </a:solidFill>
                <a:latin typeface="CS Avva Shenouda" panose="020B7200000000000000" pitchFamily="34" charset="0"/>
                <a:cs typeface="Times New Roman" panose="02020603050405020304" pitchFamily="18" charset="0"/>
              </a:rPr>
              <a:t>عصا هارون، التي أزهرت، والزهرة المقدسة، التي للبخور.</a:t>
            </a:r>
          </a:p>
        </p:txBody>
      </p:sp>
      <p:sp>
        <p:nvSpPr>
          <p:cNvPr id="4" name="Text Placeholder 3">
            <a:extLst>
              <a:ext uri="{FF2B5EF4-FFF2-40B4-BE49-F238E27FC236}">
                <a16:creationId xmlns:a16="http://schemas.microsoft.com/office/drawing/2014/main" id="{04B84A8A-8F40-42F3-B902-A943234E0553}"/>
              </a:ext>
            </a:extLst>
          </p:cNvPr>
          <p:cNvSpPr>
            <a:spLocks noGrp="1"/>
          </p:cNvSpPr>
          <p:nvPr>
            <p:ph type="body" sz="quarter" idx="12"/>
          </p:nvPr>
        </p:nvSpPr>
        <p:spPr/>
        <p:txBody>
          <a:bodyPr/>
          <a:lstStyle/>
          <a:p>
            <a:r>
              <a:rPr lang="en-GB" dirty="0" err="1"/>
              <a:t>Pi`sbwt</a:t>
            </a:r>
            <a:r>
              <a:rPr lang="en-GB" dirty="0"/>
              <a:t> `</a:t>
            </a:r>
            <a:r>
              <a:rPr lang="en-GB" dirty="0" err="1"/>
              <a:t>nte</a:t>
            </a:r>
            <a:r>
              <a:rPr lang="en-GB" dirty="0"/>
              <a:t> `</a:t>
            </a:r>
            <a:r>
              <a:rPr lang="en-GB" dirty="0" err="1"/>
              <a:t>A`arwn</a:t>
            </a:r>
            <a:r>
              <a:rPr lang="en-GB" dirty="0"/>
              <a:t>@ `</a:t>
            </a:r>
            <a:r>
              <a:rPr lang="en-GB" dirty="0" err="1"/>
              <a:t>etafviri</a:t>
            </a:r>
            <a:r>
              <a:rPr lang="en-GB" dirty="0"/>
              <a:t> `</a:t>
            </a:r>
            <a:r>
              <a:rPr lang="en-GB" dirty="0" err="1"/>
              <a:t>ebol</a:t>
            </a:r>
            <a:r>
              <a:rPr lang="en-GB" dirty="0"/>
              <a:t>@</a:t>
            </a:r>
            <a:endParaRPr lang="ar-EG" dirty="0"/>
          </a:p>
          <a:p>
            <a:pPr>
              <a:spcBef>
                <a:spcPts val="0"/>
              </a:spcBef>
            </a:pPr>
            <a:r>
              <a:rPr lang="en-GB" dirty="0"/>
              <a:t> </a:t>
            </a:r>
            <a:r>
              <a:rPr lang="en-GB" dirty="0" err="1"/>
              <a:t>nem</a:t>
            </a:r>
            <a:r>
              <a:rPr lang="en-GB" dirty="0"/>
              <a:t> ]`</a:t>
            </a:r>
            <a:r>
              <a:rPr lang="en-GB" dirty="0" err="1"/>
              <a:t>hryri</a:t>
            </a:r>
            <a:r>
              <a:rPr lang="en-GB" dirty="0"/>
              <a:t> </a:t>
            </a:r>
            <a:r>
              <a:rPr lang="en-GB" dirty="0" err="1"/>
              <a:t>e;ouab</a:t>
            </a:r>
            <a:r>
              <a:rPr lang="en-GB" dirty="0"/>
              <a:t>@ `</a:t>
            </a:r>
            <a:r>
              <a:rPr lang="en-GB" dirty="0" err="1"/>
              <a:t>nte</a:t>
            </a:r>
            <a:r>
              <a:rPr lang="en-GB" dirty="0"/>
              <a:t> </a:t>
            </a:r>
            <a:r>
              <a:rPr lang="en-GB" dirty="0" err="1"/>
              <a:t>pi`c;oinoufi</a:t>
            </a:r>
            <a:r>
              <a:rPr lang="en-GB" dirty="0"/>
              <a:t>.</a:t>
            </a:r>
          </a:p>
        </p:txBody>
      </p:sp>
    </p:spTree>
    <p:extLst>
      <p:ext uri="{BB962C8B-B14F-4D97-AF65-F5344CB8AC3E}">
        <p14:creationId xmlns:p14="http://schemas.microsoft.com/office/powerpoint/2010/main" val="2330384044"/>
      </p:ext>
    </p:extLst>
  </p:cSld>
  <p:clrMapOvr>
    <a:masterClrMapping/>
  </p:clrMapOvr>
</p:sld>
</file>

<file path=ppt/slides/slide10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2960A18-4354-4023-B801-E26EDC62BD63}"/>
              </a:ext>
            </a:extLst>
          </p:cNvPr>
          <p:cNvSpPr>
            <a:spLocks noGrp="1"/>
          </p:cNvSpPr>
          <p:nvPr>
            <p:ph type="body" sz="quarter" idx="10"/>
          </p:nvPr>
        </p:nvSpPr>
        <p:spPr/>
        <p:txBody>
          <a:bodyPr/>
          <a:lstStyle/>
          <a:p>
            <a:pPr>
              <a:spcBef>
                <a:spcPts val="0"/>
              </a:spcBef>
            </a:pPr>
            <a:r>
              <a:rPr lang="ar-EG" dirty="0"/>
              <a:t>ناى تيرو إفصوب: سى إرسيم مينين نان: </a:t>
            </a:r>
          </a:p>
          <a:p>
            <a:pPr>
              <a:spcBef>
                <a:spcPts val="0"/>
              </a:spcBef>
            </a:pPr>
            <a:r>
              <a:rPr lang="ar-EG" dirty="0"/>
              <a:t>إمبى جين ميسى إن إشفيرى: أو ماريا تى بارثينوس.</a:t>
            </a:r>
          </a:p>
        </p:txBody>
      </p:sp>
      <p:sp>
        <p:nvSpPr>
          <p:cNvPr id="3" name="Text Placeholder 2">
            <a:extLst>
              <a:ext uri="{FF2B5EF4-FFF2-40B4-BE49-F238E27FC236}">
                <a16:creationId xmlns:a16="http://schemas.microsoft.com/office/drawing/2014/main" id="{74360D10-F677-46E6-BE92-EC054E2AFA78}"/>
              </a:ext>
            </a:extLst>
          </p:cNvPr>
          <p:cNvSpPr>
            <a:spLocks noGrp="1"/>
          </p:cNvSpPr>
          <p:nvPr>
            <p:ph type="body" sz="quarter" idx="11"/>
          </p:nvPr>
        </p:nvSpPr>
        <p:spPr/>
        <p:txBody>
          <a:bodyPr anchor="ctr"/>
          <a:lstStyle/>
          <a:p>
            <a:r>
              <a:rPr lang="ar-EG" sz="3600" dirty="0"/>
              <a:t>هذة جميعها معاً، تدُلنا على، ولادتك العجيبة، يا مريم العذراء.</a:t>
            </a:r>
          </a:p>
        </p:txBody>
      </p:sp>
      <p:sp>
        <p:nvSpPr>
          <p:cNvPr id="4" name="Text Placeholder 3">
            <a:extLst>
              <a:ext uri="{FF2B5EF4-FFF2-40B4-BE49-F238E27FC236}">
                <a16:creationId xmlns:a16="http://schemas.microsoft.com/office/drawing/2014/main" id="{A743550D-BD21-4432-B325-3C70B7DEAB5A}"/>
              </a:ext>
            </a:extLst>
          </p:cNvPr>
          <p:cNvSpPr>
            <a:spLocks noGrp="1"/>
          </p:cNvSpPr>
          <p:nvPr>
            <p:ph type="body" sz="quarter" idx="12"/>
          </p:nvPr>
        </p:nvSpPr>
        <p:spPr/>
        <p:txBody>
          <a:bodyPr/>
          <a:lstStyle/>
          <a:p>
            <a:r>
              <a:rPr lang="en-GB" dirty="0" err="1"/>
              <a:t>Nai</a:t>
            </a:r>
            <a:r>
              <a:rPr lang="en-GB" dirty="0"/>
              <a:t> </a:t>
            </a:r>
            <a:r>
              <a:rPr lang="en-GB" dirty="0" err="1"/>
              <a:t>tyrou</a:t>
            </a:r>
            <a:r>
              <a:rPr lang="en-GB" dirty="0"/>
              <a:t> </a:t>
            </a:r>
            <a:r>
              <a:rPr lang="en-GB" dirty="0" err="1"/>
              <a:t>eucop</a:t>
            </a:r>
            <a:r>
              <a:rPr lang="en-GB" dirty="0"/>
              <a:t>@ </a:t>
            </a:r>
            <a:r>
              <a:rPr lang="en-GB" dirty="0" err="1"/>
              <a:t>ceercummenin</a:t>
            </a:r>
            <a:r>
              <a:rPr lang="en-GB" dirty="0"/>
              <a:t> nan@</a:t>
            </a:r>
          </a:p>
          <a:p>
            <a:pPr>
              <a:spcBef>
                <a:spcPts val="0"/>
              </a:spcBef>
            </a:pPr>
            <a:r>
              <a:rPr lang="en-GB" dirty="0"/>
              <a:t> `</a:t>
            </a:r>
            <a:r>
              <a:rPr lang="en-GB" dirty="0" err="1"/>
              <a:t>mPijinmici</a:t>
            </a:r>
            <a:r>
              <a:rPr lang="en-GB" dirty="0"/>
              <a:t> `</a:t>
            </a:r>
            <a:r>
              <a:rPr lang="en-GB" dirty="0" err="1"/>
              <a:t>n`svyri</a:t>
            </a:r>
            <a:r>
              <a:rPr lang="en-GB" dirty="0"/>
              <a:t>@ `w Maria }</a:t>
            </a:r>
            <a:r>
              <a:rPr lang="en-GB" dirty="0" err="1"/>
              <a:t>par;enoc</a:t>
            </a:r>
            <a:r>
              <a:rPr lang="en-GB" dirty="0"/>
              <a:t>.</a:t>
            </a:r>
          </a:p>
        </p:txBody>
      </p:sp>
    </p:spTree>
    <p:extLst>
      <p:ext uri="{BB962C8B-B14F-4D97-AF65-F5344CB8AC3E}">
        <p14:creationId xmlns:p14="http://schemas.microsoft.com/office/powerpoint/2010/main" val="2868658344"/>
      </p:ext>
    </p:extLst>
  </p:cSld>
  <p:clrMapOvr>
    <a:masterClrMapping/>
  </p:clrMapOvr>
</p:sld>
</file>

<file path=ppt/slides/slide10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4C1468E3-262C-430C-B4D3-1D66B9E65ED4}"/>
              </a:ext>
            </a:extLst>
          </p:cNvPr>
          <p:cNvSpPr>
            <a:spLocks noGrp="1"/>
          </p:cNvSpPr>
          <p:nvPr>
            <p:ph type="body" sz="quarter" idx="10"/>
          </p:nvPr>
        </p:nvSpPr>
        <p:spPr/>
        <p:txBody>
          <a:bodyPr/>
          <a:lstStyle/>
          <a:p>
            <a:r>
              <a:rPr lang="ar-SA" sz="3800" b="1" dirty="0">
                <a:solidFill>
                  <a:schemeClr val="bg1"/>
                </a:solidFill>
                <a:latin typeface="CS Avva Shenouda" panose="020B7200000000000000" pitchFamily="34" charset="0"/>
                <a:cs typeface="Times New Roman" panose="02020603050405020304" pitchFamily="18" charset="0"/>
              </a:rPr>
              <a:t>أكصول سيل إن نين بسيشي: أو مويسيس بي إبروفيتيس: خين إبطايو إنتي إسكيني: إيطاك سيل صولس إيفول.</a:t>
            </a:r>
            <a:endParaRPr lang="en-GB" sz="3800" dirty="0"/>
          </a:p>
        </p:txBody>
      </p:sp>
      <p:sp>
        <p:nvSpPr>
          <p:cNvPr id="6" name="Text Placeholder 5">
            <a:extLst>
              <a:ext uri="{FF2B5EF4-FFF2-40B4-BE49-F238E27FC236}">
                <a16:creationId xmlns:a16="http://schemas.microsoft.com/office/drawing/2014/main" id="{B0B5B945-F945-41D0-97E2-C8A6BA1FE918}"/>
              </a:ext>
            </a:extLst>
          </p:cNvPr>
          <p:cNvSpPr>
            <a:spLocks noGrp="1"/>
          </p:cNvSpPr>
          <p:nvPr>
            <p:ph type="body" sz="quarter" idx="11"/>
          </p:nvPr>
        </p:nvSpPr>
        <p:spPr/>
        <p:txBody>
          <a:bodyPr anchor="ctr"/>
          <a:lstStyle/>
          <a:p>
            <a:r>
              <a:rPr lang="ar-SA" sz="3800" b="1" dirty="0">
                <a:solidFill>
                  <a:schemeClr val="bg1"/>
                </a:solidFill>
                <a:latin typeface="CS Avva Shenouda" panose="020B7200000000000000" pitchFamily="34" charset="0"/>
                <a:cs typeface="Times New Roman" panose="02020603050405020304" pitchFamily="18" charset="0"/>
              </a:rPr>
              <a:t>زينت نفوسنا، يا موسى النبي، بكرامة القبة، التي زينتها.</a:t>
            </a:r>
          </a:p>
        </p:txBody>
      </p:sp>
      <p:sp>
        <p:nvSpPr>
          <p:cNvPr id="7" name="Text Placeholder 6">
            <a:extLst>
              <a:ext uri="{FF2B5EF4-FFF2-40B4-BE49-F238E27FC236}">
                <a16:creationId xmlns:a16="http://schemas.microsoft.com/office/drawing/2014/main" id="{5989F99E-535A-43D3-A71B-38324252300E}"/>
              </a:ext>
            </a:extLst>
          </p:cNvPr>
          <p:cNvSpPr>
            <a:spLocks noGrp="1"/>
          </p:cNvSpPr>
          <p:nvPr>
            <p:ph type="body" sz="quarter" idx="12"/>
          </p:nvPr>
        </p:nvSpPr>
        <p:spPr/>
        <p:txBody>
          <a:bodyPr/>
          <a:lstStyle/>
          <a:p>
            <a:r>
              <a:rPr lang="en-GB" sz="3900" dirty="0" err="1"/>
              <a:t>Akcolcel</a:t>
            </a:r>
            <a:r>
              <a:rPr lang="en-GB" sz="3900" dirty="0"/>
              <a:t> `</a:t>
            </a:r>
            <a:r>
              <a:rPr lang="en-GB" sz="3900" dirty="0" err="1"/>
              <a:t>nnen'u,y</a:t>
            </a:r>
            <a:r>
              <a:rPr lang="en-GB" sz="3900" dirty="0"/>
              <a:t>@ `w </a:t>
            </a:r>
            <a:r>
              <a:rPr lang="en-GB" sz="3900" dirty="0" err="1"/>
              <a:t>Mw`ucyc</a:t>
            </a:r>
            <a:r>
              <a:rPr lang="en-GB" sz="3900" dirty="0"/>
              <a:t> </a:t>
            </a:r>
            <a:r>
              <a:rPr lang="en-GB" sz="3900" dirty="0" err="1"/>
              <a:t>pi`provytyc</a:t>
            </a:r>
            <a:r>
              <a:rPr lang="en-GB" sz="3900" dirty="0"/>
              <a:t>@ </a:t>
            </a:r>
            <a:r>
              <a:rPr lang="en-GB" sz="3900" dirty="0" err="1"/>
              <a:t>qen</a:t>
            </a:r>
            <a:r>
              <a:rPr lang="en-GB" sz="3900" dirty="0"/>
              <a:t> `</a:t>
            </a:r>
            <a:r>
              <a:rPr lang="en-GB" sz="3900" dirty="0" err="1"/>
              <a:t>ptaio</a:t>
            </a:r>
            <a:r>
              <a:rPr lang="en-GB" sz="3900" dirty="0"/>
              <a:t> `n]`</a:t>
            </a:r>
            <a:r>
              <a:rPr lang="en-GB" sz="3900" dirty="0" err="1"/>
              <a:t>ckyny</a:t>
            </a:r>
            <a:r>
              <a:rPr lang="en-GB" sz="3900" dirty="0"/>
              <a:t>@ `</a:t>
            </a:r>
            <a:r>
              <a:rPr lang="en-GB" sz="3900" dirty="0" err="1"/>
              <a:t>etakcelcwlc</a:t>
            </a:r>
            <a:r>
              <a:rPr lang="en-GB" sz="3900" dirty="0"/>
              <a:t> `</a:t>
            </a:r>
            <a:r>
              <a:rPr lang="en-GB" sz="3900" dirty="0" err="1"/>
              <a:t>ebol</a:t>
            </a:r>
            <a:r>
              <a:rPr lang="en-GB" sz="3900" dirty="0"/>
              <a:t>.</a:t>
            </a:r>
          </a:p>
        </p:txBody>
      </p:sp>
    </p:spTree>
    <p:extLst>
      <p:ext uri="{BB962C8B-B14F-4D97-AF65-F5344CB8AC3E}">
        <p14:creationId xmlns:p14="http://schemas.microsoft.com/office/powerpoint/2010/main" val="1934528617"/>
      </p:ext>
    </p:extLst>
  </p:cSld>
  <p:clrMapOvr>
    <a:masterClrMapping/>
  </p:clrMapOvr>
</p:sld>
</file>

<file path=ppt/slides/slide10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C61DBD2-C2E9-4C4F-B0B3-0D0A20CE94B7}"/>
              </a:ext>
            </a:extLst>
          </p:cNvPr>
          <p:cNvSpPr>
            <a:spLocks noGrp="1"/>
          </p:cNvSpPr>
          <p:nvPr>
            <p:ph type="body" sz="quarter" idx="10"/>
          </p:nvPr>
        </p:nvSpPr>
        <p:spPr/>
        <p:txBody>
          <a:bodyPr/>
          <a:lstStyle/>
          <a:p>
            <a:pPr>
              <a:spcBef>
                <a:spcPts val="0"/>
              </a:spcBef>
            </a:pPr>
            <a:r>
              <a:rPr lang="ar-EG" sz="3900" dirty="0"/>
              <a:t>تي إسكيني إن هوويتي: إيطا مويسيس ثاميوس: </a:t>
            </a:r>
          </a:p>
          <a:p>
            <a:pPr>
              <a:spcBef>
                <a:spcPts val="0"/>
              </a:spcBef>
            </a:pPr>
            <a:r>
              <a:rPr lang="ar-EG" sz="3900" dirty="0"/>
              <a:t>إن أووما إنكا نوفي إيفول: إنتيه نين شيري إم بيسرائيل. </a:t>
            </a:r>
          </a:p>
        </p:txBody>
      </p:sp>
      <p:sp>
        <p:nvSpPr>
          <p:cNvPr id="3" name="Text Placeholder 2">
            <a:extLst>
              <a:ext uri="{FF2B5EF4-FFF2-40B4-BE49-F238E27FC236}">
                <a16:creationId xmlns:a16="http://schemas.microsoft.com/office/drawing/2014/main" id="{B5C51F77-57A5-41D2-95BF-43F42B77AA04}"/>
              </a:ext>
            </a:extLst>
          </p:cNvPr>
          <p:cNvSpPr>
            <a:spLocks noGrp="1"/>
          </p:cNvSpPr>
          <p:nvPr>
            <p:ph type="body" sz="quarter" idx="11"/>
          </p:nvPr>
        </p:nvSpPr>
        <p:spPr/>
        <p:txBody>
          <a:bodyPr anchor="ctr"/>
          <a:lstStyle/>
          <a:p>
            <a:r>
              <a:rPr lang="ar-EG" sz="3200" dirty="0"/>
              <a:t>القبه الأولى، التي صنعها موسى، موضع مغفرة خطايا، بني إسرائيل.</a:t>
            </a:r>
          </a:p>
        </p:txBody>
      </p:sp>
      <p:sp>
        <p:nvSpPr>
          <p:cNvPr id="4" name="Text Placeholder 3">
            <a:extLst>
              <a:ext uri="{FF2B5EF4-FFF2-40B4-BE49-F238E27FC236}">
                <a16:creationId xmlns:a16="http://schemas.microsoft.com/office/drawing/2014/main" id="{A1534CB0-E493-4729-B741-998EF4B9164C}"/>
              </a:ext>
            </a:extLst>
          </p:cNvPr>
          <p:cNvSpPr>
            <a:spLocks noGrp="1"/>
          </p:cNvSpPr>
          <p:nvPr>
            <p:ph type="body" sz="quarter" idx="12"/>
          </p:nvPr>
        </p:nvSpPr>
        <p:spPr/>
        <p:txBody>
          <a:bodyPr/>
          <a:lstStyle/>
          <a:p>
            <a:pPr>
              <a:spcBef>
                <a:spcPts val="0"/>
              </a:spcBef>
            </a:pPr>
            <a:r>
              <a:rPr lang="en-GB" sz="3900" dirty="0"/>
              <a:t>}`</a:t>
            </a:r>
            <a:r>
              <a:rPr lang="en-GB" sz="3900" dirty="0" err="1"/>
              <a:t>ckyny</a:t>
            </a:r>
            <a:r>
              <a:rPr lang="en-GB" sz="3900" dirty="0"/>
              <a:t> `</a:t>
            </a:r>
            <a:r>
              <a:rPr lang="en-GB" sz="3900" dirty="0" err="1"/>
              <a:t>nhoui</a:t>
            </a:r>
            <a:r>
              <a:rPr lang="en-GB" sz="3900" dirty="0"/>
              <a:t>]@ `eta </a:t>
            </a:r>
            <a:r>
              <a:rPr lang="en-GB" sz="3900" dirty="0" err="1"/>
              <a:t>Mw`ucyc</a:t>
            </a:r>
            <a:r>
              <a:rPr lang="ar-EG" sz="3900" dirty="0"/>
              <a:t> </a:t>
            </a:r>
            <a:r>
              <a:rPr lang="en-GB" sz="3900" dirty="0"/>
              <a:t>;</a:t>
            </a:r>
            <a:r>
              <a:rPr lang="en-GB" sz="3900" dirty="0" err="1"/>
              <a:t>amioc</a:t>
            </a:r>
            <a:r>
              <a:rPr lang="en-GB" sz="3900" dirty="0"/>
              <a:t>@</a:t>
            </a:r>
            <a:endParaRPr lang="ar-EG" sz="3900" dirty="0"/>
          </a:p>
          <a:p>
            <a:pPr>
              <a:spcBef>
                <a:spcPts val="0"/>
              </a:spcBef>
            </a:pPr>
            <a:r>
              <a:rPr lang="en-GB" sz="3900" dirty="0"/>
              <a:t> `</a:t>
            </a:r>
            <a:r>
              <a:rPr lang="en-GB" sz="3900" dirty="0" err="1"/>
              <a:t>nouma</a:t>
            </a:r>
            <a:r>
              <a:rPr lang="en-GB" sz="3900" dirty="0"/>
              <a:t> `</a:t>
            </a:r>
            <a:r>
              <a:rPr lang="en-GB" sz="3900" dirty="0" err="1"/>
              <a:t>n,anobi</a:t>
            </a:r>
            <a:r>
              <a:rPr lang="en-GB" sz="3900" dirty="0"/>
              <a:t> `</a:t>
            </a:r>
            <a:r>
              <a:rPr lang="en-GB" sz="3900" dirty="0" err="1"/>
              <a:t>ebol</a:t>
            </a:r>
            <a:r>
              <a:rPr lang="en-GB" sz="3900" dirty="0"/>
              <a:t>@ `</a:t>
            </a:r>
            <a:r>
              <a:rPr lang="en-GB" sz="3900" dirty="0" err="1"/>
              <a:t>nte</a:t>
            </a:r>
            <a:r>
              <a:rPr lang="en-GB" sz="3900" dirty="0"/>
              <a:t> </a:t>
            </a:r>
            <a:r>
              <a:rPr lang="en-GB" sz="3900" dirty="0" err="1"/>
              <a:t>nensyri</a:t>
            </a:r>
            <a:r>
              <a:rPr lang="en-GB" sz="3900" dirty="0"/>
              <a:t> `</a:t>
            </a:r>
            <a:r>
              <a:rPr lang="en-GB" sz="3900" dirty="0" err="1"/>
              <a:t>mPicrayl</a:t>
            </a:r>
            <a:r>
              <a:rPr lang="en-GB" sz="3900" dirty="0"/>
              <a:t>.</a:t>
            </a:r>
          </a:p>
        </p:txBody>
      </p:sp>
    </p:spTree>
    <p:extLst>
      <p:ext uri="{BB962C8B-B14F-4D97-AF65-F5344CB8AC3E}">
        <p14:creationId xmlns:p14="http://schemas.microsoft.com/office/powerpoint/2010/main" val="2947053503"/>
      </p:ext>
    </p:extLst>
  </p:cSld>
  <p:clrMapOvr>
    <a:masterClrMapping/>
  </p:clrMapOvr>
</p:sld>
</file>

<file path=ppt/slides/slide10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1DBBCDB-8775-47E3-9298-A81326BEC66C}"/>
              </a:ext>
            </a:extLst>
          </p:cNvPr>
          <p:cNvSpPr>
            <a:spLocks noGrp="1"/>
          </p:cNvSpPr>
          <p:nvPr>
            <p:ph type="body" sz="quarter" idx="10"/>
          </p:nvPr>
        </p:nvSpPr>
        <p:spPr/>
        <p:txBody>
          <a:bodyPr/>
          <a:lstStyle/>
          <a:p>
            <a:r>
              <a:rPr lang="ar-SA" sz="4000" b="1" dirty="0">
                <a:solidFill>
                  <a:schemeClr val="bg1"/>
                </a:solidFill>
                <a:latin typeface="CS Avva Shenouda" panose="020B7200000000000000" pitchFamily="34" charset="0"/>
                <a:cs typeface="Times New Roman" panose="02020603050405020304" pitchFamily="18" charset="0"/>
              </a:rPr>
              <a:t>أفثاميوس خين أوو أوأوو: كاطا إبصاجي إم إبتشويس: نيم كاطا ني تيبوس تيروو: إيطاف طاموف إيروأوو. </a:t>
            </a:r>
          </a:p>
        </p:txBody>
      </p:sp>
      <p:sp>
        <p:nvSpPr>
          <p:cNvPr id="3" name="Text Placeholder 2">
            <a:extLst>
              <a:ext uri="{FF2B5EF4-FFF2-40B4-BE49-F238E27FC236}">
                <a16:creationId xmlns:a16="http://schemas.microsoft.com/office/drawing/2014/main" id="{AFFCB463-8416-494B-83D2-5DA90BDFDCB5}"/>
              </a:ext>
            </a:extLst>
          </p:cNvPr>
          <p:cNvSpPr>
            <a:spLocks noGrp="1"/>
          </p:cNvSpPr>
          <p:nvPr>
            <p:ph type="body" sz="quarter" idx="11"/>
          </p:nvPr>
        </p:nvSpPr>
        <p:spPr/>
        <p:txBody>
          <a:bodyPr anchor="ctr"/>
          <a:lstStyle/>
          <a:p>
            <a:r>
              <a:rPr lang="ar-SA" sz="3800" b="1" dirty="0">
                <a:solidFill>
                  <a:schemeClr val="bg1"/>
                </a:solidFill>
                <a:latin typeface="CS Avva Shenouda" panose="020B7200000000000000" pitchFamily="34" charset="0"/>
                <a:cs typeface="Times New Roman" panose="02020603050405020304" pitchFamily="18" charset="0"/>
              </a:rPr>
              <a:t>صنعها بمجد، كقول الرب، وكجميع المُثل، التي أعلمه بها.</a:t>
            </a:r>
          </a:p>
        </p:txBody>
      </p:sp>
      <p:sp>
        <p:nvSpPr>
          <p:cNvPr id="4" name="Text Placeholder 3">
            <a:extLst>
              <a:ext uri="{FF2B5EF4-FFF2-40B4-BE49-F238E27FC236}">
                <a16:creationId xmlns:a16="http://schemas.microsoft.com/office/drawing/2014/main" id="{675536FE-BA6B-476F-BE71-BCA2BE76713E}"/>
              </a:ext>
            </a:extLst>
          </p:cNvPr>
          <p:cNvSpPr>
            <a:spLocks noGrp="1"/>
          </p:cNvSpPr>
          <p:nvPr>
            <p:ph type="body" sz="quarter" idx="12"/>
          </p:nvPr>
        </p:nvSpPr>
        <p:spPr/>
        <p:txBody>
          <a:bodyPr/>
          <a:lstStyle/>
          <a:p>
            <a:r>
              <a:rPr lang="en-GB" sz="3900" dirty="0" err="1"/>
              <a:t>Af;amioc</a:t>
            </a:r>
            <a:r>
              <a:rPr lang="en-GB" sz="3900" dirty="0"/>
              <a:t> </a:t>
            </a:r>
            <a:r>
              <a:rPr lang="en-GB" sz="3900" dirty="0" err="1"/>
              <a:t>qen</a:t>
            </a:r>
            <a:r>
              <a:rPr lang="en-GB" sz="3900" dirty="0"/>
              <a:t> </a:t>
            </a:r>
            <a:r>
              <a:rPr lang="en-GB" sz="3900" dirty="0" err="1"/>
              <a:t>ou`wou</a:t>
            </a:r>
            <a:r>
              <a:rPr lang="en-GB" sz="3900" dirty="0"/>
              <a:t>@ kata `</a:t>
            </a:r>
            <a:r>
              <a:rPr lang="en-GB" sz="3900" dirty="0" err="1"/>
              <a:t>pcaji</a:t>
            </a:r>
            <a:r>
              <a:rPr lang="en-GB" sz="3900" dirty="0"/>
              <a:t> `</a:t>
            </a:r>
            <a:r>
              <a:rPr lang="en-GB" sz="3900" dirty="0" err="1"/>
              <a:t>m`P</a:t>
            </a:r>
            <a:r>
              <a:rPr lang="en-GB" sz="3900" dirty="0"/>
              <a:t>[</a:t>
            </a:r>
            <a:r>
              <a:rPr lang="en-GB" sz="3900" dirty="0" err="1"/>
              <a:t>oic</a:t>
            </a:r>
            <a:r>
              <a:rPr lang="en-GB" sz="3900" dirty="0"/>
              <a:t>@ </a:t>
            </a:r>
            <a:r>
              <a:rPr lang="en-GB" sz="3900" dirty="0" err="1"/>
              <a:t>nem</a:t>
            </a:r>
            <a:r>
              <a:rPr lang="en-GB" sz="3900" dirty="0"/>
              <a:t> kata </a:t>
            </a:r>
            <a:r>
              <a:rPr lang="en-GB" sz="3900" dirty="0" err="1"/>
              <a:t>nitupoc</a:t>
            </a:r>
            <a:r>
              <a:rPr lang="en-GB" sz="3900" dirty="0"/>
              <a:t> </a:t>
            </a:r>
            <a:r>
              <a:rPr lang="en-GB" sz="3900" dirty="0" err="1"/>
              <a:t>tyrou</a:t>
            </a:r>
            <a:r>
              <a:rPr lang="en-GB" sz="3900" dirty="0"/>
              <a:t>@ `</a:t>
            </a:r>
            <a:r>
              <a:rPr lang="en-GB" sz="3900" dirty="0" err="1"/>
              <a:t>etaftamof</a:t>
            </a:r>
            <a:r>
              <a:rPr lang="en-GB" sz="3900" dirty="0"/>
              <a:t> `</a:t>
            </a:r>
            <a:r>
              <a:rPr lang="en-GB" sz="3900" dirty="0" err="1"/>
              <a:t>erwou</a:t>
            </a:r>
            <a:r>
              <a:rPr lang="en-GB" sz="3900" dirty="0"/>
              <a:t>.</a:t>
            </a:r>
          </a:p>
        </p:txBody>
      </p:sp>
    </p:spTree>
    <p:extLst>
      <p:ext uri="{BB962C8B-B14F-4D97-AF65-F5344CB8AC3E}">
        <p14:creationId xmlns:p14="http://schemas.microsoft.com/office/powerpoint/2010/main" val="3293702836"/>
      </p:ext>
    </p:extLst>
  </p:cSld>
  <p:clrMapOvr>
    <a:masterClrMapping/>
  </p:clrMapOvr>
</p:sld>
</file>

<file path=ppt/slides/slide10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AACE88B-55B9-49D6-818C-3E51F5DEC6CB}"/>
              </a:ext>
            </a:extLst>
          </p:cNvPr>
          <p:cNvSpPr>
            <a:spLocks noGrp="1"/>
          </p:cNvSpPr>
          <p:nvPr>
            <p:ph type="body" sz="quarter" idx="10"/>
          </p:nvPr>
        </p:nvSpPr>
        <p:spPr/>
        <p:txBody>
          <a:bodyPr/>
          <a:lstStyle/>
          <a:p>
            <a:pPr>
              <a:spcBef>
                <a:spcPts val="0"/>
              </a:spcBef>
            </a:pPr>
            <a:r>
              <a:rPr lang="ar-EG" dirty="0"/>
              <a:t>أوو أون كيفوطوس: كي خين تي إسكيني: </a:t>
            </a:r>
          </a:p>
          <a:p>
            <a:pPr>
              <a:spcBef>
                <a:spcPts val="0"/>
              </a:spcBef>
            </a:pPr>
            <a:r>
              <a:rPr lang="ar-EG" dirty="0"/>
              <a:t>إسلاليووت إن نووب: صاخون نيم صافول. </a:t>
            </a:r>
          </a:p>
        </p:txBody>
      </p:sp>
      <p:sp>
        <p:nvSpPr>
          <p:cNvPr id="3" name="Text Placeholder 2">
            <a:extLst>
              <a:ext uri="{FF2B5EF4-FFF2-40B4-BE49-F238E27FC236}">
                <a16:creationId xmlns:a16="http://schemas.microsoft.com/office/drawing/2014/main" id="{31D8340E-E963-4D09-BC6E-8E4A7B7FF04A}"/>
              </a:ext>
            </a:extLst>
          </p:cNvPr>
          <p:cNvSpPr>
            <a:spLocks noGrp="1"/>
          </p:cNvSpPr>
          <p:nvPr>
            <p:ph type="body" sz="quarter" idx="11"/>
          </p:nvPr>
        </p:nvSpPr>
        <p:spPr/>
        <p:txBody>
          <a:bodyPr anchor="ctr"/>
          <a:lstStyle/>
          <a:p>
            <a:r>
              <a:rPr lang="ar-EG" sz="3700" dirty="0"/>
              <a:t>كان في القبة، تابوت مصَّفح، بالذهب من داخل، ومن خارج.</a:t>
            </a:r>
          </a:p>
        </p:txBody>
      </p:sp>
      <p:sp>
        <p:nvSpPr>
          <p:cNvPr id="4" name="Text Placeholder 3">
            <a:extLst>
              <a:ext uri="{FF2B5EF4-FFF2-40B4-BE49-F238E27FC236}">
                <a16:creationId xmlns:a16="http://schemas.microsoft.com/office/drawing/2014/main" id="{FEE72ACA-CCE2-4FB7-8D30-511DE65A3B2B}"/>
              </a:ext>
            </a:extLst>
          </p:cNvPr>
          <p:cNvSpPr>
            <a:spLocks noGrp="1"/>
          </p:cNvSpPr>
          <p:nvPr>
            <p:ph type="body" sz="quarter" idx="12"/>
          </p:nvPr>
        </p:nvSpPr>
        <p:spPr/>
        <p:txBody>
          <a:bodyPr/>
          <a:lstStyle/>
          <a:p>
            <a:r>
              <a:rPr lang="en-GB" dirty="0" err="1"/>
              <a:t>Ouon</a:t>
            </a:r>
            <a:r>
              <a:rPr lang="en-GB" dirty="0"/>
              <a:t> </a:t>
            </a:r>
            <a:r>
              <a:rPr lang="en-GB" dirty="0" err="1"/>
              <a:t>oukibwtoc</a:t>
            </a:r>
            <a:r>
              <a:rPr lang="en-GB" dirty="0"/>
              <a:t>@ ,y </a:t>
            </a:r>
            <a:r>
              <a:rPr lang="en-GB" dirty="0" err="1"/>
              <a:t>qen</a:t>
            </a:r>
            <a:r>
              <a:rPr lang="en-GB" dirty="0"/>
              <a:t> ]`</a:t>
            </a:r>
            <a:r>
              <a:rPr lang="en-GB" dirty="0" err="1"/>
              <a:t>ckyny</a:t>
            </a:r>
            <a:r>
              <a:rPr lang="en-GB" dirty="0"/>
              <a:t>@ </a:t>
            </a:r>
            <a:r>
              <a:rPr lang="en-GB" dirty="0" err="1"/>
              <a:t>eclalyout</a:t>
            </a:r>
            <a:r>
              <a:rPr lang="en-GB" dirty="0"/>
              <a:t> `</a:t>
            </a:r>
            <a:r>
              <a:rPr lang="en-GB" dirty="0" err="1"/>
              <a:t>nnoub</a:t>
            </a:r>
            <a:r>
              <a:rPr lang="en-GB" dirty="0"/>
              <a:t>@ </a:t>
            </a:r>
            <a:r>
              <a:rPr lang="en-GB" dirty="0" err="1"/>
              <a:t>caqoun</a:t>
            </a:r>
            <a:r>
              <a:rPr lang="en-GB" dirty="0"/>
              <a:t> </a:t>
            </a:r>
            <a:r>
              <a:rPr lang="en-GB" dirty="0" err="1"/>
              <a:t>nem</a:t>
            </a:r>
            <a:r>
              <a:rPr lang="en-GB" dirty="0"/>
              <a:t> </a:t>
            </a:r>
            <a:r>
              <a:rPr lang="en-GB" dirty="0" err="1"/>
              <a:t>cabol</a:t>
            </a:r>
            <a:r>
              <a:rPr lang="en-GB" dirty="0"/>
              <a:t>.</a:t>
            </a:r>
          </a:p>
        </p:txBody>
      </p:sp>
    </p:spTree>
    <p:extLst>
      <p:ext uri="{BB962C8B-B14F-4D97-AF65-F5344CB8AC3E}">
        <p14:creationId xmlns:p14="http://schemas.microsoft.com/office/powerpoint/2010/main" val="3149926264"/>
      </p:ext>
    </p:extLst>
  </p:cSld>
  <p:clrMapOvr>
    <a:masterClrMapping/>
  </p:clrMapOvr>
</p:sld>
</file>

<file path=ppt/slides/slide10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7D53AC0-9A1E-4F68-872D-FC27CF923240}"/>
              </a:ext>
            </a:extLst>
          </p:cNvPr>
          <p:cNvSpPr>
            <a:spLocks noGrp="1"/>
          </p:cNvSpPr>
          <p:nvPr>
            <p:ph type="body" sz="quarter" idx="10"/>
          </p:nvPr>
        </p:nvSpPr>
        <p:spPr/>
        <p:txBody>
          <a:bodyPr/>
          <a:lstStyle/>
          <a:p>
            <a:pPr>
              <a:spcBef>
                <a:spcPts val="0"/>
              </a:spcBef>
            </a:pPr>
            <a:r>
              <a:rPr lang="ar-EG" dirty="0"/>
              <a:t>أوو أون أوو إيلاستيريون: كي خين تي إسكيني: </a:t>
            </a:r>
          </a:p>
          <a:p>
            <a:pPr>
              <a:spcBef>
                <a:spcPts val="0"/>
              </a:spcBef>
            </a:pPr>
            <a:r>
              <a:rPr lang="ar-EG" dirty="0"/>
              <a:t>هان شيرووبيم إن نووب: سيه إرخيفي إيجوف. </a:t>
            </a:r>
          </a:p>
        </p:txBody>
      </p:sp>
      <p:sp>
        <p:nvSpPr>
          <p:cNvPr id="3" name="Text Placeholder 2">
            <a:extLst>
              <a:ext uri="{FF2B5EF4-FFF2-40B4-BE49-F238E27FC236}">
                <a16:creationId xmlns:a16="http://schemas.microsoft.com/office/drawing/2014/main" id="{0C1679FD-2096-4DF0-A57D-A1394648A72B}"/>
              </a:ext>
            </a:extLst>
          </p:cNvPr>
          <p:cNvSpPr>
            <a:spLocks noGrp="1"/>
          </p:cNvSpPr>
          <p:nvPr>
            <p:ph type="body" sz="quarter" idx="11"/>
          </p:nvPr>
        </p:nvSpPr>
        <p:spPr/>
        <p:txBody>
          <a:bodyPr anchor="ctr"/>
          <a:lstStyle/>
          <a:p>
            <a:r>
              <a:rPr lang="ar-SA" sz="4000" b="1" dirty="0">
                <a:solidFill>
                  <a:schemeClr val="bg1"/>
                </a:solidFill>
                <a:latin typeface="CS Avva Shenouda" panose="020B7200000000000000" pitchFamily="34" charset="0"/>
                <a:cs typeface="Times New Roman" panose="02020603050405020304" pitchFamily="18" charset="0"/>
              </a:rPr>
              <a:t>كان في القبة، غطاء وكاروبا، ذهب، يظللان عليه.</a:t>
            </a:r>
          </a:p>
        </p:txBody>
      </p:sp>
      <p:sp>
        <p:nvSpPr>
          <p:cNvPr id="4" name="Text Placeholder 3">
            <a:extLst>
              <a:ext uri="{FF2B5EF4-FFF2-40B4-BE49-F238E27FC236}">
                <a16:creationId xmlns:a16="http://schemas.microsoft.com/office/drawing/2014/main" id="{453C0D8B-6ABC-4633-B8CB-767E046A5504}"/>
              </a:ext>
            </a:extLst>
          </p:cNvPr>
          <p:cNvSpPr>
            <a:spLocks noGrp="1"/>
          </p:cNvSpPr>
          <p:nvPr>
            <p:ph type="body" sz="quarter" idx="12"/>
          </p:nvPr>
        </p:nvSpPr>
        <p:spPr/>
        <p:txBody>
          <a:bodyPr/>
          <a:lstStyle/>
          <a:p>
            <a:r>
              <a:rPr lang="en-GB" dirty="0" err="1"/>
              <a:t>Ouon</a:t>
            </a:r>
            <a:r>
              <a:rPr lang="en-GB" dirty="0"/>
              <a:t> </a:t>
            </a:r>
            <a:r>
              <a:rPr lang="en-GB" dirty="0" err="1"/>
              <a:t>ou`ilactyrion</a:t>
            </a:r>
            <a:r>
              <a:rPr lang="en-GB" dirty="0"/>
              <a:t>@ ,y </a:t>
            </a:r>
            <a:r>
              <a:rPr lang="en-GB" dirty="0" err="1"/>
              <a:t>qen</a:t>
            </a:r>
            <a:r>
              <a:rPr lang="en-GB" dirty="0"/>
              <a:t> ]`</a:t>
            </a:r>
            <a:r>
              <a:rPr lang="en-GB" dirty="0" err="1"/>
              <a:t>ckyny</a:t>
            </a:r>
            <a:r>
              <a:rPr lang="en-GB" dirty="0"/>
              <a:t>@ </a:t>
            </a:r>
            <a:r>
              <a:rPr lang="en-GB" dirty="0" err="1"/>
              <a:t>han</a:t>
            </a:r>
            <a:r>
              <a:rPr lang="en-GB" dirty="0"/>
              <a:t>&lt;</a:t>
            </a:r>
            <a:r>
              <a:rPr lang="en-GB" dirty="0" err="1"/>
              <a:t>eroubim</a:t>
            </a:r>
            <a:r>
              <a:rPr lang="en-GB" dirty="0"/>
              <a:t> `</a:t>
            </a:r>
            <a:r>
              <a:rPr lang="en-GB" dirty="0" err="1"/>
              <a:t>nnoub</a:t>
            </a:r>
            <a:r>
              <a:rPr lang="en-GB" dirty="0"/>
              <a:t>@ </a:t>
            </a:r>
            <a:r>
              <a:rPr lang="en-GB" dirty="0" err="1"/>
              <a:t>ceerqyibi</a:t>
            </a:r>
            <a:r>
              <a:rPr lang="en-GB" dirty="0"/>
              <a:t> `</a:t>
            </a:r>
            <a:r>
              <a:rPr lang="en-GB" dirty="0" err="1"/>
              <a:t>ejwf</a:t>
            </a:r>
            <a:r>
              <a:rPr lang="en-GB" dirty="0"/>
              <a:t>.</a:t>
            </a:r>
          </a:p>
        </p:txBody>
      </p:sp>
    </p:spTree>
    <p:extLst>
      <p:ext uri="{BB962C8B-B14F-4D97-AF65-F5344CB8AC3E}">
        <p14:creationId xmlns:p14="http://schemas.microsoft.com/office/powerpoint/2010/main" val="2300289729"/>
      </p:ext>
    </p:extLst>
  </p:cSld>
  <p:clrMapOvr>
    <a:masterClrMapping/>
  </p:clrMapOvr>
</p:sld>
</file>

<file path=ppt/slides/slide10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853D017-ED62-4582-8AB0-1B81958E878E}"/>
              </a:ext>
            </a:extLst>
          </p:cNvPr>
          <p:cNvSpPr>
            <a:spLocks noGrp="1"/>
          </p:cNvSpPr>
          <p:nvPr>
            <p:ph type="body" sz="quarter" idx="10"/>
          </p:nvPr>
        </p:nvSpPr>
        <p:spPr/>
        <p:txBody>
          <a:bodyPr/>
          <a:lstStyle/>
          <a:p>
            <a:r>
              <a:rPr lang="ar-EG" sz="3800" dirty="0"/>
              <a:t>أوو أون أوو إسطامنوس إن نووب: كي خين تي إسكيني: إريه أووشي إم ماننا هيب: إن إخري إنخيتف.</a:t>
            </a:r>
          </a:p>
        </p:txBody>
      </p:sp>
      <p:sp>
        <p:nvSpPr>
          <p:cNvPr id="3" name="Text Placeholder 2">
            <a:extLst>
              <a:ext uri="{FF2B5EF4-FFF2-40B4-BE49-F238E27FC236}">
                <a16:creationId xmlns:a16="http://schemas.microsoft.com/office/drawing/2014/main" id="{0966D977-7398-43B3-910F-DBE864655F5D}"/>
              </a:ext>
            </a:extLst>
          </p:cNvPr>
          <p:cNvSpPr>
            <a:spLocks noGrp="1"/>
          </p:cNvSpPr>
          <p:nvPr>
            <p:ph type="body" sz="quarter" idx="11"/>
          </p:nvPr>
        </p:nvSpPr>
        <p:spPr/>
        <p:txBody>
          <a:bodyPr anchor="ctr"/>
          <a:lstStyle/>
          <a:p>
            <a:r>
              <a:rPr lang="ar-EG" dirty="0"/>
              <a:t>كان في القبة، قسط ذهبي، وكيل مَنَّ، مخفي فيه.</a:t>
            </a:r>
          </a:p>
        </p:txBody>
      </p:sp>
      <p:sp>
        <p:nvSpPr>
          <p:cNvPr id="4" name="Text Placeholder 3">
            <a:extLst>
              <a:ext uri="{FF2B5EF4-FFF2-40B4-BE49-F238E27FC236}">
                <a16:creationId xmlns:a16="http://schemas.microsoft.com/office/drawing/2014/main" id="{3CFAB296-91F9-4EE1-BB97-FA0E583313AA}"/>
              </a:ext>
            </a:extLst>
          </p:cNvPr>
          <p:cNvSpPr>
            <a:spLocks noGrp="1"/>
          </p:cNvSpPr>
          <p:nvPr>
            <p:ph type="body" sz="quarter" idx="12"/>
          </p:nvPr>
        </p:nvSpPr>
        <p:spPr/>
        <p:txBody>
          <a:bodyPr/>
          <a:lstStyle/>
          <a:p>
            <a:pPr>
              <a:spcBef>
                <a:spcPts val="0"/>
              </a:spcBef>
            </a:pPr>
            <a:r>
              <a:rPr lang="fr-FR" dirty="0" err="1"/>
              <a:t>Ouon</a:t>
            </a:r>
            <a:r>
              <a:rPr lang="fr-FR" dirty="0"/>
              <a:t> </a:t>
            </a:r>
            <a:r>
              <a:rPr lang="fr-FR" dirty="0" err="1"/>
              <a:t>ou`ctamnoc</a:t>
            </a:r>
            <a:r>
              <a:rPr lang="fr-FR" dirty="0"/>
              <a:t> `</a:t>
            </a:r>
            <a:r>
              <a:rPr lang="fr-FR" dirty="0" err="1"/>
              <a:t>nnoub</a:t>
            </a:r>
            <a:r>
              <a:rPr lang="fr-FR" dirty="0"/>
              <a:t>@ ,y </a:t>
            </a:r>
            <a:r>
              <a:rPr lang="fr-FR" dirty="0" err="1"/>
              <a:t>qen</a:t>
            </a:r>
            <a:r>
              <a:rPr lang="fr-FR" dirty="0"/>
              <a:t> ]`</a:t>
            </a:r>
            <a:r>
              <a:rPr lang="fr-FR" dirty="0" err="1"/>
              <a:t>ckyny</a:t>
            </a:r>
            <a:r>
              <a:rPr lang="fr-FR" dirty="0"/>
              <a:t>@</a:t>
            </a:r>
            <a:endParaRPr lang="ar-EG" dirty="0"/>
          </a:p>
          <a:p>
            <a:pPr>
              <a:spcBef>
                <a:spcPts val="0"/>
              </a:spcBef>
            </a:pPr>
            <a:r>
              <a:rPr lang="fr-FR" dirty="0"/>
              <a:t> `</a:t>
            </a:r>
            <a:r>
              <a:rPr lang="fr-FR" dirty="0" err="1"/>
              <a:t>ere</a:t>
            </a:r>
            <a:r>
              <a:rPr lang="fr-FR" dirty="0"/>
              <a:t> </a:t>
            </a:r>
            <a:r>
              <a:rPr lang="fr-FR" dirty="0" err="1"/>
              <a:t>ousi</a:t>
            </a:r>
            <a:r>
              <a:rPr lang="fr-FR" dirty="0"/>
              <a:t> `</a:t>
            </a:r>
            <a:r>
              <a:rPr lang="fr-FR" dirty="0" err="1"/>
              <a:t>mmanna</a:t>
            </a:r>
            <a:r>
              <a:rPr lang="fr-FR" dirty="0"/>
              <a:t> </a:t>
            </a:r>
            <a:r>
              <a:rPr lang="fr-FR" dirty="0" err="1"/>
              <a:t>hyp</a:t>
            </a:r>
            <a:r>
              <a:rPr lang="fr-FR" dirty="0"/>
              <a:t>@ `n`</a:t>
            </a:r>
            <a:r>
              <a:rPr lang="fr-FR" dirty="0" err="1"/>
              <a:t>qryi</a:t>
            </a:r>
            <a:r>
              <a:rPr lang="fr-FR" dirty="0"/>
              <a:t> `</a:t>
            </a:r>
            <a:r>
              <a:rPr lang="fr-FR" dirty="0" err="1"/>
              <a:t>nqytf</a:t>
            </a:r>
            <a:r>
              <a:rPr lang="fr-FR" dirty="0"/>
              <a:t>.</a:t>
            </a:r>
          </a:p>
        </p:txBody>
      </p:sp>
    </p:spTree>
    <p:extLst>
      <p:ext uri="{BB962C8B-B14F-4D97-AF65-F5344CB8AC3E}">
        <p14:creationId xmlns:p14="http://schemas.microsoft.com/office/powerpoint/2010/main" val="3288606153"/>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A71B8-685E-4D79-BC23-1038D8DD0ECD}"/>
              </a:ext>
            </a:extLst>
          </p:cNvPr>
          <p:cNvSpPr>
            <a:spLocks noGrp="1"/>
          </p:cNvSpPr>
          <p:nvPr>
            <p:ph type="title"/>
          </p:nvPr>
        </p:nvSpPr>
        <p:spPr/>
        <p:txBody>
          <a:bodyPr/>
          <a:lstStyle/>
          <a:p>
            <a:endParaRPr lang="en-GB"/>
          </a:p>
        </p:txBody>
      </p:sp>
      <p:sp>
        <p:nvSpPr>
          <p:cNvPr id="5" name="Text Placeholder 4"/>
          <p:cNvSpPr>
            <a:spLocks noGrp="1"/>
          </p:cNvSpPr>
          <p:nvPr>
            <p:ph type="body" sz="quarter" idx="10"/>
          </p:nvPr>
        </p:nvSpPr>
        <p:spPr/>
        <p:txBody>
          <a:bodyPr/>
          <a:lstStyle/>
          <a:p>
            <a:r>
              <a:rPr lang="ar-EG" sz="3000" b="1" dirty="0"/>
              <a:t>آنيتو إيخون تو جوو هيجين أوو تو أوو إنتيه تيك إكليرونوميَّا : نيم إيخون إيه بكما إنشوبي إتسِيفتوت : فاي إيطاك إرهوب إيروف إبشويس</a:t>
            </a:r>
          </a:p>
        </p:txBody>
      </p:sp>
      <p:sp>
        <p:nvSpPr>
          <p:cNvPr id="6" name="Text Placeholder 5"/>
          <p:cNvSpPr>
            <a:spLocks noGrp="1"/>
          </p:cNvSpPr>
          <p:nvPr>
            <p:ph type="body" sz="quarter" idx="11"/>
          </p:nvPr>
        </p:nvSpPr>
        <p:spPr/>
        <p:txBody>
          <a:bodyPr/>
          <a:lstStyle/>
          <a:p>
            <a:r>
              <a:rPr lang="ar-EG" sz="3200" b="1" dirty="0"/>
              <a:t>أدخلهم واغرسهم على جبل ميراثك : وفي مسكنك المُعد : هذا الذي صنعته يارب.</a:t>
            </a:r>
          </a:p>
        </p:txBody>
      </p:sp>
      <p:sp>
        <p:nvSpPr>
          <p:cNvPr id="7" name="Text Placeholder 6"/>
          <p:cNvSpPr>
            <a:spLocks noGrp="1"/>
          </p:cNvSpPr>
          <p:nvPr>
            <p:ph type="body" sz="quarter" idx="12"/>
          </p:nvPr>
        </p:nvSpPr>
        <p:spPr>
          <a:xfrm>
            <a:off x="0" y="4604481"/>
            <a:ext cx="9144000" cy="1279484"/>
          </a:xfrm>
        </p:spPr>
        <p:txBody>
          <a:bodyPr/>
          <a:lstStyle/>
          <a:p>
            <a:r>
              <a:rPr lang="en-US" sz="3200" dirty="0"/>
              <a:t> </a:t>
            </a:r>
            <a:r>
              <a:rPr lang="en-US" sz="3200" dirty="0" err="1"/>
              <a:t>Anitou</a:t>
            </a:r>
            <a:r>
              <a:rPr lang="en-US" sz="3200" dirty="0"/>
              <a:t> `</a:t>
            </a:r>
            <a:r>
              <a:rPr lang="en-US" sz="3200" dirty="0" err="1"/>
              <a:t>eqoun</a:t>
            </a:r>
            <a:r>
              <a:rPr lang="en-US" sz="3200" dirty="0"/>
              <a:t> </a:t>
            </a:r>
            <a:r>
              <a:rPr lang="en-US" sz="3200" dirty="0" err="1"/>
              <a:t>tojou</a:t>
            </a:r>
            <a:r>
              <a:rPr lang="en-US" sz="3200" dirty="0"/>
              <a:t> </a:t>
            </a:r>
            <a:r>
              <a:rPr lang="en-US" sz="3200" dirty="0" err="1"/>
              <a:t>hijen</a:t>
            </a:r>
            <a:r>
              <a:rPr lang="en-US" sz="3200" dirty="0"/>
              <a:t> </a:t>
            </a:r>
            <a:r>
              <a:rPr lang="en-US" sz="3200" dirty="0" err="1"/>
              <a:t>outwou</a:t>
            </a:r>
            <a:r>
              <a:rPr lang="en-US" sz="3200" dirty="0"/>
              <a:t> `</a:t>
            </a:r>
            <a:r>
              <a:rPr lang="en-US" sz="3200" dirty="0" err="1"/>
              <a:t>nte</a:t>
            </a:r>
            <a:r>
              <a:rPr lang="en-US" sz="3200" dirty="0"/>
              <a:t> </a:t>
            </a:r>
            <a:r>
              <a:rPr lang="en-US" sz="3200" dirty="0" err="1"/>
              <a:t>tek`klyronomi`a</a:t>
            </a:r>
            <a:r>
              <a:rPr lang="en-US" sz="3200" dirty="0"/>
              <a:t>@ </a:t>
            </a:r>
            <a:r>
              <a:rPr lang="en-US" sz="3200" dirty="0" err="1"/>
              <a:t>nem</a:t>
            </a:r>
            <a:r>
              <a:rPr lang="en-US" sz="3200" dirty="0"/>
              <a:t> `</a:t>
            </a:r>
            <a:r>
              <a:rPr lang="en-US" sz="3200" dirty="0" err="1"/>
              <a:t>eqoun</a:t>
            </a:r>
            <a:r>
              <a:rPr lang="en-US" sz="3200" dirty="0"/>
              <a:t> `</a:t>
            </a:r>
            <a:r>
              <a:rPr lang="en-US" sz="3200" dirty="0" err="1"/>
              <a:t>epekma`nswpi</a:t>
            </a:r>
            <a:r>
              <a:rPr lang="en-US" sz="3200" dirty="0"/>
              <a:t> </a:t>
            </a:r>
            <a:r>
              <a:rPr lang="en-US" sz="3200" dirty="0" err="1"/>
              <a:t>etcebtwt</a:t>
            </a:r>
            <a:r>
              <a:rPr lang="en-US" sz="3200" dirty="0"/>
              <a:t>@ </a:t>
            </a:r>
            <a:r>
              <a:rPr lang="en-US" sz="3200" dirty="0" err="1"/>
              <a:t>vai</a:t>
            </a:r>
            <a:r>
              <a:rPr lang="en-US" sz="3200" dirty="0"/>
              <a:t> `</a:t>
            </a:r>
            <a:r>
              <a:rPr lang="en-US" sz="3200" dirty="0" err="1"/>
              <a:t>etakerhwb</a:t>
            </a:r>
            <a:r>
              <a:rPr lang="en-US" sz="3200" dirty="0"/>
              <a:t> `</a:t>
            </a:r>
            <a:r>
              <a:rPr lang="en-US" sz="3200" dirty="0" err="1"/>
              <a:t>erof</a:t>
            </a:r>
            <a:r>
              <a:rPr lang="en-US" sz="3200" dirty="0"/>
              <a:t> `P[</a:t>
            </a:r>
            <a:r>
              <a:rPr lang="en-US" sz="3200" dirty="0" err="1"/>
              <a:t>oic</a:t>
            </a:r>
            <a:r>
              <a:rPr lang="en-US" sz="3200" dirty="0"/>
              <a:t>.</a:t>
            </a:r>
          </a:p>
        </p:txBody>
      </p:sp>
    </p:spTree>
    <p:extLst>
      <p:ext uri="{BB962C8B-B14F-4D97-AF65-F5344CB8AC3E}">
        <p14:creationId xmlns:p14="http://schemas.microsoft.com/office/powerpoint/2010/main" val="1675982430"/>
      </p:ext>
    </p:extLst>
  </p:cSld>
  <p:clrMapOvr>
    <a:masterClrMapping/>
  </p:clrMapOvr>
</p:sld>
</file>

<file path=ppt/slides/slide10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F41FADA-63ED-44A6-BFA4-4A3427748A97}"/>
              </a:ext>
            </a:extLst>
          </p:cNvPr>
          <p:cNvSpPr>
            <a:spLocks noGrp="1"/>
          </p:cNvSpPr>
          <p:nvPr>
            <p:ph type="body" sz="quarter" idx="10"/>
          </p:nvPr>
        </p:nvSpPr>
        <p:spPr/>
        <p:txBody>
          <a:bodyPr/>
          <a:lstStyle/>
          <a:p>
            <a:r>
              <a:rPr lang="ar-EG" dirty="0"/>
              <a:t>أوو أون أوو ليخنيا إن نووب: كي خين تي إسكيني: إريه بي شاشف إن خيتس: إر أوو أويني إيجوس. </a:t>
            </a:r>
          </a:p>
        </p:txBody>
      </p:sp>
      <p:sp>
        <p:nvSpPr>
          <p:cNvPr id="3" name="Text Placeholder 2">
            <a:extLst>
              <a:ext uri="{FF2B5EF4-FFF2-40B4-BE49-F238E27FC236}">
                <a16:creationId xmlns:a16="http://schemas.microsoft.com/office/drawing/2014/main" id="{55EAD9CE-696A-486B-91C3-7C52AF171BAC}"/>
              </a:ext>
            </a:extLst>
          </p:cNvPr>
          <p:cNvSpPr>
            <a:spLocks noGrp="1"/>
          </p:cNvSpPr>
          <p:nvPr>
            <p:ph type="body" sz="quarter" idx="11"/>
          </p:nvPr>
        </p:nvSpPr>
        <p:spPr/>
        <p:txBody>
          <a:bodyPr anchor="ctr"/>
          <a:lstStyle/>
          <a:p>
            <a:r>
              <a:rPr lang="ar-SA" sz="3800" b="1" dirty="0">
                <a:solidFill>
                  <a:schemeClr val="bg1"/>
                </a:solidFill>
                <a:latin typeface="CS Avva Shenouda" panose="020B7200000000000000" pitchFamily="34" charset="0"/>
                <a:cs typeface="Times New Roman" panose="02020603050405020304" pitchFamily="18" charset="0"/>
              </a:rPr>
              <a:t>كان في القبة، منارة من ذهب، وسبعة سُرج، تضئ عليها.</a:t>
            </a:r>
          </a:p>
        </p:txBody>
      </p:sp>
      <p:sp>
        <p:nvSpPr>
          <p:cNvPr id="4" name="Text Placeholder 3">
            <a:extLst>
              <a:ext uri="{FF2B5EF4-FFF2-40B4-BE49-F238E27FC236}">
                <a16:creationId xmlns:a16="http://schemas.microsoft.com/office/drawing/2014/main" id="{8BCD51B3-9C66-4116-87C0-5AF0FEDF72DC}"/>
              </a:ext>
            </a:extLst>
          </p:cNvPr>
          <p:cNvSpPr>
            <a:spLocks noGrp="1"/>
          </p:cNvSpPr>
          <p:nvPr>
            <p:ph type="body" sz="quarter" idx="12"/>
          </p:nvPr>
        </p:nvSpPr>
        <p:spPr/>
        <p:txBody>
          <a:bodyPr/>
          <a:lstStyle/>
          <a:p>
            <a:pPr>
              <a:spcBef>
                <a:spcPts val="0"/>
              </a:spcBef>
            </a:pPr>
            <a:r>
              <a:rPr lang="en-GB" dirty="0" err="1"/>
              <a:t>Ouon</a:t>
            </a:r>
            <a:r>
              <a:rPr lang="en-GB" dirty="0"/>
              <a:t> </a:t>
            </a:r>
            <a:r>
              <a:rPr lang="en-GB" dirty="0" err="1"/>
              <a:t>oulu,nia</a:t>
            </a:r>
            <a:r>
              <a:rPr lang="en-GB" dirty="0"/>
              <a:t> `</a:t>
            </a:r>
            <a:r>
              <a:rPr lang="en-GB" dirty="0" err="1"/>
              <a:t>nnoub</a:t>
            </a:r>
            <a:r>
              <a:rPr lang="en-GB" dirty="0"/>
              <a:t>@ ,y </a:t>
            </a:r>
            <a:r>
              <a:rPr lang="en-GB" dirty="0" err="1"/>
              <a:t>qen</a:t>
            </a:r>
            <a:r>
              <a:rPr lang="en-GB" dirty="0"/>
              <a:t> ]`</a:t>
            </a:r>
            <a:r>
              <a:rPr lang="en-GB" dirty="0" err="1"/>
              <a:t>ckyny</a:t>
            </a:r>
            <a:r>
              <a:rPr lang="en-GB" dirty="0"/>
              <a:t>@</a:t>
            </a:r>
            <a:endParaRPr lang="ar-EG" dirty="0"/>
          </a:p>
          <a:p>
            <a:pPr>
              <a:spcBef>
                <a:spcPts val="0"/>
              </a:spcBef>
            </a:pPr>
            <a:r>
              <a:rPr lang="en-GB" dirty="0"/>
              <a:t> `ere </a:t>
            </a:r>
            <a:r>
              <a:rPr lang="en-GB" dirty="0" err="1"/>
              <a:t>pisasf</a:t>
            </a:r>
            <a:r>
              <a:rPr lang="en-GB" dirty="0"/>
              <a:t> `</a:t>
            </a:r>
            <a:r>
              <a:rPr lang="en-GB" dirty="0" err="1"/>
              <a:t>nqybc</a:t>
            </a:r>
            <a:r>
              <a:rPr lang="en-GB" dirty="0"/>
              <a:t>@ </a:t>
            </a:r>
            <a:r>
              <a:rPr lang="en-GB" dirty="0" err="1"/>
              <a:t>erouwini</a:t>
            </a:r>
            <a:r>
              <a:rPr lang="en-GB" dirty="0"/>
              <a:t> `</a:t>
            </a:r>
            <a:r>
              <a:rPr lang="en-GB" dirty="0" err="1"/>
              <a:t>ejwc</a:t>
            </a:r>
            <a:r>
              <a:rPr lang="en-GB" dirty="0"/>
              <a:t>.</a:t>
            </a:r>
          </a:p>
        </p:txBody>
      </p:sp>
    </p:spTree>
    <p:extLst>
      <p:ext uri="{BB962C8B-B14F-4D97-AF65-F5344CB8AC3E}">
        <p14:creationId xmlns:p14="http://schemas.microsoft.com/office/powerpoint/2010/main" val="101794067"/>
      </p:ext>
    </p:extLst>
  </p:cSld>
  <p:clrMapOvr>
    <a:masterClrMapping/>
  </p:clrMapOvr>
</p:sld>
</file>

<file path=ppt/slides/slide10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65A42C1-6507-44D4-9F2A-9A79180AC25E}"/>
              </a:ext>
            </a:extLst>
          </p:cNvPr>
          <p:cNvSpPr>
            <a:spLocks noGrp="1"/>
          </p:cNvSpPr>
          <p:nvPr>
            <p:ph type="body" sz="quarter" idx="10"/>
          </p:nvPr>
        </p:nvSpPr>
        <p:spPr/>
        <p:txBody>
          <a:bodyPr/>
          <a:lstStyle/>
          <a:p>
            <a:r>
              <a:rPr lang="ar-EG" dirty="0"/>
              <a:t>أوو أون أوو شووري إن نووب: كي خين تي إسكيني: إريه بي كينا مونون: إتصوتب خين تيس ميتي.</a:t>
            </a:r>
          </a:p>
        </p:txBody>
      </p:sp>
      <p:sp>
        <p:nvSpPr>
          <p:cNvPr id="3" name="Text Placeholder 2">
            <a:extLst>
              <a:ext uri="{FF2B5EF4-FFF2-40B4-BE49-F238E27FC236}">
                <a16:creationId xmlns:a16="http://schemas.microsoft.com/office/drawing/2014/main" id="{B8F8A751-7269-4FAF-8D4A-04897C173443}"/>
              </a:ext>
            </a:extLst>
          </p:cNvPr>
          <p:cNvSpPr>
            <a:spLocks noGrp="1"/>
          </p:cNvSpPr>
          <p:nvPr>
            <p:ph type="body" sz="quarter" idx="11"/>
          </p:nvPr>
        </p:nvSpPr>
        <p:spPr/>
        <p:txBody>
          <a:bodyPr anchor="ctr"/>
          <a:lstStyle/>
          <a:p>
            <a:r>
              <a:rPr lang="ar-EG" sz="3600" dirty="0"/>
              <a:t>كان في القبة، مجمرة من ذهب، والعود المختار، في وسطها.</a:t>
            </a:r>
          </a:p>
        </p:txBody>
      </p:sp>
      <p:sp>
        <p:nvSpPr>
          <p:cNvPr id="4" name="Text Placeholder 3">
            <a:extLst>
              <a:ext uri="{FF2B5EF4-FFF2-40B4-BE49-F238E27FC236}">
                <a16:creationId xmlns:a16="http://schemas.microsoft.com/office/drawing/2014/main" id="{C58648DF-FBA8-4D3B-B983-75C51302291B}"/>
              </a:ext>
            </a:extLst>
          </p:cNvPr>
          <p:cNvSpPr>
            <a:spLocks noGrp="1"/>
          </p:cNvSpPr>
          <p:nvPr>
            <p:ph type="body" sz="quarter" idx="12"/>
          </p:nvPr>
        </p:nvSpPr>
        <p:spPr/>
        <p:txBody>
          <a:bodyPr/>
          <a:lstStyle/>
          <a:p>
            <a:pPr>
              <a:spcBef>
                <a:spcPts val="0"/>
              </a:spcBef>
            </a:pPr>
            <a:r>
              <a:rPr lang="es-ES" dirty="0" err="1"/>
              <a:t>Ouon</a:t>
            </a:r>
            <a:r>
              <a:rPr lang="es-ES" dirty="0"/>
              <a:t> </a:t>
            </a:r>
            <a:r>
              <a:rPr lang="es-ES" dirty="0" err="1"/>
              <a:t>ousoury</a:t>
            </a:r>
            <a:r>
              <a:rPr lang="es-ES" dirty="0"/>
              <a:t> `</a:t>
            </a:r>
            <a:r>
              <a:rPr lang="es-ES" dirty="0" err="1"/>
              <a:t>nnoub</a:t>
            </a:r>
            <a:r>
              <a:rPr lang="es-ES" dirty="0"/>
              <a:t>@ ,y </a:t>
            </a:r>
            <a:r>
              <a:rPr lang="es-ES" dirty="0" err="1"/>
              <a:t>qen</a:t>
            </a:r>
            <a:r>
              <a:rPr lang="es-ES" dirty="0"/>
              <a:t> ]`</a:t>
            </a:r>
            <a:r>
              <a:rPr lang="es-ES" dirty="0" err="1"/>
              <a:t>ckyny</a:t>
            </a:r>
            <a:r>
              <a:rPr lang="es-ES" dirty="0"/>
              <a:t>@</a:t>
            </a:r>
            <a:endParaRPr lang="ar-EG" dirty="0"/>
          </a:p>
          <a:p>
            <a:pPr>
              <a:spcBef>
                <a:spcPts val="0"/>
              </a:spcBef>
            </a:pPr>
            <a:r>
              <a:rPr lang="es-ES" dirty="0"/>
              <a:t> `ere </a:t>
            </a:r>
            <a:r>
              <a:rPr lang="es-ES" dirty="0" err="1"/>
              <a:t>pikunamwnon</a:t>
            </a:r>
            <a:r>
              <a:rPr lang="es-ES" dirty="0"/>
              <a:t>@ </a:t>
            </a:r>
            <a:r>
              <a:rPr lang="es-ES" dirty="0" err="1"/>
              <a:t>etcwtp</a:t>
            </a:r>
            <a:r>
              <a:rPr lang="es-ES" dirty="0"/>
              <a:t> </a:t>
            </a:r>
            <a:r>
              <a:rPr lang="es-ES" dirty="0" err="1"/>
              <a:t>qen</a:t>
            </a:r>
            <a:r>
              <a:rPr lang="es-ES" dirty="0"/>
              <a:t> </a:t>
            </a:r>
            <a:r>
              <a:rPr lang="es-ES" dirty="0" err="1"/>
              <a:t>tecmy</a:t>
            </a:r>
            <a:r>
              <a:rPr lang="es-ES" dirty="0"/>
              <a:t>].</a:t>
            </a:r>
          </a:p>
        </p:txBody>
      </p:sp>
    </p:spTree>
    <p:extLst>
      <p:ext uri="{BB962C8B-B14F-4D97-AF65-F5344CB8AC3E}">
        <p14:creationId xmlns:p14="http://schemas.microsoft.com/office/powerpoint/2010/main" val="2287536485"/>
      </p:ext>
    </p:extLst>
  </p:cSld>
  <p:clrMapOvr>
    <a:masterClrMapping/>
  </p:clrMapOvr>
</p:sld>
</file>

<file path=ppt/slides/slide10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D02AAEE-6F4A-40BE-8E29-C2CAE4DD70C8}"/>
              </a:ext>
            </a:extLst>
          </p:cNvPr>
          <p:cNvSpPr>
            <a:spLocks noGrp="1"/>
          </p:cNvSpPr>
          <p:nvPr>
            <p:ph type="body" sz="quarter" idx="10"/>
          </p:nvPr>
        </p:nvSpPr>
        <p:spPr>
          <a:xfrm>
            <a:off x="0" y="5822575"/>
            <a:ext cx="9144000" cy="1028799"/>
          </a:xfrm>
        </p:spPr>
        <p:txBody>
          <a:bodyPr/>
          <a:lstStyle/>
          <a:p>
            <a:r>
              <a:rPr lang="ar-EG" sz="3500" dirty="0"/>
              <a:t>أوو أون أوو إهريري إن إسطوي نووفي: كي خين تي إسكيني: إفشوليم إيروس تيروو: إنجيه نا إبئي إم بيسرائيل.</a:t>
            </a:r>
            <a:endParaRPr lang="en-GB" sz="3500" dirty="0"/>
          </a:p>
        </p:txBody>
      </p:sp>
      <p:sp>
        <p:nvSpPr>
          <p:cNvPr id="3" name="Text Placeholder 2">
            <a:extLst>
              <a:ext uri="{FF2B5EF4-FFF2-40B4-BE49-F238E27FC236}">
                <a16:creationId xmlns:a16="http://schemas.microsoft.com/office/drawing/2014/main" id="{1487D42E-FFC3-4D33-A0DA-0EB455BDE750}"/>
              </a:ext>
            </a:extLst>
          </p:cNvPr>
          <p:cNvSpPr>
            <a:spLocks noGrp="1"/>
          </p:cNvSpPr>
          <p:nvPr>
            <p:ph type="body" sz="quarter" idx="11"/>
          </p:nvPr>
        </p:nvSpPr>
        <p:spPr>
          <a:xfrm>
            <a:off x="0" y="3710609"/>
            <a:ext cx="9144000" cy="922226"/>
          </a:xfrm>
        </p:spPr>
        <p:txBody>
          <a:bodyPr/>
          <a:lstStyle/>
          <a:p>
            <a:r>
              <a:rPr lang="ar-EG" sz="3600" dirty="0"/>
              <a:t>كان في القبة، زهرة بخور، يستنشق رائحتها، جميع آل بيت إسرائيل.</a:t>
            </a:r>
          </a:p>
        </p:txBody>
      </p:sp>
      <p:sp>
        <p:nvSpPr>
          <p:cNvPr id="4" name="Text Placeholder 3">
            <a:extLst>
              <a:ext uri="{FF2B5EF4-FFF2-40B4-BE49-F238E27FC236}">
                <a16:creationId xmlns:a16="http://schemas.microsoft.com/office/drawing/2014/main" id="{881F3EF0-DADA-429E-AAC5-8CC44B457D0D}"/>
              </a:ext>
            </a:extLst>
          </p:cNvPr>
          <p:cNvSpPr>
            <a:spLocks noGrp="1"/>
          </p:cNvSpPr>
          <p:nvPr>
            <p:ph type="body" sz="quarter" idx="12"/>
          </p:nvPr>
        </p:nvSpPr>
        <p:spPr>
          <a:xfrm>
            <a:off x="0" y="4632835"/>
            <a:ext cx="9144000" cy="1189740"/>
          </a:xfrm>
        </p:spPr>
        <p:txBody>
          <a:bodyPr/>
          <a:lstStyle/>
          <a:p>
            <a:r>
              <a:rPr lang="en-GB" dirty="0" err="1"/>
              <a:t>Ouon</a:t>
            </a:r>
            <a:r>
              <a:rPr lang="en-GB" dirty="0"/>
              <a:t> </a:t>
            </a:r>
            <a:r>
              <a:rPr lang="en-GB" dirty="0" err="1"/>
              <a:t>ou`hryri</a:t>
            </a:r>
            <a:r>
              <a:rPr lang="en-GB" dirty="0"/>
              <a:t> `</a:t>
            </a:r>
            <a:r>
              <a:rPr lang="en-GB" dirty="0" err="1"/>
              <a:t>n`c;oinoufi</a:t>
            </a:r>
            <a:r>
              <a:rPr lang="en-GB" dirty="0"/>
              <a:t>@ ,y </a:t>
            </a:r>
            <a:r>
              <a:rPr lang="en-GB" dirty="0" err="1"/>
              <a:t>qen</a:t>
            </a:r>
            <a:r>
              <a:rPr lang="en-GB" dirty="0"/>
              <a:t> ]`</a:t>
            </a:r>
            <a:r>
              <a:rPr lang="en-GB" dirty="0" err="1"/>
              <a:t>ckyny</a:t>
            </a:r>
            <a:r>
              <a:rPr lang="en-GB" dirty="0"/>
              <a:t>@ </a:t>
            </a:r>
            <a:r>
              <a:rPr lang="en-GB" dirty="0" err="1"/>
              <a:t>euswlem</a:t>
            </a:r>
            <a:r>
              <a:rPr lang="en-GB" dirty="0"/>
              <a:t> `</a:t>
            </a:r>
            <a:r>
              <a:rPr lang="en-GB" dirty="0" err="1"/>
              <a:t>eroc</a:t>
            </a:r>
            <a:r>
              <a:rPr lang="en-GB" dirty="0"/>
              <a:t> </a:t>
            </a:r>
            <a:r>
              <a:rPr lang="en-GB" dirty="0" err="1"/>
              <a:t>tyrou</a:t>
            </a:r>
            <a:r>
              <a:rPr lang="en-GB" dirty="0"/>
              <a:t>@ `</a:t>
            </a:r>
            <a:r>
              <a:rPr lang="en-GB" dirty="0" err="1"/>
              <a:t>nje</a:t>
            </a:r>
            <a:r>
              <a:rPr lang="en-GB" dirty="0"/>
              <a:t> </a:t>
            </a:r>
            <a:r>
              <a:rPr lang="en-GB" dirty="0" err="1"/>
              <a:t>na</a:t>
            </a:r>
            <a:r>
              <a:rPr lang="en-GB" dirty="0"/>
              <a:t> `</a:t>
            </a:r>
            <a:r>
              <a:rPr lang="en-GB" dirty="0" err="1"/>
              <a:t>pyi</a:t>
            </a:r>
            <a:r>
              <a:rPr lang="en-GB" dirty="0"/>
              <a:t> `</a:t>
            </a:r>
            <a:r>
              <a:rPr lang="en-GB" dirty="0" err="1"/>
              <a:t>mPicrayl</a:t>
            </a:r>
            <a:r>
              <a:rPr lang="en-GB" dirty="0"/>
              <a:t>.</a:t>
            </a:r>
          </a:p>
        </p:txBody>
      </p:sp>
    </p:spTree>
    <p:extLst>
      <p:ext uri="{BB962C8B-B14F-4D97-AF65-F5344CB8AC3E}">
        <p14:creationId xmlns:p14="http://schemas.microsoft.com/office/powerpoint/2010/main" val="788099816"/>
      </p:ext>
    </p:extLst>
  </p:cSld>
  <p:clrMapOvr>
    <a:masterClrMapping/>
  </p:clrMapOvr>
</p:sld>
</file>

<file path=ppt/slides/slide10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A484962-E29C-4F58-9DFB-4B92BA61E6D8}"/>
              </a:ext>
            </a:extLst>
          </p:cNvPr>
          <p:cNvSpPr>
            <a:spLocks noGrp="1"/>
          </p:cNvSpPr>
          <p:nvPr>
            <p:ph type="body" sz="quarter" idx="10"/>
          </p:nvPr>
        </p:nvSpPr>
        <p:spPr/>
        <p:txBody>
          <a:bodyPr/>
          <a:lstStyle/>
          <a:p>
            <a:r>
              <a:rPr lang="ar-EG" dirty="0"/>
              <a:t>أوو أون أوو إشفوت إنتيه آآرون: كي خين تي إسكيني: فاي إيطاف فيري إيفول: خوريس تشو نيم إتصو. </a:t>
            </a:r>
          </a:p>
        </p:txBody>
      </p:sp>
      <p:sp>
        <p:nvSpPr>
          <p:cNvPr id="3" name="Text Placeholder 2">
            <a:extLst>
              <a:ext uri="{FF2B5EF4-FFF2-40B4-BE49-F238E27FC236}">
                <a16:creationId xmlns:a16="http://schemas.microsoft.com/office/drawing/2014/main" id="{67630887-A0B9-4DAA-B966-51CD87D7D4B1}"/>
              </a:ext>
            </a:extLst>
          </p:cNvPr>
          <p:cNvSpPr>
            <a:spLocks noGrp="1"/>
          </p:cNvSpPr>
          <p:nvPr>
            <p:ph type="body" sz="quarter" idx="11"/>
          </p:nvPr>
        </p:nvSpPr>
        <p:spPr/>
        <p:txBody>
          <a:bodyPr anchor="ctr"/>
          <a:lstStyle/>
          <a:p>
            <a:r>
              <a:rPr lang="ar-EG" sz="3200" dirty="0"/>
              <a:t>كان في القبة، عصا هرون، هذه التي أزهرت، بغير غرس ولا سقي.</a:t>
            </a:r>
          </a:p>
        </p:txBody>
      </p:sp>
      <p:sp>
        <p:nvSpPr>
          <p:cNvPr id="4" name="Text Placeholder 3">
            <a:extLst>
              <a:ext uri="{FF2B5EF4-FFF2-40B4-BE49-F238E27FC236}">
                <a16:creationId xmlns:a16="http://schemas.microsoft.com/office/drawing/2014/main" id="{760946C0-D782-4764-B4E8-368B43976B92}"/>
              </a:ext>
            </a:extLst>
          </p:cNvPr>
          <p:cNvSpPr>
            <a:spLocks noGrp="1"/>
          </p:cNvSpPr>
          <p:nvPr>
            <p:ph type="body" sz="quarter" idx="12"/>
          </p:nvPr>
        </p:nvSpPr>
        <p:spPr/>
        <p:txBody>
          <a:bodyPr/>
          <a:lstStyle/>
          <a:p>
            <a:r>
              <a:rPr lang="pt-BR" dirty="0"/>
              <a:t>Ouon ou`sbwt `nte `A`arwn@ ,y qen ]`ckyny@ vai `etafviri `ebol@ ,wric [o nem `tco.</a:t>
            </a:r>
          </a:p>
        </p:txBody>
      </p:sp>
    </p:spTree>
    <p:extLst>
      <p:ext uri="{BB962C8B-B14F-4D97-AF65-F5344CB8AC3E}">
        <p14:creationId xmlns:p14="http://schemas.microsoft.com/office/powerpoint/2010/main" val="2597939030"/>
      </p:ext>
    </p:extLst>
  </p:cSld>
  <p:clrMapOvr>
    <a:masterClrMapping/>
  </p:clrMapOvr>
</p:sld>
</file>

<file path=ppt/slides/slide10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079265B-A5D4-4992-89C1-D3479988BFB8}"/>
              </a:ext>
            </a:extLst>
          </p:cNvPr>
          <p:cNvSpPr>
            <a:spLocks noGrp="1"/>
          </p:cNvSpPr>
          <p:nvPr>
            <p:ph type="body" sz="quarter" idx="10"/>
          </p:nvPr>
        </p:nvSpPr>
        <p:spPr/>
        <p:txBody>
          <a:bodyPr/>
          <a:lstStyle/>
          <a:p>
            <a:r>
              <a:rPr lang="ar-EG" dirty="0"/>
              <a:t>أوو أون أوو إترابيزا إن نووب: كي خين تي إسكيني: إبؤيك إنتي إبروثيه سيس: كي إيه إهري إيجوس. </a:t>
            </a:r>
          </a:p>
        </p:txBody>
      </p:sp>
      <p:sp>
        <p:nvSpPr>
          <p:cNvPr id="3" name="Text Placeholder 2">
            <a:extLst>
              <a:ext uri="{FF2B5EF4-FFF2-40B4-BE49-F238E27FC236}">
                <a16:creationId xmlns:a16="http://schemas.microsoft.com/office/drawing/2014/main" id="{16737DBD-01FE-4A9B-9303-1CA2FCA9750A}"/>
              </a:ext>
            </a:extLst>
          </p:cNvPr>
          <p:cNvSpPr>
            <a:spLocks noGrp="1"/>
          </p:cNvSpPr>
          <p:nvPr>
            <p:ph type="body" sz="quarter" idx="11"/>
          </p:nvPr>
        </p:nvSpPr>
        <p:spPr/>
        <p:txBody>
          <a:bodyPr anchor="ctr"/>
          <a:lstStyle/>
          <a:p>
            <a:r>
              <a:rPr lang="ar-EG" sz="3700" dirty="0"/>
              <a:t>كان في القبة، مائدة ذهبية، وخبز التقدمة، موضوعاً عليها.</a:t>
            </a:r>
          </a:p>
        </p:txBody>
      </p:sp>
      <p:sp>
        <p:nvSpPr>
          <p:cNvPr id="4" name="Text Placeholder 3">
            <a:extLst>
              <a:ext uri="{FF2B5EF4-FFF2-40B4-BE49-F238E27FC236}">
                <a16:creationId xmlns:a16="http://schemas.microsoft.com/office/drawing/2014/main" id="{9D4ACCAC-FE5A-4FFD-B7B6-A2E3A00D46FB}"/>
              </a:ext>
            </a:extLst>
          </p:cNvPr>
          <p:cNvSpPr>
            <a:spLocks noGrp="1"/>
          </p:cNvSpPr>
          <p:nvPr>
            <p:ph type="body" sz="quarter" idx="12"/>
          </p:nvPr>
        </p:nvSpPr>
        <p:spPr/>
        <p:txBody>
          <a:bodyPr/>
          <a:lstStyle/>
          <a:p>
            <a:pPr>
              <a:spcBef>
                <a:spcPts val="0"/>
              </a:spcBef>
            </a:pPr>
            <a:r>
              <a:rPr lang="en-GB" dirty="0" err="1"/>
              <a:t>Ouon</a:t>
            </a:r>
            <a:r>
              <a:rPr lang="en-GB" dirty="0"/>
              <a:t> </a:t>
            </a:r>
            <a:r>
              <a:rPr lang="en-GB" dirty="0" err="1"/>
              <a:t>ou`trapeza</a:t>
            </a:r>
            <a:r>
              <a:rPr lang="en-GB" dirty="0"/>
              <a:t> `</a:t>
            </a:r>
            <a:r>
              <a:rPr lang="en-GB" dirty="0" err="1"/>
              <a:t>nnoub</a:t>
            </a:r>
            <a:r>
              <a:rPr lang="en-GB" dirty="0"/>
              <a:t>@ ,y </a:t>
            </a:r>
            <a:r>
              <a:rPr lang="en-GB" dirty="0" err="1"/>
              <a:t>qen</a:t>
            </a:r>
            <a:r>
              <a:rPr lang="en-GB" dirty="0"/>
              <a:t> ]`</a:t>
            </a:r>
            <a:r>
              <a:rPr lang="en-GB" dirty="0" err="1"/>
              <a:t>ckyny</a:t>
            </a:r>
            <a:r>
              <a:rPr lang="en-GB" dirty="0"/>
              <a:t>@</a:t>
            </a:r>
            <a:endParaRPr lang="ar-EG" dirty="0"/>
          </a:p>
          <a:p>
            <a:pPr>
              <a:spcBef>
                <a:spcPts val="0"/>
              </a:spcBef>
            </a:pPr>
            <a:r>
              <a:rPr lang="en-GB" dirty="0"/>
              <a:t> `</a:t>
            </a:r>
            <a:r>
              <a:rPr lang="en-GB" dirty="0" err="1"/>
              <a:t>pwik</a:t>
            </a:r>
            <a:r>
              <a:rPr lang="en-GB" dirty="0"/>
              <a:t> `n]`</a:t>
            </a:r>
            <a:r>
              <a:rPr lang="en-GB" dirty="0" err="1"/>
              <a:t>proc;ecic</a:t>
            </a:r>
            <a:r>
              <a:rPr lang="en-GB" dirty="0"/>
              <a:t>@ ,y `</a:t>
            </a:r>
            <a:r>
              <a:rPr lang="en-GB" dirty="0" err="1"/>
              <a:t>e`hryi</a:t>
            </a:r>
            <a:r>
              <a:rPr lang="en-GB" dirty="0"/>
              <a:t> `</a:t>
            </a:r>
            <a:r>
              <a:rPr lang="en-GB" dirty="0" err="1"/>
              <a:t>ejwc</a:t>
            </a:r>
            <a:r>
              <a:rPr lang="en-GB" dirty="0"/>
              <a:t>.</a:t>
            </a:r>
          </a:p>
        </p:txBody>
      </p:sp>
    </p:spTree>
    <p:extLst>
      <p:ext uri="{BB962C8B-B14F-4D97-AF65-F5344CB8AC3E}">
        <p14:creationId xmlns:p14="http://schemas.microsoft.com/office/powerpoint/2010/main" val="2870087623"/>
      </p:ext>
    </p:extLst>
  </p:cSld>
  <p:clrMapOvr>
    <a:masterClrMapping/>
  </p:clrMapOvr>
</p:sld>
</file>

<file path=ppt/slides/slide10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A65B9ED-9D14-4385-B35F-25758AC8E895}"/>
              </a:ext>
            </a:extLst>
          </p:cNvPr>
          <p:cNvSpPr>
            <a:spLocks noGrp="1"/>
          </p:cNvSpPr>
          <p:nvPr>
            <p:ph type="body" sz="quarter" idx="10"/>
          </p:nvPr>
        </p:nvSpPr>
        <p:spPr/>
        <p:txBody>
          <a:bodyPr/>
          <a:lstStyle/>
          <a:p>
            <a:r>
              <a:rPr lang="ar-EG" sz="3600" dirty="0"/>
              <a:t>أووأون أوو أرشي إيريفس: كي خين تي إسكيني: إفئين شووشو أووشي إيه إبشوي: إيجين ني نوفي إنتيه بي لاؤس. </a:t>
            </a:r>
          </a:p>
        </p:txBody>
      </p:sp>
      <p:sp>
        <p:nvSpPr>
          <p:cNvPr id="3" name="Text Placeholder 2">
            <a:extLst>
              <a:ext uri="{FF2B5EF4-FFF2-40B4-BE49-F238E27FC236}">
                <a16:creationId xmlns:a16="http://schemas.microsoft.com/office/drawing/2014/main" id="{FAA6D7D1-8F46-42DD-A6F9-9F89BE7BB8E8}"/>
              </a:ext>
            </a:extLst>
          </p:cNvPr>
          <p:cNvSpPr>
            <a:spLocks noGrp="1"/>
          </p:cNvSpPr>
          <p:nvPr>
            <p:ph type="body" sz="quarter" idx="11"/>
          </p:nvPr>
        </p:nvSpPr>
        <p:spPr/>
        <p:txBody>
          <a:bodyPr anchor="ctr"/>
          <a:lstStyle/>
          <a:p>
            <a:r>
              <a:rPr lang="ar-EG" sz="3600" dirty="0"/>
              <a:t>كان في القبة، رئيس كهنة، يُصعد الذبائح، عن خطايا الشعب.</a:t>
            </a:r>
          </a:p>
        </p:txBody>
      </p:sp>
      <p:sp>
        <p:nvSpPr>
          <p:cNvPr id="4" name="Text Placeholder 3">
            <a:extLst>
              <a:ext uri="{FF2B5EF4-FFF2-40B4-BE49-F238E27FC236}">
                <a16:creationId xmlns:a16="http://schemas.microsoft.com/office/drawing/2014/main" id="{E019983B-B57E-4A2C-A7A9-63A24930B873}"/>
              </a:ext>
            </a:extLst>
          </p:cNvPr>
          <p:cNvSpPr>
            <a:spLocks noGrp="1"/>
          </p:cNvSpPr>
          <p:nvPr>
            <p:ph type="body" sz="quarter" idx="12"/>
          </p:nvPr>
        </p:nvSpPr>
        <p:spPr/>
        <p:txBody>
          <a:bodyPr/>
          <a:lstStyle/>
          <a:p>
            <a:pPr>
              <a:spcBef>
                <a:spcPts val="0"/>
              </a:spcBef>
            </a:pPr>
            <a:r>
              <a:rPr lang="en-GB" dirty="0" err="1"/>
              <a:t>Ouon</a:t>
            </a:r>
            <a:r>
              <a:rPr lang="en-GB" dirty="0"/>
              <a:t> </a:t>
            </a:r>
            <a:r>
              <a:rPr lang="en-GB" dirty="0" err="1"/>
              <a:t>ouar,y`ereuc</a:t>
            </a:r>
            <a:r>
              <a:rPr lang="en-GB" dirty="0"/>
              <a:t>@ ,y </a:t>
            </a:r>
            <a:r>
              <a:rPr lang="en-GB" dirty="0" err="1"/>
              <a:t>qen</a:t>
            </a:r>
            <a:r>
              <a:rPr lang="en-GB" dirty="0"/>
              <a:t> ]`</a:t>
            </a:r>
            <a:r>
              <a:rPr lang="en-GB" dirty="0" err="1"/>
              <a:t>ckyny</a:t>
            </a:r>
            <a:r>
              <a:rPr lang="en-GB" dirty="0"/>
              <a:t>@ </a:t>
            </a:r>
            <a:r>
              <a:rPr lang="en-GB" dirty="0" err="1"/>
              <a:t>efen</a:t>
            </a:r>
            <a:r>
              <a:rPr lang="en-GB" dirty="0"/>
              <a:t> </a:t>
            </a:r>
            <a:r>
              <a:rPr lang="en-GB" dirty="0" err="1"/>
              <a:t>souswousi</a:t>
            </a:r>
            <a:r>
              <a:rPr lang="en-GB" dirty="0"/>
              <a:t> `</a:t>
            </a:r>
            <a:r>
              <a:rPr lang="en-GB" dirty="0" err="1"/>
              <a:t>e`pswi</a:t>
            </a:r>
            <a:r>
              <a:rPr lang="en-GB" dirty="0"/>
              <a:t>@ `</a:t>
            </a:r>
            <a:r>
              <a:rPr lang="en-GB" dirty="0" err="1"/>
              <a:t>ejen</a:t>
            </a:r>
            <a:r>
              <a:rPr lang="en-GB" dirty="0"/>
              <a:t> </a:t>
            </a:r>
            <a:r>
              <a:rPr lang="en-GB" dirty="0" err="1"/>
              <a:t>ninobi</a:t>
            </a:r>
            <a:r>
              <a:rPr lang="en-GB" dirty="0"/>
              <a:t> `</a:t>
            </a:r>
            <a:r>
              <a:rPr lang="en-GB" dirty="0" err="1"/>
              <a:t>nte</a:t>
            </a:r>
            <a:r>
              <a:rPr lang="en-GB" dirty="0"/>
              <a:t> </a:t>
            </a:r>
            <a:r>
              <a:rPr lang="en-GB" dirty="0" err="1"/>
              <a:t>pilaoc</a:t>
            </a:r>
            <a:r>
              <a:rPr lang="en-GB" dirty="0"/>
              <a:t>.</a:t>
            </a:r>
          </a:p>
        </p:txBody>
      </p:sp>
    </p:spTree>
    <p:extLst>
      <p:ext uri="{BB962C8B-B14F-4D97-AF65-F5344CB8AC3E}">
        <p14:creationId xmlns:p14="http://schemas.microsoft.com/office/powerpoint/2010/main" val="959053579"/>
      </p:ext>
    </p:extLst>
  </p:cSld>
  <p:clrMapOvr>
    <a:masterClrMapping/>
  </p:clrMapOvr>
</p:sld>
</file>

<file path=ppt/slides/slide10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CD508AD-4C3A-475A-BD33-8F3FC6991232}"/>
              </a:ext>
            </a:extLst>
          </p:cNvPr>
          <p:cNvSpPr>
            <a:spLocks noGrp="1"/>
          </p:cNvSpPr>
          <p:nvPr>
            <p:ph type="body" sz="quarter" idx="10"/>
          </p:nvPr>
        </p:nvSpPr>
        <p:spPr/>
        <p:txBody>
          <a:bodyPr/>
          <a:lstStyle/>
          <a:p>
            <a:pPr>
              <a:spcBef>
                <a:spcPts val="0"/>
              </a:spcBef>
            </a:pPr>
            <a:r>
              <a:rPr lang="ar-EG" dirty="0"/>
              <a:t>أفشان شوليم إيروف: إنجيه بي باندوكراطور: </a:t>
            </a:r>
          </a:p>
          <a:p>
            <a:pPr>
              <a:spcBef>
                <a:spcPts val="0"/>
              </a:spcBef>
            </a:pPr>
            <a:r>
              <a:rPr lang="ar-EG" dirty="0"/>
              <a:t>شاف أولي إمماف: إنني نوفي إنتيه بي لاؤس. </a:t>
            </a:r>
          </a:p>
        </p:txBody>
      </p:sp>
      <p:sp>
        <p:nvSpPr>
          <p:cNvPr id="3" name="Text Placeholder 2">
            <a:extLst>
              <a:ext uri="{FF2B5EF4-FFF2-40B4-BE49-F238E27FC236}">
                <a16:creationId xmlns:a16="http://schemas.microsoft.com/office/drawing/2014/main" id="{1052B844-6680-4521-A2D6-C7D521495AEE}"/>
              </a:ext>
            </a:extLst>
          </p:cNvPr>
          <p:cNvSpPr>
            <a:spLocks noGrp="1"/>
          </p:cNvSpPr>
          <p:nvPr>
            <p:ph type="body" sz="quarter" idx="11"/>
          </p:nvPr>
        </p:nvSpPr>
        <p:spPr/>
        <p:txBody>
          <a:bodyPr anchor="ctr"/>
          <a:lstStyle/>
          <a:p>
            <a:r>
              <a:rPr lang="ar-EG" sz="3800" dirty="0"/>
              <a:t>إذا إشتم رائحتها، ضابط الكل، يرفع هنالك، خطايا الشعب.</a:t>
            </a:r>
          </a:p>
        </p:txBody>
      </p:sp>
      <p:sp>
        <p:nvSpPr>
          <p:cNvPr id="4" name="Text Placeholder 3">
            <a:extLst>
              <a:ext uri="{FF2B5EF4-FFF2-40B4-BE49-F238E27FC236}">
                <a16:creationId xmlns:a16="http://schemas.microsoft.com/office/drawing/2014/main" id="{5BD92DD7-B7E5-4259-A4CF-9170BD173001}"/>
              </a:ext>
            </a:extLst>
          </p:cNvPr>
          <p:cNvSpPr>
            <a:spLocks noGrp="1"/>
          </p:cNvSpPr>
          <p:nvPr>
            <p:ph type="body" sz="quarter" idx="12"/>
          </p:nvPr>
        </p:nvSpPr>
        <p:spPr/>
        <p:txBody>
          <a:bodyPr/>
          <a:lstStyle/>
          <a:p>
            <a:r>
              <a:rPr lang="en-GB" dirty="0" err="1"/>
              <a:t>Afsanswlem</a:t>
            </a:r>
            <a:r>
              <a:rPr lang="en-GB" dirty="0"/>
              <a:t> `</a:t>
            </a:r>
            <a:r>
              <a:rPr lang="en-GB" dirty="0" err="1"/>
              <a:t>erof</a:t>
            </a:r>
            <a:r>
              <a:rPr lang="en-GB" dirty="0"/>
              <a:t>@ `</a:t>
            </a:r>
            <a:r>
              <a:rPr lang="en-GB" dirty="0" err="1"/>
              <a:t>nje</a:t>
            </a:r>
            <a:r>
              <a:rPr lang="en-GB" dirty="0"/>
              <a:t> </a:t>
            </a:r>
            <a:r>
              <a:rPr lang="en-GB" dirty="0" err="1"/>
              <a:t>Pipantokratwr</a:t>
            </a:r>
            <a:r>
              <a:rPr lang="en-GB" dirty="0"/>
              <a:t>@ </a:t>
            </a:r>
            <a:r>
              <a:rPr lang="en-GB" dirty="0" err="1"/>
              <a:t>saf`wli</a:t>
            </a:r>
            <a:r>
              <a:rPr lang="en-GB" dirty="0"/>
              <a:t> `</a:t>
            </a:r>
            <a:r>
              <a:rPr lang="en-GB" dirty="0" err="1"/>
              <a:t>mmau</a:t>
            </a:r>
            <a:r>
              <a:rPr lang="en-GB" dirty="0"/>
              <a:t>@ `</a:t>
            </a:r>
            <a:r>
              <a:rPr lang="en-GB" dirty="0" err="1"/>
              <a:t>nninobi</a:t>
            </a:r>
            <a:r>
              <a:rPr lang="en-GB" dirty="0"/>
              <a:t> `</a:t>
            </a:r>
            <a:r>
              <a:rPr lang="en-GB" dirty="0" err="1"/>
              <a:t>nte</a:t>
            </a:r>
            <a:r>
              <a:rPr lang="en-GB" dirty="0"/>
              <a:t> </a:t>
            </a:r>
            <a:r>
              <a:rPr lang="en-GB" dirty="0" err="1"/>
              <a:t>pilaoc</a:t>
            </a:r>
            <a:r>
              <a:rPr lang="en-GB" dirty="0"/>
              <a:t>.</a:t>
            </a:r>
          </a:p>
        </p:txBody>
      </p:sp>
    </p:spTree>
    <p:extLst>
      <p:ext uri="{BB962C8B-B14F-4D97-AF65-F5344CB8AC3E}">
        <p14:creationId xmlns:p14="http://schemas.microsoft.com/office/powerpoint/2010/main" val="221174996"/>
      </p:ext>
    </p:extLst>
  </p:cSld>
  <p:clrMapOvr>
    <a:masterClrMapping/>
  </p:clrMapOvr>
</p:sld>
</file>

<file path=ppt/slides/slide10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56B4006-AE8C-4702-BF81-70444D472F63}"/>
              </a:ext>
            </a:extLst>
          </p:cNvPr>
          <p:cNvSpPr>
            <a:spLocks noGrp="1"/>
          </p:cNvSpPr>
          <p:nvPr>
            <p:ph type="body" sz="quarter" idx="10"/>
          </p:nvPr>
        </p:nvSpPr>
        <p:spPr/>
        <p:txBody>
          <a:bodyPr/>
          <a:lstStyle/>
          <a:p>
            <a:pPr>
              <a:spcBef>
                <a:spcPts val="0"/>
              </a:spcBef>
            </a:pPr>
            <a:r>
              <a:rPr lang="ar-EG" sz="3900" dirty="0"/>
              <a:t>إيفول هيتين ماريا: إتشَيري إن يواكيم: </a:t>
            </a:r>
          </a:p>
          <a:p>
            <a:pPr>
              <a:spcBef>
                <a:spcPts val="0"/>
              </a:spcBef>
            </a:pPr>
            <a:r>
              <a:rPr lang="ar-EG" sz="3900" dirty="0"/>
              <a:t>أن صووين بي شووشو أووشي إممي: إنكا نوفي إيفول. </a:t>
            </a:r>
          </a:p>
        </p:txBody>
      </p:sp>
      <p:sp>
        <p:nvSpPr>
          <p:cNvPr id="3" name="Text Placeholder 2">
            <a:extLst>
              <a:ext uri="{FF2B5EF4-FFF2-40B4-BE49-F238E27FC236}">
                <a16:creationId xmlns:a16="http://schemas.microsoft.com/office/drawing/2014/main" id="{7D266528-A3A8-4BB8-9C16-1BD27E5AE3E0}"/>
              </a:ext>
            </a:extLst>
          </p:cNvPr>
          <p:cNvSpPr>
            <a:spLocks noGrp="1"/>
          </p:cNvSpPr>
          <p:nvPr>
            <p:ph type="body" sz="quarter" idx="11"/>
          </p:nvPr>
        </p:nvSpPr>
        <p:spPr/>
        <p:txBody>
          <a:bodyPr anchor="ctr"/>
          <a:lstStyle/>
          <a:p>
            <a:r>
              <a:rPr lang="ar-EG" sz="3300" dirty="0"/>
              <a:t>من قِبَل مريم، إبنة يواقيم، عرفنا الذبيحة الحقيقية، لمغفرة الخطايا.</a:t>
            </a:r>
          </a:p>
        </p:txBody>
      </p:sp>
      <p:sp>
        <p:nvSpPr>
          <p:cNvPr id="4" name="Text Placeholder 3">
            <a:extLst>
              <a:ext uri="{FF2B5EF4-FFF2-40B4-BE49-F238E27FC236}">
                <a16:creationId xmlns:a16="http://schemas.microsoft.com/office/drawing/2014/main" id="{9C315E87-5187-4B63-A1F1-22A373A48C62}"/>
              </a:ext>
            </a:extLst>
          </p:cNvPr>
          <p:cNvSpPr>
            <a:spLocks noGrp="1"/>
          </p:cNvSpPr>
          <p:nvPr>
            <p:ph type="body" sz="quarter" idx="12"/>
          </p:nvPr>
        </p:nvSpPr>
        <p:spPr/>
        <p:txBody>
          <a:bodyPr anchor="ctr"/>
          <a:lstStyle/>
          <a:p>
            <a:pPr>
              <a:spcBef>
                <a:spcPts val="0"/>
              </a:spcBef>
            </a:pPr>
            <a:r>
              <a:rPr lang="en-GB" dirty="0" err="1"/>
              <a:t>Ebol</a:t>
            </a:r>
            <a:r>
              <a:rPr lang="en-GB" dirty="0"/>
              <a:t> </a:t>
            </a:r>
            <a:r>
              <a:rPr lang="en-GB" dirty="0" err="1"/>
              <a:t>hiten</a:t>
            </a:r>
            <a:r>
              <a:rPr lang="en-GB" dirty="0"/>
              <a:t> Maria@ `</a:t>
            </a:r>
            <a:r>
              <a:rPr lang="en-GB" dirty="0" err="1"/>
              <a:t>tseri</a:t>
            </a:r>
            <a:r>
              <a:rPr lang="en-GB" dirty="0"/>
              <a:t> `</a:t>
            </a:r>
            <a:r>
              <a:rPr lang="en-GB" dirty="0" err="1"/>
              <a:t>nIwakim</a:t>
            </a:r>
            <a:r>
              <a:rPr lang="en-GB" dirty="0"/>
              <a:t>@</a:t>
            </a:r>
            <a:endParaRPr lang="ar-EG" dirty="0"/>
          </a:p>
          <a:p>
            <a:pPr>
              <a:spcBef>
                <a:spcPts val="0"/>
              </a:spcBef>
            </a:pPr>
            <a:r>
              <a:rPr lang="en-GB" dirty="0"/>
              <a:t> </a:t>
            </a:r>
            <a:r>
              <a:rPr lang="en-GB" dirty="0" err="1"/>
              <a:t>ancouen</a:t>
            </a:r>
            <a:r>
              <a:rPr lang="en-GB" dirty="0"/>
              <a:t> </a:t>
            </a:r>
            <a:r>
              <a:rPr lang="en-GB" dirty="0" err="1"/>
              <a:t>Pisouswousi</a:t>
            </a:r>
            <a:r>
              <a:rPr lang="en-GB" dirty="0"/>
              <a:t> `</a:t>
            </a:r>
            <a:r>
              <a:rPr lang="en-GB" dirty="0" err="1"/>
              <a:t>mmyi</a:t>
            </a:r>
            <a:r>
              <a:rPr lang="en-GB" dirty="0"/>
              <a:t>@ `</a:t>
            </a:r>
            <a:r>
              <a:rPr lang="en-GB" dirty="0" err="1"/>
              <a:t>n,anobi</a:t>
            </a:r>
            <a:r>
              <a:rPr lang="en-GB" dirty="0"/>
              <a:t> `</a:t>
            </a:r>
            <a:r>
              <a:rPr lang="en-GB" dirty="0" err="1"/>
              <a:t>ebol</a:t>
            </a:r>
            <a:r>
              <a:rPr lang="en-GB" dirty="0"/>
              <a:t>.</a:t>
            </a:r>
          </a:p>
        </p:txBody>
      </p:sp>
    </p:spTree>
    <p:extLst>
      <p:ext uri="{BB962C8B-B14F-4D97-AF65-F5344CB8AC3E}">
        <p14:creationId xmlns:p14="http://schemas.microsoft.com/office/powerpoint/2010/main" val="2099490626"/>
      </p:ext>
    </p:extLst>
  </p:cSld>
  <p:clrMapOvr>
    <a:masterClrMapping/>
  </p:clrMapOvr>
</p:sld>
</file>

<file path=ppt/slides/slide10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3B79900-0298-4940-BB1B-181BB4F9A1F3}"/>
              </a:ext>
            </a:extLst>
          </p:cNvPr>
          <p:cNvSpPr>
            <a:spLocks noGrp="1"/>
          </p:cNvSpPr>
          <p:nvPr>
            <p:ph type="body" sz="quarter" idx="10"/>
          </p:nvPr>
        </p:nvSpPr>
        <p:spPr/>
        <p:txBody>
          <a:bodyPr/>
          <a:lstStyle/>
          <a:p>
            <a:pPr>
              <a:spcBef>
                <a:spcPts val="0"/>
              </a:spcBef>
            </a:pPr>
            <a:r>
              <a:rPr lang="ar-EG" dirty="0"/>
              <a:t>نيم بيثنا إش صاجي: إمبطايو إنتي إسكيني: </a:t>
            </a:r>
          </a:p>
          <a:p>
            <a:pPr>
              <a:spcBef>
                <a:spcPts val="0"/>
              </a:spcBef>
            </a:pPr>
            <a:r>
              <a:rPr lang="ar-EG" dirty="0"/>
              <a:t>إيطاف سيل صولس إيفول: إنجيه بي إبروفيتيس. </a:t>
            </a:r>
          </a:p>
        </p:txBody>
      </p:sp>
      <p:sp>
        <p:nvSpPr>
          <p:cNvPr id="3" name="Text Placeholder 2">
            <a:extLst>
              <a:ext uri="{FF2B5EF4-FFF2-40B4-BE49-F238E27FC236}">
                <a16:creationId xmlns:a16="http://schemas.microsoft.com/office/drawing/2014/main" id="{0171F0B9-87BF-49E7-B51F-3C3A0DB86061}"/>
              </a:ext>
            </a:extLst>
          </p:cNvPr>
          <p:cNvSpPr>
            <a:spLocks noGrp="1"/>
          </p:cNvSpPr>
          <p:nvPr>
            <p:ph type="body" sz="quarter" idx="11"/>
          </p:nvPr>
        </p:nvSpPr>
        <p:spPr/>
        <p:txBody>
          <a:bodyPr anchor="ctr"/>
          <a:lstStyle/>
          <a:p>
            <a:r>
              <a:rPr lang="ar-EG" dirty="0"/>
              <a:t>من يقدر أن، يصف كرامة، القبة التي، زينها النبي.</a:t>
            </a:r>
          </a:p>
        </p:txBody>
      </p:sp>
      <p:sp>
        <p:nvSpPr>
          <p:cNvPr id="4" name="Text Placeholder 3">
            <a:extLst>
              <a:ext uri="{FF2B5EF4-FFF2-40B4-BE49-F238E27FC236}">
                <a16:creationId xmlns:a16="http://schemas.microsoft.com/office/drawing/2014/main" id="{86F48752-9935-4530-BD3F-F41F9CB22995}"/>
              </a:ext>
            </a:extLst>
          </p:cNvPr>
          <p:cNvSpPr>
            <a:spLocks noGrp="1"/>
          </p:cNvSpPr>
          <p:nvPr>
            <p:ph type="body" sz="quarter" idx="12"/>
          </p:nvPr>
        </p:nvSpPr>
        <p:spPr/>
        <p:txBody>
          <a:bodyPr/>
          <a:lstStyle/>
          <a:p>
            <a:pPr>
              <a:spcBef>
                <a:spcPts val="0"/>
              </a:spcBef>
            </a:pPr>
            <a:r>
              <a:rPr lang="en-GB" dirty="0" err="1"/>
              <a:t>Nim</a:t>
            </a:r>
            <a:r>
              <a:rPr lang="en-GB" dirty="0"/>
              <a:t> </a:t>
            </a:r>
            <a:r>
              <a:rPr lang="en-GB" dirty="0" err="1"/>
              <a:t>pe;na`scaji</a:t>
            </a:r>
            <a:r>
              <a:rPr lang="en-GB" dirty="0"/>
              <a:t>@ `</a:t>
            </a:r>
            <a:r>
              <a:rPr lang="en-GB" dirty="0" err="1"/>
              <a:t>m`ptaio</a:t>
            </a:r>
            <a:r>
              <a:rPr lang="en-GB" dirty="0"/>
              <a:t> `n]`</a:t>
            </a:r>
            <a:r>
              <a:rPr lang="en-GB" dirty="0" err="1"/>
              <a:t>ckyny</a:t>
            </a:r>
            <a:r>
              <a:rPr lang="en-GB" dirty="0"/>
              <a:t>@</a:t>
            </a:r>
          </a:p>
          <a:p>
            <a:pPr>
              <a:spcBef>
                <a:spcPts val="0"/>
              </a:spcBef>
            </a:pPr>
            <a:r>
              <a:rPr lang="en-GB" dirty="0"/>
              <a:t> `</a:t>
            </a:r>
            <a:r>
              <a:rPr lang="en-GB" dirty="0" err="1"/>
              <a:t>etafcelcwlc</a:t>
            </a:r>
            <a:r>
              <a:rPr lang="en-GB" dirty="0"/>
              <a:t> `</a:t>
            </a:r>
            <a:r>
              <a:rPr lang="en-GB" dirty="0" err="1"/>
              <a:t>ebol</a:t>
            </a:r>
            <a:r>
              <a:rPr lang="en-GB" dirty="0"/>
              <a:t>@ `</a:t>
            </a:r>
            <a:r>
              <a:rPr lang="en-GB" dirty="0" err="1"/>
              <a:t>nje</a:t>
            </a:r>
            <a:r>
              <a:rPr lang="en-GB" dirty="0"/>
              <a:t> </a:t>
            </a:r>
            <a:r>
              <a:rPr lang="en-GB" dirty="0" err="1"/>
              <a:t>pi`provytyc</a:t>
            </a:r>
            <a:r>
              <a:rPr lang="en-GB" dirty="0"/>
              <a:t>.</a:t>
            </a:r>
          </a:p>
        </p:txBody>
      </p:sp>
    </p:spTree>
    <p:extLst>
      <p:ext uri="{BB962C8B-B14F-4D97-AF65-F5344CB8AC3E}">
        <p14:creationId xmlns:p14="http://schemas.microsoft.com/office/powerpoint/2010/main" val="3370818113"/>
      </p:ext>
    </p:extLst>
  </p:cSld>
  <p:clrMapOvr>
    <a:masterClrMapping/>
  </p:clrMapOvr>
</p:sld>
</file>

<file path=ppt/slides/slide10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7D2B42C-9C23-422D-BC2A-A50BBEC61ADD}"/>
              </a:ext>
            </a:extLst>
          </p:cNvPr>
          <p:cNvSpPr>
            <a:spLocks noGrp="1"/>
          </p:cNvSpPr>
          <p:nvPr>
            <p:ph type="body" sz="quarter" idx="10"/>
          </p:nvPr>
        </p:nvSpPr>
        <p:spPr/>
        <p:txBody>
          <a:bodyPr/>
          <a:lstStyle/>
          <a:p>
            <a:pPr>
              <a:spcBef>
                <a:spcPts val="0"/>
              </a:spcBef>
            </a:pPr>
            <a:r>
              <a:rPr lang="ar-EG" dirty="0"/>
              <a:t>نيم بيثنا إش صاجي: إمبطايو إنتي إسكيني: </a:t>
            </a:r>
          </a:p>
          <a:p>
            <a:pPr>
              <a:spcBef>
                <a:spcPts val="0"/>
              </a:spcBef>
            </a:pPr>
            <a:r>
              <a:rPr lang="ar-EG" dirty="0"/>
              <a:t>إيطاف سيل صولس إيفول: إنجيه بي إبروفيتيس. </a:t>
            </a:r>
          </a:p>
        </p:txBody>
      </p:sp>
      <p:sp>
        <p:nvSpPr>
          <p:cNvPr id="3" name="Text Placeholder 2">
            <a:extLst>
              <a:ext uri="{FF2B5EF4-FFF2-40B4-BE49-F238E27FC236}">
                <a16:creationId xmlns:a16="http://schemas.microsoft.com/office/drawing/2014/main" id="{8799C5C8-7916-4C80-8C80-14D347E55187}"/>
              </a:ext>
            </a:extLst>
          </p:cNvPr>
          <p:cNvSpPr>
            <a:spLocks noGrp="1"/>
          </p:cNvSpPr>
          <p:nvPr>
            <p:ph type="body" sz="quarter" idx="11"/>
          </p:nvPr>
        </p:nvSpPr>
        <p:spPr/>
        <p:txBody>
          <a:bodyPr anchor="ctr"/>
          <a:lstStyle/>
          <a:p>
            <a:r>
              <a:rPr lang="ar-SA" sz="4000" b="1" dirty="0">
                <a:solidFill>
                  <a:schemeClr val="bg1"/>
                </a:solidFill>
                <a:latin typeface="CS Avva Shenouda" panose="020B7200000000000000" pitchFamily="34" charset="0"/>
                <a:cs typeface="Times New Roman" panose="02020603050405020304" pitchFamily="18" charset="0"/>
              </a:rPr>
              <a:t>من يقدر أن، يصف كرامة، القبة التي، زينها النبي.</a:t>
            </a:r>
          </a:p>
        </p:txBody>
      </p:sp>
      <p:sp>
        <p:nvSpPr>
          <p:cNvPr id="4" name="Text Placeholder 3">
            <a:extLst>
              <a:ext uri="{FF2B5EF4-FFF2-40B4-BE49-F238E27FC236}">
                <a16:creationId xmlns:a16="http://schemas.microsoft.com/office/drawing/2014/main" id="{722E1244-00F8-456D-AA65-6007A64FA4F5}"/>
              </a:ext>
            </a:extLst>
          </p:cNvPr>
          <p:cNvSpPr>
            <a:spLocks noGrp="1"/>
          </p:cNvSpPr>
          <p:nvPr>
            <p:ph type="body" sz="quarter" idx="12"/>
          </p:nvPr>
        </p:nvSpPr>
        <p:spPr/>
        <p:txBody>
          <a:bodyPr/>
          <a:lstStyle/>
          <a:p>
            <a:r>
              <a:rPr lang="en-GB" dirty="0" err="1"/>
              <a:t>Nim</a:t>
            </a:r>
            <a:r>
              <a:rPr lang="en-GB" dirty="0"/>
              <a:t> </a:t>
            </a:r>
            <a:r>
              <a:rPr lang="en-GB" dirty="0" err="1"/>
              <a:t>pe;na`scaji</a:t>
            </a:r>
            <a:r>
              <a:rPr lang="en-GB" dirty="0"/>
              <a:t>@ `</a:t>
            </a:r>
            <a:r>
              <a:rPr lang="en-GB" dirty="0" err="1"/>
              <a:t>m`ptaio</a:t>
            </a:r>
            <a:r>
              <a:rPr lang="en-GB" dirty="0"/>
              <a:t> `n]`</a:t>
            </a:r>
            <a:r>
              <a:rPr lang="en-GB" dirty="0" err="1"/>
              <a:t>ckyny</a:t>
            </a:r>
            <a:r>
              <a:rPr lang="en-GB" dirty="0"/>
              <a:t>@</a:t>
            </a:r>
          </a:p>
          <a:p>
            <a:pPr>
              <a:spcBef>
                <a:spcPts val="0"/>
              </a:spcBef>
            </a:pPr>
            <a:r>
              <a:rPr lang="en-GB" dirty="0"/>
              <a:t> `</a:t>
            </a:r>
            <a:r>
              <a:rPr lang="en-GB" dirty="0" err="1"/>
              <a:t>etafcelcwlc</a:t>
            </a:r>
            <a:r>
              <a:rPr lang="en-GB" dirty="0"/>
              <a:t> `</a:t>
            </a:r>
            <a:r>
              <a:rPr lang="en-GB" dirty="0" err="1"/>
              <a:t>ebol</a:t>
            </a:r>
            <a:r>
              <a:rPr lang="en-GB" dirty="0"/>
              <a:t>@ `</a:t>
            </a:r>
            <a:r>
              <a:rPr lang="en-GB" dirty="0" err="1"/>
              <a:t>nje</a:t>
            </a:r>
            <a:r>
              <a:rPr lang="en-GB" dirty="0"/>
              <a:t> </a:t>
            </a:r>
            <a:r>
              <a:rPr lang="en-GB" dirty="0" err="1"/>
              <a:t>pi`provytyc</a:t>
            </a:r>
            <a:r>
              <a:rPr lang="en-GB" dirty="0"/>
              <a:t>.</a:t>
            </a:r>
          </a:p>
        </p:txBody>
      </p:sp>
    </p:spTree>
    <p:extLst>
      <p:ext uri="{BB962C8B-B14F-4D97-AF65-F5344CB8AC3E}">
        <p14:creationId xmlns:p14="http://schemas.microsoft.com/office/powerpoint/2010/main" val="3470698190"/>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10654-143F-44D9-BAE5-F67062A96BCC}"/>
              </a:ext>
            </a:extLst>
          </p:cNvPr>
          <p:cNvSpPr>
            <a:spLocks noGrp="1"/>
          </p:cNvSpPr>
          <p:nvPr>
            <p:ph type="title"/>
          </p:nvPr>
        </p:nvSpPr>
        <p:spPr/>
        <p:txBody>
          <a:bodyPr/>
          <a:lstStyle/>
          <a:p>
            <a:endParaRPr lang="en-GB"/>
          </a:p>
        </p:txBody>
      </p:sp>
      <p:sp>
        <p:nvSpPr>
          <p:cNvPr id="5" name="Text Placeholder 4"/>
          <p:cNvSpPr>
            <a:spLocks noGrp="1"/>
          </p:cNvSpPr>
          <p:nvPr>
            <p:ph type="body" sz="quarter" idx="10"/>
          </p:nvPr>
        </p:nvSpPr>
        <p:spPr/>
        <p:txBody>
          <a:bodyPr/>
          <a:lstStyle/>
          <a:p>
            <a:r>
              <a:rPr lang="ar-EG" sz="3100" b="1" dirty="0"/>
              <a:t>بكما إثؤوَّاب إبشويس  في إيطاف سيفتوتف إنجيه نيك جيج : إبشويس إك أوي إن أوو رو شا إينيه نيم إسجين إب إينيه أُوُّوه إيه تي. </a:t>
            </a:r>
          </a:p>
        </p:txBody>
      </p:sp>
      <p:sp>
        <p:nvSpPr>
          <p:cNvPr id="6" name="Text Placeholder 5"/>
          <p:cNvSpPr>
            <a:spLocks noGrp="1"/>
          </p:cNvSpPr>
          <p:nvPr>
            <p:ph type="body" sz="quarter" idx="11"/>
          </p:nvPr>
        </p:nvSpPr>
        <p:spPr/>
        <p:txBody>
          <a:bodyPr/>
          <a:lstStyle/>
          <a:p>
            <a:r>
              <a:rPr lang="ar-EG" sz="3200" b="1" dirty="0"/>
              <a:t>موضعك المقدس يارب الذي أعددته يداك : يارب تملك منذ الأزل والآن وإلى الأبد.</a:t>
            </a:r>
          </a:p>
        </p:txBody>
      </p:sp>
      <p:sp>
        <p:nvSpPr>
          <p:cNvPr id="7" name="Text Placeholder 6"/>
          <p:cNvSpPr>
            <a:spLocks noGrp="1"/>
          </p:cNvSpPr>
          <p:nvPr>
            <p:ph type="body" sz="quarter" idx="12"/>
          </p:nvPr>
        </p:nvSpPr>
        <p:spPr/>
        <p:txBody>
          <a:bodyPr anchor="ctr"/>
          <a:lstStyle/>
          <a:p>
            <a:pPr>
              <a:spcBef>
                <a:spcPts val="0"/>
              </a:spcBef>
            </a:pPr>
            <a:r>
              <a:rPr lang="en-US" sz="3400" dirty="0" err="1"/>
              <a:t>Pekma</a:t>
            </a:r>
            <a:r>
              <a:rPr lang="en-US" sz="3400" dirty="0"/>
              <a:t> `</a:t>
            </a:r>
            <a:r>
              <a:rPr lang="en-US" sz="3400" dirty="0" err="1"/>
              <a:t>e;ouab</a:t>
            </a:r>
            <a:r>
              <a:rPr lang="en-US" sz="3400" dirty="0"/>
              <a:t> `P[</a:t>
            </a:r>
            <a:r>
              <a:rPr lang="en-US" sz="3400" dirty="0" err="1"/>
              <a:t>oic</a:t>
            </a:r>
            <a:r>
              <a:rPr lang="en-US" sz="3400" dirty="0"/>
              <a:t> </a:t>
            </a:r>
            <a:r>
              <a:rPr lang="en-US" sz="3400" dirty="0" err="1"/>
              <a:t>vy`etaucebtwtf</a:t>
            </a:r>
            <a:r>
              <a:rPr lang="en-US" sz="3400" dirty="0"/>
              <a:t> `</a:t>
            </a:r>
            <a:r>
              <a:rPr lang="en-US" sz="3400" dirty="0" err="1"/>
              <a:t>nje</a:t>
            </a:r>
            <a:r>
              <a:rPr lang="en-US" sz="3400" dirty="0"/>
              <a:t> </a:t>
            </a:r>
            <a:r>
              <a:rPr lang="en-US" sz="3400" dirty="0" err="1"/>
              <a:t>nekjij</a:t>
            </a:r>
            <a:r>
              <a:rPr lang="en-US" sz="3400" dirty="0"/>
              <a:t>@</a:t>
            </a:r>
          </a:p>
          <a:p>
            <a:pPr>
              <a:spcBef>
                <a:spcPts val="0"/>
              </a:spcBef>
            </a:pPr>
            <a:r>
              <a:rPr lang="en-US" sz="3400" dirty="0"/>
              <a:t> `P[</a:t>
            </a:r>
            <a:r>
              <a:rPr lang="en-US" sz="3400" dirty="0" err="1"/>
              <a:t>oic</a:t>
            </a:r>
            <a:r>
              <a:rPr lang="en-US" sz="3400" dirty="0"/>
              <a:t> </a:t>
            </a:r>
            <a:r>
              <a:rPr lang="en-US" sz="3400" dirty="0" err="1"/>
              <a:t>ekoi</a:t>
            </a:r>
            <a:r>
              <a:rPr lang="en-US" sz="3400" dirty="0"/>
              <a:t> `</a:t>
            </a:r>
            <a:r>
              <a:rPr lang="en-US" sz="3400" dirty="0" err="1"/>
              <a:t>nouro</a:t>
            </a:r>
            <a:r>
              <a:rPr lang="en-US" sz="3400" dirty="0"/>
              <a:t> </a:t>
            </a:r>
            <a:r>
              <a:rPr lang="en-US" sz="3400" dirty="0" err="1"/>
              <a:t>sa</a:t>
            </a:r>
            <a:r>
              <a:rPr lang="en-US" sz="3400" dirty="0"/>
              <a:t> `</a:t>
            </a:r>
            <a:r>
              <a:rPr lang="en-US" sz="3400" dirty="0" err="1"/>
              <a:t>eneh</a:t>
            </a:r>
            <a:r>
              <a:rPr lang="en-US" sz="3400" dirty="0"/>
              <a:t> </a:t>
            </a:r>
            <a:r>
              <a:rPr lang="en-US" sz="3400" dirty="0" err="1"/>
              <a:t>nem</a:t>
            </a:r>
            <a:r>
              <a:rPr lang="en-US" sz="3400" dirty="0"/>
              <a:t> </a:t>
            </a:r>
            <a:r>
              <a:rPr lang="en-US" sz="3400" dirty="0" err="1"/>
              <a:t>icjen</a:t>
            </a:r>
            <a:r>
              <a:rPr lang="en-US" sz="3400" dirty="0"/>
              <a:t> `</a:t>
            </a:r>
            <a:r>
              <a:rPr lang="en-US" sz="3400" dirty="0" err="1"/>
              <a:t>p`eneh</a:t>
            </a:r>
            <a:r>
              <a:rPr lang="en-US" sz="3400" dirty="0"/>
              <a:t> </a:t>
            </a:r>
            <a:r>
              <a:rPr lang="en-US" sz="3400" dirty="0" err="1"/>
              <a:t>ouoh</a:t>
            </a:r>
            <a:r>
              <a:rPr lang="en-US" sz="3400" dirty="0"/>
              <a:t> `</a:t>
            </a:r>
            <a:r>
              <a:rPr lang="en-US" sz="3400" dirty="0" err="1"/>
              <a:t>eti</a:t>
            </a:r>
            <a:r>
              <a:rPr lang="en-US" sz="3400" dirty="0"/>
              <a:t>.</a:t>
            </a:r>
          </a:p>
        </p:txBody>
      </p:sp>
    </p:spTree>
    <p:extLst>
      <p:ext uri="{BB962C8B-B14F-4D97-AF65-F5344CB8AC3E}">
        <p14:creationId xmlns:p14="http://schemas.microsoft.com/office/powerpoint/2010/main" val="3691869963"/>
      </p:ext>
    </p:extLst>
  </p:cSld>
  <p:clrMapOvr>
    <a:masterClrMapping/>
  </p:clrMapOvr>
</p:sld>
</file>

<file path=ppt/slides/slide10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4D1BEB5-888C-47B9-B0B1-1CD5E19D8868}"/>
              </a:ext>
            </a:extLst>
          </p:cNvPr>
          <p:cNvSpPr>
            <a:spLocks noGrp="1"/>
          </p:cNvSpPr>
          <p:nvPr>
            <p:ph type="body" sz="quarter" idx="10"/>
          </p:nvPr>
        </p:nvSpPr>
        <p:spPr/>
        <p:txBody>
          <a:bodyPr/>
          <a:lstStyle/>
          <a:p>
            <a:pPr>
              <a:spcBef>
                <a:spcPts val="0"/>
              </a:spcBef>
            </a:pPr>
            <a:r>
              <a:rPr lang="ar-EG" dirty="0"/>
              <a:t>إيطاف ناف إيروس: إنجيه ني صوتب إنصاخ: </a:t>
            </a:r>
          </a:p>
          <a:p>
            <a:pPr>
              <a:spcBef>
                <a:spcPts val="0"/>
              </a:spcBef>
            </a:pPr>
            <a:r>
              <a:rPr lang="ar-EG" dirty="0"/>
              <a:t>إنتيه ني إغرافي إثؤواب: أف تشي إشفيري إيماشو. </a:t>
            </a:r>
          </a:p>
        </p:txBody>
      </p:sp>
      <p:sp>
        <p:nvSpPr>
          <p:cNvPr id="3" name="Text Placeholder 2">
            <a:extLst>
              <a:ext uri="{FF2B5EF4-FFF2-40B4-BE49-F238E27FC236}">
                <a16:creationId xmlns:a16="http://schemas.microsoft.com/office/drawing/2014/main" id="{98E7ED00-11B0-41B6-8E71-0CFC5F6988D7}"/>
              </a:ext>
            </a:extLst>
          </p:cNvPr>
          <p:cNvSpPr>
            <a:spLocks noGrp="1"/>
          </p:cNvSpPr>
          <p:nvPr>
            <p:ph type="body" sz="quarter" idx="11"/>
          </p:nvPr>
        </p:nvSpPr>
        <p:spPr/>
        <p:txBody>
          <a:bodyPr anchor="ctr"/>
          <a:lstStyle/>
          <a:p>
            <a:r>
              <a:rPr lang="ar-EG" sz="3600" dirty="0"/>
              <a:t>لما رآها، المعلمون المختارون، للكتب المقدسة، تعجبوا جداً.</a:t>
            </a:r>
          </a:p>
        </p:txBody>
      </p:sp>
      <p:sp>
        <p:nvSpPr>
          <p:cNvPr id="4" name="Text Placeholder 3">
            <a:extLst>
              <a:ext uri="{FF2B5EF4-FFF2-40B4-BE49-F238E27FC236}">
                <a16:creationId xmlns:a16="http://schemas.microsoft.com/office/drawing/2014/main" id="{09180C13-D44B-484F-80D5-0C4F7D8C7514}"/>
              </a:ext>
            </a:extLst>
          </p:cNvPr>
          <p:cNvSpPr>
            <a:spLocks noGrp="1"/>
          </p:cNvSpPr>
          <p:nvPr>
            <p:ph type="body" sz="quarter" idx="12"/>
          </p:nvPr>
        </p:nvSpPr>
        <p:spPr/>
        <p:txBody>
          <a:bodyPr/>
          <a:lstStyle/>
          <a:p>
            <a:pPr>
              <a:spcBef>
                <a:spcPts val="0"/>
              </a:spcBef>
            </a:pPr>
            <a:r>
              <a:rPr lang="en-GB" dirty="0" err="1"/>
              <a:t>Etaunau</a:t>
            </a:r>
            <a:r>
              <a:rPr lang="en-GB" dirty="0"/>
              <a:t> `</a:t>
            </a:r>
            <a:r>
              <a:rPr lang="en-GB" dirty="0" err="1"/>
              <a:t>eroc</a:t>
            </a:r>
            <a:r>
              <a:rPr lang="en-GB" dirty="0"/>
              <a:t>@ `</a:t>
            </a:r>
            <a:r>
              <a:rPr lang="en-GB" dirty="0" err="1"/>
              <a:t>nje</a:t>
            </a:r>
            <a:r>
              <a:rPr lang="en-GB" dirty="0"/>
              <a:t> </a:t>
            </a:r>
            <a:r>
              <a:rPr lang="en-GB" dirty="0" err="1"/>
              <a:t>nicwtp</a:t>
            </a:r>
            <a:r>
              <a:rPr lang="en-GB" dirty="0"/>
              <a:t> `</a:t>
            </a:r>
            <a:r>
              <a:rPr lang="en-GB" dirty="0" err="1"/>
              <a:t>ncaq</a:t>
            </a:r>
            <a:r>
              <a:rPr lang="en-GB" dirty="0"/>
              <a:t>@</a:t>
            </a:r>
            <a:endParaRPr lang="ar-EG" dirty="0"/>
          </a:p>
          <a:p>
            <a:pPr>
              <a:spcBef>
                <a:spcPts val="0"/>
              </a:spcBef>
            </a:pPr>
            <a:r>
              <a:rPr lang="en-GB" dirty="0"/>
              <a:t> `</a:t>
            </a:r>
            <a:r>
              <a:rPr lang="en-GB" dirty="0" err="1"/>
              <a:t>nte</a:t>
            </a:r>
            <a:r>
              <a:rPr lang="en-GB" dirty="0"/>
              <a:t> </a:t>
            </a:r>
            <a:r>
              <a:rPr lang="en-GB" dirty="0" err="1"/>
              <a:t>ni`gravy</a:t>
            </a:r>
            <a:r>
              <a:rPr lang="en-GB" dirty="0"/>
              <a:t> </a:t>
            </a:r>
            <a:r>
              <a:rPr lang="en-GB" dirty="0" err="1"/>
              <a:t>e;ouab</a:t>
            </a:r>
            <a:r>
              <a:rPr lang="en-GB" dirty="0"/>
              <a:t>@ au[</a:t>
            </a:r>
            <a:r>
              <a:rPr lang="en-GB" dirty="0" err="1"/>
              <a:t>i`svyri</a:t>
            </a:r>
            <a:r>
              <a:rPr lang="en-GB" dirty="0"/>
              <a:t> `</a:t>
            </a:r>
            <a:r>
              <a:rPr lang="en-GB" dirty="0" err="1"/>
              <a:t>emasw</a:t>
            </a:r>
            <a:r>
              <a:rPr lang="en-GB" dirty="0"/>
              <a:t>.</a:t>
            </a:r>
          </a:p>
        </p:txBody>
      </p:sp>
    </p:spTree>
    <p:extLst>
      <p:ext uri="{BB962C8B-B14F-4D97-AF65-F5344CB8AC3E}">
        <p14:creationId xmlns:p14="http://schemas.microsoft.com/office/powerpoint/2010/main" val="1236934837"/>
      </p:ext>
    </p:extLst>
  </p:cSld>
  <p:clrMapOvr>
    <a:masterClrMapping/>
  </p:clrMapOvr>
</p:sld>
</file>

<file path=ppt/slides/slide10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970A134-41CA-44BB-A881-65B122AC53D8}"/>
              </a:ext>
            </a:extLst>
          </p:cNvPr>
          <p:cNvSpPr>
            <a:spLocks noGrp="1"/>
          </p:cNvSpPr>
          <p:nvPr>
            <p:ph type="body" sz="quarter" idx="10"/>
          </p:nvPr>
        </p:nvSpPr>
        <p:spPr/>
        <p:txBody>
          <a:bodyPr/>
          <a:lstStyle/>
          <a:p>
            <a:pPr>
              <a:spcBef>
                <a:spcPts val="0"/>
              </a:spcBef>
            </a:pPr>
            <a:r>
              <a:rPr lang="ar-EG" dirty="0"/>
              <a:t>أفموك ميك إيفول: خين بووكاتى إتشوم: </a:t>
            </a:r>
          </a:p>
          <a:p>
            <a:pPr>
              <a:spcBef>
                <a:spcPts val="0"/>
              </a:spcBef>
            </a:pPr>
            <a:r>
              <a:rPr lang="ar-EG" dirty="0"/>
              <a:t>أفئير مينيفين إمموس: خين نى إغرافى إثؤواب. </a:t>
            </a:r>
          </a:p>
        </p:txBody>
      </p:sp>
      <p:sp>
        <p:nvSpPr>
          <p:cNvPr id="3" name="Text Placeholder 2">
            <a:extLst>
              <a:ext uri="{FF2B5EF4-FFF2-40B4-BE49-F238E27FC236}">
                <a16:creationId xmlns:a16="http://schemas.microsoft.com/office/drawing/2014/main" id="{FC322EA6-86AF-489F-A10D-0E34561EA048}"/>
              </a:ext>
            </a:extLst>
          </p:cNvPr>
          <p:cNvSpPr>
            <a:spLocks noGrp="1"/>
          </p:cNvSpPr>
          <p:nvPr>
            <p:ph type="body" sz="quarter" idx="11"/>
          </p:nvPr>
        </p:nvSpPr>
        <p:spPr/>
        <p:txBody>
          <a:bodyPr anchor="ctr"/>
          <a:lstStyle/>
          <a:p>
            <a:r>
              <a:rPr lang="ar-EG" sz="3900" dirty="0"/>
              <a:t>وفكروا، بفهمهم السامي، وفسَّروها، من الكتب المقدسة.</a:t>
            </a:r>
          </a:p>
        </p:txBody>
      </p:sp>
      <p:sp>
        <p:nvSpPr>
          <p:cNvPr id="4" name="Text Placeholder 3">
            <a:extLst>
              <a:ext uri="{FF2B5EF4-FFF2-40B4-BE49-F238E27FC236}">
                <a16:creationId xmlns:a16="http://schemas.microsoft.com/office/drawing/2014/main" id="{50DDD7F6-0447-4BE9-83F4-4E7CCCEE54C6}"/>
              </a:ext>
            </a:extLst>
          </p:cNvPr>
          <p:cNvSpPr>
            <a:spLocks noGrp="1"/>
          </p:cNvSpPr>
          <p:nvPr>
            <p:ph type="body" sz="quarter" idx="12"/>
          </p:nvPr>
        </p:nvSpPr>
        <p:spPr/>
        <p:txBody>
          <a:bodyPr/>
          <a:lstStyle/>
          <a:p>
            <a:r>
              <a:rPr lang="en-GB" dirty="0" err="1"/>
              <a:t>Aumokmek</a:t>
            </a:r>
            <a:r>
              <a:rPr lang="en-GB" dirty="0"/>
              <a:t> `</a:t>
            </a:r>
            <a:r>
              <a:rPr lang="en-GB" dirty="0" err="1"/>
              <a:t>ebol</a:t>
            </a:r>
            <a:r>
              <a:rPr lang="en-GB" dirty="0"/>
              <a:t>@ </a:t>
            </a:r>
            <a:r>
              <a:rPr lang="en-GB" dirty="0" err="1"/>
              <a:t>qen</a:t>
            </a:r>
            <a:r>
              <a:rPr lang="en-GB" dirty="0"/>
              <a:t> </a:t>
            </a:r>
            <a:r>
              <a:rPr lang="en-GB" dirty="0" err="1"/>
              <a:t>pouka</a:t>
            </a:r>
            <a:r>
              <a:rPr lang="en-GB" dirty="0"/>
              <a:t>] </a:t>
            </a:r>
            <a:r>
              <a:rPr lang="en-GB" dirty="0" err="1"/>
              <a:t>etsom</a:t>
            </a:r>
            <a:r>
              <a:rPr lang="en-GB" dirty="0"/>
              <a:t>@ </a:t>
            </a:r>
            <a:r>
              <a:rPr lang="en-GB" dirty="0" err="1"/>
              <a:t>auermyneuin</a:t>
            </a:r>
            <a:r>
              <a:rPr lang="en-GB" dirty="0"/>
              <a:t> `</a:t>
            </a:r>
            <a:r>
              <a:rPr lang="en-GB" dirty="0" err="1"/>
              <a:t>mmoc</a:t>
            </a:r>
            <a:r>
              <a:rPr lang="en-GB" dirty="0"/>
              <a:t>@ </a:t>
            </a:r>
            <a:r>
              <a:rPr lang="en-GB" dirty="0" err="1"/>
              <a:t>qen</a:t>
            </a:r>
            <a:r>
              <a:rPr lang="en-GB" dirty="0"/>
              <a:t> </a:t>
            </a:r>
            <a:r>
              <a:rPr lang="en-GB" dirty="0" err="1"/>
              <a:t>ni`gravy</a:t>
            </a:r>
            <a:r>
              <a:rPr lang="en-GB" dirty="0"/>
              <a:t> </a:t>
            </a:r>
            <a:r>
              <a:rPr lang="en-GB" dirty="0" err="1"/>
              <a:t>e;ouab</a:t>
            </a:r>
            <a:r>
              <a:rPr lang="en-GB" dirty="0"/>
              <a:t>.</a:t>
            </a:r>
          </a:p>
        </p:txBody>
      </p:sp>
    </p:spTree>
    <p:extLst>
      <p:ext uri="{BB962C8B-B14F-4D97-AF65-F5344CB8AC3E}">
        <p14:creationId xmlns:p14="http://schemas.microsoft.com/office/powerpoint/2010/main" val="586382146"/>
      </p:ext>
    </p:extLst>
  </p:cSld>
  <p:clrMapOvr>
    <a:masterClrMapping/>
  </p:clrMapOvr>
</p:sld>
</file>

<file path=ppt/slides/slide10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D9EFA00-0152-4FFE-AA55-B78CCB7B24DE}"/>
              </a:ext>
            </a:extLst>
          </p:cNvPr>
          <p:cNvSpPr>
            <a:spLocks noGrp="1"/>
          </p:cNvSpPr>
          <p:nvPr>
            <p:ph type="body" sz="quarter" idx="10"/>
          </p:nvPr>
        </p:nvSpPr>
        <p:spPr/>
        <p:txBody>
          <a:bodyPr/>
          <a:lstStyle/>
          <a:p>
            <a:pPr>
              <a:spcBef>
                <a:spcPts val="0"/>
              </a:spcBef>
            </a:pPr>
            <a:r>
              <a:rPr lang="ar-EG" dirty="0"/>
              <a:t>أفمووتى إيه ماريا: إتشَيرى إن يواكيم: </a:t>
            </a:r>
          </a:p>
          <a:p>
            <a:pPr>
              <a:spcBef>
                <a:spcPts val="0"/>
              </a:spcBef>
            </a:pPr>
            <a:r>
              <a:rPr lang="ar-EG" dirty="0"/>
              <a:t>جيه تى إسكينى إممى: إنتيه إبتشويس صاباؤوت.</a:t>
            </a:r>
          </a:p>
        </p:txBody>
      </p:sp>
      <p:sp>
        <p:nvSpPr>
          <p:cNvPr id="3" name="Text Placeholder 2">
            <a:extLst>
              <a:ext uri="{FF2B5EF4-FFF2-40B4-BE49-F238E27FC236}">
                <a16:creationId xmlns:a16="http://schemas.microsoft.com/office/drawing/2014/main" id="{F23BC785-703F-4336-B92B-F5E8CD43CF52}"/>
              </a:ext>
            </a:extLst>
          </p:cNvPr>
          <p:cNvSpPr>
            <a:spLocks noGrp="1"/>
          </p:cNvSpPr>
          <p:nvPr>
            <p:ph type="body" sz="quarter" idx="11"/>
          </p:nvPr>
        </p:nvSpPr>
        <p:spPr/>
        <p:txBody>
          <a:bodyPr anchor="ctr"/>
          <a:lstStyle/>
          <a:p>
            <a:r>
              <a:rPr lang="ar-EG" sz="3700" dirty="0"/>
              <a:t>ودعوا مريم، إبنة يواقيم، القبة الحقيقية، التي لرب الجنود.</a:t>
            </a:r>
          </a:p>
        </p:txBody>
      </p:sp>
      <p:sp>
        <p:nvSpPr>
          <p:cNvPr id="4" name="Text Placeholder 3">
            <a:extLst>
              <a:ext uri="{FF2B5EF4-FFF2-40B4-BE49-F238E27FC236}">
                <a16:creationId xmlns:a16="http://schemas.microsoft.com/office/drawing/2014/main" id="{8E8544C9-D37D-4829-9462-2713E794AE28}"/>
              </a:ext>
            </a:extLst>
          </p:cNvPr>
          <p:cNvSpPr>
            <a:spLocks noGrp="1"/>
          </p:cNvSpPr>
          <p:nvPr>
            <p:ph type="body" sz="quarter" idx="12"/>
          </p:nvPr>
        </p:nvSpPr>
        <p:spPr/>
        <p:txBody>
          <a:bodyPr/>
          <a:lstStyle/>
          <a:p>
            <a:pPr>
              <a:spcBef>
                <a:spcPts val="0"/>
              </a:spcBef>
            </a:pPr>
            <a:r>
              <a:rPr lang="en-GB" dirty="0" err="1"/>
              <a:t>Aumou</a:t>
            </a:r>
            <a:r>
              <a:rPr lang="en-GB" dirty="0"/>
              <a:t>] `</a:t>
            </a:r>
            <a:r>
              <a:rPr lang="en-GB" dirty="0" err="1"/>
              <a:t>eMaria</a:t>
            </a:r>
            <a:r>
              <a:rPr lang="en-GB" dirty="0"/>
              <a:t>@ `</a:t>
            </a:r>
            <a:r>
              <a:rPr lang="en-GB" dirty="0" err="1"/>
              <a:t>tseri</a:t>
            </a:r>
            <a:r>
              <a:rPr lang="en-GB" dirty="0"/>
              <a:t> `</a:t>
            </a:r>
            <a:r>
              <a:rPr lang="en-GB" dirty="0" err="1"/>
              <a:t>nIwakim</a:t>
            </a:r>
            <a:r>
              <a:rPr lang="en-GB" dirty="0"/>
              <a:t>@</a:t>
            </a:r>
            <a:endParaRPr lang="ar-EG" dirty="0"/>
          </a:p>
          <a:p>
            <a:pPr>
              <a:spcBef>
                <a:spcPts val="0"/>
              </a:spcBef>
            </a:pPr>
            <a:r>
              <a:rPr lang="en-GB" dirty="0"/>
              <a:t> je ]`</a:t>
            </a:r>
            <a:r>
              <a:rPr lang="en-GB" dirty="0" err="1"/>
              <a:t>ckyny</a:t>
            </a:r>
            <a:r>
              <a:rPr lang="en-GB" dirty="0"/>
              <a:t> `</a:t>
            </a:r>
            <a:r>
              <a:rPr lang="en-GB" dirty="0" err="1"/>
              <a:t>mmyi</a:t>
            </a:r>
            <a:r>
              <a:rPr lang="en-GB" dirty="0"/>
              <a:t>@ `</a:t>
            </a:r>
            <a:r>
              <a:rPr lang="en-GB" dirty="0" err="1"/>
              <a:t>nte</a:t>
            </a:r>
            <a:r>
              <a:rPr lang="en-GB" dirty="0"/>
              <a:t> `P[</a:t>
            </a:r>
            <a:r>
              <a:rPr lang="en-GB" dirty="0" err="1"/>
              <a:t>oic</a:t>
            </a:r>
            <a:r>
              <a:rPr lang="en-GB" dirty="0"/>
              <a:t> </a:t>
            </a:r>
            <a:r>
              <a:rPr lang="en-GB" dirty="0" err="1"/>
              <a:t>cabaw</a:t>
            </a:r>
            <a:r>
              <a:rPr lang="en-GB" dirty="0"/>
              <a:t>;.</a:t>
            </a:r>
          </a:p>
        </p:txBody>
      </p:sp>
    </p:spTree>
    <p:extLst>
      <p:ext uri="{BB962C8B-B14F-4D97-AF65-F5344CB8AC3E}">
        <p14:creationId xmlns:p14="http://schemas.microsoft.com/office/powerpoint/2010/main" val="2356540679"/>
      </p:ext>
    </p:extLst>
  </p:cSld>
  <p:clrMapOvr>
    <a:masterClrMapping/>
  </p:clrMapOvr>
</p:sld>
</file>

<file path=ppt/slides/slide10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50CAAE4-FD60-4CD9-AF96-53152D17F851}"/>
              </a:ext>
            </a:extLst>
          </p:cNvPr>
          <p:cNvSpPr>
            <a:spLocks noGrp="1"/>
          </p:cNvSpPr>
          <p:nvPr>
            <p:ph type="body" sz="quarter" idx="10"/>
          </p:nvPr>
        </p:nvSpPr>
        <p:spPr/>
        <p:txBody>
          <a:bodyPr/>
          <a:lstStyle/>
          <a:p>
            <a:pPr>
              <a:spcBef>
                <a:spcPts val="0"/>
              </a:spcBef>
            </a:pPr>
            <a:r>
              <a:rPr lang="ar-EG" dirty="0"/>
              <a:t>أفئين تى كيفوطوس: هيجين تى بارثينوس: </a:t>
            </a:r>
          </a:p>
          <a:p>
            <a:pPr>
              <a:spcBef>
                <a:spcPts val="0"/>
              </a:spcBef>
            </a:pPr>
            <a:r>
              <a:rPr lang="ar-EG" dirty="0"/>
              <a:t>بيس كيه نووب إتصوتب: هيجين بيس تووفو. </a:t>
            </a:r>
          </a:p>
        </p:txBody>
      </p:sp>
      <p:sp>
        <p:nvSpPr>
          <p:cNvPr id="3" name="Text Placeholder 2">
            <a:extLst>
              <a:ext uri="{FF2B5EF4-FFF2-40B4-BE49-F238E27FC236}">
                <a16:creationId xmlns:a16="http://schemas.microsoft.com/office/drawing/2014/main" id="{4A2ED605-11CC-4D1E-B228-32C635628662}"/>
              </a:ext>
            </a:extLst>
          </p:cNvPr>
          <p:cNvSpPr>
            <a:spLocks noGrp="1"/>
          </p:cNvSpPr>
          <p:nvPr>
            <p:ph type="body" sz="quarter" idx="11"/>
          </p:nvPr>
        </p:nvSpPr>
        <p:spPr/>
        <p:txBody>
          <a:bodyPr anchor="ctr"/>
          <a:lstStyle/>
          <a:p>
            <a:r>
              <a:rPr lang="ar-EG" dirty="0"/>
              <a:t>شبهوا التابوت، بالعذراء، وذهبه المختار، بطهارتها.</a:t>
            </a:r>
          </a:p>
        </p:txBody>
      </p:sp>
      <p:sp>
        <p:nvSpPr>
          <p:cNvPr id="4" name="Text Placeholder 3">
            <a:extLst>
              <a:ext uri="{FF2B5EF4-FFF2-40B4-BE49-F238E27FC236}">
                <a16:creationId xmlns:a16="http://schemas.microsoft.com/office/drawing/2014/main" id="{1842D9E1-DC1E-4509-81CE-E3C539FA19F6}"/>
              </a:ext>
            </a:extLst>
          </p:cNvPr>
          <p:cNvSpPr>
            <a:spLocks noGrp="1"/>
          </p:cNvSpPr>
          <p:nvPr>
            <p:ph type="body" sz="quarter" idx="12"/>
          </p:nvPr>
        </p:nvSpPr>
        <p:spPr/>
        <p:txBody>
          <a:bodyPr/>
          <a:lstStyle/>
          <a:p>
            <a:r>
              <a:rPr lang="en-GB" dirty="0" err="1"/>
              <a:t>Auen</a:t>
            </a:r>
            <a:r>
              <a:rPr lang="en-GB" dirty="0"/>
              <a:t> ]</a:t>
            </a:r>
            <a:r>
              <a:rPr lang="en-GB" dirty="0" err="1"/>
              <a:t>kibwtoc</a:t>
            </a:r>
            <a:r>
              <a:rPr lang="en-GB" dirty="0"/>
              <a:t>@ </a:t>
            </a:r>
            <a:r>
              <a:rPr lang="en-GB" dirty="0" err="1"/>
              <a:t>hijen</a:t>
            </a:r>
            <a:r>
              <a:rPr lang="en-GB" dirty="0"/>
              <a:t> }</a:t>
            </a:r>
            <a:r>
              <a:rPr lang="en-GB" dirty="0" err="1"/>
              <a:t>par;enoc</a:t>
            </a:r>
            <a:r>
              <a:rPr lang="en-GB" dirty="0"/>
              <a:t>@ </a:t>
            </a:r>
            <a:r>
              <a:rPr lang="en-GB" dirty="0" err="1"/>
              <a:t>peckenoub</a:t>
            </a:r>
            <a:r>
              <a:rPr lang="en-GB" dirty="0"/>
              <a:t> </a:t>
            </a:r>
            <a:r>
              <a:rPr lang="en-GB" dirty="0" err="1"/>
              <a:t>etcwtp</a:t>
            </a:r>
            <a:r>
              <a:rPr lang="en-GB" dirty="0"/>
              <a:t>@ </a:t>
            </a:r>
            <a:r>
              <a:rPr lang="en-GB" dirty="0" err="1"/>
              <a:t>hijen</a:t>
            </a:r>
            <a:r>
              <a:rPr lang="en-GB" dirty="0"/>
              <a:t> </a:t>
            </a:r>
            <a:r>
              <a:rPr lang="en-GB" dirty="0" err="1"/>
              <a:t>pectoubo</a:t>
            </a:r>
            <a:r>
              <a:rPr lang="en-GB" dirty="0"/>
              <a:t>.</a:t>
            </a:r>
          </a:p>
        </p:txBody>
      </p:sp>
    </p:spTree>
    <p:extLst>
      <p:ext uri="{BB962C8B-B14F-4D97-AF65-F5344CB8AC3E}">
        <p14:creationId xmlns:p14="http://schemas.microsoft.com/office/powerpoint/2010/main" val="3435443257"/>
      </p:ext>
    </p:extLst>
  </p:cSld>
  <p:clrMapOvr>
    <a:masterClrMapping/>
  </p:clrMapOvr>
</p:sld>
</file>

<file path=ppt/slides/slide10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81230A5-A5AC-46FD-B9F4-790FFC6CC8D9}"/>
              </a:ext>
            </a:extLst>
          </p:cNvPr>
          <p:cNvSpPr>
            <a:spLocks noGrp="1"/>
          </p:cNvSpPr>
          <p:nvPr>
            <p:ph type="body" sz="quarter" idx="10"/>
          </p:nvPr>
        </p:nvSpPr>
        <p:spPr/>
        <p:txBody>
          <a:bodyPr/>
          <a:lstStyle/>
          <a:p>
            <a:pPr>
              <a:spcBef>
                <a:spcPts val="0"/>
              </a:spcBef>
            </a:pPr>
            <a:r>
              <a:rPr lang="ar-EG" dirty="0"/>
              <a:t>أفئين بى إيلاستيريون: هيجين تى بارثينوس: </a:t>
            </a:r>
          </a:p>
          <a:p>
            <a:pPr>
              <a:spcBef>
                <a:spcPts val="0"/>
              </a:spcBef>
            </a:pPr>
            <a:r>
              <a:rPr lang="ar-EG" dirty="0"/>
              <a:t>إس نى شيروبيم إنتيه إب أوأوو: سيه إرخيفى إيجوس. </a:t>
            </a:r>
          </a:p>
        </p:txBody>
      </p:sp>
      <p:sp>
        <p:nvSpPr>
          <p:cNvPr id="3" name="Text Placeholder 2">
            <a:extLst>
              <a:ext uri="{FF2B5EF4-FFF2-40B4-BE49-F238E27FC236}">
                <a16:creationId xmlns:a16="http://schemas.microsoft.com/office/drawing/2014/main" id="{913D5941-E355-4BA6-901B-135B2DFA106A}"/>
              </a:ext>
            </a:extLst>
          </p:cNvPr>
          <p:cNvSpPr>
            <a:spLocks noGrp="1"/>
          </p:cNvSpPr>
          <p:nvPr>
            <p:ph type="body" sz="quarter" idx="11"/>
          </p:nvPr>
        </p:nvSpPr>
        <p:spPr/>
        <p:txBody>
          <a:bodyPr anchor="ctr"/>
          <a:lstStyle/>
          <a:p>
            <a:r>
              <a:rPr lang="ar-EG" dirty="0"/>
              <a:t>شبهوا الغطاء، بالعذراء، وكاروبا المجد، يظللان عليها.</a:t>
            </a:r>
          </a:p>
        </p:txBody>
      </p:sp>
      <p:sp>
        <p:nvSpPr>
          <p:cNvPr id="4" name="Text Placeholder 3">
            <a:extLst>
              <a:ext uri="{FF2B5EF4-FFF2-40B4-BE49-F238E27FC236}">
                <a16:creationId xmlns:a16="http://schemas.microsoft.com/office/drawing/2014/main" id="{3ED81735-9198-4E3C-82F6-51A02F45BFAA}"/>
              </a:ext>
            </a:extLst>
          </p:cNvPr>
          <p:cNvSpPr>
            <a:spLocks noGrp="1"/>
          </p:cNvSpPr>
          <p:nvPr>
            <p:ph type="body" sz="quarter" idx="12"/>
          </p:nvPr>
        </p:nvSpPr>
        <p:spPr/>
        <p:txBody>
          <a:bodyPr/>
          <a:lstStyle/>
          <a:p>
            <a:pPr>
              <a:spcBef>
                <a:spcPts val="0"/>
              </a:spcBef>
            </a:pPr>
            <a:r>
              <a:rPr lang="en-GB" dirty="0" err="1"/>
              <a:t>Auen</a:t>
            </a:r>
            <a:r>
              <a:rPr lang="en-GB" dirty="0"/>
              <a:t> </a:t>
            </a:r>
            <a:r>
              <a:rPr lang="en-GB" dirty="0" err="1"/>
              <a:t>pi`ilactyrion</a:t>
            </a:r>
            <a:r>
              <a:rPr lang="en-GB" dirty="0"/>
              <a:t>@ </a:t>
            </a:r>
            <a:r>
              <a:rPr lang="en-GB" dirty="0" err="1"/>
              <a:t>hijen</a:t>
            </a:r>
            <a:r>
              <a:rPr lang="en-GB" dirty="0"/>
              <a:t> }</a:t>
            </a:r>
            <a:r>
              <a:rPr lang="en-GB" dirty="0" err="1"/>
              <a:t>par;enoc</a:t>
            </a:r>
            <a:r>
              <a:rPr lang="en-GB" dirty="0"/>
              <a:t>@</a:t>
            </a:r>
            <a:endParaRPr lang="ar-EG" dirty="0"/>
          </a:p>
          <a:p>
            <a:pPr>
              <a:spcBef>
                <a:spcPts val="0"/>
              </a:spcBef>
            </a:pPr>
            <a:r>
              <a:rPr lang="en-GB" dirty="0"/>
              <a:t> </a:t>
            </a:r>
            <a:r>
              <a:rPr lang="en-GB" dirty="0" err="1"/>
              <a:t>ic</a:t>
            </a:r>
            <a:r>
              <a:rPr lang="en-GB" dirty="0"/>
              <a:t> </a:t>
            </a:r>
            <a:r>
              <a:rPr lang="en-GB" dirty="0" err="1"/>
              <a:t>Ni,eroubim</a:t>
            </a:r>
            <a:r>
              <a:rPr lang="en-GB" dirty="0"/>
              <a:t> `</a:t>
            </a:r>
            <a:r>
              <a:rPr lang="en-GB" dirty="0" err="1"/>
              <a:t>nte</a:t>
            </a:r>
            <a:r>
              <a:rPr lang="en-GB" dirty="0"/>
              <a:t> `</a:t>
            </a:r>
            <a:r>
              <a:rPr lang="en-GB" dirty="0" err="1"/>
              <a:t>p`wou</a:t>
            </a:r>
            <a:r>
              <a:rPr lang="en-GB" dirty="0"/>
              <a:t>@ </a:t>
            </a:r>
            <a:r>
              <a:rPr lang="en-GB" dirty="0" err="1"/>
              <a:t>ceerqyibi</a:t>
            </a:r>
            <a:r>
              <a:rPr lang="en-GB" dirty="0"/>
              <a:t> `</a:t>
            </a:r>
            <a:r>
              <a:rPr lang="en-GB" dirty="0" err="1"/>
              <a:t>ejwc</a:t>
            </a:r>
            <a:r>
              <a:rPr lang="en-GB" dirty="0"/>
              <a:t>.</a:t>
            </a:r>
          </a:p>
        </p:txBody>
      </p:sp>
    </p:spTree>
    <p:extLst>
      <p:ext uri="{BB962C8B-B14F-4D97-AF65-F5344CB8AC3E}">
        <p14:creationId xmlns:p14="http://schemas.microsoft.com/office/powerpoint/2010/main" val="2547083669"/>
      </p:ext>
    </p:extLst>
  </p:cSld>
  <p:clrMapOvr>
    <a:masterClrMapping/>
  </p:clrMapOvr>
</p:sld>
</file>

<file path=ppt/slides/slide10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473A2E8-B37D-4613-9BDE-4F98F1098CEE}"/>
              </a:ext>
            </a:extLst>
          </p:cNvPr>
          <p:cNvSpPr>
            <a:spLocks noGrp="1"/>
          </p:cNvSpPr>
          <p:nvPr>
            <p:ph type="body" sz="quarter" idx="10"/>
          </p:nvPr>
        </p:nvSpPr>
        <p:spPr/>
        <p:txBody>
          <a:bodyPr/>
          <a:lstStyle/>
          <a:p>
            <a:r>
              <a:rPr lang="ar-EG" dirty="0"/>
              <a:t>أفئين بى إسطامنوس إن نووب: هيجين تى بارثينوس: بيف كيه شي إمما ننا: هيجين بين صوتير. </a:t>
            </a:r>
          </a:p>
        </p:txBody>
      </p:sp>
      <p:sp>
        <p:nvSpPr>
          <p:cNvPr id="3" name="Text Placeholder 2">
            <a:extLst>
              <a:ext uri="{FF2B5EF4-FFF2-40B4-BE49-F238E27FC236}">
                <a16:creationId xmlns:a16="http://schemas.microsoft.com/office/drawing/2014/main" id="{FB449070-4E1E-443B-88A5-0A19D8A3920B}"/>
              </a:ext>
            </a:extLst>
          </p:cNvPr>
          <p:cNvSpPr>
            <a:spLocks noGrp="1"/>
          </p:cNvSpPr>
          <p:nvPr>
            <p:ph type="body" sz="quarter" idx="11"/>
          </p:nvPr>
        </p:nvSpPr>
        <p:spPr/>
        <p:txBody>
          <a:bodyPr anchor="ctr"/>
          <a:lstStyle/>
          <a:p>
            <a:r>
              <a:rPr lang="ar-EG" dirty="0"/>
              <a:t>شبهوا القسط الذهبي، بالعذراء، وكيلة المَنَّ، بمخلصنا.</a:t>
            </a:r>
          </a:p>
        </p:txBody>
      </p:sp>
      <p:sp>
        <p:nvSpPr>
          <p:cNvPr id="4" name="Text Placeholder 3">
            <a:extLst>
              <a:ext uri="{FF2B5EF4-FFF2-40B4-BE49-F238E27FC236}">
                <a16:creationId xmlns:a16="http://schemas.microsoft.com/office/drawing/2014/main" id="{D87DCC6E-18D1-4823-9629-3A5D815CE3C9}"/>
              </a:ext>
            </a:extLst>
          </p:cNvPr>
          <p:cNvSpPr>
            <a:spLocks noGrp="1"/>
          </p:cNvSpPr>
          <p:nvPr>
            <p:ph type="body" sz="quarter" idx="12"/>
          </p:nvPr>
        </p:nvSpPr>
        <p:spPr/>
        <p:txBody>
          <a:bodyPr/>
          <a:lstStyle/>
          <a:p>
            <a:r>
              <a:rPr lang="en-GB" dirty="0" err="1"/>
              <a:t>Auen</a:t>
            </a:r>
            <a:r>
              <a:rPr lang="en-GB" dirty="0"/>
              <a:t> </a:t>
            </a:r>
            <a:r>
              <a:rPr lang="en-GB" dirty="0" err="1"/>
              <a:t>pi`ctamnoc</a:t>
            </a:r>
            <a:r>
              <a:rPr lang="en-GB" dirty="0"/>
              <a:t> `</a:t>
            </a:r>
            <a:r>
              <a:rPr lang="en-GB" dirty="0" err="1"/>
              <a:t>nnoub</a:t>
            </a:r>
            <a:r>
              <a:rPr lang="en-GB" dirty="0"/>
              <a:t>@ </a:t>
            </a:r>
            <a:r>
              <a:rPr lang="en-GB" dirty="0" err="1"/>
              <a:t>hijen</a:t>
            </a:r>
            <a:r>
              <a:rPr lang="en-GB" dirty="0"/>
              <a:t> }</a:t>
            </a:r>
            <a:r>
              <a:rPr lang="en-GB" dirty="0" err="1"/>
              <a:t>par;enoc</a:t>
            </a:r>
            <a:r>
              <a:rPr lang="en-GB" dirty="0"/>
              <a:t>@ </a:t>
            </a:r>
            <a:r>
              <a:rPr lang="en-GB" dirty="0" err="1"/>
              <a:t>pefkesi</a:t>
            </a:r>
            <a:r>
              <a:rPr lang="en-GB" dirty="0"/>
              <a:t> `</a:t>
            </a:r>
            <a:r>
              <a:rPr lang="en-GB" dirty="0" err="1"/>
              <a:t>mmanna</a:t>
            </a:r>
            <a:r>
              <a:rPr lang="en-GB" dirty="0"/>
              <a:t>@ </a:t>
            </a:r>
            <a:r>
              <a:rPr lang="en-GB" dirty="0" err="1"/>
              <a:t>hijen</a:t>
            </a:r>
            <a:r>
              <a:rPr lang="en-GB" dirty="0"/>
              <a:t> </a:t>
            </a:r>
            <a:r>
              <a:rPr lang="en-GB" dirty="0" err="1"/>
              <a:t>Pencwtyr</a:t>
            </a:r>
            <a:r>
              <a:rPr lang="en-GB" dirty="0"/>
              <a:t>.</a:t>
            </a:r>
          </a:p>
        </p:txBody>
      </p:sp>
    </p:spTree>
    <p:extLst>
      <p:ext uri="{BB962C8B-B14F-4D97-AF65-F5344CB8AC3E}">
        <p14:creationId xmlns:p14="http://schemas.microsoft.com/office/powerpoint/2010/main" val="2999782889"/>
      </p:ext>
    </p:extLst>
  </p:cSld>
  <p:clrMapOvr>
    <a:masterClrMapping/>
  </p:clrMapOvr>
</p:sld>
</file>

<file path=ppt/slides/slide10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F63CD9A-AE95-49A6-8CC0-E48E74E041D8}"/>
              </a:ext>
            </a:extLst>
          </p:cNvPr>
          <p:cNvSpPr>
            <a:spLocks noGrp="1"/>
          </p:cNvSpPr>
          <p:nvPr>
            <p:ph type="body" sz="quarter" idx="10"/>
          </p:nvPr>
        </p:nvSpPr>
        <p:spPr/>
        <p:txBody>
          <a:bodyPr/>
          <a:lstStyle/>
          <a:p>
            <a:pPr>
              <a:spcBef>
                <a:spcPts val="0"/>
              </a:spcBef>
            </a:pPr>
            <a:r>
              <a:rPr lang="ar-EG" sz="3900" dirty="0"/>
              <a:t>أفئين تى ليخنيا إنووب: هيجين تى إكليسيا: </a:t>
            </a:r>
            <a:endParaRPr lang="en-US" sz="3900" dirty="0"/>
          </a:p>
          <a:p>
            <a:pPr>
              <a:spcBef>
                <a:spcPts val="0"/>
              </a:spcBef>
            </a:pPr>
            <a:r>
              <a:rPr lang="ar-EG" sz="3900" dirty="0"/>
              <a:t>بيس كيه شاشف إنخيبس: هيجين بى شاشف إن طاغما. </a:t>
            </a:r>
          </a:p>
        </p:txBody>
      </p:sp>
      <p:sp>
        <p:nvSpPr>
          <p:cNvPr id="3" name="Text Placeholder 2">
            <a:extLst>
              <a:ext uri="{FF2B5EF4-FFF2-40B4-BE49-F238E27FC236}">
                <a16:creationId xmlns:a16="http://schemas.microsoft.com/office/drawing/2014/main" id="{084B9D19-6FEA-4AD4-9A9F-18E5898499E7}"/>
              </a:ext>
            </a:extLst>
          </p:cNvPr>
          <p:cNvSpPr>
            <a:spLocks noGrp="1"/>
          </p:cNvSpPr>
          <p:nvPr>
            <p:ph type="body" sz="quarter" idx="11"/>
          </p:nvPr>
        </p:nvSpPr>
        <p:spPr/>
        <p:txBody>
          <a:bodyPr anchor="ctr"/>
          <a:lstStyle/>
          <a:p>
            <a:r>
              <a:rPr lang="ar-EG" sz="3300" dirty="0"/>
              <a:t>شبهوا المنارة الذهبية، بالكنيسة، وسُرجها السبعة، بالسبع طغمات.</a:t>
            </a:r>
          </a:p>
        </p:txBody>
      </p:sp>
      <p:sp>
        <p:nvSpPr>
          <p:cNvPr id="4" name="Text Placeholder 3">
            <a:extLst>
              <a:ext uri="{FF2B5EF4-FFF2-40B4-BE49-F238E27FC236}">
                <a16:creationId xmlns:a16="http://schemas.microsoft.com/office/drawing/2014/main" id="{024E0CD8-1059-4406-BAA1-3859602AC829}"/>
              </a:ext>
            </a:extLst>
          </p:cNvPr>
          <p:cNvSpPr>
            <a:spLocks noGrp="1"/>
          </p:cNvSpPr>
          <p:nvPr>
            <p:ph type="body" sz="quarter" idx="12"/>
          </p:nvPr>
        </p:nvSpPr>
        <p:spPr/>
        <p:txBody>
          <a:bodyPr/>
          <a:lstStyle/>
          <a:p>
            <a:r>
              <a:rPr lang="en-GB" dirty="0" err="1"/>
              <a:t>Auen</a:t>
            </a:r>
            <a:r>
              <a:rPr lang="en-GB" dirty="0"/>
              <a:t> ]</a:t>
            </a:r>
            <a:r>
              <a:rPr lang="en-GB" dirty="0" err="1"/>
              <a:t>lu,nia</a:t>
            </a:r>
            <a:r>
              <a:rPr lang="en-GB" dirty="0"/>
              <a:t> `</a:t>
            </a:r>
            <a:r>
              <a:rPr lang="en-GB" dirty="0" err="1"/>
              <a:t>nnoub</a:t>
            </a:r>
            <a:r>
              <a:rPr lang="en-GB" dirty="0"/>
              <a:t>@ </a:t>
            </a:r>
            <a:r>
              <a:rPr lang="en-GB" dirty="0" err="1"/>
              <a:t>hijen</a:t>
            </a:r>
            <a:r>
              <a:rPr lang="en-GB" dirty="0"/>
              <a:t> }</a:t>
            </a:r>
            <a:r>
              <a:rPr lang="en-GB" dirty="0" err="1"/>
              <a:t>ekklycia</a:t>
            </a:r>
            <a:r>
              <a:rPr lang="en-GB" dirty="0"/>
              <a:t>@ </a:t>
            </a:r>
            <a:r>
              <a:rPr lang="en-GB" dirty="0" err="1"/>
              <a:t>peckesasf</a:t>
            </a:r>
            <a:r>
              <a:rPr lang="en-GB" dirty="0"/>
              <a:t> `</a:t>
            </a:r>
            <a:r>
              <a:rPr lang="en-GB" dirty="0" err="1"/>
              <a:t>nqybc</a:t>
            </a:r>
            <a:r>
              <a:rPr lang="en-GB" dirty="0"/>
              <a:t>@ </a:t>
            </a:r>
            <a:r>
              <a:rPr lang="en-GB" dirty="0" err="1"/>
              <a:t>hijen</a:t>
            </a:r>
            <a:r>
              <a:rPr lang="en-GB" dirty="0"/>
              <a:t> </a:t>
            </a:r>
            <a:r>
              <a:rPr lang="en-GB" dirty="0" err="1"/>
              <a:t>pisasf</a:t>
            </a:r>
            <a:r>
              <a:rPr lang="en-GB" dirty="0"/>
              <a:t> `</a:t>
            </a:r>
            <a:r>
              <a:rPr lang="en-GB" dirty="0" err="1"/>
              <a:t>ntagma</a:t>
            </a:r>
            <a:r>
              <a:rPr lang="en-GB" dirty="0"/>
              <a:t>.</a:t>
            </a:r>
          </a:p>
        </p:txBody>
      </p:sp>
    </p:spTree>
    <p:extLst>
      <p:ext uri="{BB962C8B-B14F-4D97-AF65-F5344CB8AC3E}">
        <p14:creationId xmlns:p14="http://schemas.microsoft.com/office/powerpoint/2010/main" val="3728271000"/>
      </p:ext>
    </p:extLst>
  </p:cSld>
  <p:clrMapOvr>
    <a:masterClrMapping/>
  </p:clrMapOvr>
</p:sld>
</file>

<file path=ppt/slides/slide10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119F83B-6363-4AE5-9C82-91A0CE5D884F}"/>
              </a:ext>
            </a:extLst>
          </p:cNvPr>
          <p:cNvSpPr>
            <a:spLocks noGrp="1"/>
          </p:cNvSpPr>
          <p:nvPr>
            <p:ph type="body" sz="quarter" idx="10"/>
          </p:nvPr>
        </p:nvSpPr>
        <p:spPr/>
        <p:txBody>
          <a:bodyPr/>
          <a:lstStyle/>
          <a:p>
            <a:pPr>
              <a:spcBef>
                <a:spcPts val="0"/>
              </a:spcBef>
            </a:pPr>
            <a:r>
              <a:rPr lang="ar-EG" dirty="0"/>
              <a:t>أفئين تى شورى إن نووب: هيجين تى بارثينوس: </a:t>
            </a:r>
            <a:endParaRPr lang="en-US" dirty="0"/>
          </a:p>
          <a:p>
            <a:pPr>
              <a:spcBef>
                <a:spcPts val="0"/>
              </a:spcBef>
            </a:pPr>
            <a:r>
              <a:rPr lang="ar-EG" dirty="0"/>
              <a:t>بيس كيَنا مونون: هيجين إممانوئيل. </a:t>
            </a:r>
          </a:p>
        </p:txBody>
      </p:sp>
      <p:sp>
        <p:nvSpPr>
          <p:cNvPr id="3" name="Text Placeholder 2">
            <a:extLst>
              <a:ext uri="{FF2B5EF4-FFF2-40B4-BE49-F238E27FC236}">
                <a16:creationId xmlns:a16="http://schemas.microsoft.com/office/drawing/2014/main" id="{A69F5B19-501A-402D-8D66-017B5702A6B0}"/>
              </a:ext>
            </a:extLst>
          </p:cNvPr>
          <p:cNvSpPr>
            <a:spLocks noGrp="1"/>
          </p:cNvSpPr>
          <p:nvPr>
            <p:ph type="body" sz="quarter" idx="11"/>
          </p:nvPr>
        </p:nvSpPr>
        <p:spPr/>
        <p:txBody>
          <a:bodyPr anchor="ctr"/>
          <a:lstStyle/>
          <a:p>
            <a:r>
              <a:rPr lang="ar-EG" sz="3900" dirty="0"/>
              <a:t>شبهوا المجمرة الذهبية، بالعذراء، وعنبرها، بعمانوئيل.</a:t>
            </a:r>
          </a:p>
        </p:txBody>
      </p:sp>
      <p:sp>
        <p:nvSpPr>
          <p:cNvPr id="4" name="Text Placeholder 3">
            <a:extLst>
              <a:ext uri="{FF2B5EF4-FFF2-40B4-BE49-F238E27FC236}">
                <a16:creationId xmlns:a16="http://schemas.microsoft.com/office/drawing/2014/main" id="{A24F7A97-6030-4B9D-8626-2AEB355B08B1}"/>
              </a:ext>
            </a:extLst>
          </p:cNvPr>
          <p:cNvSpPr>
            <a:spLocks noGrp="1"/>
          </p:cNvSpPr>
          <p:nvPr>
            <p:ph type="body" sz="quarter" idx="12"/>
          </p:nvPr>
        </p:nvSpPr>
        <p:spPr/>
        <p:txBody>
          <a:bodyPr/>
          <a:lstStyle/>
          <a:p>
            <a:r>
              <a:rPr lang="en-GB" dirty="0" err="1"/>
              <a:t>Auen</a:t>
            </a:r>
            <a:r>
              <a:rPr lang="en-GB" dirty="0"/>
              <a:t> ]</a:t>
            </a:r>
            <a:r>
              <a:rPr lang="en-GB" dirty="0" err="1"/>
              <a:t>soury</a:t>
            </a:r>
            <a:r>
              <a:rPr lang="en-GB" dirty="0"/>
              <a:t> `</a:t>
            </a:r>
            <a:r>
              <a:rPr lang="en-GB" dirty="0" err="1"/>
              <a:t>nnoub</a:t>
            </a:r>
            <a:r>
              <a:rPr lang="en-GB" dirty="0"/>
              <a:t>@ </a:t>
            </a:r>
            <a:r>
              <a:rPr lang="en-GB" dirty="0" err="1"/>
              <a:t>hijen</a:t>
            </a:r>
            <a:r>
              <a:rPr lang="en-GB" dirty="0"/>
              <a:t> }</a:t>
            </a:r>
            <a:r>
              <a:rPr lang="en-GB" dirty="0" err="1"/>
              <a:t>par;enoc</a:t>
            </a:r>
            <a:r>
              <a:rPr lang="en-GB" dirty="0"/>
              <a:t>@ </a:t>
            </a:r>
            <a:r>
              <a:rPr lang="en-GB" dirty="0" err="1"/>
              <a:t>peckunamwnon</a:t>
            </a:r>
            <a:r>
              <a:rPr lang="en-GB" dirty="0"/>
              <a:t>@ </a:t>
            </a:r>
            <a:r>
              <a:rPr lang="en-GB" dirty="0" err="1"/>
              <a:t>hijen</a:t>
            </a:r>
            <a:r>
              <a:rPr lang="en-GB" dirty="0"/>
              <a:t> </a:t>
            </a:r>
            <a:r>
              <a:rPr lang="en-GB" dirty="0" err="1"/>
              <a:t>Emmanouyl</a:t>
            </a:r>
            <a:r>
              <a:rPr lang="en-GB" dirty="0"/>
              <a:t>.</a:t>
            </a:r>
          </a:p>
        </p:txBody>
      </p:sp>
    </p:spTree>
    <p:extLst>
      <p:ext uri="{BB962C8B-B14F-4D97-AF65-F5344CB8AC3E}">
        <p14:creationId xmlns:p14="http://schemas.microsoft.com/office/powerpoint/2010/main" val="2082959302"/>
      </p:ext>
    </p:extLst>
  </p:cSld>
  <p:clrMapOvr>
    <a:masterClrMapping/>
  </p:clrMapOvr>
</p:sld>
</file>

<file path=ppt/slides/slide10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B9F454B-18D3-45B8-BABA-6A7DE3BA895D}"/>
              </a:ext>
            </a:extLst>
          </p:cNvPr>
          <p:cNvSpPr>
            <a:spLocks noGrp="1"/>
          </p:cNvSpPr>
          <p:nvPr>
            <p:ph type="body" sz="quarter" idx="10"/>
          </p:nvPr>
        </p:nvSpPr>
        <p:spPr/>
        <p:txBody>
          <a:bodyPr/>
          <a:lstStyle/>
          <a:p>
            <a:pPr>
              <a:spcBef>
                <a:spcPts val="0"/>
              </a:spcBef>
            </a:pPr>
            <a:r>
              <a:rPr lang="ar-EG" sz="3500" dirty="0"/>
              <a:t>أفئين تى إهريرى إن إسطوى نووفي: هيجين ماريا تى أوورو: </a:t>
            </a:r>
            <a:endParaRPr lang="en-US" sz="3500" dirty="0"/>
          </a:p>
          <a:p>
            <a:pPr>
              <a:spcBef>
                <a:spcPts val="0"/>
              </a:spcBef>
            </a:pPr>
            <a:r>
              <a:rPr lang="ar-EG" sz="3500" dirty="0"/>
              <a:t>بيس كيه اسطوى نووفي إتصوتب: هيجين تيس بارثينيا. </a:t>
            </a:r>
          </a:p>
        </p:txBody>
      </p:sp>
      <p:sp>
        <p:nvSpPr>
          <p:cNvPr id="3" name="Text Placeholder 2">
            <a:extLst>
              <a:ext uri="{FF2B5EF4-FFF2-40B4-BE49-F238E27FC236}">
                <a16:creationId xmlns:a16="http://schemas.microsoft.com/office/drawing/2014/main" id="{291BF3A0-D2E1-455E-ADFE-FA6DD8627CC7}"/>
              </a:ext>
            </a:extLst>
          </p:cNvPr>
          <p:cNvSpPr>
            <a:spLocks noGrp="1"/>
          </p:cNvSpPr>
          <p:nvPr>
            <p:ph type="body" sz="quarter" idx="11"/>
          </p:nvPr>
        </p:nvSpPr>
        <p:spPr/>
        <p:txBody>
          <a:bodyPr anchor="ctr"/>
          <a:lstStyle/>
          <a:p>
            <a:r>
              <a:rPr lang="ar-EG" sz="3400" dirty="0"/>
              <a:t>شبهوا زهرة البخور، بمريم الملكة، وبخورها المختار، ببتوليتها.</a:t>
            </a:r>
          </a:p>
        </p:txBody>
      </p:sp>
      <p:sp>
        <p:nvSpPr>
          <p:cNvPr id="4" name="Text Placeholder 3">
            <a:extLst>
              <a:ext uri="{FF2B5EF4-FFF2-40B4-BE49-F238E27FC236}">
                <a16:creationId xmlns:a16="http://schemas.microsoft.com/office/drawing/2014/main" id="{0F85F76D-A37E-49AA-A358-5653C901E9BA}"/>
              </a:ext>
            </a:extLst>
          </p:cNvPr>
          <p:cNvSpPr>
            <a:spLocks noGrp="1"/>
          </p:cNvSpPr>
          <p:nvPr>
            <p:ph type="body" sz="quarter" idx="12"/>
          </p:nvPr>
        </p:nvSpPr>
        <p:spPr/>
        <p:txBody>
          <a:bodyPr/>
          <a:lstStyle/>
          <a:p>
            <a:r>
              <a:rPr lang="en-GB" sz="3900" dirty="0" err="1"/>
              <a:t>Auen</a:t>
            </a:r>
            <a:r>
              <a:rPr lang="en-GB" sz="3900" dirty="0"/>
              <a:t> ]`</a:t>
            </a:r>
            <a:r>
              <a:rPr lang="en-GB" sz="3900" dirty="0" err="1"/>
              <a:t>hryri</a:t>
            </a:r>
            <a:r>
              <a:rPr lang="en-GB" sz="3900" dirty="0"/>
              <a:t> `</a:t>
            </a:r>
            <a:r>
              <a:rPr lang="en-GB" sz="3900" dirty="0" err="1"/>
              <a:t>n`c;oinoufi</a:t>
            </a:r>
            <a:r>
              <a:rPr lang="en-GB" sz="3900" dirty="0"/>
              <a:t>@ </a:t>
            </a:r>
            <a:r>
              <a:rPr lang="en-GB" sz="3900" dirty="0" err="1"/>
              <a:t>hijen</a:t>
            </a:r>
            <a:r>
              <a:rPr lang="en-GB" sz="3900" dirty="0"/>
              <a:t> Maria ]</a:t>
            </a:r>
            <a:r>
              <a:rPr lang="en-GB" sz="3900" dirty="0" err="1"/>
              <a:t>ourw</a:t>
            </a:r>
            <a:r>
              <a:rPr lang="en-GB" sz="3900" dirty="0"/>
              <a:t>@ </a:t>
            </a:r>
            <a:r>
              <a:rPr lang="en-GB" sz="3900" dirty="0" err="1"/>
              <a:t>pecke`c;oinoufi</a:t>
            </a:r>
            <a:r>
              <a:rPr lang="en-GB" sz="3900" dirty="0"/>
              <a:t> </a:t>
            </a:r>
            <a:r>
              <a:rPr lang="en-GB" sz="3900" dirty="0" err="1"/>
              <a:t>etcwtp</a:t>
            </a:r>
            <a:r>
              <a:rPr lang="en-GB" sz="3900" dirty="0"/>
              <a:t>@ </a:t>
            </a:r>
            <a:r>
              <a:rPr lang="en-GB" sz="3900" dirty="0" err="1"/>
              <a:t>hijen</a:t>
            </a:r>
            <a:r>
              <a:rPr lang="en-GB" sz="3900" dirty="0"/>
              <a:t> </a:t>
            </a:r>
            <a:r>
              <a:rPr lang="en-GB" sz="3900" dirty="0" err="1"/>
              <a:t>tecpar;enia</a:t>
            </a:r>
            <a:r>
              <a:rPr lang="en-GB" sz="3900" dirty="0"/>
              <a:t>.</a:t>
            </a:r>
          </a:p>
        </p:txBody>
      </p:sp>
    </p:spTree>
    <p:extLst>
      <p:ext uri="{BB962C8B-B14F-4D97-AF65-F5344CB8AC3E}">
        <p14:creationId xmlns:p14="http://schemas.microsoft.com/office/powerpoint/2010/main" val="3593857264"/>
      </p:ext>
    </p:extLst>
  </p:cSld>
  <p:clrMapOvr>
    <a:masterClrMapping/>
  </p:clrMapOvr>
</p:sld>
</file>

<file path=ppt/slides/slide10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F6FFBFC-6A75-4C5F-9A3F-F604669794D9}"/>
              </a:ext>
            </a:extLst>
          </p:cNvPr>
          <p:cNvSpPr>
            <a:spLocks noGrp="1"/>
          </p:cNvSpPr>
          <p:nvPr>
            <p:ph type="body" sz="quarter" idx="10"/>
          </p:nvPr>
        </p:nvSpPr>
        <p:spPr/>
        <p:txBody>
          <a:bodyPr/>
          <a:lstStyle/>
          <a:p>
            <a:r>
              <a:rPr lang="ar-EG" sz="3300" dirty="0"/>
              <a:t>أفئين بى إشفوت إنتيه آآرون: هيجين إبشيه إنتيه بي سطافروس: إيطاف إيش باتشويس إيروف: شا إنتيف صوتى إممون. </a:t>
            </a:r>
          </a:p>
        </p:txBody>
      </p:sp>
      <p:sp>
        <p:nvSpPr>
          <p:cNvPr id="3" name="Text Placeholder 2">
            <a:extLst>
              <a:ext uri="{FF2B5EF4-FFF2-40B4-BE49-F238E27FC236}">
                <a16:creationId xmlns:a16="http://schemas.microsoft.com/office/drawing/2014/main" id="{7F4F0590-635B-4888-ABD7-C3311B0C60AD}"/>
              </a:ext>
            </a:extLst>
          </p:cNvPr>
          <p:cNvSpPr>
            <a:spLocks noGrp="1"/>
          </p:cNvSpPr>
          <p:nvPr>
            <p:ph type="body" sz="quarter" idx="11"/>
          </p:nvPr>
        </p:nvSpPr>
        <p:spPr/>
        <p:txBody>
          <a:bodyPr/>
          <a:lstStyle/>
          <a:p>
            <a:r>
              <a:rPr lang="ar-EG" sz="3600" dirty="0"/>
              <a:t>شبهوا عصا هرون، بخشبة الصليب، التي صُلب ربي عليها، حتى خلصنا.</a:t>
            </a:r>
          </a:p>
        </p:txBody>
      </p:sp>
      <p:sp>
        <p:nvSpPr>
          <p:cNvPr id="4" name="Text Placeholder 3">
            <a:extLst>
              <a:ext uri="{FF2B5EF4-FFF2-40B4-BE49-F238E27FC236}">
                <a16:creationId xmlns:a16="http://schemas.microsoft.com/office/drawing/2014/main" id="{9F20333A-8A3A-40BA-B9AA-9615FF12B1BE}"/>
              </a:ext>
            </a:extLst>
          </p:cNvPr>
          <p:cNvSpPr>
            <a:spLocks noGrp="1"/>
          </p:cNvSpPr>
          <p:nvPr>
            <p:ph type="body" sz="quarter" idx="12"/>
          </p:nvPr>
        </p:nvSpPr>
        <p:spPr>
          <a:xfrm>
            <a:off x="0" y="4751716"/>
            <a:ext cx="9144000" cy="1189740"/>
          </a:xfrm>
        </p:spPr>
        <p:txBody>
          <a:bodyPr/>
          <a:lstStyle/>
          <a:p>
            <a:r>
              <a:rPr lang="en-GB" sz="3400" dirty="0" err="1"/>
              <a:t>Auen</a:t>
            </a:r>
            <a:r>
              <a:rPr lang="en-GB" sz="3400" dirty="0"/>
              <a:t> </a:t>
            </a:r>
            <a:r>
              <a:rPr lang="en-GB" sz="3400" dirty="0" err="1"/>
              <a:t>pi`sbwt</a:t>
            </a:r>
            <a:r>
              <a:rPr lang="en-GB" sz="3400" dirty="0"/>
              <a:t> `</a:t>
            </a:r>
            <a:r>
              <a:rPr lang="en-GB" sz="3400" dirty="0" err="1"/>
              <a:t>nte</a:t>
            </a:r>
            <a:r>
              <a:rPr lang="en-GB" sz="3400" dirty="0"/>
              <a:t> `</a:t>
            </a:r>
            <a:r>
              <a:rPr lang="en-GB" sz="3400" dirty="0" err="1"/>
              <a:t>A`arwn</a:t>
            </a:r>
            <a:r>
              <a:rPr lang="en-GB" sz="3400" dirty="0"/>
              <a:t>@ </a:t>
            </a:r>
            <a:r>
              <a:rPr lang="en-GB" sz="3400" dirty="0" err="1"/>
              <a:t>hijen</a:t>
            </a:r>
            <a:r>
              <a:rPr lang="en-GB" sz="3400" dirty="0"/>
              <a:t> `</a:t>
            </a:r>
            <a:r>
              <a:rPr lang="en-GB" sz="3400" dirty="0" err="1"/>
              <a:t>pse</a:t>
            </a:r>
            <a:r>
              <a:rPr lang="en-GB" sz="3400" dirty="0"/>
              <a:t> `</a:t>
            </a:r>
            <a:r>
              <a:rPr lang="en-GB" sz="3400" dirty="0" err="1"/>
              <a:t>nte</a:t>
            </a:r>
            <a:r>
              <a:rPr lang="en-GB" sz="3400" dirty="0"/>
              <a:t> </a:t>
            </a:r>
            <a:r>
              <a:rPr lang="en-GB" sz="3400" dirty="0" err="1"/>
              <a:t>Pi`ctauroc</a:t>
            </a:r>
            <a:r>
              <a:rPr lang="en-GB" sz="3400" dirty="0"/>
              <a:t>@ `</a:t>
            </a:r>
            <a:r>
              <a:rPr lang="en-GB" sz="3400" dirty="0" err="1"/>
              <a:t>etaues</a:t>
            </a:r>
            <a:r>
              <a:rPr lang="en-GB" sz="3400" dirty="0"/>
              <a:t> Pa[</a:t>
            </a:r>
            <a:r>
              <a:rPr lang="en-GB" sz="3400" dirty="0" err="1"/>
              <a:t>oic</a:t>
            </a:r>
            <a:r>
              <a:rPr lang="en-GB" sz="3400" dirty="0"/>
              <a:t> `</a:t>
            </a:r>
            <a:r>
              <a:rPr lang="en-GB" sz="3400" dirty="0" err="1"/>
              <a:t>erof</a:t>
            </a:r>
            <a:r>
              <a:rPr lang="en-GB" sz="3400" dirty="0"/>
              <a:t>@ </a:t>
            </a:r>
            <a:r>
              <a:rPr lang="en-GB" sz="3400" dirty="0" err="1"/>
              <a:t>sa</a:t>
            </a:r>
            <a:r>
              <a:rPr lang="en-GB" sz="3400" dirty="0"/>
              <a:t> `</a:t>
            </a:r>
            <a:r>
              <a:rPr lang="en-GB" sz="3400" dirty="0" err="1"/>
              <a:t>ntefcw</a:t>
            </a:r>
            <a:r>
              <a:rPr lang="en-GB" sz="3400" dirty="0"/>
              <a:t>] `</a:t>
            </a:r>
            <a:r>
              <a:rPr lang="en-GB" sz="3400" dirty="0" err="1"/>
              <a:t>mmon</a:t>
            </a:r>
            <a:r>
              <a:rPr lang="en-GB" sz="3400" dirty="0"/>
              <a:t>.</a:t>
            </a:r>
          </a:p>
        </p:txBody>
      </p:sp>
    </p:spTree>
    <p:extLst>
      <p:ext uri="{BB962C8B-B14F-4D97-AF65-F5344CB8AC3E}">
        <p14:creationId xmlns:p14="http://schemas.microsoft.com/office/powerpoint/2010/main" val="3709344858"/>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4326A1-197C-468F-890E-95D28E236E63}"/>
              </a:ext>
            </a:extLst>
          </p:cNvPr>
          <p:cNvSpPr>
            <a:spLocks noGrp="1"/>
          </p:cNvSpPr>
          <p:nvPr>
            <p:ph type="title"/>
          </p:nvPr>
        </p:nvSpPr>
        <p:spPr/>
        <p:txBody>
          <a:bodyPr/>
          <a:lstStyle/>
          <a:p>
            <a:endParaRPr lang="en-GB"/>
          </a:p>
        </p:txBody>
      </p:sp>
      <p:sp>
        <p:nvSpPr>
          <p:cNvPr id="5" name="Text Placeholder 4"/>
          <p:cNvSpPr>
            <a:spLocks noGrp="1"/>
          </p:cNvSpPr>
          <p:nvPr>
            <p:ph type="body" sz="quarter" idx="10"/>
          </p:nvPr>
        </p:nvSpPr>
        <p:spPr/>
        <p:txBody>
          <a:bodyPr/>
          <a:lstStyle/>
          <a:p>
            <a:r>
              <a:rPr lang="ar-EG" sz="3600" b="1" dirty="0"/>
              <a:t>جيه آف إي إيخون إيه إفيوم إنجيه ني إهثور إنتيه فارا أو : نيم نيف فيرتشو أووتس نيم نيف تشاسي إهثو.</a:t>
            </a:r>
          </a:p>
        </p:txBody>
      </p:sp>
      <p:sp>
        <p:nvSpPr>
          <p:cNvPr id="6" name="Text Placeholder 5"/>
          <p:cNvSpPr>
            <a:spLocks noGrp="1"/>
          </p:cNvSpPr>
          <p:nvPr>
            <p:ph type="body" sz="quarter" idx="11"/>
          </p:nvPr>
        </p:nvSpPr>
        <p:spPr>
          <a:xfrm>
            <a:off x="0" y="3710609"/>
            <a:ext cx="9144000" cy="632791"/>
          </a:xfrm>
        </p:spPr>
        <p:txBody>
          <a:bodyPr/>
          <a:lstStyle/>
          <a:p>
            <a:r>
              <a:rPr lang="ar-EG" sz="3600" b="1" dirty="0"/>
              <a:t>لأنه قد دخل إلى البحر خيل فرعون : ومركباته وفرسانه.</a:t>
            </a:r>
          </a:p>
        </p:txBody>
      </p:sp>
      <p:sp>
        <p:nvSpPr>
          <p:cNvPr id="7" name="Text Placeholder 6"/>
          <p:cNvSpPr>
            <a:spLocks noGrp="1"/>
          </p:cNvSpPr>
          <p:nvPr>
            <p:ph type="body" sz="quarter" idx="12"/>
          </p:nvPr>
        </p:nvSpPr>
        <p:spPr>
          <a:xfrm>
            <a:off x="0" y="4478845"/>
            <a:ext cx="9144000" cy="1189740"/>
          </a:xfrm>
        </p:spPr>
        <p:txBody>
          <a:bodyPr/>
          <a:lstStyle/>
          <a:p>
            <a:r>
              <a:rPr lang="en-US" dirty="0"/>
              <a:t>Je </a:t>
            </a:r>
            <a:r>
              <a:rPr lang="en-US" dirty="0" err="1"/>
              <a:t>au`i</a:t>
            </a:r>
            <a:r>
              <a:rPr lang="en-US" dirty="0"/>
              <a:t> `</a:t>
            </a:r>
            <a:r>
              <a:rPr lang="en-US" dirty="0" err="1"/>
              <a:t>eqoun</a:t>
            </a:r>
            <a:r>
              <a:rPr lang="en-US" dirty="0"/>
              <a:t> `</a:t>
            </a:r>
            <a:r>
              <a:rPr lang="en-US" dirty="0" err="1"/>
              <a:t>e`viom</a:t>
            </a:r>
            <a:r>
              <a:rPr lang="en-US" dirty="0"/>
              <a:t> `</a:t>
            </a:r>
            <a:r>
              <a:rPr lang="en-US" dirty="0" err="1"/>
              <a:t>nje</a:t>
            </a:r>
            <a:r>
              <a:rPr lang="en-US" dirty="0"/>
              <a:t> </a:t>
            </a:r>
            <a:r>
              <a:rPr lang="en-US" dirty="0" err="1"/>
              <a:t>ni`h;wr</a:t>
            </a:r>
            <a:r>
              <a:rPr lang="en-US" dirty="0"/>
              <a:t> `</a:t>
            </a:r>
            <a:r>
              <a:rPr lang="en-US" dirty="0" err="1"/>
              <a:t>nte</a:t>
            </a:r>
            <a:r>
              <a:rPr lang="en-US" dirty="0"/>
              <a:t> </a:t>
            </a:r>
            <a:r>
              <a:rPr lang="en-US" dirty="0" err="1"/>
              <a:t>vara`w</a:t>
            </a:r>
            <a:r>
              <a:rPr lang="en-US" dirty="0"/>
              <a:t> </a:t>
            </a:r>
            <a:r>
              <a:rPr lang="en-US" dirty="0" err="1"/>
              <a:t>nem</a:t>
            </a:r>
            <a:r>
              <a:rPr lang="en-US" dirty="0"/>
              <a:t> </a:t>
            </a:r>
            <a:r>
              <a:rPr lang="en-US" dirty="0" err="1"/>
              <a:t>nefbere</a:t>
            </a:r>
            <a:r>
              <a:rPr lang="en-US" dirty="0"/>
              <a:t>[</a:t>
            </a:r>
            <a:r>
              <a:rPr lang="en-US" dirty="0" err="1"/>
              <a:t>woutc</a:t>
            </a:r>
            <a:r>
              <a:rPr lang="en-US" dirty="0"/>
              <a:t> </a:t>
            </a:r>
            <a:r>
              <a:rPr lang="en-US" dirty="0" err="1"/>
              <a:t>nem</a:t>
            </a:r>
            <a:r>
              <a:rPr lang="en-US" dirty="0"/>
              <a:t> </a:t>
            </a:r>
            <a:r>
              <a:rPr lang="en-US" dirty="0" err="1"/>
              <a:t>nef</a:t>
            </a:r>
            <a:r>
              <a:rPr lang="en-US" dirty="0"/>
              <a:t>[</a:t>
            </a:r>
            <a:r>
              <a:rPr lang="en-US" dirty="0" err="1"/>
              <a:t>aci`h;o</a:t>
            </a:r>
            <a:r>
              <a:rPr lang="en-US" dirty="0"/>
              <a:t>.</a:t>
            </a:r>
          </a:p>
        </p:txBody>
      </p:sp>
    </p:spTree>
    <p:extLst>
      <p:ext uri="{BB962C8B-B14F-4D97-AF65-F5344CB8AC3E}">
        <p14:creationId xmlns:p14="http://schemas.microsoft.com/office/powerpoint/2010/main" val="603002285"/>
      </p:ext>
    </p:extLst>
  </p:cSld>
  <p:clrMapOvr>
    <a:masterClrMapping/>
  </p:clrMapOvr>
</p:sld>
</file>

<file path=ppt/slides/slide10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08014AF-C3B9-4200-9B77-A5F72AB00710}"/>
              </a:ext>
            </a:extLst>
          </p:cNvPr>
          <p:cNvSpPr>
            <a:spLocks noGrp="1"/>
          </p:cNvSpPr>
          <p:nvPr>
            <p:ph type="body" sz="quarter" idx="10"/>
          </p:nvPr>
        </p:nvSpPr>
        <p:spPr/>
        <p:txBody>
          <a:bodyPr/>
          <a:lstStyle/>
          <a:p>
            <a:r>
              <a:rPr lang="ar-EG" sz="3700" dirty="0"/>
              <a:t>أفئين تى ترابيزا إن نووب: هيجين بى ما إن إيرشوؤوشى: إبؤيك إنتى إبروثيسيس: هيجين إبصوما إم إبتشويس. </a:t>
            </a:r>
          </a:p>
        </p:txBody>
      </p:sp>
      <p:sp>
        <p:nvSpPr>
          <p:cNvPr id="3" name="Text Placeholder 2">
            <a:extLst>
              <a:ext uri="{FF2B5EF4-FFF2-40B4-BE49-F238E27FC236}">
                <a16:creationId xmlns:a16="http://schemas.microsoft.com/office/drawing/2014/main" id="{48E44376-6870-42F4-A803-D746CAA08F8C}"/>
              </a:ext>
            </a:extLst>
          </p:cNvPr>
          <p:cNvSpPr>
            <a:spLocks noGrp="1"/>
          </p:cNvSpPr>
          <p:nvPr>
            <p:ph type="body" sz="quarter" idx="11"/>
          </p:nvPr>
        </p:nvSpPr>
        <p:spPr/>
        <p:txBody>
          <a:bodyPr anchor="ctr"/>
          <a:lstStyle/>
          <a:p>
            <a:r>
              <a:rPr lang="ar-EG" sz="3600" dirty="0"/>
              <a:t>شبهوا المائدة الذهبية، بالمذبح، وخبز التقدمة، بجسد الرب.</a:t>
            </a:r>
          </a:p>
        </p:txBody>
      </p:sp>
      <p:sp>
        <p:nvSpPr>
          <p:cNvPr id="4" name="Text Placeholder 3">
            <a:extLst>
              <a:ext uri="{FF2B5EF4-FFF2-40B4-BE49-F238E27FC236}">
                <a16:creationId xmlns:a16="http://schemas.microsoft.com/office/drawing/2014/main" id="{3819291F-8C6E-461A-8DAC-4799BE895FFE}"/>
              </a:ext>
            </a:extLst>
          </p:cNvPr>
          <p:cNvSpPr>
            <a:spLocks noGrp="1"/>
          </p:cNvSpPr>
          <p:nvPr>
            <p:ph type="body" sz="quarter" idx="12"/>
          </p:nvPr>
        </p:nvSpPr>
        <p:spPr/>
        <p:txBody>
          <a:bodyPr/>
          <a:lstStyle/>
          <a:p>
            <a:r>
              <a:rPr lang="en-GB" sz="3700" dirty="0" err="1"/>
              <a:t>Auen</a:t>
            </a:r>
            <a:r>
              <a:rPr lang="en-GB" sz="3700" dirty="0"/>
              <a:t> ]`</a:t>
            </a:r>
            <a:r>
              <a:rPr lang="en-GB" sz="3700" dirty="0" err="1"/>
              <a:t>trapeza</a:t>
            </a:r>
            <a:r>
              <a:rPr lang="en-GB" sz="3700" dirty="0"/>
              <a:t> `</a:t>
            </a:r>
            <a:r>
              <a:rPr lang="en-GB" sz="3700" dirty="0" err="1"/>
              <a:t>nnoub</a:t>
            </a:r>
            <a:r>
              <a:rPr lang="en-GB" sz="3700" dirty="0"/>
              <a:t>@ </a:t>
            </a:r>
            <a:r>
              <a:rPr lang="en-GB" sz="3700" dirty="0" err="1"/>
              <a:t>hijen</a:t>
            </a:r>
            <a:r>
              <a:rPr lang="en-GB" sz="3700" dirty="0"/>
              <a:t> </a:t>
            </a:r>
            <a:r>
              <a:rPr lang="en-GB" sz="3700" dirty="0" err="1"/>
              <a:t>pima</a:t>
            </a:r>
            <a:r>
              <a:rPr lang="en-GB" sz="3700" dirty="0"/>
              <a:t> `</a:t>
            </a:r>
            <a:r>
              <a:rPr lang="en-GB" sz="3700" dirty="0" err="1"/>
              <a:t>nerswousi</a:t>
            </a:r>
            <a:r>
              <a:rPr lang="en-GB" sz="3700" dirty="0"/>
              <a:t>@</a:t>
            </a:r>
          </a:p>
          <a:p>
            <a:r>
              <a:rPr lang="en-GB" sz="3700" dirty="0"/>
              <a:t> `</a:t>
            </a:r>
            <a:r>
              <a:rPr lang="en-GB" sz="3700" dirty="0" err="1"/>
              <a:t>pwik</a:t>
            </a:r>
            <a:r>
              <a:rPr lang="en-GB" sz="3700" dirty="0"/>
              <a:t> `n]`</a:t>
            </a:r>
            <a:r>
              <a:rPr lang="en-GB" sz="3700" dirty="0" err="1"/>
              <a:t>pro;ecic</a:t>
            </a:r>
            <a:r>
              <a:rPr lang="en-GB" sz="3700" dirty="0"/>
              <a:t>@ </a:t>
            </a:r>
            <a:r>
              <a:rPr lang="en-GB" sz="3700" dirty="0" err="1"/>
              <a:t>hijen</a:t>
            </a:r>
            <a:r>
              <a:rPr lang="en-GB" sz="3700" dirty="0"/>
              <a:t> `</a:t>
            </a:r>
            <a:r>
              <a:rPr lang="en-GB" sz="3700" dirty="0" err="1"/>
              <a:t>Pcwma</a:t>
            </a:r>
            <a:r>
              <a:rPr lang="en-GB" sz="3700" dirty="0"/>
              <a:t> `</a:t>
            </a:r>
            <a:r>
              <a:rPr lang="en-GB" sz="3700" dirty="0" err="1"/>
              <a:t>m`P</a:t>
            </a:r>
            <a:r>
              <a:rPr lang="en-GB" sz="3700" dirty="0"/>
              <a:t>[</a:t>
            </a:r>
            <a:r>
              <a:rPr lang="en-GB" sz="3700" dirty="0" err="1"/>
              <a:t>oic</a:t>
            </a:r>
            <a:r>
              <a:rPr lang="en-GB" sz="3700" dirty="0"/>
              <a:t>.</a:t>
            </a:r>
          </a:p>
        </p:txBody>
      </p:sp>
    </p:spTree>
    <p:extLst>
      <p:ext uri="{BB962C8B-B14F-4D97-AF65-F5344CB8AC3E}">
        <p14:creationId xmlns:p14="http://schemas.microsoft.com/office/powerpoint/2010/main" val="861166157"/>
      </p:ext>
    </p:extLst>
  </p:cSld>
  <p:clrMapOvr>
    <a:masterClrMapping/>
  </p:clrMapOvr>
</p:sld>
</file>

<file path=ppt/slides/slide10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2D78219-D89B-4C7C-9AC3-E4E641515ABF}"/>
              </a:ext>
            </a:extLst>
          </p:cNvPr>
          <p:cNvSpPr>
            <a:spLocks noGrp="1"/>
          </p:cNvSpPr>
          <p:nvPr>
            <p:ph type="body" sz="quarter" idx="10"/>
          </p:nvPr>
        </p:nvSpPr>
        <p:spPr/>
        <p:txBody>
          <a:bodyPr/>
          <a:lstStyle/>
          <a:p>
            <a:pPr>
              <a:spcBef>
                <a:spcPts val="0"/>
              </a:spcBef>
            </a:pPr>
            <a:r>
              <a:rPr lang="ar-EG" dirty="0"/>
              <a:t>أفئين بى أرشى إيريفس: هيجين بين صوتير: </a:t>
            </a:r>
            <a:endParaRPr lang="en-US" dirty="0"/>
          </a:p>
          <a:p>
            <a:pPr>
              <a:spcBef>
                <a:spcPts val="0"/>
              </a:spcBef>
            </a:pPr>
            <a:r>
              <a:rPr lang="ar-EG" dirty="0"/>
              <a:t>بى شووشوؤوشى إممى: إنكا نوفى إيفول. </a:t>
            </a:r>
          </a:p>
        </p:txBody>
      </p:sp>
      <p:sp>
        <p:nvSpPr>
          <p:cNvPr id="3" name="Text Placeholder 2">
            <a:extLst>
              <a:ext uri="{FF2B5EF4-FFF2-40B4-BE49-F238E27FC236}">
                <a16:creationId xmlns:a16="http://schemas.microsoft.com/office/drawing/2014/main" id="{2915EFEE-C62C-4108-B8F6-62E8DCCE323A}"/>
              </a:ext>
            </a:extLst>
          </p:cNvPr>
          <p:cNvSpPr>
            <a:spLocks noGrp="1"/>
          </p:cNvSpPr>
          <p:nvPr>
            <p:ph type="body" sz="quarter" idx="11"/>
          </p:nvPr>
        </p:nvSpPr>
        <p:spPr/>
        <p:txBody>
          <a:bodyPr anchor="ctr"/>
          <a:lstStyle/>
          <a:p>
            <a:r>
              <a:rPr lang="ar-EG" sz="3300" dirty="0"/>
              <a:t>شبهوا رئيس الكهنة، بمخلصنا، الذبيحة الحقيقية، لمغفرة الخطايا.</a:t>
            </a:r>
          </a:p>
        </p:txBody>
      </p:sp>
      <p:sp>
        <p:nvSpPr>
          <p:cNvPr id="4" name="Text Placeholder 3">
            <a:extLst>
              <a:ext uri="{FF2B5EF4-FFF2-40B4-BE49-F238E27FC236}">
                <a16:creationId xmlns:a16="http://schemas.microsoft.com/office/drawing/2014/main" id="{78D8B9C2-F87B-44D4-BB5D-D67E2FD172B9}"/>
              </a:ext>
            </a:extLst>
          </p:cNvPr>
          <p:cNvSpPr>
            <a:spLocks noGrp="1"/>
          </p:cNvSpPr>
          <p:nvPr>
            <p:ph type="body" sz="quarter" idx="12"/>
          </p:nvPr>
        </p:nvSpPr>
        <p:spPr/>
        <p:txBody>
          <a:bodyPr/>
          <a:lstStyle/>
          <a:p>
            <a:r>
              <a:rPr lang="en-GB" dirty="0" err="1"/>
              <a:t>Auen</a:t>
            </a:r>
            <a:r>
              <a:rPr lang="en-GB" dirty="0"/>
              <a:t> </a:t>
            </a:r>
            <a:r>
              <a:rPr lang="en-GB" dirty="0" err="1"/>
              <a:t>piar,y`ereuc</a:t>
            </a:r>
            <a:r>
              <a:rPr lang="en-GB" dirty="0"/>
              <a:t>@ </a:t>
            </a:r>
            <a:r>
              <a:rPr lang="en-GB" dirty="0" err="1"/>
              <a:t>hijen</a:t>
            </a:r>
            <a:r>
              <a:rPr lang="en-GB" dirty="0"/>
              <a:t> </a:t>
            </a:r>
            <a:r>
              <a:rPr lang="en-GB" dirty="0" err="1"/>
              <a:t>Pencwtyr</a:t>
            </a:r>
            <a:r>
              <a:rPr lang="en-GB" dirty="0"/>
              <a:t>@ </a:t>
            </a:r>
            <a:r>
              <a:rPr lang="en-GB" dirty="0" err="1"/>
              <a:t>Pisouswousi</a:t>
            </a:r>
            <a:r>
              <a:rPr lang="en-GB" dirty="0"/>
              <a:t> `</a:t>
            </a:r>
            <a:r>
              <a:rPr lang="en-GB" dirty="0" err="1"/>
              <a:t>mmyi</a:t>
            </a:r>
            <a:r>
              <a:rPr lang="en-GB" dirty="0"/>
              <a:t>@ `</a:t>
            </a:r>
            <a:r>
              <a:rPr lang="en-GB" dirty="0" err="1"/>
              <a:t>n,anobi</a:t>
            </a:r>
            <a:r>
              <a:rPr lang="en-GB" dirty="0"/>
              <a:t> `</a:t>
            </a:r>
            <a:r>
              <a:rPr lang="en-GB" dirty="0" err="1"/>
              <a:t>ebol</a:t>
            </a:r>
            <a:r>
              <a:rPr lang="en-GB" dirty="0"/>
              <a:t>.</a:t>
            </a:r>
          </a:p>
        </p:txBody>
      </p:sp>
    </p:spTree>
    <p:extLst>
      <p:ext uri="{BB962C8B-B14F-4D97-AF65-F5344CB8AC3E}">
        <p14:creationId xmlns:p14="http://schemas.microsoft.com/office/powerpoint/2010/main" val="2317920504"/>
      </p:ext>
    </p:extLst>
  </p:cSld>
  <p:clrMapOvr>
    <a:masterClrMapping/>
  </p:clrMapOvr>
</p:sld>
</file>

<file path=ppt/slides/slide10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DF03AA7-DA61-4EFC-A991-5CBAEEF5E7D0}"/>
              </a:ext>
            </a:extLst>
          </p:cNvPr>
          <p:cNvSpPr>
            <a:spLocks noGrp="1"/>
          </p:cNvSpPr>
          <p:nvPr>
            <p:ph type="body" sz="quarter" idx="10"/>
          </p:nvPr>
        </p:nvSpPr>
        <p:spPr/>
        <p:txBody>
          <a:bodyPr/>
          <a:lstStyle/>
          <a:p>
            <a:r>
              <a:rPr lang="ar-EG" dirty="0"/>
              <a:t>فاى إيطاف إنف إيه إبشوي: إن أووثيسيا إس شيب: هيجين بي سطافروس: خا إب أووجاى إمبين جيَنوس. </a:t>
            </a:r>
          </a:p>
        </p:txBody>
      </p:sp>
      <p:sp>
        <p:nvSpPr>
          <p:cNvPr id="3" name="Text Placeholder 2">
            <a:extLst>
              <a:ext uri="{FF2B5EF4-FFF2-40B4-BE49-F238E27FC236}">
                <a16:creationId xmlns:a16="http://schemas.microsoft.com/office/drawing/2014/main" id="{BC8B6243-4807-4C56-9B78-D931BEB7E4E7}"/>
              </a:ext>
            </a:extLst>
          </p:cNvPr>
          <p:cNvSpPr>
            <a:spLocks noGrp="1"/>
          </p:cNvSpPr>
          <p:nvPr>
            <p:ph type="body" sz="quarter" idx="11"/>
          </p:nvPr>
        </p:nvSpPr>
        <p:spPr/>
        <p:txBody>
          <a:bodyPr anchor="ctr"/>
          <a:lstStyle/>
          <a:p>
            <a:r>
              <a:rPr lang="ar-EG" sz="3100" dirty="0"/>
              <a:t>هذا الذي أصعد ذاته، ذبيحة مقبولة، على الصليب، عن خلاص جنسنا.</a:t>
            </a:r>
          </a:p>
        </p:txBody>
      </p:sp>
      <p:sp>
        <p:nvSpPr>
          <p:cNvPr id="4" name="Text Placeholder 3">
            <a:extLst>
              <a:ext uri="{FF2B5EF4-FFF2-40B4-BE49-F238E27FC236}">
                <a16:creationId xmlns:a16="http://schemas.microsoft.com/office/drawing/2014/main" id="{7DEFF7A4-1942-40E9-BFD5-C9C601DD3D65}"/>
              </a:ext>
            </a:extLst>
          </p:cNvPr>
          <p:cNvSpPr>
            <a:spLocks noGrp="1"/>
          </p:cNvSpPr>
          <p:nvPr>
            <p:ph type="body" sz="quarter" idx="12"/>
          </p:nvPr>
        </p:nvSpPr>
        <p:spPr>
          <a:xfrm>
            <a:off x="0" y="4426226"/>
            <a:ext cx="9144000" cy="1189740"/>
          </a:xfrm>
        </p:spPr>
        <p:txBody>
          <a:bodyPr/>
          <a:lstStyle/>
          <a:p>
            <a:pPr>
              <a:spcBef>
                <a:spcPts val="0"/>
              </a:spcBef>
            </a:pPr>
            <a:r>
              <a:rPr lang="en-GB" dirty="0" err="1"/>
              <a:t>Vai</a:t>
            </a:r>
            <a:r>
              <a:rPr lang="en-GB" dirty="0"/>
              <a:t> `</a:t>
            </a:r>
            <a:r>
              <a:rPr lang="en-GB" dirty="0" err="1"/>
              <a:t>etafenf</a:t>
            </a:r>
            <a:r>
              <a:rPr lang="en-GB" dirty="0"/>
              <a:t> `</a:t>
            </a:r>
            <a:r>
              <a:rPr lang="en-GB" dirty="0" err="1"/>
              <a:t>e`pswi</a:t>
            </a:r>
            <a:r>
              <a:rPr lang="en-GB" dirty="0"/>
              <a:t>@ `</a:t>
            </a:r>
            <a:r>
              <a:rPr lang="en-GB" dirty="0" err="1"/>
              <a:t>nou;ucia</a:t>
            </a:r>
            <a:r>
              <a:rPr lang="en-GB" dirty="0"/>
              <a:t> </a:t>
            </a:r>
            <a:r>
              <a:rPr lang="en-GB" dirty="0" err="1"/>
              <a:t>ecsyp</a:t>
            </a:r>
            <a:r>
              <a:rPr lang="en-GB" dirty="0"/>
              <a:t>@</a:t>
            </a:r>
          </a:p>
          <a:p>
            <a:pPr>
              <a:spcBef>
                <a:spcPts val="0"/>
              </a:spcBef>
            </a:pPr>
            <a:r>
              <a:rPr lang="en-GB" dirty="0"/>
              <a:t> </a:t>
            </a:r>
            <a:r>
              <a:rPr lang="en-GB" dirty="0" err="1"/>
              <a:t>hijen</a:t>
            </a:r>
            <a:r>
              <a:rPr lang="en-GB" dirty="0"/>
              <a:t> </a:t>
            </a:r>
            <a:r>
              <a:rPr lang="en-GB" dirty="0" err="1"/>
              <a:t>Pi`ctauroc</a:t>
            </a:r>
            <a:r>
              <a:rPr lang="en-GB" dirty="0"/>
              <a:t>@ </a:t>
            </a:r>
            <a:r>
              <a:rPr lang="en-GB" dirty="0" err="1"/>
              <a:t>qa</a:t>
            </a:r>
            <a:r>
              <a:rPr lang="en-GB" dirty="0"/>
              <a:t> `</a:t>
            </a:r>
            <a:r>
              <a:rPr lang="en-GB" dirty="0" err="1"/>
              <a:t>poujai</a:t>
            </a:r>
            <a:r>
              <a:rPr lang="en-GB" dirty="0"/>
              <a:t> `</a:t>
            </a:r>
            <a:r>
              <a:rPr lang="en-GB" dirty="0" err="1"/>
              <a:t>mpengenoc</a:t>
            </a:r>
            <a:r>
              <a:rPr lang="en-GB" dirty="0"/>
              <a:t>.</a:t>
            </a:r>
          </a:p>
        </p:txBody>
      </p:sp>
    </p:spTree>
    <p:extLst>
      <p:ext uri="{BB962C8B-B14F-4D97-AF65-F5344CB8AC3E}">
        <p14:creationId xmlns:p14="http://schemas.microsoft.com/office/powerpoint/2010/main" val="1908728473"/>
      </p:ext>
    </p:extLst>
  </p:cSld>
  <p:clrMapOvr>
    <a:masterClrMapping/>
  </p:clrMapOvr>
</p:sld>
</file>

<file path=ppt/slides/slide10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72FE320-BD41-4C41-A9E3-14F1F10434C8}"/>
              </a:ext>
            </a:extLst>
          </p:cNvPr>
          <p:cNvSpPr>
            <a:spLocks noGrp="1"/>
          </p:cNvSpPr>
          <p:nvPr>
            <p:ph type="body" sz="quarter" idx="10"/>
          </p:nvPr>
        </p:nvSpPr>
        <p:spPr/>
        <p:txBody>
          <a:bodyPr/>
          <a:lstStyle/>
          <a:p>
            <a:pPr>
              <a:spcBef>
                <a:spcPts val="0"/>
              </a:spcBef>
            </a:pPr>
            <a:r>
              <a:rPr lang="ar-EG" dirty="0"/>
              <a:t>أفشوليم إيروف: إنجيه بيف يوت إن آغاثوس: </a:t>
            </a:r>
            <a:endParaRPr lang="en-US" dirty="0"/>
          </a:p>
          <a:p>
            <a:pPr>
              <a:spcBef>
                <a:spcPts val="0"/>
              </a:spcBef>
            </a:pPr>
            <a:r>
              <a:rPr lang="ar-EG" dirty="0"/>
              <a:t>إم إفناف إنتيه هان آرووهى: هيجين تى غولغوثا. </a:t>
            </a:r>
          </a:p>
        </p:txBody>
      </p:sp>
      <p:sp>
        <p:nvSpPr>
          <p:cNvPr id="3" name="Text Placeholder 2">
            <a:extLst>
              <a:ext uri="{FF2B5EF4-FFF2-40B4-BE49-F238E27FC236}">
                <a16:creationId xmlns:a16="http://schemas.microsoft.com/office/drawing/2014/main" id="{46ABAF4C-5052-4F8F-9165-2969DCB16DDB}"/>
              </a:ext>
            </a:extLst>
          </p:cNvPr>
          <p:cNvSpPr>
            <a:spLocks noGrp="1"/>
          </p:cNvSpPr>
          <p:nvPr>
            <p:ph type="body" sz="quarter" idx="11"/>
          </p:nvPr>
        </p:nvSpPr>
        <p:spPr/>
        <p:txBody>
          <a:bodyPr anchor="ctr"/>
          <a:lstStyle/>
          <a:p>
            <a:r>
              <a:rPr lang="ar-EG" dirty="0"/>
              <a:t>فإشتمه، أبوه الصالح، وقت المساء، على الجلجثة.</a:t>
            </a:r>
          </a:p>
        </p:txBody>
      </p:sp>
      <p:sp>
        <p:nvSpPr>
          <p:cNvPr id="4" name="Text Placeholder 3">
            <a:extLst>
              <a:ext uri="{FF2B5EF4-FFF2-40B4-BE49-F238E27FC236}">
                <a16:creationId xmlns:a16="http://schemas.microsoft.com/office/drawing/2014/main" id="{C905B593-05B3-460A-8BBA-986CEE8C6B19}"/>
              </a:ext>
            </a:extLst>
          </p:cNvPr>
          <p:cNvSpPr>
            <a:spLocks noGrp="1"/>
          </p:cNvSpPr>
          <p:nvPr>
            <p:ph type="body" sz="quarter" idx="12"/>
          </p:nvPr>
        </p:nvSpPr>
        <p:spPr/>
        <p:txBody>
          <a:bodyPr/>
          <a:lstStyle/>
          <a:p>
            <a:pPr>
              <a:spcBef>
                <a:spcPts val="0"/>
              </a:spcBef>
            </a:pPr>
            <a:r>
              <a:rPr lang="en-GB" dirty="0" err="1"/>
              <a:t>Afswlem</a:t>
            </a:r>
            <a:r>
              <a:rPr lang="en-GB" dirty="0"/>
              <a:t> `</a:t>
            </a:r>
            <a:r>
              <a:rPr lang="en-GB" dirty="0" err="1"/>
              <a:t>erof</a:t>
            </a:r>
            <a:r>
              <a:rPr lang="en-GB" dirty="0"/>
              <a:t>@ `</a:t>
            </a:r>
            <a:r>
              <a:rPr lang="en-GB" dirty="0" err="1"/>
              <a:t>nje</a:t>
            </a:r>
            <a:r>
              <a:rPr lang="en-GB" dirty="0"/>
              <a:t> </a:t>
            </a:r>
            <a:r>
              <a:rPr lang="en-GB" dirty="0" err="1"/>
              <a:t>Pefiwt</a:t>
            </a:r>
            <a:r>
              <a:rPr lang="en-GB" dirty="0"/>
              <a:t> `</a:t>
            </a:r>
            <a:r>
              <a:rPr lang="en-GB" dirty="0" err="1"/>
              <a:t>n`aga;oc</a:t>
            </a:r>
            <a:r>
              <a:rPr lang="en-GB" dirty="0"/>
              <a:t>@</a:t>
            </a:r>
          </a:p>
          <a:p>
            <a:pPr>
              <a:spcBef>
                <a:spcPts val="0"/>
              </a:spcBef>
            </a:pPr>
            <a:r>
              <a:rPr lang="en-GB" dirty="0"/>
              <a:t> `</a:t>
            </a:r>
            <a:r>
              <a:rPr lang="en-GB" dirty="0" err="1"/>
              <a:t>m`vnau</a:t>
            </a:r>
            <a:r>
              <a:rPr lang="en-GB" dirty="0"/>
              <a:t> `</a:t>
            </a:r>
            <a:r>
              <a:rPr lang="en-GB" dirty="0" err="1"/>
              <a:t>nte</a:t>
            </a:r>
            <a:r>
              <a:rPr lang="en-GB" dirty="0"/>
              <a:t> </a:t>
            </a:r>
            <a:r>
              <a:rPr lang="en-GB" dirty="0" err="1"/>
              <a:t>han`arouhi</a:t>
            </a:r>
            <a:r>
              <a:rPr lang="en-GB" dirty="0"/>
              <a:t>@ </a:t>
            </a:r>
            <a:r>
              <a:rPr lang="en-GB" dirty="0" err="1"/>
              <a:t>hijen</a:t>
            </a:r>
            <a:r>
              <a:rPr lang="en-GB" dirty="0"/>
              <a:t> }</a:t>
            </a:r>
            <a:r>
              <a:rPr lang="en-GB" dirty="0" err="1"/>
              <a:t>golgo;a</a:t>
            </a:r>
            <a:r>
              <a:rPr lang="en-GB" dirty="0"/>
              <a:t>.</a:t>
            </a:r>
          </a:p>
        </p:txBody>
      </p:sp>
    </p:spTree>
    <p:extLst>
      <p:ext uri="{BB962C8B-B14F-4D97-AF65-F5344CB8AC3E}">
        <p14:creationId xmlns:p14="http://schemas.microsoft.com/office/powerpoint/2010/main" val="1637298769"/>
      </p:ext>
    </p:extLst>
  </p:cSld>
  <p:clrMapOvr>
    <a:masterClrMapping/>
  </p:clrMapOvr>
</p:sld>
</file>

<file path=ppt/slides/slide10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27271FA-EDCA-4DEE-B3A1-0C00E5EDABCF}"/>
              </a:ext>
            </a:extLst>
          </p:cNvPr>
          <p:cNvSpPr>
            <a:spLocks noGrp="1"/>
          </p:cNvSpPr>
          <p:nvPr>
            <p:ph type="body" sz="quarter" idx="10"/>
          </p:nvPr>
        </p:nvSpPr>
        <p:spPr/>
        <p:txBody>
          <a:bodyPr/>
          <a:lstStyle/>
          <a:p>
            <a:pPr>
              <a:spcBef>
                <a:spcPts val="0"/>
              </a:spcBef>
            </a:pPr>
            <a:r>
              <a:rPr lang="ar-EG" dirty="0"/>
              <a:t>أف أوو أون إم إفرو: إمبى باراذيصوس: </a:t>
            </a:r>
            <a:endParaRPr lang="en-US" dirty="0"/>
          </a:p>
          <a:p>
            <a:pPr>
              <a:spcBef>
                <a:spcPts val="0"/>
              </a:spcBef>
            </a:pPr>
            <a:r>
              <a:rPr lang="ar-EG" dirty="0"/>
              <a:t>أف طاسطو إن آدام: إيه تيف أرشى إن كيه صوب. </a:t>
            </a:r>
          </a:p>
        </p:txBody>
      </p:sp>
      <p:sp>
        <p:nvSpPr>
          <p:cNvPr id="3" name="Text Placeholder 2">
            <a:extLst>
              <a:ext uri="{FF2B5EF4-FFF2-40B4-BE49-F238E27FC236}">
                <a16:creationId xmlns:a16="http://schemas.microsoft.com/office/drawing/2014/main" id="{A7E13ACB-CDB8-42B3-B541-7B8B23B53338}"/>
              </a:ext>
            </a:extLst>
          </p:cNvPr>
          <p:cNvSpPr>
            <a:spLocks noGrp="1"/>
          </p:cNvSpPr>
          <p:nvPr>
            <p:ph type="body" sz="quarter" idx="11"/>
          </p:nvPr>
        </p:nvSpPr>
        <p:spPr/>
        <p:txBody>
          <a:bodyPr anchor="ctr"/>
          <a:lstStyle/>
          <a:p>
            <a:r>
              <a:rPr lang="ar-EG" dirty="0"/>
              <a:t>فتح باب الفردوس، وردَّ آدم، إلى رئاسته، مرة أخرى.</a:t>
            </a:r>
          </a:p>
        </p:txBody>
      </p:sp>
      <p:sp>
        <p:nvSpPr>
          <p:cNvPr id="4" name="Text Placeholder 3">
            <a:extLst>
              <a:ext uri="{FF2B5EF4-FFF2-40B4-BE49-F238E27FC236}">
                <a16:creationId xmlns:a16="http://schemas.microsoft.com/office/drawing/2014/main" id="{A3A67DA8-F035-444B-9C71-29478360FCBC}"/>
              </a:ext>
            </a:extLst>
          </p:cNvPr>
          <p:cNvSpPr>
            <a:spLocks noGrp="1"/>
          </p:cNvSpPr>
          <p:nvPr>
            <p:ph type="body" sz="quarter" idx="12"/>
          </p:nvPr>
        </p:nvSpPr>
        <p:spPr/>
        <p:txBody>
          <a:bodyPr/>
          <a:lstStyle/>
          <a:p>
            <a:r>
              <a:rPr lang="en-GB" dirty="0" err="1"/>
              <a:t>Afouwn</a:t>
            </a:r>
            <a:r>
              <a:rPr lang="en-GB" dirty="0"/>
              <a:t> `</a:t>
            </a:r>
            <a:r>
              <a:rPr lang="en-GB" dirty="0" err="1"/>
              <a:t>m`vro</a:t>
            </a:r>
            <a:r>
              <a:rPr lang="en-GB" dirty="0"/>
              <a:t>@ `</a:t>
            </a:r>
            <a:r>
              <a:rPr lang="en-GB" dirty="0" err="1"/>
              <a:t>mPiparadicoc</a:t>
            </a:r>
            <a:r>
              <a:rPr lang="en-GB" dirty="0"/>
              <a:t>@ </a:t>
            </a:r>
            <a:r>
              <a:rPr lang="en-GB" dirty="0" err="1"/>
              <a:t>aftac;o</a:t>
            </a:r>
            <a:r>
              <a:rPr lang="en-GB" dirty="0"/>
              <a:t> `</a:t>
            </a:r>
            <a:r>
              <a:rPr lang="en-GB" dirty="0" err="1"/>
              <a:t>n`Adam</a:t>
            </a:r>
            <a:r>
              <a:rPr lang="en-GB" dirty="0"/>
              <a:t>@ `</a:t>
            </a:r>
            <a:r>
              <a:rPr lang="en-GB" dirty="0" err="1"/>
              <a:t>etefar,y</a:t>
            </a:r>
            <a:r>
              <a:rPr lang="en-GB" dirty="0"/>
              <a:t> `</a:t>
            </a:r>
            <a:r>
              <a:rPr lang="en-GB" dirty="0" err="1"/>
              <a:t>nkecop</a:t>
            </a:r>
            <a:r>
              <a:rPr lang="en-GB" dirty="0"/>
              <a:t>.</a:t>
            </a:r>
          </a:p>
        </p:txBody>
      </p:sp>
    </p:spTree>
    <p:extLst>
      <p:ext uri="{BB962C8B-B14F-4D97-AF65-F5344CB8AC3E}">
        <p14:creationId xmlns:p14="http://schemas.microsoft.com/office/powerpoint/2010/main" val="590907320"/>
      </p:ext>
    </p:extLst>
  </p:cSld>
  <p:clrMapOvr>
    <a:masterClrMapping/>
  </p:clrMapOvr>
</p:sld>
</file>

<file path=ppt/slides/slide10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2EE86F2-9237-45A4-AC13-1076D090FD5E}"/>
              </a:ext>
            </a:extLst>
          </p:cNvPr>
          <p:cNvSpPr>
            <a:spLocks noGrp="1"/>
          </p:cNvSpPr>
          <p:nvPr>
            <p:ph type="body" sz="quarter" idx="10"/>
          </p:nvPr>
        </p:nvSpPr>
        <p:spPr/>
        <p:txBody>
          <a:bodyPr/>
          <a:lstStyle/>
          <a:p>
            <a:pPr>
              <a:spcBef>
                <a:spcPts val="0"/>
              </a:spcBef>
            </a:pPr>
            <a:r>
              <a:rPr lang="ar-EG" dirty="0"/>
              <a:t>إيفول هيتين ماريا: إتشَيرى إن يواكيم: </a:t>
            </a:r>
            <a:endParaRPr lang="en-US" dirty="0"/>
          </a:p>
          <a:p>
            <a:pPr>
              <a:spcBef>
                <a:spcPts val="0"/>
              </a:spcBef>
            </a:pPr>
            <a:r>
              <a:rPr lang="ar-EG" dirty="0"/>
              <a:t>أن صوئين بى شووشو أووشى إممى: إنكا نوفى إيفول. </a:t>
            </a:r>
          </a:p>
        </p:txBody>
      </p:sp>
      <p:sp>
        <p:nvSpPr>
          <p:cNvPr id="3" name="Text Placeholder 2">
            <a:extLst>
              <a:ext uri="{FF2B5EF4-FFF2-40B4-BE49-F238E27FC236}">
                <a16:creationId xmlns:a16="http://schemas.microsoft.com/office/drawing/2014/main" id="{90E3381F-E014-4EB8-8FD4-368E95E0F029}"/>
              </a:ext>
            </a:extLst>
          </p:cNvPr>
          <p:cNvSpPr>
            <a:spLocks noGrp="1"/>
          </p:cNvSpPr>
          <p:nvPr>
            <p:ph type="body" sz="quarter" idx="11"/>
          </p:nvPr>
        </p:nvSpPr>
        <p:spPr/>
        <p:txBody>
          <a:bodyPr anchor="ctr"/>
          <a:lstStyle/>
          <a:p>
            <a:r>
              <a:rPr lang="ar-EG" sz="3300" dirty="0"/>
              <a:t>من قِبَل مريم، إبنة يواقيم، عرفنا الذبيحة الحقيقية، لمغفرة الخطايا.</a:t>
            </a:r>
          </a:p>
        </p:txBody>
      </p:sp>
      <p:sp>
        <p:nvSpPr>
          <p:cNvPr id="4" name="Text Placeholder 3">
            <a:extLst>
              <a:ext uri="{FF2B5EF4-FFF2-40B4-BE49-F238E27FC236}">
                <a16:creationId xmlns:a16="http://schemas.microsoft.com/office/drawing/2014/main" id="{5C3CE94F-C6B6-4FCB-B4E8-7FEA8724BCA6}"/>
              </a:ext>
            </a:extLst>
          </p:cNvPr>
          <p:cNvSpPr>
            <a:spLocks noGrp="1"/>
          </p:cNvSpPr>
          <p:nvPr>
            <p:ph type="body" sz="quarter" idx="12"/>
          </p:nvPr>
        </p:nvSpPr>
        <p:spPr/>
        <p:txBody>
          <a:bodyPr/>
          <a:lstStyle/>
          <a:p>
            <a:pPr>
              <a:spcBef>
                <a:spcPts val="0"/>
              </a:spcBef>
            </a:pPr>
            <a:r>
              <a:rPr lang="en-GB" dirty="0" err="1"/>
              <a:t>Ebol</a:t>
            </a:r>
            <a:r>
              <a:rPr lang="en-GB" dirty="0"/>
              <a:t> </a:t>
            </a:r>
            <a:r>
              <a:rPr lang="en-GB" dirty="0" err="1"/>
              <a:t>hiten</a:t>
            </a:r>
            <a:r>
              <a:rPr lang="en-GB" dirty="0"/>
              <a:t> Maria@ `</a:t>
            </a:r>
            <a:r>
              <a:rPr lang="en-GB" dirty="0" err="1"/>
              <a:t>tseri</a:t>
            </a:r>
            <a:r>
              <a:rPr lang="en-GB" dirty="0"/>
              <a:t> `</a:t>
            </a:r>
            <a:r>
              <a:rPr lang="en-GB" dirty="0" err="1"/>
              <a:t>nIwakim</a:t>
            </a:r>
            <a:r>
              <a:rPr lang="en-GB" dirty="0"/>
              <a:t>@</a:t>
            </a:r>
          </a:p>
          <a:p>
            <a:pPr>
              <a:spcBef>
                <a:spcPts val="0"/>
              </a:spcBef>
            </a:pPr>
            <a:r>
              <a:rPr lang="en-GB" dirty="0"/>
              <a:t> </a:t>
            </a:r>
            <a:r>
              <a:rPr lang="en-GB" dirty="0" err="1"/>
              <a:t>ancouen</a:t>
            </a:r>
            <a:r>
              <a:rPr lang="en-GB" dirty="0"/>
              <a:t> </a:t>
            </a:r>
            <a:r>
              <a:rPr lang="en-GB" dirty="0" err="1"/>
              <a:t>Pisouswousi</a:t>
            </a:r>
            <a:r>
              <a:rPr lang="en-GB" dirty="0"/>
              <a:t> `</a:t>
            </a:r>
            <a:r>
              <a:rPr lang="en-GB" dirty="0" err="1"/>
              <a:t>mmyi</a:t>
            </a:r>
            <a:r>
              <a:rPr lang="en-GB" dirty="0"/>
              <a:t>@ `</a:t>
            </a:r>
            <a:r>
              <a:rPr lang="en-GB" dirty="0" err="1"/>
              <a:t>n,anobi</a:t>
            </a:r>
            <a:r>
              <a:rPr lang="en-GB" dirty="0"/>
              <a:t> `</a:t>
            </a:r>
            <a:r>
              <a:rPr lang="en-GB" dirty="0" err="1"/>
              <a:t>ebol</a:t>
            </a:r>
            <a:r>
              <a:rPr lang="en-GB" dirty="0"/>
              <a:t>.</a:t>
            </a:r>
          </a:p>
        </p:txBody>
      </p:sp>
    </p:spTree>
    <p:extLst>
      <p:ext uri="{BB962C8B-B14F-4D97-AF65-F5344CB8AC3E}">
        <p14:creationId xmlns:p14="http://schemas.microsoft.com/office/powerpoint/2010/main" val="2665039395"/>
      </p:ext>
    </p:extLst>
  </p:cSld>
  <p:clrMapOvr>
    <a:masterClrMapping/>
  </p:clrMapOvr>
</p:sld>
</file>

<file path=ppt/slides/slide10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F5901AC-DBE0-4C0D-AC53-D3011F6CCF58}"/>
              </a:ext>
            </a:extLst>
          </p:cNvPr>
          <p:cNvSpPr>
            <a:spLocks noGrp="1"/>
          </p:cNvSpPr>
          <p:nvPr>
            <p:ph type="body" sz="quarter" idx="10"/>
          </p:nvPr>
        </p:nvSpPr>
        <p:spPr/>
        <p:txBody>
          <a:bodyPr/>
          <a:lstStyle/>
          <a:p>
            <a:pPr>
              <a:spcBef>
                <a:spcPts val="0"/>
              </a:spcBef>
            </a:pPr>
            <a:r>
              <a:rPr lang="ar-EG" dirty="0"/>
              <a:t>آنون هون تين طوبه: إثرين شاشنى إفناى: </a:t>
            </a:r>
            <a:endParaRPr lang="en-US" dirty="0"/>
          </a:p>
          <a:p>
            <a:pPr>
              <a:spcBef>
                <a:spcPts val="0"/>
              </a:spcBef>
            </a:pPr>
            <a:r>
              <a:rPr lang="ar-EG" dirty="0"/>
              <a:t>هيتين نيه إبريسفيا: إنطوتف إمبى ماى رومى.</a:t>
            </a:r>
          </a:p>
        </p:txBody>
      </p:sp>
      <p:sp>
        <p:nvSpPr>
          <p:cNvPr id="3" name="Text Placeholder 2">
            <a:extLst>
              <a:ext uri="{FF2B5EF4-FFF2-40B4-BE49-F238E27FC236}">
                <a16:creationId xmlns:a16="http://schemas.microsoft.com/office/drawing/2014/main" id="{A83E7EB7-B851-45A1-8073-B218C67B0A72}"/>
              </a:ext>
            </a:extLst>
          </p:cNvPr>
          <p:cNvSpPr>
            <a:spLocks noGrp="1"/>
          </p:cNvSpPr>
          <p:nvPr>
            <p:ph type="body" sz="quarter" idx="11"/>
          </p:nvPr>
        </p:nvSpPr>
        <p:spPr/>
        <p:txBody>
          <a:bodyPr anchor="ctr"/>
          <a:lstStyle/>
          <a:p>
            <a:r>
              <a:rPr lang="ar-EG" sz="3400" dirty="0"/>
              <a:t>ونحن أيضاً، نطلب أن نفوز برحمةٍ، بشفاعاتِك، عند محب البشر.</a:t>
            </a:r>
          </a:p>
        </p:txBody>
      </p:sp>
      <p:sp>
        <p:nvSpPr>
          <p:cNvPr id="4" name="Text Placeholder 3">
            <a:extLst>
              <a:ext uri="{FF2B5EF4-FFF2-40B4-BE49-F238E27FC236}">
                <a16:creationId xmlns:a16="http://schemas.microsoft.com/office/drawing/2014/main" id="{7B941B2E-39CD-4724-96D3-847C6EFE3225}"/>
              </a:ext>
            </a:extLst>
          </p:cNvPr>
          <p:cNvSpPr>
            <a:spLocks noGrp="1"/>
          </p:cNvSpPr>
          <p:nvPr>
            <p:ph type="body" sz="quarter" idx="12"/>
          </p:nvPr>
        </p:nvSpPr>
        <p:spPr>
          <a:xfrm>
            <a:off x="0" y="4426226"/>
            <a:ext cx="9144000" cy="1189740"/>
          </a:xfrm>
        </p:spPr>
        <p:txBody>
          <a:bodyPr/>
          <a:lstStyle/>
          <a:p>
            <a:r>
              <a:rPr lang="en-GB" dirty="0"/>
              <a:t>Anon </a:t>
            </a:r>
            <a:r>
              <a:rPr lang="en-GB" dirty="0" err="1"/>
              <a:t>hwn</a:t>
            </a:r>
            <a:r>
              <a:rPr lang="en-GB" dirty="0"/>
              <a:t> </a:t>
            </a:r>
            <a:r>
              <a:rPr lang="en-GB" dirty="0" err="1"/>
              <a:t>tentwbh</a:t>
            </a:r>
            <a:r>
              <a:rPr lang="en-GB" dirty="0"/>
              <a:t>@ </a:t>
            </a:r>
            <a:r>
              <a:rPr lang="en-GB" dirty="0" err="1"/>
              <a:t>e;rensasni</a:t>
            </a:r>
            <a:r>
              <a:rPr lang="en-GB" dirty="0"/>
              <a:t> </a:t>
            </a:r>
            <a:r>
              <a:rPr lang="en-GB" dirty="0" err="1"/>
              <a:t>eunai</a:t>
            </a:r>
            <a:r>
              <a:rPr lang="en-GB" dirty="0"/>
              <a:t>@ </a:t>
            </a:r>
            <a:r>
              <a:rPr lang="en-GB" dirty="0" err="1"/>
              <a:t>hiten</a:t>
            </a:r>
            <a:r>
              <a:rPr lang="en-GB" dirty="0"/>
              <a:t> </a:t>
            </a:r>
            <a:r>
              <a:rPr lang="en-GB" dirty="0" err="1"/>
              <a:t>ne`precbia</a:t>
            </a:r>
            <a:r>
              <a:rPr lang="en-GB" dirty="0"/>
              <a:t>@ `</a:t>
            </a:r>
            <a:r>
              <a:rPr lang="en-GB" dirty="0" err="1"/>
              <a:t>ntotf</a:t>
            </a:r>
            <a:r>
              <a:rPr lang="en-GB" dirty="0"/>
              <a:t> `</a:t>
            </a:r>
            <a:r>
              <a:rPr lang="en-GB" dirty="0" err="1"/>
              <a:t>mPimairwmi</a:t>
            </a:r>
            <a:r>
              <a:rPr lang="en-GB" dirty="0"/>
              <a:t>.</a:t>
            </a:r>
          </a:p>
        </p:txBody>
      </p:sp>
      <p:sp>
        <p:nvSpPr>
          <p:cNvPr id="5" name="TextBox 4">
            <a:hlinkClick r:id="rId2" action="ppaction://hlinksldjump"/>
            <a:extLst>
              <a:ext uri="{FF2B5EF4-FFF2-40B4-BE49-F238E27FC236}">
                <a16:creationId xmlns:a16="http://schemas.microsoft.com/office/drawing/2014/main" id="{83465A20-E92C-4D1D-9EDF-2E59AD5E7AC8}"/>
              </a:ext>
            </a:extLst>
          </p:cNvPr>
          <p:cNvSpPr txBox="1"/>
          <p:nvPr/>
        </p:nvSpPr>
        <p:spPr>
          <a:xfrm>
            <a:off x="8175812" y="3248944"/>
            <a:ext cx="968188" cy="461665"/>
          </a:xfrm>
          <a:prstGeom prst="rect">
            <a:avLst/>
          </a:prstGeom>
          <a:noFill/>
        </p:spPr>
        <p:txBody>
          <a:bodyPr wrap="square" rtlCol="0">
            <a:spAutoFit/>
          </a:bodyPr>
          <a:lstStyle/>
          <a:p>
            <a:pPr algn="ctr" rtl="1"/>
            <a:r>
              <a:rPr lang="ar-EG" sz="2400" b="1" u="sng" dirty="0">
                <a:solidFill>
                  <a:srgbClr val="FFC000"/>
                </a:solidFill>
              </a:rPr>
              <a:t>الدفنار</a:t>
            </a:r>
            <a:endParaRPr lang="en-GB" sz="2400" b="1" u="sng" dirty="0">
              <a:solidFill>
                <a:srgbClr val="FFC000"/>
              </a:solidFill>
            </a:endParaRPr>
          </a:p>
        </p:txBody>
      </p:sp>
    </p:spTree>
    <p:extLst>
      <p:ext uri="{BB962C8B-B14F-4D97-AF65-F5344CB8AC3E}">
        <p14:creationId xmlns:p14="http://schemas.microsoft.com/office/powerpoint/2010/main" val="4161554864"/>
      </p:ext>
    </p:extLst>
  </p:cSld>
  <p:clrMapOvr>
    <a:masterClrMapping/>
  </p:clrMapOvr>
</p:sld>
</file>

<file path=ppt/slides/slide10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38C47C7-92F1-460B-8B06-441D0045052D}"/>
              </a:ext>
            </a:extLst>
          </p:cNvPr>
          <p:cNvSpPr>
            <a:spLocks noGrp="1"/>
          </p:cNvSpPr>
          <p:nvPr>
            <p:ph type="body" sz="quarter" idx="10"/>
          </p:nvPr>
        </p:nvSpPr>
        <p:spPr/>
        <p:txBody>
          <a:bodyPr/>
          <a:lstStyle/>
          <a:p>
            <a:pPr>
              <a:spcBef>
                <a:spcPts val="0"/>
              </a:spcBef>
            </a:pPr>
            <a:r>
              <a:rPr lang="ar-EG" sz="3800" dirty="0"/>
              <a:t>آدام إيه تى إفؤى: إن إمكاه إنهيت: </a:t>
            </a:r>
          </a:p>
          <a:p>
            <a:pPr>
              <a:spcBef>
                <a:spcPts val="0"/>
              </a:spcBef>
            </a:pPr>
            <a:r>
              <a:rPr lang="ar-EG" sz="3800" dirty="0"/>
              <a:t>أفتى ماتى إنچيه إبتشويس: إيطاس طوف إيه تيف أرشى.</a:t>
            </a:r>
          </a:p>
        </p:txBody>
      </p:sp>
      <p:sp>
        <p:nvSpPr>
          <p:cNvPr id="3" name="Text Placeholder 2">
            <a:extLst>
              <a:ext uri="{FF2B5EF4-FFF2-40B4-BE49-F238E27FC236}">
                <a16:creationId xmlns:a16="http://schemas.microsoft.com/office/drawing/2014/main" id="{B5A0C3B5-4961-4423-AD73-8E474B913A8A}"/>
              </a:ext>
            </a:extLst>
          </p:cNvPr>
          <p:cNvSpPr>
            <a:spLocks noGrp="1"/>
          </p:cNvSpPr>
          <p:nvPr>
            <p:ph type="body" sz="quarter" idx="11"/>
          </p:nvPr>
        </p:nvSpPr>
        <p:spPr/>
        <p:txBody>
          <a:bodyPr anchor="ctr"/>
          <a:lstStyle/>
          <a:p>
            <a:r>
              <a:rPr lang="ar-EG" dirty="0"/>
              <a:t>أدم بينما، هو حزين، سر الرب أن يرده، إلى رئاسته. </a:t>
            </a:r>
          </a:p>
        </p:txBody>
      </p:sp>
      <p:sp>
        <p:nvSpPr>
          <p:cNvPr id="4" name="Text Placeholder 3">
            <a:extLst>
              <a:ext uri="{FF2B5EF4-FFF2-40B4-BE49-F238E27FC236}">
                <a16:creationId xmlns:a16="http://schemas.microsoft.com/office/drawing/2014/main" id="{AE42DD35-33BA-42C7-AA63-BEF9DF8DA0B7}"/>
              </a:ext>
            </a:extLst>
          </p:cNvPr>
          <p:cNvSpPr>
            <a:spLocks noGrp="1"/>
          </p:cNvSpPr>
          <p:nvPr>
            <p:ph type="body" sz="quarter" idx="12"/>
          </p:nvPr>
        </p:nvSpPr>
        <p:spPr/>
        <p:txBody>
          <a:bodyPr/>
          <a:lstStyle/>
          <a:p>
            <a:pPr>
              <a:spcBef>
                <a:spcPts val="0"/>
              </a:spcBef>
            </a:pPr>
            <a:r>
              <a:rPr lang="da-DK" dirty="0"/>
              <a:t>Adam `eti`efoi@ `n`emkah`nhyt@</a:t>
            </a:r>
            <a:endParaRPr lang="ar-EG" dirty="0"/>
          </a:p>
          <a:p>
            <a:pPr>
              <a:spcBef>
                <a:spcPts val="0"/>
              </a:spcBef>
            </a:pPr>
            <a:r>
              <a:rPr lang="da-DK" dirty="0"/>
              <a:t> af]ma] `nje P=o=c@ etac;of `etef`ar,y.</a:t>
            </a:r>
          </a:p>
        </p:txBody>
      </p:sp>
    </p:spTree>
    <p:extLst>
      <p:ext uri="{BB962C8B-B14F-4D97-AF65-F5344CB8AC3E}">
        <p14:creationId xmlns:p14="http://schemas.microsoft.com/office/powerpoint/2010/main" val="695490434"/>
      </p:ext>
    </p:extLst>
  </p:cSld>
  <p:clrMapOvr>
    <a:masterClrMapping/>
  </p:clrMapOvr>
</p:sld>
</file>

<file path=ppt/slides/slide10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EC36174-878C-4311-A979-22F800AD97F0}"/>
              </a:ext>
            </a:extLst>
          </p:cNvPr>
          <p:cNvSpPr>
            <a:spLocks noGrp="1"/>
          </p:cNvSpPr>
          <p:nvPr>
            <p:ph type="body" sz="quarter" idx="10"/>
          </p:nvPr>
        </p:nvSpPr>
        <p:spPr/>
        <p:txBody>
          <a:bodyPr/>
          <a:lstStyle/>
          <a:p>
            <a:r>
              <a:rPr lang="ar-EG" dirty="0"/>
              <a:t>أفشاي سوما تيكوس: إيفول خين تى بارثينوس: أتشينيه إسبيرما إنرومى: شا إنتيف سوتى إممون. </a:t>
            </a:r>
          </a:p>
        </p:txBody>
      </p:sp>
      <p:sp>
        <p:nvSpPr>
          <p:cNvPr id="3" name="Text Placeholder 2">
            <a:extLst>
              <a:ext uri="{FF2B5EF4-FFF2-40B4-BE49-F238E27FC236}">
                <a16:creationId xmlns:a16="http://schemas.microsoft.com/office/drawing/2014/main" id="{B2387499-F141-4FFC-904E-25AE3123F658}"/>
              </a:ext>
            </a:extLst>
          </p:cNvPr>
          <p:cNvSpPr>
            <a:spLocks noGrp="1"/>
          </p:cNvSpPr>
          <p:nvPr>
            <p:ph type="body" sz="quarter" idx="11"/>
          </p:nvPr>
        </p:nvSpPr>
        <p:spPr/>
        <p:txBody>
          <a:bodyPr anchor="ctr"/>
          <a:lstStyle/>
          <a:p>
            <a:r>
              <a:rPr lang="ar-EG" sz="3900" dirty="0"/>
              <a:t>أشرق جسدياً، من العذراء، بغير زرع بشر، حتى خلصنا.</a:t>
            </a:r>
          </a:p>
        </p:txBody>
      </p:sp>
      <p:sp>
        <p:nvSpPr>
          <p:cNvPr id="4" name="Text Placeholder 3">
            <a:extLst>
              <a:ext uri="{FF2B5EF4-FFF2-40B4-BE49-F238E27FC236}">
                <a16:creationId xmlns:a16="http://schemas.microsoft.com/office/drawing/2014/main" id="{24366DDE-9985-48D2-9915-41FBC85EDE7D}"/>
              </a:ext>
            </a:extLst>
          </p:cNvPr>
          <p:cNvSpPr>
            <a:spLocks noGrp="1"/>
          </p:cNvSpPr>
          <p:nvPr>
            <p:ph type="body" sz="quarter" idx="12"/>
          </p:nvPr>
        </p:nvSpPr>
        <p:spPr/>
        <p:txBody>
          <a:bodyPr/>
          <a:lstStyle/>
          <a:p>
            <a:r>
              <a:rPr lang="it-IT" dirty="0"/>
              <a:t>Afsai cwmatikwc@ `ebolqen ]Par;enoc@ a[ne `cperma `nrwmi@ sa`ntefcw] `mmon.</a:t>
            </a:r>
          </a:p>
        </p:txBody>
      </p:sp>
    </p:spTree>
    <p:extLst>
      <p:ext uri="{BB962C8B-B14F-4D97-AF65-F5344CB8AC3E}">
        <p14:creationId xmlns:p14="http://schemas.microsoft.com/office/powerpoint/2010/main" val="2795810184"/>
      </p:ext>
    </p:extLst>
  </p:cSld>
  <p:clrMapOvr>
    <a:masterClrMapping/>
  </p:clrMapOvr>
</p:sld>
</file>

<file path=ppt/slides/slide10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D3E173AD-638A-4EF0-9AF0-E1D32FB2F8FE}"/>
              </a:ext>
            </a:extLst>
          </p:cNvPr>
          <p:cNvSpPr>
            <a:spLocks noGrp="1"/>
          </p:cNvSpPr>
          <p:nvPr>
            <p:ph type="body" sz="quarter" idx="10"/>
          </p:nvPr>
        </p:nvSpPr>
        <p:spPr/>
        <p:txBody>
          <a:bodyPr/>
          <a:lstStyle/>
          <a:p>
            <a:pPr>
              <a:spcBef>
                <a:spcPts val="0"/>
              </a:spcBef>
            </a:pPr>
            <a:r>
              <a:rPr lang="ar-EG" dirty="0"/>
              <a:t>إيفا ثى إيطاف إرهال إمموس: إنچيه بى هوف: </a:t>
            </a:r>
          </a:p>
          <a:p>
            <a:pPr>
              <a:spcBef>
                <a:spcPts val="0"/>
              </a:spcBef>
            </a:pPr>
            <a:r>
              <a:rPr lang="ar-EG" dirty="0"/>
              <a:t>أستشى أبوفاسيس إيفول هيتين إبتشويس. </a:t>
            </a:r>
          </a:p>
        </p:txBody>
      </p:sp>
      <p:sp>
        <p:nvSpPr>
          <p:cNvPr id="6" name="Text Placeholder 5">
            <a:extLst>
              <a:ext uri="{FF2B5EF4-FFF2-40B4-BE49-F238E27FC236}">
                <a16:creationId xmlns:a16="http://schemas.microsoft.com/office/drawing/2014/main" id="{824B8D80-94CC-4158-8262-D0EEFADAD8EB}"/>
              </a:ext>
            </a:extLst>
          </p:cNvPr>
          <p:cNvSpPr>
            <a:spLocks noGrp="1"/>
          </p:cNvSpPr>
          <p:nvPr>
            <p:ph type="body" sz="quarter" idx="11"/>
          </p:nvPr>
        </p:nvSpPr>
        <p:spPr/>
        <p:txBody>
          <a:bodyPr anchor="ctr"/>
          <a:lstStyle/>
          <a:p>
            <a:r>
              <a:rPr lang="ar-EG" dirty="0"/>
              <a:t>حواء التى، أغرتها الحية، حكم عليها، من قبل الرب.</a:t>
            </a:r>
          </a:p>
        </p:txBody>
      </p:sp>
      <p:sp>
        <p:nvSpPr>
          <p:cNvPr id="7" name="Text Placeholder 6">
            <a:extLst>
              <a:ext uri="{FF2B5EF4-FFF2-40B4-BE49-F238E27FC236}">
                <a16:creationId xmlns:a16="http://schemas.microsoft.com/office/drawing/2014/main" id="{4C065468-C004-4948-B5C3-896F28F322F0}"/>
              </a:ext>
            </a:extLst>
          </p:cNvPr>
          <p:cNvSpPr>
            <a:spLocks noGrp="1"/>
          </p:cNvSpPr>
          <p:nvPr>
            <p:ph type="body" sz="quarter" idx="12"/>
          </p:nvPr>
        </p:nvSpPr>
        <p:spPr/>
        <p:txBody>
          <a:bodyPr/>
          <a:lstStyle/>
          <a:p>
            <a:r>
              <a:rPr lang="en-GB" dirty="0" err="1"/>
              <a:t>Eua</a:t>
            </a:r>
            <a:r>
              <a:rPr lang="en-GB" dirty="0"/>
              <a:t> ;</a:t>
            </a:r>
            <a:r>
              <a:rPr lang="en-GB" dirty="0" err="1"/>
              <a:t>y`etaf`erhal</a:t>
            </a:r>
            <a:r>
              <a:rPr lang="en-GB" dirty="0"/>
              <a:t> `</a:t>
            </a:r>
            <a:r>
              <a:rPr lang="en-GB" dirty="0" err="1"/>
              <a:t>mmoc</a:t>
            </a:r>
            <a:r>
              <a:rPr lang="en-GB" dirty="0"/>
              <a:t>@ `</a:t>
            </a:r>
            <a:r>
              <a:rPr lang="en-GB" dirty="0" err="1"/>
              <a:t>nje</a:t>
            </a:r>
            <a:r>
              <a:rPr lang="en-GB" dirty="0"/>
              <a:t> </a:t>
            </a:r>
            <a:r>
              <a:rPr lang="en-GB" dirty="0" err="1"/>
              <a:t>pihof</a:t>
            </a:r>
            <a:r>
              <a:rPr lang="en-GB" dirty="0"/>
              <a:t>@ ac[</a:t>
            </a:r>
            <a:r>
              <a:rPr lang="en-GB" dirty="0" err="1"/>
              <a:t>i`apovacic</a:t>
            </a:r>
            <a:r>
              <a:rPr lang="en-GB" dirty="0"/>
              <a:t>@ `</a:t>
            </a:r>
            <a:r>
              <a:rPr lang="en-GB" dirty="0" err="1"/>
              <a:t>ebolhiten</a:t>
            </a:r>
            <a:r>
              <a:rPr lang="en-GB" dirty="0"/>
              <a:t> P=o=c.</a:t>
            </a:r>
          </a:p>
        </p:txBody>
      </p:sp>
    </p:spTree>
    <p:extLst>
      <p:ext uri="{BB962C8B-B14F-4D97-AF65-F5344CB8AC3E}">
        <p14:creationId xmlns:p14="http://schemas.microsoft.com/office/powerpoint/2010/main" val="4076063552"/>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7D231-3442-4FB1-A2DC-AB5AA561E0BE}"/>
              </a:ext>
            </a:extLst>
          </p:cNvPr>
          <p:cNvSpPr>
            <a:spLocks noGrp="1"/>
          </p:cNvSpPr>
          <p:nvPr>
            <p:ph type="title"/>
          </p:nvPr>
        </p:nvSpPr>
        <p:spPr/>
        <p:txBody>
          <a:bodyPr/>
          <a:lstStyle/>
          <a:p>
            <a:endParaRPr lang="en-GB"/>
          </a:p>
        </p:txBody>
      </p:sp>
      <p:sp>
        <p:nvSpPr>
          <p:cNvPr id="5" name="Text Placeholder 4"/>
          <p:cNvSpPr>
            <a:spLocks noGrp="1"/>
          </p:cNvSpPr>
          <p:nvPr>
            <p:ph type="body" sz="quarter" idx="10"/>
          </p:nvPr>
        </p:nvSpPr>
        <p:spPr/>
        <p:txBody>
          <a:bodyPr/>
          <a:lstStyle/>
          <a:p>
            <a:r>
              <a:rPr lang="ar-EG" sz="2900" b="1" dirty="0"/>
              <a:t>آ إبشويس إن بي مو أوو إنتيه إفيوم إيه إهري إيه جو أوو : نين شيري ذيه إم بسرائيل نافموشي خين بيت شو أو أوو خين إثميتي إم إفيوم.</a:t>
            </a:r>
          </a:p>
        </p:txBody>
      </p:sp>
      <p:sp>
        <p:nvSpPr>
          <p:cNvPr id="6" name="Text Placeholder 5"/>
          <p:cNvSpPr>
            <a:spLocks noGrp="1"/>
          </p:cNvSpPr>
          <p:nvPr>
            <p:ph type="body" sz="quarter" idx="11"/>
          </p:nvPr>
        </p:nvSpPr>
        <p:spPr/>
        <p:txBody>
          <a:bodyPr/>
          <a:lstStyle/>
          <a:p>
            <a:r>
              <a:rPr lang="ar-EG" sz="3200" b="1" dirty="0"/>
              <a:t>والرب غمرهم بماء البحر : أما بنو إسرائيل فكانوا يمشون على اليابسة في وسط البحر.</a:t>
            </a:r>
          </a:p>
        </p:txBody>
      </p:sp>
      <p:sp>
        <p:nvSpPr>
          <p:cNvPr id="7" name="Text Placeholder 6"/>
          <p:cNvSpPr>
            <a:spLocks noGrp="1"/>
          </p:cNvSpPr>
          <p:nvPr>
            <p:ph type="body" sz="quarter" idx="12"/>
          </p:nvPr>
        </p:nvSpPr>
        <p:spPr/>
        <p:txBody>
          <a:bodyPr anchor="ctr"/>
          <a:lstStyle/>
          <a:p>
            <a:r>
              <a:rPr lang="en-US" sz="3200" dirty="0"/>
              <a:t>`A `P[</a:t>
            </a:r>
            <a:r>
              <a:rPr lang="en-US" sz="3200" dirty="0" err="1"/>
              <a:t>oic</a:t>
            </a:r>
            <a:r>
              <a:rPr lang="en-US" sz="3200" dirty="0"/>
              <a:t> </a:t>
            </a:r>
            <a:r>
              <a:rPr lang="en-US" sz="3200" dirty="0" err="1"/>
              <a:t>en</a:t>
            </a:r>
            <a:r>
              <a:rPr lang="en-US" sz="3200" dirty="0"/>
              <a:t> </a:t>
            </a:r>
            <a:r>
              <a:rPr lang="en-US" sz="3200" dirty="0" err="1"/>
              <a:t>pimwou</a:t>
            </a:r>
            <a:r>
              <a:rPr lang="en-US" sz="3200" dirty="0"/>
              <a:t> `</a:t>
            </a:r>
            <a:r>
              <a:rPr lang="en-US" sz="3200" dirty="0" err="1"/>
              <a:t>nte</a:t>
            </a:r>
            <a:r>
              <a:rPr lang="en-US" sz="3200" dirty="0"/>
              <a:t> `</a:t>
            </a:r>
            <a:r>
              <a:rPr lang="en-US" sz="3200" dirty="0" err="1"/>
              <a:t>viom</a:t>
            </a:r>
            <a:r>
              <a:rPr lang="en-US" sz="3200" dirty="0"/>
              <a:t> `</a:t>
            </a:r>
            <a:r>
              <a:rPr lang="en-US" sz="3200" dirty="0" err="1"/>
              <a:t>e`hryi</a:t>
            </a:r>
            <a:r>
              <a:rPr lang="en-US" sz="3200" dirty="0"/>
              <a:t> `</a:t>
            </a:r>
            <a:r>
              <a:rPr lang="en-US" sz="3200" dirty="0" err="1"/>
              <a:t>ejwou</a:t>
            </a:r>
            <a:r>
              <a:rPr lang="en-US" sz="3200" dirty="0"/>
              <a:t>@ </a:t>
            </a:r>
            <a:r>
              <a:rPr lang="en-US" sz="3200" dirty="0" err="1"/>
              <a:t>nensyri</a:t>
            </a:r>
            <a:r>
              <a:rPr lang="en-US" sz="3200" dirty="0"/>
              <a:t> de `</a:t>
            </a:r>
            <a:r>
              <a:rPr lang="en-US" sz="3200" dirty="0" err="1"/>
              <a:t>mPi`crayl</a:t>
            </a:r>
            <a:r>
              <a:rPr lang="en-US" sz="3200" dirty="0"/>
              <a:t> </a:t>
            </a:r>
            <a:r>
              <a:rPr lang="en-US" sz="3200" dirty="0" err="1"/>
              <a:t>naumosi</a:t>
            </a:r>
            <a:r>
              <a:rPr lang="en-US" sz="3200" dirty="0"/>
              <a:t> </a:t>
            </a:r>
            <a:r>
              <a:rPr lang="en-US" sz="3200" dirty="0" err="1"/>
              <a:t>qen</a:t>
            </a:r>
            <a:r>
              <a:rPr lang="en-US" sz="3200" dirty="0"/>
              <a:t> </a:t>
            </a:r>
            <a:r>
              <a:rPr lang="en-US" sz="3200" dirty="0" err="1"/>
              <a:t>petsou`wou</a:t>
            </a:r>
            <a:r>
              <a:rPr lang="en-US" sz="3200" dirty="0"/>
              <a:t> </a:t>
            </a:r>
            <a:r>
              <a:rPr lang="en-US" sz="3200" dirty="0" err="1"/>
              <a:t>qen</a:t>
            </a:r>
            <a:r>
              <a:rPr lang="en-US" sz="3200" dirty="0"/>
              <a:t> `;my] `</a:t>
            </a:r>
            <a:r>
              <a:rPr lang="en-US" sz="3200" dirty="0" err="1"/>
              <a:t>m`viom</a:t>
            </a:r>
            <a:r>
              <a:rPr lang="en-US" sz="3200" dirty="0"/>
              <a:t>.</a:t>
            </a:r>
          </a:p>
        </p:txBody>
      </p:sp>
    </p:spTree>
    <p:extLst>
      <p:ext uri="{BB962C8B-B14F-4D97-AF65-F5344CB8AC3E}">
        <p14:creationId xmlns:p14="http://schemas.microsoft.com/office/powerpoint/2010/main" val="3387406321"/>
      </p:ext>
    </p:extLst>
  </p:cSld>
  <p:clrMapOvr>
    <a:masterClrMapping/>
  </p:clrMapOvr>
</p:sld>
</file>

<file path=ppt/slides/slide10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2585B04-78FF-428D-9C37-EA81639DAD0D}"/>
              </a:ext>
            </a:extLst>
          </p:cNvPr>
          <p:cNvSpPr>
            <a:spLocks noGrp="1"/>
          </p:cNvSpPr>
          <p:nvPr>
            <p:ph type="body" sz="quarter" idx="10"/>
          </p:nvPr>
        </p:nvSpPr>
        <p:spPr/>
        <p:txBody>
          <a:bodyPr/>
          <a:lstStyle/>
          <a:p>
            <a:pPr>
              <a:spcBef>
                <a:spcPts val="0"/>
              </a:spcBef>
            </a:pPr>
            <a:r>
              <a:rPr lang="ar-EG" dirty="0"/>
              <a:t>چيه خين أو أشاى: تينا إثرو آشاى: </a:t>
            </a:r>
          </a:p>
          <a:p>
            <a:pPr>
              <a:spcBef>
                <a:spcPts val="0"/>
              </a:spcBef>
            </a:pPr>
            <a:r>
              <a:rPr lang="ar-EG" dirty="0"/>
              <a:t>إنچيه نى إمكاه إنتهيت: نيم نيفى آهوم. </a:t>
            </a:r>
          </a:p>
        </p:txBody>
      </p:sp>
      <p:sp>
        <p:nvSpPr>
          <p:cNvPr id="3" name="Text Placeholder 2">
            <a:extLst>
              <a:ext uri="{FF2B5EF4-FFF2-40B4-BE49-F238E27FC236}">
                <a16:creationId xmlns:a16="http://schemas.microsoft.com/office/drawing/2014/main" id="{2A4CF65D-FD21-46D1-ADEB-2BE5A164C808}"/>
              </a:ext>
            </a:extLst>
          </p:cNvPr>
          <p:cNvSpPr>
            <a:spLocks noGrp="1"/>
          </p:cNvSpPr>
          <p:nvPr>
            <p:ph type="body" sz="quarter" idx="11"/>
          </p:nvPr>
        </p:nvSpPr>
        <p:spPr/>
        <p:txBody>
          <a:bodyPr anchor="ctr"/>
          <a:lstStyle/>
          <a:p>
            <a:r>
              <a:rPr lang="ar-EG" dirty="0"/>
              <a:t>أن بالكثرة، أكثر، أحزانك، و تنهداتك. </a:t>
            </a:r>
          </a:p>
        </p:txBody>
      </p:sp>
      <p:sp>
        <p:nvSpPr>
          <p:cNvPr id="4" name="Text Placeholder 3">
            <a:extLst>
              <a:ext uri="{FF2B5EF4-FFF2-40B4-BE49-F238E27FC236}">
                <a16:creationId xmlns:a16="http://schemas.microsoft.com/office/drawing/2014/main" id="{3CB27BE2-2C57-43DC-9D42-AE89F5C4A61D}"/>
              </a:ext>
            </a:extLst>
          </p:cNvPr>
          <p:cNvSpPr>
            <a:spLocks noGrp="1"/>
          </p:cNvSpPr>
          <p:nvPr>
            <p:ph type="body" sz="quarter" idx="12"/>
          </p:nvPr>
        </p:nvSpPr>
        <p:spPr/>
        <p:txBody>
          <a:bodyPr/>
          <a:lstStyle/>
          <a:p>
            <a:pPr>
              <a:spcBef>
                <a:spcPts val="0"/>
              </a:spcBef>
            </a:pPr>
            <a:r>
              <a:rPr lang="pt-BR" dirty="0"/>
              <a:t>Je qen `ou`asai@ ]na`;rou`asai@</a:t>
            </a:r>
            <a:endParaRPr lang="ar-EG" dirty="0"/>
          </a:p>
          <a:p>
            <a:pPr>
              <a:spcBef>
                <a:spcPts val="0"/>
              </a:spcBef>
            </a:pPr>
            <a:r>
              <a:rPr lang="pt-BR" dirty="0"/>
              <a:t> `nje ne`emkah`nhyt@ nem nefiahom.</a:t>
            </a:r>
            <a:endParaRPr lang="en-GB" dirty="0"/>
          </a:p>
        </p:txBody>
      </p:sp>
    </p:spTree>
    <p:extLst>
      <p:ext uri="{BB962C8B-B14F-4D97-AF65-F5344CB8AC3E}">
        <p14:creationId xmlns:p14="http://schemas.microsoft.com/office/powerpoint/2010/main" val="1815468869"/>
      </p:ext>
    </p:extLst>
  </p:cSld>
  <p:clrMapOvr>
    <a:masterClrMapping/>
  </p:clrMapOvr>
</p:sld>
</file>

<file path=ppt/slides/slide10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F96A507-7FA7-4D64-B363-27FDCF728891}"/>
              </a:ext>
            </a:extLst>
          </p:cNvPr>
          <p:cNvSpPr>
            <a:spLocks noGrp="1"/>
          </p:cNvSpPr>
          <p:nvPr>
            <p:ph type="body" sz="quarter" idx="10"/>
          </p:nvPr>
        </p:nvSpPr>
        <p:spPr/>
        <p:txBody>
          <a:bodyPr/>
          <a:lstStyle/>
          <a:p>
            <a:r>
              <a:rPr lang="ar-EG" sz="3700" dirty="0"/>
              <a:t>أف شينهيت إنچيه إبتشويس: هيتين تيف ميت ماى رومى: أفتى ماتى إنكيسوب: إيه أيس إنريمهيه. </a:t>
            </a:r>
          </a:p>
        </p:txBody>
      </p:sp>
      <p:sp>
        <p:nvSpPr>
          <p:cNvPr id="3" name="Text Placeholder 2">
            <a:extLst>
              <a:ext uri="{FF2B5EF4-FFF2-40B4-BE49-F238E27FC236}">
                <a16:creationId xmlns:a16="http://schemas.microsoft.com/office/drawing/2014/main" id="{05823F1C-E132-460B-AE4C-669F97EE79EC}"/>
              </a:ext>
            </a:extLst>
          </p:cNvPr>
          <p:cNvSpPr>
            <a:spLocks noGrp="1"/>
          </p:cNvSpPr>
          <p:nvPr>
            <p:ph type="body" sz="quarter" idx="11"/>
          </p:nvPr>
        </p:nvSpPr>
        <p:spPr/>
        <p:txBody>
          <a:bodyPr anchor="ctr"/>
          <a:lstStyle/>
          <a:p>
            <a:r>
              <a:rPr lang="ar-EG" sz="3700" dirty="0"/>
              <a:t>تحنن الرب، من قبل محبته للبشر، وسر مرة أخرى، بعتقها.</a:t>
            </a:r>
          </a:p>
        </p:txBody>
      </p:sp>
      <p:sp>
        <p:nvSpPr>
          <p:cNvPr id="4" name="Text Placeholder 3">
            <a:extLst>
              <a:ext uri="{FF2B5EF4-FFF2-40B4-BE49-F238E27FC236}">
                <a16:creationId xmlns:a16="http://schemas.microsoft.com/office/drawing/2014/main" id="{B1781F6F-86C0-482F-816F-7D29B7BCFCEE}"/>
              </a:ext>
            </a:extLst>
          </p:cNvPr>
          <p:cNvSpPr>
            <a:spLocks noGrp="1"/>
          </p:cNvSpPr>
          <p:nvPr>
            <p:ph type="body" sz="quarter" idx="12"/>
          </p:nvPr>
        </p:nvSpPr>
        <p:spPr/>
        <p:txBody>
          <a:bodyPr/>
          <a:lstStyle/>
          <a:p>
            <a:r>
              <a:rPr lang="da-DK" dirty="0"/>
              <a:t>Afsenhyt `nje `P=o=c@ hiten tefmetmairwmi@ af]ma] `nkecop@ `e`aic `nremhe.</a:t>
            </a:r>
          </a:p>
        </p:txBody>
      </p:sp>
    </p:spTree>
    <p:extLst>
      <p:ext uri="{BB962C8B-B14F-4D97-AF65-F5344CB8AC3E}">
        <p14:creationId xmlns:p14="http://schemas.microsoft.com/office/powerpoint/2010/main" val="4021282682"/>
      </p:ext>
    </p:extLst>
  </p:cSld>
  <p:clrMapOvr>
    <a:masterClrMapping/>
  </p:clrMapOvr>
</p:sld>
</file>

<file path=ppt/slides/slide10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8F90FA6-92E0-4367-9C2C-3963DA60B11D}"/>
              </a:ext>
            </a:extLst>
          </p:cNvPr>
          <p:cNvSpPr>
            <a:spLocks noGrp="1"/>
          </p:cNvSpPr>
          <p:nvPr>
            <p:ph type="body" sz="quarter" idx="10"/>
          </p:nvPr>
        </p:nvSpPr>
        <p:spPr/>
        <p:txBody>
          <a:bodyPr/>
          <a:lstStyle/>
          <a:p>
            <a:r>
              <a:rPr lang="ar-EG" dirty="0"/>
              <a:t>أفشاي سوما تيكوس: إيفول خين تى بارثينوس: أتشينيه إسبيرما إنرومى: شا إنتيف سوتى إممون.</a:t>
            </a:r>
          </a:p>
        </p:txBody>
      </p:sp>
      <p:sp>
        <p:nvSpPr>
          <p:cNvPr id="3" name="Text Placeholder 2">
            <a:extLst>
              <a:ext uri="{FF2B5EF4-FFF2-40B4-BE49-F238E27FC236}">
                <a16:creationId xmlns:a16="http://schemas.microsoft.com/office/drawing/2014/main" id="{D60DE61D-F5EF-4FA5-B823-BA2EE12D8779}"/>
              </a:ext>
            </a:extLst>
          </p:cNvPr>
          <p:cNvSpPr>
            <a:spLocks noGrp="1"/>
          </p:cNvSpPr>
          <p:nvPr>
            <p:ph type="body" sz="quarter" idx="11"/>
          </p:nvPr>
        </p:nvSpPr>
        <p:spPr/>
        <p:txBody>
          <a:bodyPr anchor="ctr"/>
          <a:lstStyle/>
          <a:p>
            <a:r>
              <a:rPr lang="ar-EG" sz="3900" dirty="0"/>
              <a:t>أشرق جسدياً، من العذراء، بغير زرع بشر، حتى خلصنا.</a:t>
            </a:r>
          </a:p>
        </p:txBody>
      </p:sp>
      <p:sp>
        <p:nvSpPr>
          <p:cNvPr id="4" name="Text Placeholder 3">
            <a:extLst>
              <a:ext uri="{FF2B5EF4-FFF2-40B4-BE49-F238E27FC236}">
                <a16:creationId xmlns:a16="http://schemas.microsoft.com/office/drawing/2014/main" id="{AECAEAC3-0E9F-4F95-8FB0-23132658BACC}"/>
              </a:ext>
            </a:extLst>
          </p:cNvPr>
          <p:cNvSpPr>
            <a:spLocks noGrp="1"/>
          </p:cNvSpPr>
          <p:nvPr>
            <p:ph type="body" sz="quarter" idx="12"/>
          </p:nvPr>
        </p:nvSpPr>
        <p:spPr/>
        <p:txBody>
          <a:bodyPr/>
          <a:lstStyle/>
          <a:p>
            <a:r>
              <a:rPr lang="it-IT" dirty="0"/>
              <a:t>Afsai cwmatikwc@ `ebolqen ]Par;enoc@ a[ne `cperma `nrwmi@ sa`ntefcw] `mmon.</a:t>
            </a:r>
          </a:p>
        </p:txBody>
      </p:sp>
    </p:spTree>
    <p:extLst>
      <p:ext uri="{BB962C8B-B14F-4D97-AF65-F5344CB8AC3E}">
        <p14:creationId xmlns:p14="http://schemas.microsoft.com/office/powerpoint/2010/main" val="1673165167"/>
      </p:ext>
    </p:extLst>
  </p:cSld>
  <p:clrMapOvr>
    <a:masterClrMapping/>
  </p:clrMapOvr>
</p:sld>
</file>

<file path=ppt/slides/slide10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7A2AB4B0-4FE5-4B92-BD89-441FDB78AFAA}"/>
              </a:ext>
            </a:extLst>
          </p:cNvPr>
          <p:cNvSpPr>
            <a:spLocks noGrp="1"/>
          </p:cNvSpPr>
          <p:nvPr>
            <p:ph type="body" sz="quarter" idx="10"/>
          </p:nvPr>
        </p:nvSpPr>
        <p:spPr/>
        <p:txBody>
          <a:bodyPr/>
          <a:lstStyle/>
          <a:p>
            <a:r>
              <a:rPr lang="ar-EG" dirty="0"/>
              <a:t>إيسوس بخرستوس بى لوغوس: إيطافتشي ساركس: أفشوبى إنخيتين: أنناف إيه بيف أو أوو. </a:t>
            </a:r>
          </a:p>
        </p:txBody>
      </p:sp>
      <p:sp>
        <p:nvSpPr>
          <p:cNvPr id="6" name="Text Placeholder 5">
            <a:extLst>
              <a:ext uri="{FF2B5EF4-FFF2-40B4-BE49-F238E27FC236}">
                <a16:creationId xmlns:a16="http://schemas.microsoft.com/office/drawing/2014/main" id="{36749883-AD11-494E-AFC8-14757139D868}"/>
              </a:ext>
            </a:extLst>
          </p:cNvPr>
          <p:cNvSpPr>
            <a:spLocks noGrp="1"/>
          </p:cNvSpPr>
          <p:nvPr>
            <p:ph type="body" sz="quarter" idx="11"/>
          </p:nvPr>
        </p:nvSpPr>
        <p:spPr/>
        <p:txBody>
          <a:bodyPr anchor="ctr"/>
          <a:lstStyle/>
          <a:p>
            <a:r>
              <a:rPr lang="ar-EG" sz="3700" dirty="0"/>
              <a:t>يسوع المسيح الكلمة، الذي تجسد، وحل فينا، ورأينا مجده.</a:t>
            </a:r>
          </a:p>
        </p:txBody>
      </p:sp>
      <p:sp>
        <p:nvSpPr>
          <p:cNvPr id="7" name="Text Placeholder 6">
            <a:extLst>
              <a:ext uri="{FF2B5EF4-FFF2-40B4-BE49-F238E27FC236}">
                <a16:creationId xmlns:a16="http://schemas.microsoft.com/office/drawing/2014/main" id="{4BFEC5F9-7304-4DD9-A00B-5028A48EDA3E}"/>
              </a:ext>
            </a:extLst>
          </p:cNvPr>
          <p:cNvSpPr>
            <a:spLocks noGrp="1"/>
          </p:cNvSpPr>
          <p:nvPr>
            <p:ph type="body" sz="quarter" idx="12"/>
          </p:nvPr>
        </p:nvSpPr>
        <p:spPr/>
        <p:txBody>
          <a:bodyPr/>
          <a:lstStyle/>
          <a:p>
            <a:r>
              <a:rPr lang="en-GB" dirty="0"/>
              <a:t>I=y=c P=,=c </a:t>
            </a:r>
            <a:r>
              <a:rPr lang="en-GB" dirty="0" err="1"/>
              <a:t>piLogoc</a:t>
            </a:r>
            <a:r>
              <a:rPr lang="en-GB" dirty="0"/>
              <a:t>@ `</a:t>
            </a:r>
            <a:r>
              <a:rPr lang="en-GB" dirty="0" err="1"/>
              <a:t>etaf</a:t>
            </a:r>
            <a:r>
              <a:rPr lang="en-GB" dirty="0"/>
              <a:t>[</a:t>
            </a:r>
            <a:r>
              <a:rPr lang="en-GB" dirty="0" err="1"/>
              <a:t>icarx</a:t>
            </a:r>
            <a:r>
              <a:rPr lang="en-GB" dirty="0"/>
              <a:t>@ </a:t>
            </a:r>
            <a:r>
              <a:rPr lang="en-GB" dirty="0" err="1"/>
              <a:t>afswpi</a:t>
            </a:r>
            <a:r>
              <a:rPr lang="en-GB" dirty="0"/>
              <a:t> `</a:t>
            </a:r>
            <a:r>
              <a:rPr lang="en-GB" dirty="0" err="1"/>
              <a:t>nqyten</a:t>
            </a:r>
            <a:r>
              <a:rPr lang="en-GB" dirty="0"/>
              <a:t>@ `</a:t>
            </a:r>
            <a:r>
              <a:rPr lang="en-GB" dirty="0" err="1"/>
              <a:t>annau</a:t>
            </a:r>
            <a:r>
              <a:rPr lang="en-GB" dirty="0"/>
              <a:t> `</a:t>
            </a:r>
            <a:r>
              <a:rPr lang="en-GB" dirty="0" err="1"/>
              <a:t>epef`w`ou</a:t>
            </a:r>
            <a:r>
              <a:rPr lang="en-GB" dirty="0"/>
              <a:t>.</a:t>
            </a:r>
          </a:p>
        </p:txBody>
      </p:sp>
    </p:spTree>
    <p:extLst>
      <p:ext uri="{BB962C8B-B14F-4D97-AF65-F5344CB8AC3E}">
        <p14:creationId xmlns:p14="http://schemas.microsoft.com/office/powerpoint/2010/main" val="1373515150"/>
      </p:ext>
    </p:extLst>
  </p:cSld>
  <p:clrMapOvr>
    <a:masterClrMapping/>
  </p:clrMapOvr>
</p:sld>
</file>

<file path=ppt/slides/slide10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8257C58-0999-4F16-ADD4-5104C99A8F04}"/>
              </a:ext>
            </a:extLst>
          </p:cNvPr>
          <p:cNvSpPr>
            <a:spLocks noGrp="1"/>
          </p:cNvSpPr>
          <p:nvPr>
            <p:ph type="body" sz="quarter" idx="10"/>
          </p:nvPr>
        </p:nvSpPr>
        <p:spPr/>
        <p:txBody>
          <a:bodyPr/>
          <a:lstStyle/>
          <a:p>
            <a:pPr>
              <a:spcBef>
                <a:spcPts val="0"/>
              </a:spcBef>
            </a:pPr>
            <a:r>
              <a:rPr lang="ar-EG" dirty="0"/>
              <a:t>إمفريتى إم إب أو أوو: إن أوشيرى إما فاطف: </a:t>
            </a:r>
          </a:p>
          <a:p>
            <a:pPr>
              <a:spcBef>
                <a:spcPts val="0"/>
              </a:spcBef>
            </a:pPr>
            <a:r>
              <a:rPr lang="ar-EG" dirty="0"/>
              <a:t>إن طوتف إمبيف يوت: أفتى ماتى إيه إفناهمين.</a:t>
            </a:r>
          </a:p>
        </p:txBody>
      </p:sp>
      <p:sp>
        <p:nvSpPr>
          <p:cNvPr id="3" name="Text Placeholder 2">
            <a:extLst>
              <a:ext uri="{FF2B5EF4-FFF2-40B4-BE49-F238E27FC236}">
                <a16:creationId xmlns:a16="http://schemas.microsoft.com/office/drawing/2014/main" id="{A95DE1D3-AA99-4F4F-9C9E-4FACF0736D9D}"/>
              </a:ext>
            </a:extLst>
          </p:cNvPr>
          <p:cNvSpPr>
            <a:spLocks noGrp="1"/>
          </p:cNvSpPr>
          <p:nvPr>
            <p:ph type="body" sz="quarter" idx="11"/>
          </p:nvPr>
        </p:nvSpPr>
        <p:spPr/>
        <p:txBody>
          <a:bodyPr anchor="ctr"/>
          <a:lstStyle/>
          <a:p>
            <a:r>
              <a:rPr lang="ar-EG" dirty="0"/>
              <a:t>مثل مجد، ابن وحيد لأبيه، قد سر، أن يخلصنا.</a:t>
            </a:r>
          </a:p>
        </p:txBody>
      </p:sp>
      <p:sp>
        <p:nvSpPr>
          <p:cNvPr id="4" name="Text Placeholder 3">
            <a:extLst>
              <a:ext uri="{FF2B5EF4-FFF2-40B4-BE49-F238E27FC236}">
                <a16:creationId xmlns:a16="http://schemas.microsoft.com/office/drawing/2014/main" id="{9764F2A2-A8E1-4572-8E3A-3089DF9D9043}"/>
              </a:ext>
            </a:extLst>
          </p:cNvPr>
          <p:cNvSpPr>
            <a:spLocks noGrp="1"/>
          </p:cNvSpPr>
          <p:nvPr>
            <p:ph type="body" sz="quarter" idx="12"/>
          </p:nvPr>
        </p:nvSpPr>
        <p:spPr/>
        <p:txBody>
          <a:bodyPr/>
          <a:lstStyle/>
          <a:p>
            <a:pPr>
              <a:spcBef>
                <a:spcPts val="0"/>
              </a:spcBef>
            </a:pPr>
            <a:r>
              <a:rPr lang="en-GB" dirty="0"/>
              <a:t>`</a:t>
            </a:r>
            <a:r>
              <a:rPr lang="en-GB" dirty="0" err="1"/>
              <a:t>M`vry</a:t>
            </a:r>
            <a:r>
              <a:rPr lang="en-GB" dirty="0"/>
              <a:t>] `</a:t>
            </a:r>
            <a:r>
              <a:rPr lang="en-GB" dirty="0" err="1"/>
              <a:t>m`p`w`ou</a:t>
            </a:r>
            <a:r>
              <a:rPr lang="en-GB" dirty="0"/>
              <a:t>@ `</a:t>
            </a:r>
            <a:r>
              <a:rPr lang="en-GB" dirty="0" err="1"/>
              <a:t>nouSyri</a:t>
            </a:r>
            <a:r>
              <a:rPr lang="en-GB" dirty="0"/>
              <a:t> `</a:t>
            </a:r>
            <a:r>
              <a:rPr lang="en-GB" dirty="0" err="1"/>
              <a:t>mmauatf</a:t>
            </a:r>
            <a:r>
              <a:rPr lang="en-GB" dirty="0"/>
              <a:t>@</a:t>
            </a:r>
            <a:endParaRPr lang="ar-EG" dirty="0"/>
          </a:p>
          <a:p>
            <a:pPr>
              <a:spcBef>
                <a:spcPts val="0"/>
              </a:spcBef>
            </a:pPr>
            <a:r>
              <a:rPr lang="en-GB" dirty="0"/>
              <a:t>`</a:t>
            </a:r>
            <a:r>
              <a:rPr lang="en-GB" dirty="0" err="1"/>
              <a:t>ntotf</a:t>
            </a:r>
            <a:r>
              <a:rPr lang="en-GB" dirty="0"/>
              <a:t> `</a:t>
            </a:r>
            <a:r>
              <a:rPr lang="en-GB" dirty="0" err="1"/>
              <a:t>mPefiwt</a:t>
            </a:r>
            <a:r>
              <a:rPr lang="en-GB" dirty="0"/>
              <a:t>@ </a:t>
            </a:r>
            <a:r>
              <a:rPr lang="en-GB" dirty="0" err="1"/>
              <a:t>af</a:t>
            </a:r>
            <a:r>
              <a:rPr lang="en-GB" dirty="0"/>
              <a:t>]ma] `</a:t>
            </a:r>
            <a:r>
              <a:rPr lang="en-GB" dirty="0" err="1"/>
              <a:t>e`vnahmen</a:t>
            </a:r>
            <a:r>
              <a:rPr lang="en-GB" dirty="0"/>
              <a:t>.</a:t>
            </a:r>
          </a:p>
        </p:txBody>
      </p:sp>
    </p:spTree>
    <p:extLst>
      <p:ext uri="{BB962C8B-B14F-4D97-AF65-F5344CB8AC3E}">
        <p14:creationId xmlns:p14="http://schemas.microsoft.com/office/powerpoint/2010/main" val="2057610410"/>
      </p:ext>
    </p:extLst>
  </p:cSld>
  <p:clrMapOvr>
    <a:masterClrMapping/>
  </p:clrMapOvr>
</p:sld>
</file>

<file path=ppt/slides/slide10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912864B-F5BD-4E5A-A3AE-19EFA19CE0FA}"/>
              </a:ext>
            </a:extLst>
          </p:cNvPr>
          <p:cNvSpPr>
            <a:spLocks noGrp="1"/>
          </p:cNvSpPr>
          <p:nvPr>
            <p:ph type="body" sz="quarter" idx="10"/>
          </p:nvPr>
        </p:nvSpPr>
        <p:spPr/>
        <p:txBody>
          <a:bodyPr/>
          <a:lstStyle/>
          <a:p>
            <a:r>
              <a:rPr lang="ar-EG" dirty="0"/>
              <a:t>أفشاي سوما تيكوس: إيفول خين تى بارثينوس: أتشينيه إسبيرما إنرومى: شا إنتيف سوتى إممون.</a:t>
            </a:r>
            <a:endParaRPr lang="en-GB" dirty="0"/>
          </a:p>
        </p:txBody>
      </p:sp>
      <p:sp>
        <p:nvSpPr>
          <p:cNvPr id="3" name="Text Placeholder 2">
            <a:extLst>
              <a:ext uri="{FF2B5EF4-FFF2-40B4-BE49-F238E27FC236}">
                <a16:creationId xmlns:a16="http://schemas.microsoft.com/office/drawing/2014/main" id="{9E53B612-BEA3-44D6-B11B-2815FBFA38F7}"/>
              </a:ext>
            </a:extLst>
          </p:cNvPr>
          <p:cNvSpPr>
            <a:spLocks noGrp="1"/>
          </p:cNvSpPr>
          <p:nvPr>
            <p:ph type="body" sz="quarter" idx="11"/>
          </p:nvPr>
        </p:nvSpPr>
        <p:spPr/>
        <p:txBody>
          <a:bodyPr anchor="ctr"/>
          <a:lstStyle/>
          <a:p>
            <a:r>
              <a:rPr lang="ar-EG" sz="3900" dirty="0"/>
              <a:t>أشرق جسديا، من العذراء، بغير زرع بشر، حتى خلصنا.</a:t>
            </a:r>
            <a:endParaRPr lang="en-GB" sz="3900" dirty="0"/>
          </a:p>
        </p:txBody>
      </p:sp>
      <p:sp>
        <p:nvSpPr>
          <p:cNvPr id="4" name="Text Placeholder 3">
            <a:extLst>
              <a:ext uri="{FF2B5EF4-FFF2-40B4-BE49-F238E27FC236}">
                <a16:creationId xmlns:a16="http://schemas.microsoft.com/office/drawing/2014/main" id="{37AF5C79-7FE3-4F57-89E7-32B13F3B93D9}"/>
              </a:ext>
            </a:extLst>
          </p:cNvPr>
          <p:cNvSpPr>
            <a:spLocks noGrp="1"/>
          </p:cNvSpPr>
          <p:nvPr>
            <p:ph type="body" sz="quarter" idx="12"/>
          </p:nvPr>
        </p:nvSpPr>
        <p:spPr/>
        <p:txBody>
          <a:bodyPr/>
          <a:lstStyle/>
          <a:p>
            <a:r>
              <a:rPr lang="it-IT" dirty="0"/>
              <a:t>Afsai cwmatikwc@ `ebolqen ]Par;enoc@ a[ne `cperma `nrwmi@ sa`ntefcw] `mmon.</a:t>
            </a:r>
          </a:p>
        </p:txBody>
      </p:sp>
    </p:spTree>
    <p:extLst>
      <p:ext uri="{BB962C8B-B14F-4D97-AF65-F5344CB8AC3E}">
        <p14:creationId xmlns:p14="http://schemas.microsoft.com/office/powerpoint/2010/main" val="1331246963"/>
      </p:ext>
    </p:extLst>
  </p:cSld>
  <p:clrMapOvr>
    <a:masterClrMapping/>
  </p:clrMapOvr>
</p:sld>
</file>

<file path=ppt/slides/slide10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3636BF2A-12BF-4700-A8DD-D978B8B1BF30}"/>
              </a:ext>
            </a:extLst>
          </p:cNvPr>
          <p:cNvSpPr>
            <a:spLocks noGrp="1"/>
          </p:cNvSpPr>
          <p:nvPr>
            <p:ph type="body" sz="quarter" idx="10"/>
          </p:nvPr>
        </p:nvSpPr>
        <p:spPr/>
        <p:txBody>
          <a:bodyPr/>
          <a:lstStyle/>
          <a:p>
            <a:pPr>
              <a:spcBef>
                <a:spcPts val="0"/>
              </a:spcBef>
            </a:pPr>
            <a:r>
              <a:rPr lang="ar-EG" dirty="0"/>
              <a:t>ناف ناڤ خين نى ڤال: إم إبرو فيتيكون: </a:t>
            </a:r>
          </a:p>
          <a:p>
            <a:pPr>
              <a:spcBef>
                <a:spcPts val="0"/>
              </a:spcBef>
            </a:pPr>
            <a:r>
              <a:rPr lang="ar-EG" dirty="0"/>
              <a:t>إيه ميستيريون: أنتيه إممانوئيل.</a:t>
            </a:r>
          </a:p>
        </p:txBody>
      </p:sp>
      <p:sp>
        <p:nvSpPr>
          <p:cNvPr id="6" name="Text Placeholder 5">
            <a:extLst>
              <a:ext uri="{FF2B5EF4-FFF2-40B4-BE49-F238E27FC236}">
                <a16:creationId xmlns:a16="http://schemas.microsoft.com/office/drawing/2014/main" id="{142BD4F2-8CBB-4094-AB85-624591386722}"/>
              </a:ext>
            </a:extLst>
          </p:cNvPr>
          <p:cNvSpPr>
            <a:spLocks noGrp="1"/>
          </p:cNvSpPr>
          <p:nvPr>
            <p:ph type="body" sz="quarter" idx="11"/>
          </p:nvPr>
        </p:nvSpPr>
        <p:spPr/>
        <p:txBody>
          <a:bodyPr anchor="ctr"/>
          <a:lstStyle/>
          <a:p>
            <a:r>
              <a:rPr lang="ar-EG" dirty="0"/>
              <a:t>كان ينظر، بأعين النبوة، إلي سر، عمانوئيل.</a:t>
            </a:r>
          </a:p>
        </p:txBody>
      </p:sp>
      <p:sp>
        <p:nvSpPr>
          <p:cNvPr id="7" name="Text Placeholder 6">
            <a:extLst>
              <a:ext uri="{FF2B5EF4-FFF2-40B4-BE49-F238E27FC236}">
                <a16:creationId xmlns:a16="http://schemas.microsoft.com/office/drawing/2014/main" id="{10FF925E-DB53-4E85-A97A-8924993275DB}"/>
              </a:ext>
            </a:extLst>
          </p:cNvPr>
          <p:cNvSpPr>
            <a:spLocks noGrp="1"/>
          </p:cNvSpPr>
          <p:nvPr>
            <p:ph type="body" sz="quarter" idx="12"/>
          </p:nvPr>
        </p:nvSpPr>
        <p:spPr/>
        <p:txBody>
          <a:bodyPr/>
          <a:lstStyle/>
          <a:p>
            <a:pPr>
              <a:spcBef>
                <a:spcPts val="0"/>
              </a:spcBef>
            </a:pPr>
            <a:r>
              <a:rPr lang="en-GB" dirty="0" err="1"/>
              <a:t>Nafnau</a:t>
            </a:r>
            <a:r>
              <a:rPr lang="en-GB" dirty="0"/>
              <a:t> </a:t>
            </a:r>
            <a:r>
              <a:rPr lang="en-GB" dirty="0" err="1"/>
              <a:t>qen</a:t>
            </a:r>
            <a:r>
              <a:rPr lang="en-GB" dirty="0"/>
              <a:t> </a:t>
            </a:r>
            <a:r>
              <a:rPr lang="en-GB" dirty="0" err="1"/>
              <a:t>nibal</a:t>
            </a:r>
            <a:r>
              <a:rPr lang="en-GB" dirty="0"/>
              <a:t>@ `</a:t>
            </a:r>
            <a:r>
              <a:rPr lang="en-GB" dirty="0" err="1"/>
              <a:t>m`provytikon</a:t>
            </a:r>
            <a:r>
              <a:rPr lang="en-GB" dirty="0"/>
              <a:t>@</a:t>
            </a:r>
            <a:endParaRPr lang="ar-EG" dirty="0"/>
          </a:p>
          <a:p>
            <a:pPr>
              <a:spcBef>
                <a:spcPts val="0"/>
              </a:spcBef>
            </a:pPr>
            <a:r>
              <a:rPr lang="en-GB" dirty="0"/>
              <a:t> `</a:t>
            </a:r>
            <a:r>
              <a:rPr lang="en-GB" dirty="0" err="1"/>
              <a:t>epimuctyrion</a:t>
            </a:r>
            <a:r>
              <a:rPr lang="en-GB" dirty="0"/>
              <a:t>@ `</a:t>
            </a:r>
            <a:r>
              <a:rPr lang="en-GB" dirty="0" err="1"/>
              <a:t>nte</a:t>
            </a:r>
            <a:r>
              <a:rPr lang="en-GB" dirty="0"/>
              <a:t> </a:t>
            </a:r>
            <a:r>
              <a:rPr lang="en-GB" dirty="0" err="1"/>
              <a:t>Emmanou`yl</a:t>
            </a:r>
            <a:r>
              <a:rPr lang="en-GB" dirty="0"/>
              <a:t>.</a:t>
            </a:r>
          </a:p>
        </p:txBody>
      </p:sp>
    </p:spTree>
    <p:extLst>
      <p:ext uri="{BB962C8B-B14F-4D97-AF65-F5344CB8AC3E}">
        <p14:creationId xmlns:p14="http://schemas.microsoft.com/office/powerpoint/2010/main" val="4197808878"/>
      </p:ext>
    </p:extLst>
  </p:cSld>
  <p:clrMapOvr>
    <a:masterClrMapping/>
  </p:clrMapOvr>
</p:sld>
</file>

<file path=ppt/slides/slide10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7554D25-8B65-4DD8-A425-0ABC47C56748}"/>
              </a:ext>
            </a:extLst>
          </p:cNvPr>
          <p:cNvSpPr>
            <a:spLocks noGrp="1"/>
          </p:cNvSpPr>
          <p:nvPr>
            <p:ph type="body" sz="quarter" idx="10"/>
          </p:nvPr>
        </p:nvSpPr>
        <p:spPr/>
        <p:txBody>
          <a:bodyPr/>
          <a:lstStyle/>
          <a:p>
            <a:pPr>
              <a:spcBef>
                <a:spcPts val="0"/>
              </a:spcBef>
            </a:pPr>
            <a:r>
              <a:rPr lang="ar-EG" dirty="0"/>
              <a:t>إنچيه إيسائياس: بي بيشتى إم إبروفيتيس: </a:t>
            </a:r>
          </a:p>
          <a:p>
            <a:pPr>
              <a:spcBef>
                <a:spcPts val="0"/>
              </a:spcBef>
            </a:pPr>
            <a:r>
              <a:rPr lang="ar-EG" dirty="0"/>
              <a:t>إثفيه فاى أفؤش إيفول: إفجو إمموس.</a:t>
            </a:r>
          </a:p>
        </p:txBody>
      </p:sp>
      <p:sp>
        <p:nvSpPr>
          <p:cNvPr id="3" name="Text Placeholder 2">
            <a:extLst>
              <a:ext uri="{FF2B5EF4-FFF2-40B4-BE49-F238E27FC236}">
                <a16:creationId xmlns:a16="http://schemas.microsoft.com/office/drawing/2014/main" id="{8B259D2D-096D-4541-BF4E-0EABF34D677C}"/>
              </a:ext>
            </a:extLst>
          </p:cNvPr>
          <p:cNvSpPr>
            <a:spLocks noGrp="1"/>
          </p:cNvSpPr>
          <p:nvPr>
            <p:ph type="body" sz="quarter" idx="11"/>
          </p:nvPr>
        </p:nvSpPr>
        <p:spPr/>
        <p:txBody>
          <a:bodyPr anchor="ctr"/>
          <a:lstStyle/>
          <a:p>
            <a:r>
              <a:rPr lang="ar-EG" dirty="0"/>
              <a:t>أشعياء، النبي العظيم، فلهذا صرخ، قائلاً. </a:t>
            </a:r>
          </a:p>
        </p:txBody>
      </p:sp>
      <p:sp>
        <p:nvSpPr>
          <p:cNvPr id="4" name="Text Placeholder 3">
            <a:extLst>
              <a:ext uri="{FF2B5EF4-FFF2-40B4-BE49-F238E27FC236}">
                <a16:creationId xmlns:a16="http://schemas.microsoft.com/office/drawing/2014/main" id="{6D754DFD-B64C-4BBB-A1EC-0117CAA1678E}"/>
              </a:ext>
            </a:extLst>
          </p:cNvPr>
          <p:cNvSpPr>
            <a:spLocks noGrp="1"/>
          </p:cNvSpPr>
          <p:nvPr>
            <p:ph type="body" sz="quarter" idx="12"/>
          </p:nvPr>
        </p:nvSpPr>
        <p:spPr/>
        <p:txBody>
          <a:bodyPr/>
          <a:lstStyle/>
          <a:p>
            <a:pPr>
              <a:spcBef>
                <a:spcPts val="0"/>
              </a:spcBef>
            </a:pPr>
            <a:r>
              <a:rPr lang="pt-BR" dirty="0"/>
              <a:t>Nje `Ycayac@ pinis] `m`provytyc@</a:t>
            </a:r>
            <a:endParaRPr lang="ar-EG" dirty="0"/>
          </a:p>
          <a:p>
            <a:pPr>
              <a:spcBef>
                <a:spcPts val="0"/>
              </a:spcBef>
            </a:pPr>
            <a:r>
              <a:rPr lang="pt-BR" dirty="0"/>
              <a:t> e;be vai af`ws `ebol@ efjw `mmoc.</a:t>
            </a:r>
            <a:endParaRPr lang="en-GB" dirty="0"/>
          </a:p>
        </p:txBody>
      </p:sp>
    </p:spTree>
    <p:extLst>
      <p:ext uri="{BB962C8B-B14F-4D97-AF65-F5344CB8AC3E}">
        <p14:creationId xmlns:p14="http://schemas.microsoft.com/office/powerpoint/2010/main" val="2305085810"/>
      </p:ext>
    </p:extLst>
  </p:cSld>
  <p:clrMapOvr>
    <a:masterClrMapping/>
  </p:clrMapOvr>
</p:sld>
</file>

<file path=ppt/slides/slide10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DE3BE25-FF45-42FE-852F-08C61B75044E}"/>
              </a:ext>
            </a:extLst>
          </p:cNvPr>
          <p:cNvSpPr>
            <a:spLocks noGrp="1"/>
          </p:cNvSpPr>
          <p:nvPr>
            <p:ph type="body" sz="quarter" idx="10"/>
          </p:nvPr>
        </p:nvSpPr>
        <p:spPr/>
        <p:txBody>
          <a:bodyPr/>
          <a:lstStyle/>
          <a:p>
            <a:pPr>
              <a:spcBef>
                <a:spcPts val="0"/>
              </a:spcBef>
            </a:pPr>
            <a:r>
              <a:rPr lang="ar-EG" dirty="0"/>
              <a:t>چيه أفميس نان إن أو آلو: أفتى نان إن أو شيرى: </a:t>
            </a:r>
          </a:p>
          <a:p>
            <a:pPr>
              <a:spcBef>
                <a:spcPts val="0"/>
              </a:spcBef>
            </a:pPr>
            <a:r>
              <a:rPr lang="ar-EG" dirty="0"/>
              <a:t>فى إيت إريه تيف أرشى: كى هيجين تيف ناهفي.</a:t>
            </a:r>
          </a:p>
        </p:txBody>
      </p:sp>
      <p:sp>
        <p:nvSpPr>
          <p:cNvPr id="3" name="Text Placeholder 2">
            <a:extLst>
              <a:ext uri="{FF2B5EF4-FFF2-40B4-BE49-F238E27FC236}">
                <a16:creationId xmlns:a16="http://schemas.microsoft.com/office/drawing/2014/main" id="{B129FABE-73F6-4109-80B6-10F6581601A5}"/>
              </a:ext>
            </a:extLst>
          </p:cNvPr>
          <p:cNvSpPr>
            <a:spLocks noGrp="1"/>
          </p:cNvSpPr>
          <p:nvPr>
            <p:ph type="body" sz="quarter" idx="11"/>
          </p:nvPr>
        </p:nvSpPr>
        <p:spPr/>
        <p:txBody>
          <a:bodyPr anchor="ctr"/>
          <a:lstStyle/>
          <a:p>
            <a:r>
              <a:rPr lang="ar-EG" dirty="0"/>
              <a:t>أنه ولد لنا ولد، وأعطينا أبناً، رئاسته، علي كتفه.</a:t>
            </a:r>
          </a:p>
        </p:txBody>
      </p:sp>
      <p:sp>
        <p:nvSpPr>
          <p:cNvPr id="4" name="Text Placeholder 3">
            <a:extLst>
              <a:ext uri="{FF2B5EF4-FFF2-40B4-BE49-F238E27FC236}">
                <a16:creationId xmlns:a16="http://schemas.microsoft.com/office/drawing/2014/main" id="{F01BCFBC-E20C-490A-B929-4BB3EFF36C8D}"/>
              </a:ext>
            </a:extLst>
          </p:cNvPr>
          <p:cNvSpPr>
            <a:spLocks noGrp="1"/>
          </p:cNvSpPr>
          <p:nvPr>
            <p:ph type="body" sz="quarter" idx="12"/>
          </p:nvPr>
        </p:nvSpPr>
        <p:spPr/>
        <p:txBody>
          <a:bodyPr/>
          <a:lstStyle/>
          <a:p>
            <a:r>
              <a:rPr lang="en-GB" dirty="0"/>
              <a:t>Je </a:t>
            </a:r>
            <a:r>
              <a:rPr lang="en-GB" dirty="0" err="1"/>
              <a:t>aumici</a:t>
            </a:r>
            <a:r>
              <a:rPr lang="en-GB" dirty="0"/>
              <a:t> nan `</a:t>
            </a:r>
            <a:r>
              <a:rPr lang="en-GB" dirty="0" err="1"/>
              <a:t>nou`Alou</a:t>
            </a:r>
            <a:r>
              <a:rPr lang="en-GB" dirty="0"/>
              <a:t>@ au] nan `</a:t>
            </a:r>
            <a:r>
              <a:rPr lang="en-GB" dirty="0" err="1"/>
              <a:t>nouSyri</a:t>
            </a:r>
            <a:r>
              <a:rPr lang="en-GB" dirty="0"/>
              <a:t>@ </a:t>
            </a:r>
            <a:r>
              <a:rPr lang="en-GB" dirty="0" err="1"/>
              <a:t>vy`etere</a:t>
            </a:r>
            <a:r>
              <a:rPr lang="en-GB" dirty="0"/>
              <a:t> </a:t>
            </a:r>
            <a:r>
              <a:rPr lang="en-GB" dirty="0" err="1"/>
              <a:t>tef`ar,y</a:t>
            </a:r>
            <a:r>
              <a:rPr lang="en-GB" dirty="0"/>
              <a:t> ,y@ </a:t>
            </a:r>
            <a:r>
              <a:rPr lang="en-GB" dirty="0" err="1"/>
              <a:t>hijen</a:t>
            </a:r>
            <a:r>
              <a:rPr lang="en-GB" dirty="0"/>
              <a:t> </a:t>
            </a:r>
            <a:r>
              <a:rPr lang="en-GB" dirty="0" err="1"/>
              <a:t>tefnahbi</a:t>
            </a:r>
            <a:r>
              <a:rPr lang="en-GB" dirty="0"/>
              <a:t>.</a:t>
            </a:r>
          </a:p>
        </p:txBody>
      </p:sp>
    </p:spTree>
    <p:extLst>
      <p:ext uri="{BB962C8B-B14F-4D97-AF65-F5344CB8AC3E}">
        <p14:creationId xmlns:p14="http://schemas.microsoft.com/office/powerpoint/2010/main" val="3564993176"/>
      </p:ext>
    </p:extLst>
  </p:cSld>
  <p:clrMapOvr>
    <a:masterClrMapping/>
  </p:clrMapOvr>
</p:sld>
</file>

<file path=ppt/slides/slide10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B4A501A-DA16-4A11-A7F5-22D52C939054}"/>
              </a:ext>
            </a:extLst>
          </p:cNvPr>
          <p:cNvSpPr>
            <a:spLocks noGrp="1"/>
          </p:cNvSpPr>
          <p:nvPr>
            <p:ph type="body" sz="quarter" idx="10"/>
          </p:nvPr>
        </p:nvSpPr>
        <p:spPr/>
        <p:txBody>
          <a:bodyPr/>
          <a:lstStyle/>
          <a:p>
            <a:pPr>
              <a:spcBef>
                <a:spcPts val="0"/>
              </a:spcBef>
            </a:pPr>
            <a:r>
              <a:rPr lang="ar-EG" dirty="0"/>
              <a:t>إفنوتى فى إتجور: إن أكسو سياستيس: </a:t>
            </a:r>
          </a:p>
          <a:p>
            <a:pPr>
              <a:spcBef>
                <a:spcPts val="0"/>
              </a:spcBef>
            </a:pPr>
            <a:r>
              <a:rPr lang="ar-EG" dirty="0"/>
              <a:t>أووه بى أنجيلوس: أنتيه بى نيشتى انصوتشنى.</a:t>
            </a:r>
            <a:endParaRPr lang="en-GB" dirty="0"/>
          </a:p>
        </p:txBody>
      </p:sp>
      <p:sp>
        <p:nvSpPr>
          <p:cNvPr id="3" name="Text Placeholder 2">
            <a:extLst>
              <a:ext uri="{FF2B5EF4-FFF2-40B4-BE49-F238E27FC236}">
                <a16:creationId xmlns:a16="http://schemas.microsoft.com/office/drawing/2014/main" id="{083D48B1-A2E5-4A8D-B59C-5C4014D73632}"/>
              </a:ext>
            </a:extLst>
          </p:cNvPr>
          <p:cNvSpPr>
            <a:spLocks noGrp="1"/>
          </p:cNvSpPr>
          <p:nvPr>
            <p:ph type="body" sz="quarter" idx="11"/>
          </p:nvPr>
        </p:nvSpPr>
        <p:spPr/>
        <p:txBody>
          <a:bodyPr anchor="ctr"/>
          <a:lstStyle/>
          <a:p>
            <a:r>
              <a:rPr lang="ar-EG" dirty="0"/>
              <a:t>الإله القوي، المتسلط، وملاك، المشورة العظمى.</a:t>
            </a:r>
          </a:p>
        </p:txBody>
      </p:sp>
      <p:sp>
        <p:nvSpPr>
          <p:cNvPr id="4" name="Text Placeholder 3">
            <a:extLst>
              <a:ext uri="{FF2B5EF4-FFF2-40B4-BE49-F238E27FC236}">
                <a16:creationId xmlns:a16="http://schemas.microsoft.com/office/drawing/2014/main" id="{C522B612-F99D-46EE-8318-C7109E68A6C3}"/>
              </a:ext>
            </a:extLst>
          </p:cNvPr>
          <p:cNvSpPr>
            <a:spLocks noGrp="1"/>
          </p:cNvSpPr>
          <p:nvPr>
            <p:ph type="body" sz="quarter" idx="12"/>
          </p:nvPr>
        </p:nvSpPr>
        <p:spPr/>
        <p:txBody>
          <a:bodyPr/>
          <a:lstStyle/>
          <a:p>
            <a:pPr>
              <a:spcBef>
                <a:spcPts val="0"/>
              </a:spcBef>
            </a:pPr>
            <a:r>
              <a:rPr lang="en-GB" dirty="0"/>
              <a:t>V] </a:t>
            </a:r>
            <a:r>
              <a:rPr lang="en-GB" dirty="0" err="1"/>
              <a:t>vy`etjor</a:t>
            </a:r>
            <a:r>
              <a:rPr lang="en-GB" dirty="0"/>
              <a:t>@ `</a:t>
            </a:r>
            <a:r>
              <a:rPr lang="en-GB" dirty="0" err="1"/>
              <a:t>n`exouciactyc</a:t>
            </a:r>
            <a:r>
              <a:rPr lang="en-GB" dirty="0"/>
              <a:t>@</a:t>
            </a:r>
            <a:endParaRPr lang="ar-EG" dirty="0"/>
          </a:p>
          <a:p>
            <a:pPr>
              <a:spcBef>
                <a:spcPts val="0"/>
              </a:spcBef>
            </a:pPr>
            <a:r>
              <a:rPr lang="en-GB" dirty="0"/>
              <a:t> </a:t>
            </a:r>
            <a:r>
              <a:rPr lang="en-GB" dirty="0" err="1"/>
              <a:t>ouoh</a:t>
            </a:r>
            <a:r>
              <a:rPr lang="en-GB" dirty="0"/>
              <a:t> </a:t>
            </a:r>
            <a:r>
              <a:rPr lang="en-GB" dirty="0" err="1"/>
              <a:t>pi`aggeloc</a:t>
            </a:r>
            <a:r>
              <a:rPr lang="en-GB" dirty="0"/>
              <a:t>@ `</a:t>
            </a:r>
            <a:r>
              <a:rPr lang="en-GB" dirty="0" err="1"/>
              <a:t>nte</a:t>
            </a:r>
            <a:r>
              <a:rPr lang="en-GB" dirty="0"/>
              <a:t> </a:t>
            </a:r>
            <a:r>
              <a:rPr lang="en-GB" dirty="0" err="1"/>
              <a:t>pinis</a:t>
            </a:r>
            <a:r>
              <a:rPr lang="en-GB" dirty="0"/>
              <a:t>] `</a:t>
            </a:r>
            <a:r>
              <a:rPr lang="en-GB" dirty="0" err="1"/>
              <a:t>nco</a:t>
            </a:r>
            <a:r>
              <a:rPr lang="en-GB" dirty="0"/>
              <a:t>[</a:t>
            </a:r>
            <a:r>
              <a:rPr lang="en-GB" dirty="0" err="1"/>
              <a:t>ni</a:t>
            </a:r>
            <a:r>
              <a:rPr lang="en-GB" dirty="0"/>
              <a:t>.</a:t>
            </a:r>
          </a:p>
        </p:txBody>
      </p:sp>
    </p:spTree>
    <p:extLst>
      <p:ext uri="{BB962C8B-B14F-4D97-AF65-F5344CB8AC3E}">
        <p14:creationId xmlns:p14="http://schemas.microsoft.com/office/powerpoint/2010/main" val="434843592"/>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09344-C324-4522-A9A3-ACC8DA38BE4B}"/>
              </a:ext>
            </a:extLst>
          </p:cNvPr>
          <p:cNvSpPr>
            <a:spLocks noGrp="1"/>
          </p:cNvSpPr>
          <p:nvPr>
            <p:ph type="title"/>
          </p:nvPr>
        </p:nvSpPr>
        <p:spPr/>
        <p:txBody>
          <a:bodyPr/>
          <a:lstStyle/>
          <a:p>
            <a:endParaRPr lang="en-GB"/>
          </a:p>
        </p:txBody>
      </p:sp>
      <p:sp>
        <p:nvSpPr>
          <p:cNvPr id="5" name="Text Placeholder 4"/>
          <p:cNvSpPr>
            <a:spLocks noGrp="1"/>
          </p:cNvSpPr>
          <p:nvPr>
            <p:ph type="body" sz="quarter" idx="10"/>
          </p:nvPr>
        </p:nvSpPr>
        <p:spPr/>
        <p:txBody>
          <a:bodyPr/>
          <a:lstStyle/>
          <a:p>
            <a:r>
              <a:rPr lang="ar-EG" sz="3600" b="1" dirty="0"/>
              <a:t>آستشي ذيه ناس إنجيه ماريَّام تي إبروفيتيس إتسوني إن آ آرون إم بي كيم كيم خين نيس جيج :</a:t>
            </a:r>
          </a:p>
        </p:txBody>
      </p:sp>
      <p:sp>
        <p:nvSpPr>
          <p:cNvPr id="6" name="Text Placeholder 5"/>
          <p:cNvSpPr>
            <a:spLocks noGrp="1"/>
          </p:cNvSpPr>
          <p:nvPr>
            <p:ph type="body" sz="quarter" idx="11"/>
          </p:nvPr>
        </p:nvSpPr>
        <p:spPr/>
        <p:txBody>
          <a:bodyPr/>
          <a:lstStyle/>
          <a:p>
            <a:r>
              <a:rPr lang="ar-EG" b="1" dirty="0"/>
              <a:t>فأخذت مريم النبية أخت هارون الدُف بيديها :</a:t>
            </a:r>
          </a:p>
        </p:txBody>
      </p:sp>
      <p:sp>
        <p:nvSpPr>
          <p:cNvPr id="7" name="Text Placeholder 6"/>
          <p:cNvSpPr>
            <a:spLocks noGrp="1"/>
          </p:cNvSpPr>
          <p:nvPr>
            <p:ph type="body" sz="quarter" idx="12"/>
          </p:nvPr>
        </p:nvSpPr>
        <p:spPr>
          <a:xfrm>
            <a:off x="0" y="4476506"/>
            <a:ext cx="9144000" cy="1189740"/>
          </a:xfrm>
        </p:spPr>
        <p:txBody>
          <a:bodyPr/>
          <a:lstStyle/>
          <a:p>
            <a:pPr>
              <a:spcBef>
                <a:spcPts val="0"/>
              </a:spcBef>
            </a:pPr>
            <a:r>
              <a:rPr lang="en-GB" dirty="0">
                <a:effectLst/>
              </a:rPr>
              <a:t> Ac[</a:t>
            </a:r>
            <a:r>
              <a:rPr lang="en-GB" dirty="0" err="1">
                <a:effectLst/>
              </a:rPr>
              <a:t>i</a:t>
            </a:r>
            <a:r>
              <a:rPr lang="en-GB" dirty="0">
                <a:effectLst/>
              </a:rPr>
              <a:t> de </a:t>
            </a:r>
            <a:r>
              <a:rPr lang="en-GB" dirty="0" err="1">
                <a:effectLst/>
              </a:rPr>
              <a:t>nac</a:t>
            </a:r>
            <a:r>
              <a:rPr lang="en-GB" dirty="0">
                <a:effectLst/>
              </a:rPr>
              <a:t> `</a:t>
            </a:r>
            <a:r>
              <a:rPr lang="en-GB" dirty="0" err="1">
                <a:effectLst/>
              </a:rPr>
              <a:t>nje</a:t>
            </a:r>
            <a:r>
              <a:rPr lang="en-GB" dirty="0">
                <a:effectLst/>
              </a:rPr>
              <a:t> Mariam ]`</a:t>
            </a:r>
            <a:r>
              <a:rPr lang="en-GB" dirty="0" err="1">
                <a:effectLst/>
              </a:rPr>
              <a:t>provytyc</a:t>
            </a:r>
            <a:r>
              <a:rPr lang="en-GB" dirty="0">
                <a:effectLst/>
              </a:rPr>
              <a:t>@</a:t>
            </a:r>
          </a:p>
          <a:p>
            <a:pPr>
              <a:spcBef>
                <a:spcPts val="0"/>
              </a:spcBef>
            </a:pPr>
            <a:r>
              <a:rPr lang="en-GB" dirty="0">
                <a:effectLst/>
              </a:rPr>
              <a:t> `</a:t>
            </a:r>
            <a:r>
              <a:rPr lang="en-GB" dirty="0" err="1">
                <a:effectLst/>
              </a:rPr>
              <a:t>tcwni</a:t>
            </a:r>
            <a:r>
              <a:rPr lang="en-GB" dirty="0">
                <a:effectLst/>
              </a:rPr>
              <a:t> `</a:t>
            </a:r>
            <a:r>
              <a:rPr lang="en-GB" dirty="0" err="1">
                <a:effectLst/>
              </a:rPr>
              <a:t>n`A`arwn</a:t>
            </a:r>
            <a:r>
              <a:rPr lang="en-GB" dirty="0">
                <a:effectLst/>
              </a:rPr>
              <a:t>@ `</a:t>
            </a:r>
            <a:r>
              <a:rPr lang="en-GB" dirty="0" err="1">
                <a:effectLst/>
              </a:rPr>
              <a:t>mpikemkem</a:t>
            </a:r>
            <a:r>
              <a:rPr lang="en-GB" dirty="0">
                <a:effectLst/>
              </a:rPr>
              <a:t> </a:t>
            </a:r>
            <a:r>
              <a:rPr lang="en-GB" dirty="0" err="1">
                <a:effectLst/>
              </a:rPr>
              <a:t>qen</a:t>
            </a:r>
            <a:r>
              <a:rPr lang="en-GB" dirty="0">
                <a:effectLst/>
              </a:rPr>
              <a:t> </a:t>
            </a:r>
            <a:r>
              <a:rPr lang="en-GB" dirty="0" err="1">
                <a:effectLst/>
              </a:rPr>
              <a:t>necjij</a:t>
            </a:r>
            <a:r>
              <a:rPr lang="en-GB" dirty="0">
                <a:effectLst/>
              </a:rPr>
              <a:t>@</a:t>
            </a:r>
          </a:p>
        </p:txBody>
      </p:sp>
    </p:spTree>
    <p:extLst>
      <p:ext uri="{BB962C8B-B14F-4D97-AF65-F5344CB8AC3E}">
        <p14:creationId xmlns:p14="http://schemas.microsoft.com/office/powerpoint/2010/main" val="2575041285"/>
      </p:ext>
    </p:extLst>
  </p:cSld>
  <p:clrMapOvr>
    <a:masterClrMapping/>
  </p:clrMapOvr>
</p:sld>
</file>

<file path=ppt/slides/slide10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75232A9-C903-4697-BF63-3A6E13EF98F9}"/>
              </a:ext>
            </a:extLst>
          </p:cNvPr>
          <p:cNvSpPr>
            <a:spLocks noGrp="1"/>
          </p:cNvSpPr>
          <p:nvPr>
            <p:ph type="body" sz="quarter" idx="10"/>
          </p:nvPr>
        </p:nvSpPr>
        <p:spPr/>
        <p:txBody>
          <a:bodyPr/>
          <a:lstStyle/>
          <a:p>
            <a:r>
              <a:rPr lang="ar-EG" dirty="0"/>
              <a:t>أفشاي سوما تيكوس: إيفول خين تى بارثينوس: أتشينيه إسبيرما إنرومى: شا إنتيف سوتى إممون. </a:t>
            </a:r>
          </a:p>
        </p:txBody>
      </p:sp>
      <p:sp>
        <p:nvSpPr>
          <p:cNvPr id="3" name="Text Placeholder 2">
            <a:extLst>
              <a:ext uri="{FF2B5EF4-FFF2-40B4-BE49-F238E27FC236}">
                <a16:creationId xmlns:a16="http://schemas.microsoft.com/office/drawing/2014/main" id="{5A592056-D631-4F6C-87D6-F976ECACDB5D}"/>
              </a:ext>
            </a:extLst>
          </p:cNvPr>
          <p:cNvSpPr>
            <a:spLocks noGrp="1"/>
          </p:cNvSpPr>
          <p:nvPr>
            <p:ph type="body" sz="quarter" idx="11"/>
          </p:nvPr>
        </p:nvSpPr>
        <p:spPr/>
        <p:txBody>
          <a:bodyPr anchor="ctr"/>
          <a:lstStyle/>
          <a:p>
            <a:r>
              <a:rPr lang="ar-EG" sz="3900" dirty="0"/>
              <a:t>أشرق جسدياً، من العذراء، بغير زرع بشر، حتى خلصنا.</a:t>
            </a:r>
          </a:p>
        </p:txBody>
      </p:sp>
      <p:sp>
        <p:nvSpPr>
          <p:cNvPr id="4" name="Text Placeholder 3">
            <a:extLst>
              <a:ext uri="{FF2B5EF4-FFF2-40B4-BE49-F238E27FC236}">
                <a16:creationId xmlns:a16="http://schemas.microsoft.com/office/drawing/2014/main" id="{91F704A6-1EBD-4985-915D-D900FE0DAF96}"/>
              </a:ext>
            </a:extLst>
          </p:cNvPr>
          <p:cNvSpPr>
            <a:spLocks noGrp="1"/>
          </p:cNvSpPr>
          <p:nvPr>
            <p:ph type="body" sz="quarter" idx="12"/>
          </p:nvPr>
        </p:nvSpPr>
        <p:spPr/>
        <p:txBody>
          <a:bodyPr/>
          <a:lstStyle/>
          <a:p>
            <a:r>
              <a:rPr lang="it-IT" dirty="0"/>
              <a:t>Afsai cwmatikwc@ `ebolqen ]Par;enoc@ a[ne `cperma `nrwmi@ sa`ntefcw] `mmon.</a:t>
            </a:r>
          </a:p>
        </p:txBody>
      </p:sp>
    </p:spTree>
    <p:extLst>
      <p:ext uri="{BB962C8B-B14F-4D97-AF65-F5344CB8AC3E}">
        <p14:creationId xmlns:p14="http://schemas.microsoft.com/office/powerpoint/2010/main" val="3948764061"/>
      </p:ext>
    </p:extLst>
  </p:cSld>
  <p:clrMapOvr>
    <a:masterClrMapping/>
  </p:clrMapOvr>
</p:sld>
</file>

<file path=ppt/slides/slide10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35E4116B-57BC-4C27-8514-37FF62F8DB41}"/>
              </a:ext>
            </a:extLst>
          </p:cNvPr>
          <p:cNvSpPr>
            <a:spLocks noGrp="1"/>
          </p:cNvSpPr>
          <p:nvPr>
            <p:ph type="body" sz="quarter" idx="10"/>
          </p:nvPr>
        </p:nvSpPr>
        <p:spPr/>
        <p:txBody>
          <a:bodyPr/>
          <a:lstStyle/>
          <a:p>
            <a:pPr>
              <a:spcBef>
                <a:spcPts val="0"/>
              </a:spcBef>
            </a:pPr>
            <a:r>
              <a:rPr lang="ar-EG" dirty="0"/>
              <a:t>راشى أووه ثيليل: أو إبجينوس إن نى رومى: </a:t>
            </a:r>
          </a:p>
          <a:p>
            <a:pPr>
              <a:spcBef>
                <a:spcPts val="0"/>
              </a:spcBef>
            </a:pPr>
            <a:r>
              <a:rPr lang="ar-EG" dirty="0"/>
              <a:t>چيه باى ريتى آ إفنوتى: مينريه بى كوزموس. </a:t>
            </a:r>
          </a:p>
        </p:txBody>
      </p:sp>
      <p:sp>
        <p:nvSpPr>
          <p:cNvPr id="6" name="Text Placeholder 5">
            <a:extLst>
              <a:ext uri="{FF2B5EF4-FFF2-40B4-BE49-F238E27FC236}">
                <a16:creationId xmlns:a16="http://schemas.microsoft.com/office/drawing/2014/main" id="{88D382F6-74B0-45D2-B8AE-E068934C2BBA}"/>
              </a:ext>
            </a:extLst>
          </p:cNvPr>
          <p:cNvSpPr>
            <a:spLocks noGrp="1"/>
          </p:cNvSpPr>
          <p:nvPr>
            <p:ph type="body" sz="quarter" idx="11"/>
          </p:nvPr>
        </p:nvSpPr>
        <p:spPr/>
        <p:txBody>
          <a:bodyPr anchor="ctr"/>
          <a:lstStyle/>
          <a:p>
            <a:r>
              <a:rPr lang="ar-EG" sz="3800" b="1" kern="1200" dirty="0">
                <a:solidFill>
                  <a:schemeClr val="bg1"/>
                </a:solidFill>
                <a:latin typeface="Times New Roman" pitchFamily="18" charset="0"/>
                <a:ea typeface="+mn-ea"/>
                <a:cs typeface="Times New Roman" pitchFamily="18" charset="0"/>
              </a:rPr>
              <a:t>أفرحوا وتهللوا، يا جنس البشر، لأنه هكذا، أحب الله العالم. </a:t>
            </a:r>
          </a:p>
        </p:txBody>
      </p:sp>
      <p:sp>
        <p:nvSpPr>
          <p:cNvPr id="7" name="Text Placeholder 6">
            <a:extLst>
              <a:ext uri="{FF2B5EF4-FFF2-40B4-BE49-F238E27FC236}">
                <a16:creationId xmlns:a16="http://schemas.microsoft.com/office/drawing/2014/main" id="{EA1ABCDD-A77A-49CC-974B-B2577D7D9973}"/>
              </a:ext>
            </a:extLst>
          </p:cNvPr>
          <p:cNvSpPr>
            <a:spLocks noGrp="1"/>
          </p:cNvSpPr>
          <p:nvPr>
            <p:ph type="body" sz="quarter" idx="12"/>
          </p:nvPr>
        </p:nvSpPr>
        <p:spPr/>
        <p:txBody>
          <a:bodyPr/>
          <a:lstStyle/>
          <a:p>
            <a:pPr>
              <a:spcBef>
                <a:spcPts val="0"/>
              </a:spcBef>
            </a:pPr>
            <a:r>
              <a:rPr lang="en-GB" dirty="0" err="1"/>
              <a:t>Rasi</a:t>
            </a:r>
            <a:r>
              <a:rPr lang="en-GB" dirty="0"/>
              <a:t> </a:t>
            </a:r>
            <a:r>
              <a:rPr lang="en-GB" dirty="0" err="1"/>
              <a:t>ouoh</a:t>
            </a:r>
            <a:r>
              <a:rPr lang="en-GB" dirty="0"/>
              <a:t> ;</a:t>
            </a:r>
            <a:r>
              <a:rPr lang="en-GB" dirty="0" err="1"/>
              <a:t>elyl</a:t>
            </a:r>
            <a:r>
              <a:rPr lang="en-GB" dirty="0"/>
              <a:t>@ `w `</a:t>
            </a:r>
            <a:r>
              <a:rPr lang="en-GB" dirty="0" err="1"/>
              <a:t>pgenoc</a:t>
            </a:r>
            <a:r>
              <a:rPr lang="en-GB" dirty="0"/>
              <a:t> `</a:t>
            </a:r>
            <a:r>
              <a:rPr lang="en-GB" dirty="0" err="1"/>
              <a:t>nnirwmi</a:t>
            </a:r>
            <a:r>
              <a:rPr lang="en-GB" dirty="0"/>
              <a:t>@</a:t>
            </a:r>
            <a:endParaRPr lang="ar-EG" dirty="0"/>
          </a:p>
          <a:p>
            <a:pPr>
              <a:spcBef>
                <a:spcPts val="0"/>
              </a:spcBef>
            </a:pPr>
            <a:r>
              <a:rPr lang="en-GB" dirty="0"/>
              <a:t> je </a:t>
            </a:r>
            <a:r>
              <a:rPr lang="en-GB" dirty="0" err="1"/>
              <a:t>pairy</a:t>
            </a:r>
            <a:r>
              <a:rPr lang="en-GB" dirty="0"/>
              <a:t>] `</a:t>
            </a:r>
            <a:r>
              <a:rPr lang="en-GB" dirty="0" err="1"/>
              <a:t>a`V</a:t>
            </a:r>
            <a:r>
              <a:rPr lang="en-GB" dirty="0"/>
              <a:t>]@ </a:t>
            </a:r>
            <a:r>
              <a:rPr lang="en-GB" dirty="0" err="1"/>
              <a:t>menre</a:t>
            </a:r>
            <a:r>
              <a:rPr lang="en-GB" dirty="0"/>
              <a:t> </a:t>
            </a:r>
            <a:r>
              <a:rPr lang="en-GB" dirty="0" err="1"/>
              <a:t>pikocmoc</a:t>
            </a:r>
            <a:r>
              <a:rPr lang="en-GB" dirty="0"/>
              <a:t>.</a:t>
            </a:r>
          </a:p>
        </p:txBody>
      </p:sp>
    </p:spTree>
    <p:extLst>
      <p:ext uri="{BB962C8B-B14F-4D97-AF65-F5344CB8AC3E}">
        <p14:creationId xmlns:p14="http://schemas.microsoft.com/office/powerpoint/2010/main" val="1931561956"/>
      </p:ext>
    </p:extLst>
  </p:cSld>
  <p:clrMapOvr>
    <a:masterClrMapping/>
  </p:clrMapOvr>
</p:sld>
</file>

<file path=ppt/slides/slide10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EAC5F78-49E3-4C06-88D2-4F7A0FB9B01B}"/>
              </a:ext>
            </a:extLst>
          </p:cNvPr>
          <p:cNvSpPr>
            <a:spLocks noGrp="1"/>
          </p:cNvSpPr>
          <p:nvPr>
            <p:ph type="body" sz="quarter" idx="10"/>
          </p:nvPr>
        </p:nvSpPr>
        <p:spPr/>
        <p:txBody>
          <a:bodyPr/>
          <a:lstStyle/>
          <a:p>
            <a:pPr>
              <a:spcBef>
                <a:spcPts val="0"/>
              </a:spcBef>
            </a:pPr>
            <a:r>
              <a:rPr lang="ar-EG" dirty="0"/>
              <a:t>هوس تيه إنتيفتى: إم بيف شيرى إم مينريت: </a:t>
            </a:r>
          </a:p>
          <a:p>
            <a:pPr>
              <a:spcBef>
                <a:spcPts val="0"/>
              </a:spcBef>
            </a:pPr>
            <a:r>
              <a:rPr lang="ar-EG" dirty="0"/>
              <a:t>خا نى إثناهتى إيروف: إثرو أؤنخ شا إينيه.</a:t>
            </a:r>
          </a:p>
        </p:txBody>
      </p:sp>
      <p:sp>
        <p:nvSpPr>
          <p:cNvPr id="3" name="Text Placeholder 2">
            <a:extLst>
              <a:ext uri="{FF2B5EF4-FFF2-40B4-BE49-F238E27FC236}">
                <a16:creationId xmlns:a16="http://schemas.microsoft.com/office/drawing/2014/main" id="{107BAF17-F97E-45B1-88C1-95BF3C24879D}"/>
              </a:ext>
            </a:extLst>
          </p:cNvPr>
          <p:cNvSpPr>
            <a:spLocks noGrp="1"/>
          </p:cNvSpPr>
          <p:nvPr>
            <p:ph type="body" sz="quarter" idx="11"/>
          </p:nvPr>
        </p:nvSpPr>
        <p:spPr/>
        <p:txBody>
          <a:bodyPr anchor="ctr"/>
          <a:lstStyle/>
          <a:p>
            <a:r>
              <a:rPr lang="ar-EG" sz="3500" dirty="0"/>
              <a:t>حتى بذل، ابنه الحبيب، عن المؤمنين به، لكي يحيوا إلي الأبد.</a:t>
            </a:r>
          </a:p>
        </p:txBody>
      </p:sp>
      <p:sp>
        <p:nvSpPr>
          <p:cNvPr id="4" name="Text Placeholder 3">
            <a:extLst>
              <a:ext uri="{FF2B5EF4-FFF2-40B4-BE49-F238E27FC236}">
                <a16:creationId xmlns:a16="http://schemas.microsoft.com/office/drawing/2014/main" id="{9D43AC2F-FEEF-49BE-9012-316BB2450194}"/>
              </a:ext>
            </a:extLst>
          </p:cNvPr>
          <p:cNvSpPr>
            <a:spLocks noGrp="1"/>
          </p:cNvSpPr>
          <p:nvPr>
            <p:ph type="body" sz="quarter" idx="12"/>
          </p:nvPr>
        </p:nvSpPr>
        <p:spPr/>
        <p:txBody>
          <a:bodyPr/>
          <a:lstStyle/>
          <a:p>
            <a:r>
              <a:rPr lang="sv-SE" dirty="0"/>
              <a:t>Hwcte `ntef]@ `mPefSyri `mmenrit qa@ ny`e;nah] `erof@ e;rou`wnq sa `eneh.</a:t>
            </a:r>
            <a:endParaRPr lang="en-GB" dirty="0"/>
          </a:p>
        </p:txBody>
      </p:sp>
    </p:spTree>
    <p:extLst>
      <p:ext uri="{BB962C8B-B14F-4D97-AF65-F5344CB8AC3E}">
        <p14:creationId xmlns:p14="http://schemas.microsoft.com/office/powerpoint/2010/main" val="17943269"/>
      </p:ext>
    </p:extLst>
  </p:cSld>
  <p:clrMapOvr>
    <a:masterClrMapping/>
  </p:clrMapOvr>
</p:sld>
</file>

<file path=ppt/slides/slide10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5C6AF1A-64E4-48D8-8B7B-FE3BE1064798}"/>
              </a:ext>
            </a:extLst>
          </p:cNvPr>
          <p:cNvSpPr>
            <a:spLocks noGrp="1"/>
          </p:cNvSpPr>
          <p:nvPr>
            <p:ph type="body" sz="quarter" idx="10"/>
          </p:nvPr>
        </p:nvSpPr>
        <p:spPr/>
        <p:txBody>
          <a:bodyPr/>
          <a:lstStyle/>
          <a:p>
            <a:r>
              <a:rPr lang="ar-EG" dirty="0"/>
              <a:t>آﭪ إتشرو غار إيروف: هيتين تيف ميت شين هيت: أووه أف أوو أورب نان: إمبيف إجفوى إتتشوسى. </a:t>
            </a:r>
          </a:p>
        </p:txBody>
      </p:sp>
      <p:sp>
        <p:nvSpPr>
          <p:cNvPr id="3" name="Text Placeholder 2">
            <a:extLst>
              <a:ext uri="{FF2B5EF4-FFF2-40B4-BE49-F238E27FC236}">
                <a16:creationId xmlns:a16="http://schemas.microsoft.com/office/drawing/2014/main" id="{B1855014-ED35-4D05-83A0-95E7132E44D0}"/>
              </a:ext>
            </a:extLst>
          </p:cNvPr>
          <p:cNvSpPr>
            <a:spLocks noGrp="1"/>
          </p:cNvSpPr>
          <p:nvPr>
            <p:ph type="body" sz="quarter" idx="11"/>
          </p:nvPr>
        </p:nvSpPr>
        <p:spPr/>
        <p:txBody>
          <a:bodyPr anchor="ctr"/>
          <a:lstStyle/>
          <a:p>
            <a:r>
              <a:rPr lang="ar-EG" dirty="0"/>
              <a:t>لأنه غلب، من تحننه، وأرسل لنا، ذراعه العالية.</a:t>
            </a:r>
          </a:p>
        </p:txBody>
      </p:sp>
      <p:sp>
        <p:nvSpPr>
          <p:cNvPr id="4" name="Text Placeholder 3">
            <a:extLst>
              <a:ext uri="{FF2B5EF4-FFF2-40B4-BE49-F238E27FC236}">
                <a16:creationId xmlns:a16="http://schemas.microsoft.com/office/drawing/2014/main" id="{6B0AD6D3-0EEF-4DDD-98D6-B428B9A3B560}"/>
              </a:ext>
            </a:extLst>
          </p:cNvPr>
          <p:cNvSpPr>
            <a:spLocks noGrp="1"/>
          </p:cNvSpPr>
          <p:nvPr>
            <p:ph type="body" sz="quarter" idx="12"/>
          </p:nvPr>
        </p:nvSpPr>
        <p:spPr/>
        <p:txBody>
          <a:bodyPr/>
          <a:lstStyle/>
          <a:p>
            <a:pPr>
              <a:spcBef>
                <a:spcPts val="0"/>
              </a:spcBef>
            </a:pPr>
            <a:r>
              <a:rPr lang="en-GB" dirty="0"/>
              <a:t>Au`[</a:t>
            </a:r>
            <a:r>
              <a:rPr lang="en-GB" dirty="0" err="1"/>
              <a:t>ro</a:t>
            </a:r>
            <a:r>
              <a:rPr lang="en-GB" dirty="0"/>
              <a:t> gar `</a:t>
            </a:r>
            <a:r>
              <a:rPr lang="en-GB" dirty="0" err="1"/>
              <a:t>erof</a:t>
            </a:r>
            <a:r>
              <a:rPr lang="en-GB" dirty="0"/>
              <a:t>@ </a:t>
            </a:r>
            <a:r>
              <a:rPr lang="en-GB" dirty="0" err="1"/>
              <a:t>hiten</a:t>
            </a:r>
            <a:r>
              <a:rPr lang="en-GB" dirty="0"/>
              <a:t> </a:t>
            </a:r>
            <a:r>
              <a:rPr lang="en-GB" dirty="0" err="1"/>
              <a:t>tefmetsenhyt</a:t>
            </a:r>
            <a:r>
              <a:rPr lang="en-GB" dirty="0"/>
              <a:t>@</a:t>
            </a:r>
            <a:endParaRPr lang="ar-EG" dirty="0"/>
          </a:p>
          <a:p>
            <a:pPr>
              <a:spcBef>
                <a:spcPts val="0"/>
              </a:spcBef>
            </a:pPr>
            <a:r>
              <a:rPr lang="en-GB" dirty="0"/>
              <a:t> </a:t>
            </a:r>
            <a:r>
              <a:rPr lang="en-GB" dirty="0" err="1"/>
              <a:t>ouoh</a:t>
            </a:r>
            <a:r>
              <a:rPr lang="en-GB" dirty="0"/>
              <a:t> </a:t>
            </a:r>
            <a:r>
              <a:rPr lang="en-GB" dirty="0" err="1"/>
              <a:t>af`ou`wrp</a:t>
            </a:r>
            <a:r>
              <a:rPr lang="en-GB" dirty="0"/>
              <a:t> nan@ `</a:t>
            </a:r>
            <a:r>
              <a:rPr lang="en-GB" dirty="0" err="1"/>
              <a:t>mpef`jvoi</a:t>
            </a:r>
            <a:r>
              <a:rPr lang="en-GB" dirty="0"/>
              <a:t> et[</a:t>
            </a:r>
            <a:r>
              <a:rPr lang="en-GB" dirty="0" err="1"/>
              <a:t>oci</a:t>
            </a:r>
            <a:r>
              <a:rPr lang="en-GB" dirty="0"/>
              <a:t>.</a:t>
            </a:r>
          </a:p>
          <a:p>
            <a:pPr>
              <a:spcBef>
                <a:spcPts val="0"/>
              </a:spcBef>
            </a:pPr>
            <a:endParaRPr lang="en-GB" dirty="0"/>
          </a:p>
        </p:txBody>
      </p:sp>
    </p:spTree>
    <p:extLst>
      <p:ext uri="{BB962C8B-B14F-4D97-AF65-F5344CB8AC3E}">
        <p14:creationId xmlns:p14="http://schemas.microsoft.com/office/powerpoint/2010/main" val="4238223685"/>
      </p:ext>
    </p:extLst>
  </p:cSld>
  <p:clrMapOvr>
    <a:masterClrMapping/>
  </p:clrMapOvr>
</p:sld>
</file>

<file path=ppt/slides/slide10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068E6E5-A61D-44B8-B0A6-D72E751D58DD}"/>
              </a:ext>
            </a:extLst>
          </p:cNvPr>
          <p:cNvSpPr>
            <a:spLocks noGrp="1"/>
          </p:cNvSpPr>
          <p:nvPr>
            <p:ph type="body" sz="quarter" idx="10"/>
          </p:nvPr>
        </p:nvSpPr>
        <p:spPr/>
        <p:txBody>
          <a:bodyPr/>
          <a:lstStyle/>
          <a:p>
            <a:r>
              <a:rPr lang="ar-EG" dirty="0"/>
              <a:t>أفشاي سوما تيكوس: إيفول خين تى بارثينوس: أتشينيه إسبيرما إنرومى: شا إنتيف سوتى إممون.</a:t>
            </a:r>
          </a:p>
        </p:txBody>
      </p:sp>
      <p:sp>
        <p:nvSpPr>
          <p:cNvPr id="3" name="Text Placeholder 2">
            <a:extLst>
              <a:ext uri="{FF2B5EF4-FFF2-40B4-BE49-F238E27FC236}">
                <a16:creationId xmlns:a16="http://schemas.microsoft.com/office/drawing/2014/main" id="{B80A80E2-9F27-4D33-92C9-6120FAC5BD6C}"/>
              </a:ext>
            </a:extLst>
          </p:cNvPr>
          <p:cNvSpPr>
            <a:spLocks noGrp="1"/>
          </p:cNvSpPr>
          <p:nvPr>
            <p:ph type="body" sz="quarter" idx="11"/>
          </p:nvPr>
        </p:nvSpPr>
        <p:spPr/>
        <p:txBody>
          <a:bodyPr anchor="ctr"/>
          <a:lstStyle/>
          <a:p>
            <a:r>
              <a:rPr lang="ar-EG" sz="3900" dirty="0"/>
              <a:t>أشرق جسدياً، من العذراء، بغير زرع بشر، حتى خلصنا.</a:t>
            </a:r>
          </a:p>
        </p:txBody>
      </p:sp>
      <p:sp>
        <p:nvSpPr>
          <p:cNvPr id="4" name="Text Placeholder 3">
            <a:extLst>
              <a:ext uri="{FF2B5EF4-FFF2-40B4-BE49-F238E27FC236}">
                <a16:creationId xmlns:a16="http://schemas.microsoft.com/office/drawing/2014/main" id="{EE76CF0C-6B2E-4A19-8C03-5C2E149D146D}"/>
              </a:ext>
            </a:extLst>
          </p:cNvPr>
          <p:cNvSpPr>
            <a:spLocks noGrp="1"/>
          </p:cNvSpPr>
          <p:nvPr>
            <p:ph type="body" sz="quarter" idx="12"/>
          </p:nvPr>
        </p:nvSpPr>
        <p:spPr/>
        <p:txBody>
          <a:bodyPr/>
          <a:lstStyle/>
          <a:p>
            <a:r>
              <a:rPr lang="it-IT" dirty="0"/>
              <a:t>Afsai cwmatikwc@ `ebolqen ]Par;enoc@ a[ne `cperma `nrwmi@ sa`ntefcw] `mmon.</a:t>
            </a:r>
          </a:p>
        </p:txBody>
      </p:sp>
    </p:spTree>
    <p:extLst>
      <p:ext uri="{BB962C8B-B14F-4D97-AF65-F5344CB8AC3E}">
        <p14:creationId xmlns:p14="http://schemas.microsoft.com/office/powerpoint/2010/main" val="2138928077"/>
      </p:ext>
    </p:extLst>
  </p:cSld>
  <p:clrMapOvr>
    <a:masterClrMapping/>
  </p:clrMapOvr>
</p:sld>
</file>

<file path=ppt/slides/slide10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B7D658F8-26A3-44C2-A022-4B18C4080794}"/>
              </a:ext>
            </a:extLst>
          </p:cNvPr>
          <p:cNvSpPr>
            <a:spLocks noGrp="1"/>
          </p:cNvSpPr>
          <p:nvPr>
            <p:ph type="body" sz="quarter" idx="10"/>
          </p:nvPr>
        </p:nvSpPr>
        <p:spPr/>
        <p:txBody>
          <a:bodyPr/>
          <a:lstStyle/>
          <a:p>
            <a:pPr>
              <a:spcBef>
                <a:spcPts val="0"/>
              </a:spcBef>
            </a:pPr>
            <a:r>
              <a:rPr lang="ar-EG" dirty="0"/>
              <a:t>فى إتشوب: فى إيناف شوب: </a:t>
            </a:r>
          </a:p>
          <a:p>
            <a:pPr>
              <a:spcBef>
                <a:spcPts val="0"/>
              </a:spcBef>
            </a:pPr>
            <a:r>
              <a:rPr lang="ar-EG" dirty="0"/>
              <a:t>فى إيطاف إى: بالين أون إفنيو. </a:t>
            </a:r>
          </a:p>
        </p:txBody>
      </p:sp>
      <p:sp>
        <p:nvSpPr>
          <p:cNvPr id="6" name="Text Placeholder 5">
            <a:extLst>
              <a:ext uri="{FF2B5EF4-FFF2-40B4-BE49-F238E27FC236}">
                <a16:creationId xmlns:a16="http://schemas.microsoft.com/office/drawing/2014/main" id="{3B2B6F59-F157-4BE6-B889-459085B2123F}"/>
              </a:ext>
            </a:extLst>
          </p:cNvPr>
          <p:cNvSpPr>
            <a:spLocks noGrp="1"/>
          </p:cNvSpPr>
          <p:nvPr>
            <p:ph type="body" sz="quarter" idx="11"/>
          </p:nvPr>
        </p:nvSpPr>
        <p:spPr/>
        <p:txBody>
          <a:bodyPr anchor="ctr"/>
          <a:lstStyle/>
          <a:p>
            <a:pPr>
              <a:spcBef>
                <a:spcPts val="0"/>
              </a:spcBef>
            </a:pPr>
            <a:r>
              <a:rPr lang="ar-EG" dirty="0"/>
              <a:t>الكائن، الذي كان، الذي أتي، وأيضاً يأتي.</a:t>
            </a:r>
          </a:p>
        </p:txBody>
      </p:sp>
      <p:sp>
        <p:nvSpPr>
          <p:cNvPr id="7" name="Text Placeholder 6">
            <a:extLst>
              <a:ext uri="{FF2B5EF4-FFF2-40B4-BE49-F238E27FC236}">
                <a16:creationId xmlns:a16="http://schemas.microsoft.com/office/drawing/2014/main" id="{0601B2A3-5445-49B4-BF13-F0FB8ABA977E}"/>
              </a:ext>
            </a:extLst>
          </p:cNvPr>
          <p:cNvSpPr>
            <a:spLocks noGrp="1"/>
          </p:cNvSpPr>
          <p:nvPr>
            <p:ph type="body" sz="quarter" idx="12"/>
          </p:nvPr>
        </p:nvSpPr>
        <p:spPr/>
        <p:txBody>
          <a:bodyPr/>
          <a:lstStyle/>
          <a:p>
            <a:pPr>
              <a:spcBef>
                <a:spcPts val="0"/>
              </a:spcBef>
            </a:pPr>
            <a:r>
              <a:rPr lang="fi-FI" sz="4400" dirty="0"/>
              <a:t>Vy`etsop@ vy`enafsop@</a:t>
            </a:r>
            <a:endParaRPr lang="ar-EG" sz="4400" dirty="0"/>
          </a:p>
          <a:p>
            <a:pPr>
              <a:spcBef>
                <a:spcPts val="0"/>
              </a:spcBef>
            </a:pPr>
            <a:r>
              <a:rPr lang="fi-FI" sz="4400" dirty="0"/>
              <a:t> vy`etaf`i@ palin on `fnyou.</a:t>
            </a:r>
          </a:p>
        </p:txBody>
      </p:sp>
    </p:spTree>
    <p:extLst>
      <p:ext uri="{BB962C8B-B14F-4D97-AF65-F5344CB8AC3E}">
        <p14:creationId xmlns:p14="http://schemas.microsoft.com/office/powerpoint/2010/main" val="3106626336"/>
      </p:ext>
    </p:extLst>
  </p:cSld>
  <p:clrMapOvr>
    <a:masterClrMapping/>
  </p:clrMapOvr>
</p:sld>
</file>

<file path=ppt/slides/slide10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C6A6661-55E3-4D53-8E29-6F29F54CECEF}"/>
              </a:ext>
            </a:extLst>
          </p:cNvPr>
          <p:cNvSpPr>
            <a:spLocks noGrp="1"/>
          </p:cNvSpPr>
          <p:nvPr>
            <p:ph type="body" sz="quarter" idx="10"/>
          </p:nvPr>
        </p:nvSpPr>
        <p:spPr/>
        <p:txBody>
          <a:bodyPr/>
          <a:lstStyle/>
          <a:p>
            <a:r>
              <a:rPr lang="ar-EG" dirty="0"/>
              <a:t>إيسوس بخرستوس بى لوغوس: إيطافتشي ساركس: خين أوميت أت شيبتى: أفشوبى إنرومى أنتيه ليوس.</a:t>
            </a:r>
          </a:p>
        </p:txBody>
      </p:sp>
      <p:sp>
        <p:nvSpPr>
          <p:cNvPr id="3" name="Text Placeholder 2">
            <a:extLst>
              <a:ext uri="{FF2B5EF4-FFF2-40B4-BE49-F238E27FC236}">
                <a16:creationId xmlns:a16="http://schemas.microsoft.com/office/drawing/2014/main" id="{5B8314C6-B72E-4FA9-A1E2-3F31463EC56D}"/>
              </a:ext>
            </a:extLst>
          </p:cNvPr>
          <p:cNvSpPr>
            <a:spLocks noGrp="1"/>
          </p:cNvSpPr>
          <p:nvPr>
            <p:ph type="body" sz="quarter" idx="11"/>
          </p:nvPr>
        </p:nvSpPr>
        <p:spPr/>
        <p:txBody>
          <a:bodyPr anchor="ctr"/>
          <a:lstStyle/>
          <a:p>
            <a:r>
              <a:rPr lang="ar-EG" sz="3300" dirty="0"/>
              <a:t>يسوع المسيح الكلمة، الذي تجسد، بغير تغيير، وصار إنساناً كاملاً.</a:t>
            </a:r>
          </a:p>
        </p:txBody>
      </p:sp>
      <p:sp>
        <p:nvSpPr>
          <p:cNvPr id="4" name="Text Placeholder 3">
            <a:extLst>
              <a:ext uri="{FF2B5EF4-FFF2-40B4-BE49-F238E27FC236}">
                <a16:creationId xmlns:a16="http://schemas.microsoft.com/office/drawing/2014/main" id="{FBE4941B-6A2E-4BDC-A1D6-CBAC6FEC5EB2}"/>
              </a:ext>
            </a:extLst>
          </p:cNvPr>
          <p:cNvSpPr>
            <a:spLocks noGrp="1"/>
          </p:cNvSpPr>
          <p:nvPr>
            <p:ph type="body" sz="quarter" idx="12"/>
          </p:nvPr>
        </p:nvSpPr>
        <p:spPr/>
        <p:txBody>
          <a:bodyPr/>
          <a:lstStyle/>
          <a:p>
            <a:r>
              <a:rPr lang="en-GB" dirty="0"/>
              <a:t> I=y=c P=,=c </a:t>
            </a:r>
            <a:r>
              <a:rPr lang="en-GB" dirty="0" err="1"/>
              <a:t>piLogoc</a:t>
            </a:r>
            <a:r>
              <a:rPr lang="en-GB" dirty="0"/>
              <a:t>@ `</a:t>
            </a:r>
            <a:r>
              <a:rPr lang="en-GB" dirty="0" err="1"/>
              <a:t>etaf</a:t>
            </a:r>
            <a:r>
              <a:rPr lang="en-GB" dirty="0"/>
              <a:t>[</a:t>
            </a:r>
            <a:r>
              <a:rPr lang="en-GB" dirty="0" err="1"/>
              <a:t>icarx</a:t>
            </a:r>
            <a:r>
              <a:rPr lang="en-GB" dirty="0"/>
              <a:t>@ </a:t>
            </a:r>
            <a:r>
              <a:rPr lang="en-GB" dirty="0" err="1"/>
              <a:t>qen</a:t>
            </a:r>
            <a:r>
              <a:rPr lang="en-GB" dirty="0"/>
              <a:t> `</a:t>
            </a:r>
            <a:r>
              <a:rPr lang="en-GB" dirty="0" err="1"/>
              <a:t>oumetatsibt</a:t>
            </a:r>
            <a:r>
              <a:rPr lang="en-GB" dirty="0"/>
              <a:t>@ </a:t>
            </a:r>
            <a:r>
              <a:rPr lang="en-GB" dirty="0" err="1"/>
              <a:t>afswpi</a:t>
            </a:r>
            <a:r>
              <a:rPr lang="en-GB" dirty="0"/>
              <a:t> `</a:t>
            </a:r>
            <a:r>
              <a:rPr lang="en-GB" dirty="0" err="1"/>
              <a:t>nrwmi</a:t>
            </a:r>
            <a:r>
              <a:rPr lang="en-GB" dirty="0"/>
              <a:t> `</a:t>
            </a:r>
            <a:r>
              <a:rPr lang="en-GB" dirty="0" err="1"/>
              <a:t>ntelioc</a:t>
            </a:r>
            <a:r>
              <a:rPr lang="en-GB" dirty="0"/>
              <a:t>.</a:t>
            </a:r>
          </a:p>
        </p:txBody>
      </p:sp>
    </p:spTree>
    <p:extLst>
      <p:ext uri="{BB962C8B-B14F-4D97-AF65-F5344CB8AC3E}">
        <p14:creationId xmlns:p14="http://schemas.microsoft.com/office/powerpoint/2010/main" val="3409918821"/>
      </p:ext>
    </p:extLst>
  </p:cSld>
  <p:clrMapOvr>
    <a:masterClrMapping/>
  </p:clrMapOvr>
</p:sld>
</file>

<file path=ppt/slides/slide10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9F1EE2D-A6DB-4629-925C-ACFA85EC5FF0}"/>
              </a:ext>
            </a:extLst>
          </p:cNvPr>
          <p:cNvSpPr>
            <a:spLocks noGrp="1"/>
          </p:cNvSpPr>
          <p:nvPr>
            <p:ph type="body" sz="quarter" idx="10"/>
          </p:nvPr>
        </p:nvSpPr>
        <p:spPr/>
        <p:txBody>
          <a:bodyPr/>
          <a:lstStyle/>
          <a:p>
            <a:pPr>
              <a:spcBef>
                <a:spcPts val="0"/>
              </a:spcBef>
            </a:pPr>
            <a:r>
              <a:rPr lang="ar-EG" dirty="0"/>
              <a:t>إمبيف جوش إمبيف ثوخ: أو ذى إمبيف فورج: </a:t>
            </a:r>
          </a:p>
          <a:p>
            <a:pPr>
              <a:spcBef>
                <a:spcPts val="0"/>
              </a:spcBef>
            </a:pPr>
            <a:r>
              <a:rPr lang="ar-EG" dirty="0"/>
              <a:t>كاطا إهلى إن إسموت: مينين صاتى ميت أوواى. </a:t>
            </a:r>
          </a:p>
        </p:txBody>
      </p:sp>
      <p:sp>
        <p:nvSpPr>
          <p:cNvPr id="3" name="Text Placeholder 2">
            <a:extLst>
              <a:ext uri="{FF2B5EF4-FFF2-40B4-BE49-F238E27FC236}">
                <a16:creationId xmlns:a16="http://schemas.microsoft.com/office/drawing/2014/main" id="{9BE5A455-9249-4FAA-844A-B2104EE5441E}"/>
              </a:ext>
            </a:extLst>
          </p:cNvPr>
          <p:cNvSpPr>
            <a:spLocks noGrp="1"/>
          </p:cNvSpPr>
          <p:nvPr>
            <p:ph type="body" sz="quarter" idx="11"/>
          </p:nvPr>
        </p:nvSpPr>
        <p:spPr/>
        <p:txBody>
          <a:bodyPr anchor="ctr"/>
          <a:lstStyle/>
          <a:p>
            <a:r>
              <a:rPr lang="ar-EG" sz="3300" dirty="0"/>
              <a:t>لم يفض ولم يختلط، ولم يفترق، بشئ من الأنواع، من بعد الأتحاد.</a:t>
            </a:r>
          </a:p>
        </p:txBody>
      </p:sp>
      <p:sp>
        <p:nvSpPr>
          <p:cNvPr id="4" name="Text Placeholder 3">
            <a:extLst>
              <a:ext uri="{FF2B5EF4-FFF2-40B4-BE49-F238E27FC236}">
                <a16:creationId xmlns:a16="http://schemas.microsoft.com/office/drawing/2014/main" id="{74215B8B-EFAB-40B6-98B8-4D1AF85ECC51}"/>
              </a:ext>
            </a:extLst>
          </p:cNvPr>
          <p:cNvSpPr>
            <a:spLocks noGrp="1"/>
          </p:cNvSpPr>
          <p:nvPr>
            <p:ph type="body" sz="quarter" idx="12"/>
          </p:nvPr>
        </p:nvSpPr>
        <p:spPr/>
        <p:txBody>
          <a:bodyPr/>
          <a:lstStyle/>
          <a:p>
            <a:r>
              <a:rPr lang="en-GB" dirty="0" err="1"/>
              <a:t>Mpefjws</a:t>
            </a:r>
            <a:r>
              <a:rPr lang="en-GB" dirty="0"/>
              <a:t> `</a:t>
            </a:r>
            <a:r>
              <a:rPr lang="en-GB" dirty="0" err="1"/>
              <a:t>mpef;wq</a:t>
            </a:r>
            <a:r>
              <a:rPr lang="en-GB" dirty="0"/>
              <a:t>@ `</a:t>
            </a:r>
            <a:r>
              <a:rPr lang="en-GB" dirty="0" err="1"/>
              <a:t>oude</a:t>
            </a:r>
            <a:r>
              <a:rPr lang="en-GB" dirty="0"/>
              <a:t> `</a:t>
            </a:r>
            <a:r>
              <a:rPr lang="en-GB" dirty="0" err="1"/>
              <a:t>mpefvwrj</a:t>
            </a:r>
            <a:r>
              <a:rPr lang="en-GB" dirty="0"/>
              <a:t>@ kata `</a:t>
            </a:r>
            <a:r>
              <a:rPr lang="en-GB" dirty="0" err="1"/>
              <a:t>hli</a:t>
            </a:r>
            <a:r>
              <a:rPr lang="en-GB" dirty="0"/>
              <a:t> `</a:t>
            </a:r>
            <a:r>
              <a:rPr lang="en-GB" dirty="0" err="1"/>
              <a:t>n`cmot</a:t>
            </a:r>
            <a:r>
              <a:rPr lang="en-GB" dirty="0"/>
              <a:t>@ </a:t>
            </a:r>
            <a:r>
              <a:rPr lang="en-GB" dirty="0" err="1"/>
              <a:t>menenca</a:t>
            </a:r>
            <a:r>
              <a:rPr lang="en-GB" dirty="0"/>
              <a:t> ]</a:t>
            </a:r>
            <a:r>
              <a:rPr lang="en-GB" dirty="0" err="1"/>
              <a:t>met`ouai</a:t>
            </a:r>
            <a:r>
              <a:rPr lang="en-GB" dirty="0"/>
              <a:t>.</a:t>
            </a:r>
          </a:p>
        </p:txBody>
      </p:sp>
    </p:spTree>
    <p:extLst>
      <p:ext uri="{BB962C8B-B14F-4D97-AF65-F5344CB8AC3E}">
        <p14:creationId xmlns:p14="http://schemas.microsoft.com/office/powerpoint/2010/main" val="3880946656"/>
      </p:ext>
    </p:extLst>
  </p:cSld>
  <p:clrMapOvr>
    <a:masterClrMapping/>
  </p:clrMapOvr>
</p:sld>
</file>

<file path=ppt/slides/slide10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B26B9F0-34CE-4C00-81E3-86F5C2DB2D92}"/>
              </a:ext>
            </a:extLst>
          </p:cNvPr>
          <p:cNvSpPr>
            <a:spLocks noGrp="1"/>
          </p:cNvSpPr>
          <p:nvPr>
            <p:ph type="body" sz="quarter" idx="10"/>
          </p:nvPr>
        </p:nvSpPr>
        <p:spPr/>
        <p:txBody>
          <a:bodyPr/>
          <a:lstStyle/>
          <a:p>
            <a:r>
              <a:rPr lang="ar-EG" sz="3500" dirty="0"/>
              <a:t>ألـلا أوفيسيس إن أوو أوت: أو هيبوس طاسيس إن أوو أوت: أو إبروس أوبون إن أوو أوت: أنتيه إفنوتى بى لوغوس. </a:t>
            </a:r>
          </a:p>
        </p:txBody>
      </p:sp>
      <p:sp>
        <p:nvSpPr>
          <p:cNvPr id="3" name="Text Placeholder 2">
            <a:extLst>
              <a:ext uri="{FF2B5EF4-FFF2-40B4-BE49-F238E27FC236}">
                <a16:creationId xmlns:a16="http://schemas.microsoft.com/office/drawing/2014/main" id="{33767542-11C1-44FD-8E1D-C8CA7370B752}"/>
              </a:ext>
            </a:extLst>
          </p:cNvPr>
          <p:cNvSpPr>
            <a:spLocks noGrp="1"/>
          </p:cNvSpPr>
          <p:nvPr>
            <p:ph type="body" sz="quarter" idx="11"/>
          </p:nvPr>
        </p:nvSpPr>
        <p:spPr/>
        <p:txBody>
          <a:bodyPr anchor="ctr"/>
          <a:lstStyle/>
          <a:p>
            <a:r>
              <a:rPr lang="ar-EG" sz="3800" dirty="0"/>
              <a:t>بل طبيعة واحدة، وأقنوم واحد، وشخص واحد، لله الكلمة.</a:t>
            </a:r>
          </a:p>
        </p:txBody>
      </p:sp>
      <p:sp>
        <p:nvSpPr>
          <p:cNvPr id="4" name="Text Placeholder 3">
            <a:extLst>
              <a:ext uri="{FF2B5EF4-FFF2-40B4-BE49-F238E27FC236}">
                <a16:creationId xmlns:a16="http://schemas.microsoft.com/office/drawing/2014/main" id="{A326BD73-7065-4EB3-B54D-C0EFBBD73E66}"/>
              </a:ext>
            </a:extLst>
          </p:cNvPr>
          <p:cNvSpPr>
            <a:spLocks noGrp="1"/>
          </p:cNvSpPr>
          <p:nvPr>
            <p:ph type="body" sz="quarter" idx="12"/>
          </p:nvPr>
        </p:nvSpPr>
        <p:spPr/>
        <p:txBody>
          <a:bodyPr/>
          <a:lstStyle/>
          <a:p>
            <a:r>
              <a:rPr lang="en-GB" dirty="0" err="1"/>
              <a:t>Alla</a:t>
            </a:r>
            <a:r>
              <a:rPr lang="en-GB" dirty="0"/>
              <a:t> `</a:t>
            </a:r>
            <a:r>
              <a:rPr lang="en-GB" dirty="0" err="1"/>
              <a:t>ouvucic</a:t>
            </a:r>
            <a:r>
              <a:rPr lang="en-GB" dirty="0"/>
              <a:t> `</a:t>
            </a:r>
            <a:r>
              <a:rPr lang="en-GB" dirty="0" err="1"/>
              <a:t>n`ou`wt</a:t>
            </a:r>
            <a:r>
              <a:rPr lang="en-GB" dirty="0"/>
              <a:t>@ `</a:t>
            </a:r>
            <a:r>
              <a:rPr lang="en-GB" dirty="0" err="1"/>
              <a:t>ouhupoctacic</a:t>
            </a:r>
            <a:r>
              <a:rPr lang="en-GB" dirty="0"/>
              <a:t> `</a:t>
            </a:r>
            <a:r>
              <a:rPr lang="en-GB" dirty="0" err="1"/>
              <a:t>n`ou`wt</a:t>
            </a:r>
            <a:r>
              <a:rPr lang="en-GB" dirty="0"/>
              <a:t>@ `</a:t>
            </a:r>
            <a:r>
              <a:rPr lang="en-GB" dirty="0" err="1"/>
              <a:t>ou`proc`opon</a:t>
            </a:r>
            <a:r>
              <a:rPr lang="en-GB" dirty="0"/>
              <a:t> `</a:t>
            </a:r>
            <a:r>
              <a:rPr lang="en-GB" dirty="0" err="1"/>
              <a:t>n`ou`wt</a:t>
            </a:r>
            <a:r>
              <a:rPr lang="en-GB" dirty="0"/>
              <a:t>@ `</a:t>
            </a:r>
            <a:r>
              <a:rPr lang="en-GB" dirty="0" err="1"/>
              <a:t>nte</a:t>
            </a:r>
            <a:r>
              <a:rPr lang="en-GB" dirty="0"/>
              <a:t> `V] </a:t>
            </a:r>
            <a:r>
              <a:rPr lang="en-GB" dirty="0" err="1"/>
              <a:t>piLogoc</a:t>
            </a:r>
            <a:endParaRPr lang="en-GB" dirty="0"/>
          </a:p>
        </p:txBody>
      </p:sp>
    </p:spTree>
    <p:extLst>
      <p:ext uri="{BB962C8B-B14F-4D97-AF65-F5344CB8AC3E}">
        <p14:creationId xmlns:p14="http://schemas.microsoft.com/office/powerpoint/2010/main" val="3576789013"/>
      </p:ext>
    </p:extLst>
  </p:cSld>
  <p:clrMapOvr>
    <a:masterClrMapping/>
  </p:clrMapOvr>
</p:sld>
</file>

<file path=ppt/slides/slide10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068E6E5-A61D-44B8-B0A6-D72E751D58DD}"/>
              </a:ext>
            </a:extLst>
          </p:cNvPr>
          <p:cNvSpPr>
            <a:spLocks noGrp="1"/>
          </p:cNvSpPr>
          <p:nvPr>
            <p:ph type="body" sz="quarter" idx="10"/>
          </p:nvPr>
        </p:nvSpPr>
        <p:spPr/>
        <p:txBody>
          <a:bodyPr/>
          <a:lstStyle/>
          <a:p>
            <a:r>
              <a:rPr lang="ar-EG" dirty="0"/>
              <a:t>أفشاي سوما تيكوس: إيفول خين تى بارثينوس: أتشينيه إسبيرما إنرومى: شا إنتيف سوتى إممون.</a:t>
            </a:r>
          </a:p>
        </p:txBody>
      </p:sp>
      <p:sp>
        <p:nvSpPr>
          <p:cNvPr id="3" name="Text Placeholder 2">
            <a:extLst>
              <a:ext uri="{FF2B5EF4-FFF2-40B4-BE49-F238E27FC236}">
                <a16:creationId xmlns:a16="http://schemas.microsoft.com/office/drawing/2014/main" id="{B80A80E2-9F27-4D33-92C9-6120FAC5BD6C}"/>
              </a:ext>
            </a:extLst>
          </p:cNvPr>
          <p:cNvSpPr>
            <a:spLocks noGrp="1"/>
          </p:cNvSpPr>
          <p:nvPr>
            <p:ph type="body" sz="quarter" idx="11"/>
          </p:nvPr>
        </p:nvSpPr>
        <p:spPr/>
        <p:txBody>
          <a:bodyPr anchor="ctr"/>
          <a:lstStyle/>
          <a:p>
            <a:r>
              <a:rPr lang="ar-EG" sz="3900" dirty="0"/>
              <a:t>أشرق جسدياً، من العذراء، بغير زرع بشر، حتى خلصنا.</a:t>
            </a:r>
          </a:p>
        </p:txBody>
      </p:sp>
      <p:sp>
        <p:nvSpPr>
          <p:cNvPr id="4" name="Text Placeholder 3">
            <a:extLst>
              <a:ext uri="{FF2B5EF4-FFF2-40B4-BE49-F238E27FC236}">
                <a16:creationId xmlns:a16="http://schemas.microsoft.com/office/drawing/2014/main" id="{EE76CF0C-6B2E-4A19-8C03-5C2E149D146D}"/>
              </a:ext>
            </a:extLst>
          </p:cNvPr>
          <p:cNvSpPr>
            <a:spLocks noGrp="1"/>
          </p:cNvSpPr>
          <p:nvPr>
            <p:ph type="body" sz="quarter" idx="12"/>
          </p:nvPr>
        </p:nvSpPr>
        <p:spPr/>
        <p:txBody>
          <a:bodyPr/>
          <a:lstStyle/>
          <a:p>
            <a:r>
              <a:rPr lang="it-IT" dirty="0"/>
              <a:t>Afsai cwmatikwc@ `ebolqen ]Par;enoc@ a[ne `cperma `nrwmi@ sa`ntefcw] `mmon.</a:t>
            </a:r>
          </a:p>
        </p:txBody>
      </p:sp>
    </p:spTree>
    <p:extLst>
      <p:ext uri="{BB962C8B-B14F-4D97-AF65-F5344CB8AC3E}">
        <p14:creationId xmlns:p14="http://schemas.microsoft.com/office/powerpoint/2010/main" val="3635802363"/>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D9CD9-2F75-45E5-BB83-471F18E6367F}"/>
              </a:ext>
            </a:extLst>
          </p:cNvPr>
          <p:cNvSpPr>
            <a:spLocks noGrp="1"/>
          </p:cNvSpPr>
          <p:nvPr>
            <p:ph type="title"/>
          </p:nvPr>
        </p:nvSpPr>
        <p:spPr/>
        <p:txBody>
          <a:bodyPr/>
          <a:lstStyle/>
          <a:p>
            <a:endParaRPr lang="en-GB"/>
          </a:p>
        </p:txBody>
      </p:sp>
      <p:sp>
        <p:nvSpPr>
          <p:cNvPr id="5" name="Text Placeholder 4"/>
          <p:cNvSpPr>
            <a:spLocks noGrp="1"/>
          </p:cNvSpPr>
          <p:nvPr>
            <p:ph type="body" sz="quarter" idx="10"/>
          </p:nvPr>
        </p:nvSpPr>
        <p:spPr/>
        <p:txBody>
          <a:bodyPr/>
          <a:lstStyle/>
          <a:p>
            <a:r>
              <a:rPr lang="ar-EG" b="1" dirty="0"/>
              <a:t>أووه أف إي إيفول سامين هيس إنجيه ني هيُّومي تيرو خين هان كيم كيم نيم هان هوس.</a:t>
            </a:r>
          </a:p>
        </p:txBody>
      </p:sp>
      <p:sp>
        <p:nvSpPr>
          <p:cNvPr id="6" name="Text Placeholder 5"/>
          <p:cNvSpPr>
            <a:spLocks noGrp="1"/>
          </p:cNvSpPr>
          <p:nvPr>
            <p:ph type="body" sz="quarter" idx="11"/>
          </p:nvPr>
        </p:nvSpPr>
        <p:spPr>
          <a:xfrm>
            <a:off x="0" y="3710609"/>
            <a:ext cx="9144000" cy="726920"/>
          </a:xfrm>
        </p:spPr>
        <p:txBody>
          <a:bodyPr/>
          <a:lstStyle/>
          <a:p>
            <a:r>
              <a:rPr lang="ar-EG" b="1" dirty="0"/>
              <a:t>وخرج في إثرها جميع النسوة بالدفوف والتسابيح.</a:t>
            </a:r>
          </a:p>
        </p:txBody>
      </p:sp>
      <p:sp>
        <p:nvSpPr>
          <p:cNvPr id="7" name="Text Placeholder 6"/>
          <p:cNvSpPr>
            <a:spLocks noGrp="1"/>
          </p:cNvSpPr>
          <p:nvPr>
            <p:ph type="body" sz="quarter" idx="12"/>
          </p:nvPr>
        </p:nvSpPr>
        <p:spPr>
          <a:xfrm>
            <a:off x="0" y="4437529"/>
            <a:ext cx="9144000" cy="1189740"/>
          </a:xfrm>
        </p:spPr>
        <p:txBody>
          <a:bodyPr/>
          <a:lstStyle/>
          <a:p>
            <a:r>
              <a:rPr lang="en-GB" sz="4000" dirty="0" err="1">
                <a:effectLst/>
              </a:rPr>
              <a:t>ouoh</a:t>
            </a:r>
            <a:r>
              <a:rPr lang="en-GB" sz="4000" dirty="0">
                <a:effectLst/>
              </a:rPr>
              <a:t> </a:t>
            </a:r>
            <a:r>
              <a:rPr lang="en-GB" sz="4000" dirty="0" err="1">
                <a:effectLst/>
              </a:rPr>
              <a:t>au`i</a:t>
            </a:r>
            <a:r>
              <a:rPr lang="en-GB" sz="4000" dirty="0">
                <a:effectLst/>
              </a:rPr>
              <a:t> `</a:t>
            </a:r>
            <a:r>
              <a:rPr lang="en-GB" sz="4000" dirty="0" err="1">
                <a:effectLst/>
              </a:rPr>
              <a:t>ebol</a:t>
            </a:r>
            <a:r>
              <a:rPr lang="en-GB" sz="4000" dirty="0">
                <a:effectLst/>
              </a:rPr>
              <a:t> </a:t>
            </a:r>
            <a:r>
              <a:rPr lang="en-GB" sz="4000" dirty="0" err="1">
                <a:effectLst/>
              </a:rPr>
              <a:t>camenhyc</a:t>
            </a:r>
            <a:r>
              <a:rPr lang="en-GB" sz="4000" dirty="0">
                <a:effectLst/>
              </a:rPr>
              <a:t> `</a:t>
            </a:r>
            <a:r>
              <a:rPr lang="en-GB" sz="4000" dirty="0" err="1">
                <a:effectLst/>
              </a:rPr>
              <a:t>nje</a:t>
            </a:r>
            <a:r>
              <a:rPr lang="en-GB" sz="4000" dirty="0">
                <a:effectLst/>
              </a:rPr>
              <a:t> </a:t>
            </a:r>
            <a:r>
              <a:rPr lang="en-GB" sz="4000" dirty="0" err="1">
                <a:effectLst/>
              </a:rPr>
              <a:t>nihi`omi</a:t>
            </a:r>
            <a:r>
              <a:rPr lang="en-GB" sz="4000" dirty="0">
                <a:effectLst/>
              </a:rPr>
              <a:t> </a:t>
            </a:r>
            <a:r>
              <a:rPr lang="en-GB" sz="4000" dirty="0" err="1">
                <a:effectLst/>
              </a:rPr>
              <a:t>tyrou</a:t>
            </a:r>
            <a:r>
              <a:rPr lang="en-GB" sz="4000" dirty="0">
                <a:effectLst/>
              </a:rPr>
              <a:t> </a:t>
            </a:r>
            <a:r>
              <a:rPr lang="en-GB" sz="4000" dirty="0" err="1">
                <a:effectLst/>
              </a:rPr>
              <a:t>qen</a:t>
            </a:r>
            <a:r>
              <a:rPr lang="en-GB" sz="4000" dirty="0">
                <a:effectLst/>
              </a:rPr>
              <a:t> </a:t>
            </a:r>
            <a:r>
              <a:rPr lang="en-GB" sz="4000" dirty="0" err="1">
                <a:effectLst/>
              </a:rPr>
              <a:t>hankemkem</a:t>
            </a:r>
            <a:r>
              <a:rPr lang="en-GB" sz="4000" dirty="0">
                <a:effectLst/>
              </a:rPr>
              <a:t> </a:t>
            </a:r>
            <a:r>
              <a:rPr lang="en-GB" sz="4000" dirty="0" err="1">
                <a:effectLst/>
              </a:rPr>
              <a:t>nem</a:t>
            </a:r>
            <a:r>
              <a:rPr lang="en-GB" sz="4000" dirty="0">
                <a:effectLst/>
              </a:rPr>
              <a:t> </a:t>
            </a:r>
            <a:r>
              <a:rPr lang="en-GB" sz="4000" dirty="0" err="1">
                <a:effectLst/>
              </a:rPr>
              <a:t>hanhwc</a:t>
            </a:r>
            <a:r>
              <a:rPr lang="en-GB" sz="4000" dirty="0">
                <a:effectLst/>
              </a:rPr>
              <a:t>.</a:t>
            </a:r>
            <a:endParaRPr lang="en-US" dirty="0"/>
          </a:p>
        </p:txBody>
      </p:sp>
    </p:spTree>
    <p:extLst>
      <p:ext uri="{BB962C8B-B14F-4D97-AF65-F5344CB8AC3E}">
        <p14:creationId xmlns:p14="http://schemas.microsoft.com/office/powerpoint/2010/main" val="1425724382"/>
      </p:ext>
    </p:extLst>
  </p:cSld>
  <p:clrMapOvr>
    <a:masterClrMapping/>
  </p:clrMapOvr>
</p:sld>
</file>

<file path=ppt/slides/slide10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B3301B30-A00A-4DA2-86C5-4BA40500E2BE}"/>
              </a:ext>
            </a:extLst>
          </p:cNvPr>
          <p:cNvSpPr>
            <a:spLocks noGrp="1"/>
          </p:cNvSpPr>
          <p:nvPr>
            <p:ph type="body" sz="quarter" idx="10"/>
          </p:nvPr>
        </p:nvSpPr>
        <p:spPr/>
        <p:txBody>
          <a:bodyPr/>
          <a:lstStyle/>
          <a:p>
            <a:r>
              <a:rPr lang="ar-EG" dirty="0"/>
              <a:t>شيرى فيثليئيم: إتبوليس إن نى إبروفيتيس: ثى إيطاس ميس بخرستوس إنخيتس: بى ماه إسناف إن آدام. </a:t>
            </a:r>
          </a:p>
        </p:txBody>
      </p:sp>
      <p:sp>
        <p:nvSpPr>
          <p:cNvPr id="7" name="Text Placeholder 6">
            <a:extLst>
              <a:ext uri="{FF2B5EF4-FFF2-40B4-BE49-F238E27FC236}">
                <a16:creationId xmlns:a16="http://schemas.microsoft.com/office/drawing/2014/main" id="{992A104B-44CD-4204-A7AD-885C155D2E01}"/>
              </a:ext>
            </a:extLst>
          </p:cNvPr>
          <p:cNvSpPr>
            <a:spLocks noGrp="1"/>
          </p:cNvSpPr>
          <p:nvPr>
            <p:ph type="body" sz="quarter" idx="11"/>
          </p:nvPr>
        </p:nvSpPr>
        <p:spPr/>
        <p:txBody>
          <a:bodyPr anchor="ctr"/>
          <a:lstStyle/>
          <a:p>
            <a:r>
              <a:rPr lang="ar-EG" sz="3300" dirty="0"/>
              <a:t>السلام لبيت لحم، مدينة الأنبياء، التي ولد فيها المسيح، أدم الثاني.</a:t>
            </a:r>
          </a:p>
        </p:txBody>
      </p:sp>
      <p:sp>
        <p:nvSpPr>
          <p:cNvPr id="8" name="Text Placeholder 7">
            <a:extLst>
              <a:ext uri="{FF2B5EF4-FFF2-40B4-BE49-F238E27FC236}">
                <a16:creationId xmlns:a16="http://schemas.microsoft.com/office/drawing/2014/main" id="{F3B39AD8-3404-43C8-87BA-2F2E71EBDF37}"/>
              </a:ext>
            </a:extLst>
          </p:cNvPr>
          <p:cNvSpPr>
            <a:spLocks noGrp="1"/>
          </p:cNvSpPr>
          <p:nvPr>
            <p:ph type="body" sz="quarter" idx="12"/>
          </p:nvPr>
        </p:nvSpPr>
        <p:spPr/>
        <p:txBody>
          <a:bodyPr/>
          <a:lstStyle/>
          <a:p>
            <a:r>
              <a:rPr lang="en-GB" dirty="0"/>
              <a:t>&lt;ere </a:t>
            </a:r>
            <a:r>
              <a:rPr lang="en-GB" dirty="0" err="1"/>
              <a:t>By;leem</a:t>
            </a:r>
            <a:r>
              <a:rPr lang="en-GB" dirty="0"/>
              <a:t>@ `</a:t>
            </a:r>
            <a:r>
              <a:rPr lang="en-GB" dirty="0" err="1"/>
              <a:t>tpolic</a:t>
            </a:r>
            <a:r>
              <a:rPr lang="en-GB" dirty="0"/>
              <a:t> `</a:t>
            </a:r>
            <a:r>
              <a:rPr lang="en-GB" dirty="0" err="1"/>
              <a:t>nni`provytyc</a:t>
            </a:r>
            <a:r>
              <a:rPr lang="en-GB" dirty="0"/>
              <a:t>@ ;</a:t>
            </a:r>
            <a:r>
              <a:rPr lang="en-GB" dirty="0" err="1"/>
              <a:t>y`etaumec</a:t>
            </a:r>
            <a:r>
              <a:rPr lang="en-GB" dirty="0"/>
              <a:t> P=,=c `</a:t>
            </a:r>
            <a:r>
              <a:rPr lang="en-GB" dirty="0" err="1"/>
              <a:t>nqytc</a:t>
            </a:r>
            <a:r>
              <a:rPr lang="en-GB" dirty="0"/>
              <a:t>@ </a:t>
            </a:r>
            <a:r>
              <a:rPr lang="en-GB" dirty="0" err="1"/>
              <a:t>pimah`cnau</a:t>
            </a:r>
            <a:r>
              <a:rPr lang="en-GB" dirty="0"/>
              <a:t> `</a:t>
            </a:r>
            <a:r>
              <a:rPr lang="en-GB" dirty="0" err="1"/>
              <a:t>nAdam</a:t>
            </a:r>
            <a:r>
              <a:rPr lang="en-GB" dirty="0"/>
              <a:t>.</a:t>
            </a:r>
          </a:p>
        </p:txBody>
      </p:sp>
      <p:sp>
        <p:nvSpPr>
          <p:cNvPr id="5" name="Title 4">
            <a:extLst>
              <a:ext uri="{FF2B5EF4-FFF2-40B4-BE49-F238E27FC236}">
                <a16:creationId xmlns:a16="http://schemas.microsoft.com/office/drawing/2014/main" id="{010DC5CE-EB63-4345-8995-679677D500B0}"/>
              </a:ext>
            </a:extLst>
          </p:cNvPr>
          <p:cNvSpPr>
            <a:spLocks noGrp="1"/>
          </p:cNvSpPr>
          <p:nvPr>
            <p:ph type="title"/>
          </p:nvPr>
        </p:nvSpPr>
        <p:spPr/>
        <p:txBody>
          <a:bodyPr/>
          <a:lstStyle/>
          <a:p>
            <a:endParaRPr lang="en-GB"/>
          </a:p>
        </p:txBody>
      </p:sp>
    </p:spTree>
    <p:extLst>
      <p:ext uri="{BB962C8B-B14F-4D97-AF65-F5344CB8AC3E}">
        <p14:creationId xmlns:p14="http://schemas.microsoft.com/office/powerpoint/2010/main" val="2321447246"/>
      </p:ext>
    </p:extLst>
  </p:cSld>
  <p:clrMapOvr>
    <a:masterClrMapping/>
  </p:clrMapOvr>
</p:sld>
</file>

<file path=ppt/slides/slide10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37D5D75-7359-44ED-9A5D-117C4777D1E6}"/>
              </a:ext>
            </a:extLst>
          </p:cNvPr>
          <p:cNvSpPr>
            <a:spLocks noGrp="1"/>
          </p:cNvSpPr>
          <p:nvPr>
            <p:ph type="body" sz="quarter" idx="10"/>
          </p:nvPr>
        </p:nvSpPr>
        <p:spPr/>
        <p:txBody>
          <a:bodyPr/>
          <a:lstStyle/>
          <a:p>
            <a:pPr>
              <a:spcBef>
                <a:spcPts val="0"/>
              </a:spcBef>
            </a:pPr>
            <a:r>
              <a:rPr lang="ar-EG" dirty="0"/>
              <a:t>هينا إنتيف طاستو إن آدام: بى هويت إنرومى: </a:t>
            </a:r>
          </a:p>
          <a:p>
            <a:pPr>
              <a:spcBef>
                <a:spcPts val="0"/>
              </a:spcBef>
            </a:pPr>
            <a:r>
              <a:rPr lang="ar-EG" dirty="0"/>
              <a:t>بى إيفول خين إبكاهى: إيه بى باراذيسوس.</a:t>
            </a:r>
          </a:p>
        </p:txBody>
      </p:sp>
      <p:sp>
        <p:nvSpPr>
          <p:cNvPr id="3" name="Text Placeholder 2">
            <a:extLst>
              <a:ext uri="{FF2B5EF4-FFF2-40B4-BE49-F238E27FC236}">
                <a16:creationId xmlns:a16="http://schemas.microsoft.com/office/drawing/2014/main" id="{4F2F2A71-A6B1-48E2-94FA-531C74D203DB}"/>
              </a:ext>
            </a:extLst>
          </p:cNvPr>
          <p:cNvSpPr>
            <a:spLocks noGrp="1"/>
          </p:cNvSpPr>
          <p:nvPr>
            <p:ph type="body" sz="quarter" idx="11"/>
          </p:nvPr>
        </p:nvSpPr>
        <p:spPr/>
        <p:txBody>
          <a:bodyPr anchor="ctr"/>
          <a:lstStyle/>
          <a:p>
            <a:r>
              <a:rPr lang="ar-EG" dirty="0"/>
              <a:t>لكي يرد أدم، الإنسان الأول، الترابي، إلي الفردوس.</a:t>
            </a:r>
          </a:p>
        </p:txBody>
      </p:sp>
      <p:sp>
        <p:nvSpPr>
          <p:cNvPr id="4" name="Text Placeholder 3">
            <a:extLst>
              <a:ext uri="{FF2B5EF4-FFF2-40B4-BE49-F238E27FC236}">
                <a16:creationId xmlns:a16="http://schemas.microsoft.com/office/drawing/2014/main" id="{2F6E43E1-66F1-4AE3-B2B0-6BD8C7E7E182}"/>
              </a:ext>
            </a:extLst>
          </p:cNvPr>
          <p:cNvSpPr>
            <a:spLocks noGrp="1"/>
          </p:cNvSpPr>
          <p:nvPr>
            <p:ph type="body" sz="quarter" idx="12"/>
          </p:nvPr>
        </p:nvSpPr>
        <p:spPr/>
        <p:txBody>
          <a:bodyPr/>
          <a:lstStyle/>
          <a:p>
            <a:r>
              <a:rPr lang="en-GB" dirty="0" err="1"/>
              <a:t>Hina</a:t>
            </a:r>
            <a:r>
              <a:rPr lang="en-GB" dirty="0"/>
              <a:t> `</a:t>
            </a:r>
            <a:r>
              <a:rPr lang="en-GB" dirty="0" err="1"/>
              <a:t>ntefta;co</a:t>
            </a:r>
            <a:r>
              <a:rPr lang="en-GB" dirty="0"/>
              <a:t> `</a:t>
            </a:r>
            <a:r>
              <a:rPr lang="en-GB" dirty="0" err="1"/>
              <a:t>n`Adam</a:t>
            </a:r>
            <a:r>
              <a:rPr lang="en-GB" dirty="0"/>
              <a:t>@ </a:t>
            </a:r>
            <a:r>
              <a:rPr lang="en-GB" dirty="0" err="1"/>
              <a:t>pihouit</a:t>
            </a:r>
            <a:r>
              <a:rPr lang="en-GB" dirty="0"/>
              <a:t> `</a:t>
            </a:r>
            <a:r>
              <a:rPr lang="en-GB" dirty="0" err="1"/>
              <a:t>nrwmi</a:t>
            </a:r>
            <a:r>
              <a:rPr lang="en-GB" dirty="0"/>
              <a:t>@ pi `</a:t>
            </a:r>
            <a:r>
              <a:rPr lang="en-GB" dirty="0" err="1"/>
              <a:t>ebolqen</a:t>
            </a:r>
            <a:r>
              <a:rPr lang="en-GB" dirty="0"/>
              <a:t> `</a:t>
            </a:r>
            <a:r>
              <a:rPr lang="en-GB" dirty="0" err="1"/>
              <a:t>pkahi</a:t>
            </a:r>
            <a:r>
              <a:rPr lang="en-GB" dirty="0"/>
              <a:t>@ `</a:t>
            </a:r>
            <a:r>
              <a:rPr lang="en-GB" dirty="0" err="1"/>
              <a:t>epiParadicoc</a:t>
            </a:r>
            <a:r>
              <a:rPr lang="en-GB" dirty="0"/>
              <a:t>.</a:t>
            </a:r>
            <a:r>
              <a:rPr lang="ar-EG" dirty="0"/>
              <a:t> </a:t>
            </a:r>
            <a:endParaRPr lang="en-GB" dirty="0"/>
          </a:p>
        </p:txBody>
      </p:sp>
      <p:sp>
        <p:nvSpPr>
          <p:cNvPr id="5" name="Title 4">
            <a:extLst>
              <a:ext uri="{FF2B5EF4-FFF2-40B4-BE49-F238E27FC236}">
                <a16:creationId xmlns:a16="http://schemas.microsoft.com/office/drawing/2014/main" id="{E4E72DFD-6B3F-42E4-BDE5-7CB447736D27}"/>
              </a:ext>
            </a:extLst>
          </p:cNvPr>
          <p:cNvSpPr>
            <a:spLocks noGrp="1"/>
          </p:cNvSpPr>
          <p:nvPr>
            <p:ph type="title"/>
          </p:nvPr>
        </p:nvSpPr>
        <p:spPr/>
        <p:txBody>
          <a:bodyPr/>
          <a:lstStyle/>
          <a:p>
            <a:endParaRPr lang="en-GB"/>
          </a:p>
        </p:txBody>
      </p:sp>
    </p:spTree>
    <p:extLst>
      <p:ext uri="{BB962C8B-B14F-4D97-AF65-F5344CB8AC3E}">
        <p14:creationId xmlns:p14="http://schemas.microsoft.com/office/powerpoint/2010/main" val="1192945536"/>
      </p:ext>
    </p:extLst>
  </p:cSld>
  <p:clrMapOvr>
    <a:masterClrMapping/>
  </p:clrMapOvr>
</p:sld>
</file>

<file path=ppt/slides/slide10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C4E151E-90ED-408D-83BD-A3AA79C2C67F}"/>
              </a:ext>
            </a:extLst>
          </p:cNvPr>
          <p:cNvSpPr>
            <a:spLocks noGrp="1"/>
          </p:cNvSpPr>
          <p:nvPr>
            <p:ph type="body" sz="quarter" idx="10"/>
          </p:nvPr>
        </p:nvSpPr>
        <p:spPr/>
        <p:txBody>
          <a:bodyPr/>
          <a:lstStyle/>
          <a:p>
            <a:pPr>
              <a:spcBef>
                <a:spcPts val="0"/>
              </a:spcBef>
            </a:pPr>
            <a:r>
              <a:rPr lang="ar-EG" sz="3800" dirty="0"/>
              <a:t>أووه إنتيف فول إيفول: إن إت أبو آبوفاسيس: </a:t>
            </a:r>
          </a:p>
          <a:p>
            <a:pPr>
              <a:spcBef>
                <a:spcPts val="0"/>
              </a:spcBef>
            </a:pPr>
            <a:r>
              <a:rPr lang="ar-EG" sz="3800" dirty="0"/>
              <a:t>إم إفمو جى آدام إنثوك أو كاهى: إكناطاستوك إيه إبكاهى. </a:t>
            </a:r>
          </a:p>
        </p:txBody>
      </p:sp>
      <p:sp>
        <p:nvSpPr>
          <p:cNvPr id="3" name="Text Placeholder 2">
            <a:extLst>
              <a:ext uri="{FF2B5EF4-FFF2-40B4-BE49-F238E27FC236}">
                <a16:creationId xmlns:a16="http://schemas.microsoft.com/office/drawing/2014/main" id="{F04452A2-B05C-4493-8C68-E513214DE41F}"/>
              </a:ext>
            </a:extLst>
          </p:cNvPr>
          <p:cNvSpPr>
            <a:spLocks noGrp="1"/>
          </p:cNvSpPr>
          <p:nvPr>
            <p:ph type="body" sz="quarter" idx="11"/>
          </p:nvPr>
        </p:nvSpPr>
        <p:spPr/>
        <p:txBody>
          <a:bodyPr anchor="ctr"/>
          <a:lstStyle/>
          <a:p>
            <a:r>
              <a:rPr lang="ar-EG" sz="3600" dirty="0"/>
              <a:t>ويحل قضية الموت، أنك يا أدم، أنت تراب، وإلي التراب تعود.</a:t>
            </a:r>
          </a:p>
        </p:txBody>
      </p:sp>
      <p:sp>
        <p:nvSpPr>
          <p:cNvPr id="4" name="Text Placeholder 3">
            <a:extLst>
              <a:ext uri="{FF2B5EF4-FFF2-40B4-BE49-F238E27FC236}">
                <a16:creationId xmlns:a16="http://schemas.microsoft.com/office/drawing/2014/main" id="{EFA9ED7B-C009-4B19-B44F-2B5FE71EDD95}"/>
              </a:ext>
            </a:extLst>
          </p:cNvPr>
          <p:cNvSpPr>
            <a:spLocks noGrp="1"/>
          </p:cNvSpPr>
          <p:nvPr>
            <p:ph type="body" sz="quarter" idx="12"/>
          </p:nvPr>
        </p:nvSpPr>
        <p:spPr/>
        <p:txBody>
          <a:bodyPr/>
          <a:lstStyle/>
          <a:p>
            <a:r>
              <a:rPr lang="en-GB" dirty="0" err="1"/>
              <a:t>Ouoh</a:t>
            </a:r>
            <a:r>
              <a:rPr lang="en-GB" dirty="0"/>
              <a:t> `</a:t>
            </a:r>
            <a:r>
              <a:rPr lang="en-GB" dirty="0" err="1"/>
              <a:t>ntefbwl</a:t>
            </a:r>
            <a:r>
              <a:rPr lang="en-GB" dirty="0"/>
              <a:t> `</a:t>
            </a:r>
            <a:r>
              <a:rPr lang="en-GB" dirty="0" err="1"/>
              <a:t>ebol</a:t>
            </a:r>
            <a:r>
              <a:rPr lang="en-GB" dirty="0"/>
              <a:t>@ `</a:t>
            </a:r>
            <a:r>
              <a:rPr lang="en-GB" dirty="0" err="1"/>
              <a:t>ntapovacic</a:t>
            </a:r>
            <a:r>
              <a:rPr lang="en-GB" dirty="0"/>
              <a:t> `</a:t>
            </a:r>
            <a:r>
              <a:rPr lang="en-GB" dirty="0" err="1"/>
              <a:t>m`vmou</a:t>
            </a:r>
            <a:r>
              <a:rPr lang="en-GB" dirty="0"/>
              <a:t>@ je `Adam `</a:t>
            </a:r>
            <a:r>
              <a:rPr lang="en-GB" dirty="0" err="1"/>
              <a:t>n;ok</a:t>
            </a:r>
            <a:r>
              <a:rPr lang="en-GB" dirty="0"/>
              <a:t> `</a:t>
            </a:r>
            <a:r>
              <a:rPr lang="en-GB" dirty="0" err="1"/>
              <a:t>oukahi</a:t>
            </a:r>
            <a:r>
              <a:rPr lang="en-GB" dirty="0"/>
              <a:t>@ `,</a:t>
            </a:r>
            <a:r>
              <a:rPr lang="en-GB" dirty="0" err="1"/>
              <a:t>natac;ok</a:t>
            </a:r>
            <a:r>
              <a:rPr lang="en-GB" dirty="0"/>
              <a:t> `</a:t>
            </a:r>
            <a:r>
              <a:rPr lang="en-GB" dirty="0" err="1"/>
              <a:t>e`pkahi</a:t>
            </a:r>
            <a:r>
              <a:rPr lang="en-GB" dirty="0"/>
              <a:t>.</a:t>
            </a:r>
          </a:p>
        </p:txBody>
      </p:sp>
      <p:sp>
        <p:nvSpPr>
          <p:cNvPr id="5" name="Title 4">
            <a:extLst>
              <a:ext uri="{FF2B5EF4-FFF2-40B4-BE49-F238E27FC236}">
                <a16:creationId xmlns:a16="http://schemas.microsoft.com/office/drawing/2014/main" id="{1596AB17-F615-47E1-834C-18AA74728CDC}"/>
              </a:ext>
            </a:extLst>
          </p:cNvPr>
          <p:cNvSpPr>
            <a:spLocks noGrp="1"/>
          </p:cNvSpPr>
          <p:nvPr>
            <p:ph type="title"/>
          </p:nvPr>
        </p:nvSpPr>
        <p:spPr/>
        <p:txBody>
          <a:bodyPr/>
          <a:lstStyle/>
          <a:p>
            <a:endParaRPr lang="en-GB"/>
          </a:p>
        </p:txBody>
      </p:sp>
    </p:spTree>
    <p:extLst>
      <p:ext uri="{BB962C8B-B14F-4D97-AF65-F5344CB8AC3E}">
        <p14:creationId xmlns:p14="http://schemas.microsoft.com/office/powerpoint/2010/main" val="4042242236"/>
      </p:ext>
    </p:extLst>
  </p:cSld>
  <p:clrMapOvr>
    <a:masterClrMapping/>
  </p:clrMapOvr>
</p:sld>
</file>

<file path=ppt/slides/slide10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FAA3813-B3E7-44FF-B25D-60F9A9A10648}"/>
              </a:ext>
            </a:extLst>
          </p:cNvPr>
          <p:cNvSpPr>
            <a:spLocks noGrp="1"/>
          </p:cNvSpPr>
          <p:nvPr>
            <p:ph type="body" sz="quarter" idx="10"/>
          </p:nvPr>
        </p:nvSpPr>
        <p:spPr/>
        <p:txBody>
          <a:bodyPr/>
          <a:lstStyle/>
          <a:p>
            <a:r>
              <a:rPr lang="ar-EG" sz="3900" dirty="0"/>
              <a:t>بى ما غار إيطاف آشاى: إمموف إنجى أفنوفــى: أف إيرهو أو آشاى إنخيتف: إنچى بى إهموت إم بخرستوس.</a:t>
            </a:r>
          </a:p>
        </p:txBody>
      </p:sp>
      <p:sp>
        <p:nvSpPr>
          <p:cNvPr id="3" name="Text Placeholder 2">
            <a:extLst>
              <a:ext uri="{FF2B5EF4-FFF2-40B4-BE49-F238E27FC236}">
                <a16:creationId xmlns:a16="http://schemas.microsoft.com/office/drawing/2014/main" id="{85367288-B828-433F-BF48-25C40CFF9177}"/>
              </a:ext>
            </a:extLst>
          </p:cNvPr>
          <p:cNvSpPr>
            <a:spLocks noGrp="1"/>
          </p:cNvSpPr>
          <p:nvPr>
            <p:ph type="body" sz="quarter" idx="11"/>
          </p:nvPr>
        </p:nvSpPr>
        <p:spPr/>
        <p:txBody>
          <a:bodyPr anchor="ctr"/>
          <a:lstStyle/>
          <a:p>
            <a:r>
              <a:rPr lang="ar-EG" sz="3300" dirty="0"/>
              <a:t>لأن الموضع الذي، كثرت فيه الخطية، تفاضلت فيه، نعمة المسيح.</a:t>
            </a:r>
          </a:p>
        </p:txBody>
      </p:sp>
      <p:sp>
        <p:nvSpPr>
          <p:cNvPr id="4" name="Text Placeholder 3">
            <a:extLst>
              <a:ext uri="{FF2B5EF4-FFF2-40B4-BE49-F238E27FC236}">
                <a16:creationId xmlns:a16="http://schemas.microsoft.com/office/drawing/2014/main" id="{AF1F93B7-7609-44FC-AFF8-E0672EDEE83D}"/>
              </a:ext>
            </a:extLst>
          </p:cNvPr>
          <p:cNvSpPr>
            <a:spLocks noGrp="1"/>
          </p:cNvSpPr>
          <p:nvPr>
            <p:ph type="body" sz="quarter" idx="12"/>
          </p:nvPr>
        </p:nvSpPr>
        <p:spPr/>
        <p:txBody>
          <a:bodyPr/>
          <a:lstStyle/>
          <a:p>
            <a:r>
              <a:rPr lang="en-GB" dirty="0"/>
              <a:t>Pima gar `</a:t>
            </a:r>
            <a:r>
              <a:rPr lang="en-GB" dirty="0" err="1"/>
              <a:t>etaf`asai</a:t>
            </a:r>
            <a:r>
              <a:rPr lang="en-GB" dirty="0"/>
              <a:t>@ `</a:t>
            </a:r>
            <a:r>
              <a:rPr lang="en-GB" dirty="0" err="1"/>
              <a:t>mmof</a:t>
            </a:r>
            <a:r>
              <a:rPr lang="en-GB" dirty="0"/>
              <a:t> `</a:t>
            </a:r>
            <a:r>
              <a:rPr lang="en-GB" dirty="0" err="1"/>
              <a:t>nje</a:t>
            </a:r>
            <a:r>
              <a:rPr lang="en-GB" dirty="0"/>
              <a:t> `</a:t>
            </a:r>
            <a:r>
              <a:rPr lang="en-GB" dirty="0" err="1"/>
              <a:t>vnobi</a:t>
            </a:r>
            <a:r>
              <a:rPr lang="en-GB" dirty="0"/>
              <a:t>@ </a:t>
            </a:r>
            <a:r>
              <a:rPr lang="en-GB" dirty="0" err="1"/>
              <a:t>af`erhou`o</a:t>
            </a:r>
            <a:r>
              <a:rPr lang="en-GB" dirty="0"/>
              <a:t> `</a:t>
            </a:r>
            <a:r>
              <a:rPr lang="en-GB" dirty="0" err="1"/>
              <a:t>asai</a:t>
            </a:r>
            <a:r>
              <a:rPr lang="en-GB" dirty="0"/>
              <a:t> `</a:t>
            </a:r>
            <a:r>
              <a:rPr lang="en-GB" dirty="0" err="1"/>
              <a:t>nqytf</a:t>
            </a:r>
            <a:r>
              <a:rPr lang="en-GB" dirty="0"/>
              <a:t>@ `</a:t>
            </a:r>
            <a:r>
              <a:rPr lang="en-GB" dirty="0" err="1"/>
              <a:t>nje</a:t>
            </a:r>
            <a:r>
              <a:rPr lang="en-GB" dirty="0"/>
              <a:t> </a:t>
            </a:r>
            <a:r>
              <a:rPr lang="en-GB" dirty="0" err="1"/>
              <a:t>pi`hmot</a:t>
            </a:r>
            <a:r>
              <a:rPr lang="en-GB" dirty="0"/>
              <a:t> `</a:t>
            </a:r>
            <a:r>
              <a:rPr lang="en-GB" dirty="0" err="1"/>
              <a:t>mP</a:t>
            </a:r>
            <a:r>
              <a:rPr lang="en-GB" dirty="0"/>
              <a:t>=,=c.</a:t>
            </a:r>
          </a:p>
        </p:txBody>
      </p:sp>
      <p:sp>
        <p:nvSpPr>
          <p:cNvPr id="5" name="Title 4">
            <a:extLst>
              <a:ext uri="{FF2B5EF4-FFF2-40B4-BE49-F238E27FC236}">
                <a16:creationId xmlns:a16="http://schemas.microsoft.com/office/drawing/2014/main" id="{43B536AF-9365-476B-B857-A06107D50E30}"/>
              </a:ext>
            </a:extLst>
          </p:cNvPr>
          <p:cNvSpPr>
            <a:spLocks noGrp="1"/>
          </p:cNvSpPr>
          <p:nvPr>
            <p:ph type="title"/>
          </p:nvPr>
        </p:nvSpPr>
        <p:spPr/>
        <p:txBody>
          <a:bodyPr/>
          <a:lstStyle/>
          <a:p>
            <a:endParaRPr lang="en-GB"/>
          </a:p>
        </p:txBody>
      </p:sp>
    </p:spTree>
    <p:extLst>
      <p:ext uri="{BB962C8B-B14F-4D97-AF65-F5344CB8AC3E}">
        <p14:creationId xmlns:p14="http://schemas.microsoft.com/office/powerpoint/2010/main" val="295670864"/>
      </p:ext>
    </p:extLst>
  </p:cSld>
  <p:clrMapOvr>
    <a:masterClrMapping/>
  </p:clrMapOvr>
</p:sld>
</file>

<file path=ppt/slides/slide10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068E6E5-A61D-44B8-B0A6-D72E751D58DD}"/>
              </a:ext>
            </a:extLst>
          </p:cNvPr>
          <p:cNvSpPr>
            <a:spLocks noGrp="1"/>
          </p:cNvSpPr>
          <p:nvPr>
            <p:ph type="body" sz="quarter" idx="10"/>
          </p:nvPr>
        </p:nvSpPr>
        <p:spPr/>
        <p:txBody>
          <a:bodyPr/>
          <a:lstStyle/>
          <a:p>
            <a:r>
              <a:rPr lang="ar-EG" dirty="0"/>
              <a:t>أفشاي سوما تيكوس: إيفول خين تى بارثينوس: أتشينيه إسبيرما إنرومى: شا إنتيف سوتى إممون.</a:t>
            </a:r>
          </a:p>
        </p:txBody>
      </p:sp>
      <p:sp>
        <p:nvSpPr>
          <p:cNvPr id="3" name="Text Placeholder 2">
            <a:extLst>
              <a:ext uri="{FF2B5EF4-FFF2-40B4-BE49-F238E27FC236}">
                <a16:creationId xmlns:a16="http://schemas.microsoft.com/office/drawing/2014/main" id="{B80A80E2-9F27-4D33-92C9-6120FAC5BD6C}"/>
              </a:ext>
            </a:extLst>
          </p:cNvPr>
          <p:cNvSpPr>
            <a:spLocks noGrp="1"/>
          </p:cNvSpPr>
          <p:nvPr>
            <p:ph type="body" sz="quarter" idx="11"/>
          </p:nvPr>
        </p:nvSpPr>
        <p:spPr/>
        <p:txBody>
          <a:bodyPr anchor="ctr"/>
          <a:lstStyle/>
          <a:p>
            <a:r>
              <a:rPr lang="ar-EG" sz="3900" dirty="0"/>
              <a:t>أشرق جسدياً، من العذراء، بغير زرع بشر، حتى خلصنا.</a:t>
            </a:r>
          </a:p>
        </p:txBody>
      </p:sp>
      <p:sp>
        <p:nvSpPr>
          <p:cNvPr id="4" name="Text Placeholder 3">
            <a:extLst>
              <a:ext uri="{FF2B5EF4-FFF2-40B4-BE49-F238E27FC236}">
                <a16:creationId xmlns:a16="http://schemas.microsoft.com/office/drawing/2014/main" id="{EE76CF0C-6B2E-4A19-8C03-5C2E149D146D}"/>
              </a:ext>
            </a:extLst>
          </p:cNvPr>
          <p:cNvSpPr>
            <a:spLocks noGrp="1"/>
          </p:cNvSpPr>
          <p:nvPr>
            <p:ph type="body" sz="quarter" idx="12"/>
          </p:nvPr>
        </p:nvSpPr>
        <p:spPr/>
        <p:txBody>
          <a:bodyPr/>
          <a:lstStyle/>
          <a:p>
            <a:r>
              <a:rPr lang="it-IT" dirty="0"/>
              <a:t>Afsai cwmatikwc@ `ebolqen ]Par;enoc@ a[ne `cperma `nrwmi@ sa`ntefcw] `mmon.</a:t>
            </a:r>
          </a:p>
        </p:txBody>
      </p:sp>
      <p:sp>
        <p:nvSpPr>
          <p:cNvPr id="5" name="Title 4">
            <a:extLst>
              <a:ext uri="{FF2B5EF4-FFF2-40B4-BE49-F238E27FC236}">
                <a16:creationId xmlns:a16="http://schemas.microsoft.com/office/drawing/2014/main" id="{22D78E72-44CA-4C2B-9807-84FB3FD41D7A}"/>
              </a:ext>
            </a:extLst>
          </p:cNvPr>
          <p:cNvSpPr>
            <a:spLocks noGrp="1"/>
          </p:cNvSpPr>
          <p:nvPr>
            <p:ph type="title"/>
          </p:nvPr>
        </p:nvSpPr>
        <p:spPr/>
        <p:txBody>
          <a:bodyPr/>
          <a:lstStyle/>
          <a:p>
            <a:endParaRPr lang="en-GB"/>
          </a:p>
        </p:txBody>
      </p:sp>
    </p:spTree>
    <p:extLst>
      <p:ext uri="{BB962C8B-B14F-4D97-AF65-F5344CB8AC3E}">
        <p14:creationId xmlns:p14="http://schemas.microsoft.com/office/powerpoint/2010/main" val="2144893026"/>
      </p:ext>
    </p:extLst>
  </p:cSld>
  <p:clrMapOvr>
    <a:masterClrMapping/>
  </p:clrMapOvr>
</p:sld>
</file>

<file path=ppt/slides/slide10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87DF591D-58BD-42BC-BCDF-1FFCA7CCD6A0}"/>
              </a:ext>
            </a:extLst>
          </p:cNvPr>
          <p:cNvSpPr>
            <a:spLocks noGrp="1"/>
          </p:cNvSpPr>
          <p:nvPr>
            <p:ph type="body" sz="quarter" idx="10"/>
          </p:nvPr>
        </p:nvSpPr>
        <p:spPr/>
        <p:txBody>
          <a:bodyPr/>
          <a:lstStyle/>
          <a:p>
            <a:pPr>
              <a:spcBef>
                <a:spcPts val="0"/>
              </a:spcBef>
            </a:pPr>
            <a:r>
              <a:rPr lang="ar-EG" dirty="0"/>
              <a:t>إبسيشى نيفين راشى: أووه سى إرخوريه ڤين: </a:t>
            </a:r>
          </a:p>
          <a:p>
            <a:pPr>
              <a:spcBef>
                <a:spcPts val="0"/>
              </a:spcBef>
            </a:pPr>
            <a:r>
              <a:rPr lang="ar-EG" dirty="0"/>
              <a:t>نيم نى أنجيلوس: إفهوس إيه إب أوورو بخرستوس. </a:t>
            </a:r>
          </a:p>
        </p:txBody>
      </p:sp>
      <p:sp>
        <p:nvSpPr>
          <p:cNvPr id="7" name="Text Placeholder 6">
            <a:extLst>
              <a:ext uri="{FF2B5EF4-FFF2-40B4-BE49-F238E27FC236}">
                <a16:creationId xmlns:a16="http://schemas.microsoft.com/office/drawing/2014/main" id="{6404BF9A-519C-4AB0-A187-8472BAB1C6CD}"/>
              </a:ext>
            </a:extLst>
          </p:cNvPr>
          <p:cNvSpPr>
            <a:spLocks noGrp="1"/>
          </p:cNvSpPr>
          <p:nvPr>
            <p:ph type="body" sz="quarter" idx="11"/>
          </p:nvPr>
        </p:nvSpPr>
        <p:spPr/>
        <p:txBody>
          <a:bodyPr anchor="ctr"/>
          <a:lstStyle/>
          <a:p>
            <a:r>
              <a:rPr lang="ar-EG" sz="3500" dirty="0"/>
              <a:t>كل الأنفس تفرح، وترتل مع الملائكة، مسبحين، الملك المسيح.</a:t>
            </a:r>
          </a:p>
        </p:txBody>
      </p:sp>
      <p:sp>
        <p:nvSpPr>
          <p:cNvPr id="8" name="Text Placeholder 7">
            <a:extLst>
              <a:ext uri="{FF2B5EF4-FFF2-40B4-BE49-F238E27FC236}">
                <a16:creationId xmlns:a16="http://schemas.microsoft.com/office/drawing/2014/main" id="{EF949D88-DF6E-463D-8703-9116A4D8932B}"/>
              </a:ext>
            </a:extLst>
          </p:cNvPr>
          <p:cNvSpPr>
            <a:spLocks noGrp="1"/>
          </p:cNvSpPr>
          <p:nvPr>
            <p:ph type="body" sz="quarter" idx="12"/>
          </p:nvPr>
        </p:nvSpPr>
        <p:spPr/>
        <p:txBody>
          <a:bodyPr/>
          <a:lstStyle/>
          <a:p>
            <a:pPr>
              <a:spcBef>
                <a:spcPts val="0"/>
              </a:spcBef>
            </a:pPr>
            <a:r>
              <a:rPr lang="pt-BR" dirty="0"/>
              <a:t>`"u,y niben rasi@ ouoh ce`er,wreuin@</a:t>
            </a:r>
            <a:endParaRPr lang="ar-EG" dirty="0"/>
          </a:p>
          <a:p>
            <a:pPr>
              <a:spcBef>
                <a:spcPts val="0"/>
              </a:spcBef>
            </a:pPr>
            <a:r>
              <a:rPr lang="pt-BR" dirty="0"/>
              <a:t> nem ni`aggeloc@ euhwc `e`pOuro P=,=c.</a:t>
            </a:r>
          </a:p>
        </p:txBody>
      </p:sp>
    </p:spTree>
    <p:extLst>
      <p:ext uri="{BB962C8B-B14F-4D97-AF65-F5344CB8AC3E}">
        <p14:creationId xmlns:p14="http://schemas.microsoft.com/office/powerpoint/2010/main" val="518024824"/>
      </p:ext>
    </p:extLst>
  </p:cSld>
  <p:clrMapOvr>
    <a:masterClrMapping/>
  </p:clrMapOvr>
</p:sld>
</file>

<file path=ppt/slides/slide10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AE84034-8118-4BAB-9E59-D889BE5723F1}"/>
              </a:ext>
            </a:extLst>
          </p:cNvPr>
          <p:cNvSpPr>
            <a:spLocks noGrp="1"/>
          </p:cNvSpPr>
          <p:nvPr>
            <p:ph type="body" sz="quarter" idx="10"/>
          </p:nvPr>
        </p:nvSpPr>
        <p:spPr/>
        <p:txBody>
          <a:bodyPr anchor="b"/>
          <a:lstStyle/>
          <a:p>
            <a:r>
              <a:rPr lang="ar-EG" sz="3000" dirty="0"/>
              <a:t>إفؤش إيفول إفجو إمموس: چيه أوو أو أوو خين نى إتشوسى إمفنوتى: نيم أو هيرينى هيجين بى كاهى: نيم أووتى ماتى خين نى رومى.</a:t>
            </a:r>
          </a:p>
        </p:txBody>
      </p:sp>
      <p:sp>
        <p:nvSpPr>
          <p:cNvPr id="3" name="Text Placeholder 2">
            <a:extLst>
              <a:ext uri="{FF2B5EF4-FFF2-40B4-BE49-F238E27FC236}">
                <a16:creationId xmlns:a16="http://schemas.microsoft.com/office/drawing/2014/main" id="{ED06B192-BF5A-4188-B138-C1B39B96E6EE}"/>
              </a:ext>
            </a:extLst>
          </p:cNvPr>
          <p:cNvSpPr>
            <a:spLocks noGrp="1"/>
          </p:cNvSpPr>
          <p:nvPr>
            <p:ph type="body" sz="quarter" idx="11"/>
          </p:nvPr>
        </p:nvSpPr>
        <p:spPr/>
        <p:txBody>
          <a:bodyPr/>
          <a:lstStyle/>
          <a:p>
            <a:r>
              <a:rPr lang="ar-EG" sz="3600" dirty="0"/>
              <a:t>صارخين قائلين، المجد لله في الأعالي، وعلي الأرض السلام، وفي الناس المسرة. </a:t>
            </a:r>
          </a:p>
          <a:p>
            <a:endParaRPr lang="en-GB" sz="3600" dirty="0"/>
          </a:p>
        </p:txBody>
      </p:sp>
      <p:sp>
        <p:nvSpPr>
          <p:cNvPr id="4" name="Text Placeholder 3">
            <a:extLst>
              <a:ext uri="{FF2B5EF4-FFF2-40B4-BE49-F238E27FC236}">
                <a16:creationId xmlns:a16="http://schemas.microsoft.com/office/drawing/2014/main" id="{787E001F-3F6D-45F3-BBDD-35E2FFA9A07A}"/>
              </a:ext>
            </a:extLst>
          </p:cNvPr>
          <p:cNvSpPr>
            <a:spLocks noGrp="1"/>
          </p:cNvSpPr>
          <p:nvPr>
            <p:ph type="body" sz="quarter" idx="12"/>
          </p:nvPr>
        </p:nvSpPr>
        <p:spPr>
          <a:xfrm>
            <a:off x="0" y="4738270"/>
            <a:ext cx="9144000" cy="1189740"/>
          </a:xfrm>
        </p:spPr>
        <p:txBody>
          <a:bodyPr anchor="ctr"/>
          <a:lstStyle/>
          <a:p>
            <a:r>
              <a:rPr lang="en-GB" sz="3300" dirty="0" err="1"/>
              <a:t>Eu`ws</a:t>
            </a:r>
            <a:r>
              <a:rPr lang="en-GB" sz="3300" dirty="0"/>
              <a:t> `</a:t>
            </a:r>
            <a:r>
              <a:rPr lang="en-GB" sz="3300" dirty="0" err="1"/>
              <a:t>ebol</a:t>
            </a:r>
            <a:r>
              <a:rPr lang="en-GB" sz="3300" dirty="0"/>
              <a:t> </a:t>
            </a:r>
            <a:r>
              <a:rPr lang="en-GB" sz="3300" dirty="0" err="1"/>
              <a:t>eujw</a:t>
            </a:r>
            <a:r>
              <a:rPr lang="en-GB" sz="3300" dirty="0"/>
              <a:t> `</a:t>
            </a:r>
            <a:r>
              <a:rPr lang="en-GB" sz="3300" dirty="0" err="1"/>
              <a:t>mmoc</a:t>
            </a:r>
            <a:r>
              <a:rPr lang="en-GB" sz="3300" dirty="0"/>
              <a:t>@ je `</a:t>
            </a:r>
            <a:r>
              <a:rPr lang="en-GB" sz="3300" dirty="0" err="1"/>
              <a:t>ou`w`ou</a:t>
            </a:r>
            <a:r>
              <a:rPr lang="en-GB" sz="3300" dirty="0"/>
              <a:t> </a:t>
            </a:r>
            <a:r>
              <a:rPr lang="en-GB" sz="3300" dirty="0" err="1"/>
              <a:t>qen</a:t>
            </a:r>
            <a:r>
              <a:rPr lang="en-GB" sz="3300" dirty="0"/>
              <a:t> </a:t>
            </a:r>
            <a:r>
              <a:rPr lang="en-GB" sz="3300" dirty="0" err="1"/>
              <a:t>ny`et</a:t>
            </a:r>
            <a:r>
              <a:rPr lang="en-GB" sz="3300" dirty="0"/>
              <a:t>[</a:t>
            </a:r>
            <a:r>
              <a:rPr lang="en-GB" sz="3300" dirty="0" err="1"/>
              <a:t>oci</a:t>
            </a:r>
            <a:r>
              <a:rPr lang="en-GB" sz="3300" dirty="0"/>
              <a:t> `</a:t>
            </a:r>
            <a:r>
              <a:rPr lang="en-GB" sz="3300" dirty="0" err="1"/>
              <a:t>m`V</a:t>
            </a:r>
            <a:r>
              <a:rPr lang="en-GB" sz="3300" dirty="0"/>
              <a:t>]@ </a:t>
            </a:r>
            <a:r>
              <a:rPr lang="en-GB" sz="3300" dirty="0" err="1"/>
              <a:t>nem</a:t>
            </a:r>
            <a:r>
              <a:rPr lang="en-GB" sz="3300" dirty="0"/>
              <a:t> `</a:t>
            </a:r>
            <a:r>
              <a:rPr lang="en-GB" sz="3300" dirty="0" err="1"/>
              <a:t>ouhiryny</a:t>
            </a:r>
            <a:r>
              <a:rPr lang="en-GB" sz="3300" dirty="0"/>
              <a:t> </a:t>
            </a:r>
            <a:r>
              <a:rPr lang="en-GB" sz="3300" dirty="0" err="1"/>
              <a:t>hijen</a:t>
            </a:r>
            <a:r>
              <a:rPr lang="en-GB" sz="3300" dirty="0"/>
              <a:t> </a:t>
            </a:r>
            <a:r>
              <a:rPr lang="en-GB" sz="3300" dirty="0" err="1"/>
              <a:t>pikahi</a:t>
            </a:r>
            <a:r>
              <a:rPr lang="en-GB" sz="3300" dirty="0"/>
              <a:t>@ </a:t>
            </a:r>
            <a:r>
              <a:rPr lang="en-GB" sz="3300" dirty="0" err="1"/>
              <a:t>nem</a:t>
            </a:r>
            <a:r>
              <a:rPr lang="en-GB" sz="3300" dirty="0"/>
              <a:t> `</a:t>
            </a:r>
            <a:r>
              <a:rPr lang="en-GB" sz="3300" dirty="0" err="1"/>
              <a:t>ou</a:t>
            </a:r>
            <a:r>
              <a:rPr lang="en-GB" sz="3300" dirty="0"/>
              <a:t>]ma] </a:t>
            </a:r>
            <a:r>
              <a:rPr lang="en-GB" sz="3300" dirty="0" err="1"/>
              <a:t>qen</a:t>
            </a:r>
            <a:r>
              <a:rPr lang="en-GB" sz="3300" dirty="0"/>
              <a:t> </a:t>
            </a:r>
            <a:r>
              <a:rPr lang="en-GB" sz="3300" dirty="0" err="1"/>
              <a:t>nirwmi</a:t>
            </a:r>
            <a:r>
              <a:rPr lang="en-GB" sz="3300" dirty="0"/>
              <a:t>.</a:t>
            </a:r>
          </a:p>
        </p:txBody>
      </p:sp>
    </p:spTree>
    <p:extLst>
      <p:ext uri="{BB962C8B-B14F-4D97-AF65-F5344CB8AC3E}">
        <p14:creationId xmlns:p14="http://schemas.microsoft.com/office/powerpoint/2010/main" val="4133360471"/>
      </p:ext>
    </p:extLst>
  </p:cSld>
  <p:clrMapOvr>
    <a:masterClrMapping/>
  </p:clrMapOvr>
</p:sld>
</file>

<file path=ppt/slides/slide10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05830FB-3C38-43E0-962D-6098C98C33C6}"/>
              </a:ext>
            </a:extLst>
          </p:cNvPr>
          <p:cNvSpPr>
            <a:spLocks noGrp="1"/>
          </p:cNvSpPr>
          <p:nvPr>
            <p:ph type="body" sz="quarter" idx="10"/>
          </p:nvPr>
        </p:nvSpPr>
        <p:spPr/>
        <p:txBody>
          <a:bodyPr/>
          <a:lstStyle/>
          <a:p>
            <a:r>
              <a:rPr lang="ar-EG" dirty="0"/>
              <a:t>چيه آف فول غار إيفول: إمبى جين إيه اثميتى: أفخوتيب خين أوجوك: إنتى ميت جاچى. </a:t>
            </a:r>
          </a:p>
        </p:txBody>
      </p:sp>
      <p:sp>
        <p:nvSpPr>
          <p:cNvPr id="3" name="Text Placeholder 2">
            <a:extLst>
              <a:ext uri="{FF2B5EF4-FFF2-40B4-BE49-F238E27FC236}">
                <a16:creationId xmlns:a16="http://schemas.microsoft.com/office/drawing/2014/main" id="{0B70AACA-5345-4439-99F6-FE690ABBA14D}"/>
              </a:ext>
            </a:extLst>
          </p:cNvPr>
          <p:cNvSpPr>
            <a:spLocks noGrp="1"/>
          </p:cNvSpPr>
          <p:nvPr>
            <p:ph type="body" sz="quarter" idx="11"/>
          </p:nvPr>
        </p:nvSpPr>
        <p:spPr/>
        <p:txBody>
          <a:bodyPr anchor="ctr"/>
          <a:lstStyle/>
          <a:p>
            <a:r>
              <a:rPr lang="ar-EG" dirty="0"/>
              <a:t>لأنه حل، الحاجز، وقتل العداوة، بالكمال. </a:t>
            </a:r>
          </a:p>
        </p:txBody>
      </p:sp>
      <p:sp>
        <p:nvSpPr>
          <p:cNvPr id="4" name="Text Placeholder 3">
            <a:extLst>
              <a:ext uri="{FF2B5EF4-FFF2-40B4-BE49-F238E27FC236}">
                <a16:creationId xmlns:a16="http://schemas.microsoft.com/office/drawing/2014/main" id="{7C0A5D8F-8C29-475B-B8A0-3963F125697B}"/>
              </a:ext>
            </a:extLst>
          </p:cNvPr>
          <p:cNvSpPr>
            <a:spLocks noGrp="1"/>
          </p:cNvSpPr>
          <p:nvPr>
            <p:ph type="body" sz="quarter" idx="12"/>
          </p:nvPr>
        </p:nvSpPr>
        <p:spPr/>
        <p:txBody>
          <a:bodyPr/>
          <a:lstStyle/>
          <a:p>
            <a:r>
              <a:rPr lang="en-GB" dirty="0"/>
              <a:t>Je </a:t>
            </a:r>
            <a:r>
              <a:rPr lang="en-GB" dirty="0" err="1"/>
              <a:t>afbwl</a:t>
            </a:r>
            <a:r>
              <a:rPr lang="en-GB" dirty="0"/>
              <a:t> gar `</a:t>
            </a:r>
            <a:r>
              <a:rPr lang="en-GB" dirty="0" err="1"/>
              <a:t>ebol</a:t>
            </a:r>
            <a:r>
              <a:rPr lang="en-GB" dirty="0"/>
              <a:t>@ `</a:t>
            </a:r>
            <a:r>
              <a:rPr lang="en-GB" dirty="0" err="1"/>
              <a:t>mpijini</a:t>
            </a:r>
            <a:r>
              <a:rPr lang="en-GB" dirty="0"/>
              <a:t> `</a:t>
            </a:r>
            <a:r>
              <a:rPr lang="en-GB" dirty="0" err="1"/>
              <a:t>e`;my</a:t>
            </a:r>
            <a:r>
              <a:rPr lang="en-GB" dirty="0"/>
              <a:t>]@ </a:t>
            </a:r>
            <a:r>
              <a:rPr lang="en-GB" dirty="0" err="1"/>
              <a:t>afqwteb</a:t>
            </a:r>
            <a:r>
              <a:rPr lang="en-GB" dirty="0"/>
              <a:t> </a:t>
            </a:r>
            <a:r>
              <a:rPr lang="en-GB" dirty="0" err="1"/>
              <a:t>qen</a:t>
            </a:r>
            <a:r>
              <a:rPr lang="en-GB" dirty="0"/>
              <a:t> `</a:t>
            </a:r>
            <a:r>
              <a:rPr lang="en-GB" dirty="0" err="1"/>
              <a:t>oujwk</a:t>
            </a:r>
            <a:r>
              <a:rPr lang="en-GB" dirty="0"/>
              <a:t>@ `n]</a:t>
            </a:r>
            <a:r>
              <a:rPr lang="en-GB" dirty="0" err="1"/>
              <a:t>metjaji</a:t>
            </a:r>
            <a:r>
              <a:rPr lang="en-GB" dirty="0"/>
              <a:t>.</a:t>
            </a:r>
          </a:p>
        </p:txBody>
      </p:sp>
    </p:spTree>
    <p:extLst>
      <p:ext uri="{BB962C8B-B14F-4D97-AF65-F5344CB8AC3E}">
        <p14:creationId xmlns:p14="http://schemas.microsoft.com/office/powerpoint/2010/main" val="170277151"/>
      </p:ext>
    </p:extLst>
  </p:cSld>
  <p:clrMapOvr>
    <a:masterClrMapping/>
  </p:clrMapOvr>
</p:sld>
</file>

<file path=ppt/slides/slide10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9C3B786-3899-443D-A430-3431E6044699}"/>
              </a:ext>
            </a:extLst>
          </p:cNvPr>
          <p:cNvSpPr>
            <a:spLocks noGrp="1"/>
          </p:cNvSpPr>
          <p:nvPr>
            <p:ph type="body" sz="quarter" idx="10"/>
          </p:nvPr>
        </p:nvSpPr>
        <p:spPr/>
        <p:txBody>
          <a:bodyPr/>
          <a:lstStyle/>
          <a:p>
            <a:pPr>
              <a:spcBef>
                <a:spcPts val="0"/>
              </a:spcBef>
            </a:pPr>
            <a:r>
              <a:rPr lang="ar-EG" dirty="0"/>
              <a:t>آف فوج إمبى إسخى إنچيج: أنتيه تى ميت فوج: </a:t>
            </a:r>
          </a:p>
          <a:p>
            <a:pPr>
              <a:spcBef>
                <a:spcPts val="0"/>
              </a:spcBef>
            </a:pPr>
            <a:r>
              <a:rPr lang="ar-EG" dirty="0"/>
              <a:t>أنتيه آدام نيم إيڤا: أف أيتو إنرمهيه. </a:t>
            </a:r>
          </a:p>
        </p:txBody>
      </p:sp>
      <p:sp>
        <p:nvSpPr>
          <p:cNvPr id="3" name="Text Placeholder 2">
            <a:extLst>
              <a:ext uri="{FF2B5EF4-FFF2-40B4-BE49-F238E27FC236}">
                <a16:creationId xmlns:a16="http://schemas.microsoft.com/office/drawing/2014/main" id="{6CD0F7FB-469A-4C43-8575-8ECC5B3CEC9A}"/>
              </a:ext>
            </a:extLst>
          </p:cNvPr>
          <p:cNvSpPr>
            <a:spLocks noGrp="1"/>
          </p:cNvSpPr>
          <p:nvPr>
            <p:ph type="body" sz="quarter" idx="11"/>
          </p:nvPr>
        </p:nvSpPr>
        <p:spPr/>
        <p:txBody>
          <a:bodyPr anchor="ctr"/>
          <a:lstStyle/>
          <a:p>
            <a:r>
              <a:rPr lang="ar-EG" dirty="0"/>
              <a:t>ومزق كتاب، يد العبودية، التي لأدم وحواء، وحررهما. </a:t>
            </a:r>
          </a:p>
        </p:txBody>
      </p:sp>
      <p:sp>
        <p:nvSpPr>
          <p:cNvPr id="4" name="Text Placeholder 3">
            <a:extLst>
              <a:ext uri="{FF2B5EF4-FFF2-40B4-BE49-F238E27FC236}">
                <a16:creationId xmlns:a16="http://schemas.microsoft.com/office/drawing/2014/main" id="{CF2D8669-D46E-44EB-A0E7-F8CD7F2ADB2E}"/>
              </a:ext>
            </a:extLst>
          </p:cNvPr>
          <p:cNvSpPr>
            <a:spLocks noGrp="1"/>
          </p:cNvSpPr>
          <p:nvPr>
            <p:ph type="body" sz="quarter" idx="12"/>
          </p:nvPr>
        </p:nvSpPr>
        <p:spPr/>
        <p:txBody>
          <a:bodyPr/>
          <a:lstStyle/>
          <a:p>
            <a:pPr>
              <a:spcBef>
                <a:spcPts val="0"/>
              </a:spcBef>
            </a:pPr>
            <a:r>
              <a:rPr lang="en-GB" dirty="0" err="1"/>
              <a:t>Afvwq</a:t>
            </a:r>
            <a:r>
              <a:rPr lang="en-GB" dirty="0"/>
              <a:t> `</a:t>
            </a:r>
            <a:r>
              <a:rPr lang="en-GB" dirty="0" err="1"/>
              <a:t>mpi`cqi</a:t>
            </a:r>
            <a:r>
              <a:rPr lang="en-GB" dirty="0"/>
              <a:t> `</a:t>
            </a:r>
            <a:r>
              <a:rPr lang="en-GB" dirty="0" err="1"/>
              <a:t>njij</a:t>
            </a:r>
            <a:r>
              <a:rPr lang="en-GB" dirty="0"/>
              <a:t>@ `</a:t>
            </a:r>
            <a:r>
              <a:rPr lang="en-GB" dirty="0" err="1"/>
              <a:t>nte</a:t>
            </a:r>
            <a:r>
              <a:rPr lang="en-GB" dirty="0"/>
              <a:t> ]</a:t>
            </a:r>
            <a:r>
              <a:rPr lang="en-GB" dirty="0" err="1"/>
              <a:t>metbwk</a:t>
            </a:r>
            <a:r>
              <a:rPr lang="en-GB" dirty="0"/>
              <a:t>@</a:t>
            </a:r>
            <a:endParaRPr lang="ar-EG" dirty="0"/>
          </a:p>
          <a:p>
            <a:pPr>
              <a:spcBef>
                <a:spcPts val="0"/>
              </a:spcBef>
            </a:pPr>
            <a:r>
              <a:rPr lang="en-GB" dirty="0"/>
              <a:t> `</a:t>
            </a:r>
            <a:r>
              <a:rPr lang="en-GB" dirty="0" err="1"/>
              <a:t>nte</a:t>
            </a:r>
            <a:r>
              <a:rPr lang="en-GB" dirty="0"/>
              <a:t> `Adam </a:t>
            </a:r>
            <a:r>
              <a:rPr lang="en-GB" dirty="0" err="1"/>
              <a:t>nem</a:t>
            </a:r>
            <a:r>
              <a:rPr lang="en-GB" dirty="0"/>
              <a:t> `</a:t>
            </a:r>
            <a:r>
              <a:rPr lang="en-GB" dirty="0" err="1"/>
              <a:t>Eua</a:t>
            </a:r>
            <a:r>
              <a:rPr lang="en-GB" dirty="0"/>
              <a:t>@ </a:t>
            </a:r>
            <a:r>
              <a:rPr lang="en-GB" dirty="0" err="1"/>
              <a:t>af`aitou</a:t>
            </a:r>
            <a:r>
              <a:rPr lang="en-GB" dirty="0"/>
              <a:t> `</a:t>
            </a:r>
            <a:r>
              <a:rPr lang="en-GB" dirty="0" err="1"/>
              <a:t>nremhe</a:t>
            </a:r>
            <a:r>
              <a:rPr lang="en-GB" dirty="0"/>
              <a:t>.</a:t>
            </a:r>
          </a:p>
        </p:txBody>
      </p:sp>
    </p:spTree>
    <p:extLst>
      <p:ext uri="{BB962C8B-B14F-4D97-AF65-F5344CB8AC3E}">
        <p14:creationId xmlns:p14="http://schemas.microsoft.com/office/powerpoint/2010/main" val="286482896"/>
      </p:ext>
    </p:extLst>
  </p:cSld>
  <p:clrMapOvr>
    <a:masterClrMapping/>
  </p:clrMapOvr>
</p:sld>
</file>

<file path=ppt/slides/slide10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FE8C11E-A59D-4735-AD70-956D72FC94A4}"/>
              </a:ext>
            </a:extLst>
          </p:cNvPr>
          <p:cNvSpPr>
            <a:spLocks noGrp="1"/>
          </p:cNvSpPr>
          <p:nvPr>
            <p:ph type="body" sz="quarter" idx="10"/>
          </p:nvPr>
        </p:nvSpPr>
        <p:spPr/>
        <p:txBody>
          <a:bodyPr/>
          <a:lstStyle/>
          <a:p>
            <a:pPr>
              <a:spcBef>
                <a:spcPts val="0"/>
              </a:spcBef>
            </a:pPr>
            <a:r>
              <a:rPr lang="ar-EG" dirty="0"/>
              <a:t>إنجى فى إيطاف ماسف نان: خين إثفاكى إن دافيد: </a:t>
            </a:r>
          </a:p>
          <a:p>
            <a:pPr>
              <a:spcBef>
                <a:spcPts val="0"/>
              </a:spcBef>
            </a:pPr>
            <a:r>
              <a:rPr lang="ar-EG" dirty="0"/>
              <a:t>كاطا إبساچى إمبى أنجيلوس: بين سوتير إيسوس. </a:t>
            </a:r>
          </a:p>
        </p:txBody>
      </p:sp>
      <p:sp>
        <p:nvSpPr>
          <p:cNvPr id="3" name="Text Placeholder 2">
            <a:extLst>
              <a:ext uri="{FF2B5EF4-FFF2-40B4-BE49-F238E27FC236}">
                <a16:creationId xmlns:a16="http://schemas.microsoft.com/office/drawing/2014/main" id="{EFCE6907-5621-4E5B-8944-A3E7008434D2}"/>
              </a:ext>
            </a:extLst>
          </p:cNvPr>
          <p:cNvSpPr>
            <a:spLocks noGrp="1"/>
          </p:cNvSpPr>
          <p:nvPr>
            <p:ph type="body" sz="quarter" idx="11"/>
          </p:nvPr>
        </p:nvSpPr>
        <p:spPr/>
        <p:txBody>
          <a:bodyPr anchor="ctr"/>
          <a:lstStyle/>
          <a:p>
            <a:r>
              <a:rPr lang="ar-EG" sz="3700" dirty="0"/>
              <a:t>الذي ولد لنا، في مدينة داود، مخلصنا يسوع، كقول الملاك.</a:t>
            </a:r>
          </a:p>
        </p:txBody>
      </p:sp>
      <p:sp>
        <p:nvSpPr>
          <p:cNvPr id="4" name="Text Placeholder 3">
            <a:extLst>
              <a:ext uri="{FF2B5EF4-FFF2-40B4-BE49-F238E27FC236}">
                <a16:creationId xmlns:a16="http://schemas.microsoft.com/office/drawing/2014/main" id="{8A26EAB0-C89F-4810-A1A7-25F517F251D6}"/>
              </a:ext>
            </a:extLst>
          </p:cNvPr>
          <p:cNvSpPr>
            <a:spLocks noGrp="1"/>
          </p:cNvSpPr>
          <p:nvPr>
            <p:ph type="body" sz="quarter" idx="12"/>
          </p:nvPr>
        </p:nvSpPr>
        <p:spPr/>
        <p:txBody>
          <a:bodyPr/>
          <a:lstStyle/>
          <a:p>
            <a:r>
              <a:rPr lang="en-GB" dirty="0" err="1"/>
              <a:t>Nje</a:t>
            </a:r>
            <a:r>
              <a:rPr lang="en-GB" dirty="0"/>
              <a:t> </a:t>
            </a:r>
            <a:r>
              <a:rPr lang="en-GB" dirty="0" err="1"/>
              <a:t>vy`etafmacf</a:t>
            </a:r>
            <a:r>
              <a:rPr lang="en-GB" dirty="0"/>
              <a:t> nan@ </a:t>
            </a:r>
            <a:r>
              <a:rPr lang="en-GB" dirty="0" err="1"/>
              <a:t>qen</a:t>
            </a:r>
            <a:r>
              <a:rPr lang="en-GB" dirty="0"/>
              <a:t> `;</a:t>
            </a:r>
            <a:r>
              <a:rPr lang="en-GB" dirty="0" err="1"/>
              <a:t>baki</a:t>
            </a:r>
            <a:r>
              <a:rPr lang="en-GB" dirty="0"/>
              <a:t> `</a:t>
            </a:r>
            <a:r>
              <a:rPr lang="en-GB" dirty="0" err="1"/>
              <a:t>nDauid</a:t>
            </a:r>
            <a:r>
              <a:rPr lang="en-GB" dirty="0"/>
              <a:t>@ kata `</a:t>
            </a:r>
            <a:r>
              <a:rPr lang="en-GB" dirty="0" err="1"/>
              <a:t>pcaji</a:t>
            </a:r>
            <a:r>
              <a:rPr lang="en-GB" dirty="0"/>
              <a:t> `</a:t>
            </a:r>
            <a:r>
              <a:rPr lang="en-GB" dirty="0" err="1"/>
              <a:t>mpi`aggeloc</a:t>
            </a:r>
            <a:r>
              <a:rPr lang="en-GB" dirty="0"/>
              <a:t>@ </a:t>
            </a:r>
            <a:r>
              <a:rPr lang="en-GB" dirty="0" err="1"/>
              <a:t>penCwtyr</a:t>
            </a:r>
            <a:r>
              <a:rPr lang="en-GB" dirty="0"/>
              <a:t> I=y=c.</a:t>
            </a:r>
          </a:p>
        </p:txBody>
      </p:sp>
    </p:spTree>
    <p:extLst>
      <p:ext uri="{BB962C8B-B14F-4D97-AF65-F5344CB8AC3E}">
        <p14:creationId xmlns:p14="http://schemas.microsoft.com/office/powerpoint/2010/main" val="456654813"/>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4D7DAA-6B7D-4942-98EE-CBC0F9120CD7}"/>
              </a:ext>
            </a:extLst>
          </p:cNvPr>
          <p:cNvSpPr>
            <a:spLocks noGrp="1"/>
          </p:cNvSpPr>
          <p:nvPr>
            <p:ph type="title"/>
          </p:nvPr>
        </p:nvSpPr>
        <p:spPr/>
        <p:txBody>
          <a:bodyPr/>
          <a:lstStyle/>
          <a:p>
            <a:endParaRPr lang="en-GB"/>
          </a:p>
        </p:txBody>
      </p:sp>
      <p:sp>
        <p:nvSpPr>
          <p:cNvPr id="5" name="Text Placeholder 4"/>
          <p:cNvSpPr>
            <a:spLocks noGrp="1"/>
          </p:cNvSpPr>
          <p:nvPr>
            <p:ph type="body" sz="quarter" idx="10"/>
          </p:nvPr>
        </p:nvSpPr>
        <p:spPr/>
        <p:txBody>
          <a:bodyPr/>
          <a:lstStyle/>
          <a:p>
            <a:r>
              <a:rPr lang="ar-EG" sz="3200" b="1" dirty="0"/>
              <a:t>آس إرهيتس ذيه خاجو أوو إنجيه ماريام إس جو إمموس : جيه مارين هوس إبشويس : جيه خين أوو أو أوو غار أفتشي أو أوو.</a:t>
            </a:r>
          </a:p>
        </p:txBody>
      </p:sp>
      <p:sp>
        <p:nvSpPr>
          <p:cNvPr id="6" name="Text Placeholder 5"/>
          <p:cNvSpPr>
            <a:spLocks noGrp="1"/>
          </p:cNvSpPr>
          <p:nvPr>
            <p:ph type="body" sz="quarter" idx="11"/>
          </p:nvPr>
        </p:nvSpPr>
        <p:spPr>
          <a:xfrm>
            <a:off x="0" y="3710609"/>
            <a:ext cx="9144000" cy="632791"/>
          </a:xfrm>
        </p:spPr>
        <p:txBody>
          <a:bodyPr/>
          <a:lstStyle/>
          <a:p>
            <a:r>
              <a:rPr lang="ar-EG" sz="3200" b="1" dirty="0"/>
              <a:t>وبدأت مريم في مقدمتهن تقول : فلنسبح الرب : لأنه بالمجد قد تمجد.</a:t>
            </a:r>
          </a:p>
        </p:txBody>
      </p:sp>
      <p:sp>
        <p:nvSpPr>
          <p:cNvPr id="7" name="Text Placeholder 6"/>
          <p:cNvSpPr>
            <a:spLocks noGrp="1"/>
          </p:cNvSpPr>
          <p:nvPr>
            <p:ph type="body" sz="quarter" idx="12"/>
          </p:nvPr>
        </p:nvSpPr>
        <p:spPr>
          <a:xfrm>
            <a:off x="0" y="4518812"/>
            <a:ext cx="9144000" cy="1189740"/>
          </a:xfrm>
        </p:spPr>
        <p:txBody>
          <a:bodyPr/>
          <a:lstStyle/>
          <a:p>
            <a:r>
              <a:rPr lang="en-US" sz="3600" dirty="0" err="1"/>
              <a:t>Acerhytc</a:t>
            </a:r>
            <a:r>
              <a:rPr lang="en-US" sz="3600" dirty="0"/>
              <a:t> de </a:t>
            </a:r>
            <a:r>
              <a:rPr lang="en-US" sz="3600" dirty="0" err="1"/>
              <a:t>qajwou</a:t>
            </a:r>
            <a:r>
              <a:rPr lang="en-US" sz="3600" dirty="0"/>
              <a:t> `</a:t>
            </a:r>
            <a:r>
              <a:rPr lang="en-US" sz="3600" dirty="0" err="1"/>
              <a:t>nje</a:t>
            </a:r>
            <a:r>
              <a:rPr lang="en-US" sz="3600" dirty="0"/>
              <a:t> Mariam </a:t>
            </a:r>
            <a:r>
              <a:rPr lang="en-US" sz="3600" dirty="0" err="1"/>
              <a:t>ecjw</a:t>
            </a:r>
            <a:r>
              <a:rPr lang="en-US" sz="3600" dirty="0"/>
              <a:t> `</a:t>
            </a:r>
            <a:r>
              <a:rPr lang="en-US" sz="3600" dirty="0" err="1"/>
              <a:t>mmoc</a:t>
            </a:r>
            <a:r>
              <a:rPr lang="en-US" sz="3600" dirty="0"/>
              <a:t>@</a:t>
            </a:r>
          </a:p>
          <a:p>
            <a:r>
              <a:rPr lang="en-US" sz="3600" dirty="0"/>
              <a:t> je </a:t>
            </a:r>
            <a:r>
              <a:rPr lang="en-US" sz="3600" dirty="0" err="1"/>
              <a:t>marenhwc</a:t>
            </a:r>
            <a:r>
              <a:rPr lang="en-US" sz="3600" dirty="0"/>
              <a:t> `</a:t>
            </a:r>
            <a:r>
              <a:rPr lang="en-US" sz="3600" dirty="0" err="1"/>
              <a:t>e`P</a:t>
            </a:r>
            <a:r>
              <a:rPr lang="en-US" sz="3600" dirty="0"/>
              <a:t>[</a:t>
            </a:r>
            <a:r>
              <a:rPr lang="en-US" sz="3600" dirty="0" err="1"/>
              <a:t>oic</a:t>
            </a:r>
            <a:r>
              <a:rPr lang="en-US" sz="3600" dirty="0"/>
              <a:t>@ je </a:t>
            </a:r>
            <a:r>
              <a:rPr lang="en-US" sz="3600" dirty="0" err="1"/>
              <a:t>qen</a:t>
            </a:r>
            <a:r>
              <a:rPr lang="en-US" sz="3600" dirty="0"/>
              <a:t> </a:t>
            </a:r>
            <a:r>
              <a:rPr lang="en-US" sz="3600" dirty="0" err="1"/>
              <a:t>ou`wou</a:t>
            </a:r>
            <a:r>
              <a:rPr lang="en-US" sz="3600" dirty="0"/>
              <a:t> gar </a:t>
            </a:r>
            <a:r>
              <a:rPr lang="en-US" sz="3600" dirty="0" err="1"/>
              <a:t>af</a:t>
            </a:r>
            <a:r>
              <a:rPr lang="en-US" sz="3600" dirty="0"/>
              <a:t>[</a:t>
            </a:r>
            <a:r>
              <a:rPr lang="en-US" sz="3600" dirty="0" err="1"/>
              <a:t>i`wou</a:t>
            </a:r>
            <a:r>
              <a:rPr lang="en-US" sz="3600" dirty="0"/>
              <a:t>.</a:t>
            </a:r>
          </a:p>
        </p:txBody>
      </p:sp>
    </p:spTree>
    <p:extLst>
      <p:ext uri="{BB962C8B-B14F-4D97-AF65-F5344CB8AC3E}">
        <p14:creationId xmlns:p14="http://schemas.microsoft.com/office/powerpoint/2010/main" val="192205821"/>
      </p:ext>
    </p:extLst>
  </p:cSld>
  <p:clrMapOvr>
    <a:masterClrMapping/>
  </p:clrMapOvr>
</p:sld>
</file>

<file path=ppt/slides/slide10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068E6E5-A61D-44B8-B0A6-D72E751D58DD}"/>
              </a:ext>
            </a:extLst>
          </p:cNvPr>
          <p:cNvSpPr>
            <a:spLocks noGrp="1"/>
          </p:cNvSpPr>
          <p:nvPr>
            <p:ph type="body" sz="quarter" idx="10"/>
          </p:nvPr>
        </p:nvSpPr>
        <p:spPr/>
        <p:txBody>
          <a:bodyPr/>
          <a:lstStyle/>
          <a:p>
            <a:r>
              <a:rPr lang="ar-EG" dirty="0"/>
              <a:t>أفشاي سوما تيكوس: إيفول خين تى بارثينوس: أتشينيه إسبيرما إنرومى: شا إنتيف سوتى إممون.</a:t>
            </a:r>
          </a:p>
        </p:txBody>
      </p:sp>
      <p:sp>
        <p:nvSpPr>
          <p:cNvPr id="3" name="Text Placeholder 2">
            <a:extLst>
              <a:ext uri="{FF2B5EF4-FFF2-40B4-BE49-F238E27FC236}">
                <a16:creationId xmlns:a16="http://schemas.microsoft.com/office/drawing/2014/main" id="{B80A80E2-9F27-4D33-92C9-6120FAC5BD6C}"/>
              </a:ext>
            </a:extLst>
          </p:cNvPr>
          <p:cNvSpPr>
            <a:spLocks noGrp="1"/>
          </p:cNvSpPr>
          <p:nvPr>
            <p:ph type="body" sz="quarter" idx="11"/>
          </p:nvPr>
        </p:nvSpPr>
        <p:spPr/>
        <p:txBody>
          <a:bodyPr anchor="ctr"/>
          <a:lstStyle/>
          <a:p>
            <a:r>
              <a:rPr lang="ar-EG" sz="3900" dirty="0"/>
              <a:t>أشرق جسدياً، من العذراء، بغير زرع بشر، حتى خلصنا.</a:t>
            </a:r>
          </a:p>
        </p:txBody>
      </p:sp>
      <p:sp>
        <p:nvSpPr>
          <p:cNvPr id="4" name="Text Placeholder 3">
            <a:extLst>
              <a:ext uri="{FF2B5EF4-FFF2-40B4-BE49-F238E27FC236}">
                <a16:creationId xmlns:a16="http://schemas.microsoft.com/office/drawing/2014/main" id="{EE76CF0C-6B2E-4A19-8C03-5C2E149D146D}"/>
              </a:ext>
            </a:extLst>
          </p:cNvPr>
          <p:cNvSpPr>
            <a:spLocks noGrp="1"/>
          </p:cNvSpPr>
          <p:nvPr>
            <p:ph type="body" sz="quarter" idx="12"/>
          </p:nvPr>
        </p:nvSpPr>
        <p:spPr/>
        <p:txBody>
          <a:bodyPr/>
          <a:lstStyle/>
          <a:p>
            <a:r>
              <a:rPr lang="it-IT" dirty="0"/>
              <a:t>Afsai cwmatikwc@ `ebolqen ]Par;enoc@ a[ne `cperma `nrwmi@ sa`ntefcw] `mmon.</a:t>
            </a:r>
          </a:p>
        </p:txBody>
      </p:sp>
    </p:spTree>
    <p:extLst>
      <p:ext uri="{BB962C8B-B14F-4D97-AF65-F5344CB8AC3E}">
        <p14:creationId xmlns:p14="http://schemas.microsoft.com/office/powerpoint/2010/main" val="4084306885"/>
      </p:ext>
    </p:extLst>
  </p:cSld>
  <p:clrMapOvr>
    <a:masterClrMapping/>
  </p:clrMapOvr>
</p:sld>
</file>

<file path=ppt/slides/slide10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A814268F-A218-4FB0-A8D3-31F70FE642C3}"/>
              </a:ext>
            </a:extLst>
          </p:cNvPr>
          <p:cNvSpPr>
            <a:spLocks noGrp="1"/>
          </p:cNvSpPr>
          <p:nvPr>
            <p:ph type="body" sz="quarter" idx="10"/>
          </p:nvPr>
        </p:nvSpPr>
        <p:spPr/>
        <p:txBody>
          <a:bodyPr/>
          <a:lstStyle/>
          <a:p>
            <a:r>
              <a:rPr lang="ar-EG" sz="3900" dirty="0"/>
              <a:t>أوو أوو أوينى بيه إفنوتى: إفشوب خين بى أوو أوينى: هان أنجيلوس إن أوو أوينى: إن اب إرهيمنوس إيروف.</a:t>
            </a:r>
          </a:p>
        </p:txBody>
      </p:sp>
      <p:sp>
        <p:nvSpPr>
          <p:cNvPr id="6" name="Text Placeholder 5">
            <a:extLst>
              <a:ext uri="{FF2B5EF4-FFF2-40B4-BE49-F238E27FC236}">
                <a16:creationId xmlns:a16="http://schemas.microsoft.com/office/drawing/2014/main" id="{D33652DF-B9B2-49AC-9A5F-3F7C8AD9394E}"/>
              </a:ext>
            </a:extLst>
          </p:cNvPr>
          <p:cNvSpPr>
            <a:spLocks noGrp="1"/>
          </p:cNvSpPr>
          <p:nvPr>
            <p:ph type="body" sz="quarter" idx="11"/>
          </p:nvPr>
        </p:nvSpPr>
        <p:spPr/>
        <p:txBody>
          <a:bodyPr anchor="ctr"/>
          <a:lstStyle/>
          <a:p>
            <a:r>
              <a:rPr lang="ar-EG" sz="4000" b="1" kern="1200" dirty="0">
                <a:solidFill>
                  <a:schemeClr val="bg1"/>
                </a:solidFill>
                <a:latin typeface="Times New Roman" pitchFamily="18" charset="0"/>
                <a:ea typeface="+mn-ea"/>
                <a:cs typeface="Times New Roman" pitchFamily="18" charset="0"/>
              </a:rPr>
              <a:t>الله هو نور، وساكن في النور، تسبحه، ملائكة النور. </a:t>
            </a:r>
          </a:p>
        </p:txBody>
      </p:sp>
      <p:sp>
        <p:nvSpPr>
          <p:cNvPr id="7" name="Text Placeholder 6">
            <a:extLst>
              <a:ext uri="{FF2B5EF4-FFF2-40B4-BE49-F238E27FC236}">
                <a16:creationId xmlns:a16="http://schemas.microsoft.com/office/drawing/2014/main" id="{900FD1E0-8DF8-4C48-BDE3-84205CF6B202}"/>
              </a:ext>
            </a:extLst>
          </p:cNvPr>
          <p:cNvSpPr>
            <a:spLocks noGrp="1"/>
          </p:cNvSpPr>
          <p:nvPr>
            <p:ph type="body" sz="quarter" idx="12"/>
          </p:nvPr>
        </p:nvSpPr>
        <p:spPr/>
        <p:txBody>
          <a:bodyPr/>
          <a:lstStyle/>
          <a:p>
            <a:r>
              <a:rPr lang="en-GB" dirty="0" err="1"/>
              <a:t>Ou`ou`wini</a:t>
            </a:r>
            <a:r>
              <a:rPr lang="en-GB" dirty="0"/>
              <a:t> pe `V]@ </a:t>
            </a:r>
            <a:r>
              <a:rPr lang="en-GB" dirty="0" err="1"/>
              <a:t>efswp</a:t>
            </a:r>
            <a:r>
              <a:rPr lang="en-GB" dirty="0"/>
              <a:t> </a:t>
            </a:r>
            <a:r>
              <a:rPr lang="en-GB" dirty="0" err="1"/>
              <a:t>qen</a:t>
            </a:r>
            <a:r>
              <a:rPr lang="en-GB" dirty="0"/>
              <a:t> </a:t>
            </a:r>
            <a:r>
              <a:rPr lang="en-GB" dirty="0" err="1"/>
              <a:t>pi`ou`wini</a:t>
            </a:r>
            <a:r>
              <a:rPr lang="en-GB" dirty="0"/>
              <a:t>@ </a:t>
            </a:r>
            <a:r>
              <a:rPr lang="en-GB" dirty="0" err="1"/>
              <a:t>han`aggeloc</a:t>
            </a:r>
            <a:r>
              <a:rPr lang="en-GB" dirty="0"/>
              <a:t> `</a:t>
            </a:r>
            <a:r>
              <a:rPr lang="en-GB" dirty="0" err="1"/>
              <a:t>nouwini</a:t>
            </a:r>
            <a:r>
              <a:rPr lang="en-GB" dirty="0"/>
              <a:t>@ </a:t>
            </a:r>
            <a:r>
              <a:rPr lang="en-GB" dirty="0" err="1"/>
              <a:t>eterhumnoc</a:t>
            </a:r>
            <a:r>
              <a:rPr lang="en-GB" dirty="0"/>
              <a:t> `</a:t>
            </a:r>
            <a:r>
              <a:rPr lang="en-GB" dirty="0" err="1"/>
              <a:t>erof</a:t>
            </a:r>
            <a:r>
              <a:rPr lang="en-GB" dirty="0"/>
              <a:t>.</a:t>
            </a:r>
          </a:p>
        </p:txBody>
      </p:sp>
    </p:spTree>
    <p:extLst>
      <p:ext uri="{BB962C8B-B14F-4D97-AF65-F5344CB8AC3E}">
        <p14:creationId xmlns:p14="http://schemas.microsoft.com/office/powerpoint/2010/main" val="3071161885"/>
      </p:ext>
    </p:extLst>
  </p:cSld>
  <p:clrMapOvr>
    <a:masterClrMapping/>
  </p:clrMapOvr>
</p:sld>
</file>

<file path=ppt/slides/slide10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89EFCC9-0A7E-478C-BE5B-8FC05B5431BA}"/>
              </a:ext>
            </a:extLst>
          </p:cNvPr>
          <p:cNvSpPr>
            <a:spLocks noGrp="1"/>
          </p:cNvSpPr>
          <p:nvPr>
            <p:ph type="body" sz="quarter" idx="10"/>
          </p:nvPr>
        </p:nvSpPr>
        <p:spPr/>
        <p:txBody>
          <a:bodyPr/>
          <a:lstStyle/>
          <a:p>
            <a:pPr>
              <a:spcBef>
                <a:spcPts val="0"/>
              </a:spcBef>
            </a:pPr>
            <a:r>
              <a:rPr lang="ar-EG" dirty="0"/>
              <a:t>آبى أوو أوينى شاى: إيفول خين ماريا:</a:t>
            </a:r>
          </a:p>
          <a:p>
            <a:pPr>
              <a:spcBef>
                <a:spcPts val="0"/>
              </a:spcBef>
            </a:pPr>
            <a:r>
              <a:rPr lang="ar-EG" dirty="0"/>
              <a:t> آ إيليصافيت ميسى: إمبى إبروذروموس. </a:t>
            </a:r>
          </a:p>
        </p:txBody>
      </p:sp>
      <p:sp>
        <p:nvSpPr>
          <p:cNvPr id="3" name="Text Placeholder 2">
            <a:extLst>
              <a:ext uri="{FF2B5EF4-FFF2-40B4-BE49-F238E27FC236}">
                <a16:creationId xmlns:a16="http://schemas.microsoft.com/office/drawing/2014/main" id="{0C385F71-E832-456C-B7EE-59901099D7EF}"/>
              </a:ext>
            </a:extLst>
          </p:cNvPr>
          <p:cNvSpPr>
            <a:spLocks noGrp="1"/>
          </p:cNvSpPr>
          <p:nvPr>
            <p:ph type="body" sz="quarter" idx="11"/>
          </p:nvPr>
        </p:nvSpPr>
        <p:spPr/>
        <p:txBody>
          <a:bodyPr anchor="ctr"/>
          <a:lstStyle/>
          <a:p>
            <a:r>
              <a:rPr lang="ar-EG" dirty="0"/>
              <a:t>النور أشرق، من مريم، وإليصابات، ولدت السابق. </a:t>
            </a:r>
          </a:p>
        </p:txBody>
      </p:sp>
      <p:sp>
        <p:nvSpPr>
          <p:cNvPr id="4" name="Text Placeholder 3">
            <a:extLst>
              <a:ext uri="{FF2B5EF4-FFF2-40B4-BE49-F238E27FC236}">
                <a16:creationId xmlns:a16="http://schemas.microsoft.com/office/drawing/2014/main" id="{C2E19C1C-F69D-4402-ACD8-657E8F419045}"/>
              </a:ext>
            </a:extLst>
          </p:cNvPr>
          <p:cNvSpPr>
            <a:spLocks noGrp="1"/>
          </p:cNvSpPr>
          <p:nvPr>
            <p:ph type="body" sz="quarter" idx="12"/>
          </p:nvPr>
        </p:nvSpPr>
        <p:spPr/>
        <p:txBody>
          <a:bodyPr/>
          <a:lstStyle/>
          <a:p>
            <a:pPr>
              <a:spcBef>
                <a:spcPts val="0"/>
              </a:spcBef>
            </a:pPr>
            <a:r>
              <a:rPr lang="en-GB" dirty="0"/>
              <a:t> `</a:t>
            </a:r>
            <a:r>
              <a:rPr lang="en-GB" dirty="0" err="1"/>
              <a:t>Api`ouwini</a:t>
            </a:r>
            <a:r>
              <a:rPr lang="en-GB" dirty="0"/>
              <a:t> </a:t>
            </a:r>
            <a:r>
              <a:rPr lang="en-GB" dirty="0" err="1"/>
              <a:t>sai</a:t>
            </a:r>
            <a:r>
              <a:rPr lang="en-GB" dirty="0"/>
              <a:t>@ `</a:t>
            </a:r>
            <a:r>
              <a:rPr lang="en-GB" dirty="0" err="1"/>
              <a:t>ebolqen</a:t>
            </a:r>
            <a:r>
              <a:rPr lang="en-GB" dirty="0"/>
              <a:t> Maria@</a:t>
            </a:r>
            <a:endParaRPr lang="ar-EG" dirty="0"/>
          </a:p>
          <a:p>
            <a:pPr>
              <a:spcBef>
                <a:spcPts val="0"/>
              </a:spcBef>
            </a:pPr>
            <a:r>
              <a:rPr lang="en-GB" dirty="0"/>
              <a:t> `</a:t>
            </a:r>
            <a:r>
              <a:rPr lang="en-GB" dirty="0" err="1"/>
              <a:t>a`Elicabet</a:t>
            </a:r>
            <a:r>
              <a:rPr lang="en-GB" dirty="0"/>
              <a:t> </a:t>
            </a:r>
            <a:r>
              <a:rPr lang="en-GB" dirty="0" err="1"/>
              <a:t>mici</a:t>
            </a:r>
            <a:r>
              <a:rPr lang="en-GB" dirty="0"/>
              <a:t>@ `</a:t>
            </a:r>
            <a:r>
              <a:rPr lang="en-GB" dirty="0" err="1"/>
              <a:t>mpi`prodromoc</a:t>
            </a:r>
            <a:r>
              <a:rPr lang="en-GB" dirty="0"/>
              <a:t>.</a:t>
            </a:r>
          </a:p>
        </p:txBody>
      </p:sp>
    </p:spTree>
    <p:extLst>
      <p:ext uri="{BB962C8B-B14F-4D97-AF65-F5344CB8AC3E}">
        <p14:creationId xmlns:p14="http://schemas.microsoft.com/office/powerpoint/2010/main" val="2141788946"/>
      </p:ext>
    </p:extLst>
  </p:cSld>
  <p:clrMapOvr>
    <a:masterClrMapping/>
  </p:clrMapOvr>
</p:sld>
</file>

<file path=ppt/slides/slide10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FBC015F-5DEC-44D6-84FF-3E299E62A6F1}"/>
              </a:ext>
            </a:extLst>
          </p:cNvPr>
          <p:cNvSpPr>
            <a:spLocks noGrp="1"/>
          </p:cNvSpPr>
          <p:nvPr>
            <p:ph type="body" sz="quarter" idx="10"/>
          </p:nvPr>
        </p:nvSpPr>
        <p:spPr/>
        <p:txBody>
          <a:bodyPr/>
          <a:lstStyle/>
          <a:p>
            <a:pPr>
              <a:spcBef>
                <a:spcPts val="0"/>
              </a:spcBef>
            </a:pPr>
            <a:r>
              <a:rPr lang="ar-EG" dirty="0"/>
              <a:t>آبى إبنفما إثؤاب: نى سى خين دافيد: </a:t>
            </a:r>
          </a:p>
          <a:p>
            <a:pPr>
              <a:spcBef>
                <a:spcPts val="0"/>
              </a:spcBef>
            </a:pPr>
            <a:r>
              <a:rPr lang="ar-EG" dirty="0"/>
              <a:t>چيه طونك آيريبسالين: چيه آبى أوو أوينى شاى.</a:t>
            </a:r>
          </a:p>
        </p:txBody>
      </p:sp>
      <p:sp>
        <p:nvSpPr>
          <p:cNvPr id="3" name="Text Placeholder 2">
            <a:extLst>
              <a:ext uri="{FF2B5EF4-FFF2-40B4-BE49-F238E27FC236}">
                <a16:creationId xmlns:a16="http://schemas.microsoft.com/office/drawing/2014/main" id="{10A5E52A-1199-47D9-9999-F1FC1E7CC930}"/>
              </a:ext>
            </a:extLst>
          </p:cNvPr>
          <p:cNvSpPr>
            <a:spLocks noGrp="1"/>
          </p:cNvSpPr>
          <p:nvPr>
            <p:ph type="body" sz="quarter" idx="11"/>
          </p:nvPr>
        </p:nvSpPr>
        <p:spPr/>
        <p:txBody>
          <a:bodyPr anchor="ctr"/>
          <a:lstStyle/>
          <a:p>
            <a:r>
              <a:rPr lang="ar-EG" sz="3700" b="1" kern="1200" dirty="0">
                <a:solidFill>
                  <a:schemeClr val="bg1"/>
                </a:solidFill>
                <a:latin typeface="Times New Roman" pitchFamily="18" charset="0"/>
                <a:ea typeface="+mn-ea"/>
                <a:cs typeface="Times New Roman" pitchFamily="18" charset="0"/>
              </a:rPr>
              <a:t>الروح القدس، أيقظ داود، قائلاً قم رتل، لأن النور قد أشرق.</a:t>
            </a:r>
          </a:p>
        </p:txBody>
      </p:sp>
      <p:sp>
        <p:nvSpPr>
          <p:cNvPr id="4" name="Text Placeholder 3">
            <a:extLst>
              <a:ext uri="{FF2B5EF4-FFF2-40B4-BE49-F238E27FC236}">
                <a16:creationId xmlns:a16="http://schemas.microsoft.com/office/drawing/2014/main" id="{9F1A9E77-5430-4211-8D75-462E912A2D2D}"/>
              </a:ext>
            </a:extLst>
          </p:cNvPr>
          <p:cNvSpPr>
            <a:spLocks noGrp="1"/>
          </p:cNvSpPr>
          <p:nvPr>
            <p:ph type="body" sz="quarter" idx="12"/>
          </p:nvPr>
        </p:nvSpPr>
        <p:spPr/>
        <p:txBody>
          <a:bodyPr/>
          <a:lstStyle/>
          <a:p>
            <a:pPr>
              <a:spcBef>
                <a:spcPts val="0"/>
              </a:spcBef>
            </a:pPr>
            <a:r>
              <a:rPr lang="en-GB" dirty="0"/>
              <a:t>A </a:t>
            </a:r>
            <a:r>
              <a:rPr lang="en-GB" dirty="0" err="1"/>
              <a:t>pi`Pneuma</a:t>
            </a:r>
            <a:r>
              <a:rPr lang="en-GB" dirty="0"/>
              <a:t> =e=;=u@ </a:t>
            </a:r>
            <a:r>
              <a:rPr lang="en-GB" dirty="0" err="1"/>
              <a:t>nehci</a:t>
            </a:r>
            <a:r>
              <a:rPr lang="en-GB" dirty="0"/>
              <a:t> </a:t>
            </a:r>
            <a:r>
              <a:rPr lang="en-GB" dirty="0" err="1"/>
              <a:t>qen</a:t>
            </a:r>
            <a:r>
              <a:rPr lang="en-GB" dirty="0"/>
              <a:t> </a:t>
            </a:r>
            <a:r>
              <a:rPr lang="en-GB" dirty="0" err="1"/>
              <a:t>Dauid</a:t>
            </a:r>
            <a:r>
              <a:rPr lang="en-GB" dirty="0"/>
              <a:t>@</a:t>
            </a:r>
            <a:endParaRPr lang="ar-EG" dirty="0"/>
          </a:p>
          <a:p>
            <a:pPr>
              <a:spcBef>
                <a:spcPts val="0"/>
              </a:spcBef>
            </a:pPr>
            <a:r>
              <a:rPr lang="en-GB" dirty="0"/>
              <a:t> je </a:t>
            </a:r>
            <a:r>
              <a:rPr lang="en-GB" dirty="0" err="1"/>
              <a:t>twnk</a:t>
            </a:r>
            <a:r>
              <a:rPr lang="en-GB" dirty="0"/>
              <a:t> `</a:t>
            </a:r>
            <a:r>
              <a:rPr lang="en-GB" dirty="0" err="1"/>
              <a:t>ari'alin</a:t>
            </a:r>
            <a:r>
              <a:rPr lang="en-GB" dirty="0"/>
              <a:t>@ je `</a:t>
            </a:r>
            <a:r>
              <a:rPr lang="en-GB" dirty="0" err="1"/>
              <a:t>api`ouwini</a:t>
            </a:r>
            <a:r>
              <a:rPr lang="en-GB" dirty="0"/>
              <a:t> </a:t>
            </a:r>
            <a:r>
              <a:rPr lang="en-GB" dirty="0" err="1"/>
              <a:t>sai</a:t>
            </a:r>
            <a:r>
              <a:rPr lang="en-GB" dirty="0"/>
              <a:t>.</a:t>
            </a:r>
          </a:p>
        </p:txBody>
      </p:sp>
    </p:spTree>
    <p:extLst>
      <p:ext uri="{BB962C8B-B14F-4D97-AF65-F5344CB8AC3E}">
        <p14:creationId xmlns:p14="http://schemas.microsoft.com/office/powerpoint/2010/main" val="1895051877"/>
      </p:ext>
    </p:extLst>
  </p:cSld>
  <p:clrMapOvr>
    <a:masterClrMapping/>
  </p:clrMapOvr>
</p:sld>
</file>

<file path=ppt/slides/slide10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973A450-46CE-403A-A073-E6A7957B9D31}"/>
              </a:ext>
            </a:extLst>
          </p:cNvPr>
          <p:cNvSpPr>
            <a:spLocks noGrp="1"/>
          </p:cNvSpPr>
          <p:nvPr>
            <p:ph type="body" sz="quarter" idx="10"/>
          </p:nvPr>
        </p:nvSpPr>
        <p:spPr/>
        <p:txBody>
          <a:bodyPr/>
          <a:lstStyle/>
          <a:p>
            <a:pPr>
              <a:spcBef>
                <a:spcPts val="0"/>
              </a:spcBef>
            </a:pPr>
            <a:r>
              <a:rPr lang="ar-EG" dirty="0"/>
              <a:t>أفطونف إنچيه دافيد: بى هيمنوذوس إثؤاب:</a:t>
            </a:r>
          </a:p>
          <a:p>
            <a:pPr>
              <a:spcBef>
                <a:spcPts val="0"/>
              </a:spcBef>
            </a:pPr>
            <a:r>
              <a:rPr lang="ar-EG" dirty="0"/>
              <a:t>آفتشى إنتيف كيثارا: إم إبنفماتيكون. </a:t>
            </a:r>
          </a:p>
        </p:txBody>
      </p:sp>
      <p:sp>
        <p:nvSpPr>
          <p:cNvPr id="3" name="Text Placeholder 2">
            <a:extLst>
              <a:ext uri="{FF2B5EF4-FFF2-40B4-BE49-F238E27FC236}">
                <a16:creationId xmlns:a16="http://schemas.microsoft.com/office/drawing/2014/main" id="{87C8CB61-19DF-4204-BA36-D7B67D2EAA63}"/>
              </a:ext>
            </a:extLst>
          </p:cNvPr>
          <p:cNvSpPr>
            <a:spLocks noGrp="1"/>
          </p:cNvSpPr>
          <p:nvPr>
            <p:ph type="body" sz="quarter" idx="11"/>
          </p:nvPr>
        </p:nvSpPr>
        <p:spPr/>
        <p:txBody>
          <a:bodyPr anchor="ctr"/>
          <a:lstStyle/>
          <a:p>
            <a:r>
              <a:rPr lang="ar-EG" sz="4000" b="1" kern="1200" dirty="0">
                <a:latin typeface="Times New Roman" pitchFamily="18" charset="0"/>
                <a:ea typeface="+mn-ea"/>
                <a:cs typeface="Times New Roman" pitchFamily="18" charset="0"/>
              </a:rPr>
              <a:t>فقام داود، المرتل القديس، وأخذ قيثارته، الروحية.</a:t>
            </a:r>
          </a:p>
        </p:txBody>
      </p:sp>
      <p:sp>
        <p:nvSpPr>
          <p:cNvPr id="4" name="Text Placeholder 3">
            <a:extLst>
              <a:ext uri="{FF2B5EF4-FFF2-40B4-BE49-F238E27FC236}">
                <a16:creationId xmlns:a16="http://schemas.microsoft.com/office/drawing/2014/main" id="{7B4FF093-FFC6-496E-8CD3-205D20425E77}"/>
              </a:ext>
            </a:extLst>
          </p:cNvPr>
          <p:cNvSpPr>
            <a:spLocks noGrp="1"/>
          </p:cNvSpPr>
          <p:nvPr>
            <p:ph type="body" sz="quarter" idx="12"/>
          </p:nvPr>
        </p:nvSpPr>
        <p:spPr/>
        <p:txBody>
          <a:bodyPr/>
          <a:lstStyle/>
          <a:p>
            <a:r>
              <a:rPr lang="en-GB" dirty="0"/>
              <a:t> </a:t>
            </a:r>
            <a:r>
              <a:rPr lang="en-GB" dirty="0" err="1"/>
              <a:t>Aftwnf</a:t>
            </a:r>
            <a:r>
              <a:rPr lang="en-GB" dirty="0"/>
              <a:t> `</a:t>
            </a:r>
            <a:r>
              <a:rPr lang="en-GB" dirty="0" err="1"/>
              <a:t>nje</a:t>
            </a:r>
            <a:r>
              <a:rPr lang="en-GB" dirty="0"/>
              <a:t> </a:t>
            </a:r>
            <a:r>
              <a:rPr lang="en-GB" dirty="0" err="1"/>
              <a:t>Dauid</a:t>
            </a:r>
            <a:r>
              <a:rPr lang="en-GB" dirty="0"/>
              <a:t>@ </a:t>
            </a:r>
            <a:r>
              <a:rPr lang="en-GB" dirty="0" err="1"/>
              <a:t>pihumnodoc</a:t>
            </a:r>
            <a:r>
              <a:rPr lang="en-GB" dirty="0"/>
              <a:t> =e=;=u@ </a:t>
            </a:r>
            <a:r>
              <a:rPr lang="en-GB" dirty="0" err="1"/>
              <a:t>af</a:t>
            </a:r>
            <a:r>
              <a:rPr lang="en-GB" dirty="0"/>
              <a:t>[</a:t>
            </a:r>
            <a:r>
              <a:rPr lang="en-GB" dirty="0" err="1"/>
              <a:t>i</a:t>
            </a:r>
            <a:r>
              <a:rPr lang="en-GB" dirty="0"/>
              <a:t> `</a:t>
            </a:r>
            <a:r>
              <a:rPr lang="en-GB" dirty="0" err="1"/>
              <a:t>ntefku;ara</a:t>
            </a:r>
            <a:r>
              <a:rPr lang="en-GB" dirty="0"/>
              <a:t>@ `</a:t>
            </a:r>
            <a:r>
              <a:rPr lang="en-GB" dirty="0" err="1"/>
              <a:t>m`pneumatikon</a:t>
            </a:r>
            <a:r>
              <a:rPr lang="en-GB" dirty="0"/>
              <a:t>.</a:t>
            </a:r>
          </a:p>
        </p:txBody>
      </p:sp>
    </p:spTree>
    <p:extLst>
      <p:ext uri="{BB962C8B-B14F-4D97-AF65-F5344CB8AC3E}">
        <p14:creationId xmlns:p14="http://schemas.microsoft.com/office/powerpoint/2010/main" val="413294879"/>
      </p:ext>
    </p:extLst>
  </p:cSld>
  <p:clrMapOvr>
    <a:masterClrMapping/>
  </p:clrMapOvr>
</p:sld>
</file>

<file path=ppt/slides/slide10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A66F0E4-C651-42EF-B26C-373C3CEAFA36}"/>
              </a:ext>
            </a:extLst>
          </p:cNvPr>
          <p:cNvSpPr>
            <a:spLocks noGrp="1"/>
          </p:cNvSpPr>
          <p:nvPr>
            <p:ph type="body" sz="quarter" idx="10"/>
          </p:nvPr>
        </p:nvSpPr>
        <p:spPr/>
        <p:txBody>
          <a:bodyPr/>
          <a:lstStyle/>
          <a:p>
            <a:pPr>
              <a:spcBef>
                <a:spcPts val="0"/>
              </a:spcBef>
            </a:pPr>
            <a:r>
              <a:rPr lang="ar-EG" dirty="0"/>
              <a:t>أف هول إيه تى إكليسيا: إبئى إنتيه نى أنجيلوس: </a:t>
            </a:r>
          </a:p>
          <a:p>
            <a:pPr>
              <a:spcBef>
                <a:spcPts val="0"/>
              </a:spcBef>
            </a:pPr>
            <a:r>
              <a:rPr lang="ar-EG" dirty="0"/>
              <a:t>أف هوس أف أرهيمنوس: إيه تى إترياس إثؤاب.</a:t>
            </a:r>
          </a:p>
        </p:txBody>
      </p:sp>
      <p:sp>
        <p:nvSpPr>
          <p:cNvPr id="3" name="Text Placeholder 2">
            <a:extLst>
              <a:ext uri="{FF2B5EF4-FFF2-40B4-BE49-F238E27FC236}">
                <a16:creationId xmlns:a16="http://schemas.microsoft.com/office/drawing/2014/main" id="{626FB8D2-FEA5-4BC6-9BC7-221E9F91EE30}"/>
              </a:ext>
            </a:extLst>
          </p:cNvPr>
          <p:cNvSpPr>
            <a:spLocks noGrp="1"/>
          </p:cNvSpPr>
          <p:nvPr>
            <p:ph type="body" sz="quarter" idx="11"/>
          </p:nvPr>
        </p:nvSpPr>
        <p:spPr/>
        <p:txBody>
          <a:bodyPr anchor="ctr"/>
          <a:lstStyle/>
          <a:p>
            <a:r>
              <a:rPr lang="ar-EG" sz="3400" dirty="0"/>
              <a:t>ومضي إلي البيعة، بيت الملائكة، فسبح ورتل، للثالوث القدوس.</a:t>
            </a:r>
          </a:p>
        </p:txBody>
      </p:sp>
      <p:sp>
        <p:nvSpPr>
          <p:cNvPr id="4" name="Text Placeholder 3">
            <a:extLst>
              <a:ext uri="{FF2B5EF4-FFF2-40B4-BE49-F238E27FC236}">
                <a16:creationId xmlns:a16="http://schemas.microsoft.com/office/drawing/2014/main" id="{7A64F5B7-6B31-4A2F-81C9-9E511242A66E}"/>
              </a:ext>
            </a:extLst>
          </p:cNvPr>
          <p:cNvSpPr>
            <a:spLocks noGrp="1"/>
          </p:cNvSpPr>
          <p:nvPr>
            <p:ph type="body" sz="quarter" idx="12"/>
          </p:nvPr>
        </p:nvSpPr>
        <p:spPr/>
        <p:txBody>
          <a:bodyPr/>
          <a:lstStyle/>
          <a:p>
            <a:r>
              <a:rPr lang="it-IT" dirty="0"/>
              <a:t>Afhwl `e]ekklycia@ `pyi `nte ni`aggeloc@ afhwc aferhumnoc@ `e]`Triac =e=;=u.</a:t>
            </a:r>
          </a:p>
        </p:txBody>
      </p:sp>
    </p:spTree>
    <p:extLst>
      <p:ext uri="{BB962C8B-B14F-4D97-AF65-F5344CB8AC3E}">
        <p14:creationId xmlns:p14="http://schemas.microsoft.com/office/powerpoint/2010/main" val="2154707123"/>
      </p:ext>
    </p:extLst>
  </p:cSld>
  <p:clrMapOvr>
    <a:masterClrMapping/>
  </p:clrMapOvr>
</p:sld>
</file>

<file path=ppt/slides/slide10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02C7153-2CE4-4380-9C1A-E7C5E631A989}"/>
              </a:ext>
            </a:extLst>
          </p:cNvPr>
          <p:cNvSpPr>
            <a:spLocks noGrp="1"/>
          </p:cNvSpPr>
          <p:nvPr>
            <p:ph type="body" sz="quarter" idx="10"/>
          </p:nvPr>
        </p:nvSpPr>
        <p:spPr/>
        <p:txBody>
          <a:bodyPr/>
          <a:lstStyle/>
          <a:p>
            <a:r>
              <a:rPr lang="ar-EG" sz="3900" dirty="0"/>
              <a:t>چيه خين بيك أوو أوينى: إبتشويس إن إيناف إيه أوينى: ماريفئى إنچيه بيك ناى: إن نى إتسوؤن إمموك.</a:t>
            </a:r>
          </a:p>
        </p:txBody>
      </p:sp>
      <p:sp>
        <p:nvSpPr>
          <p:cNvPr id="3" name="Text Placeholder 2">
            <a:extLst>
              <a:ext uri="{FF2B5EF4-FFF2-40B4-BE49-F238E27FC236}">
                <a16:creationId xmlns:a16="http://schemas.microsoft.com/office/drawing/2014/main" id="{5BC5147D-25D2-4B69-805E-8E26F980D989}"/>
              </a:ext>
            </a:extLst>
          </p:cNvPr>
          <p:cNvSpPr>
            <a:spLocks noGrp="1"/>
          </p:cNvSpPr>
          <p:nvPr>
            <p:ph type="body" sz="quarter" idx="11"/>
          </p:nvPr>
        </p:nvSpPr>
        <p:spPr/>
        <p:txBody>
          <a:bodyPr anchor="ctr"/>
          <a:lstStyle/>
          <a:p>
            <a:r>
              <a:rPr lang="ar-EG" sz="3500" dirty="0"/>
              <a:t>قائلاً بنورك، يا ربي نعاين نوراً، فلتأت رحمتك، للذين يعرفونك.</a:t>
            </a:r>
          </a:p>
        </p:txBody>
      </p:sp>
      <p:sp>
        <p:nvSpPr>
          <p:cNvPr id="4" name="Text Placeholder 3">
            <a:extLst>
              <a:ext uri="{FF2B5EF4-FFF2-40B4-BE49-F238E27FC236}">
                <a16:creationId xmlns:a16="http://schemas.microsoft.com/office/drawing/2014/main" id="{5951B0B5-87D1-4E73-AE67-B1020A7B7A63}"/>
              </a:ext>
            </a:extLst>
          </p:cNvPr>
          <p:cNvSpPr>
            <a:spLocks noGrp="1"/>
          </p:cNvSpPr>
          <p:nvPr>
            <p:ph type="body" sz="quarter" idx="12"/>
          </p:nvPr>
        </p:nvSpPr>
        <p:spPr/>
        <p:txBody>
          <a:bodyPr/>
          <a:lstStyle/>
          <a:p>
            <a:r>
              <a:rPr lang="en-GB" dirty="0"/>
              <a:t>Je </a:t>
            </a:r>
            <a:r>
              <a:rPr lang="en-GB" dirty="0" err="1"/>
              <a:t>qen</a:t>
            </a:r>
            <a:r>
              <a:rPr lang="en-GB" dirty="0"/>
              <a:t> </a:t>
            </a:r>
            <a:r>
              <a:rPr lang="en-GB" dirty="0" err="1"/>
              <a:t>pekouwini</a:t>
            </a:r>
            <a:r>
              <a:rPr lang="en-GB" dirty="0"/>
              <a:t>@ P=o=c </a:t>
            </a:r>
            <a:r>
              <a:rPr lang="en-GB" dirty="0" err="1"/>
              <a:t>en`enau</a:t>
            </a:r>
            <a:r>
              <a:rPr lang="en-GB" dirty="0"/>
              <a:t> `</a:t>
            </a:r>
            <a:r>
              <a:rPr lang="en-GB" dirty="0" err="1"/>
              <a:t>eouwini</a:t>
            </a:r>
            <a:r>
              <a:rPr lang="en-GB" dirty="0"/>
              <a:t>@ </a:t>
            </a:r>
            <a:r>
              <a:rPr lang="en-GB" dirty="0" err="1"/>
              <a:t>maref`i</a:t>
            </a:r>
            <a:r>
              <a:rPr lang="en-GB" dirty="0"/>
              <a:t> `</a:t>
            </a:r>
            <a:r>
              <a:rPr lang="en-GB" dirty="0" err="1"/>
              <a:t>nje</a:t>
            </a:r>
            <a:r>
              <a:rPr lang="en-GB" dirty="0"/>
              <a:t> </a:t>
            </a:r>
            <a:r>
              <a:rPr lang="en-GB" dirty="0" err="1"/>
              <a:t>peknai</a:t>
            </a:r>
            <a:r>
              <a:rPr lang="en-GB" dirty="0"/>
              <a:t>@ `</a:t>
            </a:r>
            <a:r>
              <a:rPr lang="en-GB" dirty="0" err="1"/>
              <a:t>nny`etcwoun</a:t>
            </a:r>
            <a:r>
              <a:rPr lang="en-GB" dirty="0"/>
              <a:t> `</a:t>
            </a:r>
            <a:r>
              <a:rPr lang="en-GB" dirty="0" err="1"/>
              <a:t>mmok</a:t>
            </a:r>
            <a:r>
              <a:rPr lang="en-GB" dirty="0"/>
              <a:t>.</a:t>
            </a:r>
          </a:p>
        </p:txBody>
      </p:sp>
    </p:spTree>
    <p:extLst>
      <p:ext uri="{BB962C8B-B14F-4D97-AF65-F5344CB8AC3E}">
        <p14:creationId xmlns:p14="http://schemas.microsoft.com/office/powerpoint/2010/main" val="775546825"/>
      </p:ext>
    </p:extLst>
  </p:cSld>
  <p:clrMapOvr>
    <a:masterClrMapping/>
  </p:clrMapOvr>
</p:sld>
</file>

<file path=ppt/slides/slide10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016911-5996-4665-9CDA-5DAD1761D6C2}"/>
              </a:ext>
            </a:extLst>
          </p:cNvPr>
          <p:cNvSpPr>
            <a:spLocks noGrp="1"/>
          </p:cNvSpPr>
          <p:nvPr>
            <p:ph type="body" sz="quarter" idx="10"/>
          </p:nvPr>
        </p:nvSpPr>
        <p:spPr/>
        <p:txBody>
          <a:bodyPr/>
          <a:lstStyle/>
          <a:p>
            <a:pPr>
              <a:spcBef>
                <a:spcPts val="0"/>
              </a:spcBef>
            </a:pPr>
            <a:r>
              <a:rPr lang="ar-EG" dirty="0"/>
              <a:t>بى أوو أوينى إنطا إفمى: فى إت إر أوو أوينى: </a:t>
            </a:r>
          </a:p>
          <a:p>
            <a:pPr>
              <a:spcBef>
                <a:spcPts val="0"/>
              </a:spcBef>
            </a:pPr>
            <a:r>
              <a:rPr lang="ar-EG" dirty="0"/>
              <a:t>إيرومى نيفين: إنثيو إيه بى كوزموس. </a:t>
            </a:r>
          </a:p>
        </p:txBody>
      </p:sp>
      <p:sp>
        <p:nvSpPr>
          <p:cNvPr id="3" name="Text Placeholder 2">
            <a:extLst>
              <a:ext uri="{FF2B5EF4-FFF2-40B4-BE49-F238E27FC236}">
                <a16:creationId xmlns:a16="http://schemas.microsoft.com/office/drawing/2014/main" id="{3F7A81DF-62A5-4682-A26A-C63B2E10CA84}"/>
              </a:ext>
            </a:extLst>
          </p:cNvPr>
          <p:cNvSpPr>
            <a:spLocks noGrp="1"/>
          </p:cNvSpPr>
          <p:nvPr>
            <p:ph type="body" sz="quarter" idx="11"/>
          </p:nvPr>
        </p:nvSpPr>
        <p:spPr/>
        <p:txBody>
          <a:bodyPr anchor="ctr"/>
          <a:lstStyle/>
          <a:p>
            <a:r>
              <a:rPr lang="ar-EG" sz="3800" b="1" kern="1200" dirty="0">
                <a:solidFill>
                  <a:schemeClr val="bg1"/>
                </a:solidFill>
                <a:latin typeface="Times New Roman" pitchFamily="18" charset="0"/>
                <a:ea typeface="+mn-ea"/>
                <a:cs typeface="Times New Roman" pitchFamily="18" charset="0"/>
              </a:rPr>
              <a:t>أيها النور الحقيقي، الذي يضئ، لكل إنسان، أتياً إلي العالم. </a:t>
            </a:r>
          </a:p>
        </p:txBody>
      </p:sp>
      <p:sp>
        <p:nvSpPr>
          <p:cNvPr id="4" name="Text Placeholder 3">
            <a:extLst>
              <a:ext uri="{FF2B5EF4-FFF2-40B4-BE49-F238E27FC236}">
                <a16:creationId xmlns:a16="http://schemas.microsoft.com/office/drawing/2014/main" id="{EE887C2A-1CD0-419A-B387-DB336965AEE3}"/>
              </a:ext>
            </a:extLst>
          </p:cNvPr>
          <p:cNvSpPr>
            <a:spLocks noGrp="1"/>
          </p:cNvSpPr>
          <p:nvPr>
            <p:ph type="body" sz="quarter" idx="12"/>
          </p:nvPr>
        </p:nvSpPr>
        <p:spPr/>
        <p:txBody>
          <a:bodyPr/>
          <a:lstStyle/>
          <a:p>
            <a:r>
              <a:rPr lang="en-GB" dirty="0" err="1"/>
              <a:t>Piouwini</a:t>
            </a:r>
            <a:r>
              <a:rPr lang="en-GB" dirty="0"/>
              <a:t> `</a:t>
            </a:r>
            <a:r>
              <a:rPr lang="en-GB" dirty="0" err="1"/>
              <a:t>nta`vmyi</a:t>
            </a:r>
            <a:r>
              <a:rPr lang="en-GB" dirty="0"/>
              <a:t>@ </a:t>
            </a:r>
            <a:r>
              <a:rPr lang="en-GB" dirty="0" err="1"/>
              <a:t>vy`eter`ouwini</a:t>
            </a:r>
            <a:r>
              <a:rPr lang="en-GB" dirty="0"/>
              <a:t>@</a:t>
            </a:r>
            <a:endParaRPr lang="ar-EG" dirty="0"/>
          </a:p>
          <a:p>
            <a:pPr>
              <a:spcBef>
                <a:spcPts val="0"/>
              </a:spcBef>
            </a:pPr>
            <a:r>
              <a:rPr lang="en-GB" dirty="0"/>
              <a:t> `</a:t>
            </a:r>
            <a:r>
              <a:rPr lang="en-GB" dirty="0" err="1"/>
              <a:t>erwmi</a:t>
            </a:r>
            <a:r>
              <a:rPr lang="en-GB" dirty="0"/>
              <a:t> </a:t>
            </a:r>
            <a:r>
              <a:rPr lang="en-GB" dirty="0" err="1"/>
              <a:t>niben</a:t>
            </a:r>
            <a:r>
              <a:rPr lang="en-GB" dirty="0"/>
              <a:t>@ </a:t>
            </a:r>
            <a:r>
              <a:rPr lang="en-GB" dirty="0" err="1"/>
              <a:t>e;nyou</a:t>
            </a:r>
            <a:r>
              <a:rPr lang="en-GB" dirty="0"/>
              <a:t> `</a:t>
            </a:r>
            <a:r>
              <a:rPr lang="en-GB" dirty="0" err="1"/>
              <a:t>epikocmoc</a:t>
            </a:r>
            <a:r>
              <a:rPr lang="en-GB" dirty="0"/>
              <a:t>.</a:t>
            </a:r>
          </a:p>
        </p:txBody>
      </p:sp>
    </p:spTree>
    <p:extLst>
      <p:ext uri="{BB962C8B-B14F-4D97-AF65-F5344CB8AC3E}">
        <p14:creationId xmlns:p14="http://schemas.microsoft.com/office/powerpoint/2010/main" val="3447493131"/>
      </p:ext>
    </p:extLst>
  </p:cSld>
  <p:clrMapOvr>
    <a:masterClrMapping/>
  </p:clrMapOvr>
</p:sld>
</file>

<file path=ppt/slides/slide108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4E3CB68-2A08-4BB1-BD42-26C26F6BF675}"/>
              </a:ext>
            </a:extLst>
          </p:cNvPr>
          <p:cNvSpPr>
            <a:spLocks noGrp="1"/>
          </p:cNvSpPr>
          <p:nvPr>
            <p:ph type="body" sz="quarter" idx="10"/>
          </p:nvPr>
        </p:nvSpPr>
        <p:spPr/>
        <p:txBody>
          <a:bodyPr/>
          <a:lstStyle/>
          <a:p>
            <a:r>
              <a:rPr lang="ar-EG" dirty="0"/>
              <a:t>أكــــئى إيه بى كوزموس: هيتين تيك ميت ماى رومى: آتى إكتيسيس تيرس: ثيليل خابيك چين إى.</a:t>
            </a:r>
          </a:p>
        </p:txBody>
      </p:sp>
      <p:sp>
        <p:nvSpPr>
          <p:cNvPr id="3" name="Text Placeholder 2">
            <a:extLst>
              <a:ext uri="{FF2B5EF4-FFF2-40B4-BE49-F238E27FC236}">
                <a16:creationId xmlns:a16="http://schemas.microsoft.com/office/drawing/2014/main" id="{21F37172-1A2A-483A-96BA-4A4BAE5DB64A}"/>
              </a:ext>
            </a:extLst>
          </p:cNvPr>
          <p:cNvSpPr>
            <a:spLocks noGrp="1"/>
          </p:cNvSpPr>
          <p:nvPr>
            <p:ph type="body" sz="quarter" idx="11"/>
          </p:nvPr>
        </p:nvSpPr>
        <p:spPr/>
        <p:txBody>
          <a:bodyPr anchor="ctr"/>
          <a:lstStyle/>
          <a:p>
            <a:r>
              <a:rPr lang="ar-EG" sz="3600" dirty="0"/>
              <a:t>أتيت إلى العالم، بمحبتك للبشر، وكل الخليقة، تهللت بمجيئك.</a:t>
            </a:r>
          </a:p>
        </p:txBody>
      </p:sp>
      <p:sp>
        <p:nvSpPr>
          <p:cNvPr id="4" name="Text Placeholder 3">
            <a:extLst>
              <a:ext uri="{FF2B5EF4-FFF2-40B4-BE49-F238E27FC236}">
                <a16:creationId xmlns:a16="http://schemas.microsoft.com/office/drawing/2014/main" id="{6165431D-4CCE-42AC-B656-BF5596BB48F6}"/>
              </a:ext>
            </a:extLst>
          </p:cNvPr>
          <p:cNvSpPr>
            <a:spLocks noGrp="1"/>
          </p:cNvSpPr>
          <p:nvPr>
            <p:ph type="body" sz="quarter" idx="12"/>
          </p:nvPr>
        </p:nvSpPr>
        <p:spPr/>
        <p:txBody>
          <a:bodyPr/>
          <a:lstStyle/>
          <a:p>
            <a:r>
              <a:rPr lang="en-GB" dirty="0" err="1"/>
              <a:t>Ak`i</a:t>
            </a:r>
            <a:r>
              <a:rPr lang="en-GB" dirty="0"/>
              <a:t> </a:t>
            </a:r>
            <a:r>
              <a:rPr lang="en-GB" dirty="0" err="1"/>
              <a:t>epikocmoc</a:t>
            </a:r>
            <a:r>
              <a:rPr lang="en-GB" dirty="0"/>
              <a:t>@ </a:t>
            </a:r>
            <a:r>
              <a:rPr lang="en-GB" dirty="0" err="1"/>
              <a:t>hiten</a:t>
            </a:r>
            <a:r>
              <a:rPr lang="en-GB" dirty="0"/>
              <a:t> </a:t>
            </a:r>
            <a:r>
              <a:rPr lang="en-GB" dirty="0" err="1"/>
              <a:t>tekmetmairwmi</a:t>
            </a:r>
            <a:r>
              <a:rPr lang="en-GB" dirty="0"/>
              <a:t>@ a]</a:t>
            </a:r>
            <a:r>
              <a:rPr lang="en-GB" dirty="0" err="1"/>
              <a:t>ktycic</a:t>
            </a:r>
            <a:r>
              <a:rPr lang="en-GB" dirty="0"/>
              <a:t> </a:t>
            </a:r>
            <a:r>
              <a:rPr lang="en-GB" dirty="0" err="1"/>
              <a:t>tyrc</a:t>
            </a:r>
            <a:r>
              <a:rPr lang="en-GB" dirty="0"/>
              <a:t>@ ;</a:t>
            </a:r>
            <a:r>
              <a:rPr lang="en-GB" dirty="0" err="1"/>
              <a:t>elyl</a:t>
            </a:r>
            <a:r>
              <a:rPr lang="en-GB" dirty="0"/>
              <a:t> </a:t>
            </a:r>
            <a:r>
              <a:rPr lang="en-GB" dirty="0" err="1"/>
              <a:t>qa</a:t>
            </a:r>
            <a:r>
              <a:rPr lang="en-GB" dirty="0"/>
              <a:t> </a:t>
            </a:r>
            <a:r>
              <a:rPr lang="en-GB" dirty="0" err="1"/>
              <a:t>pekjini</a:t>
            </a:r>
            <a:r>
              <a:rPr lang="en-GB" dirty="0"/>
              <a:t>.</a:t>
            </a:r>
          </a:p>
        </p:txBody>
      </p:sp>
    </p:spTree>
    <p:extLst>
      <p:ext uri="{BB962C8B-B14F-4D97-AF65-F5344CB8AC3E}">
        <p14:creationId xmlns:p14="http://schemas.microsoft.com/office/powerpoint/2010/main" val="4070679270"/>
      </p:ext>
    </p:extLst>
  </p:cSld>
  <p:clrMapOvr>
    <a:masterClrMapping/>
  </p:clrMapOvr>
</p:sld>
</file>

<file path=ppt/slides/slide108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3F32268-F3F0-474F-98F1-4F280A82C411}"/>
              </a:ext>
            </a:extLst>
          </p:cNvPr>
          <p:cNvSpPr>
            <a:spLocks noGrp="1"/>
          </p:cNvSpPr>
          <p:nvPr>
            <p:ph type="body" sz="quarter" idx="10"/>
          </p:nvPr>
        </p:nvSpPr>
        <p:spPr/>
        <p:txBody>
          <a:bodyPr/>
          <a:lstStyle/>
          <a:p>
            <a:pPr>
              <a:spcBef>
                <a:spcPts val="0"/>
              </a:spcBef>
            </a:pPr>
            <a:r>
              <a:rPr lang="ar-EG" dirty="0"/>
              <a:t>أكسوتى إن آدام: إيفول خين تى آباتــى: </a:t>
            </a:r>
          </a:p>
          <a:p>
            <a:pPr>
              <a:spcBef>
                <a:spcPts val="0"/>
              </a:spcBef>
            </a:pPr>
            <a:r>
              <a:rPr lang="ar-EG" dirty="0"/>
              <a:t>أكئير إيفا إن ريمهيه: خين نى ناكهى إنتيه إفمـو.</a:t>
            </a:r>
          </a:p>
        </p:txBody>
      </p:sp>
      <p:sp>
        <p:nvSpPr>
          <p:cNvPr id="3" name="Text Placeholder 2">
            <a:extLst>
              <a:ext uri="{FF2B5EF4-FFF2-40B4-BE49-F238E27FC236}">
                <a16:creationId xmlns:a16="http://schemas.microsoft.com/office/drawing/2014/main" id="{5AF39152-4312-4849-BC72-FC92D9978F47}"/>
              </a:ext>
            </a:extLst>
          </p:cNvPr>
          <p:cNvSpPr>
            <a:spLocks noGrp="1"/>
          </p:cNvSpPr>
          <p:nvPr>
            <p:ph type="body" sz="quarter" idx="11"/>
          </p:nvPr>
        </p:nvSpPr>
        <p:spPr/>
        <p:txBody>
          <a:bodyPr anchor="ctr"/>
          <a:lstStyle/>
          <a:p>
            <a:r>
              <a:rPr lang="ar-EG" sz="3800" b="1" kern="1200" dirty="0">
                <a:solidFill>
                  <a:schemeClr val="bg1"/>
                </a:solidFill>
                <a:latin typeface="Times New Roman" pitchFamily="18" charset="0"/>
                <a:ea typeface="+mn-ea"/>
                <a:cs typeface="Times New Roman" pitchFamily="18" charset="0"/>
              </a:rPr>
              <a:t>خلصت أدم، من الغواية، وأعتقت حواء، من طلقات الموت.</a:t>
            </a:r>
          </a:p>
        </p:txBody>
      </p:sp>
      <p:sp>
        <p:nvSpPr>
          <p:cNvPr id="4" name="Text Placeholder 3">
            <a:extLst>
              <a:ext uri="{FF2B5EF4-FFF2-40B4-BE49-F238E27FC236}">
                <a16:creationId xmlns:a16="http://schemas.microsoft.com/office/drawing/2014/main" id="{0077A629-DA68-4DA2-A7E1-B6CF42A45F20}"/>
              </a:ext>
            </a:extLst>
          </p:cNvPr>
          <p:cNvSpPr>
            <a:spLocks noGrp="1"/>
          </p:cNvSpPr>
          <p:nvPr>
            <p:ph type="body" sz="quarter" idx="12"/>
          </p:nvPr>
        </p:nvSpPr>
        <p:spPr/>
        <p:txBody>
          <a:bodyPr/>
          <a:lstStyle/>
          <a:p>
            <a:pPr>
              <a:spcBef>
                <a:spcPts val="0"/>
              </a:spcBef>
            </a:pPr>
            <a:r>
              <a:rPr lang="en-GB" dirty="0" err="1"/>
              <a:t>Akcw</a:t>
            </a:r>
            <a:r>
              <a:rPr lang="en-GB" dirty="0"/>
              <a:t>] `</a:t>
            </a:r>
            <a:r>
              <a:rPr lang="en-GB" dirty="0" err="1"/>
              <a:t>nAdam</a:t>
            </a:r>
            <a:r>
              <a:rPr lang="en-GB" dirty="0"/>
              <a:t>@ `</a:t>
            </a:r>
            <a:r>
              <a:rPr lang="en-GB" dirty="0" err="1"/>
              <a:t>ebolqen</a:t>
            </a:r>
            <a:r>
              <a:rPr lang="en-GB" dirty="0"/>
              <a:t> ]`</a:t>
            </a:r>
            <a:r>
              <a:rPr lang="en-GB" dirty="0" err="1"/>
              <a:t>apaty</a:t>
            </a:r>
            <a:r>
              <a:rPr lang="en-GB" dirty="0"/>
              <a:t>@</a:t>
            </a:r>
            <a:endParaRPr lang="ar-EG" dirty="0"/>
          </a:p>
          <a:p>
            <a:pPr>
              <a:spcBef>
                <a:spcPts val="0"/>
              </a:spcBef>
            </a:pPr>
            <a:r>
              <a:rPr lang="en-GB" dirty="0"/>
              <a:t> </a:t>
            </a:r>
            <a:r>
              <a:rPr lang="en-GB" dirty="0" err="1"/>
              <a:t>aker</a:t>
            </a:r>
            <a:r>
              <a:rPr lang="en-GB" dirty="0"/>
              <a:t> </a:t>
            </a:r>
            <a:r>
              <a:rPr lang="en-GB" dirty="0" err="1"/>
              <a:t>Eua</a:t>
            </a:r>
            <a:r>
              <a:rPr lang="en-GB" dirty="0"/>
              <a:t> `</a:t>
            </a:r>
            <a:r>
              <a:rPr lang="en-GB" dirty="0" err="1"/>
              <a:t>nremhe</a:t>
            </a:r>
            <a:r>
              <a:rPr lang="en-GB" dirty="0"/>
              <a:t>@ </a:t>
            </a:r>
            <a:r>
              <a:rPr lang="en-GB" dirty="0" err="1"/>
              <a:t>qen</a:t>
            </a:r>
            <a:r>
              <a:rPr lang="en-GB" dirty="0"/>
              <a:t> </a:t>
            </a:r>
            <a:r>
              <a:rPr lang="en-GB" dirty="0" err="1"/>
              <a:t>ninakhi</a:t>
            </a:r>
            <a:r>
              <a:rPr lang="en-GB" dirty="0"/>
              <a:t> `</a:t>
            </a:r>
            <a:r>
              <a:rPr lang="en-GB" dirty="0" err="1"/>
              <a:t>nte</a:t>
            </a:r>
            <a:r>
              <a:rPr lang="en-GB" dirty="0"/>
              <a:t> `</a:t>
            </a:r>
            <a:r>
              <a:rPr lang="en-GB" dirty="0" err="1"/>
              <a:t>vmou</a:t>
            </a:r>
            <a:r>
              <a:rPr lang="en-GB" dirty="0"/>
              <a:t>.</a:t>
            </a:r>
          </a:p>
        </p:txBody>
      </p:sp>
    </p:spTree>
    <p:extLst>
      <p:ext uri="{BB962C8B-B14F-4D97-AF65-F5344CB8AC3E}">
        <p14:creationId xmlns:p14="http://schemas.microsoft.com/office/powerpoint/2010/main" val="487783505"/>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6DADC-60F2-4340-AEEE-B0F9DF326E12}"/>
              </a:ext>
            </a:extLst>
          </p:cNvPr>
          <p:cNvSpPr>
            <a:spLocks noGrp="1"/>
          </p:cNvSpPr>
          <p:nvPr>
            <p:ph type="title"/>
          </p:nvPr>
        </p:nvSpPr>
        <p:spPr/>
        <p:txBody>
          <a:bodyPr/>
          <a:lstStyle/>
          <a:p>
            <a:endParaRPr lang="en-GB"/>
          </a:p>
        </p:txBody>
      </p:sp>
      <p:sp>
        <p:nvSpPr>
          <p:cNvPr id="5" name="Text Placeholder 4"/>
          <p:cNvSpPr>
            <a:spLocks noGrp="1"/>
          </p:cNvSpPr>
          <p:nvPr>
            <p:ph type="body" sz="quarter" idx="10"/>
          </p:nvPr>
        </p:nvSpPr>
        <p:spPr/>
        <p:txBody>
          <a:bodyPr/>
          <a:lstStyle/>
          <a:p>
            <a:r>
              <a:rPr lang="ar-EG" sz="3100" b="1" dirty="0"/>
              <a:t>أوو إهثو نيم أوو تشاسي إهثو أف فيرفوروو إيه إفيوم : جيه مارين هوس إيه إبشويس : جيه خين أوو أو أوو غار أفتشي أو أوو.</a:t>
            </a:r>
          </a:p>
        </p:txBody>
      </p:sp>
      <p:sp>
        <p:nvSpPr>
          <p:cNvPr id="6" name="Text Placeholder 5"/>
          <p:cNvSpPr>
            <a:spLocks noGrp="1"/>
          </p:cNvSpPr>
          <p:nvPr>
            <p:ph type="body" sz="quarter" idx="11"/>
          </p:nvPr>
        </p:nvSpPr>
        <p:spPr/>
        <p:txBody>
          <a:bodyPr/>
          <a:lstStyle/>
          <a:p>
            <a:r>
              <a:rPr lang="ar-EG" sz="3200" b="1" dirty="0"/>
              <a:t>الفرس وراكب الفرس طرحهما في البحر: فلنسبح الرب: لأنه بالمجد قد تمجد.</a:t>
            </a:r>
          </a:p>
        </p:txBody>
      </p:sp>
      <p:sp>
        <p:nvSpPr>
          <p:cNvPr id="7" name="Text Placeholder 6"/>
          <p:cNvSpPr>
            <a:spLocks noGrp="1"/>
          </p:cNvSpPr>
          <p:nvPr>
            <p:ph type="body" sz="quarter" idx="12"/>
          </p:nvPr>
        </p:nvSpPr>
        <p:spPr/>
        <p:txBody>
          <a:bodyPr/>
          <a:lstStyle/>
          <a:p>
            <a:pPr>
              <a:spcBef>
                <a:spcPts val="0"/>
              </a:spcBef>
            </a:pPr>
            <a:r>
              <a:rPr lang="pt-BR" sz="3600" dirty="0"/>
              <a:t> Ou`h;o nem ou[aci`h;o@ afberbwrou `e`viom@</a:t>
            </a:r>
          </a:p>
          <a:p>
            <a:pPr>
              <a:spcBef>
                <a:spcPts val="0"/>
              </a:spcBef>
            </a:pPr>
            <a:r>
              <a:rPr lang="pt-BR" sz="3600" dirty="0"/>
              <a:t> je marenhwc `e`P[oic@ je qen ou`wou gar af[i`wou.</a:t>
            </a:r>
          </a:p>
        </p:txBody>
      </p:sp>
    </p:spTree>
    <p:extLst>
      <p:ext uri="{BB962C8B-B14F-4D97-AF65-F5344CB8AC3E}">
        <p14:creationId xmlns:p14="http://schemas.microsoft.com/office/powerpoint/2010/main" val="3393025671"/>
      </p:ext>
    </p:extLst>
  </p:cSld>
  <p:clrMapOvr>
    <a:masterClrMapping/>
  </p:clrMapOvr>
</p:sld>
</file>

<file path=ppt/slides/slide109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9AA7689-8C6F-4EAF-9E75-BA02E55392A4}"/>
              </a:ext>
            </a:extLst>
          </p:cNvPr>
          <p:cNvSpPr>
            <a:spLocks noGrp="1"/>
          </p:cNvSpPr>
          <p:nvPr>
            <p:ph type="body" sz="quarter" idx="10"/>
          </p:nvPr>
        </p:nvSpPr>
        <p:spPr/>
        <p:txBody>
          <a:bodyPr/>
          <a:lstStyle/>
          <a:p>
            <a:pPr rtl="0">
              <a:spcBef>
                <a:spcPts val="0"/>
              </a:spcBef>
            </a:pPr>
            <a:r>
              <a:rPr lang="ar-EG" dirty="0"/>
              <a:t>أكتى نان إمبى إبنفما: أنتيه تى ميت شيرى: </a:t>
            </a:r>
          </a:p>
          <a:p>
            <a:pPr rtl="0">
              <a:spcBef>
                <a:spcPts val="0"/>
              </a:spcBef>
            </a:pPr>
            <a:r>
              <a:rPr lang="ar-EG" dirty="0"/>
              <a:t>إنهوس إن إسمو إيروك: نيم نيك آنجيلوس.</a:t>
            </a:r>
          </a:p>
        </p:txBody>
      </p:sp>
      <p:sp>
        <p:nvSpPr>
          <p:cNvPr id="3" name="Text Placeholder 2">
            <a:extLst>
              <a:ext uri="{FF2B5EF4-FFF2-40B4-BE49-F238E27FC236}">
                <a16:creationId xmlns:a16="http://schemas.microsoft.com/office/drawing/2014/main" id="{7BFF1A4E-3334-41C9-939F-D0F7C19E6AF9}"/>
              </a:ext>
            </a:extLst>
          </p:cNvPr>
          <p:cNvSpPr>
            <a:spLocks noGrp="1"/>
          </p:cNvSpPr>
          <p:nvPr>
            <p:ph type="body" sz="quarter" idx="11"/>
          </p:nvPr>
        </p:nvSpPr>
        <p:spPr/>
        <p:txBody>
          <a:bodyPr anchor="ctr"/>
          <a:lstStyle/>
          <a:p>
            <a:r>
              <a:rPr lang="ar-EG" dirty="0"/>
              <a:t>أعطيتنا، روح النبوة، نسبحك ونباركك، مع ملائكتك.</a:t>
            </a:r>
          </a:p>
        </p:txBody>
      </p:sp>
      <p:sp>
        <p:nvSpPr>
          <p:cNvPr id="4" name="Text Placeholder 3">
            <a:extLst>
              <a:ext uri="{FF2B5EF4-FFF2-40B4-BE49-F238E27FC236}">
                <a16:creationId xmlns:a16="http://schemas.microsoft.com/office/drawing/2014/main" id="{77280769-BEDE-43F6-BF98-BEBAC3A5C149}"/>
              </a:ext>
            </a:extLst>
          </p:cNvPr>
          <p:cNvSpPr>
            <a:spLocks noGrp="1"/>
          </p:cNvSpPr>
          <p:nvPr>
            <p:ph type="body" sz="quarter" idx="12"/>
          </p:nvPr>
        </p:nvSpPr>
        <p:spPr/>
        <p:txBody>
          <a:bodyPr/>
          <a:lstStyle/>
          <a:p>
            <a:r>
              <a:rPr lang="nl-NL" dirty="0"/>
              <a:t>Ak] nan `mpi`Pneuma@ `nte ]metsyri@</a:t>
            </a:r>
            <a:endParaRPr lang="ar-EG" dirty="0"/>
          </a:p>
          <a:p>
            <a:pPr>
              <a:spcBef>
                <a:spcPts val="0"/>
              </a:spcBef>
            </a:pPr>
            <a:r>
              <a:rPr lang="nl-NL" dirty="0"/>
              <a:t> enhwc en`cmou `erok@ nem nek`aggeloc.</a:t>
            </a:r>
            <a:endParaRPr lang="en-GB" dirty="0"/>
          </a:p>
        </p:txBody>
      </p:sp>
    </p:spTree>
    <p:extLst>
      <p:ext uri="{BB962C8B-B14F-4D97-AF65-F5344CB8AC3E}">
        <p14:creationId xmlns:p14="http://schemas.microsoft.com/office/powerpoint/2010/main" val="3095929656"/>
      </p:ext>
    </p:extLst>
  </p:cSld>
  <p:clrMapOvr>
    <a:masterClrMapping/>
  </p:clrMapOvr>
</p:sld>
</file>

<file path=ppt/slides/slide109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068E6E5-A61D-44B8-B0A6-D72E751D58DD}"/>
              </a:ext>
            </a:extLst>
          </p:cNvPr>
          <p:cNvSpPr>
            <a:spLocks noGrp="1"/>
          </p:cNvSpPr>
          <p:nvPr>
            <p:ph type="body" sz="quarter" idx="10"/>
          </p:nvPr>
        </p:nvSpPr>
        <p:spPr/>
        <p:txBody>
          <a:bodyPr/>
          <a:lstStyle/>
          <a:p>
            <a:r>
              <a:rPr lang="ar-EG" dirty="0"/>
              <a:t>أفشاي سوما تيكوس: إيفول خين تى بارثينوس: أتشينيه إسبيرما إنرومى: شا إنتيف سوتى إممون.</a:t>
            </a:r>
          </a:p>
        </p:txBody>
      </p:sp>
      <p:sp>
        <p:nvSpPr>
          <p:cNvPr id="3" name="Text Placeholder 2">
            <a:extLst>
              <a:ext uri="{FF2B5EF4-FFF2-40B4-BE49-F238E27FC236}">
                <a16:creationId xmlns:a16="http://schemas.microsoft.com/office/drawing/2014/main" id="{B80A80E2-9F27-4D33-92C9-6120FAC5BD6C}"/>
              </a:ext>
            </a:extLst>
          </p:cNvPr>
          <p:cNvSpPr>
            <a:spLocks noGrp="1"/>
          </p:cNvSpPr>
          <p:nvPr>
            <p:ph type="body" sz="quarter" idx="11"/>
          </p:nvPr>
        </p:nvSpPr>
        <p:spPr/>
        <p:txBody>
          <a:bodyPr anchor="ctr"/>
          <a:lstStyle/>
          <a:p>
            <a:r>
              <a:rPr lang="ar-EG" sz="3900" dirty="0"/>
              <a:t>أشرق جسدياً، من العذراء، بغير زرع بشر، حتى خلصنا.</a:t>
            </a:r>
          </a:p>
        </p:txBody>
      </p:sp>
      <p:sp>
        <p:nvSpPr>
          <p:cNvPr id="4" name="Text Placeholder 3">
            <a:extLst>
              <a:ext uri="{FF2B5EF4-FFF2-40B4-BE49-F238E27FC236}">
                <a16:creationId xmlns:a16="http://schemas.microsoft.com/office/drawing/2014/main" id="{EE76CF0C-6B2E-4A19-8C03-5C2E149D146D}"/>
              </a:ext>
            </a:extLst>
          </p:cNvPr>
          <p:cNvSpPr>
            <a:spLocks noGrp="1"/>
          </p:cNvSpPr>
          <p:nvPr>
            <p:ph type="body" sz="quarter" idx="12"/>
          </p:nvPr>
        </p:nvSpPr>
        <p:spPr/>
        <p:txBody>
          <a:bodyPr/>
          <a:lstStyle/>
          <a:p>
            <a:r>
              <a:rPr lang="it-IT" dirty="0"/>
              <a:t>Afsai cwmatikwc@ `ebolqen ]Par;enoc@ a[ne `cperma `nrwmi@ sa`ntefcw] `mmon.</a:t>
            </a:r>
          </a:p>
        </p:txBody>
      </p:sp>
    </p:spTree>
    <p:extLst>
      <p:ext uri="{BB962C8B-B14F-4D97-AF65-F5344CB8AC3E}">
        <p14:creationId xmlns:p14="http://schemas.microsoft.com/office/powerpoint/2010/main" val="1314980786"/>
      </p:ext>
    </p:extLst>
  </p:cSld>
  <p:clrMapOvr>
    <a:masterClrMapping/>
  </p:clrMapOvr>
</p:sld>
</file>

<file path=ppt/slides/slide109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7233F24-8060-43E7-94DE-2EACCBDFD6AB}"/>
              </a:ext>
            </a:extLst>
          </p:cNvPr>
          <p:cNvSpPr>
            <a:spLocks noGrp="1"/>
          </p:cNvSpPr>
          <p:nvPr>
            <p:ph type="body" sz="quarter" idx="10"/>
          </p:nvPr>
        </p:nvSpPr>
        <p:spPr/>
        <p:txBody>
          <a:bodyPr/>
          <a:lstStyle/>
          <a:p>
            <a:r>
              <a:rPr lang="ar-EG" dirty="0"/>
              <a:t>بي إكلوم أنتيه بين شوشو: إت آبارشي إمبين صوتي: إبطاجرو إمبين طوڤو: بيه ماريا تي بارثينوس.</a:t>
            </a:r>
            <a:endParaRPr lang="en-GB" dirty="0"/>
          </a:p>
        </p:txBody>
      </p:sp>
      <p:sp>
        <p:nvSpPr>
          <p:cNvPr id="3" name="Text Placeholder 2">
            <a:extLst>
              <a:ext uri="{FF2B5EF4-FFF2-40B4-BE49-F238E27FC236}">
                <a16:creationId xmlns:a16="http://schemas.microsoft.com/office/drawing/2014/main" id="{BB0C3D50-8AB0-46ED-ABE2-E078877084F8}"/>
              </a:ext>
            </a:extLst>
          </p:cNvPr>
          <p:cNvSpPr>
            <a:spLocks noGrp="1"/>
          </p:cNvSpPr>
          <p:nvPr>
            <p:ph type="body" sz="quarter" idx="11"/>
          </p:nvPr>
        </p:nvSpPr>
        <p:spPr/>
        <p:txBody>
          <a:bodyPr anchor="ctr"/>
          <a:lstStyle/>
          <a:p>
            <a:r>
              <a:rPr lang="ar-EG" sz="3500" dirty="0"/>
              <a:t>إكليل فخرنا، ورأس خلاصنا، وثبات طهرنا، هى مريم العذراء.</a:t>
            </a:r>
            <a:endParaRPr lang="en-GB" sz="3500" dirty="0"/>
          </a:p>
        </p:txBody>
      </p:sp>
      <p:sp>
        <p:nvSpPr>
          <p:cNvPr id="4" name="Text Placeholder 3">
            <a:extLst>
              <a:ext uri="{FF2B5EF4-FFF2-40B4-BE49-F238E27FC236}">
                <a16:creationId xmlns:a16="http://schemas.microsoft.com/office/drawing/2014/main" id="{D21B2EC6-4466-4928-A5C0-13366F12F5EB}"/>
              </a:ext>
            </a:extLst>
          </p:cNvPr>
          <p:cNvSpPr>
            <a:spLocks noGrp="1"/>
          </p:cNvSpPr>
          <p:nvPr>
            <p:ph type="body" sz="quarter" idx="12"/>
          </p:nvPr>
        </p:nvSpPr>
        <p:spPr/>
        <p:txBody>
          <a:bodyPr/>
          <a:lstStyle/>
          <a:p>
            <a:r>
              <a:rPr lang="en-GB" sz="3900" dirty="0"/>
              <a:t>Pi`,</a:t>
            </a:r>
            <a:r>
              <a:rPr lang="en-GB" sz="3900" dirty="0" err="1"/>
              <a:t>lom</a:t>
            </a:r>
            <a:r>
              <a:rPr lang="en-GB" sz="3900" dirty="0"/>
              <a:t> `</a:t>
            </a:r>
            <a:r>
              <a:rPr lang="en-GB" sz="3900" dirty="0" err="1"/>
              <a:t>nte</a:t>
            </a:r>
            <a:r>
              <a:rPr lang="en-GB" sz="3900" dirty="0"/>
              <a:t> </a:t>
            </a:r>
            <a:r>
              <a:rPr lang="en-GB" sz="3900" dirty="0" err="1"/>
              <a:t>pensousou</a:t>
            </a:r>
            <a:r>
              <a:rPr lang="en-GB" sz="3900" dirty="0"/>
              <a:t>@ `</a:t>
            </a:r>
            <a:r>
              <a:rPr lang="en-GB" sz="3900" dirty="0" err="1"/>
              <a:t>t`apar,y</a:t>
            </a:r>
            <a:r>
              <a:rPr lang="en-GB" sz="3900" dirty="0"/>
              <a:t> `</a:t>
            </a:r>
            <a:r>
              <a:rPr lang="en-GB" sz="3900" dirty="0" err="1"/>
              <a:t>mpencw</a:t>
            </a:r>
            <a:r>
              <a:rPr lang="en-GB" sz="3900" dirty="0"/>
              <a:t>]@</a:t>
            </a:r>
            <a:endParaRPr lang="ar-EG" sz="3900" dirty="0"/>
          </a:p>
          <a:p>
            <a:r>
              <a:rPr lang="en-GB" sz="3900" dirty="0"/>
              <a:t> `</a:t>
            </a:r>
            <a:r>
              <a:rPr lang="en-GB" sz="3900" dirty="0" err="1"/>
              <a:t>ptajro</a:t>
            </a:r>
            <a:r>
              <a:rPr lang="en-GB" sz="3900" dirty="0"/>
              <a:t> `</a:t>
            </a:r>
            <a:r>
              <a:rPr lang="en-GB" sz="3900" dirty="0" err="1"/>
              <a:t>mpentoubo</a:t>
            </a:r>
            <a:r>
              <a:rPr lang="en-GB" sz="3900" dirty="0"/>
              <a:t>@ pe Maria ]</a:t>
            </a:r>
            <a:r>
              <a:rPr lang="en-GB" sz="3900" dirty="0" err="1"/>
              <a:t>Par;enoc</a:t>
            </a:r>
            <a:r>
              <a:rPr lang="en-GB" sz="3900" dirty="0"/>
              <a:t>.</a:t>
            </a:r>
          </a:p>
        </p:txBody>
      </p:sp>
    </p:spTree>
    <p:extLst>
      <p:ext uri="{BB962C8B-B14F-4D97-AF65-F5344CB8AC3E}">
        <p14:creationId xmlns:p14="http://schemas.microsoft.com/office/powerpoint/2010/main" val="3196875643"/>
      </p:ext>
    </p:extLst>
  </p:cSld>
  <p:clrMapOvr>
    <a:masterClrMapping/>
  </p:clrMapOvr>
</p:sld>
</file>

<file path=ppt/slides/slide109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42B3C46-077C-455C-AFD1-BA72ED2BD8E3}"/>
              </a:ext>
            </a:extLst>
          </p:cNvPr>
          <p:cNvSpPr>
            <a:spLocks noGrp="1"/>
          </p:cNvSpPr>
          <p:nvPr>
            <p:ph type="body" sz="quarter" idx="10"/>
          </p:nvPr>
        </p:nvSpPr>
        <p:spPr/>
        <p:txBody>
          <a:bodyPr/>
          <a:lstStyle/>
          <a:p>
            <a:pPr>
              <a:spcBef>
                <a:spcPts val="0"/>
              </a:spcBef>
            </a:pPr>
            <a:r>
              <a:rPr lang="ar-EG" dirty="0"/>
              <a:t>ثى إيطاس ميسي نان: إم إفنوتي بي لوغوس: </a:t>
            </a:r>
          </a:p>
          <a:p>
            <a:pPr>
              <a:spcBef>
                <a:spcPts val="0"/>
              </a:spcBef>
            </a:pPr>
            <a:r>
              <a:rPr lang="ar-EG" dirty="0"/>
              <a:t>في إيطاف شوبي إنرومي: إثڤيه بين أووجاي. </a:t>
            </a:r>
            <a:endParaRPr lang="en-GB" dirty="0"/>
          </a:p>
        </p:txBody>
      </p:sp>
      <p:sp>
        <p:nvSpPr>
          <p:cNvPr id="3" name="Text Placeholder 2">
            <a:extLst>
              <a:ext uri="{FF2B5EF4-FFF2-40B4-BE49-F238E27FC236}">
                <a16:creationId xmlns:a16="http://schemas.microsoft.com/office/drawing/2014/main" id="{BF78337B-CB8F-4431-8793-8431358AB2DF}"/>
              </a:ext>
            </a:extLst>
          </p:cNvPr>
          <p:cNvSpPr>
            <a:spLocks noGrp="1"/>
          </p:cNvSpPr>
          <p:nvPr>
            <p:ph type="body" sz="quarter" idx="11"/>
          </p:nvPr>
        </p:nvSpPr>
        <p:spPr/>
        <p:txBody>
          <a:bodyPr anchor="ctr"/>
          <a:lstStyle/>
          <a:p>
            <a:r>
              <a:rPr lang="ar-EG" sz="3700" dirty="0"/>
              <a:t>التى ولدت لنا، الله الكلمة، الذى صار إنسانا، لأجل خلاصنا.</a:t>
            </a:r>
            <a:endParaRPr lang="en-GB" sz="3700" dirty="0"/>
          </a:p>
        </p:txBody>
      </p:sp>
      <p:sp>
        <p:nvSpPr>
          <p:cNvPr id="4" name="Text Placeholder 3">
            <a:extLst>
              <a:ext uri="{FF2B5EF4-FFF2-40B4-BE49-F238E27FC236}">
                <a16:creationId xmlns:a16="http://schemas.microsoft.com/office/drawing/2014/main" id="{778C58B6-136E-4813-B5AC-0DDB2A8089B8}"/>
              </a:ext>
            </a:extLst>
          </p:cNvPr>
          <p:cNvSpPr>
            <a:spLocks noGrp="1"/>
          </p:cNvSpPr>
          <p:nvPr>
            <p:ph type="body" sz="quarter" idx="12"/>
          </p:nvPr>
        </p:nvSpPr>
        <p:spPr/>
        <p:txBody>
          <a:bodyPr/>
          <a:lstStyle/>
          <a:p>
            <a:r>
              <a:rPr lang="en-GB" dirty="0"/>
              <a:t>:</a:t>
            </a:r>
            <a:r>
              <a:rPr lang="en-GB" dirty="0" err="1"/>
              <a:t>y`etacmici</a:t>
            </a:r>
            <a:r>
              <a:rPr lang="en-GB" dirty="0"/>
              <a:t> nan@ `mV] </a:t>
            </a:r>
            <a:r>
              <a:rPr lang="en-GB" dirty="0" err="1"/>
              <a:t>piLogoc</a:t>
            </a:r>
            <a:r>
              <a:rPr lang="en-GB" dirty="0"/>
              <a:t>@ </a:t>
            </a:r>
            <a:r>
              <a:rPr lang="en-GB" dirty="0" err="1"/>
              <a:t>vy`etafswpi</a:t>
            </a:r>
            <a:r>
              <a:rPr lang="en-GB" dirty="0"/>
              <a:t> `</a:t>
            </a:r>
            <a:r>
              <a:rPr lang="en-GB" dirty="0" err="1"/>
              <a:t>nrwmi</a:t>
            </a:r>
            <a:r>
              <a:rPr lang="en-GB" dirty="0"/>
              <a:t>@ </a:t>
            </a:r>
            <a:r>
              <a:rPr lang="en-GB" dirty="0" err="1"/>
              <a:t>e;be</a:t>
            </a:r>
            <a:r>
              <a:rPr lang="en-GB" dirty="0"/>
              <a:t> </a:t>
            </a:r>
            <a:r>
              <a:rPr lang="en-GB" dirty="0" err="1"/>
              <a:t>penoujai</a:t>
            </a:r>
            <a:r>
              <a:rPr lang="en-GB" dirty="0"/>
              <a:t>.</a:t>
            </a:r>
          </a:p>
        </p:txBody>
      </p:sp>
    </p:spTree>
    <p:extLst>
      <p:ext uri="{BB962C8B-B14F-4D97-AF65-F5344CB8AC3E}">
        <p14:creationId xmlns:p14="http://schemas.microsoft.com/office/powerpoint/2010/main" val="3103985859"/>
      </p:ext>
    </p:extLst>
  </p:cSld>
  <p:clrMapOvr>
    <a:masterClrMapping/>
  </p:clrMapOvr>
</p:sld>
</file>

<file path=ppt/slides/slide109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C6BD9B8-D260-440F-BBF1-93F3DE1FA63C}"/>
              </a:ext>
            </a:extLst>
          </p:cNvPr>
          <p:cNvSpPr>
            <a:spLocks noGrp="1"/>
          </p:cNvSpPr>
          <p:nvPr>
            <p:ph type="body" sz="quarter" idx="10"/>
          </p:nvPr>
        </p:nvSpPr>
        <p:spPr/>
        <p:txBody>
          <a:bodyPr/>
          <a:lstStyle/>
          <a:p>
            <a:pPr>
              <a:spcBef>
                <a:spcPts val="0"/>
              </a:spcBef>
            </a:pPr>
            <a:r>
              <a:rPr kumimoji="0" lang="ar-EG" sz="4000" b="1" i="0" u="none" strike="noStrike" kern="1200" cap="none" normalizeH="0" baseline="0" dirty="0">
                <a:ln>
                  <a:noFill/>
                </a:ln>
                <a:solidFill>
                  <a:schemeClr val="bg1"/>
                </a:solidFill>
                <a:effectLst/>
                <a:latin typeface="Times New Roman" pitchFamily="18" charset="0"/>
                <a:ea typeface="+mn-ea"/>
                <a:cs typeface="Times New Roman" pitchFamily="18" charset="0"/>
              </a:rPr>
              <a:t>مينينسا إثريف إرّومي: إنثوف أون بيه إفنوتي: </a:t>
            </a:r>
          </a:p>
          <a:p>
            <a:pPr>
              <a:spcBef>
                <a:spcPts val="0"/>
              </a:spcBef>
            </a:pPr>
            <a:r>
              <a:rPr kumimoji="0" lang="ar-EG" sz="4000" b="1" i="0" u="none" strike="noStrike" kern="1200" cap="none" normalizeH="0" baseline="0" dirty="0">
                <a:ln>
                  <a:noFill/>
                </a:ln>
                <a:solidFill>
                  <a:schemeClr val="bg1"/>
                </a:solidFill>
                <a:effectLst/>
                <a:latin typeface="Times New Roman" pitchFamily="18" charset="0"/>
                <a:ea typeface="+mn-ea"/>
                <a:cs typeface="Times New Roman" pitchFamily="18" charset="0"/>
              </a:rPr>
              <a:t>إثڤيه فاي إثماسف: إسؤي إمبارثينوس.</a:t>
            </a:r>
            <a:endParaRPr lang="en-GB" dirty="0"/>
          </a:p>
        </p:txBody>
      </p:sp>
      <p:sp>
        <p:nvSpPr>
          <p:cNvPr id="3" name="Text Placeholder 2">
            <a:extLst>
              <a:ext uri="{FF2B5EF4-FFF2-40B4-BE49-F238E27FC236}">
                <a16:creationId xmlns:a16="http://schemas.microsoft.com/office/drawing/2014/main" id="{3F5AC73F-C013-49CB-9911-0167D89B136C}"/>
              </a:ext>
            </a:extLst>
          </p:cNvPr>
          <p:cNvSpPr>
            <a:spLocks noGrp="1"/>
          </p:cNvSpPr>
          <p:nvPr>
            <p:ph type="body" sz="quarter" idx="11"/>
          </p:nvPr>
        </p:nvSpPr>
        <p:spPr/>
        <p:txBody>
          <a:bodyPr anchor="ctr"/>
          <a:lstStyle/>
          <a:p>
            <a:r>
              <a:rPr lang="ar-EG" sz="3500" dirty="0"/>
              <a:t>وبعد أن صار إنساناً، هو الإله أيضاً، فلهذا ولدته، وهى عذراء.</a:t>
            </a:r>
            <a:endParaRPr lang="en-GB" sz="3500" dirty="0"/>
          </a:p>
        </p:txBody>
      </p:sp>
      <p:sp>
        <p:nvSpPr>
          <p:cNvPr id="4" name="Text Placeholder 3">
            <a:extLst>
              <a:ext uri="{FF2B5EF4-FFF2-40B4-BE49-F238E27FC236}">
                <a16:creationId xmlns:a16="http://schemas.microsoft.com/office/drawing/2014/main" id="{4E6A2D47-C6A2-4FC2-81A0-3B9720FF2317}"/>
              </a:ext>
            </a:extLst>
          </p:cNvPr>
          <p:cNvSpPr>
            <a:spLocks noGrp="1"/>
          </p:cNvSpPr>
          <p:nvPr>
            <p:ph type="body" sz="quarter" idx="12"/>
          </p:nvPr>
        </p:nvSpPr>
        <p:spPr/>
        <p:txBody>
          <a:bodyPr/>
          <a:lstStyle/>
          <a:p>
            <a:pPr>
              <a:spcBef>
                <a:spcPts val="0"/>
              </a:spcBef>
            </a:pPr>
            <a:r>
              <a:rPr lang="en-GB" dirty="0" err="1"/>
              <a:t>Menenca</a:t>
            </a:r>
            <a:r>
              <a:rPr lang="en-GB" dirty="0"/>
              <a:t> `;</a:t>
            </a:r>
            <a:r>
              <a:rPr lang="en-GB" dirty="0" err="1"/>
              <a:t>referrwmi</a:t>
            </a:r>
            <a:r>
              <a:rPr lang="en-GB" dirty="0"/>
              <a:t>@ `</a:t>
            </a:r>
            <a:r>
              <a:rPr lang="en-GB" dirty="0" err="1"/>
              <a:t>n;of</a:t>
            </a:r>
            <a:r>
              <a:rPr lang="en-GB" dirty="0"/>
              <a:t> on pe V]@</a:t>
            </a:r>
            <a:endParaRPr lang="ar-EG" dirty="0"/>
          </a:p>
          <a:p>
            <a:pPr>
              <a:spcBef>
                <a:spcPts val="0"/>
              </a:spcBef>
            </a:pPr>
            <a:r>
              <a:rPr lang="en-GB" dirty="0"/>
              <a:t> </a:t>
            </a:r>
            <a:r>
              <a:rPr lang="en-GB" dirty="0" err="1"/>
              <a:t>e;be</a:t>
            </a:r>
            <a:r>
              <a:rPr lang="en-GB" dirty="0"/>
              <a:t> </a:t>
            </a:r>
            <a:r>
              <a:rPr lang="en-GB" dirty="0" err="1"/>
              <a:t>vai</a:t>
            </a:r>
            <a:r>
              <a:rPr lang="en-GB" dirty="0"/>
              <a:t> </a:t>
            </a:r>
            <a:r>
              <a:rPr lang="en-GB" dirty="0" err="1"/>
              <a:t>acmacf</a:t>
            </a:r>
            <a:r>
              <a:rPr lang="en-GB" dirty="0"/>
              <a:t>@ </a:t>
            </a:r>
            <a:r>
              <a:rPr lang="en-GB" dirty="0" err="1"/>
              <a:t>ecoi</a:t>
            </a:r>
            <a:r>
              <a:rPr lang="en-GB" dirty="0"/>
              <a:t> `</a:t>
            </a:r>
            <a:r>
              <a:rPr lang="en-GB" dirty="0" err="1"/>
              <a:t>mPar;enoc</a:t>
            </a:r>
            <a:r>
              <a:rPr lang="en-GB" dirty="0"/>
              <a:t>.</a:t>
            </a:r>
          </a:p>
        </p:txBody>
      </p:sp>
    </p:spTree>
    <p:extLst>
      <p:ext uri="{BB962C8B-B14F-4D97-AF65-F5344CB8AC3E}">
        <p14:creationId xmlns:p14="http://schemas.microsoft.com/office/powerpoint/2010/main" val="1007472920"/>
      </p:ext>
    </p:extLst>
  </p:cSld>
  <p:clrMapOvr>
    <a:masterClrMapping/>
  </p:clrMapOvr>
</p:sld>
</file>

<file path=ppt/slides/slide109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A304DF5-24E1-4D8B-B402-3DB29F64792D}"/>
              </a:ext>
            </a:extLst>
          </p:cNvPr>
          <p:cNvSpPr>
            <a:spLocks noGrp="1"/>
          </p:cNvSpPr>
          <p:nvPr>
            <p:ph type="body" sz="quarter" idx="10"/>
          </p:nvPr>
        </p:nvSpPr>
        <p:spPr/>
        <p:txBody>
          <a:bodyPr/>
          <a:lstStyle/>
          <a:p>
            <a:r>
              <a:rPr lang="ar-EG" dirty="0"/>
              <a:t>إستشوسي إنچيه تي إشفيري: إنتيه بيس چين إرفوكي: بيس چين ميسي أون: أو أتساچي إمموف بيه.</a:t>
            </a:r>
            <a:endParaRPr lang="en-GB" dirty="0"/>
          </a:p>
        </p:txBody>
      </p:sp>
      <p:sp>
        <p:nvSpPr>
          <p:cNvPr id="3" name="Text Placeholder 2">
            <a:extLst>
              <a:ext uri="{FF2B5EF4-FFF2-40B4-BE49-F238E27FC236}">
                <a16:creationId xmlns:a16="http://schemas.microsoft.com/office/drawing/2014/main" id="{18C29EA5-0F53-4110-AE9A-B474E73F4D64}"/>
              </a:ext>
            </a:extLst>
          </p:cNvPr>
          <p:cNvSpPr>
            <a:spLocks noGrp="1"/>
          </p:cNvSpPr>
          <p:nvPr>
            <p:ph type="body" sz="quarter" idx="11"/>
          </p:nvPr>
        </p:nvSpPr>
        <p:spPr/>
        <p:txBody>
          <a:bodyPr anchor="ctr"/>
          <a:lstStyle/>
          <a:p>
            <a:r>
              <a:rPr lang="ar-EG" sz="3500" dirty="0"/>
              <a:t>عالية هى الأعجوبة، التى لحبلها، وولادتها أيضاً، لا ينطق بها.</a:t>
            </a:r>
            <a:endParaRPr lang="en-GB" sz="3500" dirty="0"/>
          </a:p>
        </p:txBody>
      </p:sp>
      <p:sp>
        <p:nvSpPr>
          <p:cNvPr id="4" name="Text Placeholder 3">
            <a:extLst>
              <a:ext uri="{FF2B5EF4-FFF2-40B4-BE49-F238E27FC236}">
                <a16:creationId xmlns:a16="http://schemas.microsoft.com/office/drawing/2014/main" id="{D22CD269-D188-4ACB-B55E-7FCCA36D34E9}"/>
              </a:ext>
            </a:extLst>
          </p:cNvPr>
          <p:cNvSpPr>
            <a:spLocks noGrp="1"/>
          </p:cNvSpPr>
          <p:nvPr>
            <p:ph type="body" sz="quarter" idx="12"/>
          </p:nvPr>
        </p:nvSpPr>
        <p:spPr/>
        <p:txBody>
          <a:bodyPr/>
          <a:lstStyle/>
          <a:p>
            <a:r>
              <a:rPr lang="en-GB" dirty="0"/>
              <a:t> `C[</a:t>
            </a:r>
            <a:r>
              <a:rPr lang="en-GB" dirty="0" err="1"/>
              <a:t>oci</a:t>
            </a:r>
            <a:r>
              <a:rPr lang="en-GB" dirty="0"/>
              <a:t> `</a:t>
            </a:r>
            <a:r>
              <a:rPr lang="en-GB" dirty="0" err="1"/>
              <a:t>nje</a:t>
            </a:r>
            <a:r>
              <a:rPr lang="en-GB" dirty="0"/>
              <a:t> ]`</a:t>
            </a:r>
            <a:r>
              <a:rPr lang="en-GB" dirty="0" err="1"/>
              <a:t>svyri</a:t>
            </a:r>
            <a:r>
              <a:rPr lang="en-GB" dirty="0"/>
              <a:t>@ `</a:t>
            </a:r>
            <a:r>
              <a:rPr lang="en-GB" dirty="0" err="1"/>
              <a:t>nte</a:t>
            </a:r>
            <a:r>
              <a:rPr lang="en-GB" dirty="0"/>
              <a:t> </a:t>
            </a:r>
            <a:r>
              <a:rPr lang="en-GB" dirty="0" err="1"/>
              <a:t>pecjin`erboki</a:t>
            </a:r>
            <a:r>
              <a:rPr lang="en-GB" dirty="0"/>
              <a:t>@ </a:t>
            </a:r>
            <a:r>
              <a:rPr lang="en-GB" dirty="0" err="1"/>
              <a:t>pecjinmici</a:t>
            </a:r>
            <a:r>
              <a:rPr lang="en-GB" dirty="0"/>
              <a:t> on@ </a:t>
            </a:r>
            <a:r>
              <a:rPr lang="en-GB" dirty="0" err="1"/>
              <a:t>ou`atcaji</a:t>
            </a:r>
            <a:r>
              <a:rPr lang="en-GB" dirty="0"/>
              <a:t> `</a:t>
            </a:r>
            <a:r>
              <a:rPr lang="en-GB" dirty="0" err="1"/>
              <a:t>mmof</a:t>
            </a:r>
            <a:r>
              <a:rPr lang="en-GB" dirty="0"/>
              <a:t> pe.</a:t>
            </a:r>
          </a:p>
        </p:txBody>
      </p:sp>
    </p:spTree>
    <p:extLst>
      <p:ext uri="{BB962C8B-B14F-4D97-AF65-F5344CB8AC3E}">
        <p14:creationId xmlns:p14="http://schemas.microsoft.com/office/powerpoint/2010/main" val="541383009"/>
      </p:ext>
    </p:extLst>
  </p:cSld>
  <p:clrMapOvr>
    <a:masterClrMapping/>
  </p:clrMapOvr>
</p:sld>
</file>

<file path=ppt/slides/slide109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F7555A0-2FF1-49F6-B539-A88E6DD98615}"/>
              </a:ext>
            </a:extLst>
          </p:cNvPr>
          <p:cNvSpPr>
            <a:spLocks noGrp="1"/>
          </p:cNvSpPr>
          <p:nvPr>
            <p:ph type="body" sz="quarter" idx="10"/>
          </p:nvPr>
        </p:nvSpPr>
        <p:spPr/>
        <p:txBody>
          <a:bodyPr/>
          <a:lstStyle/>
          <a:p>
            <a:r>
              <a:rPr lang="ar-EG" sz="3800" dirty="0"/>
              <a:t>چيه إنثوف خين بيف أوو أوش: نيم إبتي ماتي إمبيفيوت: نيم بي إبنڤما إثؤاب: أفئي أفسوتي إممون. </a:t>
            </a:r>
            <a:endParaRPr lang="en-GB" sz="3800" dirty="0"/>
          </a:p>
        </p:txBody>
      </p:sp>
      <p:sp>
        <p:nvSpPr>
          <p:cNvPr id="3" name="Text Placeholder 2">
            <a:extLst>
              <a:ext uri="{FF2B5EF4-FFF2-40B4-BE49-F238E27FC236}">
                <a16:creationId xmlns:a16="http://schemas.microsoft.com/office/drawing/2014/main" id="{91EF2CAD-89DC-4DB4-893C-7AB7B2EA0972}"/>
              </a:ext>
            </a:extLst>
          </p:cNvPr>
          <p:cNvSpPr>
            <a:spLocks noGrp="1"/>
          </p:cNvSpPr>
          <p:nvPr>
            <p:ph type="body" sz="quarter" idx="11"/>
          </p:nvPr>
        </p:nvSpPr>
        <p:spPr/>
        <p:txBody>
          <a:bodyPr anchor="ctr"/>
          <a:lstStyle/>
          <a:p>
            <a:r>
              <a:rPr lang="ar-EG" sz="3800" dirty="0"/>
              <a:t>لأنه بإرادته، ومسرة أبيه، والروح القدس، أتى و خلصنا.</a:t>
            </a:r>
            <a:endParaRPr lang="en-GB" sz="3800" dirty="0"/>
          </a:p>
        </p:txBody>
      </p:sp>
      <p:sp>
        <p:nvSpPr>
          <p:cNvPr id="4" name="Text Placeholder 3">
            <a:extLst>
              <a:ext uri="{FF2B5EF4-FFF2-40B4-BE49-F238E27FC236}">
                <a16:creationId xmlns:a16="http://schemas.microsoft.com/office/drawing/2014/main" id="{BF552D71-2290-4E79-9D11-DE80EE602AF2}"/>
              </a:ext>
            </a:extLst>
          </p:cNvPr>
          <p:cNvSpPr>
            <a:spLocks noGrp="1"/>
          </p:cNvSpPr>
          <p:nvPr>
            <p:ph type="body" sz="quarter" idx="12"/>
          </p:nvPr>
        </p:nvSpPr>
        <p:spPr/>
        <p:txBody>
          <a:bodyPr/>
          <a:lstStyle/>
          <a:p>
            <a:r>
              <a:rPr lang="en-GB" sz="3900" dirty="0"/>
              <a:t>Je `</a:t>
            </a:r>
            <a:r>
              <a:rPr lang="en-GB" sz="3900" dirty="0" err="1"/>
              <a:t>n;of</a:t>
            </a:r>
            <a:r>
              <a:rPr lang="en-GB" sz="3900" dirty="0"/>
              <a:t> </a:t>
            </a:r>
            <a:r>
              <a:rPr lang="en-GB" sz="3900" dirty="0" err="1"/>
              <a:t>qen</a:t>
            </a:r>
            <a:r>
              <a:rPr lang="en-GB" sz="3900" dirty="0"/>
              <a:t> </a:t>
            </a:r>
            <a:r>
              <a:rPr lang="en-GB" sz="3900" dirty="0" err="1"/>
              <a:t>pefouws</a:t>
            </a:r>
            <a:r>
              <a:rPr lang="en-GB" sz="3900" dirty="0"/>
              <a:t>@ </a:t>
            </a:r>
            <a:r>
              <a:rPr lang="en-GB" sz="3900" dirty="0" err="1"/>
              <a:t>nem</a:t>
            </a:r>
            <a:r>
              <a:rPr lang="en-GB" sz="3900" dirty="0"/>
              <a:t> `p]ma] `</a:t>
            </a:r>
            <a:r>
              <a:rPr lang="en-GB" sz="3900" dirty="0" err="1"/>
              <a:t>mPefiwt</a:t>
            </a:r>
            <a:r>
              <a:rPr lang="en-GB" sz="3900" dirty="0"/>
              <a:t>@</a:t>
            </a:r>
            <a:endParaRPr lang="ar-EG" sz="3900" dirty="0"/>
          </a:p>
          <a:p>
            <a:r>
              <a:rPr lang="en-GB" sz="3900" dirty="0"/>
              <a:t> </a:t>
            </a:r>
            <a:r>
              <a:rPr lang="en-GB" sz="3900" dirty="0" err="1"/>
              <a:t>nem</a:t>
            </a:r>
            <a:r>
              <a:rPr lang="en-GB" sz="3900" dirty="0"/>
              <a:t> </a:t>
            </a:r>
            <a:r>
              <a:rPr lang="en-GB" sz="3900" dirty="0" err="1"/>
              <a:t>pi`Pneuma</a:t>
            </a:r>
            <a:r>
              <a:rPr lang="en-GB" sz="3900" dirty="0"/>
              <a:t> =e=;=u@ </a:t>
            </a:r>
            <a:r>
              <a:rPr lang="en-GB" sz="3900" dirty="0" err="1"/>
              <a:t>af`i</a:t>
            </a:r>
            <a:r>
              <a:rPr lang="en-GB" sz="3900" dirty="0"/>
              <a:t> </a:t>
            </a:r>
            <a:r>
              <a:rPr lang="en-GB" sz="3900" dirty="0" err="1"/>
              <a:t>afcw</a:t>
            </a:r>
            <a:r>
              <a:rPr lang="en-GB" sz="3900" dirty="0"/>
              <a:t>] `</a:t>
            </a:r>
            <a:r>
              <a:rPr lang="en-GB" sz="3900" dirty="0" err="1"/>
              <a:t>mmon</a:t>
            </a:r>
            <a:r>
              <a:rPr lang="en-GB" sz="3900" dirty="0"/>
              <a:t>.</a:t>
            </a:r>
          </a:p>
        </p:txBody>
      </p:sp>
    </p:spTree>
    <p:extLst>
      <p:ext uri="{BB962C8B-B14F-4D97-AF65-F5344CB8AC3E}">
        <p14:creationId xmlns:p14="http://schemas.microsoft.com/office/powerpoint/2010/main" val="2602637787"/>
      </p:ext>
    </p:extLst>
  </p:cSld>
  <p:clrMapOvr>
    <a:masterClrMapping/>
  </p:clrMapOvr>
</p:sld>
</file>

<file path=ppt/slides/slide109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90DE6EB-2E2D-4A63-85D0-E0C348DCE840}"/>
              </a:ext>
            </a:extLst>
          </p:cNvPr>
          <p:cNvSpPr>
            <a:spLocks noGrp="1"/>
          </p:cNvSpPr>
          <p:nvPr>
            <p:ph type="body" sz="quarter" idx="10"/>
          </p:nvPr>
        </p:nvSpPr>
        <p:spPr/>
        <p:txBody>
          <a:bodyPr/>
          <a:lstStyle/>
          <a:p>
            <a:pPr>
              <a:spcBef>
                <a:spcPts val="0"/>
              </a:spcBef>
            </a:pPr>
            <a:r>
              <a:rPr lang="ar-EG" dirty="0"/>
              <a:t>أونيشتي بيه إب أو أوو: أنتيه تيه بارثينيا: </a:t>
            </a:r>
          </a:p>
          <a:p>
            <a:pPr>
              <a:spcBef>
                <a:spcPts val="0"/>
              </a:spcBef>
            </a:pPr>
            <a:r>
              <a:rPr lang="ar-EG" dirty="0"/>
              <a:t>ماريا تى بارثينوس: ثي إتـچيك إيڤول. </a:t>
            </a:r>
            <a:endParaRPr lang="en-GB" dirty="0"/>
          </a:p>
        </p:txBody>
      </p:sp>
      <p:sp>
        <p:nvSpPr>
          <p:cNvPr id="3" name="Text Placeholder 2">
            <a:extLst>
              <a:ext uri="{FF2B5EF4-FFF2-40B4-BE49-F238E27FC236}">
                <a16:creationId xmlns:a16="http://schemas.microsoft.com/office/drawing/2014/main" id="{8FCCBBFC-26E5-430C-A2FC-0C02D855E7B1}"/>
              </a:ext>
            </a:extLst>
          </p:cNvPr>
          <p:cNvSpPr>
            <a:spLocks noGrp="1"/>
          </p:cNvSpPr>
          <p:nvPr>
            <p:ph type="body" sz="quarter" idx="11"/>
          </p:nvPr>
        </p:nvSpPr>
        <p:spPr/>
        <p:txBody>
          <a:bodyPr anchor="ctr"/>
          <a:lstStyle/>
          <a:p>
            <a:r>
              <a:rPr lang="ar-EG" dirty="0"/>
              <a:t>عظيم هو مجد، بتوليتك، يا مريم العذراء، الكاملة.</a:t>
            </a:r>
            <a:endParaRPr lang="en-GB" dirty="0"/>
          </a:p>
        </p:txBody>
      </p:sp>
      <p:sp>
        <p:nvSpPr>
          <p:cNvPr id="4" name="Text Placeholder 3">
            <a:extLst>
              <a:ext uri="{FF2B5EF4-FFF2-40B4-BE49-F238E27FC236}">
                <a16:creationId xmlns:a16="http://schemas.microsoft.com/office/drawing/2014/main" id="{64FC7F63-9C1C-4BD3-8887-0F130E5B2EDD}"/>
              </a:ext>
            </a:extLst>
          </p:cNvPr>
          <p:cNvSpPr>
            <a:spLocks noGrp="1"/>
          </p:cNvSpPr>
          <p:nvPr>
            <p:ph type="body" sz="quarter" idx="12"/>
          </p:nvPr>
        </p:nvSpPr>
        <p:spPr/>
        <p:txBody>
          <a:bodyPr/>
          <a:lstStyle/>
          <a:p>
            <a:r>
              <a:rPr lang="en-GB" dirty="0" err="1"/>
              <a:t>Ounis</a:t>
            </a:r>
            <a:r>
              <a:rPr lang="en-GB" dirty="0"/>
              <a:t>] pe `</a:t>
            </a:r>
            <a:r>
              <a:rPr lang="en-GB" dirty="0" err="1"/>
              <a:t>pwou</a:t>
            </a:r>
            <a:r>
              <a:rPr lang="en-GB" dirty="0"/>
              <a:t>@ `</a:t>
            </a:r>
            <a:r>
              <a:rPr lang="en-GB" dirty="0" err="1"/>
              <a:t>nte</a:t>
            </a:r>
            <a:r>
              <a:rPr lang="en-GB" dirty="0"/>
              <a:t> </a:t>
            </a:r>
            <a:r>
              <a:rPr lang="en-GB" dirty="0" err="1"/>
              <a:t>tepar;eni`a</a:t>
            </a:r>
            <a:r>
              <a:rPr lang="en-GB" dirty="0"/>
              <a:t> Maria@ ]</a:t>
            </a:r>
            <a:r>
              <a:rPr lang="en-GB" dirty="0" err="1"/>
              <a:t>Par;enoc</a:t>
            </a:r>
            <a:r>
              <a:rPr lang="en-GB" dirty="0"/>
              <a:t>@ ;</a:t>
            </a:r>
            <a:r>
              <a:rPr lang="en-GB" dirty="0" err="1"/>
              <a:t>y`etjyk</a:t>
            </a:r>
            <a:r>
              <a:rPr lang="en-GB" dirty="0"/>
              <a:t> `</a:t>
            </a:r>
            <a:r>
              <a:rPr lang="en-GB" dirty="0" err="1"/>
              <a:t>ebol</a:t>
            </a:r>
            <a:r>
              <a:rPr lang="en-GB" dirty="0"/>
              <a:t>.</a:t>
            </a:r>
          </a:p>
        </p:txBody>
      </p:sp>
    </p:spTree>
    <p:extLst>
      <p:ext uri="{BB962C8B-B14F-4D97-AF65-F5344CB8AC3E}">
        <p14:creationId xmlns:p14="http://schemas.microsoft.com/office/powerpoint/2010/main" val="2382997255"/>
      </p:ext>
    </p:extLst>
  </p:cSld>
  <p:clrMapOvr>
    <a:masterClrMapping/>
  </p:clrMapOvr>
</p:sld>
</file>

<file path=ppt/slides/slide109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0EFBB00-C6DE-4008-AC04-9C3D79EEAA26}"/>
              </a:ext>
            </a:extLst>
          </p:cNvPr>
          <p:cNvSpPr>
            <a:spLocks noGrp="1"/>
          </p:cNvSpPr>
          <p:nvPr>
            <p:ph type="body" sz="quarter" idx="10"/>
          </p:nvPr>
        </p:nvSpPr>
        <p:spPr/>
        <p:txBody>
          <a:bodyPr/>
          <a:lstStyle/>
          <a:p>
            <a:pPr>
              <a:spcBef>
                <a:spcPts val="0"/>
              </a:spcBef>
            </a:pPr>
            <a:r>
              <a:rPr lang="ar-EG" dirty="0"/>
              <a:t>آريه چيم إهموت: إبتشويس شوب نيه ميه: </a:t>
            </a:r>
          </a:p>
          <a:p>
            <a:pPr>
              <a:spcBef>
                <a:spcPts val="0"/>
              </a:spcBef>
            </a:pPr>
            <a:r>
              <a:rPr lang="ar-EG" dirty="0"/>
              <a:t>إنثوتيه تى موكى: ثى إيطا ياكوب ناڤ إيـروس. </a:t>
            </a:r>
            <a:endParaRPr lang="en-GB" dirty="0"/>
          </a:p>
        </p:txBody>
      </p:sp>
      <p:sp>
        <p:nvSpPr>
          <p:cNvPr id="3" name="Text Placeholder 2">
            <a:extLst>
              <a:ext uri="{FF2B5EF4-FFF2-40B4-BE49-F238E27FC236}">
                <a16:creationId xmlns:a16="http://schemas.microsoft.com/office/drawing/2014/main" id="{1A712F07-461B-44FE-95A1-D1D8042B89CE}"/>
              </a:ext>
            </a:extLst>
          </p:cNvPr>
          <p:cNvSpPr>
            <a:spLocks noGrp="1"/>
          </p:cNvSpPr>
          <p:nvPr>
            <p:ph type="body" sz="quarter" idx="11"/>
          </p:nvPr>
        </p:nvSpPr>
        <p:spPr/>
        <p:txBody>
          <a:bodyPr anchor="ctr"/>
          <a:lstStyle/>
          <a:p>
            <a:r>
              <a:rPr lang="ar-EG" sz="3800" dirty="0"/>
              <a:t>وجدت نعمة، الرب معك، أنت هى السلم، الذى رآه يعقوب.</a:t>
            </a:r>
            <a:endParaRPr lang="en-GB" sz="3800" dirty="0"/>
          </a:p>
        </p:txBody>
      </p:sp>
      <p:sp>
        <p:nvSpPr>
          <p:cNvPr id="4" name="Text Placeholder 3">
            <a:extLst>
              <a:ext uri="{FF2B5EF4-FFF2-40B4-BE49-F238E27FC236}">
                <a16:creationId xmlns:a16="http://schemas.microsoft.com/office/drawing/2014/main" id="{9B3BDC84-8AAD-46F9-BAEC-B02B375161A2}"/>
              </a:ext>
            </a:extLst>
          </p:cNvPr>
          <p:cNvSpPr>
            <a:spLocks noGrp="1"/>
          </p:cNvSpPr>
          <p:nvPr>
            <p:ph type="body" sz="quarter" idx="12"/>
          </p:nvPr>
        </p:nvSpPr>
        <p:spPr/>
        <p:txBody>
          <a:bodyPr/>
          <a:lstStyle/>
          <a:p>
            <a:r>
              <a:rPr lang="en-US" dirty="0"/>
              <a:t>`</a:t>
            </a:r>
            <a:r>
              <a:rPr lang="en-GB" dirty="0" err="1"/>
              <a:t>Arejem</a:t>
            </a:r>
            <a:r>
              <a:rPr lang="en-GB" dirty="0"/>
              <a:t> `</a:t>
            </a:r>
            <a:r>
              <a:rPr lang="en-GB" dirty="0" err="1"/>
              <a:t>hmot</a:t>
            </a:r>
            <a:r>
              <a:rPr lang="en-GB" dirty="0"/>
              <a:t>@ P=o=c sop </a:t>
            </a:r>
            <a:r>
              <a:rPr lang="en-GB" dirty="0" err="1"/>
              <a:t>neme</a:t>
            </a:r>
            <a:r>
              <a:rPr lang="en-GB" dirty="0"/>
              <a:t>@ `</a:t>
            </a:r>
            <a:r>
              <a:rPr lang="en-GB" dirty="0" err="1"/>
              <a:t>n;o</a:t>
            </a:r>
            <a:r>
              <a:rPr lang="en-GB" dirty="0"/>
              <a:t> </a:t>
            </a:r>
            <a:r>
              <a:rPr lang="en-GB" dirty="0" err="1"/>
              <a:t>te</a:t>
            </a:r>
            <a:r>
              <a:rPr lang="en-GB" dirty="0"/>
              <a:t> ]</a:t>
            </a:r>
            <a:r>
              <a:rPr lang="en-GB" dirty="0" err="1"/>
              <a:t>moki</a:t>
            </a:r>
            <a:r>
              <a:rPr lang="en-GB" dirty="0"/>
              <a:t>@ ;</a:t>
            </a:r>
            <a:r>
              <a:rPr lang="en-GB" dirty="0" err="1"/>
              <a:t>y`eta</a:t>
            </a:r>
            <a:r>
              <a:rPr lang="en-GB" dirty="0"/>
              <a:t> </a:t>
            </a:r>
            <a:r>
              <a:rPr lang="en-GB" dirty="0" err="1"/>
              <a:t>Iakwb</a:t>
            </a:r>
            <a:r>
              <a:rPr lang="en-GB" dirty="0"/>
              <a:t> </a:t>
            </a:r>
            <a:r>
              <a:rPr lang="en-GB" dirty="0" err="1"/>
              <a:t>nau</a:t>
            </a:r>
            <a:r>
              <a:rPr lang="en-GB" dirty="0"/>
              <a:t> `</a:t>
            </a:r>
            <a:r>
              <a:rPr lang="en-GB" dirty="0" err="1"/>
              <a:t>eroc</a:t>
            </a:r>
            <a:r>
              <a:rPr lang="en-GB" dirty="0"/>
              <a:t>.</a:t>
            </a:r>
          </a:p>
        </p:txBody>
      </p:sp>
    </p:spTree>
    <p:extLst>
      <p:ext uri="{BB962C8B-B14F-4D97-AF65-F5344CB8AC3E}">
        <p14:creationId xmlns:p14="http://schemas.microsoft.com/office/powerpoint/2010/main" val="4141572229"/>
      </p:ext>
    </p:extLst>
  </p:cSld>
  <p:clrMapOvr>
    <a:masterClrMapping/>
  </p:clrMapOvr>
</p:sld>
</file>

<file path=ppt/slides/slide109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B00CEB9-42E9-4593-9AAF-E3C696B6E114}"/>
              </a:ext>
            </a:extLst>
          </p:cNvPr>
          <p:cNvSpPr>
            <a:spLocks noGrp="1"/>
          </p:cNvSpPr>
          <p:nvPr>
            <p:ph type="body" sz="quarter" idx="10"/>
          </p:nvPr>
        </p:nvSpPr>
        <p:spPr/>
        <p:txBody>
          <a:bodyPr/>
          <a:lstStyle/>
          <a:p>
            <a:r>
              <a:rPr lang="ar-EG" sz="3400" dirty="0"/>
              <a:t>إسطاجريوت هيچين بي كاهي: إستشو سي شا إهري إيه إتفيه: إيه ريه ني أنجيلوس: نيو إيه بيه سيت هيوتس.</a:t>
            </a:r>
            <a:endParaRPr lang="en-GB" sz="3400" dirty="0"/>
          </a:p>
        </p:txBody>
      </p:sp>
      <p:sp>
        <p:nvSpPr>
          <p:cNvPr id="3" name="Text Placeholder 2">
            <a:extLst>
              <a:ext uri="{FF2B5EF4-FFF2-40B4-BE49-F238E27FC236}">
                <a16:creationId xmlns:a16="http://schemas.microsoft.com/office/drawing/2014/main" id="{FB29EB17-37DD-462C-AB7A-384FFBC95861}"/>
              </a:ext>
            </a:extLst>
          </p:cNvPr>
          <p:cNvSpPr>
            <a:spLocks noGrp="1"/>
          </p:cNvSpPr>
          <p:nvPr>
            <p:ph type="body" sz="quarter" idx="11"/>
          </p:nvPr>
        </p:nvSpPr>
        <p:spPr/>
        <p:txBody>
          <a:bodyPr anchor="ctr"/>
          <a:lstStyle/>
          <a:p>
            <a:r>
              <a:rPr lang="ar-EG" sz="3300" dirty="0"/>
              <a:t>ثابتة على الأرض، ومرتفعة إلى السماء، والملائكة، نازلون عليها. </a:t>
            </a:r>
            <a:endParaRPr lang="en-GB" sz="3300" dirty="0"/>
          </a:p>
        </p:txBody>
      </p:sp>
      <p:sp>
        <p:nvSpPr>
          <p:cNvPr id="4" name="Text Placeholder 3">
            <a:extLst>
              <a:ext uri="{FF2B5EF4-FFF2-40B4-BE49-F238E27FC236}">
                <a16:creationId xmlns:a16="http://schemas.microsoft.com/office/drawing/2014/main" id="{64F43BD2-AE36-4F86-8D13-F399C372FDB5}"/>
              </a:ext>
            </a:extLst>
          </p:cNvPr>
          <p:cNvSpPr>
            <a:spLocks noGrp="1"/>
          </p:cNvSpPr>
          <p:nvPr>
            <p:ph type="body" sz="quarter" idx="12"/>
          </p:nvPr>
        </p:nvSpPr>
        <p:spPr>
          <a:xfrm>
            <a:off x="0" y="4449060"/>
            <a:ext cx="9144000" cy="1189740"/>
          </a:xfrm>
        </p:spPr>
        <p:txBody>
          <a:bodyPr/>
          <a:lstStyle/>
          <a:p>
            <a:r>
              <a:rPr lang="en-GB" sz="3600" dirty="0" err="1"/>
              <a:t>Ectajryout</a:t>
            </a:r>
            <a:r>
              <a:rPr lang="en-GB" sz="3600" dirty="0"/>
              <a:t> </a:t>
            </a:r>
            <a:r>
              <a:rPr lang="en-GB" sz="3600" dirty="0" err="1"/>
              <a:t>hijen</a:t>
            </a:r>
            <a:r>
              <a:rPr lang="en-GB" sz="3600" dirty="0"/>
              <a:t> </a:t>
            </a:r>
            <a:r>
              <a:rPr lang="en-GB" sz="3600" dirty="0" err="1"/>
              <a:t>pikahi</a:t>
            </a:r>
            <a:r>
              <a:rPr lang="en-GB" sz="3600" dirty="0"/>
              <a:t>@ </a:t>
            </a:r>
            <a:r>
              <a:rPr lang="en-GB" sz="3600" dirty="0" err="1"/>
              <a:t>ec</a:t>
            </a:r>
            <a:r>
              <a:rPr lang="en-GB" sz="3600" dirty="0"/>
              <a:t>[</a:t>
            </a:r>
            <a:r>
              <a:rPr lang="en-GB" sz="3600" dirty="0" err="1"/>
              <a:t>oci</a:t>
            </a:r>
            <a:r>
              <a:rPr lang="en-GB" sz="3600" dirty="0"/>
              <a:t> </a:t>
            </a:r>
            <a:r>
              <a:rPr lang="en-GB" sz="3600" dirty="0" err="1"/>
              <a:t>sa</a:t>
            </a:r>
            <a:r>
              <a:rPr lang="en-GB" sz="3600" dirty="0"/>
              <a:t> `</a:t>
            </a:r>
            <a:r>
              <a:rPr lang="en-GB" sz="3600" dirty="0" err="1"/>
              <a:t>e`hryi</a:t>
            </a:r>
            <a:r>
              <a:rPr lang="en-GB" sz="3600" dirty="0"/>
              <a:t> `</a:t>
            </a:r>
            <a:r>
              <a:rPr lang="en-GB" sz="3600" dirty="0" err="1"/>
              <a:t>e`tve</a:t>
            </a:r>
            <a:r>
              <a:rPr lang="en-GB" sz="3600" dirty="0"/>
              <a:t>@</a:t>
            </a:r>
            <a:endParaRPr lang="ar-EG" sz="3600" dirty="0"/>
          </a:p>
          <a:p>
            <a:r>
              <a:rPr lang="en-GB" sz="3600" dirty="0"/>
              <a:t> `ere </a:t>
            </a:r>
            <a:r>
              <a:rPr lang="en-GB" sz="3600" dirty="0" err="1"/>
              <a:t>ni`aggeloc</a:t>
            </a:r>
            <a:r>
              <a:rPr lang="en-GB" sz="3600" dirty="0"/>
              <a:t>@ </a:t>
            </a:r>
            <a:r>
              <a:rPr lang="en-GB" sz="3600" dirty="0" err="1"/>
              <a:t>ny`ou</a:t>
            </a:r>
            <a:r>
              <a:rPr lang="en-GB" sz="3600" dirty="0"/>
              <a:t> `</a:t>
            </a:r>
            <a:r>
              <a:rPr lang="en-GB" sz="3600" dirty="0" err="1"/>
              <a:t>epecyt</a:t>
            </a:r>
            <a:r>
              <a:rPr lang="en-GB" sz="3600" dirty="0"/>
              <a:t> </a:t>
            </a:r>
            <a:r>
              <a:rPr lang="en-GB" sz="3600" dirty="0" err="1"/>
              <a:t>hiwtc</a:t>
            </a:r>
            <a:r>
              <a:rPr lang="en-GB" sz="3600" dirty="0"/>
              <a:t>.</a:t>
            </a:r>
          </a:p>
        </p:txBody>
      </p:sp>
    </p:spTree>
    <p:extLst>
      <p:ext uri="{BB962C8B-B14F-4D97-AF65-F5344CB8AC3E}">
        <p14:creationId xmlns:p14="http://schemas.microsoft.com/office/powerpoint/2010/main" val="36565013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E5785B8-1F5F-4E09-ABE7-E52A0A0DA2B9}"/>
              </a:ext>
            </a:extLst>
          </p:cNvPr>
          <p:cNvSpPr>
            <a:spLocks noGrp="1"/>
          </p:cNvSpPr>
          <p:nvPr>
            <p:ph type="title"/>
          </p:nvPr>
        </p:nvSpPr>
        <p:spPr/>
        <p:txBody>
          <a:bodyPr/>
          <a:lstStyle/>
          <a:p>
            <a:endParaRPr lang="en-GB"/>
          </a:p>
        </p:txBody>
      </p:sp>
      <p:sp>
        <p:nvSpPr>
          <p:cNvPr id="2" name="Text Placeholder 1"/>
          <p:cNvSpPr>
            <a:spLocks noGrp="1"/>
          </p:cNvSpPr>
          <p:nvPr>
            <p:ph type="body" sz="quarter" idx="10"/>
          </p:nvPr>
        </p:nvSpPr>
        <p:spPr/>
        <p:txBody>
          <a:bodyPr/>
          <a:lstStyle/>
          <a:p>
            <a:r>
              <a:rPr lang="ar-EG" sz="3600" dirty="0"/>
              <a:t>ابشويس اف اى ازمو ايروك ايڤول خين سيون: ڤيئت آفثاميو ان اتفي نيم ابكاهي: ذوكصاصي</a:t>
            </a:r>
            <a:r>
              <a:rPr lang="en-US" sz="3600" dirty="0"/>
              <a:t>……</a:t>
            </a:r>
            <a:endParaRPr lang="ar-EG" sz="3600" dirty="0"/>
          </a:p>
        </p:txBody>
      </p:sp>
      <p:sp>
        <p:nvSpPr>
          <p:cNvPr id="3" name="Text Placeholder 2"/>
          <p:cNvSpPr>
            <a:spLocks noGrp="1"/>
          </p:cNvSpPr>
          <p:nvPr>
            <p:ph type="body" sz="quarter" idx="11"/>
          </p:nvPr>
        </p:nvSpPr>
        <p:spPr/>
        <p:txBody>
          <a:bodyPr/>
          <a:lstStyle/>
          <a:p>
            <a:r>
              <a:rPr lang="ar-EG" sz="3600" dirty="0"/>
              <a:t>يباركك الرب من صهيون الذى خلق السماء والأرض: المجد لك يا مُحب البشر</a:t>
            </a:r>
          </a:p>
          <a:p>
            <a:endParaRPr lang="en-US" sz="3600" dirty="0"/>
          </a:p>
        </p:txBody>
      </p:sp>
      <p:sp>
        <p:nvSpPr>
          <p:cNvPr id="4" name="Text Placeholder 3"/>
          <p:cNvSpPr>
            <a:spLocks noGrp="1"/>
          </p:cNvSpPr>
          <p:nvPr>
            <p:ph type="body" sz="quarter" idx="12"/>
          </p:nvPr>
        </p:nvSpPr>
        <p:spPr/>
        <p:txBody>
          <a:bodyPr anchor="ctr"/>
          <a:lstStyle/>
          <a:p>
            <a:r>
              <a:rPr lang="en-US" sz="3200" dirty="0"/>
              <a:t> `P[</a:t>
            </a:r>
            <a:r>
              <a:rPr lang="en-US" sz="3200" dirty="0" err="1"/>
              <a:t>oic</a:t>
            </a:r>
            <a:r>
              <a:rPr lang="en-US" sz="3200" dirty="0"/>
              <a:t> </a:t>
            </a:r>
            <a:r>
              <a:rPr lang="en-US" sz="3200" dirty="0" err="1"/>
              <a:t>ef`e`cmou</a:t>
            </a:r>
            <a:r>
              <a:rPr lang="en-US" sz="3200" dirty="0"/>
              <a:t> `</a:t>
            </a:r>
            <a:r>
              <a:rPr lang="en-US" sz="3200" dirty="0" err="1"/>
              <a:t>erok</a:t>
            </a:r>
            <a:r>
              <a:rPr lang="en-US" sz="3200" dirty="0"/>
              <a:t> `</a:t>
            </a:r>
            <a:r>
              <a:rPr lang="en-US" sz="3200" dirty="0" err="1"/>
              <a:t>ebol</a:t>
            </a:r>
            <a:r>
              <a:rPr lang="en-US" sz="3200" dirty="0"/>
              <a:t> </a:t>
            </a:r>
            <a:r>
              <a:rPr lang="en-US" sz="3200" dirty="0" err="1"/>
              <a:t>qen</a:t>
            </a:r>
            <a:r>
              <a:rPr lang="en-US" sz="3200" dirty="0"/>
              <a:t> </a:t>
            </a:r>
            <a:r>
              <a:rPr lang="en-US" sz="3200" dirty="0" err="1"/>
              <a:t>Ciwn</a:t>
            </a:r>
            <a:r>
              <a:rPr lang="en-US" sz="3200" dirty="0"/>
              <a:t>@ </a:t>
            </a:r>
            <a:r>
              <a:rPr lang="en-US" sz="3200" dirty="0" err="1"/>
              <a:t>vy`etaf;ami`o</a:t>
            </a:r>
            <a:r>
              <a:rPr lang="en-US" sz="3200" dirty="0"/>
              <a:t> `</a:t>
            </a:r>
            <a:r>
              <a:rPr lang="en-US" sz="3200" dirty="0" err="1"/>
              <a:t>n`tve</a:t>
            </a:r>
            <a:r>
              <a:rPr lang="en-US" sz="3200" dirty="0"/>
              <a:t> </a:t>
            </a:r>
            <a:r>
              <a:rPr lang="en-US" sz="3200" dirty="0" err="1"/>
              <a:t>nem</a:t>
            </a:r>
            <a:r>
              <a:rPr lang="en-US" sz="3200" dirty="0"/>
              <a:t> `</a:t>
            </a:r>
            <a:r>
              <a:rPr lang="en-US" sz="3200" dirty="0" err="1"/>
              <a:t>pkahi</a:t>
            </a:r>
            <a:r>
              <a:rPr lang="en-US" sz="3200" dirty="0"/>
              <a:t>. Doxa ci </a:t>
            </a:r>
            <a:r>
              <a:rPr lang="en-US" sz="3200" dirty="0" err="1"/>
              <a:t>Vilan</a:t>
            </a:r>
            <a:r>
              <a:rPr lang="en-US" sz="3200" dirty="0"/>
              <a:t>`;</a:t>
            </a:r>
            <a:r>
              <a:rPr lang="en-US" sz="3200" dirty="0" err="1"/>
              <a:t>rwpe</a:t>
            </a:r>
            <a:r>
              <a:rPr lang="en-US" sz="3200" dirty="0"/>
              <a:t>.</a:t>
            </a:r>
          </a:p>
        </p:txBody>
      </p:sp>
    </p:spTree>
    <p:extLst>
      <p:ext uri="{BB962C8B-B14F-4D97-AF65-F5344CB8AC3E}">
        <p14:creationId xmlns:p14="http://schemas.microsoft.com/office/powerpoint/2010/main" val="2048305023"/>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BDC181-E5F5-4393-A140-7003595EE4DB}"/>
              </a:ext>
            </a:extLst>
          </p:cNvPr>
          <p:cNvSpPr>
            <a:spLocks noGrp="1"/>
          </p:cNvSpPr>
          <p:nvPr>
            <p:ph type="title"/>
          </p:nvPr>
        </p:nvSpPr>
        <p:spPr/>
        <p:txBody>
          <a:bodyPr/>
          <a:lstStyle/>
          <a:p>
            <a:pPr algn="r" rtl="1"/>
            <a:r>
              <a:rPr lang="ar-EG" b="1" u="sng" dirty="0">
                <a:solidFill>
                  <a:srgbClr val="FFC000"/>
                </a:solidFill>
              </a:rPr>
              <a:t>لبش الهوس الأول</a:t>
            </a:r>
            <a:endParaRPr lang="en-GB" b="1" u="sng" dirty="0">
              <a:solidFill>
                <a:srgbClr val="FFC000"/>
              </a:solidFill>
            </a:endParaRPr>
          </a:p>
        </p:txBody>
      </p:sp>
      <p:sp>
        <p:nvSpPr>
          <p:cNvPr id="5" name="Text Placeholder 4"/>
          <p:cNvSpPr>
            <a:spLocks noGrp="1"/>
          </p:cNvSpPr>
          <p:nvPr>
            <p:ph type="body" sz="quarter" idx="10"/>
          </p:nvPr>
        </p:nvSpPr>
        <p:spPr/>
        <p:txBody>
          <a:bodyPr/>
          <a:lstStyle/>
          <a:p>
            <a:r>
              <a:rPr lang="ar-EG" sz="3600" b="1" dirty="0"/>
              <a:t>خين أوو شوت أف شوت : إنجيه بيمو أوو إنتيه إفيوم : أُوُّوه إفنون إتشيك : أف شوبي إن أوو ما إمموشي.</a:t>
            </a:r>
          </a:p>
        </p:txBody>
      </p:sp>
      <p:sp>
        <p:nvSpPr>
          <p:cNvPr id="6" name="Text Placeholder 5"/>
          <p:cNvSpPr>
            <a:spLocks noGrp="1"/>
          </p:cNvSpPr>
          <p:nvPr>
            <p:ph type="body" sz="quarter" idx="11"/>
          </p:nvPr>
        </p:nvSpPr>
        <p:spPr>
          <a:xfrm>
            <a:off x="0" y="3710609"/>
            <a:ext cx="9144000" cy="765897"/>
          </a:xfrm>
        </p:spPr>
        <p:txBody>
          <a:bodyPr anchor="ctr"/>
          <a:lstStyle/>
          <a:p>
            <a:r>
              <a:rPr lang="ar-EG" sz="3600" b="1" dirty="0"/>
              <a:t>قطعاً انقطع : ماءُ البحرِ : والعمق العميق : صار مسلكاً.</a:t>
            </a:r>
          </a:p>
        </p:txBody>
      </p:sp>
      <p:sp>
        <p:nvSpPr>
          <p:cNvPr id="7" name="Text Placeholder 6"/>
          <p:cNvSpPr>
            <a:spLocks noGrp="1"/>
          </p:cNvSpPr>
          <p:nvPr>
            <p:ph type="body" sz="quarter" idx="12"/>
          </p:nvPr>
        </p:nvSpPr>
        <p:spPr>
          <a:xfrm>
            <a:off x="0" y="4476506"/>
            <a:ext cx="9144000" cy="1189740"/>
          </a:xfrm>
        </p:spPr>
        <p:txBody>
          <a:bodyPr/>
          <a:lstStyle/>
          <a:p>
            <a:r>
              <a:rPr lang="en-US" dirty="0" err="1"/>
              <a:t>Qen</a:t>
            </a:r>
            <a:r>
              <a:rPr lang="en-US" dirty="0"/>
              <a:t> </a:t>
            </a:r>
            <a:r>
              <a:rPr lang="en-US" dirty="0" err="1"/>
              <a:t>ouswt</a:t>
            </a:r>
            <a:r>
              <a:rPr lang="en-US" dirty="0"/>
              <a:t> </a:t>
            </a:r>
            <a:r>
              <a:rPr lang="en-US" dirty="0" err="1"/>
              <a:t>afswt</a:t>
            </a:r>
            <a:r>
              <a:rPr lang="en-US" dirty="0"/>
              <a:t>@ `</a:t>
            </a:r>
            <a:r>
              <a:rPr lang="en-US" dirty="0" err="1"/>
              <a:t>nje</a:t>
            </a:r>
            <a:r>
              <a:rPr lang="en-US" dirty="0"/>
              <a:t> </a:t>
            </a:r>
            <a:r>
              <a:rPr lang="en-US" dirty="0" err="1"/>
              <a:t>pimwou</a:t>
            </a:r>
            <a:r>
              <a:rPr lang="en-US" dirty="0"/>
              <a:t> `</a:t>
            </a:r>
            <a:r>
              <a:rPr lang="en-US" dirty="0" err="1"/>
              <a:t>nte</a:t>
            </a:r>
            <a:r>
              <a:rPr lang="en-US" dirty="0"/>
              <a:t> `</a:t>
            </a:r>
            <a:r>
              <a:rPr lang="en-US" dirty="0" err="1"/>
              <a:t>viom</a:t>
            </a:r>
            <a:r>
              <a:rPr lang="en-US" dirty="0"/>
              <a:t>@ </a:t>
            </a:r>
            <a:r>
              <a:rPr lang="en-US" dirty="0" err="1"/>
              <a:t>ouoh</a:t>
            </a:r>
            <a:r>
              <a:rPr lang="en-US" dirty="0"/>
              <a:t> `</a:t>
            </a:r>
            <a:r>
              <a:rPr lang="en-US" dirty="0" err="1"/>
              <a:t>vnoun</a:t>
            </a:r>
            <a:r>
              <a:rPr lang="en-US" dirty="0"/>
              <a:t> </a:t>
            </a:r>
            <a:r>
              <a:rPr lang="en-US" dirty="0" err="1"/>
              <a:t>etsyk</a:t>
            </a:r>
            <a:r>
              <a:rPr lang="en-US" dirty="0"/>
              <a:t>@ </a:t>
            </a:r>
            <a:r>
              <a:rPr lang="en-US" dirty="0" err="1"/>
              <a:t>afswpi</a:t>
            </a:r>
            <a:r>
              <a:rPr lang="en-US" dirty="0"/>
              <a:t> `</a:t>
            </a:r>
            <a:r>
              <a:rPr lang="en-US" dirty="0" err="1"/>
              <a:t>nouma</a:t>
            </a:r>
            <a:r>
              <a:rPr lang="en-US" dirty="0"/>
              <a:t> `</a:t>
            </a:r>
            <a:r>
              <a:rPr lang="en-US" dirty="0" err="1"/>
              <a:t>mmosi</a:t>
            </a:r>
            <a:r>
              <a:rPr lang="en-US" dirty="0"/>
              <a:t>.</a:t>
            </a:r>
          </a:p>
        </p:txBody>
      </p:sp>
    </p:spTree>
    <p:extLst>
      <p:ext uri="{BB962C8B-B14F-4D97-AF65-F5344CB8AC3E}">
        <p14:creationId xmlns:p14="http://schemas.microsoft.com/office/powerpoint/2010/main" val="1847478268"/>
      </p:ext>
    </p:extLst>
  </p:cSld>
  <p:clrMapOvr>
    <a:masterClrMapping/>
  </p:clrMapOvr>
</p:sld>
</file>

<file path=ppt/slides/slide110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A3BB8B6-1B42-46BE-93CB-069E238DFF99}"/>
              </a:ext>
            </a:extLst>
          </p:cNvPr>
          <p:cNvSpPr>
            <a:spLocks noGrp="1"/>
          </p:cNvSpPr>
          <p:nvPr>
            <p:ph type="body" sz="quarter" idx="10"/>
          </p:nvPr>
        </p:nvSpPr>
        <p:spPr/>
        <p:txBody>
          <a:bodyPr/>
          <a:lstStyle/>
          <a:p>
            <a:r>
              <a:rPr lang="ar-EG" sz="3800" dirty="0"/>
              <a:t>إنثوبيه بى إش شين: إيطاف ناڤ إيروف إنچيه مويسيس: إفموه خين بى إكروم: أووه نافروك هان.</a:t>
            </a:r>
            <a:endParaRPr lang="en-GB" sz="3800" dirty="0"/>
          </a:p>
        </p:txBody>
      </p:sp>
      <p:sp>
        <p:nvSpPr>
          <p:cNvPr id="3" name="Text Placeholder 2">
            <a:extLst>
              <a:ext uri="{FF2B5EF4-FFF2-40B4-BE49-F238E27FC236}">
                <a16:creationId xmlns:a16="http://schemas.microsoft.com/office/drawing/2014/main" id="{360A704A-8FFE-45EF-995E-B5B0BF684F08}"/>
              </a:ext>
            </a:extLst>
          </p:cNvPr>
          <p:cNvSpPr>
            <a:spLocks noGrp="1"/>
          </p:cNvSpPr>
          <p:nvPr>
            <p:ph type="body" sz="quarter" idx="11"/>
          </p:nvPr>
        </p:nvSpPr>
        <p:spPr/>
        <p:txBody>
          <a:bodyPr anchor="ctr"/>
          <a:lstStyle/>
          <a:p>
            <a:r>
              <a:rPr lang="ar-EG" sz="3600" dirty="0"/>
              <a:t>أنت هى الشجرة، التى رآها موسى، متقدة بالنار، ولم تحترق.</a:t>
            </a:r>
            <a:endParaRPr lang="en-GB" sz="3600" dirty="0"/>
          </a:p>
        </p:txBody>
      </p:sp>
      <p:sp>
        <p:nvSpPr>
          <p:cNvPr id="4" name="Text Placeholder 3">
            <a:extLst>
              <a:ext uri="{FF2B5EF4-FFF2-40B4-BE49-F238E27FC236}">
                <a16:creationId xmlns:a16="http://schemas.microsoft.com/office/drawing/2014/main" id="{7240FD6C-7B02-446C-BB1A-3D75444696AB}"/>
              </a:ext>
            </a:extLst>
          </p:cNvPr>
          <p:cNvSpPr>
            <a:spLocks noGrp="1"/>
          </p:cNvSpPr>
          <p:nvPr>
            <p:ph type="body" sz="quarter" idx="12"/>
          </p:nvPr>
        </p:nvSpPr>
        <p:spPr/>
        <p:txBody>
          <a:bodyPr/>
          <a:lstStyle/>
          <a:p>
            <a:r>
              <a:rPr lang="en-GB" dirty="0" err="1"/>
              <a:t>N;o</a:t>
            </a:r>
            <a:r>
              <a:rPr lang="en-GB" dirty="0"/>
              <a:t> pe </a:t>
            </a:r>
            <a:r>
              <a:rPr lang="en-GB" dirty="0" err="1"/>
              <a:t>pi`ssyn</a:t>
            </a:r>
            <a:r>
              <a:rPr lang="en-GB" dirty="0"/>
              <a:t>@ `</a:t>
            </a:r>
            <a:r>
              <a:rPr lang="en-GB" dirty="0" err="1"/>
              <a:t>etafnau</a:t>
            </a:r>
            <a:r>
              <a:rPr lang="en-GB" dirty="0"/>
              <a:t> `</a:t>
            </a:r>
            <a:r>
              <a:rPr lang="en-GB" dirty="0" err="1"/>
              <a:t>erof</a:t>
            </a:r>
            <a:r>
              <a:rPr lang="en-GB" dirty="0"/>
              <a:t> `</a:t>
            </a:r>
            <a:r>
              <a:rPr lang="en-GB" dirty="0" err="1"/>
              <a:t>nje</a:t>
            </a:r>
            <a:r>
              <a:rPr lang="en-GB" dirty="0"/>
              <a:t> </a:t>
            </a:r>
            <a:r>
              <a:rPr lang="en-GB" dirty="0" err="1"/>
              <a:t>Mwucyc</a:t>
            </a:r>
            <a:r>
              <a:rPr lang="en-GB" dirty="0"/>
              <a:t>@ </a:t>
            </a:r>
            <a:r>
              <a:rPr lang="en-GB" dirty="0" err="1"/>
              <a:t>efmoh</a:t>
            </a:r>
            <a:r>
              <a:rPr lang="en-GB" dirty="0"/>
              <a:t> </a:t>
            </a:r>
            <a:r>
              <a:rPr lang="en-GB" dirty="0" err="1"/>
              <a:t>qen</a:t>
            </a:r>
            <a:r>
              <a:rPr lang="en-GB" dirty="0"/>
              <a:t> pi`,</a:t>
            </a:r>
            <a:r>
              <a:rPr lang="en-GB" dirty="0" err="1"/>
              <a:t>rwm</a:t>
            </a:r>
            <a:r>
              <a:rPr lang="en-GB" dirty="0"/>
              <a:t>@ </a:t>
            </a:r>
            <a:r>
              <a:rPr lang="en-GB" dirty="0" err="1"/>
              <a:t>ouoh</a:t>
            </a:r>
            <a:r>
              <a:rPr lang="en-GB" dirty="0"/>
              <a:t> </a:t>
            </a:r>
            <a:r>
              <a:rPr lang="en-GB" dirty="0" err="1"/>
              <a:t>nafrwkh</a:t>
            </a:r>
            <a:r>
              <a:rPr lang="en-GB" dirty="0"/>
              <a:t> an.</a:t>
            </a:r>
          </a:p>
        </p:txBody>
      </p:sp>
    </p:spTree>
    <p:extLst>
      <p:ext uri="{BB962C8B-B14F-4D97-AF65-F5344CB8AC3E}">
        <p14:creationId xmlns:p14="http://schemas.microsoft.com/office/powerpoint/2010/main" val="1726161517"/>
      </p:ext>
    </p:extLst>
  </p:cSld>
  <p:clrMapOvr>
    <a:masterClrMapping/>
  </p:clrMapOvr>
</p:sld>
</file>

<file path=ppt/slides/slide110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C05F7DE-A4FC-4977-88FF-DB5DC1A0EEF5}"/>
              </a:ext>
            </a:extLst>
          </p:cNvPr>
          <p:cNvSpPr>
            <a:spLocks noGrp="1"/>
          </p:cNvSpPr>
          <p:nvPr>
            <p:ph type="body" sz="quarter" idx="10"/>
          </p:nvPr>
        </p:nvSpPr>
        <p:spPr/>
        <p:txBody>
          <a:bodyPr/>
          <a:lstStyle/>
          <a:p>
            <a:r>
              <a:rPr lang="ar-EG" sz="3600" dirty="0"/>
              <a:t>إيه تيه فاى بيه إبشيرى إمفنوتى: إيطاف شوبى خين تيه نيه چي: إمبيه بي إكروم أنتيه تيف ميثنوتى: روكه إمبيه صوما.</a:t>
            </a:r>
            <a:endParaRPr lang="en-GB" sz="3600" dirty="0"/>
          </a:p>
        </p:txBody>
      </p:sp>
      <p:sp>
        <p:nvSpPr>
          <p:cNvPr id="3" name="Text Placeholder 2">
            <a:extLst>
              <a:ext uri="{FF2B5EF4-FFF2-40B4-BE49-F238E27FC236}">
                <a16:creationId xmlns:a16="http://schemas.microsoft.com/office/drawing/2014/main" id="{49E612A0-A795-429C-863C-D8FE460B58C0}"/>
              </a:ext>
            </a:extLst>
          </p:cNvPr>
          <p:cNvSpPr>
            <a:spLocks noGrp="1"/>
          </p:cNvSpPr>
          <p:nvPr>
            <p:ph type="body" sz="quarter" idx="11"/>
          </p:nvPr>
        </p:nvSpPr>
        <p:spPr>
          <a:xfrm>
            <a:off x="0" y="3724056"/>
            <a:ext cx="9144000" cy="1014213"/>
          </a:xfrm>
        </p:spPr>
        <p:txBody>
          <a:bodyPr/>
          <a:lstStyle/>
          <a:p>
            <a:r>
              <a:rPr lang="ar-EG" sz="3600" dirty="0"/>
              <a:t>أى ابن الله، الذى أتى وحل فى بطنك، ونار لاهوته، لم تحرق جسدك.</a:t>
            </a:r>
            <a:endParaRPr lang="en-GB" sz="3600" dirty="0"/>
          </a:p>
        </p:txBody>
      </p:sp>
      <p:sp>
        <p:nvSpPr>
          <p:cNvPr id="4" name="Text Placeholder 3">
            <a:extLst>
              <a:ext uri="{FF2B5EF4-FFF2-40B4-BE49-F238E27FC236}">
                <a16:creationId xmlns:a16="http://schemas.microsoft.com/office/drawing/2014/main" id="{D56265AE-4B46-472A-9808-A2C85F469B70}"/>
              </a:ext>
            </a:extLst>
          </p:cNvPr>
          <p:cNvSpPr>
            <a:spLocks noGrp="1"/>
          </p:cNvSpPr>
          <p:nvPr>
            <p:ph type="body" sz="quarter" idx="12"/>
          </p:nvPr>
        </p:nvSpPr>
        <p:spPr>
          <a:xfrm>
            <a:off x="0" y="4738269"/>
            <a:ext cx="9144000" cy="992939"/>
          </a:xfrm>
        </p:spPr>
        <p:txBody>
          <a:bodyPr/>
          <a:lstStyle/>
          <a:p>
            <a:pPr>
              <a:spcBef>
                <a:spcPts val="0"/>
              </a:spcBef>
            </a:pPr>
            <a:r>
              <a:rPr lang="en-GB" sz="3700" dirty="0"/>
              <a:t> `</a:t>
            </a:r>
            <a:r>
              <a:rPr lang="en-GB" sz="3700" dirty="0" err="1"/>
              <a:t>Ete</a:t>
            </a:r>
            <a:r>
              <a:rPr lang="en-GB" sz="3700" dirty="0"/>
              <a:t> </a:t>
            </a:r>
            <a:r>
              <a:rPr lang="en-GB" sz="3700" dirty="0" err="1"/>
              <a:t>vai</a:t>
            </a:r>
            <a:r>
              <a:rPr lang="en-GB" sz="3700" dirty="0"/>
              <a:t> pe `</a:t>
            </a:r>
            <a:r>
              <a:rPr lang="en-GB" sz="3700" dirty="0" err="1"/>
              <a:t>pSyri</a:t>
            </a:r>
            <a:r>
              <a:rPr lang="en-GB" sz="3700" dirty="0"/>
              <a:t> `mV]@ `</a:t>
            </a:r>
            <a:r>
              <a:rPr lang="en-GB" sz="3700" dirty="0" err="1"/>
              <a:t>etafswpi</a:t>
            </a:r>
            <a:r>
              <a:rPr lang="en-GB" sz="3700" dirty="0"/>
              <a:t> </a:t>
            </a:r>
            <a:r>
              <a:rPr lang="en-GB" sz="3700" dirty="0" err="1"/>
              <a:t>qen</a:t>
            </a:r>
            <a:r>
              <a:rPr lang="en-GB" sz="3700" dirty="0"/>
              <a:t> </a:t>
            </a:r>
            <a:r>
              <a:rPr lang="en-GB" sz="3700" dirty="0" err="1"/>
              <a:t>teneji</a:t>
            </a:r>
            <a:r>
              <a:rPr lang="en-GB" sz="3700" dirty="0"/>
              <a:t>@</a:t>
            </a:r>
            <a:endParaRPr lang="ar-EG" sz="3700" dirty="0"/>
          </a:p>
          <a:p>
            <a:pPr>
              <a:spcBef>
                <a:spcPts val="0"/>
              </a:spcBef>
            </a:pPr>
            <a:r>
              <a:rPr lang="en-GB" sz="3700" dirty="0"/>
              <a:t> `</a:t>
            </a:r>
            <a:r>
              <a:rPr lang="en-GB" sz="3700" dirty="0" err="1"/>
              <a:t>mpe</a:t>
            </a:r>
            <a:r>
              <a:rPr lang="en-GB" sz="3700" dirty="0"/>
              <a:t> pi`,</a:t>
            </a:r>
            <a:r>
              <a:rPr lang="en-GB" sz="3700" dirty="0" err="1"/>
              <a:t>rwm</a:t>
            </a:r>
            <a:r>
              <a:rPr lang="en-GB" sz="3700" dirty="0"/>
              <a:t> `</a:t>
            </a:r>
            <a:r>
              <a:rPr lang="en-GB" sz="3700" dirty="0" err="1"/>
              <a:t>nte</a:t>
            </a:r>
            <a:r>
              <a:rPr lang="en-GB" sz="3700" dirty="0"/>
              <a:t> </a:t>
            </a:r>
            <a:r>
              <a:rPr lang="en-GB" sz="3700" dirty="0" err="1"/>
              <a:t>tefme;nou</a:t>
            </a:r>
            <a:r>
              <a:rPr lang="en-GB" sz="3700" dirty="0"/>
              <a:t>]@ </a:t>
            </a:r>
            <a:r>
              <a:rPr lang="en-GB" sz="3700" dirty="0" err="1"/>
              <a:t>rwkh</a:t>
            </a:r>
            <a:r>
              <a:rPr lang="en-GB" sz="3700" dirty="0"/>
              <a:t> `</a:t>
            </a:r>
            <a:r>
              <a:rPr lang="en-GB" sz="3700" dirty="0" err="1"/>
              <a:t>mpecwma</a:t>
            </a:r>
            <a:r>
              <a:rPr lang="en-GB" sz="3700" dirty="0"/>
              <a:t>.</a:t>
            </a:r>
          </a:p>
        </p:txBody>
      </p:sp>
    </p:spTree>
    <p:extLst>
      <p:ext uri="{BB962C8B-B14F-4D97-AF65-F5344CB8AC3E}">
        <p14:creationId xmlns:p14="http://schemas.microsoft.com/office/powerpoint/2010/main" val="3643247140"/>
      </p:ext>
    </p:extLst>
  </p:cSld>
  <p:clrMapOvr>
    <a:masterClrMapping/>
  </p:clrMapOvr>
</p:sld>
</file>

<file path=ppt/slides/slide110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80DBCF9-2942-47AF-8903-1D9C06DDDC2B}"/>
              </a:ext>
            </a:extLst>
          </p:cNvPr>
          <p:cNvSpPr>
            <a:spLocks noGrp="1"/>
          </p:cNvSpPr>
          <p:nvPr>
            <p:ph type="body" sz="quarter" idx="10"/>
          </p:nvPr>
        </p:nvSpPr>
        <p:spPr/>
        <p:txBody>
          <a:bodyPr/>
          <a:lstStyle/>
          <a:p>
            <a:pPr>
              <a:spcBef>
                <a:spcPts val="0"/>
              </a:spcBef>
            </a:pPr>
            <a:r>
              <a:rPr kumimoji="0" lang="ar-EG" sz="4000" b="1" i="0" u="none" strike="noStrike" kern="1200" cap="none" normalizeH="0" baseline="0" dirty="0">
                <a:ln>
                  <a:noFill/>
                </a:ln>
                <a:solidFill>
                  <a:schemeClr val="bg1"/>
                </a:solidFill>
                <a:effectLst/>
                <a:latin typeface="Times New Roman" pitchFamily="18" charset="0"/>
                <a:ea typeface="+mn-ea"/>
                <a:cs typeface="Times New Roman" pitchFamily="18" charset="0"/>
              </a:rPr>
              <a:t>إنثوتيه تى كوى: إمبوو تى إجروج إيروس: </a:t>
            </a:r>
          </a:p>
          <a:p>
            <a:pPr>
              <a:spcBef>
                <a:spcPts val="0"/>
              </a:spcBef>
            </a:pPr>
            <a:r>
              <a:rPr kumimoji="0" lang="ar-EG" sz="4000" b="1" i="0" u="none" strike="noStrike" kern="1200" cap="none" normalizeH="0" baseline="0" dirty="0">
                <a:ln>
                  <a:noFill/>
                </a:ln>
                <a:solidFill>
                  <a:schemeClr val="bg1"/>
                </a:solidFill>
                <a:effectLst/>
                <a:latin typeface="Times New Roman" pitchFamily="18" charset="0"/>
                <a:ea typeface="+mn-ea"/>
                <a:cs typeface="Times New Roman" pitchFamily="18" charset="0"/>
              </a:rPr>
              <a:t>آريه طا أوو أو إيڤول: إن أوكاريوس إنؤنخ.</a:t>
            </a:r>
            <a:endParaRPr lang="en-GB" dirty="0"/>
          </a:p>
        </p:txBody>
      </p:sp>
      <p:sp>
        <p:nvSpPr>
          <p:cNvPr id="3" name="Text Placeholder 2">
            <a:extLst>
              <a:ext uri="{FF2B5EF4-FFF2-40B4-BE49-F238E27FC236}">
                <a16:creationId xmlns:a16="http://schemas.microsoft.com/office/drawing/2014/main" id="{A582908A-7912-45CF-B475-5AA96E707DA3}"/>
              </a:ext>
            </a:extLst>
          </p:cNvPr>
          <p:cNvSpPr>
            <a:spLocks noGrp="1"/>
          </p:cNvSpPr>
          <p:nvPr>
            <p:ph type="body" sz="quarter" idx="11"/>
          </p:nvPr>
        </p:nvSpPr>
        <p:spPr/>
        <p:txBody>
          <a:bodyPr anchor="ctr"/>
          <a:lstStyle/>
          <a:p>
            <a:r>
              <a:rPr lang="ar-EG" dirty="0"/>
              <a:t>أنت هى الحقل، الذى لم يزرع، وأخرجت، ثمرة حياة.</a:t>
            </a:r>
            <a:endParaRPr lang="en-GB" dirty="0"/>
          </a:p>
        </p:txBody>
      </p:sp>
      <p:sp>
        <p:nvSpPr>
          <p:cNvPr id="4" name="Text Placeholder 3">
            <a:extLst>
              <a:ext uri="{FF2B5EF4-FFF2-40B4-BE49-F238E27FC236}">
                <a16:creationId xmlns:a16="http://schemas.microsoft.com/office/drawing/2014/main" id="{ECFEC590-D9B1-4031-8EA7-FA4FA8F21AF2}"/>
              </a:ext>
            </a:extLst>
          </p:cNvPr>
          <p:cNvSpPr>
            <a:spLocks noGrp="1"/>
          </p:cNvSpPr>
          <p:nvPr>
            <p:ph type="body" sz="quarter" idx="12"/>
          </p:nvPr>
        </p:nvSpPr>
        <p:spPr/>
        <p:txBody>
          <a:bodyPr/>
          <a:lstStyle/>
          <a:p>
            <a:pPr>
              <a:spcBef>
                <a:spcPts val="0"/>
              </a:spcBef>
            </a:pPr>
            <a:r>
              <a:rPr lang="en-GB" dirty="0" err="1"/>
              <a:t>N;o</a:t>
            </a:r>
            <a:r>
              <a:rPr lang="en-GB" dirty="0"/>
              <a:t> </a:t>
            </a:r>
            <a:r>
              <a:rPr lang="en-GB" dirty="0" err="1"/>
              <a:t>te</a:t>
            </a:r>
            <a:r>
              <a:rPr lang="en-GB" dirty="0"/>
              <a:t> ]koi@ `</a:t>
            </a:r>
            <a:r>
              <a:rPr lang="en-GB" dirty="0" err="1"/>
              <a:t>mpou</a:t>
            </a:r>
            <a:r>
              <a:rPr lang="en-GB" dirty="0"/>
              <a:t>]`</a:t>
            </a:r>
            <a:r>
              <a:rPr lang="en-GB" dirty="0" err="1"/>
              <a:t>jroj</a:t>
            </a:r>
            <a:r>
              <a:rPr lang="en-GB" dirty="0"/>
              <a:t> `</a:t>
            </a:r>
            <a:r>
              <a:rPr lang="en-GB" dirty="0" err="1"/>
              <a:t>eroc</a:t>
            </a:r>
            <a:r>
              <a:rPr lang="en-GB" dirty="0"/>
              <a:t>@</a:t>
            </a:r>
            <a:endParaRPr lang="ar-EG" dirty="0"/>
          </a:p>
          <a:p>
            <a:pPr>
              <a:spcBef>
                <a:spcPts val="0"/>
              </a:spcBef>
            </a:pPr>
            <a:r>
              <a:rPr lang="en-GB" dirty="0"/>
              <a:t> `</a:t>
            </a:r>
            <a:r>
              <a:rPr lang="en-GB" dirty="0" err="1"/>
              <a:t>aretaou`o</a:t>
            </a:r>
            <a:r>
              <a:rPr lang="en-GB" dirty="0"/>
              <a:t> `</a:t>
            </a:r>
            <a:r>
              <a:rPr lang="en-GB" dirty="0" err="1"/>
              <a:t>ebol</a:t>
            </a:r>
            <a:r>
              <a:rPr lang="en-GB" dirty="0"/>
              <a:t>@ `</a:t>
            </a:r>
            <a:r>
              <a:rPr lang="en-GB" dirty="0" err="1"/>
              <a:t>noukarpoc</a:t>
            </a:r>
            <a:r>
              <a:rPr lang="en-GB" dirty="0"/>
              <a:t> `</a:t>
            </a:r>
            <a:r>
              <a:rPr lang="en-GB" dirty="0" err="1"/>
              <a:t>nwnq</a:t>
            </a:r>
            <a:r>
              <a:rPr lang="en-GB" dirty="0"/>
              <a:t>.</a:t>
            </a:r>
          </a:p>
        </p:txBody>
      </p:sp>
    </p:spTree>
    <p:extLst>
      <p:ext uri="{BB962C8B-B14F-4D97-AF65-F5344CB8AC3E}">
        <p14:creationId xmlns:p14="http://schemas.microsoft.com/office/powerpoint/2010/main" val="1839219360"/>
      </p:ext>
    </p:extLst>
  </p:cSld>
  <p:clrMapOvr>
    <a:masterClrMapping/>
  </p:clrMapOvr>
</p:sld>
</file>

<file path=ppt/slides/slide110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71F8476-35BD-48D9-BBB1-4DCAB264E158}"/>
              </a:ext>
            </a:extLst>
          </p:cNvPr>
          <p:cNvSpPr>
            <a:spLocks noGrp="1"/>
          </p:cNvSpPr>
          <p:nvPr>
            <p:ph type="body" sz="quarter" idx="10"/>
          </p:nvPr>
        </p:nvSpPr>
        <p:spPr/>
        <p:txBody>
          <a:bodyPr/>
          <a:lstStyle/>
          <a:p>
            <a:r>
              <a:rPr lang="ar-EG" dirty="0"/>
              <a:t>إنثوبيه بى آهو: إيه طاف شوبف إنـچيه يوسيف: أفـچيم بى مارغا ريتيس: إفهيب خين تيف ميتي. </a:t>
            </a:r>
            <a:endParaRPr lang="en-GB" dirty="0"/>
          </a:p>
        </p:txBody>
      </p:sp>
      <p:sp>
        <p:nvSpPr>
          <p:cNvPr id="3" name="Text Placeholder 2">
            <a:extLst>
              <a:ext uri="{FF2B5EF4-FFF2-40B4-BE49-F238E27FC236}">
                <a16:creationId xmlns:a16="http://schemas.microsoft.com/office/drawing/2014/main" id="{27CECB91-7331-4624-B154-07448494D03D}"/>
              </a:ext>
            </a:extLst>
          </p:cNvPr>
          <p:cNvSpPr>
            <a:spLocks noGrp="1"/>
          </p:cNvSpPr>
          <p:nvPr>
            <p:ph type="body" sz="quarter" idx="11"/>
          </p:nvPr>
        </p:nvSpPr>
        <p:spPr/>
        <p:txBody>
          <a:bodyPr anchor="ctr"/>
          <a:lstStyle/>
          <a:p>
            <a:r>
              <a:rPr lang="ar-EG" sz="3200" dirty="0"/>
              <a:t>أنت هى الكنز، الذى اشتراه يوسف، فوجد الجوهر، مخفى فى وسطه.</a:t>
            </a:r>
            <a:endParaRPr lang="en-GB" sz="3200" dirty="0"/>
          </a:p>
        </p:txBody>
      </p:sp>
      <p:sp>
        <p:nvSpPr>
          <p:cNvPr id="4" name="Text Placeholder 3">
            <a:extLst>
              <a:ext uri="{FF2B5EF4-FFF2-40B4-BE49-F238E27FC236}">
                <a16:creationId xmlns:a16="http://schemas.microsoft.com/office/drawing/2014/main" id="{D32DF935-146A-43FC-B9F1-BB61FDFADF3A}"/>
              </a:ext>
            </a:extLst>
          </p:cNvPr>
          <p:cNvSpPr>
            <a:spLocks noGrp="1"/>
          </p:cNvSpPr>
          <p:nvPr>
            <p:ph type="body" sz="quarter" idx="12"/>
          </p:nvPr>
        </p:nvSpPr>
        <p:spPr/>
        <p:txBody>
          <a:bodyPr/>
          <a:lstStyle/>
          <a:p>
            <a:pPr>
              <a:spcBef>
                <a:spcPts val="0"/>
              </a:spcBef>
            </a:pPr>
            <a:r>
              <a:rPr lang="en-GB" dirty="0"/>
              <a:t> `</a:t>
            </a:r>
            <a:r>
              <a:rPr lang="en-GB" dirty="0" err="1"/>
              <a:t>N;o</a:t>
            </a:r>
            <a:r>
              <a:rPr lang="en-GB" dirty="0"/>
              <a:t> pe </a:t>
            </a:r>
            <a:r>
              <a:rPr lang="en-GB" dirty="0" err="1"/>
              <a:t>pi`aho</a:t>
            </a:r>
            <a:r>
              <a:rPr lang="en-GB" dirty="0"/>
              <a:t>@ `</a:t>
            </a:r>
            <a:r>
              <a:rPr lang="en-GB" dirty="0" err="1"/>
              <a:t>etafsopf</a:t>
            </a:r>
            <a:r>
              <a:rPr lang="en-GB" dirty="0"/>
              <a:t> `</a:t>
            </a:r>
            <a:r>
              <a:rPr lang="en-GB" dirty="0" err="1"/>
              <a:t>nje</a:t>
            </a:r>
            <a:r>
              <a:rPr lang="en-GB" dirty="0"/>
              <a:t> </a:t>
            </a:r>
            <a:r>
              <a:rPr lang="en-GB" dirty="0" err="1"/>
              <a:t>Iwcyv</a:t>
            </a:r>
            <a:r>
              <a:rPr lang="en-GB" dirty="0"/>
              <a:t>@</a:t>
            </a:r>
            <a:endParaRPr lang="ar-EG" dirty="0"/>
          </a:p>
          <a:p>
            <a:pPr>
              <a:spcBef>
                <a:spcPts val="0"/>
              </a:spcBef>
            </a:pPr>
            <a:r>
              <a:rPr lang="en-GB" dirty="0"/>
              <a:t> </a:t>
            </a:r>
            <a:r>
              <a:rPr lang="en-GB" dirty="0" err="1"/>
              <a:t>afjem</a:t>
            </a:r>
            <a:r>
              <a:rPr lang="en-GB" dirty="0"/>
              <a:t> </a:t>
            </a:r>
            <a:r>
              <a:rPr lang="en-GB" dirty="0" err="1"/>
              <a:t>pimarjarityc</a:t>
            </a:r>
            <a:r>
              <a:rPr lang="en-GB" dirty="0"/>
              <a:t>@ </a:t>
            </a:r>
            <a:r>
              <a:rPr lang="en-GB" dirty="0" err="1"/>
              <a:t>efhyp</a:t>
            </a:r>
            <a:r>
              <a:rPr lang="en-GB" dirty="0"/>
              <a:t> </a:t>
            </a:r>
            <a:r>
              <a:rPr lang="en-GB" dirty="0" err="1"/>
              <a:t>qen</a:t>
            </a:r>
            <a:r>
              <a:rPr lang="en-GB" dirty="0"/>
              <a:t> </a:t>
            </a:r>
            <a:r>
              <a:rPr lang="en-GB" dirty="0" err="1"/>
              <a:t>tefmy</a:t>
            </a:r>
            <a:r>
              <a:rPr lang="en-GB" dirty="0"/>
              <a:t>].</a:t>
            </a:r>
          </a:p>
        </p:txBody>
      </p:sp>
    </p:spTree>
    <p:extLst>
      <p:ext uri="{BB962C8B-B14F-4D97-AF65-F5344CB8AC3E}">
        <p14:creationId xmlns:p14="http://schemas.microsoft.com/office/powerpoint/2010/main" val="1941601326"/>
      </p:ext>
    </p:extLst>
  </p:cSld>
  <p:clrMapOvr>
    <a:masterClrMapping/>
  </p:clrMapOvr>
</p:sld>
</file>

<file path=ppt/slides/slide110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92859D8-44AA-4C31-A7C1-1C0F923756AB}"/>
              </a:ext>
            </a:extLst>
          </p:cNvPr>
          <p:cNvSpPr>
            <a:spLocks noGrp="1"/>
          </p:cNvSpPr>
          <p:nvPr>
            <p:ph type="body" sz="quarter" idx="10"/>
          </p:nvPr>
        </p:nvSpPr>
        <p:spPr/>
        <p:txBody>
          <a:bodyPr/>
          <a:lstStyle/>
          <a:p>
            <a:pPr>
              <a:spcBef>
                <a:spcPts val="0"/>
              </a:spcBef>
            </a:pPr>
            <a:r>
              <a:rPr lang="ar-EG" sz="3800" dirty="0"/>
              <a:t>أفـچيم بينسوتير: إيسوس خين تيه نيه چي: </a:t>
            </a:r>
          </a:p>
          <a:p>
            <a:pPr>
              <a:spcBef>
                <a:spcPts val="0"/>
              </a:spcBef>
            </a:pPr>
            <a:r>
              <a:rPr lang="ar-EG" sz="3800" dirty="0"/>
              <a:t>آريه إجفوف إيه بي كوزموس: شا إنتيف سوتي إممون. </a:t>
            </a:r>
            <a:endParaRPr lang="en-GB" sz="3800" dirty="0"/>
          </a:p>
        </p:txBody>
      </p:sp>
      <p:sp>
        <p:nvSpPr>
          <p:cNvPr id="3" name="Text Placeholder 2">
            <a:extLst>
              <a:ext uri="{FF2B5EF4-FFF2-40B4-BE49-F238E27FC236}">
                <a16:creationId xmlns:a16="http://schemas.microsoft.com/office/drawing/2014/main" id="{92C2D45E-6BA8-45BF-9D47-8C6E5D51AD97}"/>
              </a:ext>
            </a:extLst>
          </p:cNvPr>
          <p:cNvSpPr>
            <a:spLocks noGrp="1"/>
          </p:cNvSpPr>
          <p:nvPr>
            <p:ph type="body" sz="quarter" idx="11"/>
          </p:nvPr>
        </p:nvSpPr>
        <p:spPr/>
        <p:txBody>
          <a:bodyPr anchor="ctr"/>
          <a:lstStyle/>
          <a:p>
            <a:r>
              <a:rPr lang="ar-EG" sz="3400" dirty="0"/>
              <a:t>وجد مخلصنا، يسوع فى بطنك، وولدتيه الى العالم، حتى خلصنا.</a:t>
            </a:r>
            <a:endParaRPr lang="en-GB" sz="3400" dirty="0"/>
          </a:p>
        </p:txBody>
      </p:sp>
      <p:sp>
        <p:nvSpPr>
          <p:cNvPr id="4" name="Text Placeholder 3">
            <a:extLst>
              <a:ext uri="{FF2B5EF4-FFF2-40B4-BE49-F238E27FC236}">
                <a16:creationId xmlns:a16="http://schemas.microsoft.com/office/drawing/2014/main" id="{115896A0-26A0-49CE-A31A-9D22383284F3}"/>
              </a:ext>
            </a:extLst>
          </p:cNvPr>
          <p:cNvSpPr>
            <a:spLocks noGrp="1"/>
          </p:cNvSpPr>
          <p:nvPr>
            <p:ph type="body" sz="quarter" idx="12"/>
          </p:nvPr>
        </p:nvSpPr>
        <p:spPr/>
        <p:txBody>
          <a:bodyPr/>
          <a:lstStyle/>
          <a:p>
            <a:pPr>
              <a:spcBef>
                <a:spcPts val="0"/>
              </a:spcBef>
            </a:pPr>
            <a:r>
              <a:rPr lang="en-GB" dirty="0" err="1"/>
              <a:t>Afjem</a:t>
            </a:r>
            <a:r>
              <a:rPr lang="en-GB" dirty="0"/>
              <a:t> </a:t>
            </a:r>
            <a:r>
              <a:rPr lang="en-GB" dirty="0" err="1"/>
              <a:t>penCwtyr</a:t>
            </a:r>
            <a:r>
              <a:rPr lang="en-GB" dirty="0"/>
              <a:t>@ I=y=c </a:t>
            </a:r>
            <a:r>
              <a:rPr lang="en-GB" dirty="0" err="1"/>
              <a:t>qen</a:t>
            </a:r>
            <a:r>
              <a:rPr lang="en-GB" dirty="0"/>
              <a:t> </a:t>
            </a:r>
            <a:r>
              <a:rPr lang="en-GB" dirty="0" err="1"/>
              <a:t>teneji</a:t>
            </a:r>
            <a:r>
              <a:rPr lang="en-GB" dirty="0"/>
              <a:t>@</a:t>
            </a:r>
            <a:endParaRPr lang="ar-EG" dirty="0"/>
          </a:p>
          <a:p>
            <a:pPr>
              <a:spcBef>
                <a:spcPts val="0"/>
              </a:spcBef>
            </a:pPr>
            <a:r>
              <a:rPr lang="en-GB" dirty="0"/>
              <a:t> `</a:t>
            </a:r>
            <a:r>
              <a:rPr lang="en-GB" dirty="0" err="1"/>
              <a:t>are`jvof</a:t>
            </a:r>
            <a:r>
              <a:rPr lang="en-GB" dirty="0"/>
              <a:t> `</a:t>
            </a:r>
            <a:r>
              <a:rPr lang="en-GB" dirty="0" err="1"/>
              <a:t>epikocmoc</a:t>
            </a:r>
            <a:r>
              <a:rPr lang="en-GB" dirty="0"/>
              <a:t>@ </a:t>
            </a:r>
            <a:r>
              <a:rPr lang="en-GB" dirty="0" err="1"/>
              <a:t>sa`ntefcw</a:t>
            </a:r>
            <a:r>
              <a:rPr lang="en-GB" dirty="0"/>
              <a:t>] `</a:t>
            </a:r>
            <a:r>
              <a:rPr lang="en-GB" dirty="0" err="1"/>
              <a:t>mmon</a:t>
            </a:r>
            <a:r>
              <a:rPr lang="en-GB" dirty="0"/>
              <a:t>.</a:t>
            </a:r>
          </a:p>
        </p:txBody>
      </p:sp>
    </p:spTree>
    <p:extLst>
      <p:ext uri="{BB962C8B-B14F-4D97-AF65-F5344CB8AC3E}">
        <p14:creationId xmlns:p14="http://schemas.microsoft.com/office/powerpoint/2010/main" val="1593499598"/>
      </p:ext>
    </p:extLst>
  </p:cSld>
  <p:clrMapOvr>
    <a:masterClrMapping/>
  </p:clrMapOvr>
</p:sld>
</file>

<file path=ppt/slides/slide110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F7555A0-2FF1-49F6-B539-A88E6DD98615}"/>
              </a:ext>
            </a:extLst>
          </p:cNvPr>
          <p:cNvSpPr>
            <a:spLocks noGrp="1"/>
          </p:cNvSpPr>
          <p:nvPr>
            <p:ph type="body" sz="quarter" idx="10"/>
          </p:nvPr>
        </p:nvSpPr>
        <p:spPr/>
        <p:txBody>
          <a:bodyPr/>
          <a:lstStyle/>
          <a:p>
            <a:r>
              <a:rPr lang="ar-EG" sz="3800" dirty="0"/>
              <a:t>چيه إنثوف خين بيف أوو أوش: نيم إبتي ماتي إمبيفيوت: نيم بي إبنڤما إثؤاب: أفئي أفسوتي إممون. </a:t>
            </a:r>
            <a:endParaRPr lang="en-GB" sz="3800" dirty="0"/>
          </a:p>
        </p:txBody>
      </p:sp>
      <p:sp>
        <p:nvSpPr>
          <p:cNvPr id="3" name="Text Placeholder 2">
            <a:extLst>
              <a:ext uri="{FF2B5EF4-FFF2-40B4-BE49-F238E27FC236}">
                <a16:creationId xmlns:a16="http://schemas.microsoft.com/office/drawing/2014/main" id="{91EF2CAD-89DC-4DB4-893C-7AB7B2EA0972}"/>
              </a:ext>
            </a:extLst>
          </p:cNvPr>
          <p:cNvSpPr>
            <a:spLocks noGrp="1"/>
          </p:cNvSpPr>
          <p:nvPr>
            <p:ph type="body" sz="quarter" idx="11"/>
          </p:nvPr>
        </p:nvSpPr>
        <p:spPr/>
        <p:txBody>
          <a:bodyPr anchor="ctr"/>
          <a:lstStyle/>
          <a:p>
            <a:r>
              <a:rPr lang="ar-EG" sz="3800" dirty="0"/>
              <a:t>لأنه بإرادته، ومسرة أبيه، والروح القدس، أتى و خلصنا.</a:t>
            </a:r>
            <a:endParaRPr lang="en-GB" sz="3800" dirty="0"/>
          </a:p>
        </p:txBody>
      </p:sp>
      <p:sp>
        <p:nvSpPr>
          <p:cNvPr id="4" name="Text Placeholder 3">
            <a:extLst>
              <a:ext uri="{FF2B5EF4-FFF2-40B4-BE49-F238E27FC236}">
                <a16:creationId xmlns:a16="http://schemas.microsoft.com/office/drawing/2014/main" id="{BF552D71-2290-4E79-9D11-DE80EE602AF2}"/>
              </a:ext>
            </a:extLst>
          </p:cNvPr>
          <p:cNvSpPr>
            <a:spLocks noGrp="1"/>
          </p:cNvSpPr>
          <p:nvPr>
            <p:ph type="body" sz="quarter" idx="12"/>
          </p:nvPr>
        </p:nvSpPr>
        <p:spPr/>
        <p:txBody>
          <a:bodyPr/>
          <a:lstStyle/>
          <a:p>
            <a:r>
              <a:rPr lang="en-GB" sz="3900" dirty="0"/>
              <a:t>Je `</a:t>
            </a:r>
            <a:r>
              <a:rPr lang="en-GB" sz="3900" dirty="0" err="1"/>
              <a:t>n;of</a:t>
            </a:r>
            <a:r>
              <a:rPr lang="en-GB" sz="3900" dirty="0"/>
              <a:t> </a:t>
            </a:r>
            <a:r>
              <a:rPr lang="en-GB" sz="3900" dirty="0" err="1"/>
              <a:t>qen</a:t>
            </a:r>
            <a:r>
              <a:rPr lang="en-GB" sz="3900" dirty="0"/>
              <a:t> </a:t>
            </a:r>
            <a:r>
              <a:rPr lang="en-GB" sz="3900" dirty="0" err="1"/>
              <a:t>pefouws</a:t>
            </a:r>
            <a:r>
              <a:rPr lang="en-GB" sz="3900" dirty="0"/>
              <a:t>@ </a:t>
            </a:r>
            <a:r>
              <a:rPr lang="en-GB" sz="3900" dirty="0" err="1"/>
              <a:t>nem</a:t>
            </a:r>
            <a:r>
              <a:rPr lang="en-GB" sz="3900" dirty="0"/>
              <a:t> `p]ma] `</a:t>
            </a:r>
            <a:r>
              <a:rPr lang="en-GB" sz="3900" dirty="0" err="1"/>
              <a:t>mPefiwt</a:t>
            </a:r>
            <a:r>
              <a:rPr lang="en-GB" sz="3900" dirty="0"/>
              <a:t>@</a:t>
            </a:r>
            <a:endParaRPr lang="ar-EG" sz="3900" dirty="0"/>
          </a:p>
          <a:p>
            <a:r>
              <a:rPr lang="en-GB" sz="3900" dirty="0"/>
              <a:t> </a:t>
            </a:r>
            <a:r>
              <a:rPr lang="en-GB" sz="3900" dirty="0" err="1"/>
              <a:t>nem</a:t>
            </a:r>
            <a:r>
              <a:rPr lang="en-GB" sz="3900" dirty="0"/>
              <a:t> </a:t>
            </a:r>
            <a:r>
              <a:rPr lang="en-GB" sz="3900" dirty="0" err="1"/>
              <a:t>pi`Pneuma</a:t>
            </a:r>
            <a:r>
              <a:rPr lang="en-GB" sz="3900" dirty="0"/>
              <a:t> =e=;=u@ </a:t>
            </a:r>
            <a:r>
              <a:rPr lang="en-GB" sz="3900" dirty="0" err="1"/>
              <a:t>af`i</a:t>
            </a:r>
            <a:r>
              <a:rPr lang="en-GB" sz="3900" dirty="0"/>
              <a:t> </a:t>
            </a:r>
            <a:r>
              <a:rPr lang="en-GB" sz="3900" dirty="0" err="1"/>
              <a:t>afcw</a:t>
            </a:r>
            <a:r>
              <a:rPr lang="en-GB" sz="3900" dirty="0"/>
              <a:t>] `</a:t>
            </a:r>
            <a:r>
              <a:rPr lang="en-GB" sz="3900" dirty="0" err="1"/>
              <a:t>mmon</a:t>
            </a:r>
            <a:r>
              <a:rPr lang="en-GB" sz="3900" dirty="0"/>
              <a:t>.</a:t>
            </a:r>
          </a:p>
        </p:txBody>
      </p:sp>
    </p:spTree>
    <p:extLst>
      <p:ext uri="{BB962C8B-B14F-4D97-AF65-F5344CB8AC3E}">
        <p14:creationId xmlns:p14="http://schemas.microsoft.com/office/powerpoint/2010/main" val="3099980033"/>
      </p:ext>
    </p:extLst>
  </p:cSld>
  <p:clrMapOvr>
    <a:masterClrMapping/>
  </p:clrMapOvr>
</p:sld>
</file>

<file path=ppt/slides/slide110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3A65EB42-A6B9-4D0F-9FF5-0CE62F378A64}"/>
              </a:ext>
            </a:extLst>
          </p:cNvPr>
          <p:cNvSpPr>
            <a:spLocks noGrp="1"/>
          </p:cNvSpPr>
          <p:nvPr>
            <p:ph type="body" sz="quarter" idx="10"/>
          </p:nvPr>
        </p:nvSpPr>
        <p:spPr/>
        <p:txBody>
          <a:bodyPr/>
          <a:lstStyle/>
          <a:p>
            <a:r>
              <a:rPr lang="ar-EG" dirty="0"/>
              <a:t>شيريه تي ماسنوتى: إبثيليل أنتيه ني أنجيلوس: </a:t>
            </a:r>
          </a:p>
          <a:p>
            <a:pPr>
              <a:spcBef>
                <a:spcPts val="0"/>
              </a:spcBef>
            </a:pPr>
            <a:r>
              <a:rPr lang="ar-EG" dirty="0"/>
              <a:t>شيرى تى سيمنيه: إبهيؤيش إنتيه نى إبروفيتيس.</a:t>
            </a:r>
            <a:endParaRPr lang="en-GB" dirty="0"/>
          </a:p>
        </p:txBody>
      </p:sp>
      <p:sp>
        <p:nvSpPr>
          <p:cNvPr id="6" name="Text Placeholder 5">
            <a:extLst>
              <a:ext uri="{FF2B5EF4-FFF2-40B4-BE49-F238E27FC236}">
                <a16:creationId xmlns:a16="http://schemas.microsoft.com/office/drawing/2014/main" id="{40153468-FE11-4A43-A7D7-12B59A6762DD}"/>
              </a:ext>
            </a:extLst>
          </p:cNvPr>
          <p:cNvSpPr>
            <a:spLocks noGrp="1"/>
          </p:cNvSpPr>
          <p:nvPr>
            <p:ph type="body" sz="quarter" idx="11"/>
          </p:nvPr>
        </p:nvSpPr>
        <p:spPr/>
        <p:txBody>
          <a:bodyPr anchor="ctr"/>
          <a:lstStyle/>
          <a:p>
            <a:r>
              <a:rPr lang="ar-EG" sz="3300" dirty="0"/>
              <a:t>السلام لوالدة الإله، تهليل الملائكة، السلام للعفيفة، كرازة الأنبياء.</a:t>
            </a:r>
            <a:endParaRPr lang="en-GB" sz="3300" dirty="0"/>
          </a:p>
        </p:txBody>
      </p:sp>
      <p:sp>
        <p:nvSpPr>
          <p:cNvPr id="7" name="Text Placeholder 6">
            <a:extLst>
              <a:ext uri="{FF2B5EF4-FFF2-40B4-BE49-F238E27FC236}">
                <a16:creationId xmlns:a16="http://schemas.microsoft.com/office/drawing/2014/main" id="{2F8E7D94-B33B-4E0B-9736-15697D483EF6}"/>
              </a:ext>
            </a:extLst>
          </p:cNvPr>
          <p:cNvSpPr>
            <a:spLocks noGrp="1"/>
          </p:cNvSpPr>
          <p:nvPr>
            <p:ph type="body" sz="quarter" idx="12"/>
          </p:nvPr>
        </p:nvSpPr>
        <p:spPr/>
        <p:txBody>
          <a:bodyPr/>
          <a:lstStyle/>
          <a:p>
            <a:r>
              <a:rPr lang="en-GB" dirty="0"/>
              <a:t>&lt;ere ]</a:t>
            </a:r>
            <a:r>
              <a:rPr lang="en-GB" dirty="0" err="1"/>
              <a:t>macnou</a:t>
            </a:r>
            <a:r>
              <a:rPr lang="en-GB" dirty="0"/>
              <a:t>]@ `</a:t>
            </a:r>
            <a:r>
              <a:rPr lang="en-GB" dirty="0" err="1"/>
              <a:t>p;elyl</a:t>
            </a:r>
            <a:r>
              <a:rPr lang="en-GB" dirty="0"/>
              <a:t> `</a:t>
            </a:r>
            <a:r>
              <a:rPr lang="en-GB" dirty="0" err="1"/>
              <a:t>nte</a:t>
            </a:r>
            <a:r>
              <a:rPr lang="en-GB" dirty="0"/>
              <a:t> </a:t>
            </a:r>
            <a:r>
              <a:rPr lang="en-GB" dirty="0" err="1"/>
              <a:t>ni`aggeloc</a:t>
            </a:r>
            <a:r>
              <a:rPr lang="en-GB" dirty="0"/>
              <a:t>@ ,ere ]</a:t>
            </a:r>
            <a:r>
              <a:rPr lang="en-GB" dirty="0" err="1"/>
              <a:t>cemne</a:t>
            </a:r>
            <a:r>
              <a:rPr lang="en-GB" dirty="0"/>
              <a:t>@ `</a:t>
            </a:r>
            <a:r>
              <a:rPr lang="en-GB" dirty="0" err="1"/>
              <a:t>phiwis</a:t>
            </a:r>
            <a:r>
              <a:rPr lang="en-GB" dirty="0"/>
              <a:t> `</a:t>
            </a:r>
            <a:r>
              <a:rPr lang="en-GB" dirty="0" err="1"/>
              <a:t>nte</a:t>
            </a:r>
            <a:r>
              <a:rPr lang="en-GB" dirty="0"/>
              <a:t> </a:t>
            </a:r>
            <a:r>
              <a:rPr lang="en-GB" dirty="0" err="1"/>
              <a:t>ni`provytyc</a:t>
            </a:r>
            <a:r>
              <a:rPr lang="en-GB" dirty="0"/>
              <a:t>.</a:t>
            </a:r>
          </a:p>
        </p:txBody>
      </p:sp>
    </p:spTree>
    <p:extLst>
      <p:ext uri="{BB962C8B-B14F-4D97-AF65-F5344CB8AC3E}">
        <p14:creationId xmlns:p14="http://schemas.microsoft.com/office/powerpoint/2010/main" val="3264792218"/>
      </p:ext>
    </p:extLst>
  </p:cSld>
  <p:clrMapOvr>
    <a:masterClrMapping/>
  </p:clrMapOvr>
</p:sld>
</file>

<file path=ppt/slides/slide110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708774B-14FD-41B6-A70A-012FE21FA844}"/>
              </a:ext>
            </a:extLst>
          </p:cNvPr>
          <p:cNvSpPr>
            <a:spLocks noGrp="1"/>
          </p:cNvSpPr>
          <p:nvPr>
            <p:ph type="body" sz="quarter" idx="10"/>
          </p:nvPr>
        </p:nvSpPr>
        <p:spPr/>
        <p:txBody>
          <a:bodyPr/>
          <a:lstStyle/>
          <a:p>
            <a:r>
              <a:rPr lang="ar-EG" sz="3400" dirty="0"/>
              <a:t>شيريه ثى إيطاس چيم إهموت: إبتشويس شوب نيه ميه: شيرى ثى إيطاستشي أنتيه بى أنجيلوس: إم إفراشي إمبي كوزموس.</a:t>
            </a:r>
            <a:endParaRPr lang="en-GB" sz="3400" dirty="0"/>
          </a:p>
        </p:txBody>
      </p:sp>
      <p:sp>
        <p:nvSpPr>
          <p:cNvPr id="3" name="Text Placeholder 2">
            <a:extLst>
              <a:ext uri="{FF2B5EF4-FFF2-40B4-BE49-F238E27FC236}">
                <a16:creationId xmlns:a16="http://schemas.microsoft.com/office/drawing/2014/main" id="{6A50AFF3-2E9F-480E-B647-A7B3BABC6E0B}"/>
              </a:ext>
            </a:extLst>
          </p:cNvPr>
          <p:cNvSpPr>
            <a:spLocks noGrp="1"/>
          </p:cNvSpPr>
          <p:nvPr>
            <p:ph type="body" sz="quarter" idx="11"/>
          </p:nvPr>
        </p:nvSpPr>
        <p:spPr>
          <a:xfrm>
            <a:off x="0" y="3710609"/>
            <a:ext cx="9144000" cy="915179"/>
          </a:xfrm>
        </p:spPr>
        <p:txBody>
          <a:bodyPr/>
          <a:lstStyle/>
          <a:p>
            <a:r>
              <a:rPr lang="ar-EG" sz="3300" dirty="0"/>
              <a:t>السلام للتى وجدت نعمة، الرب معك، السلام للتى قبلت من الملاك، فرح العالم.</a:t>
            </a:r>
            <a:endParaRPr lang="en-GB" sz="3300" dirty="0"/>
          </a:p>
        </p:txBody>
      </p:sp>
      <p:sp>
        <p:nvSpPr>
          <p:cNvPr id="4" name="Text Placeholder 3">
            <a:extLst>
              <a:ext uri="{FF2B5EF4-FFF2-40B4-BE49-F238E27FC236}">
                <a16:creationId xmlns:a16="http://schemas.microsoft.com/office/drawing/2014/main" id="{C5AABC50-705B-4D7A-849F-778E8387F1EC}"/>
              </a:ext>
            </a:extLst>
          </p:cNvPr>
          <p:cNvSpPr>
            <a:spLocks noGrp="1"/>
          </p:cNvSpPr>
          <p:nvPr>
            <p:ph type="body" sz="quarter" idx="12"/>
          </p:nvPr>
        </p:nvSpPr>
        <p:spPr>
          <a:xfrm>
            <a:off x="0" y="4746812"/>
            <a:ext cx="9144000" cy="1089212"/>
          </a:xfrm>
        </p:spPr>
        <p:txBody>
          <a:bodyPr/>
          <a:lstStyle/>
          <a:p>
            <a:r>
              <a:rPr lang="en-GB" sz="3900" dirty="0"/>
              <a:t>&lt;ere ;</a:t>
            </a:r>
            <a:r>
              <a:rPr lang="en-GB" sz="3900" dirty="0" err="1"/>
              <a:t>y`etacjem</a:t>
            </a:r>
            <a:r>
              <a:rPr lang="en-GB" sz="3900" dirty="0"/>
              <a:t> `</a:t>
            </a:r>
            <a:r>
              <a:rPr lang="en-GB" sz="3900" dirty="0" err="1"/>
              <a:t>hmot</a:t>
            </a:r>
            <a:r>
              <a:rPr lang="en-GB" sz="3900" dirty="0"/>
              <a:t>@ P=o=c sop </a:t>
            </a:r>
            <a:r>
              <a:rPr lang="en-GB" sz="3900" dirty="0" err="1"/>
              <a:t>neme</a:t>
            </a:r>
            <a:r>
              <a:rPr lang="en-GB" sz="3900" dirty="0"/>
              <a:t>@ ,ere ;</a:t>
            </a:r>
            <a:r>
              <a:rPr lang="en-GB" sz="3900" dirty="0" err="1"/>
              <a:t>y`etac</a:t>
            </a:r>
            <a:r>
              <a:rPr lang="en-GB" sz="3900" dirty="0"/>
              <a:t>[</a:t>
            </a:r>
            <a:r>
              <a:rPr lang="en-GB" sz="3900" dirty="0" err="1"/>
              <a:t>i</a:t>
            </a:r>
            <a:r>
              <a:rPr lang="en-GB" sz="3900" dirty="0"/>
              <a:t> `</a:t>
            </a:r>
            <a:r>
              <a:rPr lang="en-GB" sz="3900" dirty="0" err="1"/>
              <a:t>nten</a:t>
            </a:r>
            <a:r>
              <a:rPr lang="en-GB" sz="3900" dirty="0"/>
              <a:t> </a:t>
            </a:r>
            <a:r>
              <a:rPr lang="en-GB" sz="3900" dirty="0" err="1"/>
              <a:t>piaggeloc</a:t>
            </a:r>
            <a:r>
              <a:rPr lang="en-GB" sz="3900" dirty="0"/>
              <a:t>@ `</a:t>
            </a:r>
            <a:r>
              <a:rPr lang="en-GB" sz="3900" dirty="0" err="1"/>
              <a:t>m`vrasi</a:t>
            </a:r>
            <a:r>
              <a:rPr lang="en-GB" sz="3900" dirty="0"/>
              <a:t> `</a:t>
            </a:r>
            <a:r>
              <a:rPr lang="en-GB" sz="3900" dirty="0" err="1"/>
              <a:t>mpikocmoc</a:t>
            </a:r>
            <a:r>
              <a:rPr lang="en-GB" sz="3900" dirty="0"/>
              <a:t>.</a:t>
            </a:r>
          </a:p>
        </p:txBody>
      </p:sp>
    </p:spTree>
    <p:extLst>
      <p:ext uri="{BB962C8B-B14F-4D97-AF65-F5344CB8AC3E}">
        <p14:creationId xmlns:p14="http://schemas.microsoft.com/office/powerpoint/2010/main" val="403661062"/>
      </p:ext>
    </p:extLst>
  </p:cSld>
  <p:clrMapOvr>
    <a:masterClrMapping/>
  </p:clrMapOvr>
</p:sld>
</file>

<file path=ppt/slides/slide110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A64B4A8-2E02-4FF9-A87B-973D82779483}"/>
              </a:ext>
            </a:extLst>
          </p:cNvPr>
          <p:cNvSpPr>
            <a:spLocks noGrp="1"/>
          </p:cNvSpPr>
          <p:nvPr>
            <p:ph type="body" sz="quarter" idx="10"/>
          </p:nvPr>
        </p:nvSpPr>
        <p:spPr/>
        <p:txBody>
          <a:bodyPr/>
          <a:lstStyle/>
          <a:p>
            <a:r>
              <a:rPr lang="ar-EG" sz="3300" dirty="0"/>
              <a:t>شيريه ثى إيطاس ميسى: إم إفريف ثاميو إمبى إيه إبتيرف: شيريه ثى إيطاس إم إبشا إمموتى إيروس: چيه إثماڤ إم بخرستوس.</a:t>
            </a:r>
            <a:endParaRPr lang="en-GB" sz="3300" dirty="0"/>
          </a:p>
        </p:txBody>
      </p:sp>
      <p:sp>
        <p:nvSpPr>
          <p:cNvPr id="3" name="Text Placeholder 2">
            <a:extLst>
              <a:ext uri="{FF2B5EF4-FFF2-40B4-BE49-F238E27FC236}">
                <a16:creationId xmlns:a16="http://schemas.microsoft.com/office/drawing/2014/main" id="{BCCF2333-EB8F-4365-906B-8AFD4C23CC87}"/>
              </a:ext>
            </a:extLst>
          </p:cNvPr>
          <p:cNvSpPr>
            <a:spLocks noGrp="1"/>
          </p:cNvSpPr>
          <p:nvPr>
            <p:ph type="body" sz="quarter" idx="11"/>
          </p:nvPr>
        </p:nvSpPr>
        <p:spPr>
          <a:xfrm>
            <a:off x="0" y="3713300"/>
            <a:ext cx="9144000" cy="1108342"/>
          </a:xfrm>
        </p:spPr>
        <p:txBody>
          <a:bodyPr/>
          <a:lstStyle/>
          <a:p>
            <a:r>
              <a:rPr lang="ar-EG" sz="3600" dirty="0"/>
              <a:t>السلام للتى ولدت، خالق الكل، السلام للتى استحقت أن تدعى، أم المسيح. </a:t>
            </a:r>
            <a:endParaRPr lang="en-GB" sz="3600" dirty="0"/>
          </a:p>
        </p:txBody>
      </p:sp>
      <p:sp>
        <p:nvSpPr>
          <p:cNvPr id="4" name="Text Placeholder 3">
            <a:extLst>
              <a:ext uri="{FF2B5EF4-FFF2-40B4-BE49-F238E27FC236}">
                <a16:creationId xmlns:a16="http://schemas.microsoft.com/office/drawing/2014/main" id="{A722A2B1-4BAF-47EB-BB99-7FC4EB335EBE}"/>
              </a:ext>
            </a:extLst>
          </p:cNvPr>
          <p:cNvSpPr>
            <a:spLocks noGrp="1"/>
          </p:cNvSpPr>
          <p:nvPr>
            <p:ph type="body" sz="quarter" idx="12"/>
          </p:nvPr>
        </p:nvSpPr>
        <p:spPr>
          <a:xfrm>
            <a:off x="0" y="4797674"/>
            <a:ext cx="9144000" cy="1108343"/>
          </a:xfrm>
        </p:spPr>
        <p:txBody>
          <a:bodyPr/>
          <a:lstStyle/>
          <a:p>
            <a:r>
              <a:rPr lang="en-GB" sz="3800" dirty="0"/>
              <a:t>&lt;ere ;</a:t>
            </a:r>
            <a:r>
              <a:rPr lang="en-GB" sz="3800" dirty="0" err="1"/>
              <a:t>y`etacmici</a:t>
            </a:r>
            <a:r>
              <a:rPr lang="en-GB" sz="3800" dirty="0"/>
              <a:t>@ `</a:t>
            </a:r>
            <a:r>
              <a:rPr lang="en-GB" sz="3800" dirty="0" err="1"/>
              <a:t>m`vref;amio</a:t>
            </a:r>
            <a:r>
              <a:rPr lang="en-GB" sz="3800" dirty="0"/>
              <a:t> `</a:t>
            </a:r>
            <a:r>
              <a:rPr lang="en-GB" sz="3800" dirty="0" err="1"/>
              <a:t>mpi`eptyrf</a:t>
            </a:r>
            <a:r>
              <a:rPr lang="en-GB" sz="3800" dirty="0"/>
              <a:t>@ ,ere ;</a:t>
            </a:r>
            <a:r>
              <a:rPr lang="en-GB" sz="3800" dirty="0" err="1"/>
              <a:t>y`etac`m`psa</a:t>
            </a:r>
            <a:r>
              <a:rPr lang="en-GB" sz="3800" dirty="0"/>
              <a:t> `</a:t>
            </a:r>
            <a:r>
              <a:rPr lang="en-GB" sz="3800" dirty="0" err="1"/>
              <a:t>mmou</a:t>
            </a:r>
            <a:r>
              <a:rPr lang="en-GB" sz="3800" dirty="0"/>
              <a:t>] `</a:t>
            </a:r>
            <a:r>
              <a:rPr lang="en-GB" sz="3800" dirty="0" err="1"/>
              <a:t>eroc</a:t>
            </a:r>
            <a:r>
              <a:rPr lang="en-GB" sz="3800" dirty="0"/>
              <a:t>@ je `;</a:t>
            </a:r>
            <a:r>
              <a:rPr lang="en-GB" sz="3800" dirty="0" err="1"/>
              <a:t>mau</a:t>
            </a:r>
            <a:r>
              <a:rPr lang="en-GB" sz="3800" dirty="0"/>
              <a:t> `</a:t>
            </a:r>
            <a:r>
              <a:rPr lang="en-GB" sz="3800" dirty="0" err="1"/>
              <a:t>mP</a:t>
            </a:r>
            <a:r>
              <a:rPr lang="en-GB" sz="3800" dirty="0"/>
              <a:t>=,=c.</a:t>
            </a:r>
          </a:p>
        </p:txBody>
      </p:sp>
    </p:spTree>
    <p:extLst>
      <p:ext uri="{BB962C8B-B14F-4D97-AF65-F5344CB8AC3E}">
        <p14:creationId xmlns:p14="http://schemas.microsoft.com/office/powerpoint/2010/main" val="1795924261"/>
      </p:ext>
    </p:extLst>
  </p:cSld>
  <p:clrMapOvr>
    <a:masterClrMapping/>
  </p:clrMapOvr>
</p:sld>
</file>

<file path=ppt/slides/slide110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DE2BDED-9A1D-45BD-8836-1EB3A2C0DC1A}"/>
              </a:ext>
            </a:extLst>
          </p:cNvPr>
          <p:cNvSpPr>
            <a:spLocks noGrp="1"/>
          </p:cNvSpPr>
          <p:nvPr>
            <p:ph type="body" sz="quarter" idx="10"/>
          </p:nvPr>
        </p:nvSpPr>
        <p:spPr/>
        <p:txBody>
          <a:bodyPr/>
          <a:lstStyle/>
          <a:p>
            <a:r>
              <a:rPr lang="ar-EG" sz="3800" dirty="0"/>
              <a:t>شيرى ثى إيطاستى: إم إبسوتى إن آدام نيم إيڤا: شيريه ثى إيطاس تى تشي: إم إفريف شانش إن أوو أون نيم ڤين. </a:t>
            </a:r>
            <a:endParaRPr lang="en-GB" sz="3800" dirty="0"/>
          </a:p>
        </p:txBody>
      </p:sp>
      <p:sp>
        <p:nvSpPr>
          <p:cNvPr id="3" name="Text Placeholder 2">
            <a:extLst>
              <a:ext uri="{FF2B5EF4-FFF2-40B4-BE49-F238E27FC236}">
                <a16:creationId xmlns:a16="http://schemas.microsoft.com/office/drawing/2014/main" id="{A89BD32B-6315-4839-8F30-CF92DE6F152E}"/>
              </a:ext>
            </a:extLst>
          </p:cNvPr>
          <p:cNvSpPr>
            <a:spLocks noGrp="1"/>
          </p:cNvSpPr>
          <p:nvPr>
            <p:ph type="body" sz="quarter" idx="11"/>
          </p:nvPr>
        </p:nvSpPr>
        <p:spPr/>
        <p:txBody>
          <a:bodyPr/>
          <a:lstStyle/>
          <a:p>
            <a:r>
              <a:rPr lang="ar-EG" sz="3400" dirty="0"/>
              <a:t>السلام للتى أعطت، الخلاص لأدم وحواء، السلام للتى أرضعت، عائل كل أحد.</a:t>
            </a:r>
            <a:endParaRPr lang="en-GB" sz="3400" dirty="0"/>
          </a:p>
        </p:txBody>
      </p:sp>
      <p:sp>
        <p:nvSpPr>
          <p:cNvPr id="4" name="Text Placeholder 3">
            <a:extLst>
              <a:ext uri="{FF2B5EF4-FFF2-40B4-BE49-F238E27FC236}">
                <a16:creationId xmlns:a16="http://schemas.microsoft.com/office/drawing/2014/main" id="{53637F80-1AF5-4B92-97D7-6A3FC9D553B9}"/>
              </a:ext>
            </a:extLst>
          </p:cNvPr>
          <p:cNvSpPr>
            <a:spLocks noGrp="1"/>
          </p:cNvSpPr>
          <p:nvPr>
            <p:ph type="body" sz="quarter" idx="12"/>
          </p:nvPr>
        </p:nvSpPr>
        <p:spPr>
          <a:xfrm>
            <a:off x="0" y="4576905"/>
            <a:ext cx="9144000" cy="1189740"/>
          </a:xfrm>
        </p:spPr>
        <p:txBody>
          <a:bodyPr/>
          <a:lstStyle/>
          <a:p>
            <a:r>
              <a:rPr lang="en-GB" dirty="0"/>
              <a:t>&lt;ere ;</a:t>
            </a:r>
            <a:r>
              <a:rPr lang="en-GB" dirty="0" err="1"/>
              <a:t>y`etac</a:t>
            </a:r>
            <a:r>
              <a:rPr lang="en-GB" dirty="0"/>
              <a:t>@] `</a:t>
            </a:r>
            <a:r>
              <a:rPr lang="en-GB" dirty="0" err="1"/>
              <a:t>m`pcw</a:t>
            </a:r>
            <a:r>
              <a:rPr lang="en-GB" dirty="0"/>
              <a:t>] `</a:t>
            </a:r>
            <a:r>
              <a:rPr lang="en-GB" dirty="0" err="1"/>
              <a:t>nAdam</a:t>
            </a:r>
            <a:r>
              <a:rPr lang="en-GB" dirty="0"/>
              <a:t> </a:t>
            </a:r>
            <a:r>
              <a:rPr lang="en-GB" dirty="0" err="1"/>
              <a:t>nem</a:t>
            </a:r>
            <a:r>
              <a:rPr lang="en-GB" dirty="0"/>
              <a:t> </a:t>
            </a:r>
            <a:r>
              <a:rPr lang="en-GB" dirty="0" err="1"/>
              <a:t>Eua</a:t>
            </a:r>
            <a:r>
              <a:rPr lang="en-GB" dirty="0"/>
              <a:t>@ ,ere ;</a:t>
            </a:r>
            <a:r>
              <a:rPr lang="en-GB" dirty="0" err="1"/>
              <a:t>y`etac</a:t>
            </a:r>
            <a:r>
              <a:rPr lang="en-GB" dirty="0"/>
              <a:t>]`[</a:t>
            </a:r>
            <a:r>
              <a:rPr lang="en-GB" dirty="0" err="1"/>
              <a:t>i</a:t>
            </a:r>
            <a:r>
              <a:rPr lang="en-GB" dirty="0"/>
              <a:t>@ `</a:t>
            </a:r>
            <a:r>
              <a:rPr lang="en-GB" dirty="0" err="1"/>
              <a:t>m`vrefsans</a:t>
            </a:r>
            <a:r>
              <a:rPr lang="en-GB" dirty="0"/>
              <a:t> `</a:t>
            </a:r>
            <a:r>
              <a:rPr lang="en-GB" dirty="0" err="1"/>
              <a:t>nouon</a:t>
            </a:r>
            <a:r>
              <a:rPr lang="en-GB" dirty="0"/>
              <a:t> </a:t>
            </a:r>
            <a:r>
              <a:rPr lang="en-GB" dirty="0" err="1"/>
              <a:t>niben</a:t>
            </a:r>
            <a:r>
              <a:rPr lang="en-GB" dirty="0"/>
              <a:t>.</a:t>
            </a:r>
          </a:p>
        </p:txBody>
      </p:sp>
    </p:spTree>
    <p:extLst>
      <p:ext uri="{BB962C8B-B14F-4D97-AF65-F5344CB8AC3E}">
        <p14:creationId xmlns:p14="http://schemas.microsoft.com/office/powerpoint/2010/main" val="3872584473"/>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E2E8B3B-6AA7-4A1B-A186-6B9181474E2C}"/>
              </a:ext>
            </a:extLst>
          </p:cNvPr>
          <p:cNvSpPr>
            <a:spLocks noGrp="1"/>
          </p:cNvSpPr>
          <p:nvPr>
            <p:ph type="title"/>
          </p:nvPr>
        </p:nvSpPr>
        <p:spPr/>
        <p:txBody>
          <a:bodyPr/>
          <a:lstStyle/>
          <a:p>
            <a:endParaRPr lang="en-GB"/>
          </a:p>
        </p:txBody>
      </p:sp>
      <p:sp>
        <p:nvSpPr>
          <p:cNvPr id="2" name="Text Placeholder 1"/>
          <p:cNvSpPr>
            <a:spLocks noGrp="1"/>
          </p:cNvSpPr>
          <p:nvPr>
            <p:ph type="body" sz="quarter" idx="10"/>
          </p:nvPr>
        </p:nvSpPr>
        <p:spPr/>
        <p:txBody>
          <a:bodyPr/>
          <a:lstStyle/>
          <a:p>
            <a:r>
              <a:rPr lang="ar-EG" sz="3600" b="1" dirty="0"/>
              <a:t>أوو كاهي إن أث أوو أونه : آ إفري شاي هيجوف : أوو مويت إن أتسيني : أف موشي هيُّوتف.</a:t>
            </a:r>
          </a:p>
        </p:txBody>
      </p:sp>
      <p:sp>
        <p:nvSpPr>
          <p:cNvPr id="3" name="Text Placeholder 2"/>
          <p:cNvSpPr>
            <a:spLocks noGrp="1"/>
          </p:cNvSpPr>
          <p:nvPr>
            <p:ph type="body" sz="quarter" idx="11"/>
          </p:nvPr>
        </p:nvSpPr>
        <p:spPr/>
        <p:txBody>
          <a:bodyPr/>
          <a:lstStyle/>
          <a:p>
            <a:r>
              <a:rPr lang="ar-EG" sz="3200" b="1" dirty="0"/>
              <a:t>أرض غير ظاهرة : أشرقت الشمس عليها : وطريق غير مسلوكة : مشوا عليها.</a:t>
            </a:r>
          </a:p>
        </p:txBody>
      </p:sp>
      <p:sp>
        <p:nvSpPr>
          <p:cNvPr id="4" name="Text Placeholder 3"/>
          <p:cNvSpPr>
            <a:spLocks noGrp="1"/>
          </p:cNvSpPr>
          <p:nvPr>
            <p:ph type="body" sz="quarter" idx="12"/>
          </p:nvPr>
        </p:nvSpPr>
        <p:spPr>
          <a:xfrm>
            <a:off x="0" y="4607046"/>
            <a:ext cx="9144000" cy="1189740"/>
          </a:xfrm>
        </p:spPr>
        <p:txBody>
          <a:bodyPr/>
          <a:lstStyle/>
          <a:p>
            <a:r>
              <a:rPr lang="en-US" dirty="0" err="1"/>
              <a:t>Oukahi</a:t>
            </a:r>
            <a:r>
              <a:rPr lang="en-US" dirty="0"/>
              <a:t> `</a:t>
            </a:r>
            <a:r>
              <a:rPr lang="en-US" dirty="0" err="1"/>
              <a:t>na;ouwnh</a:t>
            </a:r>
            <a:r>
              <a:rPr lang="en-US" dirty="0"/>
              <a:t>@ `</a:t>
            </a:r>
            <a:r>
              <a:rPr lang="en-US" dirty="0" err="1"/>
              <a:t>a`vry</a:t>
            </a:r>
            <a:r>
              <a:rPr lang="en-US" dirty="0"/>
              <a:t> </a:t>
            </a:r>
            <a:r>
              <a:rPr lang="en-US" dirty="0" err="1"/>
              <a:t>sai</a:t>
            </a:r>
            <a:r>
              <a:rPr lang="en-US" dirty="0"/>
              <a:t> </a:t>
            </a:r>
            <a:r>
              <a:rPr lang="en-US" dirty="0" err="1"/>
              <a:t>hijwf</a:t>
            </a:r>
            <a:r>
              <a:rPr lang="en-US" dirty="0"/>
              <a:t>@ </a:t>
            </a:r>
            <a:r>
              <a:rPr lang="en-US" dirty="0" err="1"/>
              <a:t>oumwit</a:t>
            </a:r>
            <a:r>
              <a:rPr lang="en-US" dirty="0"/>
              <a:t> `</a:t>
            </a:r>
            <a:r>
              <a:rPr lang="en-US" dirty="0" err="1"/>
              <a:t>natcini</a:t>
            </a:r>
            <a:r>
              <a:rPr lang="en-US" dirty="0"/>
              <a:t>@ </a:t>
            </a:r>
            <a:r>
              <a:rPr lang="en-US" dirty="0" err="1"/>
              <a:t>aumosi</a:t>
            </a:r>
            <a:r>
              <a:rPr lang="en-US" dirty="0"/>
              <a:t> </a:t>
            </a:r>
            <a:r>
              <a:rPr lang="en-US" dirty="0" err="1"/>
              <a:t>hiwtf</a:t>
            </a:r>
            <a:r>
              <a:rPr lang="en-US" dirty="0"/>
              <a:t>.</a:t>
            </a:r>
          </a:p>
        </p:txBody>
      </p:sp>
    </p:spTree>
    <p:extLst>
      <p:ext uri="{BB962C8B-B14F-4D97-AF65-F5344CB8AC3E}">
        <p14:creationId xmlns:p14="http://schemas.microsoft.com/office/powerpoint/2010/main" val="793026810"/>
      </p:ext>
    </p:extLst>
  </p:cSld>
  <p:clrMapOvr>
    <a:masterClrMapping/>
  </p:clrMapOvr>
</p:sld>
</file>

<file path=ppt/slides/slide11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1C48FDC-E709-41CF-9045-8D989F5A0C0A}"/>
              </a:ext>
            </a:extLst>
          </p:cNvPr>
          <p:cNvSpPr>
            <a:spLocks noGrp="1"/>
          </p:cNvSpPr>
          <p:nvPr>
            <p:ph type="body" sz="quarter" idx="10"/>
          </p:nvPr>
        </p:nvSpPr>
        <p:spPr/>
        <p:txBody>
          <a:bodyPr/>
          <a:lstStyle/>
          <a:p>
            <a:r>
              <a:rPr lang="ar-EG" dirty="0"/>
              <a:t>شيرى ثى إثؤاب: إثماڤ إن نى إتؤنخ تيرو: </a:t>
            </a:r>
          </a:p>
          <a:p>
            <a:pPr>
              <a:spcBef>
                <a:spcPts val="0"/>
              </a:spcBef>
            </a:pPr>
            <a:r>
              <a:rPr lang="ar-EG" dirty="0"/>
              <a:t>إنثو بيه ايه تين طوبه إممو: آرى إبرس ڤيڤين إيجون. </a:t>
            </a:r>
            <a:endParaRPr lang="en-GB" dirty="0"/>
          </a:p>
        </p:txBody>
      </p:sp>
      <p:sp>
        <p:nvSpPr>
          <p:cNvPr id="3" name="Text Placeholder 2">
            <a:extLst>
              <a:ext uri="{FF2B5EF4-FFF2-40B4-BE49-F238E27FC236}">
                <a16:creationId xmlns:a16="http://schemas.microsoft.com/office/drawing/2014/main" id="{C9568315-CE1F-42DC-9EA1-F0347C6AF5E9}"/>
              </a:ext>
            </a:extLst>
          </p:cNvPr>
          <p:cNvSpPr>
            <a:spLocks noGrp="1"/>
          </p:cNvSpPr>
          <p:nvPr>
            <p:ph type="body" sz="quarter" idx="11"/>
          </p:nvPr>
        </p:nvSpPr>
        <p:spPr/>
        <p:txBody>
          <a:bodyPr anchor="ctr"/>
          <a:lstStyle/>
          <a:p>
            <a:r>
              <a:rPr lang="ar-EG" sz="3600" dirty="0"/>
              <a:t>السلام للقديسة، أم جميع الأحياء، نطلب إليك، أن تشفعى فينا.</a:t>
            </a:r>
            <a:endParaRPr lang="en-GB" sz="3600" dirty="0"/>
          </a:p>
        </p:txBody>
      </p:sp>
      <p:sp>
        <p:nvSpPr>
          <p:cNvPr id="4" name="Text Placeholder 3">
            <a:extLst>
              <a:ext uri="{FF2B5EF4-FFF2-40B4-BE49-F238E27FC236}">
                <a16:creationId xmlns:a16="http://schemas.microsoft.com/office/drawing/2014/main" id="{E9096E92-96E5-4EB1-9AB6-4E5E57F27B5E}"/>
              </a:ext>
            </a:extLst>
          </p:cNvPr>
          <p:cNvSpPr>
            <a:spLocks noGrp="1"/>
          </p:cNvSpPr>
          <p:nvPr>
            <p:ph type="body" sz="quarter" idx="12"/>
          </p:nvPr>
        </p:nvSpPr>
        <p:spPr/>
        <p:txBody>
          <a:bodyPr/>
          <a:lstStyle/>
          <a:p>
            <a:pPr>
              <a:spcBef>
                <a:spcPts val="0"/>
              </a:spcBef>
            </a:pPr>
            <a:r>
              <a:rPr lang="en-GB" dirty="0"/>
              <a:t>&lt;ere ;y=e=;=u@ `;</a:t>
            </a:r>
            <a:r>
              <a:rPr lang="en-GB" dirty="0" err="1"/>
              <a:t>mau</a:t>
            </a:r>
            <a:r>
              <a:rPr lang="en-GB" dirty="0"/>
              <a:t> `</a:t>
            </a:r>
            <a:r>
              <a:rPr lang="en-GB" dirty="0" err="1"/>
              <a:t>nnyetonq</a:t>
            </a:r>
            <a:r>
              <a:rPr lang="en-GB" dirty="0"/>
              <a:t> </a:t>
            </a:r>
            <a:r>
              <a:rPr lang="en-GB" dirty="0" err="1"/>
              <a:t>tyrou</a:t>
            </a:r>
            <a:r>
              <a:rPr lang="en-GB" dirty="0"/>
              <a:t>@</a:t>
            </a:r>
            <a:endParaRPr lang="ar-EG" dirty="0"/>
          </a:p>
          <a:p>
            <a:pPr>
              <a:spcBef>
                <a:spcPts val="0"/>
              </a:spcBef>
            </a:pPr>
            <a:r>
              <a:rPr lang="en-GB" dirty="0"/>
              <a:t> `</a:t>
            </a:r>
            <a:r>
              <a:rPr lang="en-GB" dirty="0" err="1"/>
              <a:t>n;o</a:t>
            </a:r>
            <a:r>
              <a:rPr lang="en-GB" dirty="0"/>
              <a:t> pe `</a:t>
            </a:r>
            <a:r>
              <a:rPr lang="en-GB" dirty="0" err="1"/>
              <a:t>etentwbh</a:t>
            </a:r>
            <a:r>
              <a:rPr lang="en-GB" dirty="0"/>
              <a:t> `</a:t>
            </a:r>
            <a:r>
              <a:rPr lang="en-GB" dirty="0" err="1"/>
              <a:t>mmo</a:t>
            </a:r>
            <a:r>
              <a:rPr lang="en-GB" dirty="0"/>
              <a:t>@ `</a:t>
            </a:r>
            <a:r>
              <a:rPr lang="en-GB" dirty="0" err="1"/>
              <a:t>ari`precbeuin</a:t>
            </a:r>
            <a:r>
              <a:rPr lang="en-GB" dirty="0"/>
              <a:t> `</a:t>
            </a:r>
            <a:r>
              <a:rPr lang="en-GB" dirty="0" err="1"/>
              <a:t>ejwn</a:t>
            </a:r>
            <a:r>
              <a:rPr lang="en-GB" dirty="0"/>
              <a:t>.</a:t>
            </a:r>
          </a:p>
        </p:txBody>
      </p:sp>
    </p:spTree>
    <p:extLst>
      <p:ext uri="{BB962C8B-B14F-4D97-AF65-F5344CB8AC3E}">
        <p14:creationId xmlns:p14="http://schemas.microsoft.com/office/powerpoint/2010/main" val="540560771"/>
      </p:ext>
    </p:extLst>
  </p:cSld>
  <p:clrMapOvr>
    <a:masterClrMapping/>
  </p:clrMapOvr>
</p:sld>
</file>

<file path=ppt/slides/slide11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F7555A0-2FF1-49F6-B539-A88E6DD98615}"/>
              </a:ext>
            </a:extLst>
          </p:cNvPr>
          <p:cNvSpPr>
            <a:spLocks noGrp="1"/>
          </p:cNvSpPr>
          <p:nvPr>
            <p:ph type="body" sz="quarter" idx="10"/>
          </p:nvPr>
        </p:nvSpPr>
        <p:spPr/>
        <p:txBody>
          <a:bodyPr/>
          <a:lstStyle/>
          <a:p>
            <a:r>
              <a:rPr lang="ar-EG" sz="3800" dirty="0"/>
              <a:t>چيه إنثوف خين بيف أوو أوش: نيم إبتي ماتي إمبيفيوت: نيم بي إبنڤما إثؤاب: أفئي أفسوتي إممون. </a:t>
            </a:r>
            <a:endParaRPr lang="en-GB" sz="3800" dirty="0"/>
          </a:p>
        </p:txBody>
      </p:sp>
      <p:sp>
        <p:nvSpPr>
          <p:cNvPr id="3" name="Text Placeholder 2">
            <a:extLst>
              <a:ext uri="{FF2B5EF4-FFF2-40B4-BE49-F238E27FC236}">
                <a16:creationId xmlns:a16="http://schemas.microsoft.com/office/drawing/2014/main" id="{91EF2CAD-89DC-4DB4-893C-7AB7B2EA0972}"/>
              </a:ext>
            </a:extLst>
          </p:cNvPr>
          <p:cNvSpPr>
            <a:spLocks noGrp="1"/>
          </p:cNvSpPr>
          <p:nvPr>
            <p:ph type="body" sz="quarter" idx="11"/>
          </p:nvPr>
        </p:nvSpPr>
        <p:spPr/>
        <p:txBody>
          <a:bodyPr anchor="ctr"/>
          <a:lstStyle/>
          <a:p>
            <a:r>
              <a:rPr lang="ar-EG" sz="3800" dirty="0"/>
              <a:t>لأنه بإرادته، ومسرة أبيه، والروح القدس، أتى و خلصنا.</a:t>
            </a:r>
            <a:endParaRPr lang="en-GB" sz="3800" dirty="0"/>
          </a:p>
        </p:txBody>
      </p:sp>
      <p:sp>
        <p:nvSpPr>
          <p:cNvPr id="4" name="Text Placeholder 3">
            <a:extLst>
              <a:ext uri="{FF2B5EF4-FFF2-40B4-BE49-F238E27FC236}">
                <a16:creationId xmlns:a16="http://schemas.microsoft.com/office/drawing/2014/main" id="{BF552D71-2290-4E79-9D11-DE80EE602AF2}"/>
              </a:ext>
            </a:extLst>
          </p:cNvPr>
          <p:cNvSpPr>
            <a:spLocks noGrp="1"/>
          </p:cNvSpPr>
          <p:nvPr>
            <p:ph type="body" sz="quarter" idx="12"/>
          </p:nvPr>
        </p:nvSpPr>
        <p:spPr/>
        <p:txBody>
          <a:bodyPr/>
          <a:lstStyle/>
          <a:p>
            <a:r>
              <a:rPr lang="en-GB" sz="3900" dirty="0"/>
              <a:t>Je `</a:t>
            </a:r>
            <a:r>
              <a:rPr lang="en-GB" sz="3900" dirty="0" err="1"/>
              <a:t>n;of</a:t>
            </a:r>
            <a:r>
              <a:rPr lang="en-GB" sz="3900" dirty="0"/>
              <a:t> </a:t>
            </a:r>
            <a:r>
              <a:rPr lang="en-GB" sz="3900" dirty="0" err="1"/>
              <a:t>qen</a:t>
            </a:r>
            <a:r>
              <a:rPr lang="en-GB" sz="3900" dirty="0"/>
              <a:t> </a:t>
            </a:r>
            <a:r>
              <a:rPr lang="en-GB" sz="3900" dirty="0" err="1"/>
              <a:t>pefouws</a:t>
            </a:r>
            <a:r>
              <a:rPr lang="en-GB" sz="3900" dirty="0"/>
              <a:t>@ </a:t>
            </a:r>
            <a:r>
              <a:rPr lang="en-GB" sz="3900" dirty="0" err="1"/>
              <a:t>nem</a:t>
            </a:r>
            <a:r>
              <a:rPr lang="en-GB" sz="3900" dirty="0"/>
              <a:t> `p]ma] `</a:t>
            </a:r>
            <a:r>
              <a:rPr lang="en-GB" sz="3900" dirty="0" err="1"/>
              <a:t>mPefiwt</a:t>
            </a:r>
            <a:r>
              <a:rPr lang="en-GB" sz="3900" dirty="0"/>
              <a:t>@</a:t>
            </a:r>
            <a:endParaRPr lang="ar-EG" sz="3900" dirty="0"/>
          </a:p>
          <a:p>
            <a:r>
              <a:rPr lang="en-GB" sz="3900" dirty="0"/>
              <a:t> </a:t>
            </a:r>
            <a:r>
              <a:rPr lang="en-GB" sz="3900" dirty="0" err="1"/>
              <a:t>nem</a:t>
            </a:r>
            <a:r>
              <a:rPr lang="en-GB" sz="3900" dirty="0"/>
              <a:t> </a:t>
            </a:r>
            <a:r>
              <a:rPr lang="en-GB" sz="3900" dirty="0" err="1"/>
              <a:t>pi`Pneuma</a:t>
            </a:r>
            <a:r>
              <a:rPr lang="en-GB" sz="3900" dirty="0"/>
              <a:t> =e=;=u@ </a:t>
            </a:r>
            <a:r>
              <a:rPr lang="en-GB" sz="3900" dirty="0" err="1"/>
              <a:t>af`i</a:t>
            </a:r>
            <a:r>
              <a:rPr lang="en-GB" sz="3900" dirty="0"/>
              <a:t> </a:t>
            </a:r>
            <a:r>
              <a:rPr lang="en-GB" sz="3900" dirty="0" err="1"/>
              <a:t>afcw</a:t>
            </a:r>
            <a:r>
              <a:rPr lang="en-GB" sz="3900" dirty="0"/>
              <a:t>] `</a:t>
            </a:r>
            <a:r>
              <a:rPr lang="en-GB" sz="3900" dirty="0" err="1"/>
              <a:t>mmon</a:t>
            </a:r>
            <a:r>
              <a:rPr lang="en-GB" sz="3900" dirty="0"/>
              <a:t>.</a:t>
            </a:r>
          </a:p>
        </p:txBody>
      </p:sp>
    </p:spTree>
    <p:extLst>
      <p:ext uri="{BB962C8B-B14F-4D97-AF65-F5344CB8AC3E}">
        <p14:creationId xmlns:p14="http://schemas.microsoft.com/office/powerpoint/2010/main" val="6074018"/>
      </p:ext>
    </p:extLst>
  </p:cSld>
  <p:clrMapOvr>
    <a:masterClrMapping/>
  </p:clrMapOvr>
</p:sld>
</file>

<file path=ppt/slides/slide11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0EFE4F62-A1E6-4AD0-9630-D9B53334ADAA}"/>
              </a:ext>
            </a:extLst>
          </p:cNvPr>
          <p:cNvSpPr>
            <a:spLocks noGrp="1"/>
          </p:cNvSpPr>
          <p:nvPr>
            <p:ph type="body" sz="quarter" idx="10"/>
          </p:nvPr>
        </p:nvSpPr>
        <p:spPr/>
        <p:txBody>
          <a:bodyPr/>
          <a:lstStyle/>
          <a:p>
            <a:pPr>
              <a:spcBef>
                <a:spcPts val="0"/>
              </a:spcBef>
            </a:pPr>
            <a:r>
              <a:rPr kumimoji="0" lang="ar-EG" sz="4000" b="1" i="0" u="none" strike="noStrike" kern="1200" cap="none" normalizeH="0" baseline="0" dirty="0">
                <a:ln>
                  <a:noFill/>
                </a:ln>
                <a:solidFill>
                  <a:schemeClr val="bg1"/>
                </a:solidFill>
                <a:effectLst/>
                <a:latin typeface="Times New Roman" pitchFamily="18" charset="0"/>
                <a:ea typeface="+mn-ea"/>
                <a:cs typeface="Times New Roman" pitchFamily="18" charset="0"/>
              </a:rPr>
              <a:t>آريه شان أوواى: تى نى أتف إممو: </a:t>
            </a:r>
          </a:p>
          <a:p>
            <a:pPr>
              <a:spcBef>
                <a:spcPts val="0"/>
              </a:spcBef>
            </a:pPr>
            <a:r>
              <a:rPr kumimoji="0" lang="ar-EG" sz="4000" b="1" i="0" u="none" strike="noStrike" kern="1200" cap="none" normalizeH="0" baseline="0" dirty="0">
                <a:ln>
                  <a:noFill/>
                </a:ln>
                <a:solidFill>
                  <a:schemeClr val="bg1"/>
                </a:solidFill>
                <a:effectLst/>
                <a:latin typeface="Times New Roman" pitchFamily="18" charset="0"/>
                <a:ea typeface="+mn-ea"/>
                <a:cs typeface="Times New Roman" pitchFamily="18" charset="0"/>
              </a:rPr>
              <a:t>أوتى بارثينوس إثؤاب: أووه إم ماسنوتى. </a:t>
            </a:r>
            <a:endParaRPr lang="en-GB" dirty="0"/>
          </a:p>
        </p:txBody>
      </p:sp>
      <p:sp>
        <p:nvSpPr>
          <p:cNvPr id="6" name="Text Placeholder 5">
            <a:extLst>
              <a:ext uri="{FF2B5EF4-FFF2-40B4-BE49-F238E27FC236}">
                <a16:creationId xmlns:a16="http://schemas.microsoft.com/office/drawing/2014/main" id="{66F8CFB9-799A-4CA4-8DF9-62A3EE91695A}"/>
              </a:ext>
            </a:extLst>
          </p:cNvPr>
          <p:cNvSpPr>
            <a:spLocks noGrp="1"/>
          </p:cNvSpPr>
          <p:nvPr>
            <p:ph type="body" sz="quarter" idx="11"/>
          </p:nvPr>
        </p:nvSpPr>
        <p:spPr/>
        <p:txBody>
          <a:bodyPr anchor="ctr"/>
          <a:lstStyle/>
          <a:p>
            <a:r>
              <a:rPr lang="ar-EG" dirty="0"/>
              <a:t>إذا تأملك، أحد أيتها، العذراء القديسة، والدة الإله. </a:t>
            </a:r>
            <a:endParaRPr lang="en-GB" dirty="0"/>
          </a:p>
        </p:txBody>
      </p:sp>
      <p:sp>
        <p:nvSpPr>
          <p:cNvPr id="7" name="Text Placeholder 6">
            <a:extLst>
              <a:ext uri="{FF2B5EF4-FFF2-40B4-BE49-F238E27FC236}">
                <a16:creationId xmlns:a16="http://schemas.microsoft.com/office/drawing/2014/main" id="{D9002C47-D893-42A7-B5C2-255C91D3F312}"/>
              </a:ext>
            </a:extLst>
          </p:cNvPr>
          <p:cNvSpPr>
            <a:spLocks noGrp="1"/>
          </p:cNvSpPr>
          <p:nvPr>
            <p:ph type="body" sz="quarter" idx="12"/>
          </p:nvPr>
        </p:nvSpPr>
        <p:spPr/>
        <p:txBody>
          <a:bodyPr/>
          <a:lstStyle/>
          <a:p>
            <a:pPr>
              <a:spcBef>
                <a:spcPts val="0"/>
              </a:spcBef>
            </a:pPr>
            <a:r>
              <a:rPr lang="en-GB" dirty="0" err="1"/>
              <a:t>Aresan</a:t>
            </a:r>
            <a:r>
              <a:rPr lang="en-GB" dirty="0"/>
              <a:t> </a:t>
            </a:r>
            <a:r>
              <a:rPr lang="en-GB" dirty="0" err="1"/>
              <a:t>ouai</a:t>
            </a:r>
            <a:r>
              <a:rPr lang="en-GB" dirty="0"/>
              <a:t>@ ]</a:t>
            </a:r>
            <a:r>
              <a:rPr lang="en-GB" dirty="0" err="1"/>
              <a:t>niatf</a:t>
            </a:r>
            <a:r>
              <a:rPr lang="en-GB" dirty="0"/>
              <a:t> `</a:t>
            </a:r>
            <a:r>
              <a:rPr lang="en-GB" dirty="0" err="1"/>
              <a:t>mmo</a:t>
            </a:r>
            <a:r>
              <a:rPr lang="en-GB" dirty="0"/>
              <a:t>@</a:t>
            </a:r>
            <a:endParaRPr lang="ar-EG" dirty="0"/>
          </a:p>
          <a:p>
            <a:pPr>
              <a:spcBef>
                <a:spcPts val="0"/>
              </a:spcBef>
            </a:pPr>
            <a:r>
              <a:rPr lang="en-GB" dirty="0"/>
              <a:t> `w ]</a:t>
            </a:r>
            <a:r>
              <a:rPr lang="en-GB" dirty="0" err="1"/>
              <a:t>Par;enoc</a:t>
            </a:r>
            <a:r>
              <a:rPr lang="en-GB" dirty="0"/>
              <a:t> =e=;=u@ </a:t>
            </a:r>
            <a:r>
              <a:rPr lang="en-GB" dirty="0" err="1"/>
              <a:t>ouoh</a:t>
            </a:r>
            <a:r>
              <a:rPr lang="en-GB" dirty="0"/>
              <a:t> `</a:t>
            </a:r>
            <a:r>
              <a:rPr lang="en-GB" dirty="0" err="1"/>
              <a:t>mmacnou</a:t>
            </a:r>
            <a:r>
              <a:rPr lang="en-GB" dirty="0"/>
              <a:t>].</a:t>
            </a:r>
          </a:p>
        </p:txBody>
      </p:sp>
    </p:spTree>
    <p:extLst>
      <p:ext uri="{BB962C8B-B14F-4D97-AF65-F5344CB8AC3E}">
        <p14:creationId xmlns:p14="http://schemas.microsoft.com/office/powerpoint/2010/main" val="1661844684"/>
      </p:ext>
    </p:extLst>
  </p:cSld>
  <p:clrMapOvr>
    <a:masterClrMapping/>
  </p:clrMapOvr>
</p:sld>
</file>

<file path=ppt/slides/slide11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07A0DDE-108A-4576-953E-8A96C4879762}"/>
              </a:ext>
            </a:extLst>
          </p:cNvPr>
          <p:cNvSpPr>
            <a:spLocks noGrp="1"/>
          </p:cNvSpPr>
          <p:nvPr>
            <p:ph type="body" sz="quarter" idx="10"/>
          </p:nvPr>
        </p:nvSpPr>
        <p:spPr/>
        <p:txBody>
          <a:bodyPr/>
          <a:lstStyle/>
          <a:p>
            <a:pPr>
              <a:spcBef>
                <a:spcPts val="0"/>
              </a:spcBef>
            </a:pPr>
            <a:r>
              <a:rPr lang="ar-EG" dirty="0"/>
              <a:t>نيم بي ميستيريون: إتؤى إن إشفيرى: </a:t>
            </a:r>
          </a:p>
          <a:p>
            <a:pPr>
              <a:spcBef>
                <a:spcPts val="0"/>
              </a:spcBef>
            </a:pPr>
            <a:r>
              <a:rPr lang="ar-EG" dirty="0"/>
              <a:t>إيطاف شوبى إنخيتي: إثڤيه بين أوجاي. </a:t>
            </a:r>
            <a:endParaRPr lang="en-GB" dirty="0"/>
          </a:p>
        </p:txBody>
      </p:sp>
      <p:sp>
        <p:nvSpPr>
          <p:cNvPr id="3" name="Text Placeholder 2">
            <a:extLst>
              <a:ext uri="{FF2B5EF4-FFF2-40B4-BE49-F238E27FC236}">
                <a16:creationId xmlns:a16="http://schemas.microsoft.com/office/drawing/2014/main" id="{D7E16262-ED29-48EF-96E6-F349243EB032}"/>
              </a:ext>
            </a:extLst>
          </p:cNvPr>
          <p:cNvSpPr>
            <a:spLocks noGrp="1"/>
          </p:cNvSpPr>
          <p:nvPr>
            <p:ph type="body" sz="quarter" idx="11"/>
          </p:nvPr>
        </p:nvSpPr>
        <p:spPr/>
        <p:txBody>
          <a:bodyPr anchor="ctr"/>
          <a:lstStyle/>
          <a:p>
            <a:r>
              <a:rPr lang="ar-EG" dirty="0"/>
              <a:t>والسر العجيب، الذى صار، فيك لأجل، خلاصنا. </a:t>
            </a:r>
            <a:endParaRPr lang="en-GB" dirty="0"/>
          </a:p>
        </p:txBody>
      </p:sp>
      <p:sp>
        <p:nvSpPr>
          <p:cNvPr id="4" name="Text Placeholder 3">
            <a:extLst>
              <a:ext uri="{FF2B5EF4-FFF2-40B4-BE49-F238E27FC236}">
                <a16:creationId xmlns:a16="http://schemas.microsoft.com/office/drawing/2014/main" id="{763EE99E-5678-404F-883B-3771BCB234F8}"/>
              </a:ext>
            </a:extLst>
          </p:cNvPr>
          <p:cNvSpPr>
            <a:spLocks noGrp="1"/>
          </p:cNvSpPr>
          <p:nvPr>
            <p:ph type="body" sz="quarter" idx="12"/>
          </p:nvPr>
        </p:nvSpPr>
        <p:spPr/>
        <p:txBody>
          <a:bodyPr/>
          <a:lstStyle/>
          <a:p>
            <a:r>
              <a:rPr lang="pt-BR" dirty="0"/>
              <a:t>Nem pimuctyrion@ etoi `n`svyri@</a:t>
            </a:r>
            <a:endParaRPr lang="ar-EG" dirty="0"/>
          </a:p>
          <a:p>
            <a:pPr>
              <a:spcBef>
                <a:spcPts val="0"/>
              </a:spcBef>
            </a:pPr>
            <a:r>
              <a:rPr lang="pt-BR" dirty="0"/>
              <a:t> `etafswpi `nqy]@ e;be penoujai.</a:t>
            </a:r>
            <a:endParaRPr lang="en-GB" dirty="0"/>
          </a:p>
        </p:txBody>
      </p:sp>
    </p:spTree>
    <p:extLst>
      <p:ext uri="{BB962C8B-B14F-4D97-AF65-F5344CB8AC3E}">
        <p14:creationId xmlns:p14="http://schemas.microsoft.com/office/powerpoint/2010/main" val="850810078"/>
      </p:ext>
    </p:extLst>
  </p:cSld>
  <p:clrMapOvr>
    <a:masterClrMapping/>
  </p:clrMapOvr>
</p:sld>
</file>

<file path=ppt/slides/slide11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FAE87D7-EBC7-4932-95A9-08C874AA4BA5}"/>
              </a:ext>
            </a:extLst>
          </p:cNvPr>
          <p:cNvSpPr>
            <a:spLocks noGrp="1"/>
          </p:cNvSpPr>
          <p:nvPr>
            <p:ph type="body" sz="quarter" idx="10"/>
          </p:nvPr>
        </p:nvSpPr>
        <p:spPr/>
        <p:txBody>
          <a:bodyPr/>
          <a:lstStyle/>
          <a:p>
            <a:r>
              <a:rPr lang="ar-EG" dirty="0"/>
              <a:t>إفنا كاروف مين: إثفيه تى ميت أتساچي إمموف: </a:t>
            </a:r>
          </a:p>
          <a:p>
            <a:pPr>
              <a:spcBef>
                <a:spcPts val="0"/>
              </a:spcBef>
            </a:pPr>
            <a:r>
              <a:rPr lang="ar-EG" dirty="0"/>
              <a:t>إفنا توونوس تين إيه إبشوي: إيه اوچين ايرهيمنوس. </a:t>
            </a:r>
            <a:endParaRPr lang="en-GB" dirty="0"/>
          </a:p>
        </p:txBody>
      </p:sp>
      <p:sp>
        <p:nvSpPr>
          <p:cNvPr id="3" name="Text Placeholder 2">
            <a:extLst>
              <a:ext uri="{FF2B5EF4-FFF2-40B4-BE49-F238E27FC236}">
                <a16:creationId xmlns:a16="http://schemas.microsoft.com/office/drawing/2014/main" id="{472C2568-FADE-4A52-8627-581E42103FAB}"/>
              </a:ext>
            </a:extLst>
          </p:cNvPr>
          <p:cNvSpPr>
            <a:spLocks noGrp="1"/>
          </p:cNvSpPr>
          <p:nvPr>
            <p:ph type="body" sz="quarter" idx="11"/>
          </p:nvPr>
        </p:nvSpPr>
        <p:spPr/>
        <p:txBody>
          <a:bodyPr anchor="ctr"/>
          <a:lstStyle/>
          <a:p>
            <a:r>
              <a:rPr kumimoji="0" lang="ar-SA" sz="3800" b="1" i="0" u="none" strike="noStrike" cap="none" normalizeH="0" baseline="0" dirty="0">
                <a:ln>
                  <a:noFill/>
                </a:ln>
                <a:solidFill>
                  <a:schemeClr val="bg1"/>
                </a:solidFill>
                <a:effectLst/>
                <a:latin typeface="Times New Roman" pitchFamily="18" charset="0"/>
                <a:cs typeface="Times New Roman" pitchFamily="18" charset="0"/>
              </a:rPr>
              <a:t>فأنه يصمت، من أجل ما</a:t>
            </a:r>
            <a:r>
              <a:rPr kumimoji="0" lang="ar-EG" sz="3800" b="1" i="0" u="none" strike="noStrike" cap="none" normalizeH="0" baseline="0" dirty="0">
                <a:ln>
                  <a:noFill/>
                </a:ln>
                <a:solidFill>
                  <a:schemeClr val="bg1"/>
                </a:solidFill>
                <a:effectLst/>
                <a:latin typeface="Times New Roman" pitchFamily="18" charset="0"/>
                <a:cs typeface="Times New Roman" pitchFamily="18" charset="0"/>
              </a:rPr>
              <a:t> </a:t>
            </a:r>
            <a:r>
              <a:rPr kumimoji="0" lang="ar-SA" sz="3800" b="1" i="0" u="none" strike="noStrike" cap="none" normalizeH="0" baseline="0" dirty="0">
                <a:ln>
                  <a:noFill/>
                </a:ln>
                <a:solidFill>
                  <a:schemeClr val="bg1"/>
                </a:solidFill>
                <a:effectLst/>
                <a:latin typeface="Times New Roman" pitchFamily="18" charset="0"/>
                <a:cs typeface="Times New Roman" pitchFamily="18" charset="0"/>
              </a:rPr>
              <a:t>لا، ينطق به، ويقيمنا الى التسبيح.</a:t>
            </a:r>
            <a:endParaRPr lang="en-GB" sz="3800" dirty="0"/>
          </a:p>
        </p:txBody>
      </p:sp>
      <p:sp>
        <p:nvSpPr>
          <p:cNvPr id="4" name="Text Placeholder 3">
            <a:extLst>
              <a:ext uri="{FF2B5EF4-FFF2-40B4-BE49-F238E27FC236}">
                <a16:creationId xmlns:a16="http://schemas.microsoft.com/office/drawing/2014/main" id="{72E7848A-6A1A-4E3D-AA7E-324C4C87FBD2}"/>
              </a:ext>
            </a:extLst>
          </p:cNvPr>
          <p:cNvSpPr>
            <a:spLocks noGrp="1"/>
          </p:cNvSpPr>
          <p:nvPr>
            <p:ph type="body" sz="quarter" idx="12"/>
          </p:nvPr>
        </p:nvSpPr>
        <p:spPr/>
        <p:txBody>
          <a:bodyPr/>
          <a:lstStyle/>
          <a:p>
            <a:r>
              <a:rPr lang="en-US" dirty="0" err="1"/>
              <a:t>Fna,arwf</a:t>
            </a:r>
            <a:r>
              <a:rPr lang="en-US" dirty="0"/>
              <a:t> men@ </a:t>
            </a:r>
            <a:r>
              <a:rPr lang="en-US" dirty="0" err="1"/>
              <a:t>e;be</a:t>
            </a:r>
            <a:r>
              <a:rPr lang="en-US" dirty="0"/>
              <a:t> ]</a:t>
            </a:r>
            <a:r>
              <a:rPr lang="en-US" dirty="0" err="1"/>
              <a:t>met`atcaji</a:t>
            </a:r>
            <a:r>
              <a:rPr lang="en-US" dirty="0"/>
              <a:t> `</a:t>
            </a:r>
            <a:r>
              <a:rPr lang="en-US" dirty="0" err="1"/>
              <a:t>mmof</a:t>
            </a:r>
            <a:r>
              <a:rPr lang="en-US" dirty="0"/>
              <a:t>@</a:t>
            </a:r>
            <a:endParaRPr lang="ar-EG" dirty="0"/>
          </a:p>
          <a:p>
            <a:pPr>
              <a:spcBef>
                <a:spcPts val="0"/>
              </a:spcBef>
            </a:pPr>
            <a:r>
              <a:rPr lang="en-US" dirty="0"/>
              <a:t> `</a:t>
            </a:r>
            <a:r>
              <a:rPr lang="en-US" dirty="0" err="1"/>
              <a:t>fnatounocten</a:t>
            </a:r>
            <a:r>
              <a:rPr lang="en-US" dirty="0"/>
              <a:t> `</a:t>
            </a:r>
            <a:r>
              <a:rPr lang="en-US" dirty="0" err="1"/>
              <a:t>e`pswi</a:t>
            </a:r>
            <a:r>
              <a:rPr lang="en-US" dirty="0"/>
              <a:t>@ `</a:t>
            </a:r>
            <a:r>
              <a:rPr lang="en-US" dirty="0" err="1"/>
              <a:t>eoujinerhumnoc</a:t>
            </a:r>
            <a:r>
              <a:rPr lang="en-US" dirty="0"/>
              <a:t>.</a:t>
            </a:r>
            <a:endParaRPr lang="en-GB" dirty="0"/>
          </a:p>
        </p:txBody>
      </p:sp>
    </p:spTree>
    <p:extLst>
      <p:ext uri="{BB962C8B-B14F-4D97-AF65-F5344CB8AC3E}">
        <p14:creationId xmlns:p14="http://schemas.microsoft.com/office/powerpoint/2010/main" val="2378833485"/>
      </p:ext>
    </p:extLst>
  </p:cSld>
  <p:clrMapOvr>
    <a:masterClrMapping/>
  </p:clrMapOvr>
</p:sld>
</file>

<file path=ppt/slides/slide11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2DEEFC2-4AF3-48BF-988D-2DE33F522503}"/>
              </a:ext>
            </a:extLst>
          </p:cNvPr>
          <p:cNvSpPr>
            <a:spLocks noGrp="1"/>
          </p:cNvSpPr>
          <p:nvPr>
            <p:ph type="body" sz="quarter" idx="10"/>
          </p:nvPr>
        </p:nvSpPr>
        <p:spPr/>
        <p:txBody>
          <a:bodyPr/>
          <a:lstStyle/>
          <a:p>
            <a:pPr>
              <a:spcBef>
                <a:spcPts val="0"/>
              </a:spcBef>
            </a:pPr>
            <a:r>
              <a:rPr lang="ar-EG" dirty="0"/>
              <a:t>إثڤيه تى ميت نيشتي: إنتى فى إتؤي إن إشفرى: </a:t>
            </a:r>
          </a:p>
          <a:p>
            <a:pPr>
              <a:spcBef>
                <a:spcPts val="0"/>
              </a:spcBef>
            </a:pPr>
            <a:r>
              <a:rPr lang="ar-EG" dirty="0"/>
              <a:t>إنريف إربيث نانيف: إتؤي إنؤثو. </a:t>
            </a:r>
            <a:endParaRPr lang="en-GB" dirty="0"/>
          </a:p>
        </p:txBody>
      </p:sp>
      <p:sp>
        <p:nvSpPr>
          <p:cNvPr id="3" name="Text Placeholder 2">
            <a:extLst>
              <a:ext uri="{FF2B5EF4-FFF2-40B4-BE49-F238E27FC236}">
                <a16:creationId xmlns:a16="http://schemas.microsoft.com/office/drawing/2014/main" id="{6F507870-5198-4927-B3C3-9EB0BF592606}"/>
              </a:ext>
            </a:extLst>
          </p:cNvPr>
          <p:cNvSpPr>
            <a:spLocks noGrp="1"/>
          </p:cNvSpPr>
          <p:nvPr>
            <p:ph type="body" sz="quarter" idx="11"/>
          </p:nvPr>
        </p:nvSpPr>
        <p:spPr/>
        <p:txBody>
          <a:bodyPr anchor="ctr"/>
          <a:lstStyle/>
          <a:p>
            <a:r>
              <a:rPr lang="ar-EG" dirty="0"/>
              <a:t>من أجل عظمة، العجيب، صانع الخيرات، المتنوعة. </a:t>
            </a:r>
            <a:endParaRPr lang="en-GB" dirty="0"/>
          </a:p>
        </p:txBody>
      </p:sp>
      <p:sp>
        <p:nvSpPr>
          <p:cNvPr id="4" name="Text Placeholder 3">
            <a:extLst>
              <a:ext uri="{FF2B5EF4-FFF2-40B4-BE49-F238E27FC236}">
                <a16:creationId xmlns:a16="http://schemas.microsoft.com/office/drawing/2014/main" id="{DECDE382-8993-47BD-B6D6-047237FEACCA}"/>
              </a:ext>
            </a:extLst>
          </p:cNvPr>
          <p:cNvSpPr>
            <a:spLocks noGrp="1"/>
          </p:cNvSpPr>
          <p:nvPr>
            <p:ph type="body" sz="quarter" idx="12"/>
          </p:nvPr>
        </p:nvSpPr>
        <p:spPr/>
        <p:txBody>
          <a:bodyPr/>
          <a:lstStyle/>
          <a:p>
            <a:pPr>
              <a:spcBef>
                <a:spcPts val="0"/>
              </a:spcBef>
            </a:pPr>
            <a:r>
              <a:rPr lang="en-GB" dirty="0" err="1"/>
              <a:t>E;be</a:t>
            </a:r>
            <a:r>
              <a:rPr lang="en-GB" dirty="0"/>
              <a:t> ]</a:t>
            </a:r>
            <a:r>
              <a:rPr lang="en-GB" dirty="0" err="1"/>
              <a:t>metnis</a:t>
            </a:r>
            <a:r>
              <a:rPr lang="en-GB" dirty="0"/>
              <a:t>]@ `</a:t>
            </a:r>
            <a:r>
              <a:rPr lang="en-GB" dirty="0" err="1"/>
              <a:t>nte</a:t>
            </a:r>
            <a:r>
              <a:rPr lang="en-GB" dirty="0"/>
              <a:t> </a:t>
            </a:r>
            <a:r>
              <a:rPr lang="en-GB" dirty="0" err="1"/>
              <a:t>vy`etoi</a:t>
            </a:r>
            <a:r>
              <a:rPr lang="en-GB" dirty="0"/>
              <a:t> `</a:t>
            </a:r>
            <a:r>
              <a:rPr lang="en-GB" dirty="0" err="1"/>
              <a:t>n`svyri</a:t>
            </a:r>
            <a:r>
              <a:rPr lang="en-GB" dirty="0"/>
              <a:t>@</a:t>
            </a:r>
            <a:endParaRPr lang="ar-EG" dirty="0"/>
          </a:p>
          <a:p>
            <a:pPr>
              <a:spcBef>
                <a:spcPts val="0"/>
              </a:spcBef>
            </a:pPr>
            <a:r>
              <a:rPr lang="en-GB" dirty="0"/>
              <a:t> `</a:t>
            </a:r>
            <a:r>
              <a:rPr lang="en-GB" dirty="0" err="1"/>
              <a:t>nref`erpe;nanef</a:t>
            </a:r>
            <a:r>
              <a:rPr lang="en-GB" dirty="0"/>
              <a:t>@ </a:t>
            </a:r>
            <a:r>
              <a:rPr lang="en-GB" dirty="0" err="1"/>
              <a:t>etoi</a:t>
            </a:r>
            <a:r>
              <a:rPr lang="en-GB" dirty="0"/>
              <a:t> `</a:t>
            </a:r>
            <a:r>
              <a:rPr lang="en-GB" dirty="0" err="1"/>
              <a:t>nou;o</a:t>
            </a:r>
            <a:r>
              <a:rPr lang="en-GB" dirty="0"/>
              <a:t> `</a:t>
            </a:r>
            <a:r>
              <a:rPr lang="en-GB" dirty="0" err="1"/>
              <a:t>nry</a:t>
            </a:r>
            <a:r>
              <a:rPr lang="en-GB" dirty="0"/>
              <a:t>].</a:t>
            </a:r>
          </a:p>
        </p:txBody>
      </p:sp>
    </p:spTree>
    <p:extLst>
      <p:ext uri="{BB962C8B-B14F-4D97-AF65-F5344CB8AC3E}">
        <p14:creationId xmlns:p14="http://schemas.microsoft.com/office/powerpoint/2010/main" val="3564754291"/>
      </p:ext>
    </p:extLst>
  </p:cSld>
  <p:clrMapOvr>
    <a:masterClrMapping/>
  </p:clrMapOvr>
</p:sld>
</file>

<file path=ppt/slides/slide11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499A37C-7E3C-4CB5-AA68-0FE26039CBD7}"/>
              </a:ext>
            </a:extLst>
          </p:cNvPr>
          <p:cNvSpPr>
            <a:spLocks noGrp="1"/>
          </p:cNvSpPr>
          <p:nvPr>
            <p:ph type="body" sz="quarter" idx="10"/>
          </p:nvPr>
        </p:nvSpPr>
        <p:spPr/>
        <p:txBody>
          <a:bodyPr/>
          <a:lstStyle/>
          <a:p>
            <a:pPr>
              <a:spcBef>
                <a:spcPts val="0"/>
              </a:spcBef>
            </a:pPr>
            <a:r>
              <a:rPr kumimoji="0" lang="ar-EG" sz="3700" b="1" i="0" u="none" strike="noStrike" kern="1200" cap="none" normalizeH="0" baseline="0" dirty="0">
                <a:ln>
                  <a:noFill/>
                </a:ln>
                <a:solidFill>
                  <a:schemeClr val="bg1"/>
                </a:solidFill>
                <a:effectLst/>
                <a:latin typeface="Times New Roman" pitchFamily="18" charset="0"/>
                <a:ea typeface="+mn-ea"/>
                <a:cs typeface="Times New Roman" pitchFamily="18" charset="0"/>
              </a:rPr>
              <a:t>بي لوغوس غار إتؤنخ: إنتيه إفنوتى إفيوت: </a:t>
            </a:r>
          </a:p>
          <a:p>
            <a:pPr>
              <a:spcBef>
                <a:spcPts val="0"/>
              </a:spcBef>
            </a:pPr>
            <a:r>
              <a:rPr kumimoji="0" lang="ar-EG" sz="3700" b="1" i="0" u="none" strike="noStrike" kern="1200" cap="none" normalizeH="0" baseline="0" dirty="0">
                <a:ln>
                  <a:noFill/>
                </a:ln>
                <a:solidFill>
                  <a:schemeClr val="bg1"/>
                </a:solidFill>
                <a:effectLst/>
                <a:latin typeface="Times New Roman" pitchFamily="18" charset="0"/>
                <a:ea typeface="+mn-ea"/>
                <a:cs typeface="Times New Roman" pitchFamily="18" charset="0"/>
              </a:rPr>
              <a:t>إيطافئي إيه بي سيت إيتى نوموس: هيجين إبطو أوو إنسينا. </a:t>
            </a:r>
            <a:endParaRPr lang="en-GB" sz="3700" dirty="0"/>
          </a:p>
        </p:txBody>
      </p:sp>
      <p:sp>
        <p:nvSpPr>
          <p:cNvPr id="3" name="Text Placeholder 2">
            <a:extLst>
              <a:ext uri="{FF2B5EF4-FFF2-40B4-BE49-F238E27FC236}">
                <a16:creationId xmlns:a16="http://schemas.microsoft.com/office/drawing/2014/main" id="{B02DA600-28BF-418C-BE27-0B9E5DFFC603}"/>
              </a:ext>
            </a:extLst>
          </p:cNvPr>
          <p:cNvSpPr>
            <a:spLocks noGrp="1"/>
          </p:cNvSpPr>
          <p:nvPr>
            <p:ph type="body" sz="quarter" idx="11"/>
          </p:nvPr>
        </p:nvSpPr>
        <p:spPr/>
        <p:txBody>
          <a:bodyPr/>
          <a:lstStyle/>
          <a:p>
            <a:r>
              <a:rPr lang="ar-EG" sz="3600" dirty="0"/>
              <a:t>لأن كلمة الله، الحى الذى للأب، نزل ليعطى الناموس، على جبل سيناء.</a:t>
            </a:r>
            <a:endParaRPr lang="en-GB" sz="3600" dirty="0"/>
          </a:p>
        </p:txBody>
      </p:sp>
      <p:sp>
        <p:nvSpPr>
          <p:cNvPr id="4" name="Text Placeholder 3">
            <a:extLst>
              <a:ext uri="{FF2B5EF4-FFF2-40B4-BE49-F238E27FC236}">
                <a16:creationId xmlns:a16="http://schemas.microsoft.com/office/drawing/2014/main" id="{13818877-035F-4515-BBAF-694CFCA55D3A}"/>
              </a:ext>
            </a:extLst>
          </p:cNvPr>
          <p:cNvSpPr>
            <a:spLocks noGrp="1"/>
          </p:cNvSpPr>
          <p:nvPr>
            <p:ph type="body" sz="quarter" idx="12"/>
          </p:nvPr>
        </p:nvSpPr>
        <p:spPr>
          <a:xfrm>
            <a:off x="0" y="4657587"/>
            <a:ext cx="9144000" cy="1189740"/>
          </a:xfrm>
        </p:spPr>
        <p:txBody>
          <a:bodyPr/>
          <a:lstStyle/>
          <a:p>
            <a:pPr>
              <a:spcBef>
                <a:spcPts val="0"/>
              </a:spcBef>
            </a:pPr>
            <a:r>
              <a:rPr lang="en-GB" dirty="0" err="1"/>
              <a:t>PiLogoc</a:t>
            </a:r>
            <a:r>
              <a:rPr lang="en-GB" dirty="0"/>
              <a:t> gar </a:t>
            </a:r>
            <a:r>
              <a:rPr lang="en-GB" dirty="0" err="1"/>
              <a:t>etonq</a:t>
            </a:r>
            <a:r>
              <a:rPr lang="en-GB" dirty="0"/>
              <a:t>@ `</a:t>
            </a:r>
            <a:r>
              <a:rPr lang="en-GB" dirty="0" err="1"/>
              <a:t>nte</a:t>
            </a:r>
            <a:r>
              <a:rPr lang="en-GB" dirty="0"/>
              <a:t> V] `</a:t>
            </a:r>
            <a:r>
              <a:rPr lang="en-GB" dirty="0" err="1"/>
              <a:t>Viwt</a:t>
            </a:r>
            <a:r>
              <a:rPr lang="en-GB" dirty="0"/>
              <a:t>@</a:t>
            </a:r>
            <a:endParaRPr lang="ar-EG" dirty="0"/>
          </a:p>
          <a:p>
            <a:pPr>
              <a:spcBef>
                <a:spcPts val="0"/>
              </a:spcBef>
            </a:pPr>
            <a:r>
              <a:rPr lang="en-GB" dirty="0"/>
              <a:t> `</a:t>
            </a:r>
            <a:r>
              <a:rPr lang="en-GB" dirty="0" err="1"/>
              <a:t>etaf`i</a:t>
            </a:r>
            <a:r>
              <a:rPr lang="en-GB" dirty="0"/>
              <a:t> `</a:t>
            </a:r>
            <a:r>
              <a:rPr lang="en-GB" dirty="0" err="1"/>
              <a:t>epecyt</a:t>
            </a:r>
            <a:r>
              <a:rPr lang="en-GB" dirty="0"/>
              <a:t> `e]</a:t>
            </a:r>
            <a:r>
              <a:rPr lang="en-GB" dirty="0" err="1"/>
              <a:t>nomoc</a:t>
            </a:r>
            <a:r>
              <a:rPr lang="en-GB" dirty="0"/>
              <a:t>@ </a:t>
            </a:r>
            <a:r>
              <a:rPr lang="en-GB" dirty="0" err="1"/>
              <a:t>hijen</a:t>
            </a:r>
            <a:r>
              <a:rPr lang="en-GB" dirty="0"/>
              <a:t> `</a:t>
            </a:r>
            <a:r>
              <a:rPr lang="en-GB" dirty="0" err="1"/>
              <a:t>ptwou</a:t>
            </a:r>
            <a:r>
              <a:rPr lang="en-GB" dirty="0"/>
              <a:t> `</a:t>
            </a:r>
            <a:r>
              <a:rPr lang="en-GB" dirty="0" err="1"/>
              <a:t>nCina</a:t>
            </a:r>
            <a:r>
              <a:rPr lang="en-GB" dirty="0"/>
              <a:t>.</a:t>
            </a:r>
          </a:p>
        </p:txBody>
      </p:sp>
    </p:spTree>
    <p:extLst>
      <p:ext uri="{BB962C8B-B14F-4D97-AF65-F5344CB8AC3E}">
        <p14:creationId xmlns:p14="http://schemas.microsoft.com/office/powerpoint/2010/main" val="4207611600"/>
      </p:ext>
    </p:extLst>
  </p:cSld>
  <p:clrMapOvr>
    <a:masterClrMapping/>
  </p:clrMapOvr>
</p:sld>
</file>

<file path=ppt/slides/slide11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1353C66-A31F-4E7D-89FE-FCB394C8B7FB}"/>
              </a:ext>
            </a:extLst>
          </p:cNvPr>
          <p:cNvSpPr>
            <a:spLocks noGrp="1"/>
          </p:cNvSpPr>
          <p:nvPr>
            <p:ph type="body" sz="quarter" idx="10"/>
          </p:nvPr>
        </p:nvSpPr>
        <p:spPr/>
        <p:txBody>
          <a:bodyPr/>
          <a:lstStyle/>
          <a:p>
            <a:r>
              <a:rPr lang="ar-EG" sz="3800" dirty="0"/>
              <a:t>أف هوبس إن إت آفيه: إمبي طو أوو خين أو إكريمتس: نيم أوكاكي نيم أوو إغنوفوس: نيم أوصاراثيو.</a:t>
            </a:r>
            <a:endParaRPr lang="en-GB" sz="3800" dirty="0"/>
          </a:p>
        </p:txBody>
      </p:sp>
      <p:sp>
        <p:nvSpPr>
          <p:cNvPr id="3" name="Text Placeholder 2">
            <a:extLst>
              <a:ext uri="{FF2B5EF4-FFF2-40B4-BE49-F238E27FC236}">
                <a16:creationId xmlns:a16="http://schemas.microsoft.com/office/drawing/2014/main" id="{5AFE55DD-EF4F-4E00-9C9C-2D283638D686}"/>
              </a:ext>
            </a:extLst>
          </p:cNvPr>
          <p:cNvSpPr>
            <a:spLocks noGrp="1"/>
          </p:cNvSpPr>
          <p:nvPr>
            <p:ph type="body" sz="quarter" idx="11"/>
          </p:nvPr>
        </p:nvSpPr>
        <p:spPr/>
        <p:txBody>
          <a:bodyPr anchor="ctr"/>
          <a:lstStyle/>
          <a:p>
            <a:r>
              <a:rPr lang="ar-EG" sz="3700" dirty="0"/>
              <a:t>و على رأس الجبل، بالدخان، والظلام، والضباب والعاصف.</a:t>
            </a:r>
            <a:endParaRPr lang="en-GB" sz="3700" dirty="0"/>
          </a:p>
        </p:txBody>
      </p:sp>
      <p:sp>
        <p:nvSpPr>
          <p:cNvPr id="4" name="Text Placeholder 3">
            <a:extLst>
              <a:ext uri="{FF2B5EF4-FFF2-40B4-BE49-F238E27FC236}">
                <a16:creationId xmlns:a16="http://schemas.microsoft.com/office/drawing/2014/main" id="{E37B7FA1-6415-4131-AEB7-D9FBA22523A3}"/>
              </a:ext>
            </a:extLst>
          </p:cNvPr>
          <p:cNvSpPr>
            <a:spLocks noGrp="1"/>
          </p:cNvSpPr>
          <p:nvPr>
            <p:ph type="body" sz="quarter" idx="12"/>
          </p:nvPr>
        </p:nvSpPr>
        <p:spPr/>
        <p:txBody>
          <a:bodyPr/>
          <a:lstStyle/>
          <a:p>
            <a:pPr>
              <a:spcBef>
                <a:spcPts val="0"/>
              </a:spcBef>
            </a:pPr>
            <a:r>
              <a:rPr lang="pt-BR" dirty="0"/>
              <a:t>Afhwbc `n`t`ave@ pitwou qen ou`,remtc@</a:t>
            </a:r>
            <a:endParaRPr lang="ar-EG" dirty="0"/>
          </a:p>
          <a:p>
            <a:pPr>
              <a:spcBef>
                <a:spcPts val="0"/>
              </a:spcBef>
            </a:pPr>
            <a:r>
              <a:rPr lang="pt-BR" dirty="0"/>
              <a:t> nem ou,aki nem ou`gnovoc@ nem oucara;you.</a:t>
            </a:r>
            <a:endParaRPr lang="en-GB" dirty="0"/>
          </a:p>
        </p:txBody>
      </p:sp>
    </p:spTree>
    <p:extLst>
      <p:ext uri="{BB962C8B-B14F-4D97-AF65-F5344CB8AC3E}">
        <p14:creationId xmlns:p14="http://schemas.microsoft.com/office/powerpoint/2010/main" val="2255709409"/>
      </p:ext>
    </p:extLst>
  </p:cSld>
  <p:clrMapOvr>
    <a:masterClrMapping/>
  </p:clrMapOvr>
</p:sld>
</file>

<file path=ppt/slides/slide11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2E4F843-E76A-48FC-AE5F-58FDC2D04061}"/>
              </a:ext>
            </a:extLst>
          </p:cNvPr>
          <p:cNvSpPr>
            <a:spLocks noGrp="1"/>
          </p:cNvSpPr>
          <p:nvPr>
            <p:ph type="body" sz="quarter" idx="10"/>
          </p:nvPr>
        </p:nvSpPr>
        <p:spPr/>
        <p:txBody>
          <a:bodyPr/>
          <a:lstStyle/>
          <a:p>
            <a:r>
              <a:rPr lang="ar-EG" dirty="0"/>
              <a:t>إيڤول هيتين تى إسمى: إنتيه هان صال بينغوس:</a:t>
            </a:r>
            <a:br>
              <a:rPr lang="ar-EG" dirty="0"/>
            </a:br>
            <a:r>
              <a:rPr lang="ar-EG" dirty="0"/>
              <a:t>نافتي إسفو خين أوهوتي: إننى إتؤهي إيراتــو. </a:t>
            </a:r>
            <a:endParaRPr lang="en-GB" dirty="0"/>
          </a:p>
        </p:txBody>
      </p:sp>
      <p:sp>
        <p:nvSpPr>
          <p:cNvPr id="3" name="Text Placeholder 2">
            <a:extLst>
              <a:ext uri="{FF2B5EF4-FFF2-40B4-BE49-F238E27FC236}">
                <a16:creationId xmlns:a16="http://schemas.microsoft.com/office/drawing/2014/main" id="{CAFC0215-D7CD-4904-B601-4A3A1524C28E}"/>
              </a:ext>
            </a:extLst>
          </p:cNvPr>
          <p:cNvSpPr>
            <a:spLocks noGrp="1"/>
          </p:cNvSpPr>
          <p:nvPr>
            <p:ph type="body" sz="quarter" idx="11"/>
          </p:nvPr>
        </p:nvSpPr>
        <p:spPr/>
        <p:txBody>
          <a:bodyPr anchor="ctr"/>
          <a:lstStyle/>
          <a:p>
            <a:r>
              <a:rPr kumimoji="0" lang="ar-SA" sz="4000" b="1" i="0" u="none" strike="noStrike" cap="none" normalizeH="0" baseline="0" dirty="0">
                <a:ln>
                  <a:noFill/>
                </a:ln>
                <a:solidFill>
                  <a:schemeClr val="bg1"/>
                </a:solidFill>
                <a:effectLst/>
                <a:latin typeface="Times New Roman" pitchFamily="18" charset="0"/>
                <a:cs typeface="Times New Roman" pitchFamily="18" charset="0"/>
              </a:rPr>
              <a:t>ومن جهة، صوت الأبواق، كان يعلم، الواقفين بمخافة. </a:t>
            </a:r>
            <a:endParaRPr lang="en-GB" dirty="0"/>
          </a:p>
        </p:txBody>
      </p:sp>
      <p:sp>
        <p:nvSpPr>
          <p:cNvPr id="4" name="Text Placeholder 3">
            <a:extLst>
              <a:ext uri="{FF2B5EF4-FFF2-40B4-BE49-F238E27FC236}">
                <a16:creationId xmlns:a16="http://schemas.microsoft.com/office/drawing/2014/main" id="{BCD5F426-ABF9-4ED6-A0E0-9454BA58D325}"/>
              </a:ext>
            </a:extLst>
          </p:cNvPr>
          <p:cNvSpPr>
            <a:spLocks noGrp="1"/>
          </p:cNvSpPr>
          <p:nvPr>
            <p:ph type="body" sz="quarter" idx="12"/>
          </p:nvPr>
        </p:nvSpPr>
        <p:spPr/>
        <p:txBody>
          <a:bodyPr/>
          <a:lstStyle/>
          <a:p>
            <a:r>
              <a:rPr lang="en-GB" dirty="0" err="1"/>
              <a:t>Ebolhiten</a:t>
            </a:r>
            <a:r>
              <a:rPr lang="en-GB" dirty="0"/>
              <a:t> ]`</a:t>
            </a:r>
            <a:r>
              <a:rPr lang="en-GB" dirty="0" err="1"/>
              <a:t>cmy</a:t>
            </a:r>
            <a:r>
              <a:rPr lang="en-GB" dirty="0"/>
              <a:t>@ `</a:t>
            </a:r>
            <a:r>
              <a:rPr lang="en-GB" dirty="0" err="1"/>
              <a:t>nte</a:t>
            </a:r>
            <a:r>
              <a:rPr lang="en-GB" dirty="0"/>
              <a:t> </a:t>
            </a:r>
            <a:r>
              <a:rPr lang="en-GB" dirty="0" err="1"/>
              <a:t>hancalpiggoc</a:t>
            </a:r>
            <a:r>
              <a:rPr lang="en-GB" dirty="0"/>
              <a:t>@ </a:t>
            </a:r>
            <a:r>
              <a:rPr lang="en-GB" dirty="0" err="1"/>
              <a:t>naf</a:t>
            </a:r>
            <a:r>
              <a:rPr lang="en-GB" dirty="0"/>
              <a:t>]`</a:t>
            </a:r>
            <a:r>
              <a:rPr lang="en-GB" dirty="0" err="1"/>
              <a:t>cbw</a:t>
            </a:r>
            <a:r>
              <a:rPr lang="en-GB" dirty="0"/>
              <a:t> </a:t>
            </a:r>
            <a:r>
              <a:rPr lang="en-GB" dirty="0" err="1"/>
              <a:t>qen</a:t>
            </a:r>
            <a:r>
              <a:rPr lang="en-GB" dirty="0"/>
              <a:t> </a:t>
            </a:r>
            <a:r>
              <a:rPr lang="en-GB" dirty="0" err="1"/>
              <a:t>ouho</a:t>
            </a:r>
            <a:r>
              <a:rPr lang="en-GB" dirty="0"/>
              <a:t>]@ `</a:t>
            </a:r>
            <a:r>
              <a:rPr lang="en-GB" dirty="0" err="1"/>
              <a:t>nny`et`ohi</a:t>
            </a:r>
            <a:r>
              <a:rPr lang="en-GB" dirty="0"/>
              <a:t> `</a:t>
            </a:r>
            <a:r>
              <a:rPr lang="en-GB" dirty="0" err="1"/>
              <a:t>eratou</a:t>
            </a:r>
            <a:r>
              <a:rPr lang="en-GB" dirty="0"/>
              <a:t>.</a:t>
            </a:r>
          </a:p>
        </p:txBody>
      </p:sp>
    </p:spTree>
    <p:extLst>
      <p:ext uri="{BB962C8B-B14F-4D97-AF65-F5344CB8AC3E}">
        <p14:creationId xmlns:p14="http://schemas.microsoft.com/office/powerpoint/2010/main" val="264427204"/>
      </p:ext>
    </p:extLst>
  </p:cSld>
  <p:clrMapOvr>
    <a:masterClrMapping/>
  </p:clrMapOvr>
</p:sld>
</file>

<file path=ppt/slides/slide11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DD6E69D-ABD7-402D-9684-7F8673BAF7B7}"/>
              </a:ext>
            </a:extLst>
          </p:cNvPr>
          <p:cNvSpPr>
            <a:spLocks noGrp="1"/>
          </p:cNvSpPr>
          <p:nvPr>
            <p:ph type="body" sz="quarter" idx="10"/>
          </p:nvPr>
        </p:nvSpPr>
        <p:spPr/>
        <p:txBody>
          <a:bodyPr/>
          <a:lstStyle/>
          <a:p>
            <a:r>
              <a:rPr lang="ar-EG" sz="3700" dirty="0"/>
              <a:t>إنثوف أون أفئي إيه بيه سيت إيجو: خابي طو أوو إن لوجيكون: خين أوميت ريم راڤش: نيم أوميت ماى رومى. </a:t>
            </a:r>
            <a:endParaRPr lang="en-GB" sz="3700" dirty="0"/>
          </a:p>
        </p:txBody>
      </p:sp>
      <p:sp>
        <p:nvSpPr>
          <p:cNvPr id="3" name="Text Placeholder 2">
            <a:extLst>
              <a:ext uri="{FF2B5EF4-FFF2-40B4-BE49-F238E27FC236}">
                <a16:creationId xmlns:a16="http://schemas.microsoft.com/office/drawing/2014/main" id="{3CA564F0-CE4C-4C0B-B39C-032ECF18AEAA}"/>
              </a:ext>
            </a:extLst>
          </p:cNvPr>
          <p:cNvSpPr>
            <a:spLocks noGrp="1"/>
          </p:cNvSpPr>
          <p:nvPr>
            <p:ph type="body" sz="quarter" idx="11"/>
          </p:nvPr>
        </p:nvSpPr>
        <p:spPr/>
        <p:txBody>
          <a:bodyPr anchor="ctr"/>
          <a:lstStyle/>
          <a:p>
            <a:r>
              <a:rPr lang="ar-EG" sz="3300" dirty="0"/>
              <a:t>هو أيضاً نزل عليك، أيتها الجبل الناطق، بوداعة، ومحبة البشرية.</a:t>
            </a:r>
            <a:endParaRPr lang="en-GB" sz="3300" dirty="0"/>
          </a:p>
        </p:txBody>
      </p:sp>
      <p:sp>
        <p:nvSpPr>
          <p:cNvPr id="4" name="Text Placeholder 3">
            <a:extLst>
              <a:ext uri="{FF2B5EF4-FFF2-40B4-BE49-F238E27FC236}">
                <a16:creationId xmlns:a16="http://schemas.microsoft.com/office/drawing/2014/main" id="{EA933235-150F-4661-B940-D0003684BBC2}"/>
              </a:ext>
            </a:extLst>
          </p:cNvPr>
          <p:cNvSpPr>
            <a:spLocks noGrp="1"/>
          </p:cNvSpPr>
          <p:nvPr>
            <p:ph type="body" sz="quarter" idx="12"/>
          </p:nvPr>
        </p:nvSpPr>
        <p:spPr/>
        <p:txBody>
          <a:bodyPr/>
          <a:lstStyle/>
          <a:p>
            <a:pPr>
              <a:spcBef>
                <a:spcPts val="0"/>
              </a:spcBef>
            </a:pPr>
            <a:r>
              <a:rPr lang="en-GB" sz="3800" dirty="0"/>
              <a:t> `</a:t>
            </a:r>
            <a:r>
              <a:rPr lang="en-GB" sz="3800" dirty="0" err="1"/>
              <a:t>N;of</a:t>
            </a:r>
            <a:r>
              <a:rPr lang="en-GB" sz="3800" dirty="0"/>
              <a:t> on </a:t>
            </a:r>
            <a:r>
              <a:rPr lang="en-GB" sz="3800" dirty="0" err="1"/>
              <a:t>af`i</a:t>
            </a:r>
            <a:r>
              <a:rPr lang="en-GB" sz="3800" dirty="0"/>
              <a:t> `</a:t>
            </a:r>
            <a:r>
              <a:rPr lang="en-GB" sz="3800" dirty="0" err="1"/>
              <a:t>epecyt</a:t>
            </a:r>
            <a:r>
              <a:rPr lang="en-GB" sz="3800" dirty="0"/>
              <a:t>@ `</a:t>
            </a:r>
            <a:r>
              <a:rPr lang="en-GB" sz="3800" dirty="0" err="1"/>
              <a:t>ejw</a:t>
            </a:r>
            <a:r>
              <a:rPr lang="en-GB" sz="3800" dirty="0"/>
              <a:t> </a:t>
            </a:r>
            <a:r>
              <a:rPr lang="en-GB" sz="3800" dirty="0" err="1"/>
              <a:t>qa</a:t>
            </a:r>
            <a:r>
              <a:rPr lang="en-GB" sz="3800" dirty="0"/>
              <a:t> </a:t>
            </a:r>
            <a:r>
              <a:rPr lang="en-GB" sz="3800" dirty="0" err="1"/>
              <a:t>pitwou</a:t>
            </a:r>
            <a:r>
              <a:rPr lang="en-GB" sz="3800" dirty="0"/>
              <a:t> `</a:t>
            </a:r>
            <a:r>
              <a:rPr lang="en-GB" sz="3800" dirty="0" err="1"/>
              <a:t>nlogikon</a:t>
            </a:r>
            <a:r>
              <a:rPr lang="en-GB" sz="3800" dirty="0"/>
              <a:t>@</a:t>
            </a:r>
            <a:endParaRPr lang="ar-EG" sz="3800" dirty="0"/>
          </a:p>
          <a:p>
            <a:pPr>
              <a:spcBef>
                <a:spcPts val="0"/>
              </a:spcBef>
            </a:pPr>
            <a:r>
              <a:rPr lang="en-GB" sz="3800" dirty="0"/>
              <a:t> </a:t>
            </a:r>
            <a:r>
              <a:rPr lang="en-GB" sz="3800" dirty="0" err="1"/>
              <a:t>qen</a:t>
            </a:r>
            <a:r>
              <a:rPr lang="en-GB" sz="3800" dirty="0"/>
              <a:t> </a:t>
            </a:r>
            <a:r>
              <a:rPr lang="en-GB" sz="3800" dirty="0" err="1"/>
              <a:t>oumetremraus</a:t>
            </a:r>
            <a:r>
              <a:rPr lang="en-GB" sz="3800" dirty="0"/>
              <a:t>@ </a:t>
            </a:r>
            <a:r>
              <a:rPr lang="en-GB" sz="3800" dirty="0" err="1"/>
              <a:t>nem</a:t>
            </a:r>
            <a:r>
              <a:rPr lang="en-GB" sz="3800" dirty="0"/>
              <a:t> </a:t>
            </a:r>
            <a:r>
              <a:rPr lang="en-GB" sz="3800" dirty="0" err="1"/>
              <a:t>oumetmairwmi</a:t>
            </a:r>
            <a:r>
              <a:rPr lang="en-GB" sz="3800" dirty="0"/>
              <a:t>.</a:t>
            </a:r>
          </a:p>
        </p:txBody>
      </p:sp>
    </p:spTree>
    <p:extLst>
      <p:ext uri="{BB962C8B-B14F-4D97-AF65-F5344CB8AC3E}">
        <p14:creationId xmlns:p14="http://schemas.microsoft.com/office/powerpoint/2010/main" val="3789952403"/>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9C8FA3-8005-44E6-AF4C-C064DD50DB1D}"/>
              </a:ext>
            </a:extLst>
          </p:cNvPr>
          <p:cNvSpPr>
            <a:spLocks noGrp="1"/>
          </p:cNvSpPr>
          <p:nvPr>
            <p:ph type="title"/>
          </p:nvPr>
        </p:nvSpPr>
        <p:spPr/>
        <p:txBody>
          <a:bodyPr/>
          <a:lstStyle/>
          <a:p>
            <a:endParaRPr lang="en-GB"/>
          </a:p>
        </p:txBody>
      </p:sp>
      <p:sp>
        <p:nvSpPr>
          <p:cNvPr id="8" name="Text Placeholder 7"/>
          <p:cNvSpPr>
            <a:spLocks noGrp="1"/>
          </p:cNvSpPr>
          <p:nvPr>
            <p:ph type="body" sz="quarter" idx="10"/>
          </p:nvPr>
        </p:nvSpPr>
        <p:spPr/>
        <p:txBody>
          <a:bodyPr/>
          <a:lstStyle/>
          <a:p>
            <a:pPr>
              <a:spcBef>
                <a:spcPts val="0"/>
              </a:spcBef>
            </a:pPr>
            <a:r>
              <a:rPr lang="ar-EG" sz="3600" dirty="0"/>
              <a:t>أوو مو أوو إفِّيل إيفول : أف أوهي إيه راتف : </a:t>
            </a:r>
            <a:endParaRPr lang="en-US" sz="3600" dirty="0"/>
          </a:p>
          <a:p>
            <a:pPr>
              <a:spcBef>
                <a:spcPts val="0"/>
              </a:spcBef>
            </a:pPr>
            <a:r>
              <a:rPr lang="ar-EG" sz="3600" dirty="0"/>
              <a:t>خين أوو هوب إن إشفيري : إم باراذوكسون.</a:t>
            </a:r>
          </a:p>
        </p:txBody>
      </p:sp>
      <p:sp>
        <p:nvSpPr>
          <p:cNvPr id="9" name="Text Placeholder 8"/>
          <p:cNvSpPr>
            <a:spLocks noGrp="1"/>
          </p:cNvSpPr>
          <p:nvPr>
            <p:ph type="body" sz="quarter" idx="11"/>
          </p:nvPr>
        </p:nvSpPr>
        <p:spPr>
          <a:xfrm>
            <a:off x="0" y="3710609"/>
            <a:ext cx="9144000" cy="700026"/>
          </a:xfrm>
        </p:spPr>
        <p:txBody>
          <a:bodyPr/>
          <a:lstStyle/>
          <a:p>
            <a:r>
              <a:rPr lang="ar-EG" dirty="0"/>
              <a:t>ماء منحل : وقف : بفعلٍ عجيب : مُعجزٍ.</a:t>
            </a:r>
          </a:p>
        </p:txBody>
      </p:sp>
      <p:sp>
        <p:nvSpPr>
          <p:cNvPr id="10" name="Text Placeholder 9"/>
          <p:cNvSpPr>
            <a:spLocks noGrp="1"/>
          </p:cNvSpPr>
          <p:nvPr>
            <p:ph type="body" sz="quarter" idx="12"/>
          </p:nvPr>
        </p:nvSpPr>
        <p:spPr>
          <a:xfrm>
            <a:off x="0" y="4512772"/>
            <a:ext cx="9144000" cy="1189740"/>
          </a:xfrm>
        </p:spPr>
        <p:txBody>
          <a:bodyPr/>
          <a:lstStyle/>
          <a:p>
            <a:pPr>
              <a:spcBef>
                <a:spcPts val="0"/>
              </a:spcBef>
            </a:pPr>
            <a:r>
              <a:rPr lang="en-US" dirty="0" err="1"/>
              <a:t>Oumwou</a:t>
            </a:r>
            <a:r>
              <a:rPr lang="en-US" dirty="0"/>
              <a:t> </a:t>
            </a:r>
            <a:r>
              <a:rPr lang="en-US" dirty="0" err="1"/>
              <a:t>efbyl</a:t>
            </a:r>
            <a:r>
              <a:rPr lang="en-US" dirty="0"/>
              <a:t> `</a:t>
            </a:r>
            <a:r>
              <a:rPr lang="en-US" dirty="0" err="1"/>
              <a:t>ebol</a:t>
            </a:r>
            <a:r>
              <a:rPr lang="en-US" dirty="0"/>
              <a:t>@ </a:t>
            </a:r>
            <a:r>
              <a:rPr lang="en-US" dirty="0" err="1"/>
              <a:t>af`ohi</a:t>
            </a:r>
            <a:r>
              <a:rPr lang="en-US" dirty="0"/>
              <a:t> `</a:t>
            </a:r>
            <a:r>
              <a:rPr lang="en-US" dirty="0" err="1"/>
              <a:t>eratf</a:t>
            </a:r>
            <a:r>
              <a:rPr lang="en-US" dirty="0"/>
              <a:t>@</a:t>
            </a:r>
          </a:p>
          <a:p>
            <a:pPr>
              <a:spcBef>
                <a:spcPts val="0"/>
              </a:spcBef>
            </a:pPr>
            <a:r>
              <a:rPr lang="en-US" dirty="0"/>
              <a:t> </a:t>
            </a:r>
            <a:r>
              <a:rPr lang="en-US" dirty="0" err="1"/>
              <a:t>qen</a:t>
            </a:r>
            <a:r>
              <a:rPr lang="en-US" dirty="0"/>
              <a:t> </a:t>
            </a:r>
            <a:r>
              <a:rPr lang="en-US" dirty="0" err="1"/>
              <a:t>ouhwb</a:t>
            </a:r>
            <a:r>
              <a:rPr lang="en-US" dirty="0"/>
              <a:t> `</a:t>
            </a:r>
            <a:r>
              <a:rPr lang="en-US" dirty="0" err="1"/>
              <a:t>n`svyri</a:t>
            </a:r>
            <a:r>
              <a:rPr lang="en-US" dirty="0"/>
              <a:t>@ `</a:t>
            </a:r>
            <a:r>
              <a:rPr lang="en-US" dirty="0" err="1"/>
              <a:t>mparadoxon</a:t>
            </a:r>
            <a:r>
              <a:rPr lang="en-US" dirty="0"/>
              <a:t>.</a:t>
            </a:r>
          </a:p>
        </p:txBody>
      </p:sp>
    </p:spTree>
    <p:extLst>
      <p:ext uri="{BB962C8B-B14F-4D97-AF65-F5344CB8AC3E}">
        <p14:creationId xmlns:p14="http://schemas.microsoft.com/office/powerpoint/2010/main" val="1772531427"/>
      </p:ext>
    </p:extLst>
  </p:cSld>
  <p:clrMapOvr>
    <a:masterClrMapping/>
  </p:clrMapOvr>
</p:sld>
</file>

<file path=ppt/slides/slide11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FF639C5-E17F-4000-8FC5-7AF1E3BCE698}"/>
              </a:ext>
            </a:extLst>
          </p:cNvPr>
          <p:cNvSpPr>
            <a:spLocks noGrp="1"/>
          </p:cNvSpPr>
          <p:nvPr>
            <p:ph type="body" sz="quarter" idx="10"/>
          </p:nvPr>
        </p:nvSpPr>
        <p:spPr/>
        <p:txBody>
          <a:bodyPr/>
          <a:lstStyle/>
          <a:p>
            <a:pPr>
              <a:spcBef>
                <a:spcPts val="0"/>
              </a:spcBef>
            </a:pPr>
            <a:r>
              <a:rPr lang="ar-EG" dirty="0"/>
              <a:t>أووه أون إمباي ريتي: آفتشي ساركس إنخيتي: </a:t>
            </a:r>
          </a:p>
          <a:p>
            <a:pPr>
              <a:spcBef>
                <a:spcPts val="0"/>
              </a:spcBef>
            </a:pPr>
            <a:r>
              <a:rPr lang="ar-EG" dirty="0"/>
              <a:t>خين أوميت أت شيبتي: إن أو ساركس إن لوچيكى. </a:t>
            </a:r>
            <a:endParaRPr lang="en-GB" dirty="0"/>
          </a:p>
        </p:txBody>
      </p:sp>
      <p:sp>
        <p:nvSpPr>
          <p:cNvPr id="3" name="Text Placeholder 2">
            <a:extLst>
              <a:ext uri="{FF2B5EF4-FFF2-40B4-BE49-F238E27FC236}">
                <a16:creationId xmlns:a16="http://schemas.microsoft.com/office/drawing/2014/main" id="{0710FB2A-5194-441E-8E67-D1C625D019CB}"/>
              </a:ext>
            </a:extLst>
          </p:cNvPr>
          <p:cNvSpPr>
            <a:spLocks noGrp="1"/>
          </p:cNvSpPr>
          <p:nvPr>
            <p:ph type="body" sz="quarter" idx="11"/>
          </p:nvPr>
        </p:nvSpPr>
        <p:spPr/>
        <p:txBody>
          <a:bodyPr anchor="ctr"/>
          <a:lstStyle/>
          <a:p>
            <a:r>
              <a:rPr kumimoji="0" lang="ar-SA" sz="4000" b="1" i="0" u="none" strike="noStrike" cap="none" normalizeH="0" baseline="0" dirty="0">
                <a:ln>
                  <a:noFill/>
                </a:ln>
                <a:solidFill>
                  <a:schemeClr val="bg1"/>
                </a:solidFill>
                <a:effectLst/>
                <a:latin typeface="Times New Roman" pitchFamily="18" charset="0"/>
                <a:cs typeface="Times New Roman" pitchFamily="18" charset="0"/>
              </a:rPr>
              <a:t>وهكذا أيضاً، تجسد منك، بغير تغيير، بجسد ناطق. </a:t>
            </a:r>
            <a:endParaRPr lang="en-GB" dirty="0"/>
          </a:p>
        </p:txBody>
      </p:sp>
      <p:sp>
        <p:nvSpPr>
          <p:cNvPr id="4" name="Text Placeholder 3">
            <a:extLst>
              <a:ext uri="{FF2B5EF4-FFF2-40B4-BE49-F238E27FC236}">
                <a16:creationId xmlns:a16="http://schemas.microsoft.com/office/drawing/2014/main" id="{D9C51F9B-FF7C-4C88-9969-70A41E8E0D28}"/>
              </a:ext>
            </a:extLst>
          </p:cNvPr>
          <p:cNvSpPr>
            <a:spLocks noGrp="1"/>
          </p:cNvSpPr>
          <p:nvPr>
            <p:ph type="body" sz="quarter" idx="12"/>
          </p:nvPr>
        </p:nvSpPr>
        <p:spPr/>
        <p:txBody>
          <a:bodyPr/>
          <a:lstStyle/>
          <a:p>
            <a:pPr>
              <a:spcBef>
                <a:spcPts val="0"/>
              </a:spcBef>
            </a:pPr>
            <a:r>
              <a:rPr lang="en-GB" dirty="0" err="1"/>
              <a:t>Ouoh</a:t>
            </a:r>
            <a:r>
              <a:rPr lang="en-GB" dirty="0"/>
              <a:t> on `</a:t>
            </a:r>
            <a:r>
              <a:rPr lang="en-GB" dirty="0" err="1"/>
              <a:t>mpairy</a:t>
            </a:r>
            <a:r>
              <a:rPr lang="en-GB" dirty="0"/>
              <a:t>]@ </a:t>
            </a:r>
            <a:r>
              <a:rPr lang="en-GB" dirty="0" err="1"/>
              <a:t>af</a:t>
            </a:r>
            <a:r>
              <a:rPr lang="en-GB" dirty="0"/>
              <a:t>[</a:t>
            </a:r>
            <a:r>
              <a:rPr lang="en-GB" dirty="0" err="1"/>
              <a:t>icarx</a:t>
            </a:r>
            <a:r>
              <a:rPr lang="en-GB" dirty="0"/>
              <a:t> `</a:t>
            </a:r>
            <a:r>
              <a:rPr lang="en-GB" dirty="0" err="1"/>
              <a:t>nqy</a:t>
            </a:r>
            <a:r>
              <a:rPr lang="en-GB" dirty="0"/>
              <a:t>]@</a:t>
            </a:r>
            <a:endParaRPr lang="ar-EG" dirty="0"/>
          </a:p>
          <a:p>
            <a:pPr>
              <a:spcBef>
                <a:spcPts val="0"/>
              </a:spcBef>
            </a:pPr>
            <a:r>
              <a:rPr lang="en-GB" dirty="0"/>
              <a:t> </a:t>
            </a:r>
            <a:r>
              <a:rPr lang="en-GB" dirty="0" err="1"/>
              <a:t>qen</a:t>
            </a:r>
            <a:r>
              <a:rPr lang="en-GB" dirty="0"/>
              <a:t> </a:t>
            </a:r>
            <a:r>
              <a:rPr lang="en-GB" dirty="0" err="1"/>
              <a:t>oumet`atsib</a:t>
            </a:r>
            <a:r>
              <a:rPr lang="en-GB" dirty="0"/>
              <a:t>]@ `</a:t>
            </a:r>
            <a:r>
              <a:rPr lang="en-GB" dirty="0" err="1"/>
              <a:t>noucarx</a:t>
            </a:r>
            <a:r>
              <a:rPr lang="en-GB" dirty="0"/>
              <a:t> `</a:t>
            </a:r>
            <a:r>
              <a:rPr lang="en-GB" dirty="0" err="1"/>
              <a:t>nlogiky</a:t>
            </a:r>
            <a:r>
              <a:rPr lang="en-GB" dirty="0"/>
              <a:t>.</a:t>
            </a:r>
          </a:p>
        </p:txBody>
      </p:sp>
    </p:spTree>
    <p:extLst>
      <p:ext uri="{BB962C8B-B14F-4D97-AF65-F5344CB8AC3E}">
        <p14:creationId xmlns:p14="http://schemas.microsoft.com/office/powerpoint/2010/main" val="1066436232"/>
      </p:ext>
    </p:extLst>
  </p:cSld>
  <p:clrMapOvr>
    <a:masterClrMapping/>
  </p:clrMapOvr>
</p:sld>
</file>

<file path=ppt/slides/slide11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F520D9B-3F9E-41B7-9769-8C808D7F3AF7}"/>
              </a:ext>
            </a:extLst>
          </p:cNvPr>
          <p:cNvSpPr>
            <a:spLocks noGrp="1"/>
          </p:cNvSpPr>
          <p:nvPr>
            <p:ph type="body" sz="quarter" idx="10"/>
          </p:nvPr>
        </p:nvSpPr>
        <p:spPr/>
        <p:txBody>
          <a:bodyPr/>
          <a:lstStyle/>
          <a:p>
            <a:r>
              <a:rPr lang="ar-EG" sz="3900" dirty="0"/>
              <a:t>إنؤموؤسيوس نيه مان: إسـچيك إيڤول: إيه أوو أون إنطاس إماڤ: إن أو إبسيشى إن أو إبسيشي إن نو إيـرا. </a:t>
            </a:r>
            <a:endParaRPr lang="en-GB" sz="3900" dirty="0"/>
          </a:p>
        </p:txBody>
      </p:sp>
      <p:sp>
        <p:nvSpPr>
          <p:cNvPr id="3" name="Text Placeholder 2">
            <a:extLst>
              <a:ext uri="{FF2B5EF4-FFF2-40B4-BE49-F238E27FC236}">
                <a16:creationId xmlns:a16="http://schemas.microsoft.com/office/drawing/2014/main" id="{2D910E9B-B1E4-4011-93DA-EE433622FA9E}"/>
              </a:ext>
            </a:extLst>
          </p:cNvPr>
          <p:cNvSpPr>
            <a:spLocks noGrp="1"/>
          </p:cNvSpPr>
          <p:nvPr>
            <p:ph type="body" sz="quarter" idx="11"/>
          </p:nvPr>
        </p:nvSpPr>
        <p:spPr/>
        <p:txBody>
          <a:bodyPr anchor="ctr"/>
          <a:lstStyle/>
          <a:p>
            <a:r>
              <a:rPr lang="ar-EG" dirty="0"/>
              <a:t>مساو لنا، كامل، وله نفس، عاقلة. </a:t>
            </a:r>
            <a:endParaRPr lang="en-GB" dirty="0"/>
          </a:p>
        </p:txBody>
      </p:sp>
      <p:sp>
        <p:nvSpPr>
          <p:cNvPr id="4" name="Text Placeholder 3">
            <a:extLst>
              <a:ext uri="{FF2B5EF4-FFF2-40B4-BE49-F238E27FC236}">
                <a16:creationId xmlns:a16="http://schemas.microsoft.com/office/drawing/2014/main" id="{310E5AE1-FFDF-4D55-9385-9D60AF526778}"/>
              </a:ext>
            </a:extLst>
          </p:cNvPr>
          <p:cNvSpPr>
            <a:spLocks noGrp="1"/>
          </p:cNvSpPr>
          <p:nvPr>
            <p:ph type="body" sz="quarter" idx="12"/>
          </p:nvPr>
        </p:nvSpPr>
        <p:spPr/>
        <p:txBody>
          <a:bodyPr/>
          <a:lstStyle/>
          <a:p>
            <a:r>
              <a:rPr lang="en-GB" dirty="0"/>
              <a:t> `</a:t>
            </a:r>
            <a:r>
              <a:rPr lang="en-GB" dirty="0" err="1"/>
              <a:t>N`omooucioc</a:t>
            </a:r>
            <a:r>
              <a:rPr lang="en-GB" dirty="0"/>
              <a:t> </a:t>
            </a:r>
            <a:r>
              <a:rPr lang="en-GB" dirty="0" err="1"/>
              <a:t>neman</a:t>
            </a:r>
            <a:r>
              <a:rPr lang="en-GB" dirty="0"/>
              <a:t>@ </a:t>
            </a:r>
            <a:r>
              <a:rPr lang="en-GB" dirty="0" err="1"/>
              <a:t>ecjyk</a:t>
            </a:r>
            <a:r>
              <a:rPr lang="en-GB" dirty="0"/>
              <a:t> `</a:t>
            </a:r>
            <a:r>
              <a:rPr lang="en-GB" dirty="0" err="1"/>
              <a:t>ebol</a:t>
            </a:r>
            <a:r>
              <a:rPr lang="en-GB" dirty="0"/>
              <a:t>@</a:t>
            </a:r>
            <a:endParaRPr lang="ar-EG" dirty="0"/>
          </a:p>
          <a:p>
            <a:pPr>
              <a:spcBef>
                <a:spcPts val="0"/>
              </a:spcBef>
            </a:pPr>
            <a:r>
              <a:rPr lang="en-GB" dirty="0"/>
              <a:t> `</a:t>
            </a:r>
            <a:r>
              <a:rPr lang="en-GB" dirty="0" err="1"/>
              <a:t>eouon</a:t>
            </a:r>
            <a:r>
              <a:rPr lang="en-GB" dirty="0"/>
              <a:t> `</a:t>
            </a:r>
            <a:r>
              <a:rPr lang="en-GB" dirty="0" err="1"/>
              <a:t>ntac</a:t>
            </a:r>
            <a:r>
              <a:rPr lang="en-GB" dirty="0"/>
              <a:t> `</a:t>
            </a:r>
            <a:r>
              <a:rPr lang="en-GB" dirty="0" err="1"/>
              <a:t>mmau</a:t>
            </a:r>
            <a:r>
              <a:rPr lang="en-GB" dirty="0"/>
              <a:t>@ `</a:t>
            </a:r>
            <a:r>
              <a:rPr lang="en-GB" dirty="0" err="1"/>
              <a:t>nou'u,y</a:t>
            </a:r>
            <a:r>
              <a:rPr lang="en-GB" dirty="0"/>
              <a:t> `</a:t>
            </a:r>
            <a:r>
              <a:rPr lang="en-GB" dirty="0" err="1"/>
              <a:t>nno`yra</a:t>
            </a:r>
            <a:r>
              <a:rPr lang="en-GB" dirty="0"/>
              <a:t>.</a:t>
            </a:r>
          </a:p>
        </p:txBody>
      </p:sp>
    </p:spTree>
    <p:extLst>
      <p:ext uri="{BB962C8B-B14F-4D97-AF65-F5344CB8AC3E}">
        <p14:creationId xmlns:p14="http://schemas.microsoft.com/office/powerpoint/2010/main" val="2251810598"/>
      </p:ext>
    </p:extLst>
  </p:cSld>
  <p:clrMapOvr>
    <a:masterClrMapping/>
  </p:clrMapOvr>
</p:sld>
</file>

<file path=ppt/slides/slide11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8F73A25-6086-44F5-80C3-D7BCD2E6A2CB}"/>
              </a:ext>
            </a:extLst>
          </p:cNvPr>
          <p:cNvSpPr>
            <a:spLocks noGrp="1"/>
          </p:cNvSpPr>
          <p:nvPr>
            <p:ph type="body" sz="quarter" idx="10"/>
          </p:nvPr>
        </p:nvSpPr>
        <p:spPr/>
        <p:txBody>
          <a:bodyPr/>
          <a:lstStyle/>
          <a:p>
            <a:pPr>
              <a:spcBef>
                <a:spcPts val="0"/>
              </a:spcBef>
            </a:pPr>
            <a:r>
              <a:rPr lang="ar-EG" dirty="0"/>
              <a:t>أفؤهي إفؤي إن نوتي: خين في إينافؤي إمموف: </a:t>
            </a:r>
          </a:p>
          <a:p>
            <a:pPr>
              <a:spcBef>
                <a:spcPts val="0"/>
              </a:spcBef>
            </a:pPr>
            <a:r>
              <a:rPr lang="ar-EG" dirty="0"/>
              <a:t>أووه أفشوبي إنرومي: أنتيه ليوس. </a:t>
            </a:r>
            <a:endParaRPr lang="en-GB" dirty="0"/>
          </a:p>
        </p:txBody>
      </p:sp>
      <p:sp>
        <p:nvSpPr>
          <p:cNvPr id="3" name="Text Placeholder 2">
            <a:extLst>
              <a:ext uri="{FF2B5EF4-FFF2-40B4-BE49-F238E27FC236}">
                <a16:creationId xmlns:a16="http://schemas.microsoft.com/office/drawing/2014/main" id="{EABDD821-DE87-4195-B5D0-9EBD872BDDDF}"/>
              </a:ext>
            </a:extLst>
          </p:cNvPr>
          <p:cNvSpPr>
            <a:spLocks noGrp="1"/>
          </p:cNvSpPr>
          <p:nvPr>
            <p:ph type="body" sz="quarter" idx="11"/>
          </p:nvPr>
        </p:nvSpPr>
        <p:spPr/>
        <p:txBody>
          <a:bodyPr anchor="ctr"/>
          <a:lstStyle/>
          <a:p>
            <a:r>
              <a:rPr lang="ar-EG" dirty="0"/>
              <a:t>بقى إلهاً، على حاله، وصار إنساناً، كاملا. </a:t>
            </a:r>
            <a:endParaRPr lang="en-GB" dirty="0"/>
          </a:p>
        </p:txBody>
      </p:sp>
      <p:sp>
        <p:nvSpPr>
          <p:cNvPr id="4" name="Text Placeholder 3">
            <a:extLst>
              <a:ext uri="{FF2B5EF4-FFF2-40B4-BE49-F238E27FC236}">
                <a16:creationId xmlns:a16="http://schemas.microsoft.com/office/drawing/2014/main" id="{B98A92FB-EDD4-4F9D-9C5D-75E05383581D}"/>
              </a:ext>
            </a:extLst>
          </p:cNvPr>
          <p:cNvSpPr>
            <a:spLocks noGrp="1"/>
          </p:cNvSpPr>
          <p:nvPr>
            <p:ph type="body" sz="quarter" idx="12"/>
          </p:nvPr>
        </p:nvSpPr>
        <p:spPr/>
        <p:txBody>
          <a:bodyPr/>
          <a:lstStyle/>
          <a:p>
            <a:r>
              <a:rPr lang="en-GB" dirty="0" err="1"/>
              <a:t>Af`ohi</a:t>
            </a:r>
            <a:r>
              <a:rPr lang="en-GB" dirty="0"/>
              <a:t> </a:t>
            </a:r>
            <a:r>
              <a:rPr lang="en-GB" dirty="0" err="1"/>
              <a:t>efoi</a:t>
            </a:r>
            <a:r>
              <a:rPr lang="en-GB" dirty="0"/>
              <a:t> `</a:t>
            </a:r>
            <a:r>
              <a:rPr lang="en-GB" dirty="0" err="1"/>
              <a:t>nNou</a:t>
            </a:r>
            <a:r>
              <a:rPr lang="en-GB" dirty="0"/>
              <a:t>]@ </a:t>
            </a:r>
            <a:r>
              <a:rPr lang="en-GB" dirty="0" err="1"/>
              <a:t>qen</a:t>
            </a:r>
            <a:r>
              <a:rPr lang="en-GB" dirty="0"/>
              <a:t> </a:t>
            </a:r>
            <a:r>
              <a:rPr lang="en-GB" dirty="0" err="1"/>
              <a:t>vy`enafoi</a:t>
            </a:r>
            <a:r>
              <a:rPr lang="en-GB" dirty="0"/>
              <a:t> `</a:t>
            </a:r>
            <a:r>
              <a:rPr lang="en-GB" dirty="0" err="1"/>
              <a:t>mmof</a:t>
            </a:r>
            <a:r>
              <a:rPr lang="en-GB" dirty="0"/>
              <a:t>@</a:t>
            </a:r>
            <a:endParaRPr lang="ar-EG" dirty="0"/>
          </a:p>
          <a:p>
            <a:pPr>
              <a:spcBef>
                <a:spcPts val="0"/>
              </a:spcBef>
            </a:pPr>
            <a:r>
              <a:rPr lang="en-GB" dirty="0"/>
              <a:t> </a:t>
            </a:r>
            <a:r>
              <a:rPr lang="en-GB" dirty="0" err="1"/>
              <a:t>ouoh</a:t>
            </a:r>
            <a:r>
              <a:rPr lang="en-GB" dirty="0"/>
              <a:t> </a:t>
            </a:r>
            <a:r>
              <a:rPr lang="en-GB" dirty="0" err="1"/>
              <a:t>afswpi</a:t>
            </a:r>
            <a:r>
              <a:rPr lang="en-GB" dirty="0"/>
              <a:t> `</a:t>
            </a:r>
            <a:r>
              <a:rPr lang="en-GB" dirty="0" err="1"/>
              <a:t>nrwmi</a:t>
            </a:r>
            <a:r>
              <a:rPr lang="en-GB" dirty="0"/>
              <a:t>@ `</a:t>
            </a:r>
            <a:r>
              <a:rPr lang="en-GB" dirty="0" err="1"/>
              <a:t>ntelioc</a:t>
            </a:r>
            <a:r>
              <a:rPr lang="en-GB" dirty="0"/>
              <a:t>.</a:t>
            </a:r>
          </a:p>
        </p:txBody>
      </p:sp>
    </p:spTree>
    <p:extLst>
      <p:ext uri="{BB962C8B-B14F-4D97-AF65-F5344CB8AC3E}">
        <p14:creationId xmlns:p14="http://schemas.microsoft.com/office/powerpoint/2010/main" val="2287247871"/>
      </p:ext>
    </p:extLst>
  </p:cSld>
  <p:clrMapOvr>
    <a:masterClrMapping/>
  </p:clrMapOvr>
</p:sld>
</file>

<file path=ppt/slides/slide11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214E19D-FAC8-48EB-9971-137B28718303}"/>
              </a:ext>
            </a:extLst>
          </p:cNvPr>
          <p:cNvSpPr>
            <a:spLocks noGrp="1"/>
          </p:cNvSpPr>
          <p:nvPr>
            <p:ph type="body" sz="quarter" idx="10"/>
          </p:nvPr>
        </p:nvSpPr>
        <p:spPr/>
        <p:txBody>
          <a:bodyPr/>
          <a:lstStyle/>
          <a:p>
            <a:pPr>
              <a:spcBef>
                <a:spcPts val="0"/>
              </a:spcBef>
            </a:pPr>
            <a:r>
              <a:rPr lang="ar-EG" dirty="0"/>
              <a:t>هينا إنتيف ڤول إيڤول: إمبارا بطوما إن آدام: </a:t>
            </a:r>
          </a:p>
          <a:p>
            <a:pPr>
              <a:spcBef>
                <a:spcPts val="0"/>
              </a:spcBef>
            </a:pPr>
            <a:r>
              <a:rPr lang="ar-EG" dirty="0"/>
              <a:t>أووه إنتيف سوتي: إمفي إيطاف طاكو. </a:t>
            </a:r>
            <a:endParaRPr lang="en-GB" dirty="0"/>
          </a:p>
        </p:txBody>
      </p:sp>
      <p:sp>
        <p:nvSpPr>
          <p:cNvPr id="3" name="Text Placeholder 2">
            <a:extLst>
              <a:ext uri="{FF2B5EF4-FFF2-40B4-BE49-F238E27FC236}">
                <a16:creationId xmlns:a16="http://schemas.microsoft.com/office/drawing/2014/main" id="{163AF260-8291-4688-933C-9420DA4CCC21}"/>
              </a:ext>
            </a:extLst>
          </p:cNvPr>
          <p:cNvSpPr>
            <a:spLocks noGrp="1"/>
          </p:cNvSpPr>
          <p:nvPr>
            <p:ph type="body" sz="quarter" idx="11"/>
          </p:nvPr>
        </p:nvSpPr>
        <p:spPr/>
        <p:txBody>
          <a:bodyPr anchor="ctr"/>
          <a:lstStyle/>
          <a:p>
            <a:r>
              <a:rPr lang="ar-EG" dirty="0"/>
              <a:t>لكى يحل، زلة أدم، ويخلص، من هلك. </a:t>
            </a:r>
            <a:endParaRPr lang="en-GB" dirty="0"/>
          </a:p>
        </p:txBody>
      </p:sp>
      <p:sp>
        <p:nvSpPr>
          <p:cNvPr id="4" name="Text Placeholder 3">
            <a:extLst>
              <a:ext uri="{FF2B5EF4-FFF2-40B4-BE49-F238E27FC236}">
                <a16:creationId xmlns:a16="http://schemas.microsoft.com/office/drawing/2014/main" id="{8CDD5F7A-71F0-4B85-89E3-47737A916472}"/>
              </a:ext>
            </a:extLst>
          </p:cNvPr>
          <p:cNvSpPr>
            <a:spLocks noGrp="1"/>
          </p:cNvSpPr>
          <p:nvPr>
            <p:ph type="body" sz="quarter" idx="12"/>
          </p:nvPr>
        </p:nvSpPr>
        <p:spPr/>
        <p:txBody>
          <a:bodyPr/>
          <a:lstStyle/>
          <a:p>
            <a:r>
              <a:rPr lang="en-GB" dirty="0" err="1"/>
              <a:t>Hina</a:t>
            </a:r>
            <a:r>
              <a:rPr lang="en-GB" dirty="0"/>
              <a:t> `</a:t>
            </a:r>
            <a:r>
              <a:rPr lang="en-GB" dirty="0" err="1"/>
              <a:t>ntefbwl</a:t>
            </a:r>
            <a:r>
              <a:rPr lang="en-GB" dirty="0"/>
              <a:t> `</a:t>
            </a:r>
            <a:r>
              <a:rPr lang="en-GB" dirty="0" err="1"/>
              <a:t>ebol</a:t>
            </a:r>
            <a:r>
              <a:rPr lang="en-GB" dirty="0"/>
              <a:t>@ `</a:t>
            </a:r>
            <a:r>
              <a:rPr lang="en-GB" dirty="0" err="1"/>
              <a:t>mpara`ptwma</a:t>
            </a:r>
            <a:r>
              <a:rPr lang="en-GB" dirty="0"/>
              <a:t> `</a:t>
            </a:r>
            <a:r>
              <a:rPr lang="en-GB" dirty="0" err="1"/>
              <a:t>nAdam</a:t>
            </a:r>
            <a:r>
              <a:rPr lang="en-GB" dirty="0"/>
              <a:t>@ </a:t>
            </a:r>
            <a:r>
              <a:rPr lang="en-GB" dirty="0" err="1"/>
              <a:t>ouoh</a:t>
            </a:r>
            <a:r>
              <a:rPr lang="en-GB" dirty="0"/>
              <a:t> `</a:t>
            </a:r>
            <a:r>
              <a:rPr lang="en-GB" dirty="0" err="1"/>
              <a:t>ntefcw</a:t>
            </a:r>
            <a:r>
              <a:rPr lang="en-GB" dirty="0"/>
              <a:t>]@ `</a:t>
            </a:r>
            <a:r>
              <a:rPr lang="en-GB" dirty="0" err="1"/>
              <a:t>mvy`etaftako</a:t>
            </a:r>
            <a:r>
              <a:rPr lang="en-GB" dirty="0"/>
              <a:t>.</a:t>
            </a:r>
          </a:p>
        </p:txBody>
      </p:sp>
    </p:spTree>
    <p:extLst>
      <p:ext uri="{BB962C8B-B14F-4D97-AF65-F5344CB8AC3E}">
        <p14:creationId xmlns:p14="http://schemas.microsoft.com/office/powerpoint/2010/main" val="2179478382"/>
      </p:ext>
    </p:extLst>
  </p:cSld>
  <p:clrMapOvr>
    <a:masterClrMapping/>
  </p:clrMapOvr>
</p:sld>
</file>

<file path=ppt/slides/slide11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07E1AAA-EDC8-4E7E-8430-A714899F276A}"/>
              </a:ext>
            </a:extLst>
          </p:cNvPr>
          <p:cNvSpPr>
            <a:spLocks noGrp="1"/>
          </p:cNvSpPr>
          <p:nvPr>
            <p:ph type="body" sz="quarter" idx="10"/>
          </p:nvPr>
        </p:nvSpPr>
        <p:spPr/>
        <p:txBody>
          <a:bodyPr/>
          <a:lstStyle/>
          <a:p>
            <a:pPr>
              <a:spcBef>
                <a:spcPts val="0"/>
              </a:spcBef>
            </a:pPr>
            <a:r>
              <a:rPr kumimoji="0" lang="ar-EG" sz="3700" b="1" i="0" u="none" strike="noStrike" kern="1200" cap="none" normalizeH="0" baseline="0" dirty="0">
                <a:ln>
                  <a:noFill/>
                </a:ln>
                <a:solidFill>
                  <a:schemeClr val="bg1"/>
                </a:solidFill>
                <a:effectLst/>
                <a:latin typeface="Times New Roman" pitchFamily="18" charset="0"/>
                <a:ea typeface="+mn-ea"/>
                <a:cs typeface="Times New Roman" pitchFamily="18" charset="0"/>
              </a:rPr>
              <a:t>إنتيف أيف إمبوليتيس: إن إهري خين ني فيؤيي:</a:t>
            </a:r>
          </a:p>
          <a:p>
            <a:pPr>
              <a:spcBef>
                <a:spcPts val="0"/>
              </a:spcBef>
            </a:pPr>
            <a:r>
              <a:rPr kumimoji="0" lang="ar-EG" sz="3700" b="1" i="0" u="none" strike="noStrike" kern="1200" cap="none" normalizeH="0" baseline="0" dirty="0">
                <a:ln>
                  <a:noFill/>
                </a:ln>
                <a:solidFill>
                  <a:schemeClr val="bg1"/>
                </a:solidFill>
                <a:effectLst/>
                <a:latin typeface="Times New Roman" pitchFamily="18" charset="0"/>
                <a:ea typeface="+mn-ea"/>
                <a:cs typeface="Times New Roman" pitchFamily="18" charset="0"/>
              </a:rPr>
              <a:t>إن تيف طاستوف إيه تيف أرشي: كاطا بيف نيشتي إن ناي. </a:t>
            </a:r>
            <a:endParaRPr lang="en-GB" sz="3700" dirty="0"/>
          </a:p>
        </p:txBody>
      </p:sp>
      <p:sp>
        <p:nvSpPr>
          <p:cNvPr id="3" name="Text Placeholder 2">
            <a:extLst>
              <a:ext uri="{FF2B5EF4-FFF2-40B4-BE49-F238E27FC236}">
                <a16:creationId xmlns:a16="http://schemas.microsoft.com/office/drawing/2014/main" id="{523CB79C-9B4F-40E9-92A9-2AB6181C0CA0}"/>
              </a:ext>
            </a:extLst>
          </p:cNvPr>
          <p:cNvSpPr>
            <a:spLocks noGrp="1"/>
          </p:cNvSpPr>
          <p:nvPr>
            <p:ph type="body" sz="quarter" idx="11"/>
          </p:nvPr>
        </p:nvSpPr>
        <p:spPr/>
        <p:txBody>
          <a:bodyPr anchor="ctr"/>
          <a:lstStyle/>
          <a:p>
            <a:r>
              <a:rPr lang="ar-EG" sz="3400" dirty="0"/>
              <a:t>ويصيره مدنيا، فى السماوات، ويرده الى رئاسته، كعظيم رحمته.</a:t>
            </a:r>
            <a:endParaRPr lang="en-GB" sz="3400" dirty="0"/>
          </a:p>
        </p:txBody>
      </p:sp>
      <p:sp>
        <p:nvSpPr>
          <p:cNvPr id="4" name="Text Placeholder 3">
            <a:extLst>
              <a:ext uri="{FF2B5EF4-FFF2-40B4-BE49-F238E27FC236}">
                <a16:creationId xmlns:a16="http://schemas.microsoft.com/office/drawing/2014/main" id="{2D29BFE7-C234-415B-BC84-07EB017B6474}"/>
              </a:ext>
            </a:extLst>
          </p:cNvPr>
          <p:cNvSpPr>
            <a:spLocks noGrp="1"/>
          </p:cNvSpPr>
          <p:nvPr>
            <p:ph type="body" sz="quarter" idx="12"/>
          </p:nvPr>
        </p:nvSpPr>
        <p:spPr/>
        <p:txBody>
          <a:bodyPr/>
          <a:lstStyle/>
          <a:p>
            <a:r>
              <a:rPr lang="en-GB" dirty="0" err="1"/>
              <a:t>Ntef`aif</a:t>
            </a:r>
            <a:r>
              <a:rPr lang="en-GB" dirty="0"/>
              <a:t> `</a:t>
            </a:r>
            <a:r>
              <a:rPr lang="en-GB" dirty="0" err="1"/>
              <a:t>mpolityc</a:t>
            </a:r>
            <a:r>
              <a:rPr lang="en-GB" dirty="0"/>
              <a:t>@ `</a:t>
            </a:r>
            <a:r>
              <a:rPr lang="en-GB" dirty="0" err="1"/>
              <a:t>n`hryi</a:t>
            </a:r>
            <a:r>
              <a:rPr lang="en-GB" dirty="0"/>
              <a:t> </a:t>
            </a:r>
            <a:r>
              <a:rPr lang="en-GB" dirty="0" err="1"/>
              <a:t>qen</a:t>
            </a:r>
            <a:r>
              <a:rPr lang="en-GB" dirty="0"/>
              <a:t> </a:t>
            </a:r>
            <a:r>
              <a:rPr lang="en-GB" dirty="0" err="1"/>
              <a:t>nivyou`i</a:t>
            </a:r>
            <a:r>
              <a:rPr lang="en-GB" dirty="0"/>
              <a:t>@</a:t>
            </a:r>
            <a:endParaRPr lang="ar-EG" dirty="0"/>
          </a:p>
          <a:p>
            <a:pPr>
              <a:spcBef>
                <a:spcPts val="0"/>
              </a:spcBef>
            </a:pPr>
            <a:r>
              <a:rPr lang="en-GB" dirty="0"/>
              <a:t> `</a:t>
            </a:r>
            <a:r>
              <a:rPr lang="en-GB" dirty="0" err="1"/>
              <a:t>nteftac;of</a:t>
            </a:r>
            <a:r>
              <a:rPr lang="en-GB" dirty="0"/>
              <a:t> `</a:t>
            </a:r>
            <a:r>
              <a:rPr lang="en-GB" dirty="0" err="1"/>
              <a:t>etef`ar,y</a:t>
            </a:r>
            <a:r>
              <a:rPr lang="en-GB" dirty="0"/>
              <a:t>@ kata </a:t>
            </a:r>
            <a:r>
              <a:rPr lang="en-GB" dirty="0" err="1"/>
              <a:t>pefnis</a:t>
            </a:r>
            <a:r>
              <a:rPr lang="en-GB" dirty="0"/>
              <a:t>] `</a:t>
            </a:r>
            <a:r>
              <a:rPr lang="en-GB" dirty="0" err="1"/>
              <a:t>nnai</a:t>
            </a:r>
            <a:r>
              <a:rPr lang="en-GB" dirty="0"/>
              <a:t>.</a:t>
            </a:r>
          </a:p>
        </p:txBody>
      </p:sp>
    </p:spTree>
    <p:extLst>
      <p:ext uri="{BB962C8B-B14F-4D97-AF65-F5344CB8AC3E}">
        <p14:creationId xmlns:p14="http://schemas.microsoft.com/office/powerpoint/2010/main" val="1092445545"/>
      </p:ext>
    </p:extLst>
  </p:cSld>
  <p:clrMapOvr>
    <a:masterClrMapping/>
  </p:clrMapOvr>
</p:sld>
</file>

<file path=ppt/slides/slide11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F7555A0-2FF1-49F6-B539-A88E6DD98615}"/>
              </a:ext>
            </a:extLst>
          </p:cNvPr>
          <p:cNvSpPr>
            <a:spLocks noGrp="1"/>
          </p:cNvSpPr>
          <p:nvPr>
            <p:ph type="body" sz="quarter" idx="10"/>
          </p:nvPr>
        </p:nvSpPr>
        <p:spPr/>
        <p:txBody>
          <a:bodyPr/>
          <a:lstStyle/>
          <a:p>
            <a:r>
              <a:rPr lang="ar-EG" sz="3800" dirty="0"/>
              <a:t>چيه إنثوف خين بيف أوو أوش: نيم إبتي ماتي إمبيفيوت: نيم بي إبنڤما إثؤاب: أفئي أفسوتي إممون. </a:t>
            </a:r>
            <a:endParaRPr lang="en-GB" sz="3800" dirty="0"/>
          </a:p>
        </p:txBody>
      </p:sp>
      <p:sp>
        <p:nvSpPr>
          <p:cNvPr id="3" name="Text Placeholder 2">
            <a:extLst>
              <a:ext uri="{FF2B5EF4-FFF2-40B4-BE49-F238E27FC236}">
                <a16:creationId xmlns:a16="http://schemas.microsoft.com/office/drawing/2014/main" id="{91EF2CAD-89DC-4DB4-893C-7AB7B2EA0972}"/>
              </a:ext>
            </a:extLst>
          </p:cNvPr>
          <p:cNvSpPr>
            <a:spLocks noGrp="1"/>
          </p:cNvSpPr>
          <p:nvPr>
            <p:ph type="body" sz="quarter" idx="11"/>
          </p:nvPr>
        </p:nvSpPr>
        <p:spPr/>
        <p:txBody>
          <a:bodyPr anchor="ctr"/>
          <a:lstStyle/>
          <a:p>
            <a:r>
              <a:rPr lang="ar-EG" sz="3800" dirty="0"/>
              <a:t>لأنه بإرادته، ومسرة أبيه، والروح القدس، أتى و خلصنا.</a:t>
            </a:r>
            <a:endParaRPr lang="en-GB" sz="3800" dirty="0"/>
          </a:p>
        </p:txBody>
      </p:sp>
      <p:sp>
        <p:nvSpPr>
          <p:cNvPr id="4" name="Text Placeholder 3">
            <a:extLst>
              <a:ext uri="{FF2B5EF4-FFF2-40B4-BE49-F238E27FC236}">
                <a16:creationId xmlns:a16="http://schemas.microsoft.com/office/drawing/2014/main" id="{BF552D71-2290-4E79-9D11-DE80EE602AF2}"/>
              </a:ext>
            </a:extLst>
          </p:cNvPr>
          <p:cNvSpPr>
            <a:spLocks noGrp="1"/>
          </p:cNvSpPr>
          <p:nvPr>
            <p:ph type="body" sz="quarter" idx="12"/>
          </p:nvPr>
        </p:nvSpPr>
        <p:spPr/>
        <p:txBody>
          <a:bodyPr/>
          <a:lstStyle/>
          <a:p>
            <a:r>
              <a:rPr lang="en-GB" sz="3900" dirty="0"/>
              <a:t>Je `</a:t>
            </a:r>
            <a:r>
              <a:rPr lang="en-GB" sz="3900" dirty="0" err="1"/>
              <a:t>n;of</a:t>
            </a:r>
            <a:r>
              <a:rPr lang="en-GB" sz="3900" dirty="0"/>
              <a:t> </a:t>
            </a:r>
            <a:r>
              <a:rPr lang="en-GB" sz="3900" dirty="0" err="1"/>
              <a:t>qen</a:t>
            </a:r>
            <a:r>
              <a:rPr lang="en-GB" sz="3900" dirty="0"/>
              <a:t> </a:t>
            </a:r>
            <a:r>
              <a:rPr lang="en-GB" sz="3900" dirty="0" err="1"/>
              <a:t>pefouws</a:t>
            </a:r>
            <a:r>
              <a:rPr lang="en-GB" sz="3900" dirty="0"/>
              <a:t>@ </a:t>
            </a:r>
            <a:r>
              <a:rPr lang="en-GB" sz="3900" dirty="0" err="1"/>
              <a:t>nem</a:t>
            </a:r>
            <a:r>
              <a:rPr lang="en-GB" sz="3900" dirty="0"/>
              <a:t> `p]ma] `</a:t>
            </a:r>
            <a:r>
              <a:rPr lang="en-GB" sz="3900" dirty="0" err="1"/>
              <a:t>mPefiwt</a:t>
            </a:r>
            <a:r>
              <a:rPr lang="en-GB" sz="3900" dirty="0"/>
              <a:t>@</a:t>
            </a:r>
            <a:endParaRPr lang="ar-EG" sz="3900" dirty="0"/>
          </a:p>
          <a:p>
            <a:r>
              <a:rPr lang="en-GB" sz="3900" dirty="0"/>
              <a:t> </a:t>
            </a:r>
            <a:r>
              <a:rPr lang="en-GB" sz="3900" dirty="0" err="1"/>
              <a:t>nem</a:t>
            </a:r>
            <a:r>
              <a:rPr lang="en-GB" sz="3900" dirty="0"/>
              <a:t> </a:t>
            </a:r>
            <a:r>
              <a:rPr lang="en-GB" sz="3900" dirty="0" err="1"/>
              <a:t>pi`Pneuma</a:t>
            </a:r>
            <a:r>
              <a:rPr lang="en-GB" sz="3900" dirty="0"/>
              <a:t> =e=;=u@ </a:t>
            </a:r>
            <a:r>
              <a:rPr lang="en-GB" sz="3900" dirty="0" err="1"/>
              <a:t>af`i</a:t>
            </a:r>
            <a:r>
              <a:rPr lang="en-GB" sz="3900" dirty="0"/>
              <a:t> </a:t>
            </a:r>
            <a:r>
              <a:rPr lang="en-GB" sz="3900" dirty="0" err="1"/>
              <a:t>afcw</a:t>
            </a:r>
            <a:r>
              <a:rPr lang="en-GB" sz="3900" dirty="0"/>
              <a:t>] `</a:t>
            </a:r>
            <a:r>
              <a:rPr lang="en-GB" sz="3900" dirty="0" err="1"/>
              <a:t>mmon</a:t>
            </a:r>
            <a:r>
              <a:rPr lang="en-GB" sz="3900" dirty="0"/>
              <a:t>.</a:t>
            </a:r>
          </a:p>
        </p:txBody>
      </p:sp>
    </p:spTree>
    <p:extLst>
      <p:ext uri="{BB962C8B-B14F-4D97-AF65-F5344CB8AC3E}">
        <p14:creationId xmlns:p14="http://schemas.microsoft.com/office/powerpoint/2010/main" val="928734952"/>
      </p:ext>
    </p:extLst>
  </p:cSld>
  <p:clrMapOvr>
    <a:masterClrMapping/>
  </p:clrMapOvr>
</p:sld>
</file>

<file path=ppt/slides/slide11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A8D2DDD3-6B96-46E4-8DF6-2762C3184F58}"/>
              </a:ext>
            </a:extLst>
          </p:cNvPr>
          <p:cNvSpPr>
            <a:spLocks noGrp="1"/>
          </p:cNvSpPr>
          <p:nvPr>
            <p:ph type="body" sz="quarter" idx="10"/>
          </p:nvPr>
        </p:nvSpPr>
        <p:spPr/>
        <p:txBody>
          <a:bodyPr/>
          <a:lstStyle/>
          <a:p>
            <a:pPr>
              <a:spcBef>
                <a:spcPts val="0"/>
              </a:spcBef>
            </a:pPr>
            <a:r>
              <a:rPr lang="ar-EG" dirty="0"/>
              <a:t>إبطايو إن تى بارثينوس: أو إتساچي إمموف بيه: </a:t>
            </a:r>
          </a:p>
          <a:p>
            <a:pPr>
              <a:spcBef>
                <a:spcPts val="0"/>
              </a:spcBef>
            </a:pPr>
            <a:r>
              <a:rPr lang="ar-EG" dirty="0"/>
              <a:t>چيه آ إفنوتي أوو أشس: أفئي أفشوبي إن خيتس .</a:t>
            </a:r>
            <a:endParaRPr lang="en-GB" dirty="0"/>
          </a:p>
        </p:txBody>
      </p:sp>
      <p:sp>
        <p:nvSpPr>
          <p:cNvPr id="6" name="Text Placeholder 5">
            <a:extLst>
              <a:ext uri="{FF2B5EF4-FFF2-40B4-BE49-F238E27FC236}">
                <a16:creationId xmlns:a16="http://schemas.microsoft.com/office/drawing/2014/main" id="{8F940141-6008-4F08-B5EF-EFADE21ABB37}"/>
              </a:ext>
            </a:extLst>
          </p:cNvPr>
          <p:cNvSpPr>
            <a:spLocks noGrp="1"/>
          </p:cNvSpPr>
          <p:nvPr>
            <p:ph type="body" sz="quarter" idx="11"/>
          </p:nvPr>
        </p:nvSpPr>
        <p:spPr/>
        <p:txBody>
          <a:bodyPr anchor="ctr"/>
          <a:lstStyle/>
          <a:p>
            <a:r>
              <a:rPr kumimoji="0" lang="ar-SA" sz="3500" b="1" i="0" u="none" strike="noStrike" cap="none" normalizeH="0" baseline="0" dirty="0">
                <a:ln>
                  <a:noFill/>
                </a:ln>
                <a:solidFill>
                  <a:schemeClr val="bg1"/>
                </a:solidFill>
                <a:effectLst/>
                <a:latin typeface="Times New Roman" pitchFamily="18" charset="0"/>
                <a:cs typeface="Times New Roman" pitchFamily="18" charset="0"/>
              </a:rPr>
              <a:t>كرامة العذراء، لا ينطق بها، لأن الله أرادها، وجاء وسكن فيها.</a:t>
            </a:r>
            <a:endParaRPr lang="en-GB" sz="3500" dirty="0"/>
          </a:p>
        </p:txBody>
      </p:sp>
      <p:sp>
        <p:nvSpPr>
          <p:cNvPr id="7" name="Text Placeholder 6">
            <a:extLst>
              <a:ext uri="{FF2B5EF4-FFF2-40B4-BE49-F238E27FC236}">
                <a16:creationId xmlns:a16="http://schemas.microsoft.com/office/drawing/2014/main" id="{0D27AED4-A7EE-43F2-925B-9E54F23FDF5D}"/>
              </a:ext>
            </a:extLst>
          </p:cNvPr>
          <p:cNvSpPr>
            <a:spLocks noGrp="1"/>
          </p:cNvSpPr>
          <p:nvPr>
            <p:ph type="body" sz="quarter" idx="12"/>
          </p:nvPr>
        </p:nvSpPr>
        <p:spPr/>
        <p:txBody>
          <a:bodyPr/>
          <a:lstStyle/>
          <a:p>
            <a:r>
              <a:rPr lang="en-GB" dirty="0" err="1"/>
              <a:t>Ptaio</a:t>
            </a:r>
            <a:r>
              <a:rPr lang="en-GB" dirty="0"/>
              <a:t> `n]</a:t>
            </a:r>
            <a:r>
              <a:rPr lang="en-GB" dirty="0" err="1"/>
              <a:t>Par;enoc</a:t>
            </a:r>
            <a:r>
              <a:rPr lang="en-GB" dirty="0"/>
              <a:t>@ </a:t>
            </a:r>
            <a:r>
              <a:rPr lang="en-GB" dirty="0" err="1"/>
              <a:t>ouatcaji</a:t>
            </a:r>
            <a:r>
              <a:rPr lang="en-GB" dirty="0"/>
              <a:t> `</a:t>
            </a:r>
            <a:r>
              <a:rPr lang="en-GB" dirty="0" err="1"/>
              <a:t>mmof</a:t>
            </a:r>
            <a:r>
              <a:rPr lang="en-GB" dirty="0"/>
              <a:t> pe@</a:t>
            </a:r>
            <a:endParaRPr lang="ar-EG" dirty="0"/>
          </a:p>
          <a:p>
            <a:pPr>
              <a:spcBef>
                <a:spcPts val="0"/>
              </a:spcBef>
            </a:pPr>
            <a:r>
              <a:rPr lang="en-GB" dirty="0"/>
              <a:t> je </a:t>
            </a:r>
            <a:r>
              <a:rPr lang="en-GB" dirty="0" err="1"/>
              <a:t>aV</a:t>
            </a:r>
            <a:r>
              <a:rPr lang="en-GB" dirty="0"/>
              <a:t>] </a:t>
            </a:r>
            <a:r>
              <a:rPr lang="en-GB" dirty="0" err="1"/>
              <a:t>ou`asc</a:t>
            </a:r>
            <a:r>
              <a:rPr lang="en-GB" dirty="0"/>
              <a:t>@ </a:t>
            </a:r>
            <a:r>
              <a:rPr lang="en-GB" dirty="0" err="1"/>
              <a:t>af`i</a:t>
            </a:r>
            <a:r>
              <a:rPr lang="en-GB" dirty="0"/>
              <a:t> </a:t>
            </a:r>
            <a:r>
              <a:rPr lang="en-GB" dirty="0" err="1"/>
              <a:t>afswpi</a:t>
            </a:r>
            <a:r>
              <a:rPr lang="en-GB" dirty="0"/>
              <a:t> `</a:t>
            </a:r>
            <a:r>
              <a:rPr lang="en-GB" dirty="0" err="1"/>
              <a:t>nqytc</a:t>
            </a:r>
            <a:r>
              <a:rPr lang="en-GB" dirty="0"/>
              <a:t>.</a:t>
            </a:r>
          </a:p>
        </p:txBody>
      </p:sp>
    </p:spTree>
    <p:extLst>
      <p:ext uri="{BB962C8B-B14F-4D97-AF65-F5344CB8AC3E}">
        <p14:creationId xmlns:p14="http://schemas.microsoft.com/office/powerpoint/2010/main" val="3967439294"/>
      </p:ext>
    </p:extLst>
  </p:cSld>
  <p:clrMapOvr>
    <a:masterClrMapping/>
  </p:clrMapOvr>
</p:sld>
</file>

<file path=ppt/slides/slide11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D370C2F-64C2-466A-9685-0C8A175BFDE3}"/>
              </a:ext>
            </a:extLst>
          </p:cNvPr>
          <p:cNvSpPr>
            <a:spLocks noGrp="1"/>
          </p:cNvSpPr>
          <p:nvPr>
            <p:ph type="body" sz="quarter" idx="10"/>
          </p:nvPr>
        </p:nvSpPr>
        <p:spPr/>
        <p:txBody>
          <a:bodyPr/>
          <a:lstStyle/>
          <a:p>
            <a:r>
              <a:rPr lang="ar-EG" sz="3900" dirty="0"/>
              <a:t>في إتشوب خين بي أوو أويني: إن آت إشخونت إيروف: أفشوبي خين تيس نيه چي: إم إبسيت إن آڤوت. </a:t>
            </a:r>
            <a:endParaRPr lang="en-GB" sz="3900" dirty="0"/>
          </a:p>
        </p:txBody>
      </p:sp>
      <p:sp>
        <p:nvSpPr>
          <p:cNvPr id="3" name="Text Placeholder 2">
            <a:extLst>
              <a:ext uri="{FF2B5EF4-FFF2-40B4-BE49-F238E27FC236}">
                <a16:creationId xmlns:a16="http://schemas.microsoft.com/office/drawing/2014/main" id="{B3BEED35-A54E-454D-B782-C312AD14F283}"/>
              </a:ext>
            </a:extLst>
          </p:cNvPr>
          <p:cNvSpPr>
            <a:spLocks noGrp="1"/>
          </p:cNvSpPr>
          <p:nvPr>
            <p:ph type="body" sz="quarter" idx="11"/>
          </p:nvPr>
        </p:nvSpPr>
        <p:spPr/>
        <p:txBody>
          <a:bodyPr anchor="ctr"/>
          <a:lstStyle/>
          <a:p>
            <a:r>
              <a:rPr lang="ar-EG" sz="3300" dirty="0"/>
              <a:t>الساكن فى النور، غير المقترب اليه، حل فى بطنها، تسعة شهور.</a:t>
            </a:r>
            <a:endParaRPr lang="en-GB" sz="3300" dirty="0"/>
          </a:p>
        </p:txBody>
      </p:sp>
      <p:sp>
        <p:nvSpPr>
          <p:cNvPr id="4" name="Text Placeholder 3">
            <a:extLst>
              <a:ext uri="{FF2B5EF4-FFF2-40B4-BE49-F238E27FC236}">
                <a16:creationId xmlns:a16="http://schemas.microsoft.com/office/drawing/2014/main" id="{8EBBF592-5C58-422B-97CA-6C403011C8B3}"/>
              </a:ext>
            </a:extLst>
          </p:cNvPr>
          <p:cNvSpPr>
            <a:spLocks noGrp="1"/>
          </p:cNvSpPr>
          <p:nvPr>
            <p:ph type="body" sz="quarter" idx="12"/>
          </p:nvPr>
        </p:nvSpPr>
        <p:spPr/>
        <p:txBody>
          <a:bodyPr/>
          <a:lstStyle/>
          <a:p>
            <a:r>
              <a:rPr lang="en-GB" dirty="0" err="1"/>
              <a:t>Vy`etwop</a:t>
            </a:r>
            <a:r>
              <a:rPr lang="en-GB" dirty="0"/>
              <a:t> </a:t>
            </a:r>
            <a:r>
              <a:rPr lang="en-GB" dirty="0" err="1"/>
              <a:t>qen</a:t>
            </a:r>
            <a:r>
              <a:rPr lang="en-GB" dirty="0"/>
              <a:t> </a:t>
            </a:r>
            <a:r>
              <a:rPr lang="en-GB" dirty="0" err="1"/>
              <a:t>piouwini</a:t>
            </a:r>
            <a:r>
              <a:rPr lang="en-GB" dirty="0"/>
              <a:t>@ `</a:t>
            </a:r>
            <a:r>
              <a:rPr lang="en-GB" dirty="0" err="1"/>
              <a:t>nat`sqwnt</a:t>
            </a:r>
            <a:r>
              <a:rPr lang="en-GB" dirty="0"/>
              <a:t> `</a:t>
            </a:r>
            <a:r>
              <a:rPr lang="en-GB" dirty="0" err="1"/>
              <a:t>erof</a:t>
            </a:r>
            <a:r>
              <a:rPr lang="en-GB" dirty="0"/>
              <a:t>@ </a:t>
            </a:r>
            <a:r>
              <a:rPr lang="en-GB" dirty="0" err="1"/>
              <a:t>afswpi</a:t>
            </a:r>
            <a:r>
              <a:rPr lang="en-GB" dirty="0"/>
              <a:t> </a:t>
            </a:r>
            <a:r>
              <a:rPr lang="en-GB" dirty="0" err="1"/>
              <a:t>qen</a:t>
            </a:r>
            <a:r>
              <a:rPr lang="en-GB" dirty="0"/>
              <a:t> </a:t>
            </a:r>
            <a:r>
              <a:rPr lang="en-GB" dirty="0" err="1"/>
              <a:t>necneji</a:t>
            </a:r>
            <a:r>
              <a:rPr lang="en-GB" dirty="0"/>
              <a:t>@ `m`'</a:t>
            </a:r>
            <a:r>
              <a:rPr lang="en-GB" dirty="0" err="1"/>
              <a:t>yt</a:t>
            </a:r>
            <a:r>
              <a:rPr lang="en-GB" dirty="0"/>
              <a:t> `</a:t>
            </a:r>
            <a:r>
              <a:rPr lang="en-GB" dirty="0" err="1"/>
              <a:t>n`abot</a:t>
            </a:r>
            <a:r>
              <a:rPr lang="en-GB" dirty="0"/>
              <a:t>.</a:t>
            </a:r>
          </a:p>
        </p:txBody>
      </p:sp>
    </p:spTree>
    <p:extLst>
      <p:ext uri="{BB962C8B-B14F-4D97-AF65-F5344CB8AC3E}">
        <p14:creationId xmlns:p14="http://schemas.microsoft.com/office/powerpoint/2010/main" val="351058603"/>
      </p:ext>
    </p:extLst>
  </p:cSld>
  <p:clrMapOvr>
    <a:masterClrMapping/>
  </p:clrMapOvr>
</p:sld>
</file>

<file path=ppt/slides/slide11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8AFDE91-57B1-4977-AF5E-FD41F454ECFE}"/>
              </a:ext>
            </a:extLst>
          </p:cNvPr>
          <p:cNvSpPr>
            <a:spLocks noGrp="1"/>
          </p:cNvSpPr>
          <p:nvPr>
            <p:ph type="body" sz="quarter" idx="10"/>
          </p:nvPr>
        </p:nvSpPr>
        <p:spPr/>
        <p:txBody>
          <a:bodyPr/>
          <a:lstStyle/>
          <a:p>
            <a:pPr>
              <a:spcBef>
                <a:spcPts val="0"/>
              </a:spcBef>
            </a:pPr>
            <a:r>
              <a:rPr lang="ar-EG" dirty="0"/>
              <a:t>بي إثناڤ إيروف: بي أت تى ثوس إيروف: </a:t>
            </a:r>
          </a:p>
          <a:p>
            <a:pPr>
              <a:spcBef>
                <a:spcPts val="0"/>
              </a:spcBef>
            </a:pPr>
            <a:r>
              <a:rPr lang="ar-EG" dirty="0"/>
              <a:t>آ ماريا ماسف: إسؤي إمبارثينوس. </a:t>
            </a:r>
            <a:endParaRPr lang="en-GB" dirty="0"/>
          </a:p>
        </p:txBody>
      </p:sp>
      <p:sp>
        <p:nvSpPr>
          <p:cNvPr id="3" name="Text Placeholder 2">
            <a:extLst>
              <a:ext uri="{FF2B5EF4-FFF2-40B4-BE49-F238E27FC236}">
                <a16:creationId xmlns:a16="http://schemas.microsoft.com/office/drawing/2014/main" id="{71E596E8-977E-47B9-9CC0-1AD1EA8FD1C2}"/>
              </a:ext>
            </a:extLst>
          </p:cNvPr>
          <p:cNvSpPr>
            <a:spLocks noGrp="1"/>
          </p:cNvSpPr>
          <p:nvPr>
            <p:ph type="body" sz="quarter" idx="11"/>
          </p:nvPr>
        </p:nvSpPr>
        <p:spPr/>
        <p:txBody>
          <a:bodyPr anchor="ctr"/>
          <a:lstStyle/>
          <a:p>
            <a:r>
              <a:rPr kumimoji="0" lang="ar-SA" sz="4000" b="1" i="0" u="none" strike="noStrike" cap="none" normalizeH="0" baseline="0" dirty="0">
                <a:ln>
                  <a:noFill/>
                </a:ln>
                <a:solidFill>
                  <a:schemeClr val="bg1"/>
                </a:solidFill>
                <a:effectLst/>
                <a:latin typeface="Times New Roman" pitchFamily="18" charset="0"/>
                <a:cs typeface="Times New Roman" pitchFamily="18" charset="0"/>
              </a:rPr>
              <a:t>غير المنظور، غير المحدود، ولدته مريم، وهى عذراء. </a:t>
            </a:r>
            <a:endParaRPr lang="en-GB" dirty="0"/>
          </a:p>
        </p:txBody>
      </p:sp>
      <p:sp>
        <p:nvSpPr>
          <p:cNvPr id="4" name="Text Placeholder 3">
            <a:extLst>
              <a:ext uri="{FF2B5EF4-FFF2-40B4-BE49-F238E27FC236}">
                <a16:creationId xmlns:a16="http://schemas.microsoft.com/office/drawing/2014/main" id="{51FBD259-3B58-4956-978D-7F794AF8C9CF}"/>
              </a:ext>
            </a:extLst>
          </p:cNvPr>
          <p:cNvSpPr>
            <a:spLocks noGrp="1"/>
          </p:cNvSpPr>
          <p:nvPr>
            <p:ph type="body" sz="quarter" idx="12"/>
          </p:nvPr>
        </p:nvSpPr>
        <p:spPr/>
        <p:txBody>
          <a:bodyPr/>
          <a:lstStyle/>
          <a:p>
            <a:r>
              <a:rPr lang="en-GB" dirty="0" err="1"/>
              <a:t>Pi`a;nau</a:t>
            </a:r>
            <a:r>
              <a:rPr lang="en-GB" dirty="0"/>
              <a:t> `</a:t>
            </a:r>
            <a:r>
              <a:rPr lang="en-GB" dirty="0" err="1"/>
              <a:t>erof</a:t>
            </a:r>
            <a:r>
              <a:rPr lang="en-GB" dirty="0"/>
              <a:t>@ </a:t>
            </a:r>
            <a:r>
              <a:rPr lang="en-GB" dirty="0" err="1"/>
              <a:t>pi`at</a:t>
            </a:r>
            <a:r>
              <a:rPr lang="en-GB" dirty="0"/>
              <a:t>];</a:t>
            </a:r>
            <a:r>
              <a:rPr lang="en-GB" dirty="0" err="1"/>
              <a:t>ws</a:t>
            </a:r>
            <a:r>
              <a:rPr lang="en-GB" dirty="0"/>
              <a:t> `</a:t>
            </a:r>
            <a:r>
              <a:rPr lang="en-GB" dirty="0" err="1"/>
              <a:t>erof</a:t>
            </a:r>
            <a:r>
              <a:rPr lang="en-GB" dirty="0"/>
              <a:t>@ `</a:t>
            </a:r>
            <a:r>
              <a:rPr lang="en-GB" dirty="0" err="1"/>
              <a:t>aMaria</a:t>
            </a:r>
            <a:r>
              <a:rPr lang="en-GB" dirty="0"/>
              <a:t> </a:t>
            </a:r>
            <a:r>
              <a:rPr lang="en-GB" dirty="0" err="1"/>
              <a:t>macf</a:t>
            </a:r>
            <a:r>
              <a:rPr lang="en-GB" dirty="0"/>
              <a:t>@ </a:t>
            </a:r>
            <a:r>
              <a:rPr lang="en-GB" dirty="0" err="1"/>
              <a:t>ecoi</a:t>
            </a:r>
            <a:r>
              <a:rPr lang="en-GB" dirty="0"/>
              <a:t> `</a:t>
            </a:r>
            <a:r>
              <a:rPr lang="en-GB" dirty="0" err="1"/>
              <a:t>mPar;enoc</a:t>
            </a:r>
            <a:r>
              <a:rPr lang="en-GB" dirty="0"/>
              <a:t>.</a:t>
            </a:r>
          </a:p>
        </p:txBody>
      </p:sp>
    </p:spTree>
    <p:extLst>
      <p:ext uri="{BB962C8B-B14F-4D97-AF65-F5344CB8AC3E}">
        <p14:creationId xmlns:p14="http://schemas.microsoft.com/office/powerpoint/2010/main" val="3802538430"/>
      </p:ext>
    </p:extLst>
  </p:cSld>
  <p:clrMapOvr>
    <a:masterClrMapping/>
  </p:clrMapOvr>
</p:sld>
</file>

<file path=ppt/slides/slide11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E0E427E-46AF-408B-A87A-8CE8C22400F8}"/>
              </a:ext>
            </a:extLst>
          </p:cNvPr>
          <p:cNvSpPr>
            <a:spLocks noGrp="1"/>
          </p:cNvSpPr>
          <p:nvPr>
            <p:ph type="body" sz="quarter" idx="10"/>
          </p:nvPr>
        </p:nvSpPr>
        <p:spPr/>
        <p:txBody>
          <a:bodyPr/>
          <a:lstStyle/>
          <a:p>
            <a:pPr>
              <a:spcBef>
                <a:spcPts val="0"/>
              </a:spcBef>
            </a:pPr>
            <a:r>
              <a:rPr lang="ar-EG" dirty="0"/>
              <a:t>فاي غار بيه بى أونى: فى إيطا دانيـيل: </a:t>
            </a:r>
          </a:p>
          <a:p>
            <a:pPr>
              <a:spcBef>
                <a:spcPts val="0"/>
              </a:spcBef>
            </a:pPr>
            <a:r>
              <a:rPr lang="ar-EG" dirty="0"/>
              <a:t>ناڤ إيروف إيه أڤ شاتف: إيڤول هي أو طو أوو. </a:t>
            </a:r>
            <a:endParaRPr lang="en-GB" dirty="0"/>
          </a:p>
        </p:txBody>
      </p:sp>
      <p:sp>
        <p:nvSpPr>
          <p:cNvPr id="3" name="Text Placeholder 2">
            <a:extLst>
              <a:ext uri="{FF2B5EF4-FFF2-40B4-BE49-F238E27FC236}">
                <a16:creationId xmlns:a16="http://schemas.microsoft.com/office/drawing/2014/main" id="{0FFC1C27-CF7F-4C76-9253-2C55D79F4F96}"/>
              </a:ext>
            </a:extLst>
          </p:cNvPr>
          <p:cNvSpPr>
            <a:spLocks noGrp="1"/>
          </p:cNvSpPr>
          <p:nvPr>
            <p:ph type="body" sz="quarter" idx="11"/>
          </p:nvPr>
        </p:nvSpPr>
        <p:spPr/>
        <p:txBody>
          <a:bodyPr anchor="ctr"/>
          <a:lstStyle/>
          <a:p>
            <a:pPr>
              <a:spcBef>
                <a:spcPts val="0"/>
              </a:spcBef>
            </a:pPr>
            <a:r>
              <a:rPr lang="ar-EG" dirty="0"/>
              <a:t>لأن هذا هو الحجر، الذى رآه دانيال، قد قطع، من جبل. </a:t>
            </a:r>
            <a:endParaRPr lang="en-GB" dirty="0"/>
          </a:p>
        </p:txBody>
      </p:sp>
      <p:sp>
        <p:nvSpPr>
          <p:cNvPr id="4" name="Text Placeholder 3">
            <a:extLst>
              <a:ext uri="{FF2B5EF4-FFF2-40B4-BE49-F238E27FC236}">
                <a16:creationId xmlns:a16="http://schemas.microsoft.com/office/drawing/2014/main" id="{AC737FF1-0F05-4BDA-844D-AED7B42CB9D7}"/>
              </a:ext>
            </a:extLst>
          </p:cNvPr>
          <p:cNvSpPr>
            <a:spLocks noGrp="1"/>
          </p:cNvSpPr>
          <p:nvPr>
            <p:ph type="body" sz="quarter" idx="12"/>
          </p:nvPr>
        </p:nvSpPr>
        <p:spPr/>
        <p:txBody>
          <a:bodyPr/>
          <a:lstStyle/>
          <a:p>
            <a:r>
              <a:rPr lang="en-GB" dirty="0" err="1"/>
              <a:t>Vai</a:t>
            </a:r>
            <a:r>
              <a:rPr lang="en-GB" dirty="0"/>
              <a:t> gar pe </a:t>
            </a:r>
            <a:r>
              <a:rPr lang="en-GB" dirty="0" err="1"/>
              <a:t>pi`wni</a:t>
            </a:r>
            <a:r>
              <a:rPr lang="en-GB" dirty="0"/>
              <a:t>@ </a:t>
            </a:r>
            <a:r>
              <a:rPr lang="en-GB" dirty="0" err="1"/>
              <a:t>vy`eta</a:t>
            </a:r>
            <a:r>
              <a:rPr lang="en-GB" dirty="0"/>
              <a:t> </a:t>
            </a:r>
            <a:r>
              <a:rPr lang="en-GB" dirty="0" err="1"/>
              <a:t>Daniyl</a:t>
            </a:r>
            <a:r>
              <a:rPr lang="en-GB" dirty="0"/>
              <a:t>@ </a:t>
            </a:r>
            <a:r>
              <a:rPr lang="en-GB" dirty="0" err="1"/>
              <a:t>nau</a:t>
            </a:r>
            <a:r>
              <a:rPr lang="en-GB" dirty="0"/>
              <a:t> `</a:t>
            </a:r>
            <a:r>
              <a:rPr lang="en-GB" dirty="0" err="1"/>
              <a:t>erof</a:t>
            </a:r>
            <a:r>
              <a:rPr lang="en-GB" dirty="0"/>
              <a:t> `</a:t>
            </a:r>
            <a:r>
              <a:rPr lang="en-GB" dirty="0" err="1"/>
              <a:t>e`ausatf</a:t>
            </a:r>
            <a:r>
              <a:rPr lang="en-GB" dirty="0"/>
              <a:t>@ `</a:t>
            </a:r>
            <a:r>
              <a:rPr lang="en-GB" dirty="0" err="1"/>
              <a:t>ebolhi</a:t>
            </a:r>
            <a:r>
              <a:rPr lang="en-GB" dirty="0"/>
              <a:t> </a:t>
            </a:r>
            <a:r>
              <a:rPr lang="en-GB" dirty="0" err="1"/>
              <a:t>outwou</a:t>
            </a:r>
            <a:r>
              <a:rPr lang="en-GB" dirty="0"/>
              <a:t>.</a:t>
            </a:r>
          </a:p>
        </p:txBody>
      </p:sp>
    </p:spTree>
    <p:extLst>
      <p:ext uri="{BB962C8B-B14F-4D97-AF65-F5344CB8AC3E}">
        <p14:creationId xmlns:p14="http://schemas.microsoft.com/office/powerpoint/2010/main" val="813982826"/>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2218AFC-DEFD-4B8E-9339-A932AE9D5780}"/>
              </a:ext>
            </a:extLst>
          </p:cNvPr>
          <p:cNvSpPr>
            <a:spLocks noGrp="1"/>
          </p:cNvSpPr>
          <p:nvPr>
            <p:ph type="title"/>
          </p:nvPr>
        </p:nvSpPr>
        <p:spPr/>
        <p:txBody>
          <a:bodyPr/>
          <a:lstStyle/>
          <a:p>
            <a:endParaRPr lang="en-GB"/>
          </a:p>
        </p:txBody>
      </p:sp>
      <p:sp>
        <p:nvSpPr>
          <p:cNvPr id="5" name="Text Placeholder 4"/>
          <p:cNvSpPr>
            <a:spLocks noGrp="1"/>
          </p:cNvSpPr>
          <p:nvPr>
            <p:ph type="body" sz="quarter" idx="10"/>
          </p:nvPr>
        </p:nvSpPr>
        <p:spPr/>
        <p:txBody>
          <a:bodyPr/>
          <a:lstStyle/>
          <a:p>
            <a:pPr>
              <a:spcBef>
                <a:spcPts val="0"/>
              </a:spcBef>
            </a:pPr>
            <a:r>
              <a:rPr lang="ar-EG" sz="3600" dirty="0"/>
              <a:t>فارا أو نيم نيف هارما : أف أومس إيه بيسيت : </a:t>
            </a:r>
            <a:endParaRPr lang="en-US" sz="3600" dirty="0"/>
          </a:p>
          <a:p>
            <a:pPr>
              <a:spcBef>
                <a:spcPts val="0"/>
              </a:spcBef>
            </a:pPr>
            <a:r>
              <a:rPr lang="ar-EG" sz="3600" dirty="0"/>
              <a:t>نين شيري إم بي إسرائيل : أف إر جين يور إم إفيوم.</a:t>
            </a:r>
          </a:p>
        </p:txBody>
      </p:sp>
      <p:sp>
        <p:nvSpPr>
          <p:cNvPr id="6" name="Text Placeholder 5"/>
          <p:cNvSpPr>
            <a:spLocks noGrp="1"/>
          </p:cNvSpPr>
          <p:nvPr>
            <p:ph type="body" sz="quarter" idx="11"/>
          </p:nvPr>
        </p:nvSpPr>
        <p:spPr>
          <a:xfrm>
            <a:off x="0" y="3710609"/>
            <a:ext cx="9144000" cy="673132"/>
          </a:xfrm>
        </p:spPr>
        <p:txBody>
          <a:bodyPr/>
          <a:lstStyle/>
          <a:p>
            <a:r>
              <a:rPr lang="ar-EG" dirty="0"/>
              <a:t>غرق فرعون : ومركباته : وعبر : بنو إسرائيل البحر.</a:t>
            </a:r>
          </a:p>
        </p:txBody>
      </p:sp>
      <p:sp>
        <p:nvSpPr>
          <p:cNvPr id="7" name="Text Placeholder 6"/>
          <p:cNvSpPr>
            <a:spLocks noGrp="1"/>
          </p:cNvSpPr>
          <p:nvPr>
            <p:ph type="body" sz="quarter" idx="12"/>
          </p:nvPr>
        </p:nvSpPr>
        <p:spPr>
          <a:xfrm>
            <a:off x="0" y="4538983"/>
            <a:ext cx="9144000" cy="1189740"/>
          </a:xfrm>
        </p:spPr>
        <p:txBody>
          <a:bodyPr/>
          <a:lstStyle/>
          <a:p>
            <a:r>
              <a:rPr lang="en-US" dirty="0" err="1"/>
              <a:t>Vara`w</a:t>
            </a:r>
            <a:r>
              <a:rPr lang="en-US" dirty="0"/>
              <a:t> </a:t>
            </a:r>
            <a:r>
              <a:rPr lang="en-US" dirty="0" err="1"/>
              <a:t>nem</a:t>
            </a:r>
            <a:r>
              <a:rPr lang="en-US" dirty="0"/>
              <a:t> </a:t>
            </a:r>
            <a:r>
              <a:rPr lang="en-US" dirty="0" err="1"/>
              <a:t>nefharma</a:t>
            </a:r>
            <a:r>
              <a:rPr lang="en-US" dirty="0"/>
              <a:t>@ </a:t>
            </a:r>
            <a:r>
              <a:rPr lang="en-US" dirty="0" err="1"/>
              <a:t>auwmc</a:t>
            </a:r>
            <a:r>
              <a:rPr lang="en-US" dirty="0"/>
              <a:t> `</a:t>
            </a:r>
            <a:r>
              <a:rPr lang="en-US" dirty="0" err="1"/>
              <a:t>epecyt</a:t>
            </a:r>
            <a:r>
              <a:rPr lang="en-US" dirty="0"/>
              <a:t>@ </a:t>
            </a:r>
            <a:r>
              <a:rPr lang="en-US" dirty="0" err="1"/>
              <a:t>nensyri</a:t>
            </a:r>
            <a:r>
              <a:rPr lang="en-US" dirty="0"/>
              <a:t> `</a:t>
            </a:r>
            <a:r>
              <a:rPr lang="en-US" dirty="0" err="1"/>
              <a:t>mPicrayl</a:t>
            </a:r>
            <a:r>
              <a:rPr lang="en-US" dirty="0"/>
              <a:t>@ </a:t>
            </a:r>
            <a:r>
              <a:rPr lang="en-US" dirty="0" err="1"/>
              <a:t>auerjinior</a:t>
            </a:r>
            <a:r>
              <a:rPr lang="en-US" dirty="0"/>
              <a:t> `</a:t>
            </a:r>
            <a:r>
              <a:rPr lang="en-US" dirty="0" err="1"/>
              <a:t>m`viom</a:t>
            </a:r>
            <a:r>
              <a:rPr lang="en-US" dirty="0"/>
              <a:t>.</a:t>
            </a:r>
          </a:p>
        </p:txBody>
      </p:sp>
    </p:spTree>
    <p:extLst>
      <p:ext uri="{BB962C8B-B14F-4D97-AF65-F5344CB8AC3E}">
        <p14:creationId xmlns:p14="http://schemas.microsoft.com/office/powerpoint/2010/main" val="3021129111"/>
      </p:ext>
    </p:extLst>
  </p:cSld>
  <p:clrMapOvr>
    <a:masterClrMapping/>
  </p:clrMapOvr>
</p:sld>
</file>

<file path=ppt/slides/slide11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BA75954-8B46-40DC-89B0-37C12BBEC9BF}"/>
              </a:ext>
            </a:extLst>
          </p:cNvPr>
          <p:cNvSpPr>
            <a:spLocks noGrp="1"/>
          </p:cNvSpPr>
          <p:nvPr>
            <p:ph type="body" sz="quarter" idx="10"/>
          </p:nvPr>
        </p:nvSpPr>
        <p:spPr/>
        <p:txBody>
          <a:bodyPr/>
          <a:lstStyle/>
          <a:p>
            <a:r>
              <a:rPr lang="ar-EG" dirty="0"/>
              <a:t>إيه ته إمبيه چيج إنرومي: تشوه إيروف إيه إبتيرف: إيه تي فاي بيه بي لوغوس: بي إيڤول خين إفيوت.</a:t>
            </a:r>
            <a:endParaRPr lang="en-GB" dirty="0"/>
          </a:p>
        </p:txBody>
      </p:sp>
      <p:sp>
        <p:nvSpPr>
          <p:cNvPr id="3" name="Text Placeholder 2">
            <a:extLst>
              <a:ext uri="{FF2B5EF4-FFF2-40B4-BE49-F238E27FC236}">
                <a16:creationId xmlns:a16="http://schemas.microsoft.com/office/drawing/2014/main" id="{DC562D10-A349-4A9B-87A1-1A0B90FC2602}"/>
              </a:ext>
            </a:extLst>
          </p:cNvPr>
          <p:cNvSpPr>
            <a:spLocks noGrp="1"/>
          </p:cNvSpPr>
          <p:nvPr>
            <p:ph type="body" sz="quarter" idx="11"/>
          </p:nvPr>
        </p:nvSpPr>
        <p:spPr/>
        <p:txBody>
          <a:bodyPr anchor="ctr"/>
          <a:lstStyle/>
          <a:p>
            <a:r>
              <a:rPr lang="ar-EG" dirty="0"/>
              <a:t>ولم تلمسه، يد إنسان البتة، هو الكلمة، الذى من الآب. </a:t>
            </a:r>
            <a:endParaRPr lang="en-GB" dirty="0"/>
          </a:p>
        </p:txBody>
      </p:sp>
      <p:sp>
        <p:nvSpPr>
          <p:cNvPr id="4" name="Text Placeholder 3">
            <a:extLst>
              <a:ext uri="{FF2B5EF4-FFF2-40B4-BE49-F238E27FC236}">
                <a16:creationId xmlns:a16="http://schemas.microsoft.com/office/drawing/2014/main" id="{6899ED60-047E-4DEA-9259-883CDA59B54C}"/>
              </a:ext>
            </a:extLst>
          </p:cNvPr>
          <p:cNvSpPr>
            <a:spLocks noGrp="1"/>
          </p:cNvSpPr>
          <p:nvPr>
            <p:ph type="body" sz="quarter" idx="12"/>
          </p:nvPr>
        </p:nvSpPr>
        <p:spPr/>
        <p:txBody>
          <a:bodyPr/>
          <a:lstStyle/>
          <a:p>
            <a:pPr>
              <a:spcBef>
                <a:spcPts val="0"/>
              </a:spcBef>
            </a:pPr>
            <a:r>
              <a:rPr lang="en-GB" dirty="0" err="1"/>
              <a:t>Ete</a:t>
            </a:r>
            <a:r>
              <a:rPr lang="en-GB" dirty="0"/>
              <a:t> `</a:t>
            </a:r>
            <a:r>
              <a:rPr lang="en-GB" dirty="0" err="1"/>
              <a:t>mpejij</a:t>
            </a:r>
            <a:r>
              <a:rPr lang="en-GB" dirty="0"/>
              <a:t> `</a:t>
            </a:r>
            <a:r>
              <a:rPr lang="en-GB" dirty="0" err="1"/>
              <a:t>nrwmi</a:t>
            </a:r>
            <a:r>
              <a:rPr lang="en-GB" dirty="0"/>
              <a:t>@ `[oh `</a:t>
            </a:r>
            <a:r>
              <a:rPr lang="en-GB" dirty="0" err="1"/>
              <a:t>erof</a:t>
            </a:r>
            <a:r>
              <a:rPr lang="en-GB" dirty="0"/>
              <a:t> `</a:t>
            </a:r>
            <a:r>
              <a:rPr lang="en-GB" dirty="0" err="1"/>
              <a:t>e`ptyrf</a:t>
            </a:r>
            <a:r>
              <a:rPr lang="en-GB" dirty="0"/>
              <a:t>@</a:t>
            </a:r>
            <a:endParaRPr lang="ar-EG" dirty="0"/>
          </a:p>
          <a:p>
            <a:pPr>
              <a:spcBef>
                <a:spcPts val="0"/>
              </a:spcBef>
            </a:pPr>
            <a:r>
              <a:rPr lang="en-GB" dirty="0"/>
              <a:t> `</a:t>
            </a:r>
            <a:r>
              <a:rPr lang="en-GB" dirty="0" err="1"/>
              <a:t>ete</a:t>
            </a:r>
            <a:r>
              <a:rPr lang="en-GB" dirty="0"/>
              <a:t> </a:t>
            </a:r>
            <a:r>
              <a:rPr lang="en-GB" dirty="0" err="1"/>
              <a:t>vai</a:t>
            </a:r>
            <a:r>
              <a:rPr lang="en-GB" dirty="0"/>
              <a:t> pe </a:t>
            </a:r>
            <a:r>
              <a:rPr lang="en-GB" dirty="0" err="1"/>
              <a:t>piLogoc</a:t>
            </a:r>
            <a:r>
              <a:rPr lang="en-GB" dirty="0"/>
              <a:t>@ pi `</a:t>
            </a:r>
            <a:r>
              <a:rPr lang="en-GB" dirty="0" err="1"/>
              <a:t>ebolqen</a:t>
            </a:r>
            <a:r>
              <a:rPr lang="en-GB" dirty="0"/>
              <a:t> `</a:t>
            </a:r>
            <a:r>
              <a:rPr lang="en-GB" dirty="0" err="1"/>
              <a:t>Viwt</a:t>
            </a:r>
            <a:r>
              <a:rPr lang="en-GB" dirty="0"/>
              <a:t>.</a:t>
            </a:r>
          </a:p>
        </p:txBody>
      </p:sp>
    </p:spTree>
    <p:extLst>
      <p:ext uri="{BB962C8B-B14F-4D97-AF65-F5344CB8AC3E}">
        <p14:creationId xmlns:p14="http://schemas.microsoft.com/office/powerpoint/2010/main" val="4060468127"/>
      </p:ext>
    </p:extLst>
  </p:cSld>
  <p:clrMapOvr>
    <a:masterClrMapping/>
  </p:clrMapOvr>
</p:sld>
</file>

<file path=ppt/slides/slide11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5A50F68-A74C-40F0-B545-235DA5B904CC}"/>
              </a:ext>
            </a:extLst>
          </p:cNvPr>
          <p:cNvSpPr>
            <a:spLocks noGrp="1"/>
          </p:cNvSpPr>
          <p:nvPr>
            <p:ph type="body" sz="quarter" idx="10"/>
          </p:nvPr>
        </p:nvSpPr>
        <p:spPr/>
        <p:txBody>
          <a:bodyPr/>
          <a:lstStyle/>
          <a:p>
            <a:r>
              <a:rPr lang="ar-EG" dirty="0"/>
              <a:t>أفئي أفتشي ساركس: إيڤول خين تي بارثينوس: أتشينيه إسبير ما إنرومي: شا إنتيف سوتي إممون. </a:t>
            </a:r>
            <a:endParaRPr lang="en-GB" dirty="0"/>
          </a:p>
        </p:txBody>
      </p:sp>
      <p:sp>
        <p:nvSpPr>
          <p:cNvPr id="3" name="Text Placeholder 2">
            <a:extLst>
              <a:ext uri="{FF2B5EF4-FFF2-40B4-BE49-F238E27FC236}">
                <a16:creationId xmlns:a16="http://schemas.microsoft.com/office/drawing/2014/main" id="{C451AC67-663E-4610-B093-E318046DD496}"/>
              </a:ext>
            </a:extLst>
          </p:cNvPr>
          <p:cNvSpPr>
            <a:spLocks noGrp="1"/>
          </p:cNvSpPr>
          <p:nvPr>
            <p:ph type="body" sz="quarter" idx="11"/>
          </p:nvPr>
        </p:nvSpPr>
        <p:spPr/>
        <p:txBody>
          <a:bodyPr anchor="ctr"/>
          <a:lstStyle/>
          <a:p>
            <a:r>
              <a:rPr lang="ar-EG" dirty="0"/>
              <a:t>اتى وتجسد، من العذراء، بغير زرع بشر، حتى خلصنا. </a:t>
            </a:r>
            <a:endParaRPr lang="en-GB" dirty="0"/>
          </a:p>
        </p:txBody>
      </p:sp>
      <p:sp>
        <p:nvSpPr>
          <p:cNvPr id="4" name="Text Placeholder 3">
            <a:extLst>
              <a:ext uri="{FF2B5EF4-FFF2-40B4-BE49-F238E27FC236}">
                <a16:creationId xmlns:a16="http://schemas.microsoft.com/office/drawing/2014/main" id="{B3CE7A84-2315-491D-8E81-1D3921343E8C}"/>
              </a:ext>
            </a:extLst>
          </p:cNvPr>
          <p:cNvSpPr>
            <a:spLocks noGrp="1"/>
          </p:cNvSpPr>
          <p:nvPr>
            <p:ph type="body" sz="quarter" idx="12"/>
          </p:nvPr>
        </p:nvSpPr>
        <p:spPr/>
        <p:txBody>
          <a:bodyPr/>
          <a:lstStyle/>
          <a:p>
            <a:r>
              <a:rPr lang="it-IT" dirty="0"/>
              <a:t>Af`i af[icarx@ `ebolqen ]Par;enoc@ a[ne `cperma `nrwmi@ sa`ntefcw] `mmon.</a:t>
            </a:r>
            <a:endParaRPr lang="en-GB" dirty="0"/>
          </a:p>
        </p:txBody>
      </p:sp>
    </p:spTree>
    <p:extLst>
      <p:ext uri="{BB962C8B-B14F-4D97-AF65-F5344CB8AC3E}">
        <p14:creationId xmlns:p14="http://schemas.microsoft.com/office/powerpoint/2010/main" val="2689803996"/>
      </p:ext>
    </p:extLst>
  </p:cSld>
  <p:clrMapOvr>
    <a:masterClrMapping/>
  </p:clrMapOvr>
</p:sld>
</file>

<file path=ppt/slides/slide11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F7555A0-2FF1-49F6-B539-A88E6DD98615}"/>
              </a:ext>
            </a:extLst>
          </p:cNvPr>
          <p:cNvSpPr>
            <a:spLocks noGrp="1"/>
          </p:cNvSpPr>
          <p:nvPr>
            <p:ph type="body" sz="quarter" idx="10"/>
          </p:nvPr>
        </p:nvSpPr>
        <p:spPr/>
        <p:txBody>
          <a:bodyPr/>
          <a:lstStyle/>
          <a:p>
            <a:r>
              <a:rPr lang="ar-EG" sz="3800" dirty="0"/>
              <a:t>چيه إنثوف خين بيف أوو أوش: نيم إبتي ماتي إمبيفيوت: نيم بي إبنڤما إثؤاب: أفئي أفسوتي إممون. </a:t>
            </a:r>
            <a:endParaRPr lang="en-GB" sz="3800" dirty="0"/>
          </a:p>
        </p:txBody>
      </p:sp>
      <p:sp>
        <p:nvSpPr>
          <p:cNvPr id="3" name="Text Placeholder 2">
            <a:extLst>
              <a:ext uri="{FF2B5EF4-FFF2-40B4-BE49-F238E27FC236}">
                <a16:creationId xmlns:a16="http://schemas.microsoft.com/office/drawing/2014/main" id="{91EF2CAD-89DC-4DB4-893C-7AB7B2EA0972}"/>
              </a:ext>
            </a:extLst>
          </p:cNvPr>
          <p:cNvSpPr>
            <a:spLocks noGrp="1"/>
          </p:cNvSpPr>
          <p:nvPr>
            <p:ph type="body" sz="quarter" idx="11"/>
          </p:nvPr>
        </p:nvSpPr>
        <p:spPr/>
        <p:txBody>
          <a:bodyPr anchor="ctr"/>
          <a:lstStyle/>
          <a:p>
            <a:r>
              <a:rPr lang="ar-EG" sz="3800" dirty="0"/>
              <a:t>لأنه بإرادته، ومسرة أبيه، والروح القدس، أتى و خلصنا.</a:t>
            </a:r>
            <a:endParaRPr lang="en-GB" sz="3800" dirty="0"/>
          </a:p>
        </p:txBody>
      </p:sp>
      <p:sp>
        <p:nvSpPr>
          <p:cNvPr id="4" name="Text Placeholder 3">
            <a:extLst>
              <a:ext uri="{FF2B5EF4-FFF2-40B4-BE49-F238E27FC236}">
                <a16:creationId xmlns:a16="http://schemas.microsoft.com/office/drawing/2014/main" id="{BF552D71-2290-4E79-9D11-DE80EE602AF2}"/>
              </a:ext>
            </a:extLst>
          </p:cNvPr>
          <p:cNvSpPr>
            <a:spLocks noGrp="1"/>
          </p:cNvSpPr>
          <p:nvPr>
            <p:ph type="body" sz="quarter" idx="12"/>
          </p:nvPr>
        </p:nvSpPr>
        <p:spPr/>
        <p:txBody>
          <a:bodyPr/>
          <a:lstStyle/>
          <a:p>
            <a:r>
              <a:rPr lang="en-GB" sz="3900" dirty="0"/>
              <a:t>Je `</a:t>
            </a:r>
            <a:r>
              <a:rPr lang="en-GB" sz="3900" dirty="0" err="1"/>
              <a:t>n;of</a:t>
            </a:r>
            <a:r>
              <a:rPr lang="en-GB" sz="3900" dirty="0"/>
              <a:t> </a:t>
            </a:r>
            <a:r>
              <a:rPr lang="en-GB" sz="3900" dirty="0" err="1"/>
              <a:t>qen</a:t>
            </a:r>
            <a:r>
              <a:rPr lang="en-GB" sz="3900" dirty="0"/>
              <a:t> </a:t>
            </a:r>
            <a:r>
              <a:rPr lang="en-GB" sz="3900" dirty="0" err="1"/>
              <a:t>pefouws</a:t>
            </a:r>
            <a:r>
              <a:rPr lang="en-GB" sz="3900" dirty="0"/>
              <a:t>@ </a:t>
            </a:r>
            <a:r>
              <a:rPr lang="en-GB" sz="3900" dirty="0" err="1"/>
              <a:t>nem</a:t>
            </a:r>
            <a:r>
              <a:rPr lang="en-GB" sz="3900" dirty="0"/>
              <a:t> `p]ma] `</a:t>
            </a:r>
            <a:r>
              <a:rPr lang="en-GB" sz="3900" dirty="0" err="1"/>
              <a:t>mPefiwt</a:t>
            </a:r>
            <a:r>
              <a:rPr lang="en-GB" sz="3900" dirty="0"/>
              <a:t>@</a:t>
            </a:r>
            <a:endParaRPr lang="ar-EG" sz="3900" dirty="0"/>
          </a:p>
          <a:p>
            <a:r>
              <a:rPr lang="en-GB" sz="3900" dirty="0"/>
              <a:t> </a:t>
            </a:r>
            <a:r>
              <a:rPr lang="en-GB" sz="3900" dirty="0" err="1"/>
              <a:t>nem</a:t>
            </a:r>
            <a:r>
              <a:rPr lang="en-GB" sz="3900" dirty="0"/>
              <a:t> </a:t>
            </a:r>
            <a:r>
              <a:rPr lang="en-GB" sz="3900" dirty="0" err="1"/>
              <a:t>pi`Pneuma</a:t>
            </a:r>
            <a:r>
              <a:rPr lang="en-GB" sz="3900" dirty="0"/>
              <a:t> =e=;=u@ </a:t>
            </a:r>
            <a:r>
              <a:rPr lang="en-GB" sz="3900" dirty="0" err="1"/>
              <a:t>af`i</a:t>
            </a:r>
            <a:r>
              <a:rPr lang="en-GB" sz="3900" dirty="0"/>
              <a:t> </a:t>
            </a:r>
            <a:r>
              <a:rPr lang="en-GB" sz="3900" dirty="0" err="1"/>
              <a:t>afcw</a:t>
            </a:r>
            <a:r>
              <a:rPr lang="en-GB" sz="3900" dirty="0"/>
              <a:t>] `</a:t>
            </a:r>
            <a:r>
              <a:rPr lang="en-GB" sz="3900" dirty="0" err="1"/>
              <a:t>mmon</a:t>
            </a:r>
            <a:r>
              <a:rPr lang="en-GB" sz="3900" dirty="0"/>
              <a:t>.</a:t>
            </a:r>
          </a:p>
        </p:txBody>
      </p:sp>
    </p:spTree>
    <p:extLst>
      <p:ext uri="{BB962C8B-B14F-4D97-AF65-F5344CB8AC3E}">
        <p14:creationId xmlns:p14="http://schemas.microsoft.com/office/powerpoint/2010/main" val="337064159"/>
      </p:ext>
    </p:extLst>
  </p:cSld>
  <p:clrMapOvr>
    <a:masterClrMapping/>
  </p:clrMapOvr>
</p:sld>
</file>

<file path=ppt/slides/slide11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9E7B8C59-76EB-4EAF-8C49-3687F33FC10E}"/>
              </a:ext>
            </a:extLst>
          </p:cNvPr>
          <p:cNvSpPr>
            <a:spLocks noGrp="1"/>
          </p:cNvSpPr>
          <p:nvPr>
            <p:ph type="body" sz="quarter" idx="10"/>
          </p:nvPr>
        </p:nvSpPr>
        <p:spPr/>
        <p:txBody>
          <a:bodyPr/>
          <a:lstStyle/>
          <a:p>
            <a:pPr>
              <a:spcBef>
                <a:spcPts val="0"/>
              </a:spcBef>
            </a:pPr>
            <a:r>
              <a:rPr lang="ar-EG" dirty="0"/>
              <a:t>آريه شوبي إن أوو إكلا ذوس: أنتيه بي طوڤو: </a:t>
            </a:r>
          </a:p>
          <a:p>
            <a:pPr>
              <a:spcBef>
                <a:spcPts val="0"/>
              </a:spcBef>
            </a:pPr>
            <a:r>
              <a:rPr lang="ar-EG" dirty="0"/>
              <a:t>أووه إنكيميل ليون: إنتيه بي ناهتي. </a:t>
            </a:r>
            <a:endParaRPr lang="en-GB" dirty="0"/>
          </a:p>
        </p:txBody>
      </p:sp>
      <p:sp>
        <p:nvSpPr>
          <p:cNvPr id="6" name="Text Placeholder 5">
            <a:extLst>
              <a:ext uri="{FF2B5EF4-FFF2-40B4-BE49-F238E27FC236}">
                <a16:creationId xmlns:a16="http://schemas.microsoft.com/office/drawing/2014/main" id="{098152B3-1496-4076-AFC8-90972CC76AE9}"/>
              </a:ext>
            </a:extLst>
          </p:cNvPr>
          <p:cNvSpPr>
            <a:spLocks noGrp="1"/>
          </p:cNvSpPr>
          <p:nvPr>
            <p:ph type="body" sz="quarter" idx="11"/>
          </p:nvPr>
        </p:nvSpPr>
        <p:spPr/>
        <p:txBody>
          <a:bodyPr anchor="ctr"/>
          <a:lstStyle/>
          <a:p>
            <a:r>
              <a:rPr lang="ar-EG" dirty="0"/>
              <a:t>صرت غصنا، للطهارة، واناء، للإيمان. </a:t>
            </a:r>
            <a:endParaRPr lang="en-GB" dirty="0"/>
          </a:p>
        </p:txBody>
      </p:sp>
      <p:sp>
        <p:nvSpPr>
          <p:cNvPr id="7" name="Text Placeholder 6">
            <a:extLst>
              <a:ext uri="{FF2B5EF4-FFF2-40B4-BE49-F238E27FC236}">
                <a16:creationId xmlns:a16="http://schemas.microsoft.com/office/drawing/2014/main" id="{14575E60-54C6-464E-A748-419B29FB1729}"/>
              </a:ext>
            </a:extLst>
          </p:cNvPr>
          <p:cNvSpPr>
            <a:spLocks noGrp="1"/>
          </p:cNvSpPr>
          <p:nvPr>
            <p:ph type="body" sz="quarter" idx="12"/>
          </p:nvPr>
        </p:nvSpPr>
        <p:spPr/>
        <p:txBody>
          <a:bodyPr/>
          <a:lstStyle/>
          <a:p>
            <a:r>
              <a:rPr lang="en-GB" dirty="0"/>
              <a:t>`</a:t>
            </a:r>
            <a:r>
              <a:rPr lang="en-GB" dirty="0" err="1"/>
              <a:t>Areswpi</a:t>
            </a:r>
            <a:r>
              <a:rPr lang="en-GB" dirty="0"/>
              <a:t> `</a:t>
            </a:r>
            <a:r>
              <a:rPr lang="en-GB" dirty="0" err="1"/>
              <a:t>nou`kladoc</a:t>
            </a:r>
            <a:r>
              <a:rPr lang="en-GB" dirty="0"/>
              <a:t>@ `</a:t>
            </a:r>
            <a:r>
              <a:rPr lang="en-GB" dirty="0" err="1"/>
              <a:t>nte</a:t>
            </a:r>
            <a:r>
              <a:rPr lang="en-GB" dirty="0"/>
              <a:t> </a:t>
            </a:r>
            <a:r>
              <a:rPr lang="en-GB" dirty="0" err="1"/>
              <a:t>pitoubo</a:t>
            </a:r>
            <a:r>
              <a:rPr lang="en-GB" dirty="0"/>
              <a:t>@ </a:t>
            </a:r>
            <a:r>
              <a:rPr lang="en-GB" dirty="0" err="1"/>
              <a:t>ouoh</a:t>
            </a:r>
            <a:r>
              <a:rPr lang="en-GB" dirty="0"/>
              <a:t> `</a:t>
            </a:r>
            <a:r>
              <a:rPr lang="en-GB" dirty="0" err="1"/>
              <a:t>nkumillion</a:t>
            </a:r>
            <a:r>
              <a:rPr lang="en-GB" dirty="0"/>
              <a:t>@ `</a:t>
            </a:r>
            <a:r>
              <a:rPr lang="en-GB" dirty="0" err="1"/>
              <a:t>nte</a:t>
            </a:r>
            <a:r>
              <a:rPr lang="en-GB" dirty="0"/>
              <a:t> </a:t>
            </a:r>
            <a:r>
              <a:rPr lang="en-GB" dirty="0" err="1"/>
              <a:t>pinah</a:t>
            </a:r>
            <a:r>
              <a:rPr lang="en-GB" dirty="0"/>
              <a:t>].</a:t>
            </a:r>
          </a:p>
        </p:txBody>
      </p:sp>
    </p:spTree>
    <p:extLst>
      <p:ext uri="{BB962C8B-B14F-4D97-AF65-F5344CB8AC3E}">
        <p14:creationId xmlns:p14="http://schemas.microsoft.com/office/powerpoint/2010/main" val="376327107"/>
      </p:ext>
    </p:extLst>
  </p:cSld>
  <p:clrMapOvr>
    <a:masterClrMapping/>
  </p:clrMapOvr>
</p:sld>
</file>

<file path=ppt/slides/slide11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5656978-72DB-4D8F-83AA-5B59443CFD59}"/>
              </a:ext>
            </a:extLst>
          </p:cNvPr>
          <p:cNvSpPr>
            <a:spLocks noGrp="1"/>
          </p:cNvSpPr>
          <p:nvPr>
            <p:ph type="body" sz="quarter" idx="10"/>
          </p:nvPr>
        </p:nvSpPr>
        <p:spPr/>
        <p:txBody>
          <a:bodyPr/>
          <a:lstStyle/>
          <a:p>
            <a:pPr>
              <a:spcBef>
                <a:spcPts val="0"/>
              </a:spcBef>
            </a:pPr>
            <a:r>
              <a:rPr lang="ar-EG" dirty="0"/>
              <a:t>إن أورثوذوكسوس: إنتيه نين يوتي إثؤاب: </a:t>
            </a:r>
            <a:endParaRPr lang="en-US" dirty="0"/>
          </a:p>
          <a:p>
            <a:pPr>
              <a:spcBef>
                <a:spcPts val="0"/>
              </a:spcBef>
            </a:pPr>
            <a:r>
              <a:rPr lang="ar-EG" dirty="0"/>
              <a:t>أوتى سيمنيه إم ماسنوتي: إيتطايوت إمبارثينوس. </a:t>
            </a:r>
            <a:endParaRPr lang="en-GB" dirty="0"/>
          </a:p>
        </p:txBody>
      </p:sp>
      <p:sp>
        <p:nvSpPr>
          <p:cNvPr id="3" name="Text Placeholder 2">
            <a:extLst>
              <a:ext uri="{FF2B5EF4-FFF2-40B4-BE49-F238E27FC236}">
                <a16:creationId xmlns:a16="http://schemas.microsoft.com/office/drawing/2014/main" id="{F24D9A23-8A6A-4A61-9D68-30E5CA70DD9B}"/>
              </a:ext>
            </a:extLst>
          </p:cNvPr>
          <p:cNvSpPr>
            <a:spLocks noGrp="1"/>
          </p:cNvSpPr>
          <p:nvPr>
            <p:ph type="body" sz="quarter" idx="11"/>
          </p:nvPr>
        </p:nvSpPr>
        <p:spPr/>
        <p:txBody>
          <a:bodyPr/>
          <a:lstStyle/>
          <a:p>
            <a:r>
              <a:rPr lang="ar-EG" sz="3600" dirty="0"/>
              <a:t>الأرثوذكسى، الذى لآبائنا القديسين، أيتها العفيفة والدة الإله، المكرمة العذراء. </a:t>
            </a:r>
            <a:endParaRPr lang="en-GB" sz="3600" dirty="0"/>
          </a:p>
        </p:txBody>
      </p:sp>
      <p:sp>
        <p:nvSpPr>
          <p:cNvPr id="4" name="Text Placeholder 3">
            <a:extLst>
              <a:ext uri="{FF2B5EF4-FFF2-40B4-BE49-F238E27FC236}">
                <a16:creationId xmlns:a16="http://schemas.microsoft.com/office/drawing/2014/main" id="{6A9946E0-73DA-4A62-9895-34BC02518806}"/>
              </a:ext>
            </a:extLst>
          </p:cNvPr>
          <p:cNvSpPr>
            <a:spLocks noGrp="1"/>
          </p:cNvSpPr>
          <p:nvPr>
            <p:ph type="body" sz="quarter" idx="12"/>
          </p:nvPr>
        </p:nvSpPr>
        <p:spPr>
          <a:xfrm>
            <a:off x="0" y="4590352"/>
            <a:ext cx="9144000" cy="1189740"/>
          </a:xfrm>
        </p:spPr>
        <p:txBody>
          <a:bodyPr/>
          <a:lstStyle/>
          <a:p>
            <a:pPr>
              <a:spcBef>
                <a:spcPts val="0"/>
              </a:spcBef>
            </a:pPr>
            <a:r>
              <a:rPr lang="en-US" sz="3900" dirty="0"/>
              <a:t>``</a:t>
            </a:r>
            <a:r>
              <a:rPr lang="en-GB" sz="3900" dirty="0" err="1"/>
              <a:t>NOr;odoxoc</a:t>
            </a:r>
            <a:r>
              <a:rPr lang="en-GB" sz="3900" dirty="0"/>
              <a:t>@ `</a:t>
            </a:r>
            <a:r>
              <a:rPr lang="en-GB" sz="3900" dirty="0" err="1"/>
              <a:t>nte</a:t>
            </a:r>
            <a:r>
              <a:rPr lang="en-GB" sz="3900" dirty="0"/>
              <a:t> </a:t>
            </a:r>
            <a:r>
              <a:rPr lang="en-GB" sz="3900" dirty="0" err="1"/>
              <a:t>nenio</a:t>
            </a:r>
            <a:r>
              <a:rPr lang="en-GB" sz="3900" dirty="0"/>
              <a:t>] =e=;=u@</a:t>
            </a:r>
            <a:endParaRPr lang="ar-EG" sz="3900" dirty="0"/>
          </a:p>
          <a:p>
            <a:pPr>
              <a:spcBef>
                <a:spcPts val="0"/>
              </a:spcBef>
            </a:pPr>
            <a:r>
              <a:rPr lang="en-GB" sz="3900" dirty="0"/>
              <a:t> `w ]</a:t>
            </a:r>
            <a:r>
              <a:rPr lang="en-GB" sz="3900" dirty="0" err="1"/>
              <a:t>cemne</a:t>
            </a:r>
            <a:r>
              <a:rPr lang="en-GB" sz="3900" dirty="0"/>
              <a:t> `</a:t>
            </a:r>
            <a:r>
              <a:rPr lang="en-GB" sz="3900" dirty="0" err="1"/>
              <a:t>mmacnou</a:t>
            </a:r>
            <a:r>
              <a:rPr lang="en-GB" sz="3900" dirty="0"/>
              <a:t>]@ `</a:t>
            </a:r>
            <a:r>
              <a:rPr lang="en-GB" sz="3900" dirty="0" err="1"/>
              <a:t>ettaiyout</a:t>
            </a:r>
            <a:r>
              <a:rPr lang="en-GB" sz="3900" dirty="0"/>
              <a:t> `</a:t>
            </a:r>
            <a:r>
              <a:rPr lang="en-GB" sz="3900" dirty="0" err="1"/>
              <a:t>mPar;enoc</a:t>
            </a:r>
            <a:r>
              <a:rPr lang="en-GB" sz="3900" dirty="0"/>
              <a:t>.</a:t>
            </a:r>
          </a:p>
        </p:txBody>
      </p:sp>
    </p:spTree>
    <p:extLst>
      <p:ext uri="{BB962C8B-B14F-4D97-AF65-F5344CB8AC3E}">
        <p14:creationId xmlns:p14="http://schemas.microsoft.com/office/powerpoint/2010/main" val="1963925138"/>
      </p:ext>
    </p:extLst>
  </p:cSld>
  <p:clrMapOvr>
    <a:masterClrMapping/>
  </p:clrMapOvr>
</p:sld>
</file>

<file path=ppt/slides/slide11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4652845-4C44-4267-B0AA-BBDD50A4BE3D}"/>
              </a:ext>
            </a:extLst>
          </p:cNvPr>
          <p:cNvSpPr>
            <a:spLocks noGrp="1"/>
          </p:cNvSpPr>
          <p:nvPr>
            <p:ph type="body" sz="quarter" idx="10"/>
          </p:nvPr>
        </p:nvSpPr>
        <p:spPr/>
        <p:txBody>
          <a:bodyPr/>
          <a:lstStyle/>
          <a:p>
            <a:pPr>
              <a:spcBef>
                <a:spcPts val="0"/>
              </a:spcBef>
            </a:pPr>
            <a:r>
              <a:rPr lang="ar-EG" dirty="0"/>
              <a:t>چيه آريه ميسي نان: إمفنوتي بي لوغوس:</a:t>
            </a:r>
            <a:endParaRPr lang="en-US" dirty="0"/>
          </a:p>
          <a:p>
            <a:pPr>
              <a:spcBef>
                <a:spcPts val="0"/>
              </a:spcBef>
            </a:pPr>
            <a:r>
              <a:rPr lang="ar-EG" dirty="0"/>
              <a:t> بين سوتير إيسوس: أفئي أفسوتي إممون. </a:t>
            </a:r>
            <a:endParaRPr lang="en-GB" dirty="0"/>
          </a:p>
        </p:txBody>
      </p:sp>
      <p:sp>
        <p:nvSpPr>
          <p:cNvPr id="3" name="Text Placeholder 2">
            <a:extLst>
              <a:ext uri="{FF2B5EF4-FFF2-40B4-BE49-F238E27FC236}">
                <a16:creationId xmlns:a16="http://schemas.microsoft.com/office/drawing/2014/main" id="{08CFA31B-C3D7-47BA-AC7F-56418F64256C}"/>
              </a:ext>
            </a:extLst>
          </p:cNvPr>
          <p:cNvSpPr>
            <a:spLocks noGrp="1"/>
          </p:cNvSpPr>
          <p:nvPr>
            <p:ph type="body" sz="quarter" idx="11"/>
          </p:nvPr>
        </p:nvSpPr>
        <p:spPr/>
        <p:txBody>
          <a:bodyPr anchor="ctr"/>
          <a:lstStyle/>
          <a:p>
            <a:r>
              <a:rPr lang="ar-EG" sz="3900" dirty="0"/>
              <a:t>لأنك ولدت لنا، الله الكلمة، مخلصنا يسوع، أتى و خلصنا.</a:t>
            </a:r>
            <a:endParaRPr lang="en-GB" sz="3900" dirty="0"/>
          </a:p>
        </p:txBody>
      </p:sp>
      <p:sp>
        <p:nvSpPr>
          <p:cNvPr id="4" name="Text Placeholder 3">
            <a:extLst>
              <a:ext uri="{FF2B5EF4-FFF2-40B4-BE49-F238E27FC236}">
                <a16:creationId xmlns:a16="http://schemas.microsoft.com/office/drawing/2014/main" id="{1897501C-CBB2-4BF4-AEA1-D3197BDD44F5}"/>
              </a:ext>
            </a:extLst>
          </p:cNvPr>
          <p:cNvSpPr>
            <a:spLocks noGrp="1"/>
          </p:cNvSpPr>
          <p:nvPr>
            <p:ph type="body" sz="quarter" idx="12"/>
          </p:nvPr>
        </p:nvSpPr>
        <p:spPr/>
        <p:txBody>
          <a:bodyPr/>
          <a:lstStyle/>
          <a:p>
            <a:pPr>
              <a:spcBef>
                <a:spcPts val="0"/>
              </a:spcBef>
            </a:pPr>
            <a:r>
              <a:rPr lang="en-GB" dirty="0"/>
              <a:t>Je `</a:t>
            </a:r>
            <a:r>
              <a:rPr lang="en-GB" dirty="0" err="1"/>
              <a:t>aremici</a:t>
            </a:r>
            <a:r>
              <a:rPr lang="en-GB" dirty="0"/>
              <a:t> nan@ `mV] </a:t>
            </a:r>
            <a:r>
              <a:rPr lang="en-GB" dirty="0" err="1"/>
              <a:t>piLogoc</a:t>
            </a:r>
            <a:r>
              <a:rPr lang="en-GB" dirty="0"/>
              <a:t>@ </a:t>
            </a:r>
          </a:p>
          <a:p>
            <a:pPr>
              <a:spcBef>
                <a:spcPts val="0"/>
              </a:spcBef>
            </a:pPr>
            <a:r>
              <a:rPr lang="en-GB" dirty="0" err="1"/>
              <a:t>penCwtyr</a:t>
            </a:r>
            <a:r>
              <a:rPr lang="en-GB" dirty="0"/>
              <a:t> I=y=c@ </a:t>
            </a:r>
            <a:r>
              <a:rPr lang="en-GB" dirty="0" err="1"/>
              <a:t>af`i</a:t>
            </a:r>
            <a:r>
              <a:rPr lang="en-GB" dirty="0"/>
              <a:t> </a:t>
            </a:r>
            <a:r>
              <a:rPr lang="en-GB" dirty="0" err="1"/>
              <a:t>afcw</a:t>
            </a:r>
            <a:r>
              <a:rPr lang="en-GB" dirty="0"/>
              <a:t>] `</a:t>
            </a:r>
            <a:r>
              <a:rPr lang="en-GB" dirty="0" err="1"/>
              <a:t>mmon</a:t>
            </a:r>
            <a:r>
              <a:rPr lang="en-GB" dirty="0"/>
              <a:t>.</a:t>
            </a:r>
          </a:p>
        </p:txBody>
      </p:sp>
    </p:spTree>
    <p:extLst>
      <p:ext uri="{BB962C8B-B14F-4D97-AF65-F5344CB8AC3E}">
        <p14:creationId xmlns:p14="http://schemas.microsoft.com/office/powerpoint/2010/main" val="1846584873"/>
      </p:ext>
    </p:extLst>
  </p:cSld>
  <p:clrMapOvr>
    <a:masterClrMapping/>
  </p:clrMapOvr>
</p:sld>
</file>

<file path=ppt/slides/slide11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F7555A0-2FF1-49F6-B539-A88E6DD98615}"/>
              </a:ext>
            </a:extLst>
          </p:cNvPr>
          <p:cNvSpPr>
            <a:spLocks noGrp="1"/>
          </p:cNvSpPr>
          <p:nvPr>
            <p:ph type="body" sz="quarter" idx="10"/>
          </p:nvPr>
        </p:nvSpPr>
        <p:spPr/>
        <p:txBody>
          <a:bodyPr/>
          <a:lstStyle/>
          <a:p>
            <a:r>
              <a:rPr lang="ar-EG" sz="3800" dirty="0"/>
              <a:t>چيه إنثوف خين بيف أوو أوش: نيم إبتي ماتي إمبيفيوت: نيم بي إبنڤما إثؤاب: أفئي أفسوتي إممون. </a:t>
            </a:r>
            <a:endParaRPr lang="en-GB" sz="3800" dirty="0"/>
          </a:p>
        </p:txBody>
      </p:sp>
      <p:sp>
        <p:nvSpPr>
          <p:cNvPr id="3" name="Text Placeholder 2">
            <a:extLst>
              <a:ext uri="{FF2B5EF4-FFF2-40B4-BE49-F238E27FC236}">
                <a16:creationId xmlns:a16="http://schemas.microsoft.com/office/drawing/2014/main" id="{91EF2CAD-89DC-4DB4-893C-7AB7B2EA0972}"/>
              </a:ext>
            </a:extLst>
          </p:cNvPr>
          <p:cNvSpPr>
            <a:spLocks noGrp="1"/>
          </p:cNvSpPr>
          <p:nvPr>
            <p:ph type="body" sz="quarter" idx="11"/>
          </p:nvPr>
        </p:nvSpPr>
        <p:spPr/>
        <p:txBody>
          <a:bodyPr anchor="ctr"/>
          <a:lstStyle/>
          <a:p>
            <a:r>
              <a:rPr lang="ar-EG" sz="3800" dirty="0"/>
              <a:t>لأنه بإرادته، ومسرة أبيه، والروح القدس، أتى و خلصنا.</a:t>
            </a:r>
            <a:endParaRPr lang="en-GB" sz="3800" dirty="0"/>
          </a:p>
        </p:txBody>
      </p:sp>
      <p:sp>
        <p:nvSpPr>
          <p:cNvPr id="4" name="Text Placeholder 3">
            <a:extLst>
              <a:ext uri="{FF2B5EF4-FFF2-40B4-BE49-F238E27FC236}">
                <a16:creationId xmlns:a16="http://schemas.microsoft.com/office/drawing/2014/main" id="{BF552D71-2290-4E79-9D11-DE80EE602AF2}"/>
              </a:ext>
            </a:extLst>
          </p:cNvPr>
          <p:cNvSpPr>
            <a:spLocks noGrp="1"/>
          </p:cNvSpPr>
          <p:nvPr>
            <p:ph type="body" sz="quarter" idx="12"/>
          </p:nvPr>
        </p:nvSpPr>
        <p:spPr/>
        <p:txBody>
          <a:bodyPr/>
          <a:lstStyle/>
          <a:p>
            <a:r>
              <a:rPr lang="en-GB" sz="3900" dirty="0"/>
              <a:t>Je `</a:t>
            </a:r>
            <a:r>
              <a:rPr lang="en-GB" sz="3900" dirty="0" err="1"/>
              <a:t>n;of</a:t>
            </a:r>
            <a:r>
              <a:rPr lang="en-GB" sz="3900" dirty="0"/>
              <a:t> </a:t>
            </a:r>
            <a:r>
              <a:rPr lang="en-GB" sz="3900" dirty="0" err="1"/>
              <a:t>qen</a:t>
            </a:r>
            <a:r>
              <a:rPr lang="en-GB" sz="3900" dirty="0"/>
              <a:t> </a:t>
            </a:r>
            <a:r>
              <a:rPr lang="en-GB" sz="3900" dirty="0" err="1"/>
              <a:t>pefouws</a:t>
            </a:r>
            <a:r>
              <a:rPr lang="en-GB" sz="3900" dirty="0"/>
              <a:t>@ </a:t>
            </a:r>
            <a:r>
              <a:rPr lang="en-GB" sz="3900" dirty="0" err="1"/>
              <a:t>nem</a:t>
            </a:r>
            <a:r>
              <a:rPr lang="en-GB" sz="3900" dirty="0"/>
              <a:t> `p]ma] `</a:t>
            </a:r>
            <a:r>
              <a:rPr lang="en-GB" sz="3900" dirty="0" err="1"/>
              <a:t>mPefiwt</a:t>
            </a:r>
            <a:r>
              <a:rPr lang="en-GB" sz="3900" dirty="0"/>
              <a:t>@</a:t>
            </a:r>
            <a:endParaRPr lang="ar-EG" sz="3900" dirty="0"/>
          </a:p>
          <a:p>
            <a:r>
              <a:rPr lang="en-GB" sz="3900" dirty="0"/>
              <a:t> </a:t>
            </a:r>
            <a:r>
              <a:rPr lang="en-GB" sz="3900" dirty="0" err="1"/>
              <a:t>nem</a:t>
            </a:r>
            <a:r>
              <a:rPr lang="en-GB" sz="3900" dirty="0"/>
              <a:t> </a:t>
            </a:r>
            <a:r>
              <a:rPr lang="en-GB" sz="3900" dirty="0" err="1"/>
              <a:t>pi`Pneuma</a:t>
            </a:r>
            <a:r>
              <a:rPr lang="en-GB" sz="3900" dirty="0"/>
              <a:t> =e=;=u@ </a:t>
            </a:r>
            <a:r>
              <a:rPr lang="en-GB" sz="3900" dirty="0" err="1"/>
              <a:t>af`i</a:t>
            </a:r>
            <a:r>
              <a:rPr lang="en-GB" sz="3900" dirty="0"/>
              <a:t> </a:t>
            </a:r>
            <a:r>
              <a:rPr lang="en-GB" sz="3900" dirty="0" err="1"/>
              <a:t>afcw</a:t>
            </a:r>
            <a:r>
              <a:rPr lang="en-GB" sz="3900" dirty="0"/>
              <a:t>] `</a:t>
            </a:r>
            <a:r>
              <a:rPr lang="en-GB" sz="3900" dirty="0" err="1"/>
              <a:t>mmon</a:t>
            </a:r>
            <a:r>
              <a:rPr lang="en-GB" sz="3900" dirty="0"/>
              <a:t>.</a:t>
            </a:r>
          </a:p>
        </p:txBody>
      </p:sp>
    </p:spTree>
    <p:extLst>
      <p:ext uri="{BB962C8B-B14F-4D97-AF65-F5344CB8AC3E}">
        <p14:creationId xmlns:p14="http://schemas.microsoft.com/office/powerpoint/2010/main" val="273706642"/>
      </p:ext>
    </p:extLst>
  </p:cSld>
  <p:clrMapOvr>
    <a:masterClrMapping/>
  </p:clrMapOvr>
</p:sld>
</file>

<file path=ppt/slides/slide11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FD2C5F80-3689-47BB-975E-E60884D190D3}"/>
              </a:ext>
            </a:extLst>
          </p:cNvPr>
          <p:cNvSpPr>
            <a:spLocks noGrp="1"/>
          </p:cNvSpPr>
          <p:nvPr>
            <p:ph type="body" sz="quarter" idx="10"/>
          </p:nvPr>
        </p:nvSpPr>
        <p:spPr/>
        <p:txBody>
          <a:bodyPr/>
          <a:lstStyle/>
          <a:p>
            <a:pPr>
              <a:spcBef>
                <a:spcPts val="0"/>
              </a:spcBef>
            </a:pPr>
            <a:r>
              <a:rPr lang="ar-EG" dirty="0"/>
              <a:t>إنثو إثماڤ إمبي أوويني: إت طايوت إم ماسنوتي: </a:t>
            </a:r>
            <a:endParaRPr lang="en-US" dirty="0"/>
          </a:p>
          <a:p>
            <a:pPr>
              <a:spcBef>
                <a:spcPts val="0"/>
              </a:spcBef>
            </a:pPr>
            <a:r>
              <a:rPr lang="ar-EG" dirty="0"/>
              <a:t>آريه فاي بي لوغوس: بي آخوريتوس. </a:t>
            </a:r>
            <a:endParaRPr lang="en-GB" dirty="0"/>
          </a:p>
        </p:txBody>
      </p:sp>
      <p:sp>
        <p:nvSpPr>
          <p:cNvPr id="6" name="Text Placeholder 5">
            <a:extLst>
              <a:ext uri="{FF2B5EF4-FFF2-40B4-BE49-F238E27FC236}">
                <a16:creationId xmlns:a16="http://schemas.microsoft.com/office/drawing/2014/main" id="{29A56665-427B-4CD8-ADBD-8D85DBE1A555}"/>
              </a:ext>
            </a:extLst>
          </p:cNvPr>
          <p:cNvSpPr>
            <a:spLocks noGrp="1"/>
          </p:cNvSpPr>
          <p:nvPr>
            <p:ph type="body" sz="quarter" idx="11"/>
          </p:nvPr>
        </p:nvSpPr>
        <p:spPr/>
        <p:txBody>
          <a:bodyPr anchor="ctr"/>
          <a:lstStyle/>
          <a:p>
            <a:r>
              <a:rPr lang="ar-EG" sz="3400" dirty="0"/>
              <a:t>أنت يا أم النور، المكرمة والدة الإله، حملت الكلمة، غير المحوى.</a:t>
            </a:r>
            <a:endParaRPr lang="en-GB" sz="3400" dirty="0"/>
          </a:p>
        </p:txBody>
      </p:sp>
      <p:sp>
        <p:nvSpPr>
          <p:cNvPr id="7" name="Text Placeholder 6">
            <a:extLst>
              <a:ext uri="{FF2B5EF4-FFF2-40B4-BE49-F238E27FC236}">
                <a16:creationId xmlns:a16="http://schemas.microsoft.com/office/drawing/2014/main" id="{A707A633-2315-41F6-807E-4AAC0DB21709}"/>
              </a:ext>
            </a:extLst>
          </p:cNvPr>
          <p:cNvSpPr>
            <a:spLocks noGrp="1"/>
          </p:cNvSpPr>
          <p:nvPr>
            <p:ph type="body" sz="quarter" idx="12"/>
          </p:nvPr>
        </p:nvSpPr>
        <p:spPr/>
        <p:txBody>
          <a:bodyPr/>
          <a:lstStyle/>
          <a:p>
            <a:pPr>
              <a:spcBef>
                <a:spcPts val="0"/>
              </a:spcBef>
            </a:pPr>
            <a:r>
              <a:rPr lang="en-GB" dirty="0"/>
              <a:t>`</a:t>
            </a:r>
            <a:r>
              <a:rPr lang="en-GB" dirty="0" err="1"/>
              <a:t>N;o</a:t>
            </a:r>
            <a:r>
              <a:rPr lang="en-GB" dirty="0"/>
              <a:t> `;</a:t>
            </a:r>
            <a:r>
              <a:rPr lang="en-GB" dirty="0" err="1"/>
              <a:t>mau</a:t>
            </a:r>
            <a:r>
              <a:rPr lang="en-GB" dirty="0"/>
              <a:t> `</a:t>
            </a:r>
            <a:r>
              <a:rPr lang="en-GB" dirty="0" err="1"/>
              <a:t>mpiouwini</a:t>
            </a:r>
            <a:r>
              <a:rPr lang="en-GB" dirty="0"/>
              <a:t>@ </a:t>
            </a:r>
            <a:r>
              <a:rPr lang="en-GB" dirty="0" err="1"/>
              <a:t>ettaiyout</a:t>
            </a:r>
            <a:r>
              <a:rPr lang="en-GB" dirty="0"/>
              <a:t> `</a:t>
            </a:r>
            <a:r>
              <a:rPr lang="en-GB" dirty="0" err="1"/>
              <a:t>mmacnou</a:t>
            </a:r>
            <a:r>
              <a:rPr lang="en-GB" dirty="0"/>
              <a:t>]@</a:t>
            </a:r>
          </a:p>
          <a:p>
            <a:pPr>
              <a:spcBef>
                <a:spcPts val="0"/>
              </a:spcBef>
            </a:pPr>
            <a:r>
              <a:rPr lang="en-GB" dirty="0"/>
              <a:t> `</a:t>
            </a:r>
            <a:r>
              <a:rPr lang="en-GB" dirty="0" err="1"/>
              <a:t>arefai</a:t>
            </a:r>
            <a:r>
              <a:rPr lang="en-GB" dirty="0"/>
              <a:t> </a:t>
            </a:r>
            <a:r>
              <a:rPr lang="en-GB" dirty="0" err="1"/>
              <a:t>qa</a:t>
            </a:r>
            <a:r>
              <a:rPr lang="en-GB" dirty="0"/>
              <a:t> </a:t>
            </a:r>
            <a:r>
              <a:rPr lang="en-GB" dirty="0" err="1"/>
              <a:t>piLogoc</a:t>
            </a:r>
            <a:r>
              <a:rPr lang="en-GB" dirty="0"/>
              <a:t>@ </a:t>
            </a:r>
            <a:r>
              <a:rPr lang="en-GB" dirty="0" err="1"/>
              <a:t>pi`a,writoc</a:t>
            </a:r>
            <a:r>
              <a:rPr lang="en-GB" dirty="0"/>
              <a:t>.</a:t>
            </a:r>
          </a:p>
        </p:txBody>
      </p:sp>
    </p:spTree>
    <p:extLst>
      <p:ext uri="{BB962C8B-B14F-4D97-AF65-F5344CB8AC3E}">
        <p14:creationId xmlns:p14="http://schemas.microsoft.com/office/powerpoint/2010/main" val="3670321189"/>
      </p:ext>
    </p:extLst>
  </p:cSld>
  <p:clrMapOvr>
    <a:masterClrMapping/>
  </p:clrMapOvr>
</p:sld>
</file>

<file path=ppt/slides/slide11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098A428-9985-41C5-8A72-9E4B0A18C7EB}"/>
              </a:ext>
            </a:extLst>
          </p:cNvPr>
          <p:cNvSpPr>
            <a:spLocks noGrp="1"/>
          </p:cNvSpPr>
          <p:nvPr>
            <p:ph type="body" sz="quarter" idx="10"/>
          </p:nvPr>
        </p:nvSpPr>
        <p:spPr/>
        <p:txBody>
          <a:bodyPr/>
          <a:lstStyle/>
          <a:p>
            <a:pPr>
              <a:spcBef>
                <a:spcPts val="0"/>
              </a:spcBef>
            </a:pPr>
            <a:r>
              <a:rPr lang="ar-EG" sz="3900" dirty="0"/>
              <a:t>مينينسا إثريه ماسف: آريه أوهي إريه أوى إمبارثينوس: </a:t>
            </a:r>
            <a:endParaRPr lang="en-US" sz="3900" dirty="0"/>
          </a:p>
          <a:p>
            <a:pPr>
              <a:spcBef>
                <a:spcPts val="0"/>
              </a:spcBef>
            </a:pPr>
            <a:r>
              <a:rPr lang="ar-EG" sz="3900" dirty="0"/>
              <a:t>خين هان هوس نيم هان إسمو: تين إتشيسي إممو.</a:t>
            </a:r>
            <a:endParaRPr lang="en-GB" sz="3900" dirty="0"/>
          </a:p>
        </p:txBody>
      </p:sp>
      <p:sp>
        <p:nvSpPr>
          <p:cNvPr id="3" name="Text Placeholder 2">
            <a:extLst>
              <a:ext uri="{FF2B5EF4-FFF2-40B4-BE49-F238E27FC236}">
                <a16:creationId xmlns:a16="http://schemas.microsoft.com/office/drawing/2014/main" id="{BB5B9720-8306-4CFD-8D93-91B4D2D9DA74}"/>
              </a:ext>
            </a:extLst>
          </p:cNvPr>
          <p:cNvSpPr>
            <a:spLocks noGrp="1"/>
          </p:cNvSpPr>
          <p:nvPr>
            <p:ph type="body" sz="quarter" idx="11"/>
          </p:nvPr>
        </p:nvSpPr>
        <p:spPr/>
        <p:txBody>
          <a:bodyPr anchor="ctr"/>
          <a:lstStyle/>
          <a:p>
            <a:r>
              <a:rPr lang="ar-EG" dirty="0"/>
              <a:t>وبعدما ولدته، بقيت عذراء، بتسابيح وبركات، نعظمك. </a:t>
            </a:r>
            <a:endParaRPr lang="en-GB" dirty="0"/>
          </a:p>
        </p:txBody>
      </p:sp>
      <p:sp>
        <p:nvSpPr>
          <p:cNvPr id="4" name="Text Placeholder 3">
            <a:extLst>
              <a:ext uri="{FF2B5EF4-FFF2-40B4-BE49-F238E27FC236}">
                <a16:creationId xmlns:a16="http://schemas.microsoft.com/office/drawing/2014/main" id="{937522EF-E839-451E-B7ED-2FD1E1C416AA}"/>
              </a:ext>
            </a:extLst>
          </p:cNvPr>
          <p:cNvSpPr>
            <a:spLocks noGrp="1"/>
          </p:cNvSpPr>
          <p:nvPr>
            <p:ph type="body" sz="quarter" idx="12"/>
          </p:nvPr>
        </p:nvSpPr>
        <p:spPr/>
        <p:txBody>
          <a:bodyPr/>
          <a:lstStyle/>
          <a:p>
            <a:r>
              <a:rPr lang="it-IT" dirty="0"/>
              <a:t>Menenca `;re macf@ `ari`ohi `ereoi `mPar;enoc@ qen hanhwc nem han`cmou@ ten[ici `mmo.</a:t>
            </a:r>
          </a:p>
        </p:txBody>
      </p:sp>
    </p:spTree>
    <p:extLst>
      <p:ext uri="{BB962C8B-B14F-4D97-AF65-F5344CB8AC3E}">
        <p14:creationId xmlns:p14="http://schemas.microsoft.com/office/powerpoint/2010/main" val="1503222773"/>
      </p:ext>
    </p:extLst>
  </p:cSld>
  <p:clrMapOvr>
    <a:masterClrMapping/>
  </p:clrMapOvr>
</p:sld>
</file>

<file path=ppt/slides/slide11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F7555A0-2FF1-49F6-B539-A88E6DD98615}"/>
              </a:ext>
            </a:extLst>
          </p:cNvPr>
          <p:cNvSpPr>
            <a:spLocks noGrp="1"/>
          </p:cNvSpPr>
          <p:nvPr>
            <p:ph type="body" sz="quarter" idx="10"/>
          </p:nvPr>
        </p:nvSpPr>
        <p:spPr/>
        <p:txBody>
          <a:bodyPr/>
          <a:lstStyle/>
          <a:p>
            <a:r>
              <a:rPr lang="ar-EG" sz="3800" dirty="0"/>
              <a:t>چيه إنثوف خين بيف أوو أوش: نيم إبتي ماتي إمبيفيوت: نيم بي إبنڤما إثؤاب: أفئي أفسوتي إممون. </a:t>
            </a:r>
            <a:endParaRPr lang="en-GB" sz="3800" dirty="0"/>
          </a:p>
        </p:txBody>
      </p:sp>
      <p:sp>
        <p:nvSpPr>
          <p:cNvPr id="3" name="Text Placeholder 2">
            <a:extLst>
              <a:ext uri="{FF2B5EF4-FFF2-40B4-BE49-F238E27FC236}">
                <a16:creationId xmlns:a16="http://schemas.microsoft.com/office/drawing/2014/main" id="{91EF2CAD-89DC-4DB4-893C-7AB7B2EA0972}"/>
              </a:ext>
            </a:extLst>
          </p:cNvPr>
          <p:cNvSpPr>
            <a:spLocks noGrp="1"/>
          </p:cNvSpPr>
          <p:nvPr>
            <p:ph type="body" sz="quarter" idx="11"/>
          </p:nvPr>
        </p:nvSpPr>
        <p:spPr/>
        <p:txBody>
          <a:bodyPr anchor="ctr"/>
          <a:lstStyle/>
          <a:p>
            <a:r>
              <a:rPr lang="ar-EG" sz="3800" dirty="0"/>
              <a:t>لأنه بإرادته، ومسرة أبيه، والروح القدس، أتى و خلصنا.</a:t>
            </a:r>
            <a:endParaRPr lang="en-GB" sz="3800" dirty="0"/>
          </a:p>
        </p:txBody>
      </p:sp>
      <p:sp>
        <p:nvSpPr>
          <p:cNvPr id="4" name="Text Placeholder 3">
            <a:extLst>
              <a:ext uri="{FF2B5EF4-FFF2-40B4-BE49-F238E27FC236}">
                <a16:creationId xmlns:a16="http://schemas.microsoft.com/office/drawing/2014/main" id="{BF552D71-2290-4E79-9D11-DE80EE602AF2}"/>
              </a:ext>
            </a:extLst>
          </p:cNvPr>
          <p:cNvSpPr>
            <a:spLocks noGrp="1"/>
          </p:cNvSpPr>
          <p:nvPr>
            <p:ph type="body" sz="quarter" idx="12"/>
          </p:nvPr>
        </p:nvSpPr>
        <p:spPr/>
        <p:txBody>
          <a:bodyPr/>
          <a:lstStyle/>
          <a:p>
            <a:r>
              <a:rPr lang="en-GB" sz="3900" dirty="0"/>
              <a:t>Je `</a:t>
            </a:r>
            <a:r>
              <a:rPr lang="en-GB" sz="3900" dirty="0" err="1"/>
              <a:t>n;of</a:t>
            </a:r>
            <a:r>
              <a:rPr lang="en-GB" sz="3900" dirty="0"/>
              <a:t> </a:t>
            </a:r>
            <a:r>
              <a:rPr lang="en-GB" sz="3900" dirty="0" err="1"/>
              <a:t>qen</a:t>
            </a:r>
            <a:r>
              <a:rPr lang="en-GB" sz="3900" dirty="0"/>
              <a:t> </a:t>
            </a:r>
            <a:r>
              <a:rPr lang="en-GB" sz="3900" dirty="0" err="1"/>
              <a:t>pefouws</a:t>
            </a:r>
            <a:r>
              <a:rPr lang="en-GB" sz="3900" dirty="0"/>
              <a:t>@ </a:t>
            </a:r>
            <a:r>
              <a:rPr lang="en-GB" sz="3900" dirty="0" err="1"/>
              <a:t>nem</a:t>
            </a:r>
            <a:r>
              <a:rPr lang="en-GB" sz="3900" dirty="0"/>
              <a:t> `p]ma] `</a:t>
            </a:r>
            <a:r>
              <a:rPr lang="en-GB" sz="3900" dirty="0" err="1"/>
              <a:t>mPefiwt</a:t>
            </a:r>
            <a:r>
              <a:rPr lang="en-GB" sz="3900" dirty="0"/>
              <a:t>@</a:t>
            </a:r>
            <a:endParaRPr lang="ar-EG" sz="3900" dirty="0"/>
          </a:p>
          <a:p>
            <a:r>
              <a:rPr lang="en-GB" sz="3900" dirty="0"/>
              <a:t> </a:t>
            </a:r>
            <a:r>
              <a:rPr lang="en-GB" sz="3900" dirty="0" err="1"/>
              <a:t>nem</a:t>
            </a:r>
            <a:r>
              <a:rPr lang="en-GB" sz="3900" dirty="0"/>
              <a:t> </a:t>
            </a:r>
            <a:r>
              <a:rPr lang="en-GB" sz="3900" dirty="0" err="1"/>
              <a:t>pi`Pneuma</a:t>
            </a:r>
            <a:r>
              <a:rPr lang="en-GB" sz="3900" dirty="0"/>
              <a:t> =e=;=u@ </a:t>
            </a:r>
            <a:r>
              <a:rPr lang="en-GB" sz="3900" dirty="0" err="1"/>
              <a:t>af`i</a:t>
            </a:r>
            <a:r>
              <a:rPr lang="en-GB" sz="3900" dirty="0"/>
              <a:t> </a:t>
            </a:r>
            <a:r>
              <a:rPr lang="en-GB" sz="3900" dirty="0" err="1"/>
              <a:t>afcw</a:t>
            </a:r>
            <a:r>
              <a:rPr lang="en-GB" sz="3900" dirty="0"/>
              <a:t>] `</a:t>
            </a:r>
            <a:r>
              <a:rPr lang="en-GB" sz="3900" dirty="0" err="1"/>
              <a:t>mmon</a:t>
            </a:r>
            <a:r>
              <a:rPr lang="en-GB" sz="3900" dirty="0"/>
              <a:t>.</a:t>
            </a:r>
          </a:p>
        </p:txBody>
      </p:sp>
    </p:spTree>
    <p:extLst>
      <p:ext uri="{BB962C8B-B14F-4D97-AF65-F5344CB8AC3E}">
        <p14:creationId xmlns:p14="http://schemas.microsoft.com/office/powerpoint/2010/main" val="3372645698"/>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8D0AEC5-0E21-490D-B83E-8F38D7A6B287}"/>
              </a:ext>
            </a:extLst>
          </p:cNvPr>
          <p:cNvSpPr>
            <a:spLocks noGrp="1"/>
          </p:cNvSpPr>
          <p:nvPr>
            <p:ph type="title"/>
          </p:nvPr>
        </p:nvSpPr>
        <p:spPr/>
        <p:txBody>
          <a:bodyPr/>
          <a:lstStyle/>
          <a:p>
            <a:endParaRPr lang="en-GB"/>
          </a:p>
        </p:txBody>
      </p:sp>
      <p:sp>
        <p:nvSpPr>
          <p:cNvPr id="2" name="Text Placeholder 1"/>
          <p:cNvSpPr>
            <a:spLocks noGrp="1"/>
          </p:cNvSpPr>
          <p:nvPr>
            <p:ph type="body" sz="quarter" idx="10"/>
          </p:nvPr>
        </p:nvSpPr>
        <p:spPr/>
        <p:txBody>
          <a:bodyPr/>
          <a:lstStyle/>
          <a:p>
            <a:r>
              <a:rPr lang="ar-EG" sz="3200" dirty="0"/>
              <a:t>إيه نافهوس خاجو أوو بيه : إنجيه مويسيس بي إبروفيتيس : </a:t>
            </a:r>
            <a:endParaRPr lang="en-US" sz="3200" dirty="0"/>
          </a:p>
          <a:p>
            <a:r>
              <a:rPr lang="ar-EG" sz="3200" dirty="0"/>
              <a:t>شا إنتيف تشي توو إيخون : هي إبشا فيه إن سينا.</a:t>
            </a:r>
          </a:p>
        </p:txBody>
      </p:sp>
      <p:sp>
        <p:nvSpPr>
          <p:cNvPr id="3" name="Text Placeholder 2"/>
          <p:cNvSpPr>
            <a:spLocks noGrp="1"/>
          </p:cNvSpPr>
          <p:nvPr>
            <p:ph type="body" sz="quarter" idx="11"/>
          </p:nvPr>
        </p:nvSpPr>
        <p:spPr>
          <a:xfrm>
            <a:off x="0" y="3710609"/>
            <a:ext cx="9144000" cy="628860"/>
          </a:xfrm>
        </p:spPr>
        <p:txBody>
          <a:bodyPr/>
          <a:lstStyle/>
          <a:p>
            <a:r>
              <a:rPr lang="ar-EG" sz="3400" dirty="0"/>
              <a:t>وكان موسى النبي : يسبح قدامهم : حتى أدخلهم : برية سيناء.</a:t>
            </a:r>
          </a:p>
        </p:txBody>
      </p:sp>
      <p:sp>
        <p:nvSpPr>
          <p:cNvPr id="4" name="Text Placeholder 3"/>
          <p:cNvSpPr>
            <a:spLocks noGrp="1"/>
          </p:cNvSpPr>
          <p:nvPr>
            <p:ph type="body" sz="quarter" idx="12"/>
          </p:nvPr>
        </p:nvSpPr>
        <p:spPr>
          <a:xfrm>
            <a:off x="0" y="4516847"/>
            <a:ext cx="9144000" cy="1189740"/>
          </a:xfrm>
        </p:spPr>
        <p:txBody>
          <a:bodyPr/>
          <a:lstStyle/>
          <a:p>
            <a:r>
              <a:rPr lang="en-US" sz="3600" dirty="0" err="1"/>
              <a:t>Enafhwc</a:t>
            </a:r>
            <a:r>
              <a:rPr lang="en-US" sz="3600" dirty="0"/>
              <a:t> </a:t>
            </a:r>
            <a:r>
              <a:rPr lang="en-US" sz="3600" dirty="0" err="1"/>
              <a:t>qajwou</a:t>
            </a:r>
            <a:r>
              <a:rPr lang="en-US" sz="3600" dirty="0"/>
              <a:t> pe@ `</a:t>
            </a:r>
            <a:r>
              <a:rPr lang="en-US" sz="3600" dirty="0" err="1"/>
              <a:t>nje</a:t>
            </a:r>
            <a:r>
              <a:rPr lang="en-US" sz="3600" dirty="0"/>
              <a:t> </a:t>
            </a:r>
            <a:r>
              <a:rPr lang="en-US" sz="3600" dirty="0" err="1"/>
              <a:t>Mw`ucyc</a:t>
            </a:r>
            <a:r>
              <a:rPr lang="en-US" sz="3600" dirty="0"/>
              <a:t> </a:t>
            </a:r>
            <a:r>
              <a:rPr lang="en-US" sz="3600" dirty="0" err="1"/>
              <a:t>pi`provytyc</a:t>
            </a:r>
            <a:r>
              <a:rPr lang="en-US" sz="3600" dirty="0"/>
              <a:t>@ </a:t>
            </a:r>
            <a:r>
              <a:rPr lang="en-US" sz="3600" dirty="0" err="1"/>
              <a:t>sa</a:t>
            </a:r>
            <a:r>
              <a:rPr lang="en-US" sz="3600" dirty="0"/>
              <a:t> `</a:t>
            </a:r>
            <a:r>
              <a:rPr lang="en-US" sz="3600" dirty="0" err="1"/>
              <a:t>ntef</a:t>
            </a:r>
            <a:r>
              <a:rPr lang="en-US" sz="3600" dirty="0"/>
              <a:t>[</a:t>
            </a:r>
            <a:r>
              <a:rPr lang="en-US" sz="3600" dirty="0" err="1"/>
              <a:t>itou</a:t>
            </a:r>
            <a:r>
              <a:rPr lang="en-US" sz="3600" dirty="0"/>
              <a:t> `</a:t>
            </a:r>
            <a:r>
              <a:rPr lang="en-US" sz="3600" dirty="0" err="1"/>
              <a:t>eqoun</a:t>
            </a:r>
            <a:r>
              <a:rPr lang="en-US" sz="3600" dirty="0"/>
              <a:t>@ hi `</a:t>
            </a:r>
            <a:r>
              <a:rPr lang="en-US" sz="3600" dirty="0" err="1"/>
              <a:t>psafe</a:t>
            </a:r>
            <a:r>
              <a:rPr lang="en-US" sz="3600" dirty="0"/>
              <a:t> `</a:t>
            </a:r>
            <a:r>
              <a:rPr lang="en-US" sz="3600" dirty="0" err="1"/>
              <a:t>nCina</a:t>
            </a:r>
            <a:r>
              <a:rPr lang="en-US" sz="3600" dirty="0"/>
              <a:t>.</a:t>
            </a:r>
          </a:p>
        </p:txBody>
      </p:sp>
    </p:spTree>
    <p:extLst>
      <p:ext uri="{BB962C8B-B14F-4D97-AF65-F5344CB8AC3E}">
        <p14:creationId xmlns:p14="http://schemas.microsoft.com/office/powerpoint/2010/main" val="2285534457"/>
      </p:ext>
    </p:extLst>
  </p:cSld>
  <p:clrMapOvr>
    <a:masterClrMapping/>
  </p:clrMapOvr>
</p:sld>
</file>

<file path=ppt/slides/slide11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2E32589-BDBF-4A21-AAF5-C24ACB0C86D3}"/>
              </a:ext>
            </a:extLst>
          </p:cNvPr>
          <p:cNvSpPr>
            <a:spLocks noGrp="1"/>
          </p:cNvSpPr>
          <p:nvPr>
            <p:ph type="body" sz="quarter" idx="10"/>
          </p:nvPr>
        </p:nvSpPr>
        <p:spPr/>
        <p:txBody>
          <a:bodyPr/>
          <a:lstStyle/>
          <a:p>
            <a:r>
              <a:rPr kumimoji="0" lang="ar-EG" sz="3500" b="1" i="0" u="none" strike="noStrike" kern="1200" cap="none" normalizeH="0" baseline="0" dirty="0">
                <a:ln>
                  <a:noFill/>
                </a:ln>
                <a:solidFill>
                  <a:schemeClr val="bg1"/>
                </a:solidFill>
                <a:effectLst/>
                <a:latin typeface="Times New Roman" pitchFamily="18" charset="0"/>
                <a:ea typeface="+mn-ea"/>
                <a:cs typeface="Times New Roman" pitchFamily="18" charset="0"/>
              </a:rPr>
              <a:t>ني طاغما تيرو انتيه ني فيؤيى: سيه جو إن نيه ماكاريزموس: چيه إنثوتيه تيه ماه إسنوتي إمفيه: إتشوب هيچين بي كاهي.</a:t>
            </a:r>
            <a:endParaRPr lang="en-GB" sz="3500" dirty="0"/>
          </a:p>
        </p:txBody>
      </p:sp>
      <p:sp>
        <p:nvSpPr>
          <p:cNvPr id="3" name="Text Placeholder 2">
            <a:extLst>
              <a:ext uri="{FF2B5EF4-FFF2-40B4-BE49-F238E27FC236}">
                <a16:creationId xmlns:a16="http://schemas.microsoft.com/office/drawing/2014/main" id="{AEF1599E-A18B-4B7E-83AB-B08F35E1E9DC}"/>
              </a:ext>
            </a:extLst>
          </p:cNvPr>
          <p:cNvSpPr>
            <a:spLocks noGrp="1"/>
          </p:cNvSpPr>
          <p:nvPr>
            <p:ph type="body" sz="quarter" idx="11"/>
          </p:nvPr>
        </p:nvSpPr>
        <p:spPr>
          <a:xfrm>
            <a:off x="0" y="3710609"/>
            <a:ext cx="9144000" cy="794156"/>
          </a:xfrm>
        </p:spPr>
        <p:txBody>
          <a:bodyPr/>
          <a:lstStyle/>
          <a:p>
            <a:r>
              <a:rPr kumimoji="0" lang="ar-SA" sz="3000" b="1" i="0" u="none" strike="noStrike" cap="none" normalizeH="0" baseline="0" dirty="0">
                <a:ln>
                  <a:noFill/>
                </a:ln>
                <a:solidFill>
                  <a:schemeClr val="bg1"/>
                </a:solidFill>
                <a:effectLst/>
                <a:latin typeface="Times New Roman" pitchFamily="18" charset="0"/>
                <a:cs typeface="Times New Roman" pitchFamily="18" charset="0"/>
              </a:rPr>
              <a:t>كل الطغمات السمائية، ينطقون بطوباويتك، لأنك أنت هى السماء الثانية، الكائنة على الأرض.</a:t>
            </a:r>
            <a:endParaRPr lang="en-GB" sz="3000" dirty="0"/>
          </a:p>
        </p:txBody>
      </p:sp>
      <p:sp>
        <p:nvSpPr>
          <p:cNvPr id="4" name="Text Placeholder 3">
            <a:extLst>
              <a:ext uri="{FF2B5EF4-FFF2-40B4-BE49-F238E27FC236}">
                <a16:creationId xmlns:a16="http://schemas.microsoft.com/office/drawing/2014/main" id="{AA05B531-0CD7-4D4B-BAEE-CD98C1294F5D}"/>
              </a:ext>
            </a:extLst>
          </p:cNvPr>
          <p:cNvSpPr>
            <a:spLocks noGrp="1"/>
          </p:cNvSpPr>
          <p:nvPr>
            <p:ph type="body" sz="quarter" idx="12"/>
          </p:nvPr>
        </p:nvSpPr>
        <p:spPr>
          <a:xfrm>
            <a:off x="0" y="4606219"/>
            <a:ext cx="9144000" cy="1189740"/>
          </a:xfrm>
        </p:spPr>
        <p:txBody>
          <a:bodyPr/>
          <a:lstStyle/>
          <a:p>
            <a:pPr>
              <a:spcBef>
                <a:spcPts val="0"/>
              </a:spcBef>
            </a:pPr>
            <a:r>
              <a:rPr lang="en-GB" sz="3500" dirty="0" err="1"/>
              <a:t>Nitagma</a:t>
            </a:r>
            <a:r>
              <a:rPr lang="en-GB" sz="3500" dirty="0"/>
              <a:t> </a:t>
            </a:r>
            <a:r>
              <a:rPr lang="en-GB" sz="3500" dirty="0" err="1"/>
              <a:t>tyrou</a:t>
            </a:r>
            <a:r>
              <a:rPr lang="en-GB" sz="3500" dirty="0"/>
              <a:t> `</a:t>
            </a:r>
            <a:r>
              <a:rPr lang="en-GB" sz="3500" dirty="0" err="1"/>
              <a:t>nte</a:t>
            </a:r>
            <a:r>
              <a:rPr lang="en-GB" sz="3500" dirty="0"/>
              <a:t> </a:t>
            </a:r>
            <a:r>
              <a:rPr lang="en-GB" sz="3500" dirty="0" err="1"/>
              <a:t>nivyou`i</a:t>
            </a:r>
            <a:r>
              <a:rPr lang="en-GB" sz="3500" dirty="0"/>
              <a:t>@ </a:t>
            </a:r>
            <a:r>
              <a:rPr lang="en-GB" sz="3500" dirty="0" err="1"/>
              <a:t>cejw</a:t>
            </a:r>
            <a:r>
              <a:rPr lang="en-GB" sz="3500" dirty="0"/>
              <a:t> `</a:t>
            </a:r>
            <a:r>
              <a:rPr lang="en-GB" sz="3500" dirty="0" err="1"/>
              <a:t>nnemakaricmoc</a:t>
            </a:r>
            <a:r>
              <a:rPr lang="en-GB" sz="3500" dirty="0"/>
              <a:t>@</a:t>
            </a:r>
            <a:endParaRPr lang="ar-EG" sz="3500" dirty="0"/>
          </a:p>
          <a:p>
            <a:pPr>
              <a:spcBef>
                <a:spcPts val="0"/>
              </a:spcBef>
            </a:pPr>
            <a:r>
              <a:rPr lang="en-GB" sz="3500" dirty="0"/>
              <a:t> je `</a:t>
            </a:r>
            <a:r>
              <a:rPr lang="en-GB" sz="3500" dirty="0" err="1"/>
              <a:t>n;o</a:t>
            </a:r>
            <a:r>
              <a:rPr lang="en-GB" sz="3500" dirty="0"/>
              <a:t> </a:t>
            </a:r>
            <a:r>
              <a:rPr lang="en-GB" sz="3500" dirty="0" err="1"/>
              <a:t>te</a:t>
            </a:r>
            <a:r>
              <a:rPr lang="en-GB" sz="3500" dirty="0"/>
              <a:t> ]</a:t>
            </a:r>
            <a:r>
              <a:rPr lang="en-GB" sz="3500" dirty="0" err="1"/>
              <a:t>mah`cnou</a:t>
            </a:r>
            <a:r>
              <a:rPr lang="en-GB" sz="3500" dirty="0"/>
              <a:t>] `</a:t>
            </a:r>
            <a:r>
              <a:rPr lang="en-GB" sz="3500" dirty="0" err="1"/>
              <a:t>mve</a:t>
            </a:r>
            <a:r>
              <a:rPr lang="en-GB" sz="3500" dirty="0"/>
              <a:t>@ </a:t>
            </a:r>
            <a:r>
              <a:rPr lang="en-GB" sz="3500" dirty="0" err="1"/>
              <a:t>etsop</a:t>
            </a:r>
            <a:r>
              <a:rPr lang="en-GB" sz="3500" dirty="0"/>
              <a:t> </a:t>
            </a:r>
            <a:r>
              <a:rPr lang="en-GB" sz="3500" dirty="0" err="1"/>
              <a:t>hijen</a:t>
            </a:r>
            <a:r>
              <a:rPr lang="en-GB" sz="3500" dirty="0"/>
              <a:t> </a:t>
            </a:r>
            <a:r>
              <a:rPr lang="en-GB" sz="3500" dirty="0" err="1"/>
              <a:t>pikahi</a:t>
            </a:r>
            <a:r>
              <a:rPr lang="en-GB" sz="3500" dirty="0"/>
              <a:t>.</a:t>
            </a:r>
          </a:p>
          <a:p>
            <a:pPr>
              <a:spcBef>
                <a:spcPts val="0"/>
              </a:spcBef>
            </a:pPr>
            <a:endParaRPr lang="en-GB" sz="3500" dirty="0"/>
          </a:p>
        </p:txBody>
      </p:sp>
    </p:spTree>
    <p:extLst>
      <p:ext uri="{BB962C8B-B14F-4D97-AF65-F5344CB8AC3E}">
        <p14:creationId xmlns:p14="http://schemas.microsoft.com/office/powerpoint/2010/main" val="2499677310"/>
      </p:ext>
    </p:extLst>
  </p:cSld>
  <p:clrMapOvr>
    <a:masterClrMapping/>
  </p:clrMapOvr>
</p:sld>
</file>

<file path=ppt/slides/slide11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48497F5-CBA5-44CD-8A9A-F4E64CEC1138}"/>
              </a:ext>
            </a:extLst>
          </p:cNvPr>
          <p:cNvSpPr>
            <a:spLocks noGrp="1"/>
          </p:cNvSpPr>
          <p:nvPr>
            <p:ph type="body" sz="quarter" idx="10"/>
          </p:nvPr>
        </p:nvSpPr>
        <p:spPr/>
        <p:txBody>
          <a:bodyPr/>
          <a:lstStyle/>
          <a:p>
            <a:r>
              <a:rPr lang="ar-EG" dirty="0"/>
              <a:t>تي بيلي إنتيه ني ما إنشاى: تيه ماريا تيه بارثينوس: بي ما إنشيليت إتتو فيوت: إنتيه بينمفيوس إنكاثاروس.</a:t>
            </a:r>
            <a:endParaRPr lang="en-GB" dirty="0"/>
          </a:p>
        </p:txBody>
      </p:sp>
      <p:sp>
        <p:nvSpPr>
          <p:cNvPr id="3" name="Text Placeholder 2">
            <a:extLst>
              <a:ext uri="{FF2B5EF4-FFF2-40B4-BE49-F238E27FC236}">
                <a16:creationId xmlns:a16="http://schemas.microsoft.com/office/drawing/2014/main" id="{69AE0A7D-5AB0-4380-89AE-2D3AF360AEBB}"/>
              </a:ext>
            </a:extLst>
          </p:cNvPr>
          <p:cNvSpPr>
            <a:spLocks noGrp="1"/>
          </p:cNvSpPr>
          <p:nvPr>
            <p:ph type="body" sz="quarter" idx="11"/>
          </p:nvPr>
        </p:nvSpPr>
        <p:spPr>
          <a:xfrm>
            <a:off x="0" y="3710609"/>
            <a:ext cx="9144000" cy="632791"/>
          </a:xfrm>
        </p:spPr>
        <p:txBody>
          <a:bodyPr/>
          <a:lstStyle/>
          <a:p>
            <a:r>
              <a:rPr lang="ar-EG" sz="3300" dirty="0"/>
              <a:t>باب المشارق، هو مريم العذراء، الخدر الطاهر، الذى للختن النقى. </a:t>
            </a:r>
            <a:endParaRPr lang="en-GB" sz="3300" dirty="0"/>
          </a:p>
        </p:txBody>
      </p:sp>
      <p:sp>
        <p:nvSpPr>
          <p:cNvPr id="4" name="Text Placeholder 3">
            <a:extLst>
              <a:ext uri="{FF2B5EF4-FFF2-40B4-BE49-F238E27FC236}">
                <a16:creationId xmlns:a16="http://schemas.microsoft.com/office/drawing/2014/main" id="{1CEB85C4-697F-4AA6-96AD-87AE0397634E}"/>
              </a:ext>
            </a:extLst>
          </p:cNvPr>
          <p:cNvSpPr>
            <a:spLocks noGrp="1"/>
          </p:cNvSpPr>
          <p:nvPr>
            <p:ph type="body" sz="quarter" idx="12"/>
          </p:nvPr>
        </p:nvSpPr>
        <p:spPr>
          <a:xfrm>
            <a:off x="0" y="4407647"/>
            <a:ext cx="9144000" cy="1189740"/>
          </a:xfrm>
        </p:spPr>
        <p:txBody>
          <a:bodyPr anchor="ctr"/>
          <a:lstStyle/>
          <a:p>
            <a:pPr>
              <a:spcBef>
                <a:spcPts val="0"/>
              </a:spcBef>
            </a:pPr>
            <a:r>
              <a:rPr kumimoji="0" lang="pt-BR" sz="3600" b="0" i="0" u="none" strike="noStrike" kern="0" cap="none" spc="0" normalizeH="0" baseline="0" noProof="0" dirty="0">
                <a:ln>
                  <a:noFill/>
                </a:ln>
                <a:effectLst/>
                <a:uLnTx/>
                <a:uFillTx/>
                <a:latin typeface="CS New Athanasius" panose="020B0500000000000000" pitchFamily="34" charset="0"/>
                <a:ea typeface="+mn-ea"/>
                <a:cs typeface="Times New Roman" pitchFamily="18" charset="0"/>
              </a:rPr>
              <a:t>}puly `nte nima`nsai@ te Maria ]Par;enoc@ pima`nselet ettoubyout@ `nte pinumvioc `nka;aroc.</a:t>
            </a:r>
            <a:endParaRPr lang="en-GB" sz="3600" dirty="0"/>
          </a:p>
        </p:txBody>
      </p:sp>
    </p:spTree>
    <p:extLst>
      <p:ext uri="{BB962C8B-B14F-4D97-AF65-F5344CB8AC3E}">
        <p14:creationId xmlns:p14="http://schemas.microsoft.com/office/powerpoint/2010/main" val="3023590238"/>
      </p:ext>
    </p:extLst>
  </p:cSld>
  <p:clrMapOvr>
    <a:masterClrMapping/>
  </p:clrMapOvr>
</p:sld>
</file>

<file path=ppt/slides/slide11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FDE362B-9CDC-49C2-B642-C26F1A806919}"/>
              </a:ext>
            </a:extLst>
          </p:cNvPr>
          <p:cNvSpPr>
            <a:spLocks noGrp="1"/>
          </p:cNvSpPr>
          <p:nvPr>
            <p:ph type="body" sz="quarter" idx="10"/>
          </p:nvPr>
        </p:nvSpPr>
        <p:spPr>
          <a:xfrm>
            <a:off x="0" y="5822575"/>
            <a:ext cx="9144000" cy="1028799"/>
          </a:xfrm>
        </p:spPr>
        <p:txBody>
          <a:bodyPr/>
          <a:lstStyle/>
          <a:p>
            <a:r>
              <a:rPr lang="ar-EG" sz="3300" dirty="0"/>
              <a:t>آ إفيوت جوشت إيڤول خين إتفيه: إمبيف جيم في إتؤنى إممو: أف أوو أورب إمبيف مونوجينيس: إى آفتشي ساركس إيڤول انخيتي.</a:t>
            </a:r>
            <a:endParaRPr lang="en-GB" sz="3300" dirty="0"/>
          </a:p>
        </p:txBody>
      </p:sp>
      <p:sp>
        <p:nvSpPr>
          <p:cNvPr id="3" name="Text Placeholder 2">
            <a:extLst>
              <a:ext uri="{FF2B5EF4-FFF2-40B4-BE49-F238E27FC236}">
                <a16:creationId xmlns:a16="http://schemas.microsoft.com/office/drawing/2014/main" id="{08096E92-92E2-48F1-A8F4-2F2949326266}"/>
              </a:ext>
            </a:extLst>
          </p:cNvPr>
          <p:cNvSpPr>
            <a:spLocks noGrp="1"/>
          </p:cNvSpPr>
          <p:nvPr>
            <p:ph type="body" sz="quarter" idx="11"/>
          </p:nvPr>
        </p:nvSpPr>
        <p:spPr>
          <a:xfrm>
            <a:off x="0" y="3710609"/>
            <a:ext cx="9144000" cy="922843"/>
          </a:xfrm>
        </p:spPr>
        <p:txBody>
          <a:bodyPr/>
          <a:lstStyle/>
          <a:p>
            <a:r>
              <a:rPr kumimoji="0" lang="ar-SA" sz="3600" b="1" i="0" u="none" strike="noStrike" cap="none" normalizeH="0" baseline="0" dirty="0">
                <a:ln>
                  <a:noFill/>
                </a:ln>
                <a:solidFill>
                  <a:schemeClr val="bg1"/>
                </a:solidFill>
                <a:effectLst/>
                <a:latin typeface="Times New Roman" pitchFamily="18" charset="0"/>
                <a:cs typeface="Times New Roman" pitchFamily="18" charset="0"/>
              </a:rPr>
              <a:t>تطلع الآب من السماء</a:t>
            </a:r>
            <a:r>
              <a:rPr kumimoji="0" lang="ar-EG" sz="3600" b="1" i="0" u="none" strike="noStrike" cap="none" normalizeH="0" baseline="0" dirty="0">
                <a:ln>
                  <a:noFill/>
                </a:ln>
                <a:solidFill>
                  <a:schemeClr val="bg1"/>
                </a:solidFill>
                <a:effectLst/>
                <a:latin typeface="Times New Roman" pitchFamily="18" charset="0"/>
                <a:cs typeface="Times New Roman" pitchFamily="18" charset="0"/>
              </a:rPr>
              <a:t>،</a:t>
            </a:r>
            <a:r>
              <a:rPr kumimoji="0" lang="ar-SA" sz="3600" b="1" i="0" u="none" strike="noStrike" cap="none" normalizeH="0" baseline="0" dirty="0">
                <a:ln>
                  <a:noFill/>
                </a:ln>
                <a:solidFill>
                  <a:schemeClr val="bg1"/>
                </a:solidFill>
                <a:effectLst/>
                <a:latin typeface="Times New Roman" pitchFamily="18" charset="0"/>
                <a:cs typeface="Times New Roman" pitchFamily="18" charset="0"/>
              </a:rPr>
              <a:t> فلم يجد مَن يُشبهكِ</a:t>
            </a:r>
            <a:r>
              <a:rPr kumimoji="0" lang="ar-EG" sz="3600" b="1" i="0" u="none" strike="noStrike" cap="none" normalizeH="0" baseline="0" dirty="0">
                <a:ln>
                  <a:noFill/>
                </a:ln>
                <a:solidFill>
                  <a:schemeClr val="bg1"/>
                </a:solidFill>
                <a:effectLst/>
                <a:latin typeface="Times New Roman" pitchFamily="18" charset="0"/>
                <a:cs typeface="Times New Roman" pitchFamily="18" charset="0"/>
              </a:rPr>
              <a:t>،</a:t>
            </a:r>
            <a:r>
              <a:rPr kumimoji="0" lang="ar-SA" sz="3600" b="1" i="0" u="none" strike="noStrike" cap="none" normalizeH="0" baseline="0" dirty="0">
                <a:ln>
                  <a:noFill/>
                </a:ln>
                <a:solidFill>
                  <a:schemeClr val="bg1"/>
                </a:solidFill>
                <a:effectLst/>
                <a:latin typeface="Times New Roman" pitchFamily="18" charset="0"/>
                <a:cs typeface="Times New Roman" pitchFamily="18" charset="0"/>
              </a:rPr>
              <a:t> أرسل وحيده</a:t>
            </a:r>
            <a:r>
              <a:rPr kumimoji="0" lang="ar-EG" sz="3600" b="1" i="0" u="none" strike="noStrike" cap="none" normalizeH="0" baseline="0" dirty="0">
                <a:ln>
                  <a:noFill/>
                </a:ln>
                <a:solidFill>
                  <a:schemeClr val="bg1"/>
                </a:solidFill>
                <a:effectLst/>
                <a:latin typeface="Times New Roman" pitchFamily="18" charset="0"/>
                <a:cs typeface="Times New Roman" pitchFamily="18" charset="0"/>
              </a:rPr>
              <a:t>،</a:t>
            </a:r>
            <a:r>
              <a:rPr kumimoji="0" lang="ar-SA" sz="3600" b="1" i="0" u="none" strike="noStrike" cap="none" normalizeH="0" baseline="0" dirty="0">
                <a:ln>
                  <a:noFill/>
                </a:ln>
                <a:solidFill>
                  <a:schemeClr val="bg1"/>
                </a:solidFill>
                <a:effectLst/>
                <a:latin typeface="Times New Roman" pitchFamily="18" charset="0"/>
                <a:cs typeface="Times New Roman" pitchFamily="18" charset="0"/>
              </a:rPr>
              <a:t> أتى وتجسد منكِ.</a:t>
            </a:r>
            <a:endParaRPr lang="en-GB" sz="3600" dirty="0"/>
          </a:p>
        </p:txBody>
      </p:sp>
      <p:sp>
        <p:nvSpPr>
          <p:cNvPr id="4" name="Text Placeholder 3">
            <a:extLst>
              <a:ext uri="{FF2B5EF4-FFF2-40B4-BE49-F238E27FC236}">
                <a16:creationId xmlns:a16="http://schemas.microsoft.com/office/drawing/2014/main" id="{DDC8BBD8-7FFB-49FE-A026-6D8FB8242C7C}"/>
              </a:ext>
            </a:extLst>
          </p:cNvPr>
          <p:cNvSpPr>
            <a:spLocks noGrp="1"/>
          </p:cNvSpPr>
          <p:nvPr>
            <p:ph type="body" sz="quarter" idx="12"/>
          </p:nvPr>
        </p:nvSpPr>
        <p:spPr>
          <a:xfrm>
            <a:off x="0" y="4633452"/>
            <a:ext cx="9144000" cy="1189740"/>
          </a:xfrm>
        </p:spPr>
        <p:txBody>
          <a:bodyPr/>
          <a:lstStyle/>
          <a:p>
            <a:r>
              <a:rPr lang="en-GB" sz="3300" dirty="0" err="1"/>
              <a:t>A`Viwt</a:t>
            </a:r>
            <a:r>
              <a:rPr lang="en-GB" sz="3300" dirty="0"/>
              <a:t> joust `</a:t>
            </a:r>
            <a:r>
              <a:rPr lang="en-GB" sz="3300" dirty="0" err="1"/>
              <a:t>ebolqen</a:t>
            </a:r>
            <a:r>
              <a:rPr lang="en-GB" sz="3300" dirty="0"/>
              <a:t> `</a:t>
            </a:r>
            <a:r>
              <a:rPr lang="en-GB" sz="3300" dirty="0" err="1"/>
              <a:t>tve</a:t>
            </a:r>
            <a:r>
              <a:rPr lang="en-GB" sz="3300" dirty="0"/>
              <a:t>@ `</a:t>
            </a:r>
            <a:r>
              <a:rPr lang="en-GB" sz="3300" dirty="0" err="1"/>
              <a:t>mpefjem</a:t>
            </a:r>
            <a:r>
              <a:rPr lang="en-GB" sz="3300" dirty="0"/>
              <a:t> </a:t>
            </a:r>
            <a:r>
              <a:rPr lang="en-GB" sz="3300" dirty="0" err="1"/>
              <a:t>vy`et`oni</a:t>
            </a:r>
            <a:r>
              <a:rPr lang="en-GB" sz="3300" dirty="0"/>
              <a:t> `</a:t>
            </a:r>
            <a:r>
              <a:rPr lang="en-GB" sz="3300" dirty="0" err="1"/>
              <a:t>mmo</a:t>
            </a:r>
            <a:r>
              <a:rPr lang="en-GB" sz="3300" dirty="0"/>
              <a:t>@</a:t>
            </a:r>
            <a:endParaRPr lang="ar-EG" sz="3300" dirty="0"/>
          </a:p>
          <a:p>
            <a:r>
              <a:rPr lang="en-GB" sz="3600" dirty="0" err="1"/>
              <a:t>afou`wrp</a:t>
            </a:r>
            <a:r>
              <a:rPr lang="en-GB" sz="3600" dirty="0"/>
              <a:t> `</a:t>
            </a:r>
            <a:r>
              <a:rPr lang="en-GB" sz="3600" dirty="0" err="1"/>
              <a:t>mpefmonogenyc</a:t>
            </a:r>
            <a:r>
              <a:rPr lang="en-GB" sz="3600" dirty="0"/>
              <a:t>@ `</a:t>
            </a:r>
            <a:r>
              <a:rPr lang="en-GB" sz="3600" dirty="0" err="1"/>
              <a:t>i</a:t>
            </a:r>
            <a:r>
              <a:rPr lang="en-GB" sz="3600" dirty="0"/>
              <a:t> </a:t>
            </a:r>
            <a:r>
              <a:rPr lang="en-GB" sz="3600" dirty="0" err="1"/>
              <a:t>af</a:t>
            </a:r>
            <a:r>
              <a:rPr lang="en-GB" sz="3600" dirty="0"/>
              <a:t>[</a:t>
            </a:r>
            <a:r>
              <a:rPr lang="en-GB" sz="3600" dirty="0" err="1"/>
              <a:t>icarx</a:t>
            </a:r>
            <a:r>
              <a:rPr lang="en-GB" sz="3600" dirty="0"/>
              <a:t> `</a:t>
            </a:r>
            <a:r>
              <a:rPr lang="en-GB" sz="3600" dirty="0" err="1"/>
              <a:t>ebol`nqy</a:t>
            </a:r>
            <a:r>
              <a:rPr lang="en-GB" sz="3600" dirty="0"/>
              <a:t>].</a:t>
            </a:r>
          </a:p>
        </p:txBody>
      </p:sp>
    </p:spTree>
    <p:extLst>
      <p:ext uri="{BB962C8B-B14F-4D97-AF65-F5344CB8AC3E}">
        <p14:creationId xmlns:p14="http://schemas.microsoft.com/office/powerpoint/2010/main" val="358328260"/>
      </p:ext>
    </p:extLst>
  </p:cSld>
  <p:clrMapOvr>
    <a:masterClrMapping/>
  </p:clrMapOvr>
</p:sld>
</file>

<file path=ppt/slides/slide11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745D2DC1-2325-4188-AD1A-A79DA830161A}"/>
              </a:ext>
            </a:extLst>
          </p:cNvPr>
          <p:cNvSpPr>
            <a:spLocks noGrp="1"/>
          </p:cNvSpPr>
          <p:nvPr>
            <p:ph type="body" sz="quarter" idx="10"/>
          </p:nvPr>
        </p:nvSpPr>
        <p:spPr>
          <a:xfrm>
            <a:off x="0" y="5791393"/>
            <a:ext cx="9144000" cy="1059982"/>
          </a:xfrm>
        </p:spPr>
        <p:txBody>
          <a:bodyPr/>
          <a:lstStyle/>
          <a:p>
            <a:r>
              <a:rPr lang="ar-EG" sz="3500" dirty="0"/>
              <a:t>أفساجي إنهان طايو إثفيتي: أوتي فاكي إنتيه إفنوتي: جيه أنثو بيه تيه ريه إفما إنشوبي: إن ني إيه تونوف تيرو انخيتي.</a:t>
            </a:r>
            <a:endParaRPr lang="en-GB" sz="3500" dirty="0"/>
          </a:p>
        </p:txBody>
      </p:sp>
      <p:sp>
        <p:nvSpPr>
          <p:cNvPr id="9" name="Text Placeholder 8">
            <a:extLst>
              <a:ext uri="{FF2B5EF4-FFF2-40B4-BE49-F238E27FC236}">
                <a16:creationId xmlns:a16="http://schemas.microsoft.com/office/drawing/2014/main" id="{0B1F2E4F-5155-48FA-913E-D5F0F331EBA7}"/>
              </a:ext>
            </a:extLst>
          </p:cNvPr>
          <p:cNvSpPr>
            <a:spLocks noGrp="1"/>
          </p:cNvSpPr>
          <p:nvPr>
            <p:ph type="body" sz="quarter" idx="11"/>
          </p:nvPr>
        </p:nvSpPr>
        <p:spPr>
          <a:xfrm>
            <a:off x="0" y="3710609"/>
            <a:ext cx="9144000" cy="1018465"/>
          </a:xfrm>
        </p:spPr>
        <p:txBody>
          <a:bodyPr/>
          <a:lstStyle/>
          <a:p>
            <a:r>
              <a:rPr lang="ar-EG" sz="3600" dirty="0"/>
              <a:t>تكلموا بكرامات من أجلك، يا مدينة الله، لأنك أنت مسكن، جميع الفرحين.</a:t>
            </a:r>
            <a:endParaRPr lang="en-GB" sz="3600" dirty="0"/>
          </a:p>
        </p:txBody>
      </p:sp>
      <p:sp>
        <p:nvSpPr>
          <p:cNvPr id="10" name="Text Placeholder 9">
            <a:extLst>
              <a:ext uri="{FF2B5EF4-FFF2-40B4-BE49-F238E27FC236}">
                <a16:creationId xmlns:a16="http://schemas.microsoft.com/office/drawing/2014/main" id="{EBD98BEC-5139-4DC9-A24D-E7B20CBC70A5}"/>
              </a:ext>
            </a:extLst>
          </p:cNvPr>
          <p:cNvSpPr>
            <a:spLocks noGrp="1"/>
          </p:cNvSpPr>
          <p:nvPr>
            <p:ph type="body" sz="quarter" idx="12"/>
          </p:nvPr>
        </p:nvSpPr>
        <p:spPr>
          <a:xfrm>
            <a:off x="0" y="4729074"/>
            <a:ext cx="9144000" cy="1046727"/>
          </a:xfrm>
        </p:spPr>
        <p:txBody>
          <a:bodyPr/>
          <a:lstStyle/>
          <a:p>
            <a:r>
              <a:rPr lang="en-GB" sz="3500" dirty="0" err="1"/>
              <a:t>Aucaji</a:t>
            </a:r>
            <a:r>
              <a:rPr lang="en-GB" sz="3500" dirty="0"/>
              <a:t> `</a:t>
            </a:r>
            <a:r>
              <a:rPr lang="en-GB" sz="3500" dirty="0" err="1"/>
              <a:t>nhantaio</a:t>
            </a:r>
            <a:r>
              <a:rPr lang="en-GB" sz="3500" dirty="0"/>
              <a:t> </a:t>
            </a:r>
            <a:r>
              <a:rPr lang="en-GB" sz="3500" dirty="0" err="1"/>
              <a:t>e;by</a:t>
            </a:r>
            <a:r>
              <a:rPr lang="en-GB" sz="3500" dirty="0"/>
              <a:t>]@ `w ]</a:t>
            </a:r>
            <a:r>
              <a:rPr lang="en-GB" sz="3500" dirty="0" err="1"/>
              <a:t>baki</a:t>
            </a:r>
            <a:r>
              <a:rPr lang="en-GB" sz="3500" dirty="0"/>
              <a:t> `</a:t>
            </a:r>
            <a:r>
              <a:rPr lang="en-GB" sz="3500" dirty="0" err="1"/>
              <a:t>nte</a:t>
            </a:r>
            <a:r>
              <a:rPr lang="en-GB" sz="3500" dirty="0"/>
              <a:t> V]@ je `</a:t>
            </a:r>
            <a:r>
              <a:rPr lang="en-GB" sz="3500" dirty="0" err="1"/>
              <a:t>n;o</a:t>
            </a:r>
            <a:r>
              <a:rPr lang="en-GB" sz="3500" dirty="0"/>
              <a:t> </a:t>
            </a:r>
            <a:r>
              <a:rPr lang="en-GB" sz="3500" dirty="0" err="1"/>
              <a:t>petere</a:t>
            </a:r>
            <a:r>
              <a:rPr lang="en-GB" sz="3500" dirty="0"/>
              <a:t> `</a:t>
            </a:r>
            <a:r>
              <a:rPr lang="en-GB" sz="3500" dirty="0" err="1"/>
              <a:t>vma`nswpi</a:t>
            </a:r>
            <a:r>
              <a:rPr lang="en-GB" sz="3500" dirty="0"/>
              <a:t>@ `</a:t>
            </a:r>
            <a:r>
              <a:rPr lang="en-GB" sz="3500" dirty="0" err="1"/>
              <a:t>nny`etounof</a:t>
            </a:r>
            <a:r>
              <a:rPr lang="en-GB" sz="3500" dirty="0"/>
              <a:t> </a:t>
            </a:r>
            <a:r>
              <a:rPr lang="en-GB" sz="3500" dirty="0" err="1"/>
              <a:t>tyrou</a:t>
            </a:r>
            <a:r>
              <a:rPr lang="en-GB" sz="3500" dirty="0"/>
              <a:t> `</a:t>
            </a:r>
            <a:r>
              <a:rPr lang="en-GB" sz="3500" dirty="0" err="1"/>
              <a:t>nqy</a:t>
            </a:r>
            <a:r>
              <a:rPr lang="en-GB" sz="3500" dirty="0"/>
              <a:t>].</a:t>
            </a:r>
          </a:p>
        </p:txBody>
      </p:sp>
    </p:spTree>
    <p:extLst>
      <p:ext uri="{BB962C8B-B14F-4D97-AF65-F5344CB8AC3E}">
        <p14:creationId xmlns:p14="http://schemas.microsoft.com/office/powerpoint/2010/main" val="2905694516"/>
      </p:ext>
    </p:extLst>
  </p:cSld>
  <p:clrMapOvr>
    <a:masterClrMapping/>
  </p:clrMapOvr>
</p:sld>
</file>

<file path=ppt/slides/slide11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7F90A27-C106-453F-A210-D29AB28BFDF8}"/>
              </a:ext>
            </a:extLst>
          </p:cNvPr>
          <p:cNvSpPr>
            <a:spLocks noGrp="1"/>
          </p:cNvSpPr>
          <p:nvPr>
            <p:ph type="body" sz="quarter" idx="10"/>
          </p:nvPr>
        </p:nvSpPr>
        <p:spPr/>
        <p:txBody>
          <a:bodyPr/>
          <a:lstStyle/>
          <a:p>
            <a:r>
              <a:rPr lang="ar-EG" sz="3400" dirty="0"/>
              <a:t>ني أوو رو أو تيرو إنتيه إبكاهي: سيه موشي  خين بيه أوو أويني: أووه ني إثنوس خين بيه فيري: أو ماريا إثماف إمفنوتي. </a:t>
            </a:r>
            <a:endParaRPr lang="en-GB" sz="3400" dirty="0"/>
          </a:p>
        </p:txBody>
      </p:sp>
      <p:sp>
        <p:nvSpPr>
          <p:cNvPr id="3" name="Text Placeholder 2">
            <a:extLst>
              <a:ext uri="{FF2B5EF4-FFF2-40B4-BE49-F238E27FC236}">
                <a16:creationId xmlns:a16="http://schemas.microsoft.com/office/drawing/2014/main" id="{F473F08D-0668-4FDC-998D-5158AD469377}"/>
              </a:ext>
            </a:extLst>
          </p:cNvPr>
          <p:cNvSpPr>
            <a:spLocks noGrp="1"/>
          </p:cNvSpPr>
          <p:nvPr>
            <p:ph type="body" sz="quarter" idx="11"/>
          </p:nvPr>
        </p:nvSpPr>
        <p:spPr>
          <a:xfrm>
            <a:off x="0" y="3710609"/>
            <a:ext cx="9144000" cy="1014214"/>
          </a:xfrm>
        </p:spPr>
        <p:txBody>
          <a:bodyPr/>
          <a:lstStyle/>
          <a:p>
            <a:pPr>
              <a:spcBef>
                <a:spcPts val="0"/>
              </a:spcBef>
            </a:pPr>
            <a:r>
              <a:rPr lang="ar-EG" sz="3600" dirty="0"/>
              <a:t>كل ملوك الأرض، يسيرون في نورك، والأمم في ضياءك، </a:t>
            </a:r>
          </a:p>
          <a:p>
            <a:pPr>
              <a:spcBef>
                <a:spcPts val="0"/>
              </a:spcBef>
            </a:pPr>
            <a:r>
              <a:rPr lang="ar-EG" sz="3600" dirty="0"/>
              <a:t>يا مريم أم الله</a:t>
            </a:r>
            <a:endParaRPr lang="en-GB" sz="3600" dirty="0"/>
          </a:p>
        </p:txBody>
      </p:sp>
      <p:sp>
        <p:nvSpPr>
          <p:cNvPr id="4" name="Text Placeholder 3">
            <a:extLst>
              <a:ext uri="{FF2B5EF4-FFF2-40B4-BE49-F238E27FC236}">
                <a16:creationId xmlns:a16="http://schemas.microsoft.com/office/drawing/2014/main" id="{61389D11-DF94-4B10-A89C-1421749DE327}"/>
              </a:ext>
            </a:extLst>
          </p:cNvPr>
          <p:cNvSpPr>
            <a:spLocks noGrp="1"/>
          </p:cNvSpPr>
          <p:nvPr>
            <p:ph type="body" sz="quarter" idx="12"/>
          </p:nvPr>
        </p:nvSpPr>
        <p:spPr>
          <a:xfrm>
            <a:off x="0" y="4724823"/>
            <a:ext cx="9144000" cy="1189740"/>
          </a:xfrm>
        </p:spPr>
        <p:txBody>
          <a:bodyPr/>
          <a:lstStyle/>
          <a:p>
            <a:r>
              <a:rPr lang="en-GB" sz="3700" dirty="0" err="1"/>
              <a:t>Ni`ourwou</a:t>
            </a:r>
            <a:r>
              <a:rPr lang="en-GB" sz="3700" dirty="0"/>
              <a:t> </a:t>
            </a:r>
            <a:r>
              <a:rPr lang="en-GB" sz="3700" dirty="0" err="1"/>
              <a:t>tyrou</a:t>
            </a:r>
            <a:r>
              <a:rPr lang="en-GB" sz="3700" dirty="0"/>
              <a:t> `</a:t>
            </a:r>
            <a:r>
              <a:rPr lang="en-GB" sz="3700" dirty="0" err="1"/>
              <a:t>nte</a:t>
            </a:r>
            <a:r>
              <a:rPr lang="en-GB" sz="3700" dirty="0"/>
              <a:t> `</a:t>
            </a:r>
            <a:r>
              <a:rPr lang="en-GB" sz="3700" dirty="0" err="1"/>
              <a:t>pkahi</a:t>
            </a:r>
            <a:r>
              <a:rPr lang="en-GB" sz="3700" dirty="0"/>
              <a:t>@ </a:t>
            </a:r>
            <a:r>
              <a:rPr lang="en-GB" sz="3700" dirty="0" err="1"/>
              <a:t>cemosi</a:t>
            </a:r>
            <a:r>
              <a:rPr lang="en-GB" sz="3700" dirty="0"/>
              <a:t> </a:t>
            </a:r>
            <a:r>
              <a:rPr lang="en-GB" sz="3700" dirty="0" err="1"/>
              <a:t>qen</a:t>
            </a:r>
            <a:r>
              <a:rPr lang="en-GB" sz="3700" dirty="0"/>
              <a:t> </a:t>
            </a:r>
            <a:r>
              <a:rPr lang="en-GB" sz="3700" dirty="0" err="1"/>
              <a:t>pe`ouwini</a:t>
            </a:r>
            <a:r>
              <a:rPr lang="en-GB" sz="3700" dirty="0"/>
              <a:t> </a:t>
            </a:r>
            <a:r>
              <a:rPr lang="en-GB" sz="3700" dirty="0" err="1"/>
              <a:t>ouoh</a:t>
            </a:r>
            <a:r>
              <a:rPr lang="en-GB" sz="3700" dirty="0"/>
              <a:t>@ </a:t>
            </a:r>
            <a:r>
              <a:rPr lang="en-GB" sz="3700" dirty="0" err="1"/>
              <a:t>ni`e;noc</a:t>
            </a:r>
            <a:r>
              <a:rPr lang="en-GB" sz="3700" dirty="0"/>
              <a:t> </a:t>
            </a:r>
            <a:r>
              <a:rPr lang="en-GB" sz="3700" dirty="0" err="1"/>
              <a:t>qen</a:t>
            </a:r>
            <a:r>
              <a:rPr lang="en-GB" sz="3700" dirty="0"/>
              <a:t> </a:t>
            </a:r>
            <a:r>
              <a:rPr lang="en-GB" sz="3700" dirty="0" err="1"/>
              <a:t>peviri</a:t>
            </a:r>
            <a:r>
              <a:rPr lang="en-GB" sz="3700" dirty="0"/>
              <a:t>@ `w Maria `;</a:t>
            </a:r>
            <a:r>
              <a:rPr lang="en-GB" sz="3700" dirty="0" err="1"/>
              <a:t>mau</a:t>
            </a:r>
            <a:r>
              <a:rPr lang="en-GB" sz="3700" dirty="0"/>
              <a:t> `mV].</a:t>
            </a:r>
          </a:p>
        </p:txBody>
      </p:sp>
    </p:spTree>
    <p:extLst>
      <p:ext uri="{BB962C8B-B14F-4D97-AF65-F5344CB8AC3E}">
        <p14:creationId xmlns:p14="http://schemas.microsoft.com/office/powerpoint/2010/main" val="658140020"/>
      </p:ext>
    </p:extLst>
  </p:cSld>
  <p:clrMapOvr>
    <a:masterClrMapping/>
  </p:clrMapOvr>
</p:sld>
</file>

<file path=ppt/slides/slide11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5BE64D2-7EC1-4D97-A500-94AE1D5C4039}"/>
              </a:ext>
            </a:extLst>
          </p:cNvPr>
          <p:cNvSpPr>
            <a:spLocks noGrp="1"/>
          </p:cNvSpPr>
          <p:nvPr>
            <p:ph type="body" sz="quarter" idx="10"/>
          </p:nvPr>
        </p:nvSpPr>
        <p:spPr/>
        <p:txBody>
          <a:bodyPr/>
          <a:lstStyle/>
          <a:p>
            <a:r>
              <a:rPr lang="ar-EG" sz="3700" dirty="0"/>
              <a:t>سيه إر ماكاريزين إممو: إنجيه ني جينيئا  تيرو: تين أوو أوشت إم في إيطاريه إجفوت: تين إيرهوؤ تشيسي إمموف.</a:t>
            </a:r>
            <a:endParaRPr lang="en-GB" sz="3700" dirty="0"/>
          </a:p>
        </p:txBody>
      </p:sp>
      <p:sp>
        <p:nvSpPr>
          <p:cNvPr id="3" name="Text Placeholder 2">
            <a:extLst>
              <a:ext uri="{FF2B5EF4-FFF2-40B4-BE49-F238E27FC236}">
                <a16:creationId xmlns:a16="http://schemas.microsoft.com/office/drawing/2014/main" id="{009EB3DB-F0CB-488E-BB41-B7FB141F8395}"/>
              </a:ext>
            </a:extLst>
          </p:cNvPr>
          <p:cNvSpPr>
            <a:spLocks noGrp="1"/>
          </p:cNvSpPr>
          <p:nvPr>
            <p:ph type="body" sz="quarter" idx="11"/>
          </p:nvPr>
        </p:nvSpPr>
        <p:spPr/>
        <p:txBody>
          <a:bodyPr anchor="ctr"/>
          <a:lstStyle/>
          <a:p>
            <a:r>
              <a:rPr lang="ar-EG" sz="3500" dirty="0"/>
              <a:t>تطوبك، جميع الأجيال، ونحن نسجد للذى ولدته، ونزيده علوا. </a:t>
            </a:r>
            <a:endParaRPr lang="en-GB" sz="3500" dirty="0"/>
          </a:p>
        </p:txBody>
      </p:sp>
      <p:sp>
        <p:nvSpPr>
          <p:cNvPr id="4" name="Text Placeholder 3">
            <a:extLst>
              <a:ext uri="{FF2B5EF4-FFF2-40B4-BE49-F238E27FC236}">
                <a16:creationId xmlns:a16="http://schemas.microsoft.com/office/drawing/2014/main" id="{45720CBE-83DD-4A6B-B897-E3DDB0979046}"/>
              </a:ext>
            </a:extLst>
          </p:cNvPr>
          <p:cNvSpPr>
            <a:spLocks noGrp="1"/>
          </p:cNvSpPr>
          <p:nvPr>
            <p:ph type="body" sz="quarter" idx="12"/>
          </p:nvPr>
        </p:nvSpPr>
        <p:spPr>
          <a:xfrm>
            <a:off x="0" y="4449060"/>
            <a:ext cx="9144000" cy="1189740"/>
          </a:xfrm>
        </p:spPr>
        <p:txBody>
          <a:bodyPr/>
          <a:lstStyle/>
          <a:p>
            <a:r>
              <a:rPr lang="en-GB" sz="3600" dirty="0" err="1"/>
              <a:t>Ce`ermakarizin</a:t>
            </a:r>
            <a:r>
              <a:rPr lang="en-GB" sz="3600" dirty="0"/>
              <a:t> `</a:t>
            </a:r>
            <a:r>
              <a:rPr lang="en-GB" sz="3600" dirty="0" err="1"/>
              <a:t>mmo</a:t>
            </a:r>
            <a:r>
              <a:rPr lang="en-GB" sz="3600" dirty="0"/>
              <a:t>@ `</a:t>
            </a:r>
            <a:r>
              <a:rPr lang="en-GB" sz="3600" dirty="0" err="1"/>
              <a:t>nje</a:t>
            </a:r>
            <a:r>
              <a:rPr lang="en-GB" sz="3600" dirty="0"/>
              <a:t> </a:t>
            </a:r>
            <a:r>
              <a:rPr lang="en-GB" sz="3600" dirty="0" err="1"/>
              <a:t>nigene`a</a:t>
            </a:r>
            <a:r>
              <a:rPr lang="en-GB" sz="3600" dirty="0"/>
              <a:t> </a:t>
            </a:r>
            <a:r>
              <a:rPr lang="en-GB" sz="3600" dirty="0" err="1"/>
              <a:t>tyrou</a:t>
            </a:r>
            <a:r>
              <a:rPr lang="en-GB" sz="3600" dirty="0"/>
              <a:t>@ </a:t>
            </a:r>
            <a:r>
              <a:rPr lang="en-GB" sz="3600" dirty="0" err="1"/>
              <a:t>tenouwst</a:t>
            </a:r>
            <a:r>
              <a:rPr lang="en-GB" sz="3600" dirty="0"/>
              <a:t> `</a:t>
            </a:r>
            <a:r>
              <a:rPr lang="en-GB" sz="3600" dirty="0" err="1"/>
              <a:t>mvy`etare`jvof</a:t>
            </a:r>
            <a:r>
              <a:rPr lang="en-GB" sz="3600" dirty="0"/>
              <a:t>@ </a:t>
            </a:r>
            <a:r>
              <a:rPr lang="en-GB" sz="3600" dirty="0" err="1"/>
              <a:t>tenerhou`o</a:t>
            </a:r>
            <a:r>
              <a:rPr lang="en-GB" sz="3600" dirty="0"/>
              <a:t> [</a:t>
            </a:r>
            <a:r>
              <a:rPr lang="en-GB" sz="3600" dirty="0" err="1"/>
              <a:t>ici</a:t>
            </a:r>
            <a:r>
              <a:rPr lang="en-GB" sz="3600" dirty="0"/>
              <a:t> `</a:t>
            </a:r>
            <a:r>
              <a:rPr lang="en-GB" sz="3600" dirty="0" err="1"/>
              <a:t>mmof</a:t>
            </a:r>
            <a:r>
              <a:rPr lang="en-GB" sz="3600" dirty="0"/>
              <a:t>.</a:t>
            </a:r>
          </a:p>
        </p:txBody>
      </p:sp>
    </p:spTree>
    <p:extLst>
      <p:ext uri="{BB962C8B-B14F-4D97-AF65-F5344CB8AC3E}">
        <p14:creationId xmlns:p14="http://schemas.microsoft.com/office/powerpoint/2010/main" val="39641012"/>
      </p:ext>
    </p:extLst>
  </p:cSld>
  <p:clrMapOvr>
    <a:masterClrMapping/>
  </p:clrMapOvr>
</p:sld>
</file>

<file path=ppt/slides/slide11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FDE362B-9CDC-49C2-B642-C26F1A806919}"/>
              </a:ext>
            </a:extLst>
          </p:cNvPr>
          <p:cNvSpPr>
            <a:spLocks noGrp="1"/>
          </p:cNvSpPr>
          <p:nvPr>
            <p:ph type="body" sz="quarter" idx="10"/>
          </p:nvPr>
        </p:nvSpPr>
        <p:spPr/>
        <p:txBody>
          <a:bodyPr/>
          <a:lstStyle/>
          <a:p>
            <a:r>
              <a:rPr lang="ar-EG" sz="3300" dirty="0"/>
              <a:t>آ إفيوت جوشت إيڤول خين إتفيه: إمبيف جيم في إتؤنى إممو: أف أوو أورب إمبيف مونوجينيس: إى آفتشي ساركس إيڤول انخيتي.</a:t>
            </a:r>
            <a:endParaRPr lang="en-GB" sz="3300" dirty="0"/>
          </a:p>
        </p:txBody>
      </p:sp>
      <p:sp>
        <p:nvSpPr>
          <p:cNvPr id="3" name="Text Placeholder 2">
            <a:extLst>
              <a:ext uri="{FF2B5EF4-FFF2-40B4-BE49-F238E27FC236}">
                <a16:creationId xmlns:a16="http://schemas.microsoft.com/office/drawing/2014/main" id="{08096E92-92E2-48F1-A8F4-2F2949326266}"/>
              </a:ext>
            </a:extLst>
          </p:cNvPr>
          <p:cNvSpPr>
            <a:spLocks noGrp="1"/>
          </p:cNvSpPr>
          <p:nvPr>
            <p:ph type="body" sz="quarter" idx="11"/>
          </p:nvPr>
        </p:nvSpPr>
        <p:spPr/>
        <p:txBody>
          <a:bodyPr/>
          <a:lstStyle/>
          <a:p>
            <a:r>
              <a:rPr kumimoji="0" lang="ar-SA" sz="3600" b="1" i="0" u="none" strike="noStrike" cap="none" normalizeH="0" baseline="0" dirty="0">
                <a:ln>
                  <a:noFill/>
                </a:ln>
                <a:solidFill>
                  <a:schemeClr val="bg1"/>
                </a:solidFill>
                <a:effectLst/>
                <a:latin typeface="Times New Roman" pitchFamily="18" charset="0"/>
                <a:cs typeface="Times New Roman" pitchFamily="18" charset="0"/>
              </a:rPr>
              <a:t>تطلع الآب من السماء</a:t>
            </a:r>
            <a:r>
              <a:rPr kumimoji="0" lang="ar-EG" sz="3600" b="1" i="0" u="none" strike="noStrike" cap="none" normalizeH="0" baseline="0" dirty="0">
                <a:ln>
                  <a:noFill/>
                </a:ln>
                <a:solidFill>
                  <a:schemeClr val="bg1"/>
                </a:solidFill>
                <a:effectLst/>
                <a:latin typeface="Times New Roman" pitchFamily="18" charset="0"/>
                <a:cs typeface="Times New Roman" pitchFamily="18" charset="0"/>
              </a:rPr>
              <a:t>،</a:t>
            </a:r>
            <a:r>
              <a:rPr kumimoji="0" lang="ar-SA" sz="3600" b="1" i="0" u="none" strike="noStrike" cap="none" normalizeH="0" baseline="0" dirty="0">
                <a:ln>
                  <a:noFill/>
                </a:ln>
                <a:solidFill>
                  <a:schemeClr val="bg1"/>
                </a:solidFill>
                <a:effectLst/>
                <a:latin typeface="Times New Roman" pitchFamily="18" charset="0"/>
                <a:cs typeface="Times New Roman" pitchFamily="18" charset="0"/>
              </a:rPr>
              <a:t> فلم يجد مَن يُشبهكِ</a:t>
            </a:r>
            <a:r>
              <a:rPr kumimoji="0" lang="ar-EG" sz="3600" b="1" i="0" u="none" strike="noStrike" cap="none" normalizeH="0" baseline="0" dirty="0">
                <a:ln>
                  <a:noFill/>
                </a:ln>
                <a:solidFill>
                  <a:schemeClr val="bg1"/>
                </a:solidFill>
                <a:effectLst/>
                <a:latin typeface="Times New Roman" pitchFamily="18" charset="0"/>
                <a:cs typeface="Times New Roman" pitchFamily="18" charset="0"/>
              </a:rPr>
              <a:t>،</a:t>
            </a:r>
            <a:r>
              <a:rPr kumimoji="0" lang="ar-SA" sz="3600" b="1" i="0" u="none" strike="noStrike" cap="none" normalizeH="0" baseline="0" dirty="0">
                <a:ln>
                  <a:noFill/>
                </a:ln>
                <a:solidFill>
                  <a:schemeClr val="bg1"/>
                </a:solidFill>
                <a:effectLst/>
                <a:latin typeface="Times New Roman" pitchFamily="18" charset="0"/>
                <a:cs typeface="Times New Roman" pitchFamily="18" charset="0"/>
              </a:rPr>
              <a:t> أرسل وحيده</a:t>
            </a:r>
            <a:r>
              <a:rPr kumimoji="0" lang="ar-EG" sz="3600" b="1" i="0" u="none" strike="noStrike" cap="none" normalizeH="0" baseline="0" dirty="0">
                <a:ln>
                  <a:noFill/>
                </a:ln>
                <a:solidFill>
                  <a:schemeClr val="bg1"/>
                </a:solidFill>
                <a:effectLst/>
                <a:latin typeface="Times New Roman" pitchFamily="18" charset="0"/>
                <a:cs typeface="Times New Roman" pitchFamily="18" charset="0"/>
              </a:rPr>
              <a:t>،</a:t>
            </a:r>
            <a:r>
              <a:rPr kumimoji="0" lang="ar-SA" sz="3600" b="1" i="0" u="none" strike="noStrike" cap="none" normalizeH="0" baseline="0" dirty="0">
                <a:ln>
                  <a:noFill/>
                </a:ln>
                <a:solidFill>
                  <a:schemeClr val="bg1"/>
                </a:solidFill>
                <a:effectLst/>
                <a:latin typeface="Times New Roman" pitchFamily="18" charset="0"/>
                <a:cs typeface="Times New Roman" pitchFamily="18" charset="0"/>
              </a:rPr>
              <a:t> أتى وتجسد منكِ.</a:t>
            </a:r>
            <a:endParaRPr lang="en-GB" sz="3600" dirty="0"/>
          </a:p>
        </p:txBody>
      </p:sp>
      <p:sp>
        <p:nvSpPr>
          <p:cNvPr id="4" name="Text Placeholder 3">
            <a:extLst>
              <a:ext uri="{FF2B5EF4-FFF2-40B4-BE49-F238E27FC236}">
                <a16:creationId xmlns:a16="http://schemas.microsoft.com/office/drawing/2014/main" id="{DDC8BBD8-7FFB-49FE-A026-6D8FB8242C7C}"/>
              </a:ext>
            </a:extLst>
          </p:cNvPr>
          <p:cNvSpPr>
            <a:spLocks noGrp="1"/>
          </p:cNvSpPr>
          <p:nvPr>
            <p:ph type="body" sz="quarter" idx="12"/>
          </p:nvPr>
        </p:nvSpPr>
        <p:spPr>
          <a:xfrm>
            <a:off x="0" y="4711375"/>
            <a:ext cx="9144000" cy="1189740"/>
          </a:xfrm>
        </p:spPr>
        <p:txBody>
          <a:bodyPr/>
          <a:lstStyle/>
          <a:p>
            <a:r>
              <a:rPr lang="en-GB" sz="3300" dirty="0" err="1"/>
              <a:t>A`Viwt</a:t>
            </a:r>
            <a:r>
              <a:rPr lang="en-GB" sz="3300" dirty="0"/>
              <a:t> joust `</a:t>
            </a:r>
            <a:r>
              <a:rPr lang="en-GB" sz="3300" dirty="0" err="1"/>
              <a:t>ebolqen</a:t>
            </a:r>
            <a:r>
              <a:rPr lang="en-GB" sz="3300" dirty="0"/>
              <a:t> `</a:t>
            </a:r>
            <a:r>
              <a:rPr lang="en-GB" sz="3300" dirty="0" err="1"/>
              <a:t>tve</a:t>
            </a:r>
            <a:r>
              <a:rPr lang="en-GB" sz="3300" dirty="0"/>
              <a:t>@ `</a:t>
            </a:r>
            <a:r>
              <a:rPr lang="en-GB" sz="3300" dirty="0" err="1"/>
              <a:t>mpefjem</a:t>
            </a:r>
            <a:r>
              <a:rPr lang="en-GB" sz="3300" dirty="0"/>
              <a:t> </a:t>
            </a:r>
            <a:r>
              <a:rPr lang="en-GB" sz="3300" dirty="0" err="1"/>
              <a:t>vy`et`oni</a:t>
            </a:r>
            <a:r>
              <a:rPr lang="en-GB" sz="3300" dirty="0"/>
              <a:t> `</a:t>
            </a:r>
            <a:r>
              <a:rPr lang="en-GB" sz="3300" dirty="0" err="1"/>
              <a:t>mmo</a:t>
            </a:r>
            <a:r>
              <a:rPr lang="en-GB" sz="3300" dirty="0"/>
              <a:t>@</a:t>
            </a:r>
            <a:endParaRPr lang="ar-EG" sz="3300" dirty="0"/>
          </a:p>
          <a:p>
            <a:r>
              <a:rPr lang="en-GB" sz="3600" dirty="0" err="1"/>
              <a:t>afou`wrp</a:t>
            </a:r>
            <a:r>
              <a:rPr lang="en-GB" sz="3600" dirty="0"/>
              <a:t> `</a:t>
            </a:r>
            <a:r>
              <a:rPr lang="en-GB" sz="3600" dirty="0" err="1"/>
              <a:t>mpefmonogenyc</a:t>
            </a:r>
            <a:r>
              <a:rPr lang="en-GB" sz="3600" dirty="0"/>
              <a:t>@ `</a:t>
            </a:r>
            <a:r>
              <a:rPr lang="en-GB" sz="3600" dirty="0" err="1"/>
              <a:t>i</a:t>
            </a:r>
            <a:r>
              <a:rPr lang="en-GB" sz="3600" dirty="0"/>
              <a:t> </a:t>
            </a:r>
            <a:r>
              <a:rPr lang="en-GB" sz="3600" dirty="0" err="1"/>
              <a:t>af</a:t>
            </a:r>
            <a:r>
              <a:rPr lang="en-GB" sz="3600" dirty="0"/>
              <a:t>[</a:t>
            </a:r>
            <a:r>
              <a:rPr lang="en-GB" sz="3600" dirty="0" err="1"/>
              <a:t>icarx</a:t>
            </a:r>
            <a:r>
              <a:rPr lang="en-GB" sz="3600" dirty="0"/>
              <a:t> `</a:t>
            </a:r>
            <a:r>
              <a:rPr lang="en-GB" sz="3600" dirty="0" err="1"/>
              <a:t>ebol`nqy</a:t>
            </a:r>
            <a:r>
              <a:rPr lang="en-GB" sz="3600" dirty="0"/>
              <a:t>].</a:t>
            </a:r>
          </a:p>
        </p:txBody>
      </p:sp>
    </p:spTree>
    <p:extLst>
      <p:ext uri="{BB962C8B-B14F-4D97-AF65-F5344CB8AC3E}">
        <p14:creationId xmlns:p14="http://schemas.microsoft.com/office/powerpoint/2010/main" val="2554362439"/>
      </p:ext>
    </p:extLst>
  </p:cSld>
  <p:clrMapOvr>
    <a:masterClrMapping/>
  </p:clrMapOvr>
</p:sld>
</file>

<file path=ppt/slides/slide11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BB6EB1F2-740B-463A-A9F0-4006544CE283}"/>
              </a:ext>
            </a:extLst>
          </p:cNvPr>
          <p:cNvSpPr>
            <a:spLocks noGrp="1"/>
          </p:cNvSpPr>
          <p:nvPr>
            <p:ph type="body" sz="quarter" idx="10"/>
          </p:nvPr>
        </p:nvSpPr>
        <p:spPr>
          <a:xfrm>
            <a:off x="0" y="5782235"/>
            <a:ext cx="9144000" cy="1069140"/>
          </a:xfrm>
        </p:spPr>
        <p:txBody>
          <a:bodyPr/>
          <a:lstStyle/>
          <a:p>
            <a:r>
              <a:rPr lang="ar-EG" sz="3300" dirty="0"/>
              <a:t>إنثوتيه تي تشبي إيطاسي أو أوو: ثي إيطاس إرسيم مينين نان: إمبي مون هوؤ إنتيه تي با روسيا: إنتيه بي مونوجينيس إن نوتي.</a:t>
            </a:r>
            <a:endParaRPr lang="en-GB" sz="3300" dirty="0"/>
          </a:p>
        </p:txBody>
      </p:sp>
      <p:sp>
        <p:nvSpPr>
          <p:cNvPr id="6" name="Text Placeholder 5">
            <a:extLst>
              <a:ext uri="{FF2B5EF4-FFF2-40B4-BE49-F238E27FC236}">
                <a16:creationId xmlns:a16="http://schemas.microsoft.com/office/drawing/2014/main" id="{97F8D8BB-A4DC-4FB0-84BE-A49D6216C2B7}"/>
              </a:ext>
            </a:extLst>
          </p:cNvPr>
          <p:cNvSpPr>
            <a:spLocks noGrp="1"/>
          </p:cNvSpPr>
          <p:nvPr>
            <p:ph type="body" sz="quarter" idx="11"/>
          </p:nvPr>
        </p:nvSpPr>
        <p:spPr>
          <a:xfrm>
            <a:off x="0" y="3710609"/>
            <a:ext cx="9144000" cy="686579"/>
          </a:xfrm>
        </p:spPr>
        <p:txBody>
          <a:bodyPr anchor="ctr"/>
          <a:lstStyle/>
          <a:p>
            <a:r>
              <a:rPr lang="ar-EG" sz="3100" dirty="0"/>
              <a:t>أنت هى السحابة الخفيفة، التي دلتنا، على مطر استعلان، الإله الوحيد.</a:t>
            </a:r>
            <a:endParaRPr lang="en-GB" sz="3100" dirty="0"/>
          </a:p>
        </p:txBody>
      </p:sp>
      <p:sp>
        <p:nvSpPr>
          <p:cNvPr id="7" name="Text Placeholder 6">
            <a:extLst>
              <a:ext uri="{FF2B5EF4-FFF2-40B4-BE49-F238E27FC236}">
                <a16:creationId xmlns:a16="http://schemas.microsoft.com/office/drawing/2014/main" id="{465C6C25-AAE8-4CA6-B903-4F836858ED18}"/>
              </a:ext>
            </a:extLst>
          </p:cNvPr>
          <p:cNvSpPr>
            <a:spLocks noGrp="1"/>
          </p:cNvSpPr>
          <p:nvPr>
            <p:ph type="body" sz="quarter" idx="12"/>
          </p:nvPr>
        </p:nvSpPr>
        <p:spPr>
          <a:xfrm>
            <a:off x="0" y="4494841"/>
            <a:ext cx="9144000" cy="1189740"/>
          </a:xfrm>
        </p:spPr>
        <p:txBody>
          <a:bodyPr anchor="ctr"/>
          <a:lstStyle/>
          <a:p>
            <a:pPr>
              <a:spcBef>
                <a:spcPts val="0"/>
              </a:spcBef>
            </a:pPr>
            <a:r>
              <a:rPr lang="en-GB" sz="3600" dirty="0"/>
              <a:t> `</a:t>
            </a:r>
            <a:r>
              <a:rPr lang="en-GB" sz="3600" dirty="0" err="1"/>
              <a:t>N;o</a:t>
            </a:r>
            <a:r>
              <a:rPr lang="en-GB" sz="3600" dirty="0"/>
              <a:t> </a:t>
            </a:r>
            <a:r>
              <a:rPr lang="en-GB" sz="3600" dirty="0" err="1"/>
              <a:t>te</a:t>
            </a:r>
            <a:r>
              <a:rPr lang="en-GB" sz="3600" dirty="0"/>
              <a:t> ][</a:t>
            </a:r>
            <a:r>
              <a:rPr lang="en-GB" sz="3600" dirty="0" err="1"/>
              <a:t>ypi</a:t>
            </a:r>
            <a:r>
              <a:rPr lang="en-GB" sz="3600" dirty="0"/>
              <a:t> </a:t>
            </a:r>
            <a:r>
              <a:rPr lang="en-GB" sz="3600" dirty="0" err="1"/>
              <a:t>etaciw`ou</a:t>
            </a:r>
            <a:r>
              <a:rPr lang="en-GB" sz="3600" dirty="0"/>
              <a:t>@ ;</a:t>
            </a:r>
            <a:r>
              <a:rPr lang="en-GB" sz="3600" dirty="0" err="1"/>
              <a:t>y`etac`ercummenin</a:t>
            </a:r>
            <a:r>
              <a:rPr lang="en-GB" sz="3600" dirty="0"/>
              <a:t> nan@</a:t>
            </a:r>
            <a:endParaRPr lang="ar-EG" sz="3600" dirty="0"/>
          </a:p>
          <a:p>
            <a:pPr>
              <a:spcBef>
                <a:spcPts val="0"/>
              </a:spcBef>
            </a:pPr>
            <a:r>
              <a:rPr lang="en-GB" sz="3600" dirty="0"/>
              <a:t> `</a:t>
            </a:r>
            <a:r>
              <a:rPr lang="en-GB" sz="3600" dirty="0" err="1"/>
              <a:t>mpimounhwou</a:t>
            </a:r>
            <a:r>
              <a:rPr lang="en-GB" sz="3600" dirty="0"/>
              <a:t> `</a:t>
            </a:r>
            <a:r>
              <a:rPr lang="en-GB" sz="3600" dirty="0" err="1"/>
              <a:t>nte</a:t>
            </a:r>
            <a:r>
              <a:rPr lang="en-GB" sz="3600" dirty="0"/>
              <a:t> ]</a:t>
            </a:r>
            <a:r>
              <a:rPr lang="en-GB" sz="3600" dirty="0" err="1"/>
              <a:t>parouci`a</a:t>
            </a:r>
            <a:r>
              <a:rPr lang="en-GB" sz="3600" dirty="0"/>
              <a:t>@ `</a:t>
            </a:r>
            <a:r>
              <a:rPr lang="en-GB" sz="3600" dirty="0" err="1"/>
              <a:t>nte</a:t>
            </a:r>
            <a:r>
              <a:rPr lang="en-GB" sz="3600" dirty="0"/>
              <a:t> </a:t>
            </a:r>
            <a:r>
              <a:rPr lang="en-GB" sz="3600" dirty="0" err="1"/>
              <a:t>pimonogenyc</a:t>
            </a:r>
            <a:r>
              <a:rPr lang="en-GB" sz="3600" dirty="0"/>
              <a:t> `</a:t>
            </a:r>
            <a:r>
              <a:rPr lang="en-GB" sz="3600" dirty="0" err="1"/>
              <a:t>nNou</a:t>
            </a:r>
            <a:r>
              <a:rPr lang="en-GB" sz="3600" dirty="0"/>
              <a:t>].</a:t>
            </a:r>
          </a:p>
        </p:txBody>
      </p:sp>
    </p:spTree>
    <p:extLst>
      <p:ext uri="{BB962C8B-B14F-4D97-AF65-F5344CB8AC3E}">
        <p14:creationId xmlns:p14="http://schemas.microsoft.com/office/powerpoint/2010/main" val="3841510205"/>
      </p:ext>
    </p:extLst>
  </p:cSld>
  <p:clrMapOvr>
    <a:masterClrMapping/>
  </p:clrMapOvr>
</p:sld>
</file>

<file path=ppt/slides/slide11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5F5ACF3-AE57-4CD0-BFBA-3B02C9390092}"/>
              </a:ext>
            </a:extLst>
          </p:cNvPr>
          <p:cNvSpPr>
            <a:spLocks noGrp="1"/>
          </p:cNvSpPr>
          <p:nvPr>
            <p:ph type="body" sz="quarter" idx="10"/>
          </p:nvPr>
        </p:nvSpPr>
        <p:spPr/>
        <p:txBody>
          <a:bodyPr/>
          <a:lstStyle/>
          <a:p>
            <a:r>
              <a:rPr lang="ar-EG" sz="3800" dirty="0"/>
              <a:t>آ إفيوت إير تيه خني تيس إيرو: آبي إبنفما إثؤاب إيه جو: </a:t>
            </a:r>
          </a:p>
          <a:p>
            <a:r>
              <a:rPr lang="ar-EG" sz="3800" dirty="0"/>
              <a:t>أوجوم إنتيه في إتتشوسي: إثنا إرخيفي إيرو ماريا.</a:t>
            </a:r>
            <a:endParaRPr lang="en-GB" sz="3800" dirty="0"/>
          </a:p>
        </p:txBody>
      </p:sp>
      <p:sp>
        <p:nvSpPr>
          <p:cNvPr id="3" name="Text Placeholder 2">
            <a:extLst>
              <a:ext uri="{FF2B5EF4-FFF2-40B4-BE49-F238E27FC236}">
                <a16:creationId xmlns:a16="http://schemas.microsoft.com/office/drawing/2014/main" id="{50DC51B5-7065-49CF-90A5-433E22B077E6}"/>
              </a:ext>
            </a:extLst>
          </p:cNvPr>
          <p:cNvSpPr>
            <a:spLocks noGrp="1"/>
          </p:cNvSpPr>
          <p:nvPr>
            <p:ph type="body" sz="quarter" idx="11"/>
          </p:nvPr>
        </p:nvSpPr>
        <p:spPr/>
        <p:txBody>
          <a:bodyPr anchor="ctr"/>
          <a:lstStyle/>
          <a:p>
            <a:r>
              <a:rPr kumimoji="0" lang="ar-SA" sz="3300" b="1" i="0" u="none" strike="noStrike" cap="none" normalizeH="0" baseline="0" dirty="0">
                <a:ln>
                  <a:noFill/>
                </a:ln>
                <a:solidFill>
                  <a:schemeClr val="bg1"/>
                </a:solidFill>
                <a:effectLst/>
                <a:latin typeface="Times New Roman" pitchFamily="18" charset="0"/>
                <a:cs typeface="Times New Roman" pitchFamily="18" charset="0"/>
              </a:rPr>
              <a:t>الأب صنعك، والروح القدس حل عليك، وقوة العلى، ظللتك يا مريم.</a:t>
            </a:r>
            <a:endParaRPr lang="en-GB" sz="3300" dirty="0"/>
          </a:p>
        </p:txBody>
      </p:sp>
      <p:sp>
        <p:nvSpPr>
          <p:cNvPr id="4" name="Text Placeholder 3">
            <a:extLst>
              <a:ext uri="{FF2B5EF4-FFF2-40B4-BE49-F238E27FC236}">
                <a16:creationId xmlns:a16="http://schemas.microsoft.com/office/drawing/2014/main" id="{A3546740-102C-4033-8220-15EE4670CEFF}"/>
              </a:ext>
            </a:extLst>
          </p:cNvPr>
          <p:cNvSpPr>
            <a:spLocks noGrp="1"/>
          </p:cNvSpPr>
          <p:nvPr>
            <p:ph type="body" sz="quarter" idx="12"/>
          </p:nvPr>
        </p:nvSpPr>
        <p:spPr/>
        <p:txBody>
          <a:bodyPr/>
          <a:lstStyle/>
          <a:p>
            <a:r>
              <a:rPr lang="pt-BR" sz="3800" dirty="0"/>
              <a:t>A`Viwt erte,nityc `ero@ `api`Pneuma =e=;=u `i ejw@ oujom `nte vy`et[oci@ e;na`erqyibi `ero Maria.</a:t>
            </a:r>
            <a:endParaRPr lang="en-GB" sz="3800" dirty="0"/>
          </a:p>
        </p:txBody>
      </p:sp>
    </p:spTree>
    <p:extLst>
      <p:ext uri="{BB962C8B-B14F-4D97-AF65-F5344CB8AC3E}">
        <p14:creationId xmlns:p14="http://schemas.microsoft.com/office/powerpoint/2010/main" val="3447213587"/>
      </p:ext>
    </p:extLst>
  </p:cSld>
  <p:clrMapOvr>
    <a:masterClrMapping/>
  </p:clrMapOvr>
</p:sld>
</file>

<file path=ppt/slides/slide11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ECD3F81-EBCF-47EE-A0CC-76A7A40117C3}"/>
              </a:ext>
            </a:extLst>
          </p:cNvPr>
          <p:cNvSpPr>
            <a:spLocks noGrp="1"/>
          </p:cNvSpPr>
          <p:nvPr>
            <p:ph type="body" sz="quarter" idx="10"/>
          </p:nvPr>
        </p:nvSpPr>
        <p:spPr/>
        <p:txBody>
          <a:bodyPr/>
          <a:lstStyle/>
          <a:p>
            <a:r>
              <a:rPr lang="ar-EG" sz="3600" dirty="0"/>
              <a:t>جيه آري إجفو إمبي آليثينوس: إنلوغوس إنشيري إنتيه إفيوت: إثمين إيفول شا إينيه: أفئي أفسوتين خين نين نوفي.</a:t>
            </a:r>
            <a:endParaRPr lang="en-GB" sz="3600" dirty="0"/>
          </a:p>
        </p:txBody>
      </p:sp>
      <p:sp>
        <p:nvSpPr>
          <p:cNvPr id="3" name="Text Placeholder 2">
            <a:extLst>
              <a:ext uri="{FF2B5EF4-FFF2-40B4-BE49-F238E27FC236}">
                <a16:creationId xmlns:a16="http://schemas.microsoft.com/office/drawing/2014/main" id="{C3DF8A0A-EB2E-4C50-B5ED-6FF9117E00DE}"/>
              </a:ext>
            </a:extLst>
          </p:cNvPr>
          <p:cNvSpPr>
            <a:spLocks noGrp="1"/>
          </p:cNvSpPr>
          <p:nvPr>
            <p:ph type="body" sz="quarter" idx="11"/>
          </p:nvPr>
        </p:nvSpPr>
        <p:spPr/>
        <p:txBody>
          <a:bodyPr/>
          <a:lstStyle/>
          <a:p>
            <a:r>
              <a:rPr lang="ar-EG" sz="3600" dirty="0"/>
              <a:t>لأنك ولدت الكلمة، الحقيقي ابن الأب، الدائم إلى الأبد، أتى وأنقذنا من خطايانا. </a:t>
            </a:r>
            <a:endParaRPr lang="en-GB" sz="3600" dirty="0"/>
          </a:p>
        </p:txBody>
      </p:sp>
      <p:sp>
        <p:nvSpPr>
          <p:cNvPr id="4" name="Text Placeholder 3">
            <a:extLst>
              <a:ext uri="{FF2B5EF4-FFF2-40B4-BE49-F238E27FC236}">
                <a16:creationId xmlns:a16="http://schemas.microsoft.com/office/drawing/2014/main" id="{DE860288-4C08-4983-B5CF-EE016460AE43}"/>
              </a:ext>
            </a:extLst>
          </p:cNvPr>
          <p:cNvSpPr>
            <a:spLocks noGrp="1"/>
          </p:cNvSpPr>
          <p:nvPr>
            <p:ph type="body" sz="quarter" idx="12"/>
          </p:nvPr>
        </p:nvSpPr>
        <p:spPr>
          <a:xfrm>
            <a:off x="0" y="4684480"/>
            <a:ext cx="9144000" cy="1189740"/>
          </a:xfrm>
        </p:spPr>
        <p:txBody>
          <a:bodyPr/>
          <a:lstStyle/>
          <a:p>
            <a:r>
              <a:rPr kumimoji="0" lang="pt-BR" sz="3400" b="0" i="0" u="none" strike="noStrike" kern="0" cap="none" spc="0" normalizeH="0" baseline="0" noProof="0" dirty="0">
                <a:ln>
                  <a:noFill/>
                </a:ln>
                <a:effectLst/>
                <a:uLnTx/>
                <a:uFillTx/>
                <a:latin typeface="CS New Athanasius" panose="020B0500000000000000" pitchFamily="34" charset="0"/>
                <a:ea typeface="+mn-ea"/>
                <a:cs typeface="Times New Roman" pitchFamily="18" charset="0"/>
              </a:rPr>
              <a:t>Je are`jvo `mpi`aly;inoc@ `nLogoc `nSyri `nte `Viwt@ e;myn `ebol sa `eneh@ af`i afcotten qen nennobi.</a:t>
            </a:r>
            <a:endParaRPr lang="en-GB" sz="3400" dirty="0"/>
          </a:p>
        </p:txBody>
      </p:sp>
    </p:spTree>
    <p:extLst>
      <p:ext uri="{BB962C8B-B14F-4D97-AF65-F5344CB8AC3E}">
        <p14:creationId xmlns:p14="http://schemas.microsoft.com/office/powerpoint/2010/main" val="2843644827"/>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28892B6-6497-4014-899E-E3EB66FD823B}"/>
              </a:ext>
            </a:extLst>
          </p:cNvPr>
          <p:cNvSpPr>
            <a:spLocks noGrp="1"/>
          </p:cNvSpPr>
          <p:nvPr>
            <p:ph type="title"/>
          </p:nvPr>
        </p:nvSpPr>
        <p:spPr/>
        <p:txBody>
          <a:bodyPr/>
          <a:lstStyle/>
          <a:p>
            <a:endParaRPr lang="en-GB"/>
          </a:p>
        </p:txBody>
      </p:sp>
      <p:sp>
        <p:nvSpPr>
          <p:cNvPr id="8" name="Text Placeholder 7"/>
          <p:cNvSpPr>
            <a:spLocks noGrp="1"/>
          </p:cNvSpPr>
          <p:nvPr>
            <p:ph type="body" sz="quarter" idx="10"/>
          </p:nvPr>
        </p:nvSpPr>
        <p:spPr/>
        <p:txBody>
          <a:bodyPr/>
          <a:lstStyle/>
          <a:p>
            <a:r>
              <a:rPr lang="ar-EG" sz="3200" dirty="0"/>
              <a:t>إيناف هوس إيه إفنوتي : خين طاي هوذي إم فيه ري : جيه مارين هوس إيه إبشويس : جيه خين أوو أو أوو غار أفتشي أو أوو.</a:t>
            </a:r>
          </a:p>
        </p:txBody>
      </p:sp>
      <p:sp>
        <p:nvSpPr>
          <p:cNvPr id="9" name="Text Placeholder 8"/>
          <p:cNvSpPr>
            <a:spLocks noGrp="1"/>
          </p:cNvSpPr>
          <p:nvPr>
            <p:ph type="body" sz="quarter" idx="11"/>
          </p:nvPr>
        </p:nvSpPr>
        <p:spPr/>
        <p:txBody>
          <a:bodyPr/>
          <a:lstStyle/>
          <a:p>
            <a:r>
              <a:rPr lang="ar-EG" sz="3200" dirty="0"/>
              <a:t>وكانوا يسبحون الله : بهذه التسبحة الجديدة : قائلين فلنسبح الرب : لأنه بالمجد قد تمجد.</a:t>
            </a:r>
          </a:p>
        </p:txBody>
      </p:sp>
      <p:sp>
        <p:nvSpPr>
          <p:cNvPr id="10" name="Text Placeholder 9"/>
          <p:cNvSpPr>
            <a:spLocks noGrp="1"/>
          </p:cNvSpPr>
          <p:nvPr>
            <p:ph type="body" sz="quarter" idx="12"/>
          </p:nvPr>
        </p:nvSpPr>
        <p:spPr/>
        <p:txBody>
          <a:bodyPr/>
          <a:lstStyle/>
          <a:p>
            <a:r>
              <a:rPr lang="nl-NL" sz="3600" dirty="0"/>
              <a:t>Enafhwc `e`Vnou]@ qen taihwdy `mberi@ je marenhwc `e`P[oic@ je qen ou`wou gar af[i`wou.</a:t>
            </a:r>
            <a:endParaRPr lang="en-US" sz="3600" dirty="0"/>
          </a:p>
        </p:txBody>
      </p:sp>
    </p:spTree>
    <p:extLst>
      <p:ext uri="{BB962C8B-B14F-4D97-AF65-F5344CB8AC3E}">
        <p14:creationId xmlns:p14="http://schemas.microsoft.com/office/powerpoint/2010/main" val="219468015"/>
      </p:ext>
    </p:extLst>
  </p:cSld>
  <p:clrMapOvr>
    <a:masterClrMapping/>
  </p:clrMapOvr>
</p:sld>
</file>

<file path=ppt/slides/slide11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FDE362B-9CDC-49C2-B642-C26F1A806919}"/>
              </a:ext>
            </a:extLst>
          </p:cNvPr>
          <p:cNvSpPr>
            <a:spLocks noGrp="1"/>
          </p:cNvSpPr>
          <p:nvPr>
            <p:ph type="body" sz="quarter" idx="10"/>
          </p:nvPr>
        </p:nvSpPr>
        <p:spPr/>
        <p:txBody>
          <a:bodyPr/>
          <a:lstStyle/>
          <a:p>
            <a:r>
              <a:rPr lang="ar-EG" sz="3300" dirty="0"/>
              <a:t>آ إفيوت جوشت إيڤول خين إتفيه: إمبيف جيم في إتؤنى إممو: أف أوو أورب إمبيف مونوجينيس: إى آفتشي ساركس إيڤول انخيتي.</a:t>
            </a:r>
            <a:endParaRPr lang="en-GB" sz="3300" dirty="0"/>
          </a:p>
        </p:txBody>
      </p:sp>
      <p:sp>
        <p:nvSpPr>
          <p:cNvPr id="3" name="Text Placeholder 2">
            <a:extLst>
              <a:ext uri="{FF2B5EF4-FFF2-40B4-BE49-F238E27FC236}">
                <a16:creationId xmlns:a16="http://schemas.microsoft.com/office/drawing/2014/main" id="{08096E92-92E2-48F1-A8F4-2F2949326266}"/>
              </a:ext>
            </a:extLst>
          </p:cNvPr>
          <p:cNvSpPr>
            <a:spLocks noGrp="1"/>
          </p:cNvSpPr>
          <p:nvPr>
            <p:ph type="body" sz="quarter" idx="11"/>
          </p:nvPr>
        </p:nvSpPr>
        <p:spPr/>
        <p:txBody>
          <a:bodyPr/>
          <a:lstStyle/>
          <a:p>
            <a:r>
              <a:rPr kumimoji="0" lang="ar-SA" sz="3600" b="1" i="0" u="none" strike="noStrike" cap="none" normalizeH="0" baseline="0" dirty="0">
                <a:ln>
                  <a:noFill/>
                </a:ln>
                <a:solidFill>
                  <a:schemeClr val="bg1"/>
                </a:solidFill>
                <a:effectLst/>
                <a:latin typeface="Times New Roman" pitchFamily="18" charset="0"/>
                <a:cs typeface="Times New Roman" pitchFamily="18" charset="0"/>
              </a:rPr>
              <a:t>تطلع الآب من السماء</a:t>
            </a:r>
            <a:r>
              <a:rPr kumimoji="0" lang="ar-EG" sz="3600" b="1" i="0" u="none" strike="noStrike" cap="none" normalizeH="0" baseline="0" dirty="0">
                <a:ln>
                  <a:noFill/>
                </a:ln>
                <a:solidFill>
                  <a:schemeClr val="bg1"/>
                </a:solidFill>
                <a:effectLst/>
                <a:latin typeface="Times New Roman" pitchFamily="18" charset="0"/>
                <a:cs typeface="Times New Roman" pitchFamily="18" charset="0"/>
              </a:rPr>
              <a:t>،</a:t>
            </a:r>
            <a:r>
              <a:rPr kumimoji="0" lang="ar-SA" sz="3600" b="1" i="0" u="none" strike="noStrike" cap="none" normalizeH="0" baseline="0" dirty="0">
                <a:ln>
                  <a:noFill/>
                </a:ln>
                <a:solidFill>
                  <a:schemeClr val="bg1"/>
                </a:solidFill>
                <a:effectLst/>
                <a:latin typeface="Times New Roman" pitchFamily="18" charset="0"/>
                <a:cs typeface="Times New Roman" pitchFamily="18" charset="0"/>
              </a:rPr>
              <a:t> فلم يجد مَن يُشبهكِ</a:t>
            </a:r>
            <a:r>
              <a:rPr kumimoji="0" lang="ar-EG" sz="3600" b="1" i="0" u="none" strike="noStrike" cap="none" normalizeH="0" baseline="0" dirty="0">
                <a:ln>
                  <a:noFill/>
                </a:ln>
                <a:solidFill>
                  <a:schemeClr val="bg1"/>
                </a:solidFill>
                <a:effectLst/>
                <a:latin typeface="Times New Roman" pitchFamily="18" charset="0"/>
                <a:cs typeface="Times New Roman" pitchFamily="18" charset="0"/>
              </a:rPr>
              <a:t>،</a:t>
            </a:r>
            <a:r>
              <a:rPr kumimoji="0" lang="ar-SA" sz="3600" b="1" i="0" u="none" strike="noStrike" cap="none" normalizeH="0" baseline="0" dirty="0">
                <a:ln>
                  <a:noFill/>
                </a:ln>
                <a:solidFill>
                  <a:schemeClr val="bg1"/>
                </a:solidFill>
                <a:effectLst/>
                <a:latin typeface="Times New Roman" pitchFamily="18" charset="0"/>
                <a:cs typeface="Times New Roman" pitchFamily="18" charset="0"/>
              </a:rPr>
              <a:t> أرسل وحيده</a:t>
            </a:r>
            <a:r>
              <a:rPr kumimoji="0" lang="ar-EG" sz="3600" b="1" i="0" u="none" strike="noStrike" cap="none" normalizeH="0" baseline="0" dirty="0">
                <a:ln>
                  <a:noFill/>
                </a:ln>
                <a:solidFill>
                  <a:schemeClr val="bg1"/>
                </a:solidFill>
                <a:effectLst/>
                <a:latin typeface="Times New Roman" pitchFamily="18" charset="0"/>
                <a:cs typeface="Times New Roman" pitchFamily="18" charset="0"/>
              </a:rPr>
              <a:t>،</a:t>
            </a:r>
            <a:r>
              <a:rPr kumimoji="0" lang="ar-SA" sz="3600" b="1" i="0" u="none" strike="noStrike" cap="none" normalizeH="0" baseline="0" dirty="0">
                <a:ln>
                  <a:noFill/>
                </a:ln>
                <a:solidFill>
                  <a:schemeClr val="bg1"/>
                </a:solidFill>
                <a:effectLst/>
                <a:latin typeface="Times New Roman" pitchFamily="18" charset="0"/>
                <a:cs typeface="Times New Roman" pitchFamily="18" charset="0"/>
              </a:rPr>
              <a:t> أتى وتجسد منكِ.</a:t>
            </a:r>
            <a:endParaRPr lang="en-GB" sz="3600" dirty="0"/>
          </a:p>
        </p:txBody>
      </p:sp>
      <p:sp>
        <p:nvSpPr>
          <p:cNvPr id="4" name="Text Placeholder 3">
            <a:extLst>
              <a:ext uri="{FF2B5EF4-FFF2-40B4-BE49-F238E27FC236}">
                <a16:creationId xmlns:a16="http://schemas.microsoft.com/office/drawing/2014/main" id="{DDC8BBD8-7FFB-49FE-A026-6D8FB8242C7C}"/>
              </a:ext>
            </a:extLst>
          </p:cNvPr>
          <p:cNvSpPr>
            <a:spLocks noGrp="1"/>
          </p:cNvSpPr>
          <p:nvPr>
            <p:ph type="body" sz="quarter" idx="12"/>
          </p:nvPr>
        </p:nvSpPr>
        <p:spPr>
          <a:xfrm>
            <a:off x="0" y="4738269"/>
            <a:ext cx="9144000" cy="1189740"/>
          </a:xfrm>
        </p:spPr>
        <p:txBody>
          <a:bodyPr/>
          <a:lstStyle/>
          <a:p>
            <a:r>
              <a:rPr lang="en-GB" sz="3300" dirty="0" err="1"/>
              <a:t>A`Viwt</a:t>
            </a:r>
            <a:r>
              <a:rPr lang="en-GB" sz="3300" dirty="0"/>
              <a:t> joust `</a:t>
            </a:r>
            <a:r>
              <a:rPr lang="en-GB" sz="3300" dirty="0" err="1"/>
              <a:t>ebolqen</a:t>
            </a:r>
            <a:r>
              <a:rPr lang="en-GB" sz="3300" dirty="0"/>
              <a:t> `</a:t>
            </a:r>
            <a:r>
              <a:rPr lang="en-GB" sz="3300" dirty="0" err="1"/>
              <a:t>tve</a:t>
            </a:r>
            <a:r>
              <a:rPr lang="en-GB" sz="3300" dirty="0"/>
              <a:t>@ `</a:t>
            </a:r>
            <a:r>
              <a:rPr lang="en-GB" sz="3300" dirty="0" err="1"/>
              <a:t>mpefjem</a:t>
            </a:r>
            <a:r>
              <a:rPr lang="en-GB" sz="3300" dirty="0"/>
              <a:t> </a:t>
            </a:r>
            <a:r>
              <a:rPr lang="en-GB" sz="3300" dirty="0" err="1"/>
              <a:t>vy`et`oni</a:t>
            </a:r>
            <a:r>
              <a:rPr lang="en-GB" sz="3300" dirty="0"/>
              <a:t> `</a:t>
            </a:r>
            <a:r>
              <a:rPr lang="en-GB" sz="3300" dirty="0" err="1"/>
              <a:t>mmo</a:t>
            </a:r>
            <a:r>
              <a:rPr lang="en-GB" sz="3300" dirty="0"/>
              <a:t>@</a:t>
            </a:r>
            <a:endParaRPr lang="ar-EG" sz="3300" dirty="0"/>
          </a:p>
          <a:p>
            <a:r>
              <a:rPr lang="en-GB" sz="3600" dirty="0" err="1"/>
              <a:t>afou`wrp</a:t>
            </a:r>
            <a:r>
              <a:rPr lang="en-GB" sz="3600" dirty="0"/>
              <a:t> `</a:t>
            </a:r>
            <a:r>
              <a:rPr lang="en-GB" sz="3600" dirty="0" err="1"/>
              <a:t>mpefmonogenyc</a:t>
            </a:r>
            <a:r>
              <a:rPr lang="en-GB" sz="3600" dirty="0"/>
              <a:t>@ `</a:t>
            </a:r>
            <a:r>
              <a:rPr lang="en-GB" sz="3600" dirty="0" err="1"/>
              <a:t>i</a:t>
            </a:r>
            <a:r>
              <a:rPr lang="en-GB" sz="3600" dirty="0"/>
              <a:t> </a:t>
            </a:r>
            <a:r>
              <a:rPr lang="en-GB" sz="3600" dirty="0" err="1"/>
              <a:t>af</a:t>
            </a:r>
            <a:r>
              <a:rPr lang="en-GB" sz="3600" dirty="0"/>
              <a:t>[</a:t>
            </a:r>
            <a:r>
              <a:rPr lang="en-GB" sz="3600" dirty="0" err="1"/>
              <a:t>icarx</a:t>
            </a:r>
            <a:r>
              <a:rPr lang="en-GB" sz="3600" dirty="0"/>
              <a:t> `</a:t>
            </a:r>
            <a:r>
              <a:rPr lang="en-GB" sz="3600" dirty="0" err="1"/>
              <a:t>ebol`nqy</a:t>
            </a:r>
            <a:r>
              <a:rPr lang="en-GB" sz="3600" dirty="0"/>
              <a:t>].</a:t>
            </a:r>
          </a:p>
        </p:txBody>
      </p:sp>
    </p:spTree>
    <p:extLst>
      <p:ext uri="{BB962C8B-B14F-4D97-AF65-F5344CB8AC3E}">
        <p14:creationId xmlns:p14="http://schemas.microsoft.com/office/powerpoint/2010/main" val="2864102509"/>
      </p:ext>
    </p:extLst>
  </p:cSld>
  <p:clrMapOvr>
    <a:masterClrMapping/>
  </p:clrMapOvr>
</p:sld>
</file>

<file path=ppt/slides/slide11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D2971EB6-D324-4986-BE2B-F672B949FB4E}"/>
              </a:ext>
            </a:extLst>
          </p:cNvPr>
          <p:cNvSpPr>
            <a:spLocks noGrp="1"/>
          </p:cNvSpPr>
          <p:nvPr>
            <p:ph type="body" sz="quarter" idx="10"/>
          </p:nvPr>
        </p:nvSpPr>
        <p:spPr>
          <a:xfrm>
            <a:off x="0" y="5809129"/>
            <a:ext cx="9144000" cy="1042246"/>
          </a:xfrm>
        </p:spPr>
        <p:txBody>
          <a:bodyPr/>
          <a:lstStyle/>
          <a:p>
            <a:r>
              <a:rPr lang="ar-EG" sz="3300" dirty="0"/>
              <a:t>أو نيشتي غار تيه تي تيمي: إيطاك إيم إبشا إمموس أو غبريـيل: </a:t>
            </a:r>
          </a:p>
          <a:p>
            <a:pPr>
              <a:spcBef>
                <a:spcPts val="0"/>
              </a:spcBef>
            </a:pPr>
            <a:r>
              <a:rPr lang="ar-EG" sz="3300" dirty="0"/>
              <a:t>بي أنجيلوس إمفاي شينوفي : إيريه بيك هو شوو أو راشي إيفول. </a:t>
            </a:r>
            <a:endParaRPr lang="en-GB" sz="3300" dirty="0"/>
          </a:p>
        </p:txBody>
      </p:sp>
      <p:sp>
        <p:nvSpPr>
          <p:cNvPr id="6" name="Text Placeholder 5">
            <a:extLst>
              <a:ext uri="{FF2B5EF4-FFF2-40B4-BE49-F238E27FC236}">
                <a16:creationId xmlns:a16="http://schemas.microsoft.com/office/drawing/2014/main" id="{7E9D3C6A-5123-43D1-80DC-C187FA8201CD}"/>
              </a:ext>
            </a:extLst>
          </p:cNvPr>
          <p:cNvSpPr>
            <a:spLocks noGrp="1"/>
          </p:cNvSpPr>
          <p:nvPr>
            <p:ph type="body" sz="quarter" idx="11"/>
          </p:nvPr>
        </p:nvSpPr>
        <p:spPr>
          <a:xfrm>
            <a:off x="0" y="3710609"/>
            <a:ext cx="9144000" cy="1042246"/>
          </a:xfrm>
        </p:spPr>
        <p:txBody>
          <a:bodyPr/>
          <a:lstStyle/>
          <a:p>
            <a:r>
              <a:rPr lang="ar-EG" sz="3500" dirty="0"/>
              <a:t>عظيمة هى الكرامة، التى استحققتها يا غبريال، الملاك المبشر، ووجهك يتلألأ فرحاً. </a:t>
            </a:r>
            <a:endParaRPr lang="en-GB" sz="3500" dirty="0"/>
          </a:p>
        </p:txBody>
      </p:sp>
      <p:sp>
        <p:nvSpPr>
          <p:cNvPr id="7" name="Text Placeholder 6">
            <a:extLst>
              <a:ext uri="{FF2B5EF4-FFF2-40B4-BE49-F238E27FC236}">
                <a16:creationId xmlns:a16="http://schemas.microsoft.com/office/drawing/2014/main" id="{F09A39AD-8025-4729-BA40-78EA5C08DC80}"/>
              </a:ext>
            </a:extLst>
          </p:cNvPr>
          <p:cNvSpPr>
            <a:spLocks noGrp="1"/>
          </p:cNvSpPr>
          <p:nvPr>
            <p:ph type="body" sz="quarter" idx="12"/>
          </p:nvPr>
        </p:nvSpPr>
        <p:spPr>
          <a:xfrm>
            <a:off x="0" y="4766883"/>
            <a:ext cx="9144000" cy="1042246"/>
          </a:xfrm>
        </p:spPr>
        <p:txBody>
          <a:bodyPr/>
          <a:lstStyle/>
          <a:p>
            <a:r>
              <a:rPr lang="en-GB" sz="3400" dirty="0" err="1"/>
              <a:t>Ounis</a:t>
            </a:r>
            <a:r>
              <a:rPr lang="en-GB" sz="3400" dirty="0"/>
              <a:t>] gar </a:t>
            </a:r>
            <a:r>
              <a:rPr lang="en-GB" sz="3400" dirty="0" err="1"/>
              <a:t>te</a:t>
            </a:r>
            <a:r>
              <a:rPr lang="en-GB" sz="3400" dirty="0"/>
              <a:t> ]</a:t>
            </a:r>
            <a:r>
              <a:rPr lang="en-GB" sz="3400" dirty="0" err="1"/>
              <a:t>timy</a:t>
            </a:r>
            <a:r>
              <a:rPr lang="en-GB" sz="3400" dirty="0"/>
              <a:t>@ `</a:t>
            </a:r>
            <a:r>
              <a:rPr lang="en-GB" sz="3400" dirty="0" err="1"/>
              <a:t>etakem`psa</a:t>
            </a:r>
            <a:r>
              <a:rPr lang="en-GB" sz="3400" dirty="0"/>
              <a:t> `</a:t>
            </a:r>
            <a:r>
              <a:rPr lang="en-GB" sz="3400" dirty="0" err="1"/>
              <a:t>mmoc</a:t>
            </a:r>
            <a:r>
              <a:rPr lang="en-GB" sz="3400" dirty="0"/>
              <a:t> `w </a:t>
            </a:r>
            <a:r>
              <a:rPr lang="en-GB" sz="3400" dirty="0" err="1"/>
              <a:t>Gabriyl</a:t>
            </a:r>
            <a:r>
              <a:rPr lang="en-GB" sz="3400" dirty="0"/>
              <a:t>@ </a:t>
            </a:r>
            <a:r>
              <a:rPr lang="en-GB" sz="3400" dirty="0" err="1"/>
              <a:t>pi`aggeloc</a:t>
            </a:r>
            <a:r>
              <a:rPr lang="en-GB" sz="3400" dirty="0"/>
              <a:t> `</a:t>
            </a:r>
            <a:r>
              <a:rPr lang="en-GB" sz="3400" dirty="0" err="1"/>
              <a:t>mfaisennoufi</a:t>
            </a:r>
            <a:r>
              <a:rPr lang="en-GB" sz="3400" dirty="0"/>
              <a:t>@ `ere </a:t>
            </a:r>
            <a:r>
              <a:rPr lang="en-GB" sz="3400" dirty="0" err="1"/>
              <a:t>pekho</a:t>
            </a:r>
            <a:r>
              <a:rPr lang="en-GB" sz="3400" dirty="0"/>
              <a:t> </a:t>
            </a:r>
            <a:r>
              <a:rPr lang="en-GB" sz="3400" dirty="0" err="1"/>
              <a:t>sou`o</a:t>
            </a:r>
            <a:r>
              <a:rPr lang="en-GB" sz="3400" dirty="0"/>
              <a:t> </a:t>
            </a:r>
            <a:r>
              <a:rPr lang="en-GB" sz="3400" dirty="0" err="1"/>
              <a:t>rasi</a:t>
            </a:r>
            <a:r>
              <a:rPr lang="en-GB" sz="3400" dirty="0"/>
              <a:t> `</a:t>
            </a:r>
            <a:r>
              <a:rPr lang="en-GB" sz="3400" dirty="0" err="1"/>
              <a:t>ebol</a:t>
            </a:r>
            <a:r>
              <a:rPr lang="en-GB" sz="3400" dirty="0"/>
              <a:t>.</a:t>
            </a:r>
          </a:p>
        </p:txBody>
      </p:sp>
    </p:spTree>
    <p:extLst>
      <p:ext uri="{BB962C8B-B14F-4D97-AF65-F5344CB8AC3E}">
        <p14:creationId xmlns:p14="http://schemas.microsoft.com/office/powerpoint/2010/main" val="3605763084"/>
      </p:ext>
    </p:extLst>
  </p:cSld>
  <p:clrMapOvr>
    <a:masterClrMapping/>
  </p:clrMapOvr>
</p:sld>
</file>

<file path=ppt/slides/slide11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E99AC1B-F6F0-4C47-99BD-821383DCB258}"/>
              </a:ext>
            </a:extLst>
          </p:cNvPr>
          <p:cNvSpPr>
            <a:spLocks noGrp="1"/>
          </p:cNvSpPr>
          <p:nvPr>
            <p:ph type="body" sz="quarter" idx="10"/>
          </p:nvPr>
        </p:nvSpPr>
        <p:spPr/>
        <p:txBody>
          <a:bodyPr/>
          <a:lstStyle/>
          <a:p>
            <a:r>
              <a:rPr lang="ar-EG" sz="3500" dirty="0"/>
              <a:t>أك إير سيم ميه نين نان إمبي إجفو: إنتيه إفنوتي إيه طافئي شارون: أكهي شين نوفي إم ماريا: تي بارثينوس إن آتثوليب. </a:t>
            </a:r>
            <a:endParaRPr lang="en-GB" sz="3500" dirty="0"/>
          </a:p>
        </p:txBody>
      </p:sp>
      <p:sp>
        <p:nvSpPr>
          <p:cNvPr id="3" name="Text Placeholder 2">
            <a:extLst>
              <a:ext uri="{FF2B5EF4-FFF2-40B4-BE49-F238E27FC236}">
                <a16:creationId xmlns:a16="http://schemas.microsoft.com/office/drawing/2014/main" id="{720AF3CB-693D-4C66-96CC-C5F89F23B81D}"/>
              </a:ext>
            </a:extLst>
          </p:cNvPr>
          <p:cNvSpPr>
            <a:spLocks noGrp="1"/>
          </p:cNvSpPr>
          <p:nvPr>
            <p:ph type="body" sz="quarter" idx="11"/>
          </p:nvPr>
        </p:nvSpPr>
        <p:spPr>
          <a:xfrm>
            <a:off x="0" y="3710609"/>
            <a:ext cx="9144000" cy="1068001"/>
          </a:xfrm>
        </p:spPr>
        <p:txBody>
          <a:bodyPr/>
          <a:lstStyle/>
          <a:p>
            <a:r>
              <a:rPr lang="ar-EG" sz="3600" dirty="0"/>
              <a:t>أعلنت لنا ميلاد، الله الذى أتى إلينا، وبشرت مريم، العذراء غير الدنسة.</a:t>
            </a:r>
            <a:endParaRPr lang="en-GB" sz="3600" dirty="0"/>
          </a:p>
        </p:txBody>
      </p:sp>
      <p:sp>
        <p:nvSpPr>
          <p:cNvPr id="4" name="Text Placeholder 3">
            <a:extLst>
              <a:ext uri="{FF2B5EF4-FFF2-40B4-BE49-F238E27FC236}">
                <a16:creationId xmlns:a16="http://schemas.microsoft.com/office/drawing/2014/main" id="{59BC4745-35FE-4FAB-A5E1-57BCFC0A3812}"/>
              </a:ext>
            </a:extLst>
          </p:cNvPr>
          <p:cNvSpPr>
            <a:spLocks noGrp="1"/>
          </p:cNvSpPr>
          <p:nvPr>
            <p:ph type="body" sz="quarter" idx="12"/>
          </p:nvPr>
        </p:nvSpPr>
        <p:spPr>
          <a:xfrm>
            <a:off x="0" y="4656871"/>
            <a:ext cx="9144000" cy="1068001"/>
          </a:xfrm>
        </p:spPr>
        <p:txBody>
          <a:bodyPr/>
          <a:lstStyle/>
          <a:p>
            <a:r>
              <a:rPr lang="en-GB" sz="3600" dirty="0" err="1"/>
              <a:t>Akercummenin</a:t>
            </a:r>
            <a:r>
              <a:rPr lang="en-GB" sz="3600" dirty="0"/>
              <a:t> nan `</a:t>
            </a:r>
            <a:r>
              <a:rPr lang="en-GB" sz="3600" dirty="0" err="1"/>
              <a:t>mpi`jvo</a:t>
            </a:r>
            <a:r>
              <a:rPr lang="en-GB" sz="3600" dirty="0"/>
              <a:t>@ `</a:t>
            </a:r>
            <a:r>
              <a:rPr lang="en-GB" sz="3600" dirty="0" err="1"/>
              <a:t>nte</a:t>
            </a:r>
            <a:r>
              <a:rPr lang="en-GB" sz="3600" dirty="0"/>
              <a:t> V] `</a:t>
            </a:r>
            <a:r>
              <a:rPr lang="en-GB" sz="3600" dirty="0" err="1"/>
              <a:t>etaf`i</a:t>
            </a:r>
            <a:r>
              <a:rPr lang="en-GB" sz="3600" dirty="0"/>
              <a:t> </a:t>
            </a:r>
            <a:r>
              <a:rPr lang="en-GB" sz="3600" dirty="0" err="1"/>
              <a:t>saron</a:t>
            </a:r>
            <a:r>
              <a:rPr lang="en-GB" sz="3600" dirty="0"/>
              <a:t>@ </a:t>
            </a:r>
            <a:r>
              <a:rPr lang="en-GB" sz="3600" dirty="0" err="1"/>
              <a:t>akhisennoufi</a:t>
            </a:r>
            <a:r>
              <a:rPr lang="en-GB" sz="3600" dirty="0"/>
              <a:t> `</a:t>
            </a:r>
            <a:r>
              <a:rPr lang="en-GB" sz="3600" dirty="0" err="1"/>
              <a:t>mMaria</a:t>
            </a:r>
            <a:r>
              <a:rPr lang="en-GB" sz="3600" dirty="0"/>
              <a:t>@ ]</a:t>
            </a:r>
            <a:r>
              <a:rPr lang="en-GB" sz="3600" dirty="0" err="1"/>
              <a:t>Par;enoc</a:t>
            </a:r>
            <a:r>
              <a:rPr lang="en-GB" sz="3600" dirty="0"/>
              <a:t> `</a:t>
            </a:r>
            <a:r>
              <a:rPr lang="en-GB" sz="3600" dirty="0" err="1"/>
              <a:t>n`at;wleb</a:t>
            </a:r>
            <a:r>
              <a:rPr lang="en-GB" sz="3600" dirty="0"/>
              <a:t>.</a:t>
            </a:r>
          </a:p>
        </p:txBody>
      </p:sp>
    </p:spTree>
    <p:extLst>
      <p:ext uri="{BB962C8B-B14F-4D97-AF65-F5344CB8AC3E}">
        <p14:creationId xmlns:p14="http://schemas.microsoft.com/office/powerpoint/2010/main" val="2127332649"/>
      </p:ext>
    </p:extLst>
  </p:cSld>
  <p:clrMapOvr>
    <a:masterClrMapping/>
  </p:clrMapOvr>
</p:sld>
</file>

<file path=ppt/slides/slide11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0F94B57-9929-4D02-879F-E9330D69405F}"/>
              </a:ext>
            </a:extLst>
          </p:cNvPr>
          <p:cNvSpPr>
            <a:spLocks noGrp="1"/>
          </p:cNvSpPr>
          <p:nvPr>
            <p:ph type="body" sz="quarter" idx="10"/>
          </p:nvPr>
        </p:nvSpPr>
        <p:spPr/>
        <p:txBody>
          <a:bodyPr/>
          <a:lstStyle/>
          <a:p>
            <a:r>
              <a:rPr lang="ar-EG" sz="3400" dirty="0"/>
              <a:t>جيه شيريه ثي اثميه إن إهموت: أووه إبتشويس شوب نيه ميه: آريه جيمي غار إن أوو إهموت: أو بنفما  إفؤاب إثنيو إيه جو.</a:t>
            </a:r>
            <a:endParaRPr lang="en-GB" sz="3400" dirty="0"/>
          </a:p>
        </p:txBody>
      </p:sp>
      <p:sp>
        <p:nvSpPr>
          <p:cNvPr id="3" name="Text Placeholder 2">
            <a:extLst>
              <a:ext uri="{FF2B5EF4-FFF2-40B4-BE49-F238E27FC236}">
                <a16:creationId xmlns:a16="http://schemas.microsoft.com/office/drawing/2014/main" id="{64D95EFA-9E4B-4749-9821-EF321D93DB5F}"/>
              </a:ext>
            </a:extLst>
          </p:cNvPr>
          <p:cNvSpPr>
            <a:spLocks noGrp="1"/>
          </p:cNvSpPr>
          <p:nvPr>
            <p:ph type="body" sz="quarter" idx="11"/>
          </p:nvPr>
        </p:nvSpPr>
        <p:spPr/>
        <p:txBody>
          <a:bodyPr/>
          <a:lstStyle/>
          <a:p>
            <a:r>
              <a:rPr lang="ar-EG" sz="3600" dirty="0"/>
              <a:t>قائلاً أفرحى يا ممتلئة نعمة، الرب معك، لأنك وجدت نعمة، والروح القدس يحل عليك. </a:t>
            </a:r>
            <a:endParaRPr lang="en-GB" sz="3600" dirty="0"/>
          </a:p>
        </p:txBody>
      </p:sp>
      <p:sp>
        <p:nvSpPr>
          <p:cNvPr id="4" name="Text Placeholder 3">
            <a:extLst>
              <a:ext uri="{FF2B5EF4-FFF2-40B4-BE49-F238E27FC236}">
                <a16:creationId xmlns:a16="http://schemas.microsoft.com/office/drawing/2014/main" id="{03358CF7-D0B5-4985-A7DD-8EBAAE75F31F}"/>
              </a:ext>
            </a:extLst>
          </p:cNvPr>
          <p:cNvSpPr>
            <a:spLocks noGrp="1"/>
          </p:cNvSpPr>
          <p:nvPr>
            <p:ph type="body" sz="quarter" idx="12"/>
          </p:nvPr>
        </p:nvSpPr>
        <p:spPr>
          <a:xfrm>
            <a:off x="0" y="4792219"/>
            <a:ext cx="9144000" cy="925704"/>
          </a:xfrm>
        </p:spPr>
        <p:txBody>
          <a:bodyPr/>
          <a:lstStyle/>
          <a:p>
            <a:pPr>
              <a:spcBef>
                <a:spcPts val="0"/>
              </a:spcBef>
            </a:pPr>
            <a:r>
              <a:rPr lang="en-GB" sz="3300" dirty="0"/>
              <a:t>Je ,ere ;</a:t>
            </a:r>
            <a:r>
              <a:rPr lang="en-GB" sz="3300" dirty="0" err="1"/>
              <a:t>y`e;meh</a:t>
            </a:r>
            <a:r>
              <a:rPr lang="en-GB" sz="3300" dirty="0"/>
              <a:t> `</a:t>
            </a:r>
            <a:r>
              <a:rPr lang="en-GB" sz="3300" dirty="0" err="1"/>
              <a:t>n`hmot</a:t>
            </a:r>
            <a:r>
              <a:rPr lang="en-GB" sz="3300" dirty="0"/>
              <a:t>@ </a:t>
            </a:r>
            <a:r>
              <a:rPr lang="en-GB" sz="3300" dirty="0" err="1"/>
              <a:t>ouoh</a:t>
            </a:r>
            <a:r>
              <a:rPr lang="en-GB" sz="3300" dirty="0"/>
              <a:t> P=o=c sop </a:t>
            </a:r>
            <a:r>
              <a:rPr lang="en-GB" sz="3300" dirty="0" err="1"/>
              <a:t>neme</a:t>
            </a:r>
            <a:r>
              <a:rPr lang="en-GB" sz="3300" dirty="0"/>
              <a:t>@</a:t>
            </a:r>
            <a:endParaRPr lang="ar-EG" sz="3300" dirty="0"/>
          </a:p>
          <a:p>
            <a:pPr>
              <a:spcBef>
                <a:spcPts val="0"/>
              </a:spcBef>
            </a:pPr>
            <a:r>
              <a:rPr lang="en-GB" sz="3300" dirty="0"/>
              <a:t> `</a:t>
            </a:r>
            <a:r>
              <a:rPr lang="en-GB" sz="3300" dirty="0" err="1"/>
              <a:t>arejimi</a:t>
            </a:r>
            <a:r>
              <a:rPr lang="en-GB" sz="3300" dirty="0"/>
              <a:t> gar `</a:t>
            </a:r>
            <a:r>
              <a:rPr lang="en-GB" sz="3300" dirty="0" err="1"/>
              <a:t>nou`hmot</a:t>
            </a:r>
            <a:r>
              <a:rPr lang="en-GB" sz="3300" dirty="0"/>
              <a:t>@ </a:t>
            </a:r>
            <a:r>
              <a:rPr lang="en-GB" sz="3300" dirty="0" err="1"/>
              <a:t>ou`Pneuma</a:t>
            </a:r>
            <a:r>
              <a:rPr lang="en-GB" sz="3300" dirty="0"/>
              <a:t> </a:t>
            </a:r>
            <a:r>
              <a:rPr lang="en-GB" sz="3300" dirty="0" err="1"/>
              <a:t>efouab</a:t>
            </a:r>
            <a:r>
              <a:rPr lang="en-GB" sz="3300" dirty="0"/>
              <a:t> </a:t>
            </a:r>
            <a:r>
              <a:rPr lang="en-GB" sz="3300" dirty="0" err="1"/>
              <a:t>e;nyou</a:t>
            </a:r>
            <a:r>
              <a:rPr lang="en-GB" sz="3300" dirty="0"/>
              <a:t> `</a:t>
            </a:r>
            <a:r>
              <a:rPr lang="en-GB" sz="3300" dirty="0" err="1"/>
              <a:t>ejw</a:t>
            </a:r>
            <a:r>
              <a:rPr lang="en-GB" sz="3300" dirty="0"/>
              <a:t>.</a:t>
            </a:r>
          </a:p>
        </p:txBody>
      </p:sp>
    </p:spTree>
    <p:extLst>
      <p:ext uri="{BB962C8B-B14F-4D97-AF65-F5344CB8AC3E}">
        <p14:creationId xmlns:p14="http://schemas.microsoft.com/office/powerpoint/2010/main" val="692931256"/>
      </p:ext>
    </p:extLst>
  </p:cSld>
  <p:clrMapOvr>
    <a:masterClrMapping/>
  </p:clrMapOvr>
</p:sld>
</file>

<file path=ppt/slides/slide11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D48DBF4-DE93-4FB0-91F1-AEF0EFE7434D}"/>
              </a:ext>
            </a:extLst>
          </p:cNvPr>
          <p:cNvSpPr>
            <a:spLocks noGrp="1"/>
          </p:cNvSpPr>
          <p:nvPr>
            <p:ph type="body" sz="quarter" idx="10"/>
          </p:nvPr>
        </p:nvSpPr>
        <p:spPr/>
        <p:txBody>
          <a:bodyPr/>
          <a:lstStyle/>
          <a:p>
            <a:pPr>
              <a:spcBef>
                <a:spcPts val="0"/>
              </a:spcBef>
            </a:pPr>
            <a:r>
              <a:rPr lang="ar-EG" dirty="0"/>
              <a:t>أوجوم إنتيه في إتشوسي: إثنا إرخيفي إيرو ماريا: </a:t>
            </a:r>
          </a:p>
          <a:p>
            <a:pPr>
              <a:spcBef>
                <a:spcPts val="0"/>
              </a:spcBef>
            </a:pPr>
            <a:r>
              <a:rPr lang="ar-EG" dirty="0"/>
              <a:t>تيه را ميسي إمفي إثؤاب: إبسوتير إمبي كوزموس.</a:t>
            </a:r>
            <a:endParaRPr lang="en-GB" dirty="0"/>
          </a:p>
        </p:txBody>
      </p:sp>
      <p:sp>
        <p:nvSpPr>
          <p:cNvPr id="3" name="Text Placeholder 2">
            <a:extLst>
              <a:ext uri="{FF2B5EF4-FFF2-40B4-BE49-F238E27FC236}">
                <a16:creationId xmlns:a16="http://schemas.microsoft.com/office/drawing/2014/main" id="{CFA88F6C-7713-45D2-99FE-DBC3BD783127}"/>
              </a:ext>
            </a:extLst>
          </p:cNvPr>
          <p:cNvSpPr>
            <a:spLocks noGrp="1"/>
          </p:cNvSpPr>
          <p:nvPr>
            <p:ph type="body" sz="quarter" idx="11"/>
          </p:nvPr>
        </p:nvSpPr>
        <p:spPr/>
        <p:txBody>
          <a:bodyPr anchor="ctr"/>
          <a:lstStyle/>
          <a:p>
            <a:r>
              <a:rPr lang="ar-EG" sz="3500" dirty="0"/>
              <a:t>وقوة العلى، تظللك يا مريم، تلدين القدوس، مخلص العالم كله. </a:t>
            </a:r>
            <a:endParaRPr lang="en-GB" sz="3500" dirty="0"/>
          </a:p>
        </p:txBody>
      </p:sp>
      <p:sp>
        <p:nvSpPr>
          <p:cNvPr id="4" name="Text Placeholder 3">
            <a:extLst>
              <a:ext uri="{FF2B5EF4-FFF2-40B4-BE49-F238E27FC236}">
                <a16:creationId xmlns:a16="http://schemas.microsoft.com/office/drawing/2014/main" id="{D6C08971-CFC4-4383-A371-4BFC3FBCA035}"/>
              </a:ext>
            </a:extLst>
          </p:cNvPr>
          <p:cNvSpPr>
            <a:spLocks noGrp="1"/>
          </p:cNvSpPr>
          <p:nvPr>
            <p:ph type="body" sz="quarter" idx="12"/>
          </p:nvPr>
        </p:nvSpPr>
        <p:spPr/>
        <p:txBody>
          <a:bodyPr/>
          <a:lstStyle/>
          <a:p>
            <a:r>
              <a:rPr lang="en-GB" dirty="0" err="1"/>
              <a:t>Oujom</a:t>
            </a:r>
            <a:r>
              <a:rPr lang="en-GB" dirty="0"/>
              <a:t> `</a:t>
            </a:r>
            <a:r>
              <a:rPr lang="en-GB" dirty="0" err="1"/>
              <a:t>nte</a:t>
            </a:r>
            <a:r>
              <a:rPr lang="en-GB" dirty="0"/>
              <a:t> </a:t>
            </a:r>
            <a:r>
              <a:rPr lang="en-GB" dirty="0" err="1"/>
              <a:t>vy`et</a:t>
            </a:r>
            <a:r>
              <a:rPr lang="en-GB" dirty="0"/>
              <a:t>[</a:t>
            </a:r>
            <a:r>
              <a:rPr lang="en-GB" dirty="0" err="1"/>
              <a:t>oci</a:t>
            </a:r>
            <a:r>
              <a:rPr lang="en-GB" dirty="0"/>
              <a:t>@ </a:t>
            </a:r>
            <a:r>
              <a:rPr lang="en-GB" dirty="0" err="1"/>
              <a:t>e;na`erqyibi</a:t>
            </a:r>
            <a:r>
              <a:rPr lang="en-GB" dirty="0"/>
              <a:t> `</a:t>
            </a:r>
            <a:r>
              <a:rPr lang="en-GB" dirty="0" err="1"/>
              <a:t>ero</a:t>
            </a:r>
            <a:r>
              <a:rPr lang="en-GB" dirty="0"/>
              <a:t> Maria@ </a:t>
            </a:r>
            <a:r>
              <a:rPr lang="en-GB" dirty="0" err="1"/>
              <a:t>teramici</a:t>
            </a:r>
            <a:r>
              <a:rPr lang="en-GB" dirty="0"/>
              <a:t> `</a:t>
            </a:r>
            <a:r>
              <a:rPr lang="en-GB" dirty="0" err="1"/>
              <a:t>mvy</a:t>
            </a:r>
            <a:r>
              <a:rPr lang="en-GB" dirty="0"/>
              <a:t>=e=;=u `</a:t>
            </a:r>
            <a:r>
              <a:rPr lang="en-GB" dirty="0" err="1"/>
              <a:t>pCwtyr</a:t>
            </a:r>
            <a:r>
              <a:rPr lang="en-GB" dirty="0"/>
              <a:t> `</a:t>
            </a:r>
            <a:r>
              <a:rPr lang="en-GB" dirty="0" err="1"/>
              <a:t>mpikocmoc</a:t>
            </a:r>
            <a:r>
              <a:rPr lang="en-GB" dirty="0"/>
              <a:t> </a:t>
            </a:r>
            <a:r>
              <a:rPr lang="en-GB" dirty="0" err="1"/>
              <a:t>tyrf</a:t>
            </a:r>
            <a:r>
              <a:rPr lang="en-GB" dirty="0"/>
              <a:t>.</a:t>
            </a:r>
          </a:p>
        </p:txBody>
      </p:sp>
    </p:spTree>
    <p:extLst>
      <p:ext uri="{BB962C8B-B14F-4D97-AF65-F5344CB8AC3E}">
        <p14:creationId xmlns:p14="http://schemas.microsoft.com/office/powerpoint/2010/main" val="2345760364"/>
      </p:ext>
    </p:extLst>
  </p:cSld>
  <p:clrMapOvr>
    <a:masterClrMapping/>
  </p:clrMapOvr>
</p:sld>
</file>

<file path=ppt/slides/slide11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FDE362B-9CDC-49C2-B642-C26F1A806919}"/>
              </a:ext>
            </a:extLst>
          </p:cNvPr>
          <p:cNvSpPr>
            <a:spLocks noGrp="1"/>
          </p:cNvSpPr>
          <p:nvPr>
            <p:ph type="body" sz="quarter" idx="10"/>
          </p:nvPr>
        </p:nvSpPr>
        <p:spPr/>
        <p:txBody>
          <a:bodyPr/>
          <a:lstStyle/>
          <a:p>
            <a:r>
              <a:rPr lang="ar-EG" sz="3300" dirty="0"/>
              <a:t>آ إفيوت جوشت إيڤول خين إتفيه: إمبيف جيم في إتؤنى إممو: أف أوو أورب إمبيف مونوجينيس: إى آفتشي ساركس إيڤول انخيتي.</a:t>
            </a:r>
            <a:endParaRPr lang="en-GB" sz="3300" dirty="0"/>
          </a:p>
        </p:txBody>
      </p:sp>
      <p:sp>
        <p:nvSpPr>
          <p:cNvPr id="3" name="Text Placeholder 2">
            <a:extLst>
              <a:ext uri="{FF2B5EF4-FFF2-40B4-BE49-F238E27FC236}">
                <a16:creationId xmlns:a16="http://schemas.microsoft.com/office/drawing/2014/main" id="{08096E92-92E2-48F1-A8F4-2F2949326266}"/>
              </a:ext>
            </a:extLst>
          </p:cNvPr>
          <p:cNvSpPr>
            <a:spLocks noGrp="1"/>
          </p:cNvSpPr>
          <p:nvPr>
            <p:ph type="body" sz="quarter" idx="11"/>
          </p:nvPr>
        </p:nvSpPr>
        <p:spPr/>
        <p:txBody>
          <a:bodyPr/>
          <a:lstStyle/>
          <a:p>
            <a:r>
              <a:rPr kumimoji="0" lang="ar-SA" sz="3600" b="1" i="0" u="none" strike="noStrike" cap="none" normalizeH="0" baseline="0" dirty="0">
                <a:ln>
                  <a:noFill/>
                </a:ln>
                <a:solidFill>
                  <a:schemeClr val="bg1"/>
                </a:solidFill>
                <a:effectLst/>
                <a:latin typeface="Times New Roman" pitchFamily="18" charset="0"/>
                <a:cs typeface="Times New Roman" pitchFamily="18" charset="0"/>
              </a:rPr>
              <a:t>تطلع الآب من السماء</a:t>
            </a:r>
            <a:r>
              <a:rPr kumimoji="0" lang="ar-EG" sz="3600" b="1" i="0" u="none" strike="noStrike" cap="none" normalizeH="0" baseline="0" dirty="0">
                <a:ln>
                  <a:noFill/>
                </a:ln>
                <a:solidFill>
                  <a:schemeClr val="bg1"/>
                </a:solidFill>
                <a:effectLst/>
                <a:latin typeface="Times New Roman" pitchFamily="18" charset="0"/>
                <a:cs typeface="Times New Roman" pitchFamily="18" charset="0"/>
              </a:rPr>
              <a:t>،</a:t>
            </a:r>
            <a:r>
              <a:rPr kumimoji="0" lang="ar-SA" sz="3600" b="1" i="0" u="none" strike="noStrike" cap="none" normalizeH="0" baseline="0" dirty="0">
                <a:ln>
                  <a:noFill/>
                </a:ln>
                <a:solidFill>
                  <a:schemeClr val="bg1"/>
                </a:solidFill>
                <a:effectLst/>
                <a:latin typeface="Times New Roman" pitchFamily="18" charset="0"/>
                <a:cs typeface="Times New Roman" pitchFamily="18" charset="0"/>
              </a:rPr>
              <a:t> فلم يجد مَن يُشبهكِ</a:t>
            </a:r>
            <a:r>
              <a:rPr kumimoji="0" lang="ar-EG" sz="3600" b="1" i="0" u="none" strike="noStrike" cap="none" normalizeH="0" baseline="0" dirty="0">
                <a:ln>
                  <a:noFill/>
                </a:ln>
                <a:solidFill>
                  <a:schemeClr val="bg1"/>
                </a:solidFill>
                <a:effectLst/>
                <a:latin typeface="Times New Roman" pitchFamily="18" charset="0"/>
                <a:cs typeface="Times New Roman" pitchFamily="18" charset="0"/>
              </a:rPr>
              <a:t>،</a:t>
            </a:r>
            <a:r>
              <a:rPr kumimoji="0" lang="ar-SA" sz="3600" b="1" i="0" u="none" strike="noStrike" cap="none" normalizeH="0" baseline="0" dirty="0">
                <a:ln>
                  <a:noFill/>
                </a:ln>
                <a:solidFill>
                  <a:schemeClr val="bg1"/>
                </a:solidFill>
                <a:effectLst/>
                <a:latin typeface="Times New Roman" pitchFamily="18" charset="0"/>
                <a:cs typeface="Times New Roman" pitchFamily="18" charset="0"/>
              </a:rPr>
              <a:t> أرسل وحيده</a:t>
            </a:r>
            <a:r>
              <a:rPr kumimoji="0" lang="ar-EG" sz="3600" b="1" i="0" u="none" strike="noStrike" cap="none" normalizeH="0" baseline="0" dirty="0">
                <a:ln>
                  <a:noFill/>
                </a:ln>
                <a:solidFill>
                  <a:schemeClr val="bg1"/>
                </a:solidFill>
                <a:effectLst/>
                <a:latin typeface="Times New Roman" pitchFamily="18" charset="0"/>
                <a:cs typeface="Times New Roman" pitchFamily="18" charset="0"/>
              </a:rPr>
              <a:t>،</a:t>
            </a:r>
            <a:r>
              <a:rPr kumimoji="0" lang="ar-SA" sz="3600" b="1" i="0" u="none" strike="noStrike" cap="none" normalizeH="0" baseline="0" dirty="0">
                <a:ln>
                  <a:noFill/>
                </a:ln>
                <a:solidFill>
                  <a:schemeClr val="bg1"/>
                </a:solidFill>
                <a:effectLst/>
                <a:latin typeface="Times New Roman" pitchFamily="18" charset="0"/>
                <a:cs typeface="Times New Roman" pitchFamily="18" charset="0"/>
              </a:rPr>
              <a:t> أتى وتجسد منكِ.</a:t>
            </a:r>
            <a:endParaRPr lang="en-GB" sz="3600" dirty="0"/>
          </a:p>
        </p:txBody>
      </p:sp>
      <p:sp>
        <p:nvSpPr>
          <p:cNvPr id="4" name="Text Placeholder 3">
            <a:extLst>
              <a:ext uri="{FF2B5EF4-FFF2-40B4-BE49-F238E27FC236}">
                <a16:creationId xmlns:a16="http://schemas.microsoft.com/office/drawing/2014/main" id="{DDC8BBD8-7FFB-49FE-A026-6D8FB8242C7C}"/>
              </a:ext>
            </a:extLst>
          </p:cNvPr>
          <p:cNvSpPr>
            <a:spLocks noGrp="1"/>
          </p:cNvSpPr>
          <p:nvPr>
            <p:ph type="body" sz="quarter" idx="12"/>
          </p:nvPr>
        </p:nvSpPr>
        <p:spPr>
          <a:xfrm>
            <a:off x="0" y="4711375"/>
            <a:ext cx="9144000" cy="1189740"/>
          </a:xfrm>
        </p:spPr>
        <p:txBody>
          <a:bodyPr/>
          <a:lstStyle/>
          <a:p>
            <a:r>
              <a:rPr lang="en-GB" sz="3300" dirty="0" err="1"/>
              <a:t>A`Viwt</a:t>
            </a:r>
            <a:r>
              <a:rPr lang="en-GB" sz="3300" dirty="0"/>
              <a:t> joust `</a:t>
            </a:r>
            <a:r>
              <a:rPr lang="en-GB" sz="3300" dirty="0" err="1"/>
              <a:t>ebolqen</a:t>
            </a:r>
            <a:r>
              <a:rPr lang="en-GB" sz="3300" dirty="0"/>
              <a:t> `</a:t>
            </a:r>
            <a:r>
              <a:rPr lang="en-GB" sz="3300" dirty="0" err="1"/>
              <a:t>tve</a:t>
            </a:r>
            <a:r>
              <a:rPr lang="en-GB" sz="3300" dirty="0"/>
              <a:t>@ `</a:t>
            </a:r>
            <a:r>
              <a:rPr lang="en-GB" sz="3300" dirty="0" err="1"/>
              <a:t>mpefjem</a:t>
            </a:r>
            <a:r>
              <a:rPr lang="en-GB" sz="3300" dirty="0"/>
              <a:t> </a:t>
            </a:r>
            <a:r>
              <a:rPr lang="en-GB" sz="3300" dirty="0" err="1"/>
              <a:t>vy`et`oni</a:t>
            </a:r>
            <a:r>
              <a:rPr lang="en-GB" sz="3300" dirty="0"/>
              <a:t> `</a:t>
            </a:r>
            <a:r>
              <a:rPr lang="en-GB" sz="3300" dirty="0" err="1"/>
              <a:t>mmo</a:t>
            </a:r>
            <a:r>
              <a:rPr lang="en-GB" sz="3300" dirty="0"/>
              <a:t>@</a:t>
            </a:r>
            <a:endParaRPr lang="ar-EG" sz="3300" dirty="0"/>
          </a:p>
          <a:p>
            <a:r>
              <a:rPr lang="en-GB" sz="3600" dirty="0" err="1"/>
              <a:t>afou`wrp</a:t>
            </a:r>
            <a:r>
              <a:rPr lang="en-GB" sz="3600" dirty="0"/>
              <a:t> `</a:t>
            </a:r>
            <a:r>
              <a:rPr lang="en-GB" sz="3600" dirty="0" err="1"/>
              <a:t>mpefmonogenyc</a:t>
            </a:r>
            <a:r>
              <a:rPr lang="en-GB" sz="3600" dirty="0"/>
              <a:t>@ `</a:t>
            </a:r>
            <a:r>
              <a:rPr lang="en-GB" sz="3600" dirty="0" err="1"/>
              <a:t>i</a:t>
            </a:r>
            <a:r>
              <a:rPr lang="en-GB" sz="3600" dirty="0"/>
              <a:t> </a:t>
            </a:r>
            <a:r>
              <a:rPr lang="en-GB" sz="3600" dirty="0" err="1"/>
              <a:t>af</a:t>
            </a:r>
            <a:r>
              <a:rPr lang="en-GB" sz="3600" dirty="0"/>
              <a:t>[</a:t>
            </a:r>
            <a:r>
              <a:rPr lang="en-GB" sz="3600" dirty="0" err="1"/>
              <a:t>icarx</a:t>
            </a:r>
            <a:r>
              <a:rPr lang="en-GB" sz="3600" dirty="0"/>
              <a:t> `</a:t>
            </a:r>
            <a:r>
              <a:rPr lang="en-GB" sz="3600" dirty="0" err="1"/>
              <a:t>ebol`nqy</a:t>
            </a:r>
            <a:r>
              <a:rPr lang="en-GB" sz="3600" dirty="0"/>
              <a:t>].</a:t>
            </a:r>
          </a:p>
        </p:txBody>
      </p:sp>
    </p:spTree>
    <p:extLst>
      <p:ext uri="{BB962C8B-B14F-4D97-AF65-F5344CB8AC3E}">
        <p14:creationId xmlns:p14="http://schemas.microsoft.com/office/powerpoint/2010/main" val="1448546735"/>
      </p:ext>
    </p:extLst>
  </p:cSld>
  <p:clrMapOvr>
    <a:masterClrMapping/>
  </p:clrMapOvr>
</p:sld>
</file>

<file path=ppt/slides/slide11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3B2B25B1-CD32-4098-817A-28BDC88A80E1}"/>
              </a:ext>
            </a:extLst>
          </p:cNvPr>
          <p:cNvSpPr>
            <a:spLocks noGrp="1"/>
          </p:cNvSpPr>
          <p:nvPr>
            <p:ph type="body" sz="quarter" idx="10"/>
          </p:nvPr>
        </p:nvSpPr>
        <p:spPr/>
        <p:txBody>
          <a:bodyPr/>
          <a:lstStyle/>
          <a:p>
            <a:pPr>
              <a:spcBef>
                <a:spcPts val="0"/>
              </a:spcBef>
            </a:pPr>
            <a:r>
              <a:rPr kumimoji="0" lang="ar-EG" sz="4000" b="1" i="0" u="none" strike="noStrike" kern="1200" cap="none" normalizeH="0" baseline="0" dirty="0">
                <a:ln>
                  <a:noFill/>
                </a:ln>
                <a:solidFill>
                  <a:schemeClr val="bg1"/>
                </a:solidFill>
                <a:effectLst/>
                <a:latin typeface="Times New Roman" pitchFamily="18" charset="0"/>
                <a:ea typeface="+mn-ea"/>
                <a:cs typeface="Times New Roman" pitchFamily="18" charset="0"/>
              </a:rPr>
              <a:t>أوشاي إمبارثينيكون : إتثوهيم إمبين لاس إمفوؤ: </a:t>
            </a:r>
          </a:p>
          <a:p>
            <a:pPr>
              <a:spcBef>
                <a:spcPts val="0"/>
              </a:spcBef>
            </a:pPr>
            <a:r>
              <a:rPr kumimoji="0" lang="ar-EG" sz="4000" b="1" i="0" u="none" strike="noStrike" kern="1200" cap="none" normalizeH="0" baseline="0" dirty="0">
                <a:ln>
                  <a:noFill/>
                </a:ln>
                <a:solidFill>
                  <a:schemeClr val="bg1"/>
                </a:solidFill>
                <a:effectLst/>
                <a:latin typeface="Times New Roman" pitchFamily="18" charset="0"/>
                <a:ea typeface="+mn-ea"/>
                <a:cs typeface="Times New Roman" pitchFamily="18" charset="0"/>
              </a:rPr>
              <a:t>إثرين إر إف فومين: إنتى ثيؤطوكوس ماريا. </a:t>
            </a:r>
            <a:endParaRPr lang="en-GB" dirty="0"/>
          </a:p>
        </p:txBody>
      </p:sp>
      <p:sp>
        <p:nvSpPr>
          <p:cNvPr id="6" name="Text Placeholder 5">
            <a:extLst>
              <a:ext uri="{FF2B5EF4-FFF2-40B4-BE49-F238E27FC236}">
                <a16:creationId xmlns:a16="http://schemas.microsoft.com/office/drawing/2014/main" id="{024EC153-4EF2-4314-992C-F8FBA6033A55}"/>
              </a:ext>
            </a:extLst>
          </p:cNvPr>
          <p:cNvSpPr>
            <a:spLocks noGrp="1"/>
          </p:cNvSpPr>
          <p:nvPr>
            <p:ph type="body" sz="quarter" idx="11"/>
          </p:nvPr>
        </p:nvSpPr>
        <p:spPr/>
        <p:txBody>
          <a:bodyPr anchor="ctr"/>
          <a:lstStyle/>
          <a:p>
            <a:r>
              <a:rPr lang="ar-EG" sz="3600" dirty="0"/>
              <a:t>عيد بتولى، يدعو لساننا اليوم، لكى نمدح، والدة الإله مريم.</a:t>
            </a:r>
            <a:endParaRPr lang="en-GB" sz="3600" dirty="0"/>
          </a:p>
        </p:txBody>
      </p:sp>
      <p:sp>
        <p:nvSpPr>
          <p:cNvPr id="7" name="Text Placeholder 6">
            <a:extLst>
              <a:ext uri="{FF2B5EF4-FFF2-40B4-BE49-F238E27FC236}">
                <a16:creationId xmlns:a16="http://schemas.microsoft.com/office/drawing/2014/main" id="{CE19275B-0D2A-4BD1-9411-C81F2CA32545}"/>
              </a:ext>
            </a:extLst>
          </p:cNvPr>
          <p:cNvSpPr>
            <a:spLocks noGrp="1"/>
          </p:cNvSpPr>
          <p:nvPr>
            <p:ph type="body" sz="quarter" idx="12"/>
          </p:nvPr>
        </p:nvSpPr>
        <p:spPr/>
        <p:txBody>
          <a:bodyPr/>
          <a:lstStyle/>
          <a:p>
            <a:r>
              <a:rPr lang="en-GB" sz="3800" dirty="0" err="1"/>
              <a:t>Ousai</a:t>
            </a:r>
            <a:r>
              <a:rPr lang="en-GB" sz="3800" dirty="0"/>
              <a:t> `</a:t>
            </a:r>
            <a:r>
              <a:rPr lang="en-GB" sz="3800" dirty="0" err="1"/>
              <a:t>mpar;enikon</a:t>
            </a:r>
            <a:r>
              <a:rPr lang="en-GB" sz="3800" dirty="0"/>
              <a:t>@ </a:t>
            </a:r>
            <a:r>
              <a:rPr lang="en-GB" sz="3800" dirty="0" err="1"/>
              <a:t>et;whem</a:t>
            </a:r>
            <a:r>
              <a:rPr lang="en-GB" sz="3800" dirty="0"/>
              <a:t> `</a:t>
            </a:r>
            <a:r>
              <a:rPr lang="en-GB" sz="3800" dirty="0" err="1"/>
              <a:t>mpenlac</a:t>
            </a:r>
            <a:r>
              <a:rPr lang="en-GB" sz="3800" dirty="0"/>
              <a:t> `</a:t>
            </a:r>
            <a:r>
              <a:rPr lang="en-GB" sz="3800" dirty="0" err="1"/>
              <a:t>mvoou</a:t>
            </a:r>
            <a:r>
              <a:rPr lang="en-GB" sz="3800" dirty="0"/>
              <a:t>@ </a:t>
            </a:r>
            <a:r>
              <a:rPr lang="en-GB" sz="3800" dirty="0" err="1"/>
              <a:t>e;ren`ereuvomin</a:t>
            </a:r>
            <a:r>
              <a:rPr lang="en-GB" sz="3800" dirty="0"/>
              <a:t>@ `n];</a:t>
            </a:r>
            <a:r>
              <a:rPr lang="en-GB" sz="3800" dirty="0" err="1"/>
              <a:t>eotokoc</a:t>
            </a:r>
            <a:r>
              <a:rPr lang="en-GB" sz="3800" dirty="0"/>
              <a:t> Maria.</a:t>
            </a:r>
          </a:p>
        </p:txBody>
      </p:sp>
    </p:spTree>
    <p:extLst>
      <p:ext uri="{BB962C8B-B14F-4D97-AF65-F5344CB8AC3E}">
        <p14:creationId xmlns:p14="http://schemas.microsoft.com/office/powerpoint/2010/main" val="3086870587"/>
      </p:ext>
    </p:extLst>
  </p:cSld>
  <p:clrMapOvr>
    <a:masterClrMapping/>
  </p:clrMapOvr>
</p:sld>
</file>

<file path=ppt/slides/slide11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043E921-F2A3-48C2-928D-D40D749AD5CD}"/>
              </a:ext>
            </a:extLst>
          </p:cNvPr>
          <p:cNvSpPr>
            <a:spLocks noGrp="1"/>
          </p:cNvSpPr>
          <p:nvPr>
            <p:ph type="body" sz="quarter" idx="10"/>
          </p:nvPr>
        </p:nvSpPr>
        <p:spPr/>
        <p:txBody>
          <a:bodyPr/>
          <a:lstStyle/>
          <a:p>
            <a:r>
              <a:rPr lang="ar-EG" dirty="0"/>
              <a:t>إثفيه في إيطاف ماسف نان: خين إثفاكي إن دافيد: بينسوتير ايسوس: أووه بخرستوس إبتشويس. </a:t>
            </a:r>
            <a:endParaRPr lang="en-GB" dirty="0"/>
          </a:p>
        </p:txBody>
      </p:sp>
      <p:sp>
        <p:nvSpPr>
          <p:cNvPr id="3" name="Text Placeholder 2">
            <a:extLst>
              <a:ext uri="{FF2B5EF4-FFF2-40B4-BE49-F238E27FC236}">
                <a16:creationId xmlns:a16="http://schemas.microsoft.com/office/drawing/2014/main" id="{12425CAD-2A36-4F70-AACE-91BA00FB545E}"/>
              </a:ext>
            </a:extLst>
          </p:cNvPr>
          <p:cNvSpPr>
            <a:spLocks noGrp="1"/>
          </p:cNvSpPr>
          <p:nvPr>
            <p:ph type="body" sz="quarter" idx="11"/>
          </p:nvPr>
        </p:nvSpPr>
        <p:spPr/>
        <p:txBody>
          <a:bodyPr/>
          <a:lstStyle/>
          <a:p>
            <a:r>
              <a:rPr lang="ar-EG" sz="3600" dirty="0"/>
              <a:t>من أجل الذى ولد لنا، في مدينة داود، مخلصنا يسوع، والمسيح الرب.</a:t>
            </a:r>
            <a:endParaRPr lang="en-GB" sz="3600" dirty="0"/>
          </a:p>
        </p:txBody>
      </p:sp>
      <p:sp>
        <p:nvSpPr>
          <p:cNvPr id="4" name="Text Placeholder 3">
            <a:extLst>
              <a:ext uri="{FF2B5EF4-FFF2-40B4-BE49-F238E27FC236}">
                <a16:creationId xmlns:a16="http://schemas.microsoft.com/office/drawing/2014/main" id="{A0CDD886-6B48-461A-94DA-8953810BC162}"/>
              </a:ext>
            </a:extLst>
          </p:cNvPr>
          <p:cNvSpPr>
            <a:spLocks noGrp="1"/>
          </p:cNvSpPr>
          <p:nvPr>
            <p:ph type="body" sz="quarter" idx="12"/>
          </p:nvPr>
        </p:nvSpPr>
        <p:spPr>
          <a:xfrm>
            <a:off x="0" y="4571999"/>
            <a:ext cx="9144000" cy="1089635"/>
          </a:xfrm>
        </p:spPr>
        <p:txBody>
          <a:bodyPr/>
          <a:lstStyle/>
          <a:p>
            <a:r>
              <a:rPr lang="en-GB" dirty="0" err="1"/>
              <a:t>E;be</a:t>
            </a:r>
            <a:r>
              <a:rPr lang="en-GB" dirty="0"/>
              <a:t> </a:t>
            </a:r>
            <a:r>
              <a:rPr lang="en-GB" dirty="0" err="1"/>
              <a:t>vy`etaumacf</a:t>
            </a:r>
            <a:r>
              <a:rPr lang="en-GB" dirty="0"/>
              <a:t> nan@ </a:t>
            </a:r>
            <a:r>
              <a:rPr lang="en-GB" dirty="0" err="1"/>
              <a:t>qen</a:t>
            </a:r>
            <a:r>
              <a:rPr lang="en-GB" dirty="0"/>
              <a:t> `;</a:t>
            </a:r>
            <a:r>
              <a:rPr lang="en-GB" dirty="0" err="1"/>
              <a:t>baki</a:t>
            </a:r>
            <a:r>
              <a:rPr lang="en-GB" dirty="0"/>
              <a:t> `</a:t>
            </a:r>
            <a:r>
              <a:rPr lang="en-GB" dirty="0" err="1"/>
              <a:t>nDauid</a:t>
            </a:r>
            <a:r>
              <a:rPr lang="en-GB" dirty="0"/>
              <a:t>@ </a:t>
            </a:r>
            <a:r>
              <a:rPr lang="en-GB" dirty="0" err="1"/>
              <a:t>penCwtyr</a:t>
            </a:r>
            <a:r>
              <a:rPr lang="en-GB" dirty="0"/>
              <a:t> I=y=c@ </a:t>
            </a:r>
            <a:r>
              <a:rPr lang="en-GB" dirty="0" err="1"/>
              <a:t>ouoh</a:t>
            </a:r>
            <a:r>
              <a:rPr lang="en-GB" dirty="0"/>
              <a:t> P=,=c P=o=c.</a:t>
            </a:r>
          </a:p>
        </p:txBody>
      </p:sp>
    </p:spTree>
    <p:extLst>
      <p:ext uri="{BB962C8B-B14F-4D97-AF65-F5344CB8AC3E}">
        <p14:creationId xmlns:p14="http://schemas.microsoft.com/office/powerpoint/2010/main" val="3791748906"/>
      </p:ext>
    </p:extLst>
  </p:cSld>
  <p:clrMapOvr>
    <a:masterClrMapping/>
  </p:clrMapOvr>
</p:sld>
</file>

<file path=ppt/slides/slide11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3B57BA2-52A6-4884-9334-A4C68E05C6E5}"/>
              </a:ext>
            </a:extLst>
          </p:cNvPr>
          <p:cNvSpPr>
            <a:spLocks noGrp="1"/>
          </p:cNvSpPr>
          <p:nvPr>
            <p:ph type="body" sz="quarter" idx="10"/>
          </p:nvPr>
        </p:nvSpPr>
        <p:spPr/>
        <p:txBody>
          <a:bodyPr/>
          <a:lstStyle/>
          <a:p>
            <a:r>
              <a:rPr lang="ar-EG" dirty="0"/>
              <a:t>آمويني ني لاؤس تيرو: إنتين إر ماكاري زين امموس: چيه أسشوبي إمماف: أووه إمبارثينوس إفسوب. </a:t>
            </a:r>
            <a:endParaRPr lang="en-GB" dirty="0"/>
          </a:p>
        </p:txBody>
      </p:sp>
      <p:sp>
        <p:nvSpPr>
          <p:cNvPr id="3" name="Text Placeholder 2">
            <a:extLst>
              <a:ext uri="{FF2B5EF4-FFF2-40B4-BE49-F238E27FC236}">
                <a16:creationId xmlns:a16="http://schemas.microsoft.com/office/drawing/2014/main" id="{5BBFB9CF-A80A-44A0-B793-502987C82F20}"/>
              </a:ext>
            </a:extLst>
          </p:cNvPr>
          <p:cNvSpPr>
            <a:spLocks noGrp="1"/>
          </p:cNvSpPr>
          <p:nvPr>
            <p:ph type="body" sz="quarter" idx="11"/>
          </p:nvPr>
        </p:nvSpPr>
        <p:spPr/>
        <p:txBody>
          <a:bodyPr anchor="ctr"/>
          <a:lstStyle/>
          <a:p>
            <a:r>
              <a:rPr lang="ar-EG" sz="3400" dirty="0"/>
              <a:t>تعالوا يا جميع الشعوب، لنغبطها، لأنها صارت أما، وعذراء معاً. </a:t>
            </a:r>
            <a:endParaRPr lang="en-GB" sz="3400" dirty="0"/>
          </a:p>
        </p:txBody>
      </p:sp>
      <p:sp>
        <p:nvSpPr>
          <p:cNvPr id="4" name="Text Placeholder 3">
            <a:extLst>
              <a:ext uri="{FF2B5EF4-FFF2-40B4-BE49-F238E27FC236}">
                <a16:creationId xmlns:a16="http://schemas.microsoft.com/office/drawing/2014/main" id="{44635936-E912-4920-B121-40BCAD9F8021}"/>
              </a:ext>
            </a:extLst>
          </p:cNvPr>
          <p:cNvSpPr>
            <a:spLocks noGrp="1"/>
          </p:cNvSpPr>
          <p:nvPr>
            <p:ph type="body" sz="quarter" idx="12"/>
          </p:nvPr>
        </p:nvSpPr>
        <p:spPr/>
        <p:txBody>
          <a:bodyPr/>
          <a:lstStyle/>
          <a:p>
            <a:pPr>
              <a:spcBef>
                <a:spcPts val="0"/>
              </a:spcBef>
            </a:pPr>
            <a:r>
              <a:rPr lang="en-GB" sz="3800" dirty="0" err="1"/>
              <a:t>Amwini</a:t>
            </a:r>
            <a:r>
              <a:rPr lang="en-GB" sz="3800" dirty="0"/>
              <a:t> </a:t>
            </a:r>
            <a:r>
              <a:rPr lang="en-GB" sz="3800" dirty="0" err="1"/>
              <a:t>nilaoc</a:t>
            </a:r>
            <a:r>
              <a:rPr lang="en-GB" sz="3800" dirty="0"/>
              <a:t> </a:t>
            </a:r>
            <a:r>
              <a:rPr lang="en-GB" sz="3800" dirty="0" err="1"/>
              <a:t>tyrou</a:t>
            </a:r>
            <a:r>
              <a:rPr lang="en-GB" sz="3800" dirty="0"/>
              <a:t>@ `</a:t>
            </a:r>
            <a:r>
              <a:rPr lang="en-GB" sz="3800" dirty="0" err="1"/>
              <a:t>nten`ermakarizin</a:t>
            </a:r>
            <a:r>
              <a:rPr lang="en-GB" sz="3800" dirty="0"/>
              <a:t> `</a:t>
            </a:r>
            <a:r>
              <a:rPr lang="en-GB" sz="3800" dirty="0" err="1"/>
              <a:t>mmoc</a:t>
            </a:r>
            <a:r>
              <a:rPr lang="en-GB" sz="3800" dirty="0"/>
              <a:t>@</a:t>
            </a:r>
            <a:endParaRPr lang="ar-EG" sz="3800" dirty="0"/>
          </a:p>
          <a:p>
            <a:pPr>
              <a:spcBef>
                <a:spcPts val="0"/>
              </a:spcBef>
            </a:pPr>
            <a:r>
              <a:rPr lang="en-GB" sz="3800" dirty="0"/>
              <a:t> je </a:t>
            </a:r>
            <a:r>
              <a:rPr lang="en-GB" sz="3800" dirty="0" err="1"/>
              <a:t>acswpi</a:t>
            </a:r>
            <a:r>
              <a:rPr lang="en-GB" sz="3800" dirty="0"/>
              <a:t> `</a:t>
            </a:r>
            <a:r>
              <a:rPr lang="en-GB" sz="3800" dirty="0" err="1"/>
              <a:t>mmau</a:t>
            </a:r>
            <a:r>
              <a:rPr lang="en-GB" sz="3800" dirty="0"/>
              <a:t>@ </a:t>
            </a:r>
            <a:r>
              <a:rPr lang="en-GB" sz="3800" dirty="0" err="1"/>
              <a:t>ouoh</a:t>
            </a:r>
            <a:r>
              <a:rPr lang="en-GB" sz="3800" dirty="0"/>
              <a:t> `</a:t>
            </a:r>
            <a:r>
              <a:rPr lang="en-GB" sz="3800" dirty="0" err="1"/>
              <a:t>mPar;enoc</a:t>
            </a:r>
            <a:r>
              <a:rPr lang="en-GB" sz="3800" dirty="0"/>
              <a:t> </a:t>
            </a:r>
            <a:r>
              <a:rPr lang="en-GB" sz="3800" dirty="0" err="1"/>
              <a:t>eucop</a:t>
            </a:r>
            <a:r>
              <a:rPr lang="en-GB" sz="3800" dirty="0"/>
              <a:t>.</a:t>
            </a:r>
          </a:p>
          <a:p>
            <a:pPr>
              <a:spcBef>
                <a:spcPts val="0"/>
              </a:spcBef>
            </a:pPr>
            <a:endParaRPr lang="en-GB" sz="3800" dirty="0"/>
          </a:p>
        </p:txBody>
      </p:sp>
    </p:spTree>
    <p:extLst>
      <p:ext uri="{BB962C8B-B14F-4D97-AF65-F5344CB8AC3E}">
        <p14:creationId xmlns:p14="http://schemas.microsoft.com/office/powerpoint/2010/main" val="1608197512"/>
      </p:ext>
    </p:extLst>
  </p:cSld>
  <p:clrMapOvr>
    <a:masterClrMapping/>
  </p:clrMapOvr>
</p:sld>
</file>

<file path=ppt/slides/slide11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94363BE-81DC-4E95-BC49-4DCC93730137}"/>
              </a:ext>
            </a:extLst>
          </p:cNvPr>
          <p:cNvSpPr>
            <a:spLocks noGrp="1"/>
          </p:cNvSpPr>
          <p:nvPr>
            <p:ph type="body" sz="quarter" idx="10"/>
          </p:nvPr>
        </p:nvSpPr>
        <p:spPr/>
        <p:txBody>
          <a:bodyPr/>
          <a:lstStyle/>
          <a:p>
            <a:r>
              <a:rPr lang="ar-EG" sz="3500" dirty="0"/>
              <a:t>شيريه نيه أوتي بارثينوس: ثي إت طوفيوت إن أت طاكو: إيطا بي لوغوس إنتيه إفيوت: إى أفتشي ساركس إيفول إنخيتي. </a:t>
            </a:r>
            <a:endParaRPr lang="en-GB" sz="3500" dirty="0"/>
          </a:p>
        </p:txBody>
      </p:sp>
      <p:sp>
        <p:nvSpPr>
          <p:cNvPr id="3" name="Text Placeholder 2">
            <a:extLst>
              <a:ext uri="{FF2B5EF4-FFF2-40B4-BE49-F238E27FC236}">
                <a16:creationId xmlns:a16="http://schemas.microsoft.com/office/drawing/2014/main" id="{96E3E912-0E4C-4F76-8D6F-4FFD2F22CC4D}"/>
              </a:ext>
            </a:extLst>
          </p:cNvPr>
          <p:cNvSpPr>
            <a:spLocks noGrp="1"/>
          </p:cNvSpPr>
          <p:nvPr>
            <p:ph type="body" sz="quarter" idx="11"/>
          </p:nvPr>
        </p:nvSpPr>
        <p:spPr/>
        <p:txBody>
          <a:bodyPr/>
          <a:lstStyle/>
          <a:p>
            <a:r>
              <a:rPr lang="ar-EG" sz="3600" dirty="0"/>
              <a:t>السلام لك أيتها العذراء، النقية عديمة الفساد، التي كلمة الأب، أتى وتجسد منك. </a:t>
            </a:r>
            <a:endParaRPr lang="en-GB" sz="3600" dirty="0"/>
          </a:p>
        </p:txBody>
      </p:sp>
      <p:sp>
        <p:nvSpPr>
          <p:cNvPr id="4" name="Text Placeholder 3">
            <a:extLst>
              <a:ext uri="{FF2B5EF4-FFF2-40B4-BE49-F238E27FC236}">
                <a16:creationId xmlns:a16="http://schemas.microsoft.com/office/drawing/2014/main" id="{1D67A228-0558-45A4-9851-DB88EA174E7E}"/>
              </a:ext>
            </a:extLst>
          </p:cNvPr>
          <p:cNvSpPr>
            <a:spLocks noGrp="1"/>
          </p:cNvSpPr>
          <p:nvPr>
            <p:ph type="body" sz="quarter" idx="12"/>
          </p:nvPr>
        </p:nvSpPr>
        <p:spPr>
          <a:xfrm>
            <a:off x="0" y="4657587"/>
            <a:ext cx="9144000" cy="1189740"/>
          </a:xfrm>
        </p:spPr>
        <p:txBody>
          <a:bodyPr/>
          <a:lstStyle/>
          <a:p>
            <a:r>
              <a:rPr lang="en-GB" sz="3600" dirty="0"/>
              <a:t>&lt;ere ne `w ]</a:t>
            </a:r>
            <a:r>
              <a:rPr lang="en-GB" sz="3600" dirty="0" err="1"/>
              <a:t>Par;enoc</a:t>
            </a:r>
            <a:r>
              <a:rPr lang="en-GB" sz="3600" dirty="0"/>
              <a:t>@ ;</a:t>
            </a:r>
            <a:r>
              <a:rPr lang="en-GB" sz="3600" dirty="0" err="1"/>
              <a:t>y`ettoubyout</a:t>
            </a:r>
            <a:r>
              <a:rPr lang="en-GB" sz="3600" dirty="0"/>
              <a:t> `</a:t>
            </a:r>
            <a:r>
              <a:rPr lang="en-GB" sz="3600" dirty="0" err="1"/>
              <a:t>nattako</a:t>
            </a:r>
            <a:r>
              <a:rPr lang="en-GB" sz="3600" dirty="0"/>
              <a:t>@</a:t>
            </a:r>
            <a:endParaRPr lang="ar-EG" sz="3600" dirty="0"/>
          </a:p>
          <a:p>
            <a:r>
              <a:rPr lang="en-GB" sz="3600" dirty="0"/>
              <a:t> `eta </a:t>
            </a:r>
            <a:r>
              <a:rPr lang="en-GB" sz="3600" dirty="0" err="1"/>
              <a:t>piLogoc</a:t>
            </a:r>
            <a:r>
              <a:rPr lang="en-GB" sz="3600" dirty="0"/>
              <a:t> `</a:t>
            </a:r>
            <a:r>
              <a:rPr lang="en-GB" sz="3600" dirty="0" err="1"/>
              <a:t>nte</a:t>
            </a:r>
            <a:r>
              <a:rPr lang="en-GB" sz="3600" dirty="0"/>
              <a:t> `</a:t>
            </a:r>
            <a:r>
              <a:rPr lang="en-GB" sz="3600" dirty="0" err="1"/>
              <a:t>Viwt</a:t>
            </a:r>
            <a:r>
              <a:rPr lang="en-GB" sz="3600" dirty="0"/>
              <a:t>@ `</a:t>
            </a:r>
            <a:r>
              <a:rPr lang="en-GB" sz="3600" dirty="0" err="1"/>
              <a:t>i</a:t>
            </a:r>
            <a:r>
              <a:rPr lang="en-GB" sz="3600" dirty="0"/>
              <a:t> </a:t>
            </a:r>
            <a:r>
              <a:rPr lang="en-GB" sz="3600" dirty="0" err="1"/>
              <a:t>af</a:t>
            </a:r>
            <a:r>
              <a:rPr lang="en-GB" sz="3600" dirty="0"/>
              <a:t>[</a:t>
            </a:r>
            <a:r>
              <a:rPr lang="en-GB" sz="3600" dirty="0" err="1"/>
              <a:t>icarx</a:t>
            </a:r>
            <a:r>
              <a:rPr lang="en-GB" sz="3600" dirty="0"/>
              <a:t> `</a:t>
            </a:r>
            <a:r>
              <a:rPr lang="en-GB" sz="3600" dirty="0" err="1"/>
              <a:t>ebol`nqy</a:t>
            </a:r>
            <a:r>
              <a:rPr lang="en-GB" sz="3600" dirty="0"/>
              <a:t>].</a:t>
            </a:r>
          </a:p>
        </p:txBody>
      </p:sp>
    </p:spTree>
    <p:extLst>
      <p:ext uri="{BB962C8B-B14F-4D97-AF65-F5344CB8AC3E}">
        <p14:creationId xmlns:p14="http://schemas.microsoft.com/office/powerpoint/2010/main" val="3250711583"/>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066CC6C-0A29-4DD6-9168-44171FA68B7E}"/>
              </a:ext>
            </a:extLst>
          </p:cNvPr>
          <p:cNvSpPr>
            <a:spLocks noGrp="1"/>
          </p:cNvSpPr>
          <p:nvPr>
            <p:ph type="title"/>
          </p:nvPr>
        </p:nvSpPr>
        <p:spPr/>
        <p:txBody>
          <a:bodyPr/>
          <a:lstStyle/>
          <a:p>
            <a:endParaRPr lang="en-GB"/>
          </a:p>
        </p:txBody>
      </p:sp>
      <p:sp>
        <p:nvSpPr>
          <p:cNvPr id="5" name="Text Placeholder 4"/>
          <p:cNvSpPr>
            <a:spLocks noGrp="1"/>
          </p:cNvSpPr>
          <p:nvPr>
            <p:ph type="body" sz="quarter" idx="10"/>
          </p:nvPr>
        </p:nvSpPr>
        <p:spPr/>
        <p:txBody>
          <a:bodyPr/>
          <a:lstStyle/>
          <a:p>
            <a:r>
              <a:rPr lang="ar-EG" sz="3600" dirty="0"/>
              <a:t>هيتين ني إفشي : إنتيه مويسيس بي أرشي إبروفيتس : إبشويس أري إهموت نان : إم بي كو إيفول إنتيه نين نوفي.</a:t>
            </a:r>
          </a:p>
        </p:txBody>
      </p:sp>
      <p:sp>
        <p:nvSpPr>
          <p:cNvPr id="6" name="Text Placeholder 5"/>
          <p:cNvSpPr>
            <a:spLocks noGrp="1"/>
          </p:cNvSpPr>
          <p:nvPr>
            <p:ph type="body" sz="quarter" idx="11"/>
          </p:nvPr>
        </p:nvSpPr>
        <p:spPr>
          <a:xfrm>
            <a:off x="0" y="3710609"/>
            <a:ext cx="9144000" cy="538662"/>
          </a:xfrm>
        </p:spPr>
        <p:txBody>
          <a:bodyPr/>
          <a:lstStyle/>
          <a:p>
            <a:r>
              <a:rPr lang="ar-EG" sz="3200" dirty="0"/>
              <a:t>بصلوات : موسى رئيس الأنبياء : يارب انعم لنا : بمغفرة خطايانا.</a:t>
            </a:r>
          </a:p>
        </p:txBody>
      </p:sp>
      <p:sp>
        <p:nvSpPr>
          <p:cNvPr id="7" name="Text Placeholder 6"/>
          <p:cNvSpPr>
            <a:spLocks noGrp="1"/>
          </p:cNvSpPr>
          <p:nvPr>
            <p:ph type="body" sz="quarter" idx="12"/>
          </p:nvPr>
        </p:nvSpPr>
        <p:spPr>
          <a:xfrm>
            <a:off x="0" y="4454517"/>
            <a:ext cx="9144000" cy="1189740"/>
          </a:xfrm>
        </p:spPr>
        <p:txBody>
          <a:bodyPr/>
          <a:lstStyle/>
          <a:p>
            <a:r>
              <a:rPr lang="en-US" sz="3600" dirty="0"/>
              <a:t>Hiten </a:t>
            </a:r>
            <a:r>
              <a:rPr lang="en-US" sz="3600" dirty="0" err="1"/>
              <a:t>nieu,y</a:t>
            </a:r>
            <a:r>
              <a:rPr lang="en-US" sz="3600" dirty="0"/>
              <a:t>@ `</a:t>
            </a:r>
            <a:r>
              <a:rPr lang="en-US" sz="3600" dirty="0" err="1"/>
              <a:t>nte</a:t>
            </a:r>
            <a:r>
              <a:rPr lang="en-US" sz="3600" dirty="0"/>
              <a:t> </a:t>
            </a:r>
            <a:r>
              <a:rPr lang="en-US" sz="3600" dirty="0" err="1"/>
              <a:t>Mw`ucyc</a:t>
            </a:r>
            <a:r>
              <a:rPr lang="en-US" sz="3600" dirty="0"/>
              <a:t> </a:t>
            </a:r>
            <a:r>
              <a:rPr lang="en-US" sz="3600" dirty="0" err="1"/>
              <a:t>piar,y`provytyc</a:t>
            </a:r>
            <a:r>
              <a:rPr lang="en-US" sz="3600" dirty="0"/>
              <a:t>@</a:t>
            </a:r>
          </a:p>
          <a:p>
            <a:r>
              <a:rPr lang="en-US" sz="3600" dirty="0"/>
              <a:t> `P[</a:t>
            </a:r>
            <a:r>
              <a:rPr lang="en-US" sz="3600" dirty="0" err="1"/>
              <a:t>oic</a:t>
            </a:r>
            <a:r>
              <a:rPr lang="en-US" sz="3600" dirty="0"/>
              <a:t> `</a:t>
            </a:r>
            <a:r>
              <a:rPr lang="en-US" sz="3600" dirty="0" err="1"/>
              <a:t>ari`hmot</a:t>
            </a:r>
            <a:r>
              <a:rPr lang="en-US" sz="3600" dirty="0"/>
              <a:t> nan@ `</a:t>
            </a:r>
            <a:r>
              <a:rPr lang="en-US" sz="3600" dirty="0" err="1"/>
              <a:t>mpi,w</a:t>
            </a:r>
            <a:r>
              <a:rPr lang="en-US" sz="3600" dirty="0"/>
              <a:t> `</a:t>
            </a:r>
            <a:r>
              <a:rPr lang="en-US" sz="3600" dirty="0" err="1"/>
              <a:t>ebol</a:t>
            </a:r>
            <a:r>
              <a:rPr lang="en-US" sz="3600" dirty="0"/>
              <a:t> `</a:t>
            </a:r>
            <a:r>
              <a:rPr lang="en-US" sz="3600" dirty="0" err="1"/>
              <a:t>nte</a:t>
            </a:r>
            <a:r>
              <a:rPr lang="en-US" sz="3600" dirty="0"/>
              <a:t> </a:t>
            </a:r>
            <a:r>
              <a:rPr lang="en-US" sz="3600" dirty="0" err="1"/>
              <a:t>nennobi</a:t>
            </a:r>
            <a:r>
              <a:rPr lang="en-US" sz="3600" dirty="0"/>
              <a:t>.</a:t>
            </a:r>
          </a:p>
        </p:txBody>
      </p:sp>
    </p:spTree>
    <p:extLst>
      <p:ext uri="{BB962C8B-B14F-4D97-AF65-F5344CB8AC3E}">
        <p14:creationId xmlns:p14="http://schemas.microsoft.com/office/powerpoint/2010/main" val="2995678152"/>
      </p:ext>
    </p:extLst>
  </p:cSld>
  <p:clrMapOvr>
    <a:masterClrMapping/>
  </p:clrMapOvr>
</p:sld>
</file>

<file path=ppt/slides/slide11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E3A5F9F-F740-4538-B9AA-14B49982F920}"/>
              </a:ext>
            </a:extLst>
          </p:cNvPr>
          <p:cNvSpPr>
            <a:spLocks noGrp="1"/>
          </p:cNvSpPr>
          <p:nvPr>
            <p:ph type="body" sz="quarter" idx="10"/>
          </p:nvPr>
        </p:nvSpPr>
        <p:spPr/>
        <p:txBody>
          <a:bodyPr/>
          <a:lstStyle/>
          <a:p>
            <a:r>
              <a:rPr kumimoji="0" lang="ar-EG" sz="4000" b="1" i="0" u="none" strike="noStrike" kern="1200" cap="none" normalizeH="0" baseline="0" dirty="0">
                <a:ln>
                  <a:noFill/>
                </a:ln>
                <a:solidFill>
                  <a:schemeClr val="bg1"/>
                </a:solidFill>
                <a:effectLst/>
                <a:latin typeface="Times New Roman" pitchFamily="18" charset="0"/>
                <a:ea typeface="+mn-ea"/>
                <a:cs typeface="Times New Roman" pitchFamily="18" charset="0"/>
              </a:rPr>
              <a:t>شيريه بي كيميل ليون: إن آطاتشني أووه إتسوتب: إنتيه تي بارثينا إممي: أووه أت جيك إيفول. </a:t>
            </a:r>
            <a:endParaRPr lang="en-GB" dirty="0"/>
          </a:p>
        </p:txBody>
      </p:sp>
      <p:sp>
        <p:nvSpPr>
          <p:cNvPr id="3" name="Text Placeholder 2">
            <a:extLst>
              <a:ext uri="{FF2B5EF4-FFF2-40B4-BE49-F238E27FC236}">
                <a16:creationId xmlns:a16="http://schemas.microsoft.com/office/drawing/2014/main" id="{2A2F7E3E-3FAF-42E4-AB32-7288D2AB619D}"/>
              </a:ext>
            </a:extLst>
          </p:cNvPr>
          <p:cNvSpPr>
            <a:spLocks noGrp="1"/>
          </p:cNvSpPr>
          <p:nvPr>
            <p:ph type="body" sz="quarter" idx="11"/>
          </p:nvPr>
        </p:nvSpPr>
        <p:spPr/>
        <p:txBody>
          <a:bodyPr anchor="ctr"/>
          <a:lstStyle/>
          <a:p>
            <a:r>
              <a:rPr lang="ar-EG" sz="3100" dirty="0"/>
              <a:t>السلام للإناء، الذى بغير عيب المختار، الذى لبتوليتك، الحقيقية الكاملة.</a:t>
            </a:r>
            <a:endParaRPr lang="en-GB" sz="3100" dirty="0"/>
          </a:p>
        </p:txBody>
      </p:sp>
      <p:sp>
        <p:nvSpPr>
          <p:cNvPr id="4" name="Text Placeholder 3">
            <a:extLst>
              <a:ext uri="{FF2B5EF4-FFF2-40B4-BE49-F238E27FC236}">
                <a16:creationId xmlns:a16="http://schemas.microsoft.com/office/drawing/2014/main" id="{7ACFC2B4-1705-40AD-BA0B-4A0864B5C7C8}"/>
              </a:ext>
            </a:extLst>
          </p:cNvPr>
          <p:cNvSpPr>
            <a:spLocks noGrp="1"/>
          </p:cNvSpPr>
          <p:nvPr>
            <p:ph type="body" sz="quarter" idx="12"/>
          </p:nvPr>
        </p:nvSpPr>
        <p:spPr/>
        <p:txBody>
          <a:bodyPr/>
          <a:lstStyle/>
          <a:p>
            <a:r>
              <a:rPr lang="en-GB" dirty="0"/>
              <a:t>&lt;ere </a:t>
            </a:r>
            <a:r>
              <a:rPr lang="en-GB" dirty="0" err="1"/>
              <a:t>pikumillion</a:t>
            </a:r>
            <a:r>
              <a:rPr lang="en-GB" dirty="0"/>
              <a:t>@ `nata[</a:t>
            </a:r>
            <a:r>
              <a:rPr lang="en-GB" dirty="0" err="1"/>
              <a:t>ni</a:t>
            </a:r>
            <a:r>
              <a:rPr lang="en-GB" dirty="0"/>
              <a:t> </a:t>
            </a:r>
            <a:r>
              <a:rPr lang="en-GB" dirty="0" err="1"/>
              <a:t>ouoh</a:t>
            </a:r>
            <a:r>
              <a:rPr lang="en-GB" dirty="0"/>
              <a:t> </a:t>
            </a:r>
            <a:r>
              <a:rPr lang="en-GB" dirty="0" err="1"/>
              <a:t>etcwtp</a:t>
            </a:r>
            <a:r>
              <a:rPr lang="en-GB" dirty="0"/>
              <a:t>@</a:t>
            </a:r>
            <a:endParaRPr lang="ar-EG" dirty="0"/>
          </a:p>
          <a:p>
            <a:pPr>
              <a:spcBef>
                <a:spcPts val="0"/>
              </a:spcBef>
            </a:pPr>
            <a:r>
              <a:rPr lang="en-GB" dirty="0"/>
              <a:t> `</a:t>
            </a:r>
            <a:r>
              <a:rPr lang="en-GB" dirty="0" err="1"/>
              <a:t>nte</a:t>
            </a:r>
            <a:r>
              <a:rPr lang="en-GB" dirty="0"/>
              <a:t> </a:t>
            </a:r>
            <a:r>
              <a:rPr lang="en-GB" dirty="0" err="1"/>
              <a:t>tepar;eni`a</a:t>
            </a:r>
            <a:r>
              <a:rPr lang="en-GB" dirty="0"/>
              <a:t> `</a:t>
            </a:r>
            <a:r>
              <a:rPr lang="en-GB" dirty="0" err="1"/>
              <a:t>mmyi</a:t>
            </a:r>
            <a:r>
              <a:rPr lang="en-GB" dirty="0"/>
              <a:t>@ </a:t>
            </a:r>
            <a:r>
              <a:rPr lang="en-GB" dirty="0" err="1"/>
              <a:t>ouoh</a:t>
            </a:r>
            <a:r>
              <a:rPr lang="en-GB" dirty="0"/>
              <a:t> </a:t>
            </a:r>
            <a:r>
              <a:rPr lang="en-GB" dirty="0" err="1"/>
              <a:t>etjyk</a:t>
            </a:r>
            <a:r>
              <a:rPr lang="en-GB" dirty="0"/>
              <a:t> `</a:t>
            </a:r>
            <a:r>
              <a:rPr lang="en-GB" dirty="0" err="1"/>
              <a:t>ebol</a:t>
            </a:r>
            <a:r>
              <a:rPr lang="en-GB" dirty="0"/>
              <a:t>.</a:t>
            </a:r>
          </a:p>
        </p:txBody>
      </p:sp>
    </p:spTree>
    <p:extLst>
      <p:ext uri="{BB962C8B-B14F-4D97-AF65-F5344CB8AC3E}">
        <p14:creationId xmlns:p14="http://schemas.microsoft.com/office/powerpoint/2010/main" val="4147156248"/>
      </p:ext>
    </p:extLst>
  </p:cSld>
  <p:clrMapOvr>
    <a:masterClrMapping/>
  </p:clrMapOvr>
</p:sld>
</file>

<file path=ppt/slides/slide11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6C8439A-F2D5-4E5E-8BEE-722928A51342}"/>
              </a:ext>
            </a:extLst>
          </p:cNvPr>
          <p:cNvSpPr>
            <a:spLocks noGrp="1"/>
          </p:cNvSpPr>
          <p:nvPr>
            <p:ph type="body" sz="quarter" idx="10"/>
          </p:nvPr>
        </p:nvSpPr>
        <p:spPr>
          <a:xfrm>
            <a:off x="0" y="5795681"/>
            <a:ext cx="9144000" cy="1055693"/>
          </a:xfrm>
        </p:spPr>
        <p:txBody>
          <a:bodyPr/>
          <a:lstStyle/>
          <a:p>
            <a:r>
              <a:rPr lang="ar-EG" sz="3400" dirty="0"/>
              <a:t>شيريه بي باراذيسوس: انلوجيكون إنتيه بخرستوس: في إيطاف شوبي إمماه إسناف إن آدام: إثفيه آدام بي شورب إنرومي. </a:t>
            </a:r>
            <a:endParaRPr lang="en-GB" sz="3400" dirty="0"/>
          </a:p>
        </p:txBody>
      </p:sp>
      <p:sp>
        <p:nvSpPr>
          <p:cNvPr id="3" name="Text Placeholder 2">
            <a:extLst>
              <a:ext uri="{FF2B5EF4-FFF2-40B4-BE49-F238E27FC236}">
                <a16:creationId xmlns:a16="http://schemas.microsoft.com/office/drawing/2014/main" id="{392D67D0-7573-4A3D-9111-9B1D7964427F}"/>
              </a:ext>
            </a:extLst>
          </p:cNvPr>
          <p:cNvSpPr>
            <a:spLocks noGrp="1"/>
          </p:cNvSpPr>
          <p:nvPr>
            <p:ph type="body" sz="quarter" idx="11"/>
          </p:nvPr>
        </p:nvSpPr>
        <p:spPr>
          <a:xfrm>
            <a:off x="0" y="3750950"/>
            <a:ext cx="9144000" cy="854991"/>
          </a:xfrm>
        </p:spPr>
        <p:txBody>
          <a:bodyPr/>
          <a:lstStyle/>
          <a:p>
            <a:r>
              <a:rPr lang="ar-EG" sz="3600" dirty="0"/>
              <a:t>السلام للفردوس، الناطق للمسيح، الذى صار أدم الثاني، من أجل أدم الإنسان الأول. </a:t>
            </a:r>
            <a:endParaRPr lang="en-GB" sz="3600" dirty="0"/>
          </a:p>
        </p:txBody>
      </p:sp>
      <p:sp>
        <p:nvSpPr>
          <p:cNvPr id="4" name="Text Placeholder 3">
            <a:extLst>
              <a:ext uri="{FF2B5EF4-FFF2-40B4-BE49-F238E27FC236}">
                <a16:creationId xmlns:a16="http://schemas.microsoft.com/office/drawing/2014/main" id="{6FF7FE85-14C5-48FB-A7B8-0BCB73D30E01}"/>
              </a:ext>
            </a:extLst>
          </p:cNvPr>
          <p:cNvSpPr>
            <a:spLocks noGrp="1"/>
          </p:cNvSpPr>
          <p:nvPr>
            <p:ph type="body" sz="quarter" idx="12"/>
          </p:nvPr>
        </p:nvSpPr>
        <p:spPr>
          <a:xfrm>
            <a:off x="0" y="4740411"/>
            <a:ext cx="9144000" cy="1189740"/>
          </a:xfrm>
        </p:spPr>
        <p:txBody>
          <a:bodyPr/>
          <a:lstStyle/>
          <a:p>
            <a:r>
              <a:rPr lang="en-GB" sz="3400" dirty="0"/>
              <a:t>&lt;ere </a:t>
            </a:r>
            <a:r>
              <a:rPr lang="en-GB" sz="3400" dirty="0" err="1"/>
              <a:t>piParadicoc</a:t>
            </a:r>
            <a:r>
              <a:rPr lang="en-GB" sz="3400" dirty="0"/>
              <a:t>@ `</a:t>
            </a:r>
            <a:r>
              <a:rPr lang="en-GB" sz="3400" dirty="0" err="1"/>
              <a:t>nlogikon</a:t>
            </a:r>
            <a:r>
              <a:rPr lang="en-GB" sz="3400" dirty="0"/>
              <a:t> `</a:t>
            </a:r>
            <a:r>
              <a:rPr lang="en-GB" sz="3400" dirty="0" err="1"/>
              <a:t>nte</a:t>
            </a:r>
            <a:r>
              <a:rPr lang="en-GB" sz="3400" dirty="0"/>
              <a:t> P=,=c@ </a:t>
            </a:r>
            <a:r>
              <a:rPr lang="en-GB" sz="3400" dirty="0" err="1"/>
              <a:t>vy`etafswpi</a:t>
            </a:r>
            <a:endParaRPr lang="ar-EG" sz="3400" dirty="0"/>
          </a:p>
          <a:p>
            <a:r>
              <a:rPr lang="en-GB" sz="3400" dirty="0"/>
              <a:t> `</a:t>
            </a:r>
            <a:r>
              <a:rPr lang="en-GB" sz="3400" dirty="0" err="1"/>
              <a:t>mmah`cnau</a:t>
            </a:r>
            <a:r>
              <a:rPr lang="en-GB" sz="3400" dirty="0"/>
              <a:t> `</a:t>
            </a:r>
            <a:r>
              <a:rPr lang="en-GB" sz="3400" dirty="0" err="1"/>
              <a:t>nAdam</a:t>
            </a:r>
            <a:r>
              <a:rPr lang="en-GB" sz="3400" dirty="0"/>
              <a:t>@ </a:t>
            </a:r>
            <a:r>
              <a:rPr lang="en-GB" sz="3400" dirty="0" err="1"/>
              <a:t>e;be</a:t>
            </a:r>
            <a:r>
              <a:rPr lang="en-GB" sz="3400" dirty="0"/>
              <a:t> Adam </a:t>
            </a:r>
            <a:r>
              <a:rPr lang="en-GB" sz="3400" dirty="0" err="1"/>
              <a:t>pisorp</a:t>
            </a:r>
            <a:r>
              <a:rPr lang="en-GB" sz="3400" dirty="0"/>
              <a:t> `</a:t>
            </a:r>
            <a:r>
              <a:rPr lang="en-GB" sz="3400" dirty="0" err="1"/>
              <a:t>nrwmi</a:t>
            </a:r>
            <a:r>
              <a:rPr lang="en-GB" sz="3400" dirty="0"/>
              <a:t>.</a:t>
            </a:r>
          </a:p>
        </p:txBody>
      </p:sp>
    </p:spTree>
    <p:extLst>
      <p:ext uri="{BB962C8B-B14F-4D97-AF65-F5344CB8AC3E}">
        <p14:creationId xmlns:p14="http://schemas.microsoft.com/office/powerpoint/2010/main" val="4131332996"/>
      </p:ext>
    </p:extLst>
  </p:cSld>
  <p:clrMapOvr>
    <a:masterClrMapping/>
  </p:clrMapOvr>
</p:sld>
</file>

<file path=ppt/slides/slide11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657F873-E65D-410F-B045-62387009B72D}"/>
              </a:ext>
            </a:extLst>
          </p:cNvPr>
          <p:cNvSpPr>
            <a:spLocks noGrp="1"/>
          </p:cNvSpPr>
          <p:nvPr>
            <p:ph type="body" sz="quarter" idx="10"/>
          </p:nvPr>
        </p:nvSpPr>
        <p:spPr/>
        <p:txBody>
          <a:bodyPr/>
          <a:lstStyle/>
          <a:p>
            <a:r>
              <a:rPr lang="ar-EG" sz="3600" dirty="0"/>
              <a:t>شيريه بيه إرغاستيريون: إنتيه ميت أواى إن آت فورج: إنتيه نى فيسيس إيطا فئي إفما إفسوب: خين أوميت آت موجت. </a:t>
            </a:r>
            <a:endParaRPr lang="en-GB" sz="3600" dirty="0"/>
          </a:p>
        </p:txBody>
      </p:sp>
      <p:sp>
        <p:nvSpPr>
          <p:cNvPr id="3" name="Text Placeholder 2">
            <a:extLst>
              <a:ext uri="{FF2B5EF4-FFF2-40B4-BE49-F238E27FC236}">
                <a16:creationId xmlns:a16="http://schemas.microsoft.com/office/drawing/2014/main" id="{CCA2BAE2-BB1E-40A1-966C-2A239DEB595C}"/>
              </a:ext>
            </a:extLst>
          </p:cNvPr>
          <p:cNvSpPr>
            <a:spLocks noGrp="1"/>
          </p:cNvSpPr>
          <p:nvPr>
            <p:ph type="body" sz="quarter" idx="11"/>
          </p:nvPr>
        </p:nvSpPr>
        <p:spPr>
          <a:xfrm>
            <a:off x="0" y="3710609"/>
            <a:ext cx="9144000" cy="872269"/>
          </a:xfrm>
        </p:spPr>
        <p:txBody>
          <a:bodyPr/>
          <a:lstStyle/>
          <a:p>
            <a:r>
              <a:rPr lang="ar-EG" sz="3300" dirty="0"/>
              <a:t>السلام لمعمل الاتحاد، غير المفترق، الذى للطبائع التي أتت معا، إلى موضع واحد بغير اختلاط.</a:t>
            </a:r>
            <a:endParaRPr lang="en-GB" sz="3300" dirty="0"/>
          </a:p>
        </p:txBody>
      </p:sp>
      <p:sp>
        <p:nvSpPr>
          <p:cNvPr id="4" name="Text Placeholder 3">
            <a:extLst>
              <a:ext uri="{FF2B5EF4-FFF2-40B4-BE49-F238E27FC236}">
                <a16:creationId xmlns:a16="http://schemas.microsoft.com/office/drawing/2014/main" id="{61A70B5C-7ACF-4E82-8521-3230A3907A24}"/>
              </a:ext>
            </a:extLst>
          </p:cNvPr>
          <p:cNvSpPr>
            <a:spLocks noGrp="1"/>
          </p:cNvSpPr>
          <p:nvPr>
            <p:ph type="body" sz="quarter" idx="12"/>
          </p:nvPr>
        </p:nvSpPr>
        <p:spPr>
          <a:xfrm>
            <a:off x="0" y="4612340"/>
            <a:ext cx="9144000" cy="1019833"/>
          </a:xfrm>
        </p:spPr>
        <p:txBody>
          <a:bodyPr/>
          <a:lstStyle/>
          <a:p>
            <a:pPr>
              <a:spcBef>
                <a:spcPts val="0"/>
              </a:spcBef>
            </a:pPr>
            <a:r>
              <a:rPr lang="en-GB" sz="3500" dirty="0"/>
              <a:t>&lt;ere </a:t>
            </a:r>
            <a:r>
              <a:rPr lang="en-GB" sz="3500" dirty="0" err="1"/>
              <a:t>pi`ergactyrion</a:t>
            </a:r>
            <a:r>
              <a:rPr lang="en-GB" sz="3500" dirty="0"/>
              <a:t>@ `</a:t>
            </a:r>
            <a:r>
              <a:rPr lang="en-GB" sz="3500" dirty="0" err="1"/>
              <a:t>nte</a:t>
            </a:r>
            <a:r>
              <a:rPr lang="en-GB" sz="3500" dirty="0"/>
              <a:t> ]</a:t>
            </a:r>
            <a:r>
              <a:rPr lang="en-GB" sz="3500" dirty="0" err="1"/>
              <a:t>metouai</a:t>
            </a:r>
            <a:r>
              <a:rPr lang="en-GB" sz="3500" dirty="0"/>
              <a:t> `</a:t>
            </a:r>
            <a:r>
              <a:rPr lang="en-GB" sz="3500" dirty="0" err="1"/>
              <a:t>natvwrj</a:t>
            </a:r>
            <a:r>
              <a:rPr lang="en-GB" sz="3500" dirty="0"/>
              <a:t>@ `</a:t>
            </a:r>
            <a:r>
              <a:rPr lang="en-GB" sz="3500" dirty="0" err="1"/>
              <a:t>nte</a:t>
            </a:r>
            <a:endParaRPr lang="ar-EG" sz="3500" dirty="0"/>
          </a:p>
          <a:p>
            <a:pPr>
              <a:spcBef>
                <a:spcPts val="0"/>
              </a:spcBef>
            </a:pPr>
            <a:r>
              <a:rPr lang="en-GB" sz="3500" dirty="0"/>
              <a:t> </a:t>
            </a:r>
            <a:r>
              <a:rPr lang="en-GB" sz="3500" dirty="0" err="1"/>
              <a:t>nivucic</a:t>
            </a:r>
            <a:r>
              <a:rPr lang="en-GB" sz="3500" dirty="0"/>
              <a:t> </a:t>
            </a:r>
            <a:r>
              <a:rPr lang="en-GB" sz="3500" dirty="0" err="1"/>
              <a:t>etau`i</a:t>
            </a:r>
            <a:r>
              <a:rPr lang="en-GB" sz="3500" dirty="0"/>
              <a:t> </a:t>
            </a:r>
            <a:r>
              <a:rPr lang="en-GB" sz="3500" dirty="0" err="1"/>
              <a:t>euma</a:t>
            </a:r>
            <a:r>
              <a:rPr lang="en-GB" sz="3500" dirty="0"/>
              <a:t> </a:t>
            </a:r>
            <a:r>
              <a:rPr lang="en-GB" sz="3500" dirty="0" err="1"/>
              <a:t>aucop</a:t>
            </a:r>
            <a:r>
              <a:rPr lang="en-GB" sz="3500" dirty="0"/>
              <a:t>@ </a:t>
            </a:r>
            <a:r>
              <a:rPr lang="en-GB" sz="3500" dirty="0" err="1"/>
              <a:t>qen</a:t>
            </a:r>
            <a:r>
              <a:rPr lang="en-GB" sz="3500" dirty="0"/>
              <a:t> </a:t>
            </a:r>
            <a:r>
              <a:rPr lang="en-GB" sz="3500" dirty="0" err="1"/>
              <a:t>oumet`atmoujt</a:t>
            </a:r>
            <a:r>
              <a:rPr lang="en-GB" sz="3500" dirty="0"/>
              <a:t>.</a:t>
            </a:r>
          </a:p>
          <a:p>
            <a:pPr>
              <a:spcBef>
                <a:spcPts val="0"/>
              </a:spcBef>
            </a:pPr>
            <a:endParaRPr lang="en-GB" sz="3500" dirty="0"/>
          </a:p>
        </p:txBody>
      </p:sp>
    </p:spTree>
    <p:extLst>
      <p:ext uri="{BB962C8B-B14F-4D97-AF65-F5344CB8AC3E}">
        <p14:creationId xmlns:p14="http://schemas.microsoft.com/office/powerpoint/2010/main" val="989465578"/>
      </p:ext>
    </p:extLst>
  </p:cSld>
  <p:clrMapOvr>
    <a:masterClrMapping/>
  </p:clrMapOvr>
</p:sld>
</file>

<file path=ppt/slides/slide11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7666A8E-3EB6-40BD-BF34-FF4E00AF0096}"/>
              </a:ext>
            </a:extLst>
          </p:cNvPr>
          <p:cNvSpPr>
            <a:spLocks noGrp="1"/>
          </p:cNvSpPr>
          <p:nvPr>
            <p:ph type="body" sz="quarter" idx="10"/>
          </p:nvPr>
        </p:nvSpPr>
        <p:spPr/>
        <p:txBody>
          <a:bodyPr/>
          <a:lstStyle/>
          <a:p>
            <a:r>
              <a:rPr lang="ar-EG" sz="3700" dirty="0"/>
              <a:t>شيريه بي ما إن اشيليت: إتسيل سول خين أووثو إنريتي: إنتيه بي نيم فيوس إممي: إيطاف هوتب إيه تي ميت رومي. </a:t>
            </a:r>
            <a:endParaRPr lang="en-GB" sz="3700" dirty="0"/>
          </a:p>
        </p:txBody>
      </p:sp>
      <p:sp>
        <p:nvSpPr>
          <p:cNvPr id="3" name="Text Placeholder 2">
            <a:extLst>
              <a:ext uri="{FF2B5EF4-FFF2-40B4-BE49-F238E27FC236}">
                <a16:creationId xmlns:a16="http://schemas.microsoft.com/office/drawing/2014/main" id="{FE1C6BB8-6D17-4020-B2F0-7A9064429171}"/>
              </a:ext>
            </a:extLst>
          </p:cNvPr>
          <p:cNvSpPr>
            <a:spLocks noGrp="1"/>
          </p:cNvSpPr>
          <p:nvPr>
            <p:ph type="body" sz="quarter" idx="11"/>
          </p:nvPr>
        </p:nvSpPr>
        <p:spPr/>
        <p:txBody>
          <a:bodyPr anchor="t"/>
          <a:lstStyle/>
          <a:p>
            <a:r>
              <a:rPr lang="ar-EG" sz="3600" dirty="0"/>
              <a:t>السلام للخدر، المزين بكل نوع، الذى للختن الحقيقي، الذى أتحد بالبشرية. </a:t>
            </a:r>
            <a:endParaRPr lang="en-GB" sz="3600" dirty="0"/>
          </a:p>
        </p:txBody>
      </p:sp>
      <p:sp>
        <p:nvSpPr>
          <p:cNvPr id="4" name="Text Placeholder 3">
            <a:extLst>
              <a:ext uri="{FF2B5EF4-FFF2-40B4-BE49-F238E27FC236}">
                <a16:creationId xmlns:a16="http://schemas.microsoft.com/office/drawing/2014/main" id="{D09C5B63-ACB3-436F-8C72-9F88729E714B}"/>
              </a:ext>
            </a:extLst>
          </p:cNvPr>
          <p:cNvSpPr>
            <a:spLocks noGrp="1"/>
          </p:cNvSpPr>
          <p:nvPr>
            <p:ph type="body" sz="quarter" idx="12"/>
          </p:nvPr>
        </p:nvSpPr>
        <p:spPr>
          <a:xfrm>
            <a:off x="0" y="4603799"/>
            <a:ext cx="9144000" cy="1189740"/>
          </a:xfrm>
        </p:spPr>
        <p:txBody>
          <a:bodyPr/>
          <a:lstStyle/>
          <a:p>
            <a:r>
              <a:rPr lang="en-GB" dirty="0"/>
              <a:t>&lt;ere </a:t>
            </a:r>
            <a:r>
              <a:rPr lang="en-GB" dirty="0" err="1"/>
              <a:t>pima`nselet</a:t>
            </a:r>
            <a:r>
              <a:rPr lang="en-GB" dirty="0"/>
              <a:t>@ </a:t>
            </a:r>
            <a:r>
              <a:rPr lang="en-GB" dirty="0" err="1"/>
              <a:t>etcelcwl</a:t>
            </a:r>
            <a:r>
              <a:rPr lang="en-GB" dirty="0"/>
              <a:t> </a:t>
            </a:r>
            <a:r>
              <a:rPr lang="en-GB" dirty="0" err="1"/>
              <a:t>qen</a:t>
            </a:r>
            <a:r>
              <a:rPr lang="en-GB" dirty="0"/>
              <a:t> </a:t>
            </a:r>
            <a:r>
              <a:rPr lang="en-GB" dirty="0" err="1"/>
              <a:t>ou;o</a:t>
            </a:r>
            <a:r>
              <a:rPr lang="en-GB" dirty="0"/>
              <a:t> `</a:t>
            </a:r>
            <a:r>
              <a:rPr lang="en-GB" dirty="0" err="1"/>
              <a:t>nry</a:t>
            </a:r>
            <a:r>
              <a:rPr lang="en-GB" dirty="0"/>
              <a:t>]@</a:t>
            </a:r>
            <a:endParaRPr lang="ar-EG" dirty="0"/>
          </a:p>
          <a:p>
            <a:pPr>
              <a:spcBef>
                <a:spcPts val="0"/>
              </a:spcBef>
            </a:pPr>
            <a:r>
              <a:rPr lang="en-GB" dirty="0"/>
              <a:t> `</a:t>
            </a:r>
            <a:r>
              <a:rPr lang="en-GB" dirty="0" err="1"/>
              <a:t>nte</a:t>
            </a:r>
            <a:r>
              <a:rPr lang="en-GB" dirty="0"/>
              <a:t> </a:t>
            </a:r>
            <a:r>
              <a:rPr lang="en-GB" dirty="0" err="1"/>
              <a:t>pinumvioc</a:t>
            </a:r>
            <a:r>
              <a:rPr lang="en-GB" dirty="0"/>
              <a:t> `</a:t>
            </a:r>
            <a:r>
              <a:rPr lang="en-GB" dirty="0" err="1"/>
              <a:t>mmyi</a:t>
            </a:r>
            <a:r>
              <a:rPr lang="en-GB" dirty="0"/>
              <a:t>@ </a:t>
            </a:r>
            <a:r>
              <a:rPr lang="en-GB" dirty="0" err="1"/>
              <a:t>etafhwtp</a:t>
            </a:r>
            <a:r>
              <a:rPr lang="en-GB" dirty="0"/>
              <a:t> e]</a:t>
            </a:r>
            <a:r>
              <a:rPr lang="en-GB" dirty="0" err="1"/>
              <a:t>metrwmi</a:t>
            </a:r>
            <a:r>
              <a:rPr lang="en-GB" dirty="0"/>
              <a:t>.</a:t>
            </a:r>
          </a:p>
        </p:txBody>
      </p:sp>
    </p:spTree>
    <p:extLst>
      <p:ext uri="{BB962C8B-B14F-4D97-AF65-F5344CB8AC3E}">
        <p14:creationId xmlns:p14="http://schemas.microsoft.com/office/powerpoint/2010/main" val="1055988287"/>
      </p:ext>
    </p:extLst>
  </p:cSld>
  <p:clrMapOvr>
    <a:masterClrMapping/>
  </p:clrMapOvr>
</p:sld>
</file>

<file path=ppt/slides/slide11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ABE8FA6-7EF2-42E3-8164-EEE06CAAFBAB}"/>
              </a:ext>
            </a:extLst>
          </p:cNvPr>
          <p:cNvSpPr>
            <a:spLocks noGrp="1"/>
          </p:cNvSpPr>
          <p:nvPr>
            <p:ph type="body" sz="quarter" idx="10"/>
          </p:nvPr>
        </p:nvSpPr>
        <p:spPr/>
        <p:txBody>
          <a:bodyPr/>
          <a:lstStyle/>
          <a:p>
            <a:r>
              <a:rPr lang="ar-EG" sz="3600" dirty="0"/>
              <a:t>شيريه بى إم بسي خون: إمفاطوس إنتيه تي فيسيس: إيه ته إمبيه بي إكروم إنتيه تيف ميث نوتي: روكه إن إهلي إنطاس. </a:t>
            </a:r>
            <a:endParaRPr lang="en-GB" sz="3600" dirty="0"/>
          </a:p>
        </p:txBody>
      </p:sp>
      <p:sp>
        <p:nvSpPr>
          <p:cNvPr id="3" name="Text Placeholder 2">
            <a:extLst>
              <a:ext uri="{FF2B5EF4-FFF2-40B4-BE49-F238E27FC236}">
                <a16:creationId xmlns:a16="http://schemas.microsoft.com/office/drawing/2014/main" id="{D9A55647-13DD-423B-9DA9-B43210712A4B}"/>
              </a:ext>
            </a:extLst>
          </p:cNvPr>
          <p:cNvSpPr>
            <a:spLocks noGrp="1"/>
          </p:cNvSpPr>
          <p:nvPr>
            <p:ph type="body" sz="quarter" idx="11"/>
          </p:nvPr>
        </p:nvSpPr>
        <p:spPr>
          <a:xfrm>
            <a:off x="0" y="3710609"/>
            <a:ext cx="9144000" cy="933530"/>
          </a:xfrm>
        </p:spPr>
        <p:txBody>
          <a:bodyPr/>
          <a:lstStyle/>
          <a:p>
            <a:r>
              <a:rPr lang="ar-EG" sz="3600" dirty="0"/>
              <a:t>السلام للعليقة، النفسية التي للطبيعة، ونار لاهوته، لم تحرق شيئاً منها. </a:t>
            </a:r>
            <a:endParaRPr lang="en-GB" sz="3600" dirty="0"/>
          </a:p>
        </p:txBody>
      </p:sp>
      <p:sp>
        <p:nvSpPr>
          <p:cNvPr id="4" name="Text Placeholder 3">
            <a:extLst>
              <a:ext uri="{FF2B5EF4-FFF2-40B4-BE49-F238E27FC236}">
                <a16:creationId xmlns:a16="http://schemas.microsoft.com/office/drawing/2014/main" id="{C568CBCB-17D0-4104-B1E7-F1E7C3A343C7}"/>
              </a:ext>
            </a:extLst>
          </p:cNvPr>
          <p:cNvSpPr>
            <a:spLocks noGrp="1"/>
          </p:cNvSpPr>
          <p:nvPr>
            <p:ph type="body" sz="quarter" idx="12"/>
          </p:nvPr>
        </p:nvSpPr>
        <p:spPr>
          <a:xfrm>
            <a:off x="0" y="4644139"/>
            <a:ext cx="9144000" cy="1189740"/>
          </a:xfrm>
        </p:spPr>
        <p:txBody>
          <a:bodyPr/>
          <a:lstStyle/>
          <a:p>
            <a:r>
              <a:rPr lang="en-GB" sz="3900" dirty="0"/>
              <a:t>&lt;ere </a:t>
            </a:r>
            <a:r>
              <a:rPr lang="en-GB" sz="3900" dirty="0" err="1"/>
              <a:t>pi`m'u,on</a:t>
            </a:r>
            <a:r>
              <a:rPr lang="en-GB" sz="3900" dirty="0"/>
              <a:t>@ `</a:t>
            </a:r>
            <a:r>
              <a:rPr lang="en-GB" sz="3900" dirty="0" err="1"/>
              <a:t>mbatoc</a:t>
            </a:r>
            <a:r>
              <a:rPr lang="en-GB" sz="3900" dirty="0"/>
              <a:t> `</a:t>
            </a:r>
            <a:r>
              <a:rPr lang="en-GB" sz="3900" dirty="0" err="1"/>
              <a:t>nte</a:t>
            </a:r>
            <a:r>
              <a:rPr lang="en-GB" sz="3900" dirty="0"/>
              <a:t> ]</a:t>
            </a:r>
            <a:r>
              <a:rPr lang="en-GB" sz="3900" dirty="0" err="1"/>
              <a:t>vucic</a:t>
            </a:r>
            <a:r>
              <a:rPr lang="en-GB" sz="3900" dirty="0"/>
              <a:t>@ </a:t>
            </a:r>
            <a:r>
              <a:rPr lang="en-GB" sz="3900" dirty="0" err="1"/>
              <a:t>ete</a:t>
            </a:r>
            <a:r>
              <a:rPr lang="en-GB" sz="3900" dirty="0"/>
              <a:t> `</a:t>
            </a:r>
            <a:r>
              <a:rPr lang="en-GB" sz="3900" dirty="0" err="1"/>
              <a:t>mpe</a:t>
            </a:r>
            <a:r>
              <a:rPr lang="en-GB" sz="3900" dirty="0"/>
              <a:t> </a:t>
            </a:r>
            <a:r>
              <a:rPr lang="en-GB" sz="3900" dirty="0" err="1"/>
              <a:t>pi,rwm</a:t>
            </a:r>
            <a:r>
              <a:rPr lang="en-GB" sz="3900" dirty="0"/>
              <a:t> `</a:t>
            </a:r>
            <a:r>
              <a:rPr lang="en-GB" sz="3900" dirty="0" err="1"/>
              <a:t>nte</a:t>
            </a:r>
            <a:r>
              <a:rPr lang="en-GB" sz="3900" dirty="0"/>
              <a:t> </a:t>
            </a:r>
            <a:r>
              <a:rPr lang="en-GB" sz="3900" dirty="0" err="1"/>
              <a:t>tefme;nou</a:t>
            </a:r>
            <a:r>
              <a:rPr lang="en-GB" sz="3900" dirty="0"/>
              <a:t>]@ </a:t>
            </a:r>
            <a:r>
              <a:rPr lang="en-GB" sz="3900" dirty="0" err="1"/>
              <a:t>rwkh</a:t>
            </a:r>
            <a:r>
              <a:rPr lang="en-GB" sz="3900" dirty="0"/>
              <a:t> `</a:t>
            </a:r>
            <a:r>
              <a:rPr lang="en-GB" sz="3900" dirty="0" err="1"/>
              <a:t>n`hli</a:t>
            </a:r>
            <a:r>
              <a:rPr lang="en-GB" sz="3900" dirty="0"/>
              <a:t> `</a:t>
            </a:r>
            <a:r>
              <a:rPr lang="en-GB" sz="3900" dirty="0" err="1"/>
              <a:t>ntac</a:t>
            </a:r>
            <a:r>
              <a:rPr lang="en-GB" sz="3900" dirty="0"/>
              <a:t>.</a:t>
            </a:r>
          </a:p>
          <a:p>
            <a:endParaRPr lang="en-GB" sz="3900" dirty="0"/>
          </a:p>
        </p:txBody>
      </p:sp>
    </p:spTree>
    <p:extLst>
      <p:ext uri="{BB962C8B-B14F-4D97-AF65-F5344CB8AC3E}">
        <p14:creationId xmlns:p14="http://schemas.microsoft.com/office/powerpoint/2010/main" val="117367980"/>
      </p:ext>
    </p:extLst>
  </p:cSld>
  <p:clrMapOvr>
    <a:masterClrMapping/>
  </p:clrMapOvr>
</p:sld>
</file>

<file path=ppt/slides/slide11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24617FC-A635-40E6-B6BE-7344432FD0B8}"/>
              </a:ext>
            </a:extLst>
          </p:cNvPr>
          <p:cNvSpPr>
            <a:spLocks noGrp="1"/>
          </p:cNvSpPr>
          <p:nvPr>
            <p:ph type="body" sz="quarter" idx="10"/>
          </p:nvPr>
        </p:nvSpPr>
        <p:spPr/>
        <p:txBody>
          <a:bodyPr/>
          <a:lstStyle/>
          <a:p>
            <a:r>
              <a:rPr lang="ar-EG" sz="3800" dirty="0"/>
              <a:t>شيريه تي فوكي أووه تي ماف: تي بارثينوس أووه إتفيه: ثي إيطاس فاي صوماتيكوس: خا إت هيجين ني شروبيم. </a:t>
            </a:r>
            <a:endParaRPr lang="en-GB" sz="3800" dirty="0"/>
          </a:p>
        </p:txBody>
      </p:sp>
      <p:sp>
        <p:nvSpPr>
          <p:cNvPr id="3" name="Text Placeholder 2">
            <a:extLst>
              <a:ext uri="{FF2B5EF4-FFF2-40B4-BE49-F238E27FC236}">
                <a16:creationId xmlns:a16="http://schemas.microsoft.com/office/drawing/2014/main" id="{167391E7-36AC-4E84-9F1A-F0C27E3FBD87}"/>
              </a:ext>
            </a:extLst>
          </p:cNvPr>
          <p:cNvSpPr>
            <a:spLocks noGrp="1"/>
          </p:cNvSpPr>
          <p:nvPr>
            <p:ph type="body" sz="quarter" idx="11"/>
          </p:nvPr>
        </p:nvSpPr>
        <p:spPr/>
        <p:txBody>
          <a:bodyPr/>
          <a:lstStyle/>
          <a:p>
            <a:r>
              <a:rPr lang="ar-EG" sz="3600" dirty="0"/>
              <a:t>السلام للعبدة والأم، العذراء والسماء، التي حملت جسديا، الذى على الشاروبيم. </a:t>
            </a:r>
            <a:endParaRPr lang="en-GB" sz="3600" dirty="0"/>
          </a:p>
        </p:txBody>
      </p:sp>
      <p:sp>
        <p:nvSpPr>
          <p:cNvPr id="4" name="Text Placeholder 3">
            <a:extLst>
              <a:ext uri="{FF2B5EF4-FFF2-40B4-BE49-F238E27FC236}">
                <a16:creationId xmlns:a16="http://schemas.microsoft.com/office/drawing/2014/main" id="{56C46598-F056-4D3F-8037-ADFDF40450F5}"/>
              </a:ext>
            </a:extLst>
          </p:cNvPr>
          <p:cNvSpPr>
            <a:spLocks noGrp="1"/>
          </p:cNvSpPr>
          <p:nvPr>
            <p:ph type="body" sz="quarter" idx="12"/>
          </p:nvPr>
        </p:nvSpPr>
        <p:spPr>
          <a:xfrm>
            <a:off x="-94130" y="4657586"/>
            <a:ext cx="9332259" cy="1189740"/>
          </a:xfrm>
        </p:spPr>
        <p:txBody>
          <a:bodyPr/>
          <a:lstStyle/>
          <a:p>
            <a:pPr>
              <a:spcBef>
                <a:spcPts val="0"/>
              </a:spcBef>
            </a:pPr>
            <a:r>
              <a:rPr lang="en-GB" sz="3600" dirty="0"/>
              <a:t>&lt;ere ]</a:t>
            </a:r>
            <a:r>
              <a:rPr lang="en-GB" sz="3600" dirty="0" err="1"/>
              <a:t>bwki</a:t>
            </a:r>
            <a:r>
              <a:rPr lang="en-GB" sz="3600" dirty="0"/>
              <a:t> </a:t>
            </a:r>
            <a:r>
              <a:rPr lang="en-GB" sz="3600" dirty="0" err="1"/>
              <a:t>ouoh</a:t>
            </a:r>
            <a:r>
              <a:rPr lang="en-GB" sz="3600" dirty="0"/>
              <a:t> ]</a:t>
            </a:r>
            <a:r>
              <a:rPr lang="en-GB" sz="3600" dirty="0" err="1"/>
              <a:t>mau</a:t>
            </a:r>
            <a:r>
              <a:rPr lang="en-GB" sz="3600" dirty="0"/>
              <a:t>@ ]</a:t>
            </a:r>
            <a:r>
              <a:rPr lang="en-GB" sz="3600" dirty="0" err="1"/>
              <a:t>Par;enoc</a:t>
            </a:r>
            <a:r>
              <a:rPr lang="en-GB" sz="3600" dirty="0"/>
              <a:t> </a:t>
            </a:r>
            <a:r>
              <a:rPr lang="en-GB" sz="3600" dirty="0" err="1"/>
              <a:t>ouoh</a:t>
            </a:r>
            <a:r>
              <a:rPr lang="en-GB" sz="3600" dirty="0"/>
              <a:t> `</a:t>
            </a:r>
            <a:r>
              <a:rPr lang="en-GB" sz="3600" dirty="0" err="1"/>
              <a:t>tve</a:t>
            </a:r>
            <a:r>
              <a:rPr lang="en-GB" sz="3600" dirty="0"/>
              <a:t>@</a:t>
            </a:r>
            <a:endParaRPr lang="ar-EG" sz="3600" dirty="0"/>
          </a:p>
          <a:p>
            <a:pPr>
              <a:spcBef>
                <a:spcPts val="0"/>
              </a:spcBef>
            </a:pPr>
            <a:r>
              <a:rPr lang="en-GB" sz="3600" dirty="0"/>
              <a:t> ;</a:t>
            </a:r>
            <a:r>
              <a:rPr lang="en-GB" sz="3600" dirty="0" err="1"/>
              <a:t>y`etacfai</a:t>
            </a:r>
            <a:r>
              <a:rPr lang="en-GB" sz="3600" dirty="0"/>
              <a:t> </a:t>
            </a:r>
            <a:r>
              <a:rPr lang="en-GB" sz="3600" dirty="0" err="1"/>
              <a:t>cwmatikwc</a:t>
            </a:r>
            <a:r>
              <a:rPr lang="en-GB" sz="3600" dirty="0"/>
              <a:t>@ </a:t>
            </a:r>
            <a:r>
              <a:rPr lang="en-GB" sz="3600" dirty="0" err="1"/>
              <a:t>qa</a:t>
            </a:r>
            <a:r>
              <a:rPr lang="en-GB" sz="3600" dirty="0"/>
              <a:t> </a:t>
            </a:r>
            <a:r>
              <a:rPr lang="en-GB" sz="3600" dirty="0" err="1"/>
              <a:t>vy`ethijen</a:t>
            </a:r>
            <a:r>
              <a:rPr lang="en-GB" sz="3600" dirty="0"/>
              <a:t> </a:t>
            </a:r>
            <a:r>
              <a:rPr lang="en-GB" sz="3600" dirty="0" err="1"/>
              <a:t>ni</a:t>
            </a:r>
            <a:r>
              <a:rPr lang="en-GB" sz="3600" dirty="0"/>
              <a:t>&lt;</a:t>
            </a:r>
            <a:r>
              <a:rPr lang="en-GB" sz="3600" dirty="0" err="1"/>
              <a:t>eroubim</a:t>
            </a:r>
            <a:r>
              <a:rPr lang="en-GB" sz="3600" dirty="0"/>
              <a:t>.</a:t>
            </a:r>
          </a:p>
        </p:txBody>
      </p:sp>
    </p:spTree>
    <p:extLst>
      <p:ext uri="{BB962C8B-B14F-4D97-AF65-F5344CB8AC3E}">
        <p14:creationId xmlns:p14="http://schemas.microsoft.com/office/powerpoint/2010/main" val="799599162"/>
      </p:ext>
    </p:extLst>
  </p:cSld>
  <p:clrMapOvr>
    <a:masterClrMapping/>
  </p:clrMapOvr>
</p:sld>
</file>

<file path=ppt/slides/slide11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8DFD30F-FA2D-4877-BEA6-792111F5C763}"/>
              </a:ext>
            </a:extLst>
          </p:cNvPr>
          <p:cNvSpPr>
            <a:spLocks noGrp="1"/>
          </p:cNvSpPr>
          <p:nvPr>
            <p:ph type="body" sz="quarter" idx="10"/>
          </p:nvPr>
        </p:nvSpPr>
        <p:spPr/>
        <p:txBody>
          <a:bodyPr/>
          <a:lstStyle/>
          <a:p>
            <a:r>
              <a:rPr lang="ar-EG" dirty="0"/>
              <a:t>خين ناي تين راشي تين إربسالين: نيم ني انجيلوس إثؤاب:</a:t>
            </a:r>
            <a:endParaRPr lang="en-GB" dirty="0"/>
          </a:p>
        </p:txBody>
      </p:sp>
      <p:sp>
        <p:nvSpPr>
          <p:cNvPr id="3" name="Text Placeholder 2">
            <a:extLst>
              <a:ext uri="{FF2B5EF4-FFF2-40B4-BE49-F238E27FC236}">
                <a16:creationId xmlns:a16="http://schemas.microsoft.com/office/drawing/2014/main" id="{F92F28AC-0AD9-4079-A862-5BC598CD789B}"/>
              </a:ext>
            </a:extLst>
          </p:cNvPr>
          <p:cNvSpPr>
            <a:spLocks noGrp="1"/>
          </p:cNvSpPr>
          <p:nvPr>
            <p:ph type="body" sz="quarter" idx="11"/>
          </p:nvPr>
        </p:nvSpPr>
        <p:spPr/>
        <p:txBody>
          <a:bodyPr/>
          <a:lstStyle/>
          <a:p>
            <a:r>
              <a:rPr lang="ar-EG" sz="3600" dirty="0"/>
              <a:t>وبهذا نفرح ونرتل، مع الملائكة القديسين، </a:t>
            </a:r>
            <a:endParaRPr lang="en-GB" sz="3600" dirty="0"/>
          </a:p>
        </p:txBody>
      </p:sp>
      <p:sp>
        <p:nvSpPr>
          <p:cNvPr id="4" name="Text Placeholder 3">
            <a:extLst>
              <a:ext uri="{FF2B5EF4-FFF2-40B4-BE49-F238E27FC236}">
                <a16:creationId xmlns:a16="http://schemas.microsoft.com/office/drawing/2014/main" id="{A2FB865D-FE53-43DA-BB24-1E8E5C1384CE}"/>
              </a:ext>
            </a:extLst>
          </p:cNvPr>
          <p:cNvSpPr>
            <a:spLocks noGrp="1"/>
          </p:cNvSpPr>
          <p:nvPr>
            <p:ph type="body" sz="quarter" idx="12"/>
          </p:nvPr>
        </p:nvSpPr>
        <p:spPr>
          <a:xfrm>
            <a:off x="0" y="4442434"/>
            <a:ext cx="9144000" cy="1189740"/>
          </a:xfrm>
        </p:spPr>
        <p:txBody>
          <a:bodyPr/>
          <a:lstStyle/>
          <a:p>
            <a:r>
              <a:rPr lang="en-GB" dirty="0" err="1"/>
              <a:t>Qen</a:t>
            </a:r>
            <a:r>
              <a:rPr lang="en-GB" dirty="0"/>
              <a:t> </a:t>
            </a:r>
            <a:r>
              <a:rPr lang="en-GB" dirty="0" err="1"/>
              <a:t>nai</a:t>
            </a:r>
            <a:r>
              <a:rPr lang="en-GB" dirty="0"/>
              <a:t> </a:t>
            </a:r>
            <a:r>
              <a:rPr lang="en-GB" dirty="0" err="1"/>
              <a:t>tenrasi</a:t>
            </a:r>
            <a:r>
              <a:rPr lang="en-GB" dirty="0"/>
              <a:t> </a:t>
            </a:r>
            <a:r>
              <a:rPr lang="en-GB" dirty="0" err="1"/>
              <a:t>tener'alin</a:t>
            </a:r>
            <a:r>
              <a:rPr lang="en-GB" dirty="0"/>
              <a:t>@ </a:t>
            </a:r>
            <a:r>
              <a:rPr lang="en-GB" dirty="0" err="1"/>
              <a:t>nem</a:t>
            </a:r>
            <a:r>
              <a:rPr lang="en-GB" dirty="0"/>
              <a:t> </a:t>
            </a:r>
            <a:r>
              <a:rPr lang="en-GB" dirty="0" err="1"/>
              <a:t>ni`aggeloc</a:t>
            </a:r>
            <a:r>
              <a:rPr lang="en-GB" dirty="0"/>
              <a:t> =e=;=u@</a:t>
            </a:r>
          </a:p>
        </p:txBody>
      </p:sp>
    </p:spTree>
    <p:extLst>
      <p:ext uri="{BB962C8B-B14F-4D97-AF65-F5344CB8AC3E}">
        <p14:creationId xmlns:p14="http://schemas.microsoft.com/office/powerpoint/2010/main" val="3962626769"/>
      </p:ext>
    </p:extLst>
  </p:cSld>
  <p:clrMapOvr>
    <a:masterClrMapping/>
  </p:clrMapOvr>
</p:sld>
</file>

<file path=ppt/slides/slide11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20A6780-0529-42E6-B752-B5CF083C7C76}"/>
              </a:ext>
            </a:extLst>
          </p:cNvPr>
          <p:cNvSpPr>
            <a:spLocks noGrp="1"/>
          </p:cNvSpPr>
          <p:nvPr>
            <p:ph type="body" sz="quarter" idx="10"/>
          </p:nvPr>
        </p:nvSpPr>
        <p:spPr/>
        <p:txBody>
          <a:bodyPr/>
          <a:lstStyle/>
          <a:p>
            <a:r>
              <a:rPr lang="ar-EG" dirty="0"/>
              <a:t>خين أوثيه ليل إنجو إمموس: چيه أوو أو أوو خين ني اتتشوسي إم إفنوتي. </a:t>
            </a:r>
            <a:endParaRPr lang="en-GB" dirty="0"/>
          </a:p>
        </p:txBody>
      </p:sp>
      <p:sp>
        <p:nvSpPr>
          <p:cNvPr id="3" name="Text Placeholder 2">
            <a:extLst>
              <a:ext uri="{FF2B5EF4-FFF2-40B4-BE49-F238E27FC236}">
                <a16:creationId xmlns:a16="http://schemas.microsoft.com/office/drawing/2014/main" id="{4C50FE32-0751-4A7D-AB95-53CDF168887E}"/>
              </a:ext>
            </a:extLst>
          </p:cNvPr>
          <p:cNvSpPr>
            <a:spLocks noGrp="1"/>
          </p:cNvSpPr>
          <p:nvPr>
            <p:ph type="body" sz="quarter" idx="11"/>
          </p:nvPr>
        </p:nvSpPr>
        <p:spPr/>
        <p:txBody>
          <a:bodyPr/>
          <a:lstStyle/>
          <a:p>
            <a:r>
              <a:rPr lang="ar-EG" dirty="0"/>
              <a:t>بتهليل قائلين، المجد لله في الأعالى. </a:t>
            </a:r>
            <a:endParaRPr lang="en-GB" dirty="0"/>
          </a:p>
        </p:txBody>
      </p:sp>
      <p:sp>
        <p:nvSpPr>
          <p:cNvPr id="4" name="Text Placeholder 3">
            <a:extLst>
              <a:ext uri="{FF2B5EF4-FFF2-40B4-BE49-F238E27FC236}">
                <a16:creationId xmlns:a16="http://schemas.microsoft.com/office/drawing/2014/main" id="{3FBB9DDC-1101-4963-ADBE-7AA84B214EB6}"/>
              </a:ext>
            </a:extLst>
          </p:cNvPr>
          <p:cNvSpPr>
            <a:spLocks noGrp="1"/>
          </p:cNvSpPr>
          <p:nvPr>
            <p:ph type="body" sz="quarter" idx="12"/>
          </p:nvPr>
        </p:nvSpPr>
        <p:spPr/>
        <p:txBody>
          <a:bodyPr/>
          <a:lstStyle/>
          <a:p>
            <a:r>
              <a:rPr lang="en-GB" sz="4000" dirty="0" err="1"/>
              <a:t>qen</a:t>
            </a:r>
            <a:r>
              <a:rPr lang="en-GB" sz="4000" dirty="0"/>
              <a:t> </a:t>
            </a:r>
            <a:r>
              <a:rPr lang="en-GB" sz="4000" dirty="0" err="1"/>
              <a:t>ou;elyl</a:t>
            </a:r>
            <a:r>
              <a:rPr lang="en-GB" sz="4000" dirty="0"/>
              <a:t> </a:t>
            </a:r>
            <a:r>
              <a:rPr lang="en-GB" sz="4000" dirty="0" err="1"/>
              <a:t>enjw</a:t>
            </a:r>
            <a:r>
              <a:rPr lang="en-GB" sz="4000" dirty="0"/>
              <a:t> `</a:t>
            </a:r>
            <a:r>
              <a:rPr lang="en-GB" sz="4000" dirty="0" err="1"/>
              <a:t>mmoc</a:t>
            </a:r>
            <a:r>
              <a:rPr lang="en-GB" sz="4000" dirty="0"/>
              <a:t>@ je </a:t>
            </a:r>
            <a:r>
              <a:rPr lang="en-GB" sz="4000" dirty="0" err="1"/>
              <a:t>ouwou</a:t>
            </a:r>
            <a:r>
              <a:rPr lang="en-GB" sz="4000" dirty="0"/>
              <a:t> </a:t>
            </a:r>
            <a:r>
              <a:rPr lang="en-GB" sz="4000" dirty="0" err="1"/>
              <a:t>qen</a:t>
            </a:r>
            <a:r>
              <a:rPr lang="en-GB" sz="4000" dirty="0"/>
              <a:t> </a:t>
            </a:r>
            <a:r>
              <a:rPr lang="en-GB" sz="4000" dirty="0" err="1"/>
              <a:t>ny`et</a:t>
            </a:r>
            <a:r>
              <a:rPr lang="en-GB" sz="4000" dirty="0"/>
              <a:t>[</a:t>
            </a:r>
            <a:r>
              <a:rPr lang="en-GB" sz="4000" dirty="0" err="1"/>
              <a:t>oci</a:t>
            </a:r>
            <a:r>
              <a:rPr lang="en-GB" sz="4000" dirty="0"/>
              <a:t> `mV].</a:t>
            </a:r>
            <a:endParaRPr lang="en-GB" dirty="0"/>
          </a:p>
        </p:txBody>
      </p:sp>
    </p:spTree>
    <p:extLst>
      <p:ext uri="{BB962C8B-B14F-4D97-AF65-F5344CB8AC3E}">
        <p14:creationId xmlns:p14="http://schemas.microsoft.com/office/powerpoint/2010/main" val="3169364390"/>
      </p:ext>
    </p:extLst>
  </p:cSld>
  <p:clrMapOvr>
    <a:masterClrMapping/>
  </p:clrMapOvr>
</p:sld>
</file>

<file path=ppt/slides/slide11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E4442F8-DC8B-4426-81AE-77DEFFBB683E}"/>
              </a:ext>
            </a:extLst>
          </p:cNvPr>
          <p:cNvSpPr>
            <a:spLocks noGrp="1"/>
          </p:cNvSpPr>
          <p:nvPr>
            <p:ph type="body" sz="quarter" idx="10"/>
          </p:nvPr>
        </p:nvSpPr>
        <p:spPr/>
        <p:txBody>
          <a:bodyPr/>
          <a:lstStyle/>
          <a:p>
            <a:r>
              <a:rPr lang="ar-EG" dirty="0"/>
              <a:t>نيم أو هيريني هيچين بي كاهي: نيم أوتي ماتي خين ني رومي: </a:t>
            </a:r>
            <a:endParaRPr lang="en-GB" dirty="0"/>
          </a:p>
        </p:txBody>
      </p:sp>
      <p:sp>
        <p:nvSpPr>
          <p:cNvPr id="3" name="Text Placeholder 2">
            <a:extLst>
              <a:ext uri="{FF2B5EF4-FFF2-40B4-BE49-F238E27FC236}">
                <a16:creationId xmlns:a16="http://schemas.microsoft.com/office/drawing/2014/main" id="{D33D9E5B-2674-4172-8BE6-2B3F98DD8C40}"/>
              </a:ext>
            </a:extLst>
          </p:cNvPr>
          <p:cNvSpPr>
            <a:spLocks noGrp="1"/>
          </p:cNvSpPr>
          <p:nvPr>
            <p:ph type="body" sz="quarter" idx="11"/>
          </p:nvPr>
        </p:nvSpPr>
        <p:spPr/>
        <p:txBody>
          <a:bodyPr anchor="ctr"/>
          <a:lstStyle/>
          <a:p>
            <a:r>
              <a:rPr lang="ar-EG" dirty="0"/>
              <a:t>وعلى الأرض السلام، وفى الناس المسرة، </a:t>
            </a:r>
            <a:endParaRPr lang="en-GB" dirty="0"/>
          </a:p>
        </p:txBody>
      </p:sp>
      <p:sp>
        <p:nvSpPr>
          <p:cNvPr id="4" name="Text Placeholder 3">
            <a:extLst>
              <a:ext uri="{FF2B5EF4-FFF2-40B4-BE49-F238E27FC236}">
                <a16:creationId xmlns:a16="http://schemas.microsoft.com/office/drawing/2014/main" id="{CB7552DB-F383-4F88-8FFF-411B571542BA}"/>
              </a:ext>
            </a:extLst>
          </p:cNvPr>
          <p:cNvSpPr>
            <a:spLocks noGrp="1"/>
          </p:cNvSpPr>
          <p:nvPr>
            <p:ph type="body" sz="quarter" idx="12"/>
          </p:nvPr>
        </p:nvSpPr>
        <p:spPr/>
        <p:txBody>
          <a:bodyPr/>
          <a:lstStyle/>
          <a:p>
            <a:pPr>
              <a:spcBef>
                <a:spcPts val="0"/>
              </a:spcBef>
            </a:pPr>
            <a:r>
              <a:rPr lang="en-GB" dirty="0" err="1"/>
              <a:t>Nem</a:t>
            </a:r>
            <a:r>
              <a:rPr lang="en-GB" dirty="0"/>
              <a:t> </a:t>
            </a:r>
            <a:r>
              <a:rPr lang="en-GB" dirty="0" err="1"/>
              <a:t>ouhiryny</a:t>
            </a:r>
            <a:r>
              <a:rPr lang="en-GB" dirty="0"/>
              <a:t> </a:t>
            </a:r>
            <a:r>
              <a:rPr lang="en-GB" dirty="0" err="1"/>
              <a:t>hijen</a:t>
            </a:r>
            <a:r>
              <a:rPr lang="en-GB" dirty="0"/>
              <a:t> </a:t>
            </a:r>
            <a:r>
              <a:rPr lang="en-GB" dirty="0" err="1"/>
              <a:t>pikahi</a:t>
            </a:r>
            <a:r>
              <a:rPr lang="en-GB" dirty="0"/>
              <a:t>@</a:t>
            </a:r>
            <a:endParaRPr lang="ar-EG" dirty="0"/>
          </a:p>
          <a:p>
            <a:pPr>
              <a:spcBef>
                <a:spcPts val="0"/>
              </a:spcBef>
            </a:pPr>
            <a:r>
              <a:rPr lang="en-GB" dirty="0"/>
              <a:t> </a:t>
            </a:r>
            <a:r>
              <a:rPr lang="en-GB" dirty="0" err="1"/>
              <a:t>nem</a:t>
            </a:r>
            <a:r>
              <a:rPr lang="en-GB" dirty="0"/>
              <a:t> </a:t>
            </a:r>
            <a:r>
              <a:rPr lang="en-GB" dirty="0" err="1"/>
              <a:t>ou</a:t>
            </a:r>
            <a:r>
              <a:rPr lang="en-GB" dirty="0"/>
              <a:t>]ma] </a:t>
            </a:r>
            <a:r>
              <a:rPr lang="en-GB" dirty="0" err="1"/>
              <a:t>qen</a:t>
            </a:r>
            <a:r>
              <a:rPr lang="en-GB" dirty="0"/>
              <a:t> </a:t>
            </a:r>
            <a:r>
              <a:rPr lang="en-GB" dirty="0" err="1"/>
              <a:t>nirwmi</a:t>
            </a:r>
            <a:r>
              <a:rPr lang="en-GB" dirty="0"/>
              <a:t>@</a:t>
            </a:r>
          </a:p>
        </p:txBody>
      </p:sp>
    </p:spTree>
    <p:extLst>
      <p:ext uri="{BB962C8B-B14F-4D97-AF65-F5344CB8AC3E}">
        <p14:creationId xmlns:p14="http://schemas.microsoft.com/office/powerpoint/2010/main" val="2185663602"/>
      </p:ext>
    </p:extLst>
  </p:cSld>
  <p:clrMapOvr>
    <a:masterClrMapping/>
  </p:clrMapOvr>
</p:sld>
</file>

<file path=ppt/slides/slide11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E84E4E6-8B11-4E9B-A149-89037A39C4EB}"/>
              </a:ext>
            </a:extLst>
          </p:cNvPr>
          <p:cNvSpPr>
            <a:spLocks noGrp="1"/>
          </p:cNvSpPr>
          <p:nvPr>
            <p:ph type="body" sz="quarter" idx="10"/>
          </p:nvPr>
        </p:nvSpPr>
        <p:spPr/>
        <p:txBody>
          <a:bodyPr/>
          <a:lstStyle/>
          <a:p>
            <a:r>
              <a:rPr lang="ar-EG" dirty="0"/>
              <a:t>چيه أفتي ماتي غار إنخيتي: إنچيه في ايه تيه فوف بيه بي أو أوو شا إينيه. </a:t>
            </a:r>
            <a:endParaRPr lang="en-GB" dirty="0"/>
          </a:p>
        </p:txBody>
      </p:sp>
      <p:sp>
        <p:nvSpPr>
          <p:cNvPr id="3" name="Text Placeholder 2">
            <a:extLst>
              <a:ext uri="{FF2B5EF4-FFF2-40B4-BE49-F238E27FC236}">
                <a16:creationId xmlns:a16="http://schemas.microsoft.com/office/drawing/2014/main" id="{DBC12125-EC83-454F-99E6-D595276B403E}"/>
              </a:ext>
            </a:extLst>
          </p:cNvPr>
          <p:cNvSpPr>
            <a:spLocks noGrp="1"/>
          </p:cNvSpPr>
          <p:nvPr>
            <p:ph type="body" sz="quarter" idx="11"/>
          </p:nvPr>
        </p:nvSpPr>
        <p:spPr/>
        <p:txBody>
          <a:bodyPr anchor="ctr"/>
          <a:lstStyle/>
          <a:p>
            <a:r>
              <a:rPr lang="ar-EG" dirty="0"/>
              <a:t>لأنه سر بك، الذى له المجد إلى الأبد. </a:t>
            </a:r>
            <a:endParaRPr lang="en-GB" dirty="0"/>
          </a:p>
        </p:txBody>
      </p:sp>
      <p:sp>
        <p:nvSpPr>
          <p:cNvPr id="4" name="Text Placeholder 3">
            <a:extLst>
              <a:ext uri="{FF2B5EF4-FFF2-40B4-BE49-F238E27FC236}">
                <a16:creationId xmlns:a16="http://schemas.microsoft.com/office/drawing/2014/main" id="{9B6E3B44-5448-452A-BB1F-DD49B305A537}"/>
              </a:ext>
            </a:extLst>
          </p:cNvPr>
          <p:cNvSpPr>
            <a:spLocks noGrp="1"/>
          </p:cNvSpPr>
          <p:nvPr>
            <p:ph type="body" sz="quarter" idx="12"/>
          </p:nvPr>
        </p:nvSpPr>
        <p:spPr/>
        <p:txBody>
          <a:bodyPr/>
          <a:lstStyle/>
          <a:p>
            <a:pPr>
              <a:spcBef>
                <a:spcPts val="0"/>
              </a:spcBef>
            </a:pPr>
            <a:r>
              <a:rPr lang="en-GB" dirty="0"/>
              <a:t>je </a:t>
            </a:r>
            <a:r>
              <a:rPr lang="en-GB" dirty="0" err="1"/>
              <a:t>af</a:t>
            </a:r>
            <a:r>
              <a:rPr lang="en-GB" dirty="0"/>
              <a:t>]ma] gar `</a:t>
            </a:r>
            <a:r>
              <a:rPr lang="en-GB" dirty="0" err="1"/>
              <a:t>nqy</a:t>
            </a:r>
            <a:r>
              <a:rPr lang="en-GB" dirty="0"/>
              <a:t>]@</a:t>
            </a:r>
            <a:endParaRPr lang="ar-EG" dirty="0"/>
          </a:p>
          <a:p>
            <a:pPr>
              <a:spcBef>
                <a:spcPts val="0"/>
              </a:spcBef>
            </a:pPr>
            <a:r>
              <a:rPr lang="en-GB" dirty="0"/>
              <a:t> `</a:t>
            </a:r>
            <a:r>
              <a:rPr lang="en-GB" dirty="0" err="1"/>
              <a:t>nje</a:t>
            </a:r>
            <a:r>
              <a:rPr lang="en-GB" dirty="0"/>
              <a:t> </a:t>
            </a:r>
            <a:r>
              <a:rPr lang="en-GB" dirty="0" err="1"/>
              <a:t>vy`ete</a:t>
            </a:r>
            <a:r>
              <a:rPr lang="en-GB" dirty="0"/>
              <a:t> </a:t>
            </a:r>
            <a:r>
              <a:rPr lang="en-GB" dirty="0" err="1"/>
              <a:t>vwf</a:t>
            </a:r>
            <a:r>
              <a:rPr lang="en-GB" dirty="0"/>
              <a:t> pe </a:t>
            </a:r>
            <a:r>
              <a:rPr lang="en-GB" dirty="0" err="1"/>
              <a:t>pi`wou</a:t>
            </a:r>
            <a:r>
              <a:rPr lang="en-GB" dirty="0"/>
              <a:t> </a:t>
            </a:r>
            <a:r>
              <a:rPr lang="en-GB" dirty="0" err="1"/>
              <a:t>sa</a:t>
            </a:r>
            <a:r>
              <a:rPr lang="en-GB" dirty="0"/>
              <a:t> `</a:t>
            </a:r>
            <a:r>
              <a:rPr lang="en-GB" dirty="0" err="1"/>
              <a:t>eneh</a:t>
            </a:r>
            <a:r>
              <a:rPr lang="en-GB" dirty="0"/>
              <a:t>.</a:t>
            </a:r>
          </a:p>
        </p:txBody>
      </p:sp>
    </p:spTree>
    <p:extLst>
      <p:ext uri="{BB962C8B-B14F-4D97-AF65-F5344CB8AC3E}">
        <p14:creationId xmlns:p14="http://schemas.microsoft.com/office/powerpoint/2010/main" val="2927464846"/>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2662EC2-CBE4-4AB7-BCB2-2C3AD7121D5A}"/>
              </a:ext>
            </a:extLst>
          </p:cNvPr>
          <p:cNvSpPr>
            <a:spLocks noGrp="1"/>
          </p:cNvSpPr>
          <p:nvPr>
            <p:ph type="title"/>
          </p:nvPr>
        </p:nvSpPr>
        <p:spPr/>
        <p:txBody>
          <a:bodyPr/>
          <a:lstStyle/>
          <a:p>
            <a:endParaRPr lang="en-GB"/>
          </a:p>
        </p:txBody>
      </p:sp>
      <p:sp>
        <p:nvSpPr>
          <p:cNvPr id="2" name="Text Placeholder 1"/>
          <p:cNvSpPr>
            <a:spLocks noGrp="1"/>
          </p:cNvSpPr>
          <p:nvPr>
            <p:ph type="body" sz="quarter" idx="10"/>
          </p:nvPr>
        </p:nvSpPr>
        <p:spPr/>
        <p:txBody>
          <a:bodyPr/>
          <a:lstStyle/>
          <a:p>
            <a:r>
              <a:rPr lang="ar-EG" sz="3600" dirty="0"/>
              <a:t>هيتين ني إبرسفيا : إنتيه تي ثيؤطوكوس إثؤواب ماريا : إبشويس أري إهموت نان : إمبي كو إيفول إنتيه نين نوفي.</a:t>
            </a:r>
          </a:p>
        </p:txBody>
      </p:sp>
      <p:sp>
        <p:nvSpPr>
          <p:cNvPr id="3" name="Text Placeholder 2"/>
          <p:cNvSpPr>
            <a:spLocks noGrp="1"/>
          </p:cNvSpPr>
          <p:nvPr>
            <p:ph type="body" sz="quarter" idx="11"/>
          </p:nvPr>
        </p:nvSpPr>
        <p:spPr>
          <a:xfrm>
            <a:off x="0" y="3710609"/>
            <a:ext cx="9144000" cy="632791"/>
          </a:xfrm>
        </p:spPr>
        <p:txBody>
          <a:bodyPr/>
          <a:lstStyle/>
          <a:p>
            <a:r>
              <a:rPr lang="ar-EG" sz="3200" dirty="0"/>
              <a:t>بشفاعات: والدة الإله القديسة مريم: يارب انعم لنا: بمغفرة خطايانا.</a:t>
            </a:r>
          </a:p>
        </p:txBody>
      </p:sp>
      <p:sp>
        <p:nvSpPr>
          <p:cNvPr id="4" name="Text Placeholder 3"/>
          <p:cNvSpPr>
            <a:spLocks noGrp="1"/>
          </p:cNvSpPr>
          <p:nvPr>
            <p:ph type="body" sz="quarter" idx="12"/>
          </p:nvPr>
        </p:nvSpPr>
        <p:spPr>
          <a:xfrm>
            <a:off x="0" y="4518812"/>
            <a:ext cx="9144000" cy="1189740"/>
          </a:xfrm>
        </p:spPr>
        <p:txBody>
          <a:bodyPr/>
          <a:lstStyle/>
          <a:p>
            <a:pPr>
              <a:spcBef>
                <a:spcPts val="0"/>
              </a:spcBef>
            </a:pPr>
            <a:r>
              <a:rPr lang="en-US" sz="3600" dirty="0"/>
              <a:t>Hiten </a:t>
            </a:r>
            <a:r>
              <a:rPr lang="en-US" sz="3600" dirty="0" err="1"/>
              <a:t>ni`precbia</a:t>
            </a:r>
            <a:r>
              <a:rPr lang="en-US" sz="3600" dirty="0"/>
              <a:t>@ `</a:t>
            </a:r>
            <a:r>
              <a:rPr lang="en-US" sz="3600" dirty="0" err="1"/>
              <a:t>nte</a:t>
            </a:r>
            <a:r>
              <a:rPr lang="en-US" sz="3600" dirty="0"/>
              <a:t> };</a:t>
            </a:r>
            <a:r>
              <a:rPr lang="en-US" sz="3600" dirty="0" err="1"/>
              <a:t>e`otokoc</a:t>
            </a:r>
            <a:r>
              <a:rPr lang="en-US" sz="3600" dirty="0"/>
              <a:t> </a:t>
            </a:r>
            <a:r>
              <a:rPr lang="en-US" sz="3600" dirty="0" err="1"/>
              <a:t>e;ouab</a:t>
            </a:r>
            <a:r>
              <a:rPr lang="en-US" sz="3600" dirty="0"/>
              <a:t> Maria@</a:t>
            </a:r>
          </a:p>
          <a:p>
            <a:pPr>
              <a:spcBef>
                <a:spcPts val="0"/>
              </a:spcBef>
            </a:pPr>
            <a:r>
              <a:rPr lang="en-US" sz="3600" dirty="0"/>
              <a:t> `P[</a:t>
            </a:r>
            <a:r>
              <a:rPr lang="en-US" sz="3600" dirty="0" err="1"/>
              <a:t>oic</a:t>
            </a:r>
            <a:r>
              <a:rPr lang="en-US" sz="3600" dirty="0"/>
              <a:t> `</a:t>
            </a:r>
            <a:r>
              <a:rPr lang="en-US" sz="3600" dirty="0" err="1"/>
              <a:t>ari`hmot</a:t>
            </a:r>
            <a:r>
              <a:rPr lang="en-US" sz="3600" dirty="0"/>
              <a:t> nan@ `</a:t>
            </a:r>
            <a:r>
              <a:rPr lang="en-US" sz="3600" dirty="0" err="1"/>
              <a:t>mpi,w</a:t>
            </a:r>
            <a:r>
              <a:rPr lang="en-US" sz="3600" dirty="0"/>
              <a:t> `</a:t>
            </a:r>
            <a:r>
              <a:rPr lang="en-US" sz="3600" dirty="0" err="1"/>
              <a:t>ebol</a:t>
            </a:r>
            <a:r>
              <a:rPr lang="en-US" sz="3600" dirty="0"/>
              <a:t> `</a:t>
            </a:r>
            <a:r>
              <a:rPr lang="en-US" sz="3600" dirty="0" err="1"/>
              <a:t>nte</a:t>
            </a:r>
            <a:r>
              <a:rPr lang="en-US" sz="3600" dirty="0"/>
              <a:t> </a:t>
            </a:r>
            <a:r>
              <a:rPr lang="en-US" sz="3600" dirty="0" err="1"/>
              <a:t>nennobi</a:t>
            </a:r>
            <a:r>
              <a:rPr lang="en-US" sz="3600" dirty="0"/>
              <a:t>.</a:t>
            </a:r>
          </a:p>
        </p:txBody>
      </p:sp>
    </p:spTree>
    <p:extLst>
      <p:ext uri="{BB962C8B-B14F-4D97-AF65-F5344CB8AC3E}">
        <p14:creationId xmlns:p14="http://schemas.microsoft.com/office/powerpoint/2010/main" val="4160835567"/>
      </p:ext>
    </p:extLst>
  </p:cSld>
  <p:clrMapOvr>
    <a:masterClrMapping/>
  </p:clrMapOvr>
</p:sld>
</file>

<file path=ppt/slides/slide11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FDE362B-9CDC-49C2-B642-C26F1A806919}"/>
              </a:ext>
            </a:extLst>
          </p:cNvPr>
          <p:cNvSpPr>
            <a:spLocks noGrp="1"/>
          </p:cNvSpPr>
          <p:nvPr>
            <p:ph type="body" sz="quarter" idx="10"/>
          </p:nvPr>
        </p:nvSpPr>
        <p:spPr/>
        <p:txBody>
          <a:bodyPr/>
          <a:lstStyle/>
          <a:p>
            <a:r>
              <a:rPr lang="ar-EG" sz="3300" dirty="0"/>
              <a:t>آ إفيوت جوشت إيڤول خين إتفيه: إمبيف جيم في إتؤنى إممو: أف أوو أورب إمبيف مونوجينيس: إى آفتشي ساركس إيڤول انخيتي.</a:t>
            </a:r>
            <a:endParaRPr lang="en-GB" sz="3300" dirty="0"/>
          </a:p>
        </p:txBody>
      </p:sp>
      <p:sp>
        <p:nvSpPr>
          <p:cNvPr id="3" name="Text Placeholder 2">
            <a:extLst>
              <a:ext uri="{FF2B5EF4-FFF2-40B4-BE49-F238E27FC236}">
                <a16:creationId xmlns:a16="http://schemas.microsoft.com/office/drawing/2014/main" id="{08096E92-92E2-48F1-A8F4-2F2949326266}"/>
              </a:ext>
            </a:extLst>
          </p:cNvPr>
          <p:cNvSpPr>
            <a:spLocks noGrp="1"/>
          </p:cNvSpPr>
          <p:nvPr>
            <p:ph type="body" sz="quarter" idx="11"/>
          </p:nvPr>
        </p:nvSpPr>
        <p:spPr/>
        <p:txBody>
          <a:bodyPr/>
          <a:lstStyle/>
          <a:p>
            <a:r>
              <a:rPr kumimoji="0" lang="ar-SA" sz="3600" b="1" i="0" u="none" strike="noStrike" cap="none" normalizeH="0" baseline="0" dirty="0">
                <a:ln>
                  <a:noFill/>
                </a:ln>
                <a:solidFill>
                  <a:schemeClr val="bg1"/>
                </a:solidFill>
                <a:effectLst/>
                <a:latin typeface="Times New Roman" pitchFamily="18" charset="0"/>
                <a:cs typeface="Times New Roman" pitchFamily="18" charset="0"/>
              </a:rPr>
              <a:t>تطلع الآب من السماء</a:t>
            </a:r>
            <a:r>
              <a:rPr kumimoji="0" lang="ar-EG" sz="3600" b="1" i="0" u="none" strike="noStrike" cap="none" normalizeH="0" baseline="0" dirty="0">
                <a:ln>
                  <a:noFill/>
                </a:ln>
                <a:solidFill>
                  <a:schemeClr val="bg1"/>
                </a:solidFill>
                <a:effectLst/>
                <a:latin typeface="Times New Roman" pitchFamily="18" charset="0"/>
                <a:cs typeface="Times New Roman" pitchFamily="18" charset="0"/>
              </a:rPr>
              <a:t>،</a:t>
            </a:r>
            <a:r>
              <a:rPr kumimoji="0" lang="ar-SA" sz="3600" b="1" i="0" u="none" strike="noStrike" cap="none" normalizeH="0" baseline="0" dirty="0">
                <a:ln>
                  <a:noFill/>
                </a:ln>
                <a:solidFill>
                  <a:schemeClr val="bg1"/>
                </a:solidFill>
                <a:effectLst/>
                <a:latin typeface="Times New Roman" pitchFamily="18" charset="0"/>
                <a:cs typeface="Times New Roman" pitchFamily="18" charset="0"/>
              </a:rPr>
              <a:t> فلم يجد مَن يُشبهكِ</a:t>
            </a:r>
            <a:r>
              <a:rPr kumimoji="0" lang="ar-EG" sz="3600" b="1" i="0" u="none" strike="noStrike" cap="none" normalizeH="0" baseline="0" dirty="0">
                <a:ln>
                  <a:noFill/>
                </a:ln>
                <a:solidFill>
                  <a:schemeClr val="bg1"/>
                </a:solidFill>
                <a:effectLst/>
                <a:latin typeface="Times New Roman" pitchFamily="18" charset="0"/>
                <a:cs typeface="Times New Roman" pitchFamily="18" charset="0"/>
              </a:rPr>
              <a:t>،</a:t>
            </a:r>
            <a:r>
              <a:rPr kumimoji="0" lang="ar-SA" sz="3600" b="1" i="0" u="none" strike="noStrike" cap="none" normalizeH="0" baseline="0" dirty="0">
                <a:ln>
                  <a:noFill/>
                </a:ln>
                <a:solidFill>
                  <a:schemeClr val="bg1"/>
                </a:solidFill>
                <a:effectLst/>
                <a:latin typeface="Times New Roman" pitchFamily="18" charset="0"/>
                <a:cs typeface="Times New Roman" pitchFamily="18" charset="0"/>
              </a:rPr>
              <a:t> أرسل وحيده</a:t>
            </a:r>
            <a:r>
              <a:rPr kumimoji="0" lang="ar-EG" sz="3600" b="1" i="0" u="none" strike="noStrike" cap="none" normalizeH="0" baseline="0" dirty="0">
                <a:ln>
                  <a:noFill/>
                </a:ln>
                <a:solidFill>
                  <a:schemeClr val="bg1"/>
                </a:solidFill>
                <a:effectLst/>
                <a:latin typeface="Times New Roman" pitchFamily="18" charset="0"/>
                <a:cs typeface="Times New Roman" pitchFamily="18" charset="0"/>
              </a:rPr>
              <a:t>،</a:t>
            </a:r>
            <a:r>
              <a:rPr kumimoji="0" lang="ar-SA" sz="3600" b="1" i="0" u="none" strike="noStrike" cap="none" normalizeH="0" baseline="0" dirty="0">
                <a:ln>
                  <a:noFill/>
                </a:ln>
                <a:solidFill>
                  <a:schemeClr val="bg1"/>
                </a:solidFill>
                <a:effectLst/>
                <a:latin typeface="Times New Roman" pitchFamily="18" charset="0"/>
                <a:cs typeface="Times New Roman" pitchFamily="18" charset="0"/>
              </a:rPr>
              <a:t> أتى وتجسد منكِ.</a:t>
            </a:r>
            <a:endParaRPr lang="en-GB" sz="3600" dirty="0"/>
          </a:p>
        </p:txBody>
      </p:sp>
      <p:sp>
        <p:nvSpPr>
          <p:cNvPr id="4" name="Text Placeholder 3">
            <a:extLst>
              <a:ext uri="{FF2B5EF4-FFF2-40B4-BE49-F238E27FC236}">
                <a16:creationId xmlns:a16="http://schemas.microsoft.com/office/drawing/2014/main" id="{DDC8BBD8-7FFB-49FE-A026-6D8FB8242C7C}"/>
              </a:ext>
            </a:extLst>
          </p:cNvPr>
          <p:cNvSpPr>
            <a:spLocks noGrp="1"/>
          </p:cNvSpPr>
          <p:nvPr>
            <p:ph type="body" sz="quarter" idx="12"/>
          </p:nvPr>
        </p:nvSpPr>
        <p:spPr>
          <a:xfrm>
            <a:off x="0" y="4738269"/>
            <a:ext cx="9144000" cy="1189740"/>
          </a:xfrm>
        </p:spPr>
        <p:txBody>
          <a:bodyPr/>
          <a:lstStyle/>
          <a:p>
            <a:pPr>
              <a:spcBef>
                <a:spcPts val="0"/>
              </a:spcBef>
            </a:pPr>
            <a:r>
              <a:rPr lang="en-GB" sz="3300" dirty="0" err="1"/>
              <a:t>A`Viwt</a:t>
            </a:r>
            <a:r>
              <a:rPr lang="en-GB" sz="3300" dirty="0"/>
              <a:t> joust `</a:t>
            </a:r>
            <a:r>
              <a:rPr lang="en-GB" sz="3300" dirty="0" err="1"/>
              <a:t>ebolqen</a:t>
            </a:r>
            <a:r>
              <a:rPr lang="en-GB" sz="3300" dirty="0"/>
              <a:t> `</a:t>
            </a:r>
            <a:r>
              <a:rPr lang="en-GB" sz="3300" dirty="0" err="1"/>
              <a:t>tve</a:t>
            </a:r>
            <a:r>
              <a:rPr lang="en-GB" sz="3300" dirty="0"/>
              <a:t>@ `</a:t>
            </a:r>
            <a:r>
              <a:rPr lang="en-GB" sz="3300" dirty="0" err="1"/>
              <a:t>mpefjem</a:t>
            </a:r>
            <a:r>
              <a:rPr lang="en-GB" sz="3300" dirty="0"/>
              <a:t> </a:t>
            </a:r>
            <a:r>
              <a:rPr lang="en-GB" sz="3300" dirty="0" err="1"/>
              <a:t>vy`et`oni</a:t>
            </a:r>
            <a:r>
              <a:rPr lang="en-GB" sz="3300" dirty="0"/>
              <a:t> `</a:t>
            </a:r>
            <a:r>
              <a:rPr lang="en-GB" sz="3300" dirty="0" err="1"/>
              <a:t>mmo</a:t>
            </a:r>
            <a:r>
              <a:rPr lang="en-GB" sz="3300" dirty="0"/>
              <a:t>@</a:t>
            </a:r>
            <a:endParaRPr lang="ar-EG" sz="3300" dirty="0"/>
          </a:p>
          <a:p>
            <a:pPr>
              <a:spcBef>
                <a:spcPts val="0"/>
              </a:spcBef>
            </a:pPr>
            <a:r>
              <a:rPr lang="en-GB" sz="3600" dirty="0" err="1"/>
              <a:t>afou`wrp</a:t>
            </a:r>
            <a:r>
              <a:rPr lang="en-GB" sz="3600" dirty="0"/>
              <a:t> `</a:t>
            </a:r>
            <a:r>
              <a:rPr lang="en-GB" sz="3600" dirty="0" err="1"/>
              <a:t>mpefmonogenyc</a:t>
            </a:r>
            <a:r>
              <a:rPr lang="en-GB" sz="3600" dirty="0"/>
              <a:t>@ `</a:t>
            </a:r>
            <a:r>
              <a:rPr lang="en-GB" sz="3600" dirty="0" err="1"/>
              <a:t>i</a:t>
            </a:r>
            <a:r>
              <a:rPr lang="en-GB" sz="3600" dirty="0"/>
              <a:t> </a:t>
            </a:r>
            <a:r>
              <a:rPr lang="en-GB" sz="3600" dirty="0" err="1"/>
              <a:t>af</a:t>
            </a:r>
            <a:r>
              <a:rPr lang="en-GB" sz="3600" dirty="0"/>
              <a:t>[</a:t>
            </a:r>
            <a:r>
              <a:rPr lang="en-GB" sz="3600" dirty="0" err="1"/>
              <a:t>icarx</a:t>
            </a:r>
            <a:r>
              <a:rPr lang="en-GB" sz="3600" dirty="0"/>
              <a:t> `</a:t>
            </a:r>
            <a:r>
              <a:rPr lang="en-GB" sz="3600" dirty="0" err="1"/>
              <a:t>ebol`nqy</a:t>
            </a:r>
            <a:r>
              <a:rPr lang="en-GB" sz="3600" dirty="0"/>
              <a:t>].</a:t>
            </a:r>
          </a:p>
        </p:txBody>
      </p:sp>
    </p:spTree>
    <p:extLst>
      <p:ext uri="{BB962C8B-B14F-4D97-AF65-F5344CB8AC3E}">
        <p14:creationId xmlns:p14="http://schemas.microsoft.com/office/powerpoint/2010/main" val="3689123245"/>
      </p:ext>
    </p:extLst>
  </p:cSld>
  <p:clrMapOvr>
    <a:masterClrMapping/>
  </p:clrMapOvr>
</p:sld>
</file>

<file path=ppt/slides/slide11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0334210-0E98-4DEC-B0DE-1A43DD3A13E3}"/>
              </a:ext>
            </a:extLst>
          </p:cNvPr>
          <p:cNvSpPr>
            <a:spLocks noGrp="1"/>
          </p:cNvSpPr>
          <p:nvPr>
            <p:ph type="body" sz="quarter" idx="10"/>
          </p:nvPr>
        </p:nvSpPr>
        <p:spPr>
          <a:xfrm>
            <a:off x="0" y="5768787"/>
            <a:ext cx="9144000" cy="1082587"/>
          </a:xfrm>
        </p:spPr>
        <p:txBody>
          <a:bodyPr/>
          <a:lstStyle/>
          <a:p>
            <a:pPr>
              <a:spcBef>
                <a:spcPts val="0"/>
              </a:spcBef>
            </a:pPr>
            <a:r>
              <a:rPr lang="ar-EG" sz="3800" dirty="0"/>
              <a:t>أو نيشتي بيه إبطايو إم ماريا: باراني اثؤاب تيرو: </a:t>
            </a:r>
          </a:p>
          <a:p>
            <a:pPr>
              <a:spcBef>
                <a:spcPts val="0"/>
              </a:spcBef>
            </a:pPr>
            <a:r>
              <a:rPr lang="ar-EG" sz="3800" dirty="0"/>
              <a:t>چيه أس إم إبشا إن شوب إيروس: إم إفنوتي بي لوغوس. </a:t>
            </a:r>
            <a:endParaRPr lang="en-GB" sz="3800" dirty="0"/>
          </a:p>
        </p:txBody>
      </p:sp>
      <p:sp>
        <p:nvSpPr>
          <p:cNvPr id="6" name="Text Placeholder 5">
            <a:extLst>
              <a:ext uri="{FF2B5EF4-FFF2-40B4-BE49-F238E27FC236}">
                <a16:creationId xmlns:a16="http://schemas.microsoft.com/office/drawing/2014/main" id="{FBE4E99F-D308-413B-8157-0B2719C6A52B}"/>
              </a:ext>
            </a:extLst>
          </p:cNvPr>
          <p:cNvSpPr>
            <a:spLocks noGrp="1"/>
          </p:cNvSpPr>
          <p:nvPr>
            <p:ph type="body" sz="quarter" idx="11"/>
          </p:nvPr>
        </p:nvSpPr>
        <p:spPr/>
        <p:txBody>
          <a:bodyPr/>
          <a:lstStyle/>
          <a:p>
            <a:r>
              <a:rPr lang="ar-EG" sz="3400" dirty="0"/>
              <a:t>عظيمة هى كرامة مريم، أكثر من جميع القديسين، لأنها استحقت أن تقبل إليها، الله الكلمة. </a:t>
            </a:r>
            <a:endParaRPr lang="en-GB" sz="3400" dirty="0"/>
          </a:p>
        </p:txBody>
      </p:sp>
      <p:sp>
        <p:nvSpPr>
          <p:cNvPr id="7" name="Text Placeholder 6">
            <a:extLst>
              <a:ext uri="{FF2B5EF4-FFF2-40B4-BE49-F238E27FC236}">
                <a16:creationId xmlns:a16="http://schemas.microsoft.com/office/drawing/2014/main" id="{A88D72B0-1E17-43BB-9715-16E699BCBE85}"/>
              </a:ext>
            </a:extLst>
          </p:cNvPr>
          <p:cNvSpPr>
            <a:spLocks noGrp="1"/>
          </p:cNvSpPr>
          <p:nvPr>
            <p:ph type="body" sz="quarter" idx="12"/>
          </p:nvPr>
        </p:nvSpPr>
        <p:spPr>
          <a:xfrm>
            <a:off x="0" y="4686199"/>
            <a:ext cx="9144000" cy="1082588"/>
          </a:xfrm>
        </p:spPr>
        <p:txBody>
          <a:bodyPr/>
          <a:lstStyle/>
          <a:p>
            <a:pPr>
              <a:spcBef>
                <a:spcPts val="0"/>
              </a:spcBef>
            </a:pPr>
            <a:r>
              <a:rPr lang="pt-BR" sz="3900" dirty="0"/>
              <a:t>Ounis] pe `ptaio `mMaria@ para ny=e=;=u tyrou@</a:t>
            </a:r>
            <a:endParaRPr lang="ar-EG" sz="3900" dirty="0"/>
          </a:p>
          <a:p>
            <a:pPr>
              <a:spcBef>
                <a:spcPts val="0"/>
              </a:spcBef>
            </a:pPr>
            <a:r>
              <a:rPr lang="pt-BR" sz="3900" dirty="0"/>
              <a:t> je acem`psa `nswp `eroc@ `mV] piLogoc.</a:t>
            </a:r>
            <a:endParaRPr lang="en-GB" sz="3900" dirty="0"/>
          </a:p>
        </p:txBody>
      </p:sp>
    </p:spTree>
    <p:extLst>
      <p:ext uri="{BB962C8B-B14F-4D97-AF65-F5344CB8AC3E}">
        <p14:creationId xmlns:p14="http://schemas.microsoft.com/office/powerpoint/2010/main" val="1447974619"/>
      </p:ext>
    </p:extLst>
  </p:cSld>
  <p:clrMapOvr>
    <a:masterClrMapping/>
  </p:clrMapOvr>
</p:sld>
</file>

<file path=ppt/slides/slide11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4C4D449-D01E-4556-9D28-C0CFC317DEB3}"/>
              </a:ext>
            </a:extLst>
          </p:cNvPr>
          <p:cNvSpPr>
            <a:spLocks noGrp="1"/>
          </p:cNvSpPr>
          <p:nvPr>
            <p:ph type="body" sz="quarter" idx="10"/>
          </p:nvPr>
        </p:nvSpPr>
        <p:spPr/>
        <p:txBody>
          <a:bodyPr/>
          <a:lstStyle/>
          <a:p>
            <a:pPr>
              <a:spcBef>
                <a:spcPts val="0"/>
              </a:spcBef>
            </a:pPr>
            <a:r>
              <a:rPr lang="ar-EG" dirty="0"/>
              <a:t>فى إت إريه ني أنجيلوس: إرهوتي خاتيف هى: </a:t>
            </a:r>
          </a:p>
          <a:p>
            <a:pPr>
              <a:spcBef>
                <a:spcPts val="0"/>
              </a:spcBef>
            </a:pPr>
            <a:r>
              <a:rPr lang="ar-EG" dirty="0"/>
              <a:t>آ ماريا تي بارثينوس: فاي خاروف خين تيس ني جيه. </a:t>
            </a:r>
            <a:endParaRPr lang="en-GB" dirty="0"/>
          </a:p>
        </p:txBody>
      </p:sp>
      <p:sp>
        <p:nvSpPr>
          <p:cNvPr id="3" name="Text Placeholder 2">
            <a:extLst>
              <a:ext uri="{FF2B5EF4-FFF2-40B4-BE49-F238E27FC236}">
                <a16:creationId xmlns:a16="http://schemas.microsoft.com/office/drawing/2014/main" id="{8758CF07-08E1-412C-8637-D21623264C05}"/>
              </a:ext>
            </a:extLst>
          </p:cNvPr>
          <p:cNvSpPr>
            <a:spLocks noGrp="1"/>
          </p:cNvSpPr>
          <p:nvPr>
            <p:ph type="body" sz="quarter" idx="11"/>
          </p:nvPr>
        </p:nvSpPr>
        <p:spPr/>
        <p:txBody>
          <a:bodyPr anchor="ctr"/>
          <a:lstStyle/>
          <a:p>
            <a:r>
              <a:rPr lang="ar-EG" dirty="0"/>
              <a:t>من تخافه، الملائكة، حملته مريم، العذراء في بطنها. </a:t>
            </a:r>
            <a:endParaRPr lang="en-GB" dirty="0"/>
          </a:p>
        </p:txBody>
      </p:sp>
      <p:sp>
        <p:nvSpPr>
          <p:cNvPr id="4" name="Text Placeholder 3">
            <a:extLst>
              <a:ext uri="{FF2B5EF4-FFF2-40B4-BE49-F238E27FC236}">
                <a16:creationId xmlns:a16="http://schemas.microsoft.com/office/drawing/2014/main" id="{C81629DD-072D-406D-8671-757D0A49D94A}"/>
              </a:ext>
            </a:extLst>
          </p:cNvPr>
          <p:cNvSpPr>
            <a:spLocks noGrp="1"/>
          </p:cNvSpPr>
          <p:nvPr>
            <p:ph type="body" sz="quarter" idx="12"/>
          </p:nvPr>
        </p:nvSpPr>
        <p:spPr/>
        <p:txBody>
          <a:bodyPr/>
          <a:lstStyle/>
          <a:p>
            <a:pPr>
              <a:spcBef>
                <a:spcPts val="0"/>
              </a:spcBef>
            </a:pPr>
            <a:r>
              <a:rPr lang="en-GB" dirty="0" err="1"/>
              <a:t>Vy`etere</a:t>
            </a:r>
            <a:r>
              <a:rPr lang="en-GB" dirty="0"/>
              <a:t> </a:t>
            </a:r>
            <a:r>
              <a:rPr lang="en-GB" dirty="0" err="1"/>
              <a:t>ni`aggeloc</a:t>
            </a:r>
            <a:r>
              <a:rPr lang="en-GB" dirty="0"/>
              <a:t>@ </a:t>
            </a:r>
            <a:r>
              <a:rPr lang="en-GB" dirty="0" err="1"/>
              <a:t>erho</a:t>
            </a:r>
            <a:r>
              <a:rPr lang="en-GB" dirty="0"/>
              <a:t>] </a:t>
            </a:r>
            <a:r>
              <a:rPr lang="en-GB" dirty="0" err="1"/>
              <a:t>qa</a:t>
            </a:r>
            <a:r>
              <a:rPr lang="en-GB" dirty="0"/>
              <a:t> </a:t>
            </a:r>
            <a:r>
              <a:rPr lang="en-GB" dirty="0" err="1"/>
              <a:t>tefhy</a:t>
            </a:r>
            <a:r>
              <a:rPr lang="en-GB" dirty="0"/>
              <a:t>@</a:t>
            </a:r>
            <a:endParaRPr lang="ar-EG" dirty="0"/>
          </a:p>
          <a:p>
            <a:pPr>
              <a:spcBef>
                <a:spcPts val="0"/>
              </a:spcBef>
            </a:pPr>
            <a:r>
              <a:rPr lang="en-GB" dirty="0"/>
              <a:t> `</a:t>
            </a:r>
            <a:r>
              <a:rPr lang="en-GB" dirty="0" err="1"/>
              <a:t>aMaria</a:t>
            </a:r>
            <a:r>
              <a:rPr lang="en-GB" dirty="0"/>
              <a:t> ]</a:t>
            </a:r>
            <a:r>
              <a:rPr lang="en-GB" dirty="0" err="1"/>
              <a:t>Paryenoc</a:t>
            </a:r>
            <a:r>
              <a:rPr lang="en-GB" dirty="0"/>
              <a:t>@ </a:t>
            </a:r>
            <a:r>
              <a:rPr lang="en-GB" dirty="0" err="1"/>
              <a:t>fai</a:t>
            </a:r>
            <a:r>
              <a:rPr lang="en-GB" dirty="0"/>
              <a:t> </a:t>
            </a:r>
            <a:r>
              <a:rPr lang="en-GB" dirty="0" err="1"/>
              <a:t>qarof</a:t>
            </a:r>
            <a:r>
              <a:rPr lang="en-GB" dirty="0"/>
              <a:t> </a:t>
            </a:r>
            <a:r>
              <a:rPr lang="en-GB" dirty="0" err="1"/>
              <a:t>qen</a:t>
            </a:r>
            <a:r>
              <a:rPr lang="en-GB" dirty="0"/>
              <a:t> </a:t>
            </a:r>
            <a:r>
              <a:rPr lang="en-GB" dirty="0" err="1"/>
              <a:t>tecneji</a:t>
            </a:r>
            <a:r>
              <a:rPr lang="en-GB" dirty="0"/>
              <a:t>.</a:t>
            </a:r>
          </a:p>
        </p:txBody>
      </p:sp>
    </p:spTree>
    <p:extLst>
      <p:ext uri="{BB962C8B-B14F-4D97-AF65-F5344CB8AC3E}">
        <p14:creationId xmlns:p14="http://schemas.microsoft.com/office/powerpoint/2010/main" val="767900496"/>
      </p:ext>
    </p:extLst>
  </p:cSld>
  <p:clrMapOvr>
    <a:masterClrMapping/>
  </p:clrMapOvr>
</p:sld>
</file>

<file path=ppt/slides/slide11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45289FD-80F2-4AA4-8EB3-619DE301D5BD}"/>
              </a:ext>
            </a:extLst>
          </p:cNvPr>
          <p:cNvSpPr>
            <a:spLocks noGrp="1"/>
          </p:cNvSpPr>
          <p:nvPr>
            <p:ph type="body" sz="quarter" idx="10"/>
          </p:nvPr>
        </p:nvSpPr>
        <p:spPr/>
        <p:txBody>
          <a:bodyPr/>
          <a:lstStyle/>
          <a:p>
            <a:r>
              <a:rPr lang="ar-EG" sz="3600" dirty="0"/>
              <a:t>إستشوسي إيه ني شيروبيم: إس طايوت إيه ني سيرافيم: چيه أسشوبي إن أوو إرفيى: إمبي أوواى إيفول خين تي إترياس. </a:t>
            </a:r>
            <a:endParaRPr lang="en-GB" sz="3600" dirty="0"/>
          </a:p>
        </p:txBody>
      </p:sp>
      <p:sp>
        <p:nvSpPr>
          <p:cNvPr id="3" name="Text Placeholder 2">
            <a:extLst>
              <a:ext uri="{FF2B5EF4-FFF2-40B4-BE49-F238E27FC236}">
                <a16:creationId xmlns:a16="http://schemas.microsoft.com/office/drawing/2014/main" id="{222C5B0A-69AA-4A56-9D31-094DE4FE2274}"/>
              </a:ext>
            </a:extLst>
          </p:cNvPr>
          <p:cNvSpPr>
            <a:spLocks noGrp="1"/>
          </p:cNvSpPr>
          <p:nvPr>
            <p:ph type="body" sz="quarter" idx="11"/>
          </p:nvPr>
        </p:nvSpPr>
        <p:spPr/>
        <p:txBody>
          <a:bodyPr/>
          <a:lstStyle/>
          <a:p>
            <a:r>
              <a:rPr lang="ar-EG" sz="3200" dirty="0"/>
              <a:t>هى أرفع من الشاروبيم، وأجل من السرافيم، لأنها صارت هيكلاً، للواحد من الثالوث. </a:t>
            </a:r>
            <a:endParaRPr lang="en-GB" sz="3200" dirty="0"/>
          </a:p>
        </p:txBody>
      </p:sp>
      <p:sp>
        <p:nvSpPr>
          <p:cNvPr id="4" name="Text Placeholder 3">
            <a:extLst>
              <a:ext uri="{FF2B5EF4-FFF2-40B4-BE49-F238E27FC236}">
                <a16:creationId xmlns:a16="http://schemas.microsoft.com/office/drawing/2014/main" id="{C3DA7254-524D-4A89-8291-390CCF0C842C}"/>
              </a:ext>
            </a:extLst>
          </p:cNvPr>
          <p:cNvSpPr>
            <a:spLocks noGrp="1"/>
          </p:cNvSpPr>
          <p:nvPr>
            <p:ph type="body" sz="quarter" idx="12"/>
          </p:nvPr>
        </p:nvSpPr>
        <p:spPr>
          <a:xfrm>
            <a:off x="0" y="4576904"/>
            <a:ext cx="9144000" cy="1189740"/>
          </a:xfrm>
        </p:spPr>
        <p:txBody>
          <a:bodyPr/>
          <a:lstStyle/>
          <a:p>
            <a:pPr>
              <a:spcBef>
                <a:spcPts val="0"/>
              </a:spcBef>
            </a:pPr>
            <a:r>
              <a:rPr lang="en-GB" dirty="0"/>
              <a:t>`C[</a:t>
            </a:r>
            <a:r>
              <a:rPr lang="en-GB" dirty="0" err="1"/>
              <a:t>oci</a:t>
            </a:r>
            <a:r>
              <a:rPr lang="en-GB" dirty="0"/>
              <a:t> `</a:t>
            </a:r>
            <a:r>
              <a:rPr lang="en-GB" dirty="0" err="1"/>
              <a:t>eni</a:t>
            </a:r>
            <a:r>
              <a:rPr lang="en-GB" dirty="0"/>
              <a:t>&lt;</a:t>
            </a:r>
            <a:r>
              <a:rPr lang="en-GB" dirty="0" err="1"/>
              <a:t>eroubim</a:t>
            </a:r>
            <a:r>
              <a:rPr lang="en-GB" dirty="0"/>
              <a:t>@ `</a:t>
            </a:r>
            <a:r>
              <a:rPr lang="en-GB" dirty="0" err="1"/>
              <a:t>ctaiyout</a:t>
            </a:r>
            <a:r>
              <a:rPr lang="en-GB" dirty="0"/>
              <a:t> `</a:t>
            </a:r>
            <a:r>
              <a:rPr lang="en-GB" dirty="0" err="1"/>
              <a:t>eniCeravim</a:t>
            </a:r>
            <a:r>
              <a:rPr lang="en-GB" dirty="0"/>
              <a:t>@ je </a:t>
            </a:r>
            <a:r>
              <a:rPr lang="en-GB" dirty="0" err="1"/>
              <a:t>acswpi</a:t>
            </a:r>
            <a:r>
              <a:rPr lang="en-GB" dirty="0"/>
              <a:t> `</a:t>
            </a:r>
            <a:r>
              <a:rPr lang="en-GB" dirty="0" err="1"/>
              <a:t>nou`ervei</a:t>
            </a:r>
            <a:r>
              <a:rPr lang="en-GB" dirty="0"/>
              <a:t>@ `</a:t>
            </a:r>
            <a:r>
              <a:rPr lang="en-GB" dirty="0" err="1"/>
              <a:t>mpiouai</a:t>
            </a:r>
            <a:r>
              <a:rPr lang="en-GB" dirty="0"/>
              <a:t> `</a:t>
            </a:r>
            <a:r>
              <a:rPr lang="en-GB" dirty="0" err="1"/>
              <a:t>ebol</a:t>
            </a:r>
            <a:r>
              <a:rPr lang="en-GB" dirty="0"/>
              <a:t> </a:t>
            </a:r>
            <a:r>
              <a:rPr lang="en-GB" dirty="0" err="1"/>
              <a:t>qen</a:t>
            </a:r>
            <a:r>
              <a:rPr lang="en-GB" dirty="0"/>
              <a:t> }`</a:t>
            </a:r>
            <a:r>
              <a:rPr lang="en-GB" dirty="0" err="1"/>
              <a:t>Triac</a:t>
            </a:r>
            <a:r>
              <a:rPr lang="en-GB" dirty="0"/>
              <a:t>.</a:t>
            </a:r>
          </a:p>
        </p:txBody>
      </p:sp>
    </p:spTree>
    <p:extLst>
      <p:ext uri="{BB962C8B-B14F-4D97-AF65-F5344CB8AC3E}">
        <p14:creationId xmlns:p14="http://schemas.microsoft.com/office/powerpoint/2010/main" val="1710369598"/>
      </p:ext>
    </p:extLst>
  </p:cSld>
  <p:clrMapOvr>
    <a:masterClrMapping/>
  </p:clrMapOvr>
</p:sld>
</file>

<file path=ppt/slides/slide11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49FB61D-AFAE-4C7F-B0E2-A534EE0C6A62}"/>
              </a:ext>
            </a:extLst>
          </p:cNvPr>
          <p:cNvSpPr>
            <a:spLocks noGrp="1"/>
          </p:cNvSpPr>
          <p:nvPr>
            <p:ph type="body" sz="quarter" idx="10"/>
          </p:nvPr>
        </p:nvSpPr>
        <p:spPr/>
        <p:txBody>
          <a:bodyPr/>
          <a:lstStyle/>
          <a:p>
            <a:r>
              <a:rPr lang="ar-EG" dirty="0"/>
              <a:t>ثاي تيه ييروساليم: إتبو ليس إم بينوتى تيه: إيريه أب أونوف إنتيه ني إثؤاب تيرو: شوب إن إخري إنخيتس. </a:t>
            </a:r>
            <a:endParaRPr lang="en-GB" dirty="0"/>
          </a:p>
        </p:txBody>
      </p:sp>
      <p:sp>
        <p:nvSpPr>
          <p:cNvPr id="3" name="Text Placeholder 2">
            <a:extLst>
              <a:ext uri="{FF2B5EF4-FFF2-40B4-BE49-F238E27FC236}">
                <a16:creationId xmlns:a16="http://schemas.microsoft.com/office/drawing/2014/main" id="{5D3D819E-E2F8-4DF7-AC49-4944067075F9}"/>
              </a:ext>
            </a:extLst>
          </p:cNvPr>
          <p:cNvSpPr>
            <a:spLocks noGrp="1"/>
          </p:cNvSpPr>
          <p:nvPr>
            <p:ph type="body" sz="quarter" idx="11"/>
          </p:nvPr>
        </p:nvSpPr>
        <p:spPr/>
        <p:txBody>
          <a:bodyPr anchor="ctr"/>
          <a:lstStyle/>
          <a:p>
            <a:r>
              <a:rPr lang="ar-EG" sz="3400" dirty="0"/>
              <a:t>هذه هى أورشليم، مدينة إلهنا، وفرح جميع القديسين، كائن فيها. </a:t>
            </a:r>
            <a:endParaRPr lang="en-GB" sz="3400" dirty="0"/>
          </a:p>
        </p:txBody>
      </p:sp>
      <p:sp>
        <p:nvSpPr>
          <p:cNvPr id="4" name="Text Placeholder 3">
            <a:extLst>
              <a:ext uri="{FF2B5EF4-FFF2-40B4-BE49-F238E27FC236}">
                <a16:creationId xmlns:a16="http://schemas.microsoft.com/office/drawing/2014/main" id="{DD6D77DC-42D9-484B-AB1B-2CF1B2057757}"/>
              </a:ext>
            </a:extLst>
          </p:cNvPr>
          <p:cNvSpPr>
            <a:spLocks noGrp="1"/>
          </p:cNvSpPr>
          <p:nvPr>
            <p:ph type="body" sz="quarter" idx="12"/>
          </p:nvPr>
        </p:nvSpPr>
        <p:spPr>
          <a:xfrm>
            <a:off x="0" y="4426226"/>
            <a:ext cx="9144000" cy="1189740"/>
          </a:xfrm>
        </p:spPr>
        <p:txBody>
          <a:bodyPr/>
          <a:lstStyle/>
          <a:p>
            <a:pPr>
              <a:spcBef>
                <a:spcPts val="0"/>
              </a:spcBef>
            </a:pPr>
            <a:r>
              <a:rPr lang="en-GB" sz="3700" dirty="0"/>
              <a:t>:ai </a:t>
            </a:r>
            <a:r>
              <a:rPr lang="en-GB" sz="3700" dirty="0" err="1"/>
              <a:t>te</a:t>
            </a:r>
            <a:r>
              <a:rPr lang="en-GB" sz="3700" dirty="0"/>
              <a:t> </a:t>
            </a:r>
            <a:r>
              <a:rPr lang="en-GB" sz="3700" dirty="0" err="1"/>
              <a:t>Ieroucalym</a:t>
            </a:r>
            <a:r>
              <a:rPr lang="en-GB" sz="3700" dirty="0"/>
              <a:t>@ `</a:t>
            </a:r>
            <a:r>
              <a:rPr lang="en-GB" sz="3700" dirty="0" err="1"/>
              <a:t>tpolic</a:t>
            </a:r>
            <a:r>
              <a:rPr lang="en-GB" sz="3700" dirty="0"/>
              <a:t> `</a:t>
            </a:r>
            <a:r>
              <a:rPr lang="en-GB" sz="3700" dirty="0" err="1"/>
              <a:t>mpennou</a:t>
            </a:r>
            <a:r>
              <a:rPr lang="en-GB" sz="3700" dirty="0"/>
              <a:t>] </a:t>
            </a:r>
            <a:r>
              <a:rPr lang="en-GB" sz="3700" dirty="0" err="1"/>
              <a:t>te</a:t>
            </a:r>
            <a:r>
              <a:rPr lang="en-GB" sz="3700" dirty="0"/>
              <a:t>@</a:t>
            </a:r>
            <a:endParaRPr lang="ar-EG" sz="3700" dirty="0"/>
          </a:p>
          <a:p>
            <a:pPr>
              <a:spcBef>
                <a:spcPts val="0"/>
              </a:spcBef>
            </a:pPr>
            <a:r>
              <a:rPr lang="en-GB" sz="3700" dirty="0"/>
              <a:t> `ere `</a:t>
            </a:r>
            <a:r>
              <a:rPr lang="en-GB" sz="3700" dirty="0" err="1"/>
              <a:t>pounof</a:t>
            </a:r>
            <a:r>
              <a:rPr lang="en-GB" sz="3700" dirty="0"/>
              <a:t> `</a:t>
            </a:r>
            <a:r>
              <a:rPr lang="en-GB" sz="3700" dirty="0" err="1"/>
              <a:t>nte</a:t>
            </a:r>
            <a:r>
              <a:rPr lang="en-GB" sz="3700" dirty="0"/>
              <a:t> </a:t>
            </a:r>
            <a:r>
              <a:rPr lang="en-GB" sz="3700" dirty="0" err="1"/>
              <a:t>ny</a:t>
            </a:r>
            <a:r>
              <a:rPr lang="en-GB" sz="3700" dirty="0"/>
              <a:t>=e=;=u </a:t>
            </a:r>
            <a:r>
              <a:rPr lang="en-GB" sz="3700" dirty="0" err="1"/>
              <a:t>tyrou</a:t>
            </a:r>
            <a:r>
              <a:rPr lang="en-GB" sz="3700" dirty="0"/>
              <a:t>@ sop `</a:t>
            </a:r>
            <a:r>
              <a:rPr lang="en-GB" sz="3700" dirty="0" err="1"/>
              <a:t>n`qryi</a:t>
            </a:r>
            <a:r>
              <a:rPr lang="en-GB" sz="3700" dirty="0"/>
              <a:t> `</a:t>
            </a:r>
            <a:r>
              <a:rPr lang="en-GB" sz="3700" dirty="0" err="1"/>
              <a:t>nqytc</a:t>
            </a:r>
            <a:r>
              <a:rPr lang="en-GB" sz="3700" dirty="0"/>
              <a:t>.</a:t>
            </a:r>
          </a:p>
        </p:txBody>
      </p:sp>
    </p:spTree>
    <p:extLst>
      <p:ext uri="{BB962C8B-B14F-4D97-AF65-F5344CB8AC3E}">
        <p14:creationId xmlns:p14="http://schemas.microsoft.com/office/powerpoint/2010/main" val="713488411"/>
      </p:ext>
    </p:extLst>
  </p:cSld>
  <p:clrMapOvr>
    <a:masterClrMapping/>
  </p:clrMapOvr>
</p:sld>
</file>

<file path=ppt/slides/slide11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FDE362B-9CDC-49C2-B642-C26F1A806919}"/>
              </a:ext>
            </a:extLst>
          </p:cNvPr>
          <p:cNvSpPr>
            <a:spLocks noGrp="1"/>
          </p:cNvSpPr>
          <p:nvPr>
            <p:ph type="body" sz="quarter" idx="10"/>
          </p:nvPr>
        </p:nvSpPr>
        <p:spPr/>
        <p:txBody>
          <a:bodyPr/>
          <a:lstStyle/>
          <a:p>
            <a:r>
              <a:rPr lang="ar-EG" sz="3300" dirty="0"/>
              <a:t>آ إفيوت جوشت إيڤول خين إتفيه: إمبيف جيم في إتؤنى إممو: أف أوو أورب إمبيف مونوجينيس: إى آفتشي ساركس إيڤول انخيتي.</a:t>
            </a:r>
            <a:endParaRPr lang="en-GB" sz="3300" dirty="0"/>
          </a:p>
        </p:txBody>
      </p:sp>
      <p:sp>
        <p:nvSpPr>
          <p:cNvPr id="3" name="Text Placeholder 2">
            <a:extLst>
              <a:ext uri="{FF2B5EF4-FFF2-40B4-BE49-F238E27FC236}">
                <a16:creationId xmlns:a16="http://schemas.microsoft.com/office/drawing/2014/main" id="{08096E92-92E2-48F1-A8F4-2F2949326266}"/>
              </a:ext>
            </a:extLst>
          </p:cNvPr>
          <p:cNvSpPr>
            <a:spLocks noGrp="1"/>
          </p:cNvSpPr>
          <p:nvPr>
            <p:ph type="body" sz="quarter" idx="11"/>
          </p:nvPr>
        </p:nvSpPr>
        <p:spPr/>
        <p:txBody>
          <a:bodyPr/>
          <a:lstStyle/>
          <a:p>
            <a:r>
              <a:rPr kumimoji="0" lang="ar-SA" sz="3600" b="1" i="0" u="none" strike="noStrike" cap="none" normalizeH="0" baseline="0" dirty="0">
                <a:ln>
                  <a:noFill/>
                </a:ln>
                <a:solidFill>
                  <a:schemeClr val="bg1"/>
                </a:solidFill>
                <a:effectLst/>
                <a:latin typeface="Times New Roman" pitchFamily="18" charset="0"/>
                <a:cs typeface="Times New Roman" pitchFamily="18" charset="0"/>
              </a:rPr>
              <a:t>تطلع الآب من السماء</a:t>
            </a:r>
            <a:r>
              <a:rPr kumimoji="0" lang="ar-EG" sz="3600" b="1" i="0" u="none" strike="noStrike" cap="none" normalizeH="0" baseline="0" dirty="0">
                <a:ln>
                  <a:noFill/>
                </a:ln>
                <a:solidFill>
                  <a:schemeClr val="bg1"/>
                </a:solidFill>
                <a:effectLst/>
                <a:latin typeface="Times New Roman" pitchFamily="18" charset="0"/>
                <a:cs typeface="Times New Roman" pitchFamily="18" charset="0"/>
              </a:rPr>
              <a:t>،</a:t>
            </a:r>
            <a:r>
              <a:rPr kumimoji="0" lang="ar-SA" sz="3600" b="1" i="0" u="none" strike="noStrike" cap="none" normalizeH="0" baseline="0" dirty="0">
                <a:ln>
                  <a:noFill/>
                </a:ln>
                <a:solidFill>
                  <a:schemeClr val="bg1"/>
                </a:solidFill>
                <a:effectLst/>
                <a:latin typeface="Times New Roman" pitchFamily="18" charset="0"/>
                <a:cs typeface="Times New Roman" pitchFamily="18" charset="0"/>
              </a:rPr>
              <a:t> فلم يجد مَن يُشبهكِ</a:t>
            </a:r>
            <a:r>
              <a:rPr kumimoji="0" lang="ar-EG" sz="3600" b="1" i="0" u="none" strike="noStrike" cap="none" normalizeH="0" baseline="0" dirty="0">
                <a:ln>
                  <a:noFill/>
                </a:ln>
                <a:solidFill>
                  <a:schemeClr val="bg1"/>
                </a:solidFill>
                <a:effectLst/>
                <a:latin typeface="Times New Roman" pitchFamily="18" charset="0"/>
                <a:cs typeface="Times New Roman" pitchFamily="18" charset="0"/>
              </a:rPr>
              <a:t>،</a:t>
            </a:r>
            <a:r>
              <a:rPr kumimoji="0" lang="ar-SA" sz="3600" b="1" i="0" u="none" strike="noStrike" cap="none" normalizeH="0" baseline="0" dirty="0">
                <a:ln>
                  <a:noFill/>
                </a:ln>
                <a:solidFill>
                  <a:schemeClr val="bg1"/>
                </a:solidFill>
                <a:effectLst/>
                <a:latin typeface="Times New Roman" pitchFamily="18" charset="0"/>
                <a:cs typeface="Times New Roman" pitchFamily="18" charset="0"/>
              </a:rPr>
              <a:t> أرسل وحيده</a:t>
            </a:r>
            <a:r>
              <a:rPr kumimoji="0" lang="ar-EG" sz="3600" b="1" i="0" u="none" strike="noStrike" cap="none" normalizeH="0" baseline="0" dirty="0">
                <a:ln>
                  <a:noFill/>
                </a:ln>
                <a:solidFill>
                  <a:schemeClr val="bg1"/>
                </a:solidFill>
                <a:effectLst/>
                <a:latin typeface="Times New Roman" pitchFamily="18" charset="0"/>
                <a:cs typeface="Times New Roman" pitchFamily="18" charset="0"/>
              </a:rPr>
              <a:t>،</a:t>
            </a:r>
            <a:r>
              <a:rPr kumimoji="0" lang="ar-SA" sz="3600" b="1" i="0" u="none" strike="noStrike" cap="none" normalizeH="0" baseline="0" dirty="0">
                <a:ln>
                  <a:noFill/>
                </a:ln>
                <a:solidFill>
                  <a:schemeClr val="bg1"/>
                </a:solidFill>
                <a:effectLst/>
                <a:latin typeface="Times New Roman" pitchFamily="18" charset="0"/>
                <a:cs typeface="Times New Roman" pitchFamily="18" charset="0"/>
              </a:rPr>
              <a:t> أتى وتجسد منكِ.</a:t>
            </a:r>
            <a:endParaRPr lang="en-GB" sz="3600" dirty="0"/>
          </a:p>
        </p:txBody>
      </p:sp>
      <p:sp>
        <p:nvSpPr>
          <p:cNvPr id="4" name="Text Placeholder 3">
            <a:extLst>
              <a:ext uri="{FF2B5EF4-FFF2-40B4-BE49-F238E27FC236}">
                <a16:creationId xmlns:a16="http://schemas.microsoft.com/office/drawing/2014/main" id="{DDC8BBD8-7FFB-49FE-A026-6D8FB8242C7C}"/>
              </a:ext>
            </a:extLst>
          </p:cNvPr>
          <p:cNvSpPr>
            <a:spLocks noGrp="1"/>
          </p:cNvSpPr>
          <p:nvPr>
            <p:ph type="body" sz="quarter" idx="12"/>
          </p:nvPr>
        </p:nvSpPr>
        <p:spPr>
          <a:xfrm>
            <a:off x="0" y="4724823"/>
            <a:ext cx="9144000" cy="1189740"/>
          </a:xfrm>
        </p:spPr>
        <p:txBody>
          <a:bodyPr/>
          <a:lstStyle/>
          <a:p>
            <a:pPr>
              <a:spcBef>
                <a:spcPts val="0"/>
              </a:spcBef>
            </a:pPr>
            <a:r>
              <a:rPr lang="en-GB" sz="3300" dirty="0" err="1"/>
              <a:t>A`Viwt</a:t>
            </a:r>
            <a:r>
              <a:rPr lang="en-GB" sz="3300" dirty="0"/>
              <a:t> joust `</a:t>
            </a:r>
            <a:r>
              <a:rPr lang="en-GB" sz="3300" dirty="0" err="1"/>
              <a:t>ebolqen</a:t>
            </a:r>
            <a:r>
              <a:rPr lang="en-GB" sz="3300" dirty="0"/>
              <a:t> `</a:t>
            </a:r>
            <a:r>
              <a:rPr lang="en-GB" sz="3300" dirty="0" err="1"/>
              <a:t>tve</a:t>
            </a:r>
            <a:r>
              <a:rPr lang="en-GB" sz="3300" dirty="0"/>
              <a:t>@ `</a:t>
            </a:r>
            <a:r>
              <a:rPr lang="en-GB" sz="3300" dirty="0" err="1"/>
              <a:t>mpefjem</a:t>
            </a:r>
            <a:r>
              <a:rPr lang="en-GB" sz="3300" dirty="0"/>
              <a:t> </a:t>
            </a:r>
            <a:r>
              <a:rPr lang="en-GB" sz="3300" dirty="0" err="1"/>
              <a:t>vy`et`oni</a:t>
            </a:r>
            <a:r>
              <a:rPr lang="en-GB" sz="3300" dirty="0"/>
              <a:t> `</a:t>
            </a:r>
            <a:r>
              <a:rPr lang="en-GB" sz="3300" dirty="0" err="1"/>
              <a:t>mmo</a:t>
            </a:r>
            <a:r>
              <a:rPr lang="en-GB" sz="3300" dirty="0"/>
              <a:t>@</a:t>
            </a:r>
            <a:endParaRPr lang="ar-EG" sz="3300" dirty="0"/>
          </a:p>
          <a:p>
            <a:pPr>
              <a:spcBef>
                <a:spcPts val="0"/>
              </a:spcBef>
            </a:pPr>
            <a:r>
              <a:rPr lang="en-GB" sz="3600" dirty="0" err="1"/>
              <a:t>afou`wrp</a:t>
            </a:r>
            <a:r>
              <a:rPr lang="en-GB" sz="3600" dirty="0"/>
              <a:t> `</a:t>
            </a:r>
            <a:r>
              <a:rPr lang="en-GB" sz="3600" dirty="0" err="1"/>
              <a:t>mpefmonogenyc</a:t>
            </a:r>
            <a:r>
              <a:rPr lang="en-GB" sz="3600" dirty="0"/>
              <a:t>@ `</a:t>
            </a:r>
            <a:r>
              <a:rPr lang="en-GB" sz="3600" dirty="0" err="1"/>
              <a:t>i</a:t>
            </a:r>
            <a:r>
              <a:rPr lang="en-GB" sz="3600" dirty="0"/>
              <a:t> </a:t>
            </a:r>
            <a:r>
              <a:rPr lang="en-GB" sz="3600" dirty="0" err="1"/>
              <a:t>af</a:t>
            </a:r>
            <a:r>
              <a:rPr lang="en-GB" sz="3600" dirty="0"/>
              <a:t>[</a:t>
            </a:r>
            <a:r>
              <a:rPr lang="en-GB" sz="3600" dirty="0" err="1"/>
              <a:t>icarx</a:t>
            </a:r>
            <a:r>
              <a:rPr lang="en-GB" sz="3600" dirty="0"/>
              <a:t> `</a:t>
            </a:r>
            <a:r>
              <a:rPr lang="en-GB" sz="3600" dirty="0" err="1"/>
              <a:t>ebol`nqy</a:t>
            </a:r>
            <a:r>
              <a:rPr lang="en-GB" sz="3600" dirty="0"/>
              <a:t>].</a:t>
            </a:r>
          </a:p>
        </p:txBody>
      </p:sp>
    </p:spTree>
    <p:extLst>
      <p:ext uri="{BB962C8B-B14F-4D97-AF65-F5344CB8AC3E}">
        <p14:creationId xmlns:p14="http://schemas.microsoft.com/office/powerpoint/2010/main" val="950497517"/>
      </p:ext>
    </p:extLst>
  </p:cSld>
  <p:clrMapOvr>
    <a:masterClrMapping/>
  </p:clrMapOvr>
</p:sld>
</file>

<file path=ppt/slides/slide11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D6737E4C-46C9-45D1-98DF-8075AC5E7025}"/>
              </a:ext>
            </a:extLst>
          </p:cNvPr>
          <p:cNvSpPr>
            <a:spLocks noGrp="1"/>
          </p:cNvSpPr>
          <p:nvPr>
            <p:ph type="body" sz="quarter" idx="10"/>
          </p:nvPr>
        </p:nvSpPr>
        <p:spPr/>
        <p:txBody>
          <a:bodyPr/>
          <a:lstStyle/>
          <a:p>
            <a:r>
              <a:rPr lang="ar-EG" sz="3800" dirty="0"/>
              <a:t>تي جاليلي آ إنتيه نى إثنوس: نى اتهيمسي خين إبكاكي: نيم إتخيفى إم إفمو: أو نيشتى إن أوو أويني أفشاى نوؤ.</a:t>
            </a:r>
            <a:endParaRPr lang="en-GB" sz="3800" dirty="0"/>
          </a:p>
        </p:txBody>
      </p:sp>
      <p:sp>
        <p:nvSpPr>
          <p:cNvPr id="6" name="Text Placeholder 5">
            <a:extLst>
              <a:ext uri="{FF2B5EF4-FFF2-40B4-BE49-F238E27FC236}">
                <a16:creationId xmlns:a16="http://schemas.microsoft.com/office/drawing/2014/main" id="{F8F06C51-A3C6-4354-9159-71631BF5A7E4}"/>
              </a:ext>
            </a:extLst>
          </p:cNvPr>
          <p:cNvSpPr>
            <a:spLocks noGrp="1"/>
          </p:cNvSpPr>
          <p:nvPr>
            <p:ph type="body" sz="quarter" idx="11"/>
          </p:nvPr>
        </p:nvSpPr>
        <p:spPr/>
        <p:txBody>
          <a:bodyPr/>
          <a:lstStyle/>
          <a:p>
            <a:r>
              <a:rPr lang="ar-EG" sz="3600" dirty="0"/>
              <a:t>جليلوا الامم، الجالسون فى الظلمة، وظلال الموت، اشرق عليهم النور العظيم.</a:t>
            </a:r>
          </a:p>
        </p:txBody>
      </p:sp>
      <p:sp>
        <p:nvSpPr>
          <p:cNvPr id="7" name="Text Placeholder 6">
            <a:extLst>
              <a:ext uri="{FF2B5EF4-FFF2-40B4-BE49-F238E27FC236}">
                <a16:creationId xmlns:a16="http://schemas.microsoft.com/office/drawing/2014/main" id="{C1B7B01A-602B-423A-9A18-0D2592EEE131}"/>
              </a:ext>
            </a:extLst>
          </p:cNvPr>
          <p:cNvSpPr>
            <a:spLocks noGrp="1"/>
          </p:cNvSpPr>
          <p:nvPr>
            <p:ph type="body" sz="quarter" idx="12"/>
          </p:nvPr>
        </p:nvSpPr>
        <p:spPr>
          <a:xfrm>
            <a:off x="0" y="4671034"/>
            <a:ext cx="9144000" cy="1189740"/>
          </a:xfrm>
        </p:spPr>
        <p:txBody>
          <a:bodyPr/>
          <a:lstStyle/>
          <a:p>
            <a:pPr>
              <a:spcBef>
                <a:spcPts val="0"/>
              </a:spcBef>
            </a:pPr>
            <a:r>
              <a:rPr lang="en-GB" sz="3700" dirty="0"/>
              <a:t>}</a:t>
            </a:r>
            <a:r>
              <a:rPr lang="en-GB" sz="3700" dirty="0" err="1"/>
              <a:t>galile`a</a:t>
            </a:r>
            <a:r>
              <a:rPr lang="en-GB" sz="3700" dirty="0"/>
              <a:t> `</a:t>
            </a:r>
            <a:r>
              <a:rPr lang="en-GB" sz="3700" dirty="0" err="1"/>
              <a:t>nte</a:t>
            </a:r>
            <a:r>
              <a:rPr lang="en-GB" sz="3700" dirty="0"/>
              <a:t> </a:t>
            </a:r>
            <a:r>
              <a:rPr lang="en-GB" sz="3700" dirty="0" err="1"/>
              <a:t>ni`e;noc</a:t>
            </a:r>
            <a:r>
              <a:rPr lang="en-GB" sz="3700" dirty="0"/>
              <a:t>@ </a:t>
            </a:r>
            <a:r>
              <a:rPr lang="en-GB" sz="3700" dirty="0" err="1"/>
              <a:t>ny`ethemci</a:t>
            </a:r>
            <a:r>
              <a:rPr lang="en-GB" sz="3700" dirty="0"/>
              <a:t> </a:t>
            </a:r>
            <a:r>
              <a:rPr lang="en-GB" sz="3700" dirty="0" err="1"/>
              <a:t>qen</a:t>
            </a:r>
            <a:r>
              <a:rPr lang="en-GB" sz="3700" dirty="0"/>
              <a:t> `</a:t>
            </a:r>
            <a:r>
              <a:rPr lang="en-GB" sz="3700" dirty="0" err="1"/>
              <a:t>p,aki</a:t>
            </a:r>
            <a:r>
              <a:rPr lang="en-GB" sz="3700" dirty="0"/>
              <a:t>@</a:t>
            </a:r>
            <a:endParaRPr lang="ar-EG" sz="3700" dirty="0"/>
          </a:p>
          <a:p>
            <a:pPr>
              <a:spcBef>
                <a:spcPts val="0"/>
              </a:spcBef>
            </a:pPr>
            <a:r>
              <a:rPr lang="en-GB" sz="3700" dirty="0"/>
              <a:t> </a:t>
            </a:r>
            <a:r>
              <a:rPr lang="en-GB" sz="3700" dirty="0" err="1"/>
              <a:t>nem</a:t>
            </a:r>
            <a:r>
              <a:rPr lang="en-GB" sz="3700" dirty="0"/>
              <a:t> `</a:t>
            </a:r>
            <a:r>
              <a:rPr lang="en-GB" sz="3700" dirty="0" err="1"/>
              <a:t>tqyibi</a:t>
            </a:r>
            <a:r>
              <a:rPr lang="en-GB" sz="3700" dirty="0"/>
              <a:t> `</a:t>
            </a:r>
            <a:r>
              <a:rPr lang="en-GB" sz="3700" dirty="0" err="1"/>
              <a:t>m`vmou</a:t>
            </a:r>
            <a:r>
              <a:rPr lang="en-GB" sz="3700" dirty="0"/>
              <a:t>@ </a:t>
            </a:r>
            <a:r>
              <a:rPr lang="en-GB" sz="3700" dirty="0" err="1"/>
              <a:t>ounis</a:t>
            </a:r>
            <a:r>
              <a:rPr lang="en-GB" sz="3700" dirty="0"/>
              <a:t>] `</a:t>
            </a:r>
            <a:r>
              <a:rPr lang="en-GB" sz="3700" dirty="0" err="1"/>
              <a:t>nouwini</a:t>
            </a:r>
            <a:r>
              <a:rPr lang="en-GB" sz="3700" dirty="0"/>
              <a:t> </a:t>
            </a:r>
            <a:r>
              <a:rPr lang="en-GB" sz="3700" dirty="0" err="1"/>
              <a:t>afsai</a:t>
            </a:r>
            <a:r>
              <a:rPr lang="en-GB" sz="3700" dirty="0"/>
              <a:t> </a:t>
            </a:r>
            <a:r>
              <a:rPr lang="en-GB" sz="3700" dirty="0" err="1"/>
              <a:t>nwou</a:t>
            </a:r>
            <a:r>
              <a:rPr lang="en-GB" sz="3700" dirty="0"/>
              <a:t>.</a:t>
            </a:r>
          </a:p>
          <a:p>
            <a:pPr>
              <a:spcBef>
                <a:spcPts val="0"/>
              </a:spcBef>
            </a:pPr>
            <a:endParaRPr lang="en-GB" sz="3700" dirty="0"/>
          </a:p>
        </p:txBody>
      </p:sp>
    </p:spTree>
    <p:extLst>
      <p:ext uri="{BB962C8B-B14F-4D97-AF65-F5344CB8AC3E}">
        <p14:creationId xmlns:p14="http://schemas.microsoft.com/office/powerpoint/2010/main" val="412000692"/>
      </p:ext>
    </p:extLst>
  </p:cSld>
  <p:clrMapOvr>
    <a:masterClrMapping/>
  </p:clrMapOvr>
</p:sld>
</file>

<file path=ppt/slides/slide11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4CE02A2-A869-47F9-BD55-27D269B1DFDE}"/>
              </a:ext>
            </a:extLst>
          </p:cNvPr>
          <p:cNvSpPr>
            <a:spLocks noGrp="1"/>
          </p:cNvSpPr>
          <p:nvPr>
            <p:ph type="body" sz="quarter" idx="10"/>
          </p:nvPr>
        </p:nvSpPr>
        <p:spPr/>
        <p:txBody>
          <a:bodyPr/>
          <a:lstStyle/>
          <a:p>
            <a:r>
              <a:rPr lang="ar-EG" sz="3600" dirty="0"/>
              <a:t>أفنوتي في اثموتين إموف: خين ني إثؤاب إنطاف: آفتشي ساركس خين تي بارثينوس: إثفيه في إيه تيه فون إن أوجاي.</a:t>
            </a:r>
            <a:endParaRPr lang="en-GB" sz="3600" dirty="0"/>
          </a:p>
        </p:txBody>
      </p:sp>
      <p:sp>
        <p:nvSpPr>
          <p:cNvPr id="3" name="Text Placeholder 2">
            <a:extLst>
              <a:ext uri="{FF2B5EF4-FFF2-40B4-BE49-F238E27FC236}">
                <a16:creationId xmlns:a16="http://schemas.microsoft.com/office/drawing/2014/main" id="{5ED15657-A94B-4375-9064-22551AEAA676}"/>
              </a:ext>
            </a:extLst>
          </p:cNvPr>
          <p:cNvSpPr>
            <a:spLocks noGrp="1"/>
          </p:cNvSpPr>
          <p:nvPr>
            <p:ph type="body" sz="quarter" idx="11"/>
          </p:nvPr>
        </p:nvSpPr>
        <p:spPr/>
        <p:txBody>
          <a:bodyPr anchor="ctr"/>
          <a:lstStyle/>
          <a:p>
            <a:r>
              <a:rPr lang="ar-EG" sz="3600" dirty="0"/>
              <a:t>الله المستريح، فى قديسيه، تجسد من العذراء، لاجل خلاصنا.</a:t>
            </a:r>
          </a:p>
        </p:txBody>
      </p:sp>
      <p:sp>
        <p:nvSpPr>
          <p:cNvPr id="4" name="Text Placeholder 3">
            <a:extLst>
              <a:ext uri="{FF2B5EF4-FFF2-40B4-BE49-F238E27FC236}">
                <a16:creationId xmlns:a16="http://schemas.microsoft.com/office/drawing/2014/main" id="{2878948E-1B03-4790-9D76-B33693F082B6}"/>
              </a:ext>
            </a:extLst>
          </p:cNvPr>
          <p:cNvSpPr>
            <a:spLocks noGrp="1"/>
          </p:cNvSpPr>
          <p:nvPr>
            <p:ph type="body" sz="quarter" idx="12"/>
          </p:nvPr>
        </p:nvSpPr>
        <p:spPr>
          <a:xfrm>
            <a:off x="0" y="4541906"/>
            <a:ext cx="9144000" cy="1004048"/>
          </a:xfrm>
        </p:spPr>
        <p:txBody>
          <a:bodyPr/>
          <a:lstStyle/>
          <a:p>
            <a:r>
              <a:rPr lang="it-IT" sz="3700" dirty="0"/>
              <a:t>V] vy`e;moten `mmof@ qen ny=e=;=u `ntaf@ af[icarx qen ]Par;enoc@ e;be vy`etevwn `noujai.</a:t>
            </a:r>
          </a:p>
        </p:txBody>
      </p:sp>
    </p:spTree>
    <p:extLst>
      <p:ext uri="{BB962C8B-B14F-4D97-AF65-F5344CB8AC3E}">
        <p14:creationId xmlns:p14="http://schemas.microsoft.com/office/powerpoint/2010/main" val="1814737208"/>
      </p:ext>
    </p:extLst>
  </p:cSld>
  <p:clrMapOvr>
    <a:masterClrMapping/>
  </p:clrMapOvr>
</p:sld>
</file>

<file path=ppt/slides/slide11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0AE50C3-565A-4C85-BACB-1CE708C45585}"/>
              </a:ext>
            </a:extLst>
          </p:cNvPr>
          <p:cNvSpPr>
            <a:spLocks noGrp="1"/>
          </p:cNvSpPr>
          <p:nvPr>
            <p:ph type="body" sz="quarter" idx="10"/>
          </p:nvPr>
        </p:nvSpPr>
        <p:spPr/>
        <p:txBody>
          <a:bodyPr/>
          <a:lstStyle/>
          <a:p>
            <a:r>
              <a:rPr lang="ar-EG" sz="3800" dirty="0"/>
              <a:t>آمويني آناڤ آري إشفيري: هوس ثيليل خين او إشليلوى: هيچين باى ميستريون: إيطاف اواونه نان إيڤول.</a:t>
            </a:r>
          </a:p>
        </p:txBody>
      </p:sp>
      <p:sp>
        <p:nvSpPr>
          <p:cNvPr id="3" name="Text Placeholder 2">
            <a:extLst>
              <a:ext uri="{FF2B5EF4-FFF2-40B4-BE49-F238E27FC236}">
                <a16:creationId xmlns:a16="http://schemas.microsoft.com/office/drawing/2014/main" id="{073F56CB-B97F-4B3D-8ED5-4A6BBB6D2905}"/>
              </a:ext>
            </a:extLst>
          </p:cNvPr>
          <p:cNvSpPr>
            <a:spLocks noGrp="1"/>
          </p:cNvSpPr>
          <p:nvPr>
            <p:ph type="body" sz="quarter" idx="11"/>
          </p:nvPr>
        </p:nvSpPr>
        <p:spPr>
          <a:xfrm>
            <a:off x="0" y="3710609"/>
            <a:ext cx="9144000" cy="942071"/>
          </a:xfrm>
        </p:spPr>
        <p:txBody>
          <a:bodyPr/>
          <a:lstStyle/>
          <a:p>
            <a:r>
              <a:rPr lang="ar-EG" sz="3600" dirty="0"/>
              <a:t>تعالوا انظروا وتعجبوا، وسبحوا وهللوا بابتهاج، لهذا السر، الذى ظهر لنا.</a:t>
            </a:r>
          </a:p>
        </p:txBody>
      </p:sp>
      <p:sp>
        <p:nvSpPr>
          <p:cNvPr id="4" name="Text Placeholder 3">
            <a:extLst>
              <a:ext uri="{FF2B5EF4-FFF2-40B4-BE49-F238E27FC236}">
                <a16:creationId xmlns:a16="http://schemas.microsoft.com/office/drawing/2014/main" id="{3DC677BE-6F63-4CBD-A483-D64511749223}"/>
              </a:ext>
            </a:extLst>
          </p:cNvPr>
          <p:cNvSpPr>
            <a:spLocks noGrp="1"/>
          </p:cNvSpPr>
          <p:nvPr>
            <p:ph type="body" sz="quarter" idx="12"/>
          </p:nvPr>
        </p:nvSpPr>
        <p:spPr>
          <a:xfrm>
            <a:off x="0" y="4652681"/>
            <a:ext cx="9144000" cy="1008953"/>
          </a:xfrm>
        </p:spPr>
        <p:txBody>
          <a:bodyPr/>
          <a:lstStyle/>
          <a:p>
            <a:pPr>
              <a:spcBef>
                <a:spcPts val="0"/>
              </a:spcBef>
            </a:pPr>
            <a:r>
              <a:rPr lang="en-GB" sz="3400" dirty="0" err="1"/>
              <a:t>Amwini</a:t>
            </a:r>
            <a:r>
              <a:rPr lang="en-GB" sz="3400" dirty="0"/>
              <a:t> </a:t>
            </a:r>
            <a:r>
              <a:rPr lang="en-GB" sz="3400" dirty="0" err="1"/>
              <a:t>anau</a:t>
            </a:r>
            <a:r>
              <a:rPr lang="en-GB" sz="3400" dirty="0"/>
              <a:t> `</a:t>
            </a:r>
            <a:r>
              <a:rPr lang="en-GB" sz="3400" dirty="0" err="1"/>
              <a:t>ari`svyri</a:t>
            </a:r>
            <a:r>
              <a:rPr lang="en-GB" sz="3400" dirty="0"/>
              <a:t>@ </a:t>
            </a:r>
            <a:r>
              <a:rPr lang="en-GB" sz="3400" dirty="0" err="1"/>
              <a:t>hwc</a:t>
            </a:r>
            <a:r>
              <a:rPr lang="en-GB" sz="3400" dirty="0"/>
              <a:t> ;</a:t>
            </a:r>
            <a:r>
              <a:rPr lang="en-GB" sz="3400" dirty="0" err="1"/>
              <a:t>elyl</a:t>
            </a:r>
            <a:r>
              <a:rPr lang="en-GB" sz="3400" dirty="0"/>
              <a:t> </a:t>
            </a:r>
            <a:r>
              <a:rPr lang="en-GB" sz="3400" dirty="0" err="1"/>
              <a:t>qen</a:t>
            </a:r>
            <a:r>
              <a:rPr lang="en-GB" sz="3400" dirty="0"/>
              <a:t> </a:t>
            </a:r>
            <a:r>
              <a:rPr lang="en-GB" sz="3400" dirty="0" err="1"/>
              <a:t>ou`slylou`i</a:t>
            </a:r>
            <a:r>
              <a:rPr lang="en-GB" sz="3400" dirty="0"/>
              <a:t>@</a:t>
            </a:r>
            <a:endParaRPr lang="ar-EG" sz="3400" dirty="0"/>
          </a:p>
          <a:p>
            <a:pPr>
              <a:spcBef>
                <a:spcPts val="0"/>
              </a:spcBef>
            </a:pPr>
            <a:r>
              <a:rPr lang="en-GB" sz="3400" dirty="0"/>
              <a:t> </a:t>
            </a:r>
            <a:r>
              <a:rPr lang="en-GB" sz="3400" dirty="0" err="1"/>
              <a:t>hijen</a:t>
            </a:r>
            <a:r>
              <a:rPr lang="en-GB" sz="3400" dirty="0"/>
              <a:t> </a:t>
            </a:r>
            <a:r>
              <a:rPr lang="en-GB" sz="3400" dirty="0" err="1"/>
              <a:t>paimuctyrion</a:t>
            </a:r>
            <a:r>
              <a:rPr lang="en-GB" sz="3400" dirty="0"/>
              <a:t>@ </a:t>
            </a:r>
            <a:r>
              <a:rPr lang="en-GB" sz="3400" dirty="0" err="1"/>
              <a:t>etafouwnh</a:t>
            </a:r>
            <a:r>
              <a:rPr lang="en-GB" sz="3400" dirty="0"/>
              <a:t> nan `</a:t>
            </a:r>
            <a:r>
              <a:rPr lang="en-GB" sz="3400" dirty="0" err="1"/>
              <a:t>ebol</a:t>
            </a:r>
            <a:r>
              <a:rPr lang="en-GB" sz="3400" dirty="0"/>
              <a:t>.</a:t>
            </a:r>
          </a:p>
          <a:p>
            <a:pPr>
              <a:spcBef>
                <a:spcPts val="0"/>
              </a:spcBef>
            </a:pPr>
            <a:endParaRPr lang="en-GB" sz="3400" dirty="0"/>
          </a:p>
        </p:txBody>
      </p:sp>
    </p:spTree>
    <p:extLst>
      <p:ext uri="{BB962C8B-B14F-4D97-AF65-F5344CB8AC3E}">
        <p14:creationId xmlns:p14="http://schemas.microsoft.com/office/powerpoint/2010/main" val="718581865"/>
      </p:ext>
    </p:extLst>
  </p:cSld>
  <p:clrMapOvr>
    <a:masterClrMapping/>
  </p:clrMapOvr>
</p:sld>
</file>

<file path=ppt/slides/slide11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787D7DD-710A-4A00-B26C-3450AD6E6451}"/>
              </a:ext>
            </a:extLst>
          </p:cNvPr>
          <p:cNvSpPr>
            <a:spLocks noGrp="1"/>
          </p:cNvSpPr>
          <p:nvPr>
            <p:ph type="body" sz="quarter" idx="10"/>
          </p:nvPr>
        </p:nvSpPr>
        <p:spPr>
          <a:xfrm>
            <a:off x="0" y="5836023"/>
            <a:ext cx="9144000" cy="1015351"/>
          </a:xfrm>
        </p:spPr>
        <p:txBody>
          <a:bodyPr/>
          <a:lstStyle/>
          <a:p>
            <a:r>
              <a:rPr lang="ar-EG" sz="3300" dirty="0"/>
              <a:t>چى بي أت صاركس أفتشي صاركس: اووه بي لوغوس أف إخثاى: بي أت أرشي أف إيرهيتس: بي أت سيو أفشوبي خا او إخرونوس.</a:t>
            </a:r>
          </a:p>
        </p:txBody>
      </p:sp>
      <p:sp>
        <p:nvSpPr>
          <p:cNvPr id="3" name="Text Placeholder 2">
            <a:extLst>
              <a:ext uri="{FF2B5EF4-FFF2-40B4-BE49-F238E27FC236}">
                <a16:creationId xmlns:a16="http://schemas.microsoft.com/office/drawing/2014/main" id="{310FC70E-2E67-486C-A8C0-6CD5A1338CB2}"/>
              </a:ext>
            </a:extLst>
          </p:cNvPr>
          <p:cNvSpPr>
            <a:spLocks noGrp="1"/>
          </p:cNvSpPr>
          <p:nvPr>
            <p:ph type="body" sz="quarter" idx="11"/>
          </p:nvPr>
        </p:nvSpPr>
        <p:spPr>
          <a:xfrm>
            <a:off x="0" y="3710609"/>
            <a:ext cx="9144000" cy="935674"/>
          </a:xfrm>
        </p:spPr>
        <p:txBody>
          <a:bodyPr/>
          <a:lstStyle/>
          <a:p>
            <a:r>
              <a:rPr lang="ar-EG" sz="3300" dirty="0"/>
              <a:t>لأن غير المتجسد تجسد، والكلمة تجسمت، وغير المبتدئ ابتدأ، وغير الزمنى صار زمنياً.</a:t>
            </a:r>
          </a:p>
        </p:txBody>
      </p:sp>
      <p:sp>
        <p:nvSpPr>
          <p:cNvPr id="4" name="Text Placeholder 3">
            <a:extLst>
              <a:ext uri="{FF2B5EF4-FFF2-40B4-BE49-F238E27FC236}">
                <a16:creationId xmlns:a16="http://schemas.microsoft.com/office/drawing/2014/main" id="{32C67BAD-43FF-404A-B83B-137234CD8C18}"/>
              </a:ext>
            </a:extLst>
          </p:cNvPr>
          <p:cNvSpPr>
            <a:spLocks noGrp="1"/>
          </p:cNvSpPr>
          <p:nvPr>
            <p:ph type="body" sz="quarter" idx="12"/>
          </p:nvPr>
        </p:nvSpPr>
        <p:spPr>
          <a:xfrm>
            <a:off x="0" y="4646283"/>
            <a:ext cx="9238129" cy="1189740"/>
          </a:xfrm>
        </p:spPr>
        <p:txBody>
          <a:bodyPr anchor="ctr"/>
          <a:lstStyle/>
          <a:p>
            <a:pPr>
              <a:spcBef>
                <a:spcPts val="0"/>
              </a:spcBef>
            </a:pPr>
            <a:r>
              <a:rPr lang="en-GB" sz="3400" dirty="0"/>
              <a:t>Je </a:t>
            </a:r>
            <a:r>
              <a:rPr lang="en-GB" sz="3400" dirty="0" err="1"/>
              <a:t>pi`atcarx</a:t>
            </a:r>
            <a:r>
              <a:rPr lang="en-GB" sz="3400" dirty="0"/>
              <a:t> </a:t>
            </a:r>
            <a:r>
              <a:rPr lang="en-GB" sz="3400" dirty="0" err="1"/>
              <a:t>af</a:t>
            </a:r>
            <a:r>
              <a:rPr lang="en-GB" sz="3400" dirty="0"/>
              <a:t>[</a:t>
            </a:r>
            <a:r>
              <a:rPr lang="en-GB" sz="3400" dirty="0" err="1"/>
              <a:t>icarx</a:t>
            </a:r>
            <a:r>
              <a:rPr lang="en-GB" sz="3400" dirty="0"/>
              <a:t>@ </a:t>
            </a:r>
            <a:r>
              <a:rPr lang="en-GB" sz="3400" dirty="0" err="1"/>
              <a:t>ouoh</a:t>
            </a:r>
            <a:r>
              <a:rPr lang="en-GB" sz="3400" dirty="0"/>
              <a:t> </a:t>
            </a:r>
            <a:r>
              <a:rPr lang="en-GB" sz="3400" dirty="0" err="1"/>
              <a:t>piLogoc</a:t>
            </a:r>
            <a:r>
              <a:rPr lang="en-GB" sz="3400" dirty="0"/>
              <a:t> </a:t>
            </a:r>
            <a:r>
              <a:rPr lang="en-GB" sz="3400" dirty="0" err="1"/>
              <a:t>af`q;ai</a:t>
            </a:r>
            <a:r>
              <a:rPr lang="en-US" sz="3400" dirty="0"/>
              <a:t>@</a:t>
            </a:r>
            <a:endParaRPr lang="ar-EG" sz="3400" dirty="0"/>
          </a:p>
          <a:p>
            <a:pPr>
              <a:spcBef>
                <a:spcPts val="0"/>
              </a:spcBef>
            </a:pPr>
            <a:r>
              <a:rPr lang="en-GB" sz="3400" dirty="0"/>
              <a:t> </a:t>
            </a:r>
            <a:r>
              <a:rPr lang="en-GB" sz="3400" dirty="0" err="1"/>
              <a:t>pi`atar,y</a:t>
            </a:r>
            <a:r>
              <a:rPr lang="en-GB" sz="3400" dirty="0"/>
              <a:t> </a:t>
            </a:r>
            <a:r>
              <a:rPr lang="en-GB" sz="3400" dirty="0" err="1"/>
              <a:t>aferhytc</a:t>
            </a:r>
            <a:r>
              <a:rPr lang="en-GB" sz="3400" dirty="0"/>
              <a:t>@ </a:t>
            </a:r>
            <a:r>
              <a:rPr lang="en-GB" sz="3400" dirty="0" err="1"/>
              <a:t>pi`atcyou</a:t>
            </a:r>
            <a:r>
              <a:rPr lang="en-GB" sz="3400" dirty="0"/>
              <a:t> </a:t>
            </a:r>
            <a:r>
              <a:rPr lang="en-GB" sz="3400" dirty="0" err="1"/>
              <a:t>afswpi</a:t>
            </a:r>
            <a:r>
              <a:rPr lang="en-GB" sz="3400" dirty="0"/>
              <a:t> </a:t>
            </a:r>
            <a:r>
              <a:rPr lang="en-GB" sz="3400" dirty="0" err="1"/>
              <a:t>qa</a:t>
            </a:r>
            <a:r>
              <a:rPr lang="ar-EG" sz="3400" dirty="0"/>
              <a:t> </a:t>
            </a:r>
            <a:r>
              <a:rPr lang="en-GB" sz="3400" dirty="0" err="1"/>
              <a:t>ou</a:t>
            </a:r>
            <a:r>
              <a:rPr lang="en-GB" sz="3400" dirty="0"/>
              <a:t>`,</a:t>
            </a:r>
            <a:r>
              <a:rPr lang="en-GB" sz="3400" dirty="0" err="1"/>
              <a:t>ronoc</a:t>
            </a:r>
            <a:r>
              <a:rPr lang="en-US" sz="3400" dirty="0"/>
              <a:t>.</a:t>
            </a:r>
            <a:endParaRPr lang="en-GB" sz="3400" dirty="0"/>
          </a:p>
        </p:txBody>
      </p:sp>
    </p:spTree>
    <p:extLst>
      <p:ext uri="{BB962C8B-B14F-4D97-AF65-F5344CB8AC3E}">
        <p14:creationId xmlns:p14="http://schemas.microsoft.com/office/powerpoint/2010/main" val="3606024594"/>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06C3E19-FE29-42DB-AA2F-A9C1493D669D}"/>
              </a:ext>
            </a:extLst>
          </p:cNvPr>
          <p:cNvSpPr>
            <a:spLocks noGrp="1"/>
          </p:cNvSpPr>
          <p:nvPr>
            <p:ph type="title"/>
          </p:nvPr>
        </p:nvSpPr>
        <p:spPr/>
        <p:txBody>
          <a:bodyPr/>
          <a:lstStyle/>
          <a:p>
            <a:endParaRPr lang="en-GB"/>
          </a:p>
        </p:txBody>
      </p:sp>
      <p:sp>
        <p:nvSpPr>
          <p:cNvPr id="8" name="Text Placeholder 7"/>
          <p:cNvSpPr>
            <a:spLocks noGrp="1"/>
          </p:cNvSpPr>
          <p:nvPr>
            <p:ph type="body" sz="quarter" idx="10"/>
          </p:nvPr>
        </p:nvSpPr>
        <p:spPr/>
        <p:txBody>
          <a:bodyPr/>
          <a:lstStyle/>
          <a:p>
            <a:r>
              <a:rPr lang="ar-EG" sz="3200" dirty="0"/>
              <a:t>تين أوو أوشت إمموك أو بي إخرستوس : نيم بيك يوت إن أغاثوس : نيم بي إبنفما إثؤواب : جيه آك إي أكسوتي إممون.</a:t>
            </a:r>
          </a:p>
        </p:txBody>
      </p:sp>
      <p:sp>
        <p:nvSpPr>
          <p:cNvPr id="9" name="Text Placeholder 8"/>
          <p:cNvSpPr>
            <a:spLocks noGrp="1"/>
          </p:cNvSpPr>
          <p:nvPr>
            <p:ph type="body" sz="quarter" idx="11"/>
          </p:nvPr>
        </p:nvSpPr>
        <p:spPr/>
        <p:txBody>
          <a:bodyPr/>
          <a:lstStyle/>
          <a:p>
            <a:r>
              <a:rPr lang="ar-EG" sz="3600" dirty="0"/>
              <a:t>نسجد لك أيها المسيح : وأبيك الصالح : والروح القدس : لأنك أتيت وخلصتنا.</a:t>
            </a:r>
          </a:p>
        </p:txBody>
      </p:sp>
      <p:sp>
        <p:nvSpPr>
          <p:cNvPr id="10" name="Text Placeholder 9"/>
          <p:cNvSpPr>
            <a:spLocks noGrp="1"/>
          </p:cNvSpPr>
          <p:nvPr>
            <p:ph type="body" sz="quarter" idx="12"/>
          </p:nvPr>
        </p:nvSpPr>
        <p:spPr/>
        <p:txBody>
          <a:bodyPr anchor="ctr"/>
          <a:lstStyle/>
          <a:p>
            <a:r>
              <a:rPr lang="en-US" sz="3300" dirty="0" err="1"/>
              <a:t>Tenouwst</a:t>
            </a:r>
            <a:r>
              <a:rPr lang="en-US" sz="3300" dirty="0"/>
              <a:t> `</a:t>
            </a:r>
            <a:r>
              <a:rPr lang="en-US" sz="3300" dirty="0" err="1"/>
              <a:t>mmok</a:t>
            </a:r>
            <a:r>
              <a:rPr lang="en-US" sz="3300" dirty="0"/>
              <a:t> `w Pi`,</a:t>
            </a:r>
            <a:r>
              <a:rPr lang="en-US" sz="3300" dirty="0" err="1"/>
              <a:t>rictoc</a:t>
            </a:r>
            <a:r>
              <a:rPr lang="en-US" sz="3300" dirty="0"/>
              <a:t>@ </a:t>
            </a:r>
            <a:r>
              <a:rPr lang="en-US" sz="3300" dirty="0" err="1"/>
              <a:t>nem</a:t>
            </a:r>
            <a:r>
              <a:rPr lang="en-US" sz="3300" dirty="0"/>
              <a:t> </a:t>
            </a:r>
            <a:r>
              <a:rPr lang="en-US" sz="3300" dirty="0" err="1"/>
              <a:t>Pekiwt</a:t>
            </a:r>
            <a:r>
              <a:rPr lang="en-US" sz="3300" dirty="0"/>
              <a:t> `</a:t>
            </a:r>
            <a:r>
              <a:rPr lang="en-US" sz="3300" dirty="0" err="1"/>
              <a:t>n`aga;oc</a:t>
            </a:r>
            <a:r>
              <a:rPr lang="en-US" sz="3300" dirty="0"/>
              <a:t>@ </a:t>
            </a:r>
            <a:r>
              <a:rPr lang="en-US" sz="3300" dirty="0" err="1"/>
              <a:t>nem</a:t>
            </a:r>
            <a:r>
              <a:rPr lang="en-US" sz="3300" dirty="0"/>
              <a:t> </a:t>
            </a:r>
            <a:r>
              <a:rPr lang="en-US" sz="3300" dirty="0" err="1"/>
              <a:t>Pi`pneuma</a:t>
            </a:r>
            <a:r>
              <a:rPr lang="en-US" sz="3300" dirty="0"/>
              <a:t> </a:t>
            </a:r>
            <a:r>
              <a:rPr lang="en-US" sz="3300" dirty="0" err="1"/>
              <a:t>e;ouab</a:t>
            </a:r>
            <a:r>
              <a:rPr lang="en-US" sz="3300" dirty="0"/>
              <a:t>@ je </a:t>
            </a:r>
            <a:r>
              <a:rPr lang="en-US" sz="3300" dirty="0" err="1"/>
              <a:t>ak`i</a:t>
            </a:r>
            <a:r>
              <a:rPr lang="en-US" sz="3300" dirty="0"/>
              <a:t> </a:t>
            </a:r>
            <a:r>
              <a:rPr lang="en-US" sz="3300" dirty="0" err="1"/>
              <a:t>akcw</a:t>
            </a:r>
            <a:r>
              <a:rPr lang="en-US" sz="3300" dirty="0"/>
              <a:t>] `</a:t>
            </a:r>
            <a:r>
              <a:rPr lang="en-US" sz="3300" dirty="0" err="1"/>
              <a:t>mmon</a:t>
            </a:r>
            <a:endParaRPr lang="en-US" sz="3300" dirty="0"/>
          </a:p>
        </p:txBody>
      </p:sp>
    </p:spTree>
    <p:extLst>
      <p:ext uri="{BB962C8B-B14F-4D97-AF65-F5344CB8AC3E}">
        <p14:creationId xmlns:p14="http://schemas.microsoft.com/office/powerpoint/2010/main" val="186558483"/>
      </p:ext>
    </p:extLst>
  </p:cSld>
  <p:clrMapOvr>
    <a:masterClrMapping/>
  </p:clrMapOvr>
</p:sld>
</file>

<file path=ppt/slides/slide11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733E063-D637-4E5C-BBE8-048B54F974CE}"/>
              </a:ext>
            </a:extLst>
          </p:cNvPr>
          <p:cNvSpPr>
            <a:spLocks noGrp="1"/>
          </p:cNvSpPr>
          <p:nvPr>
            <p:ph type="body" sz="quarter" idx="10"/>
          </p:nvPr>
        </p:nvSpPr>
        <p:spPr/>
        <p:txBody>
          <a:bodyPr/>
          <a:lstStyle/>
          <a:p>
            <a:r>
              <a:rPr lang="ar-EG" dirty="0"/>
              <a:t>بي أت إشطاهوف أڤچيم جومف: بي أثناڤ إيروف سيناڤ إيروف:</a:t>
            </a:r>
          </a:p>
        </p:txBody>
      </p:sp>
      <p:sp>
        <p:nvSpPr>
          <p:cNvPr id="3" name="Text Placeholder 2">
            <a:extLst>
              <a:ext uri="{FF2B5EF4-FFF2-40B4-BE49-F238E27FC236}">
                <a16:creationId xmlns:a16="http://schemas.microsoft.com/office/drawing/2014/main" id="{D739906F-DAE9-4B62-9C93-C7C29767BAB0}"/>
              </a:ext>
            </a:extLst>
          </p:cNvPr>
          <p:cNvSpPr>
            <a:spLocks noGrp="1"/>
          </p:cNvSpPr>
          <p:nvPr>
            <p:ph type="body" sz="quarter" idx="11"/>
          </p:nvPr>
        </p:nvSpPr>
        <p:spPr/>
        <p:txBody>
          <a:bodyPr/>
          <a:lstStyle/>
          <a:p>
            <a:r>
              <a:rPr lang="ar-EG" dirty="0"/>
              <a:t>غير المدرك لمسوه، وغير المرئى رأوه، </a:t>
            </a:r>
            <a:endParaRPr lang="en-GB" dirty="0"/>
          </a:p>
        </p:txBody>
      </p:sp>
      <p:sp>
        <p:nvSpPr>
          <p:cNvPr id="4" name="Text Placeholder 3">
            <a:extLst>
              <a:ext uri="{FF2B5EF4-FFF2-40B4-BE49-F238E27FC236}">
                <a16:creationId xmlns:a16="http://schemas.microsoft.com/office/drawing/2014/main" id="{74D39CBB-4DEE-4BF1-B5E0-E26EC64EB5D7}"/>
              </a:ext>
            </a:extLst>
          </p:cNvPr>
          <p:cNvSpPr>
            <a:spLocks noGrp="1"/>
          </p:cNvSpPr>
          <p:nvPr>
            <p:ph type="body" sz="quarter" idx="12"/>
          </p:nvPr>
        </p:nvSpPr>
        <p:spPr/>
        <p:txBody>
          <a:bodyPr/>
          <a:lstStyle/>
          <a:p>
            <a:pPr>
              <a:spcBef>
                <a:spcPts val="0"/>
              </a:spcBef>
            </a:pPr>
            <a:r>
              <a:rPr lang="en-GB" dirty="0" err="1"/>
              <a:t>Pi`at`stahof</a:t>
            </a:r>
            <a:r>
              <a:rPr lang="en-GB" dirty="0"/>
              <a:t> </a:t>
            </a:r>
            <a:r>
              <a:rPr lang="en-GB" dirty="0" err="1"/>
              <a:t>aujemjwmf</a:t>
            </a:r>
            <a:r>
              <a:rPr lang="en-GB" dirty="0"/>
              <a:t>@ </a:t>
            </a:r>
            <a:r>
              <a:rPr lang="en-GB" dirty="0" err="1"/>
              <a:t>pi`a;nau</a:t>
            </a:r>
            <a:r>
              <a:rPr lang="en-GB" dirty="0"/>
              <a:t> </a:t>
            </a:r>
            <a:r>
              <a:rPr lang="en-GB" dirty="0" err="1"/>
              <a:t>erof</a:t>
            </a:r>
            <a:r>
              <a:rPr lang="en-GB" dirty="0"/>
              <a:t> </a:t>
            </a:r>
            <a:r>
              <a:rPr lang="en-GB" dirty="0" err="1"/>
              <a:t>cenau</a:t>
            </a:r>
            <a:r>
              <a:rPr lang="en-GB" dirty="0"/>
              <a:t> </a:t>
            </a:r>
            <a:r>
              <a:rPr lang="en-GB" dirty="0" err="1"/>
              <a:t>erof</a:t>
            </a:r>
            <a:r>
              <a:rPr lang="en-GB" dirty="0"/>
              <a:t>@ </a:t>
            </a:r>
          </a:p>
        </p:txBody>
      </p:sp>
    </p:spTree>
    <p:extLst>
      <p:ext uri="{BB962C8B-B14F-4D97-AF65-F5344CB8AC3E}">
        <p14:creationId xmlns:p14="http://schemas.microsoft.com/office/powerpoint/2010/main" val="2482330908"/>
      </p:ext>
    </p:extLst>
  </p:cSld>
  <p:clrMapOvr>
    <a:masterClrMapping/>
  </p:clrMapOvr>
</p:sld>
</file>

<file path=ppt/slides/slide11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ACBF1EF-6005-4CFE-8231-6369F8A8F240}"/>
              </a:ext>
            </a:extLst>
          </p:cNvPr>
          <p:cNvSpPr>
            <a:spLocks noGrp="1"/>
          </p:cNvSpPr>
          <p:nvPr>
            <p:ph type="body" sz="quarter" idx="10"/>
          </p:nvPr>
        </p:nvSpPr>
        <p:spPr/>
        <p:txBody>
          <a:bodyPr/>
          <a:lstStyle/>
          <a:p>
            <a:r>
              <a:rPr lang="ar-EG" sz="4000" dirty="0"/>
              <a:t>إبشيري إمفنوتي إتؤنخ: أفشوبي</a:t>
            </a:r>
            <a:r>
              <a:rPr lang="en-US" sz="4000" dirty="0"/>
              <a:t> </a:t>
            </a:r>
            <a:r>
              <a:rPr lang="ar-EG" sz="4000" dirty="0"/>
              <a:t>إنشيري إنرومي خين اوميثمي.</a:t>
            </a:r>
            <a:endParaRPr lang="en-GB" dirty="0"/>
          </a:p>
        </p:txBody>
      </p:sp>
      <p:sp>
        <p:nvSpPr>
          <p:cNvPr id="3" name="Text Placeholder 2">
            <a:extLst>
              <a:ext uri="{FF2B5EF4-FFF2-40B4-BE49-F238E27FC236}">
                <a16:creationId xmlns:a16="http://schemas.microsoft.com/office/drawing/2014/main" id="{950BF8BA-E8CA-46E5-8DDC-5EED4E8F2B27}"/>
              </a:ext>
            </a:extLst>
          </p:cNvPr>
          <p:cNvSpPr>
            <a:spLocks noGrp="1"/>
          </p:cNvSpPr>
          <p:nvPr>
            <p:ph type="body" sz="quarter" idx="11"/>
          </p:nvPr>
        </p:nvSpPr>
        <p:spPr/>
        <p:txBody>
          <a:bodyPr anchor="ctr"/>
          <a:lstStyle/>
          <a:p>
            <a:r>
              <a:rPr lang="ar-EG" dirty="0"/>
              <a:t>أبن الله الحي، صار بشريا بالحقيقة.</a:t>
            </a:r>
          </a:p>
        </p:txBody>
      </p:sp>
      <p:sp>
        <p:nvSpPr>
          <p:cNvPr id="4" name="Text Placeholder 3">
            <a:extLst>
              <a:ext uri="{FF2B5EF4-FFF2-40B4-BE49-F238E27FC236}">
                <a16:creationId xmlns:a16="http://schemas.microsoft.com/office/drawing/2014/main" id="{C26C3B51-01BF-4F60-AF61-16E38C26F06B}"/>
              </a:ext>
            </a:extLst>
          </p:cNvPr>
          <p:cNvSpPr>
            <a:spLocks noGrp="1"/>
          </p:cNvSpPr>
          <p:nvPr>
            <p:ph type="body" sz="quarter" idx="12"/>
          </p:nvPr>
        </p:nvSpPr>
        <p:spPr/>
        <p:txBody>
          <a:bodyPr/>
          <a:lstStyle/>
          <a:p>
            <a:r>
              <a:rPr lang="en-GB" dirty="0"/>
              <a:t>`</a:t>
            </a:r>
            <a:r>
              <a:rPr lang="en-GB" dirty="0" err="1"/>
              <a:t>pSyri</a:t>
            </a:r>
            <a:r>
              <a:rPr lang="en-GB" dirty="0"/>
              <a:t> `mv] </a:t>
            </a:r>
            <a:r>
              <a:rPr lang="en-GB" dirty="0" err="1"/>
              <a:t>etonq</a:t>
            </a:r>
            <a:r>
              <a:rPr lang="en-GB" dirty="0"/>
              <a:t>@ </a:t>
            </a:r>
            <a:r>
              <a:rPr lang="en-GB" dirty="0" err="1"/>
              <a:t>afswpi</a:t>
            </a:r>
            <a:r>
              <a:rPr lang="en-GB" dirty="0"/>
              <a:t> `</a:t>
            </a:r>
            <a:r>
              <a:rPr lang="en-GB" dirty="0" err="1"/>
              <a:t>nSyri</a:t>
            </a:r>
            <a:r>
              <a:rPr lang="en-GB" dirty="0"/>
              <a:t> `</a:t>
            </a:r>
            <a:r>
              <a:rPr lang="en-GB" dirty="0" err="1"/>
              <a:t>nrwmi</a:t>
            </a:r>
            <a:r>
              <a:rPr lang="en-GB" dirty="0"/>
              <a:t> </a:t>
            </a:r>
            <a:r>
              <a:rPr lang="en-GB" dirty="0" err="1"/>
              <a:t>qen</a:t>
            </a:r>
            <a:r>
              <a:rPr lang="en-GB" dirty="0"/>
              <a:t> </a:t>
            </a:r>
            <a:r>
              <a:rPr lang="en-GB" dirty="0" err="1"/>
              <a:t>oume;myi</a:t>
            </a:r>
            <a:r>
              <a:rPr lang="en-GB" dirty="0"/>
              <a:t>.</a:t>
            </a:r>
          </a:p>
        </p:txBody>
      </p:sp>
    </p:spTree>
    <p:extLst>
      <p:ext uri="{BB962C8B-B14F-4D97-AF65-F5344CB8AC3E}">
        <p14:creationId xmlns:p14="http://schemas.microsoft.com/office/powerpoint/2010/main" val="3634195294"/>
      </p:ext>
    </p:extLst>
  </p:cSld>
  <p:clrMapOvr>
    <a:masterClrMapping/>
  </p:clrMapOvr>
</p:sld>
</file>

<file path=ppt/slides/slide11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83818FF-3D4B-4E07-8B93-012CA1F9326A}"/>
              </a:ext>
            </a:extLst>
          </p:cNvPr>
          <p:cNvSpPr>
            <a:spLocks noGrp="1"/>
          </p:cNvSpPr>
          <p:nvPr>
            <p:ph type="body" sz="quarter" idx="10"/>
          </p:nvPr>
        </p:nvSpPr>
        <p:spPr/>
        <p:txBody>
          <a:bodyPr/>
          <a:lstStyle/>
          <a:p>
            <a:r>
              <a:rPr lang="ar-EG" dirty="0"/>
              <a:t>إيسوس بخرستوس إنصاف نيم فوؤو: إنثوف إنثوف بى نيم شا إينيه: </a:t>
            </a:r>
            <a:endParaRPr lang="en-GB" dirty="0"/>
          </a:p>
        </p:txBody>
      </p:sp>
      <p:sp>
        <p:nvSpPr>
          <p:cNvPr id="3" name="Text Placeholder 2">
            <a:extLst>
              <a:ext uri="{FF2B5EF4-FFF2-40B4-BE49-F238E27FC236}">
                <a16:creationId xmlns:a16="http://schemas.microsoft.com/office/drawing/2014/main" id="{C8911427-5A18-4829-8328-DB72E0439E17}"/>
              </a:ext>
            </a:extLst>
          </p:cNvPr>
          <p:cNvSpPr>
            <a:spLocks noGrp="1"/>
          </p:cNvSpPr>
          <p:nvPr>
            <p:ph type="body" sz="quarter" idx="11"/>
          </p:nvPr>
        </p:nvSpPr>
        <p:spPr/>
        <p:txBody>
          <a:bodyPr/>
          <a:lstStyle/>
          <a:p>
            <a:r>
              <a:rPr lang="ar-EG" dirty="0"/>
              <a:t>يسوع المسيح هو هو، أمس و اليوم و إلى الأبد، </a:t>
            </a:r>
            <a:endParaRPr lang="en-GB" dirty="0"/>
          </a:p>
        </p:txBody>
      </p:sp>
      <p:sp>
        <p:nvSpPr>
          <p:cNvPr id="4" name="Text Placeholder 3">
            <a:extLst>
              <a:ext uri="{FF2B5EF4-FFF2-40B4-BE49-F238E27FC236}">
                <a16:creationId xmlns:a16="http://schemas.microsoft.com/office/drawing/2014/main" id="{4CE2FFA8-D2D3-455E-A5AE-583E41797B8A}"/>
              </a:ext>
            </a:extLst>
          </p:cNvPr>
          <p:cNvSpPr>
            <a:spLocks noGrp="1"/>
          </p:cNvSpPr>
          <p:nvPr>
            <p:ph type="body" sz="quarter" idx="12"/>
          </p:nvPr>
        </p:nvSpPr>
        <p:spPr/>
        <p:txBody>
          <a:bodyPr/>
          <a:lstStyle/>
          <a:p>
            <a:r>
              <a:rPr lang="en-GB" dirty="0"/>
              <a:t>I=y=c P=,=c `</a:t>
            </a:r>
            <a:r>
              <a:rPr lang="en-GB" dirty="0" err="1"/>
              <a:t>ncaf</a:t>
            </a:r>
            <a:r>
              <a:rPr lang="en-GB" dirty="0"/>
              <a:t> </a:t>
            </a:r>
            <a:r>
              <a:rPr lang="en-GB" dirty="0" err="1"/>
              <a:t>nem</a:t>
            </a:r>
            <a:r>
              <a:rPr lang="en-GB" dirty="0"/>
              <a:t> </a:t>
            </a:r>
            <a:r>
              <a:rPr lang="en-GB" dirty="0" err="1"/>
              <a:t>voou</a:t>
            </a:r>
            <a:r>
              <a:rPr lang="en-GB" dirty="0"/>
              <a:t>@ `</a:t>
            </a:r>
            <a:r>
              <a:rPr lang="en-GB" dirty="0" err="1"/>
              <a:t>n;of</a:t>
            </a:r>
            <a:r>
              <a:rPr lang="en-GB" dirty="0"/>
              <a:t> `</a:t>
            </a:r>
            <a:r>
              <a:rPr lang="en-GB" dirty="0" err="1"/>
              <a:t>n;of</a:t>
            </a:r>
            <a:r>
              <a:rPr lang="en-GB" dirty="0"/>
              <a:t> pe </a:t>
            </a:r>
            <a:r>
              <a:rPr lang="en-GB" dirty="0" err="1"/>
              <a:t>nem</a:t>
            </a:r>
            <a:r>
              <a:rPr lang="en-GB" dirty="0"/>
              <a:t> </a:t>
            </a:r>
            <a:r>
              <a:rPr lang="en-GB" dirty="0" err="1"/>
              <a:t>sa</a:t>
            </a:r>
            <a:r>
              <a:rPr lang="en-GB" dirty="0"/>
              <a:t> `</a:t>
            </a:r>
            <a:r>
              <a:rPr lang="en-GB" dirty="0" err="1"/>
              <a:t>eneh</a:t>
            </a:r>
            <a:r>
              <a:rPr lang="en-GB" dirty="0"/>
              <a:t>@</a:t>
            </a:r>
          </a:p>
        </p:txBody>
      </p:sp>
    </p:spTree>
    <p:extLst>
      <p:ext uri="{BB962C8B-B14F-4D97-AF65-F5344CB8AC3E}">
        <p14:creationId xmlns:p14="http://schemas.microsoft.com/office/powerpoint/2010/main" val="2307113782"/>
      </p:ext>
    </p:extLst>
  </p:cSld>
  <p:clrMapOvr>
    <a:masterClrMapping/>
  </p:clrMapOvr>
</p:sld>
</file>

<file path=ppt/slides/slide11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4D72E04-AEA9-473D-BBA9-D7E3706FAFED}"/>
              </a:ext>
            </a:extLst>
          </p:cNvPr>
          <p:cNvSpPr>
            <a:spLocks noGrp="1"/>
          </p:cNvSpPr>
          <p:nvPr>
            <p:ph type="body" sz="quarter" idx="10"/>
          </p:nvPr>
        </p:nvSpPr>
        <p:spPr/>
        <p:txBody>
          <a:bodyPr/>
          <a:lstStyle/>
          <a:p>
            <a:r>
              <a:rPr lang="ar-EG" dirty="0"/>
              <a:t>خين أوهي بوسطاسيس إن أوؤوت: تين أوأوشت إمموف تين تي أوأوناف.</a:t>
            </a:r>
            <a:endParaRPr lang="en-GB" dirty="0"/>
          </a:p>
        </p:txBody>
      </p:sp>
      <p:sp>
        <p:nvSpPr>
          <p:cNvPr id="3" name="Text Placeholder 2">
            <a:extLst>
              <a:ext uri="{FF2B5EF4-FFF2-40B4-BE49-F238E27FC236}">
                <a16:creationId xmlns:a16="http://schemas.microsoft.com/office/drawing/2014/main" id="{BA8B236E-5064-4BAA-829C-882580CE0B7F}"/>
              </a:ext>
            </a:extLst>
          </p:cNvPr>
          <p:cNvSpPr>
            <a:spLocks noGrp="1"/>
          </p:cNvSpPr>
          <p:nvPr>
            <p:ph type="body" sz="quarter" idx="11"/>
          </p:nvPr>
        </p:nvSpPr>
        <p:spPr/>
        <p:txBody>
          <a:bodyPr/>
          <a:lstStyle/>
          <a:p>
            <a:r>
              <a:rPr lang="ar-EG" dirty="0"/>
              <a:t>بأقنوم واحد، نسجد له و نمجده.</a:t>
            </a:r>
            <a:endParaRPr lang="en-GB" dirty="0"/>
          </a:p>
        </p:txBody>
      </p:sp>
      <p:sp>
        <p:nvSpPr>
          <p:cNvPr id="4" name="Text Placeholder 3">
            <a:extLst>
              <a:ext uri="{FF2B5EF4-FFF2-40B4-BE49-F238E27FC236}">
                <a16:creationId xmlns:a16="http://schemas.microsoft.com/office/drawing/2014/main" id="{31FDBED5-D500-46A3-9290-0F48D91943B9}"/>
              </a:ext>
            </a:extLst>
          </p:cNvPr>
          <p:cNvSpPr>
            <a:spLocks noGrp="1"/>
          </p:cNvSpPr>
          <p:nvPr>
            <p:ph type="body" sz="quarter" idx="12"/>
          </p:nvPr>
        </p:nvSpPr>
        <p:spPr/>
        <p:txBody>
          <a:bodyPr/>
          <a:lstStyle/>
          <a:p>
            <a:r>
              <a:rPr lang="en-GB" dirty="0" err="1"/>
              <a:t>qen</a:t>
            </a:r>
            <a:r>
              <a:rPr lang="en-GB" dirty="0"/>
              <a:t> </a:t>
            </a:r>
            <a:r>
              <a:rPr lang="en-GB" dirty="0" err="1"/>
              <a:t>ouhupoctacic</a:t>
            </a:r>
            <a:r>
              <a:rPr lang="en-GB" dirty="0"/>
              <a:t> `</a:t>
            </a:r>
            <a:r>
              <a:rPr lang="en-GB" dirty="0" err="1"/>
              <a:t>nouwt</a:t>
            </a:r>
            <a:r>
              <a:rPr lang="en-GB" dirty="0"/>
              <a:t>@ </a:t>
            </a:r>
            <a:r>
              <a:rPr lang="en-GB" dirty="0" err="1"/>
              <a:t>tenouwst</a:t>
            </a:r>
            <a:r>
              <a:rPr lang="en-GB" dirty="0"/>
              <a:t> `</a:t>
            </a:r>
            <a:r>
              <a:rPr lang="en-GB" dirty="0" err="1"/>
              <a:t>mmof</a:t>
            </a:r>
            <a:r>
              <a:rPr lang="en-GB" dirty="0"/>
              <a:t> ten]`</a:t>
            </a:r>
            <a:r>
              <a:rPr lang="en-GB" dirty="0" err="1"/>
              <a:t>wou</a:t>
            </a:r>
            <a:r>
              <a:rPr lang="en-GB" dirty="0"/>
              <a:t> </a:t>
            </a:r>
            <a:r>
              <a:rPr lang="en-GB" dirty="0" err="1"/>
              <a:t>naf</a:t>
            </a:r>
            <a:r>
              <a:rPr lang="en-GB" dirty="0"/>
              <a:t>.</a:t>
            </a:r>
          </a:p>
        </p:txBody>
      </p:sp>
    </p:spTree>
    <p:extLst>
      <p:ext uri="{BB962C8B-B14F-4D97-AF65-F5344CB8AC3E}">
        <p14:creationId xmlns:p14="http://schemas.microsoft.com/office/powerpoint/2010/main" val="2441749866"/>
      </p:ext>
    </p:extLst>
  </p:cSld>
  <p:clrMapOvr>
    <a:masterClrMapping/>
  </p:clrMapOvr>
</p:sld>
</file>

<file path=ppt/slides/slide11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FDE362B-9CDC-49C2-B642-C26F1A806919}"/>
              </a:ext>
            </a:extLst>
          </p:cNvPr>
          <p:cNvSpPr>
            <a:spLocks noGrp="1"/>
          </p:cNvSpPr>
          <p:nvPr>
            <p:ph type="body" sz="quarter" idx="10"/>
          </p:nvPr>
        </p:nvSpPr>
        <p:spPr/>
        <p:txBody>
          <a:bodyPr/>
          <a:lstStyle/>
          <a:p>
            <a:r>
              <a:rPr lang="ar-EG" sz="3300" dirty="0"/>
              <a:t>آ إفيوت جوشت إيڤول خين إتفيه: إمبيف جيم في إتؤنى إممو: أف أوو أورب إمبيف مونوجينيس: إى آفتشي ساركس إيڤول انخيتي.</a:t>
            </a:r>
            <a:endParaRPr lang="en-GB" sz="3300" dirty="0"/>
          </a:p>
        </p:txBody>
      </p:sp>
      <p:sp>
        <p:nvSpPr>
          <p:cNvPr id="3" name="Text Placeholder 2">
            <a:extLst>
              <a:ext uri="{FF2B5EF4-FFF2-40B4-BE49-F238E27FC236}">
                <a16:creationId xmlns:a16="http://schemas.microsoft.com/office/drawing/2014/main" id="{08096E92-92E2-48F1-A8F4-2F2949326266}"/>
              </a:ext>
            </a:extLst>
          </p:cNvPr>
          <p:cNvSpPr>
            <a:spLocks noGrp="1"/>
          </p:cNvSpPr>
          <p:nvPr>
            <p:ph type="body" sz="quarter" idx="11"/>
          </p:nvPr>
        </p:nvSpPr>
        <p:spPr/>
        <p:txBody>
          <a:bodyPr/>
          <a:lstStyle/>
          <a:p>
            <a:r>
              <a:rPr kumimoji="0" lang="ar-SA" sz="3600" b="1" i="0" u="none" strike="noStrike" cap="none" normalizeH="0" baseline="0" dirty="0">
                <a:ln>
                  <a:noFill/>
                </a:ln>
                <a:solidFill>
                  <a:schemeClr val="bg1"/>
                </a:solidFill>
                <a:effectLst/>
                <a:latin typeface="Times New Roman" pitchFamily="18" charset="0"/>
                <a:cs typeface="Times New Roman" pitchFamily="18" charset="0"/>
              </a:rPr>
              <a:t>تطلع الآب من السماء</a:t>
            </a:r>
            <a:r>
              <a:rPr kumimoji="0" lang="ar-EG" sz="3600" b="1" i="0" u="none" strike="noStrike" cap="none" normalizeH="0" baseline="0" dirty="0">
                <a:ln>
                  <a:noFill/>
                </a:ln>
                <a:solidFill>
                  <a:schemeClr val="bg1"/>
                </a:solidFill>
                <a:effectLst/>
                <a:latin typeface="Times New Roman" pitchFamily="18" charset="0"/>
                <a:cs typeface="Times New Roman" pitchFamily="18" charset="0"/>
              </a:rPr>
              <a:t>،</a:t>
            </a:r>
            <a:r>
              <a:rPr kumimoji="0" lang="ar-SA" sz="3600" b="1" i="0" u="none" strike="noStrike" cap="none" normalizeH="0" baseline="0" dirty="0">
                <a:ln>
                  <a:noFill/>
                </a:ln>
                <a:solidFill>
                  <a:schemeClr val="bg1"/>
                </a:solidFill>
                <a:effectLst/>
                <a:latin typeface="Times New Roman" pitchFamily="18" charset="0"/>
                <a:cs typeface="Times New Roman" pitchFamily="18" charset="0"/>
              </a:rPr>
              <a:t> فلم يجد مَن يُشبهكِ</a:t>
            </a:r>
            <a:r>
              <a:rPr kumimoji="0" lang="ar-EG" sz="3600" b="1" i="0" u="none" strike="noStrike" cap="none" normalizeH="0" baseline="0" dirty="0">
                <a:ln>
                  <a:noFill/>
                </a:ln>
                <a:solidFill>
                  <a:schemeClr val="bg1"/>
                </a:solidFill>
                <a:effectLst/>
                <a:latin typeface="Times New Roman" pitchFamily="18" charset="0"/>
                <a:cs typeface="Times New Roman" pitchFamily="18" charset="0"/>
              </a:rPr>
              <a:t>،</a:t>
            </a:r>
            <a:r>
              <a:rPr kumimoji="0" lang="ar-SA" sz="3600" b="1" i="0" u="none" strike="noStrike" cap="none" normalizeH="0" baseline="0" dirty="0">
                <a:ln>
                  <a:noFill/>
                </a:ln>
                <a:solidFill>
                  <a:schemeClr val="bg1"/>
                </a:solidFill>
                <a:effectLst/>
                <a:latin typeface="Times New Roman" pitchFamily="18" charset="0"/>
                <a:cs typeface="Times New Roman" pitchFamily="18" charset="0"/>
              </a:rPr>
              <a:t> أرسل وحيده</a:t>
            </a:r>
            <a:r>
              <a:rPr kumimoji="0" lang="ar-EG" sz="3600" b="1" i="0" u="none" strike="noStrike" cap="none" normalizeH="0" baseline="0" dirty="0">
                <a:ln>
                  <a:noFill/>
                </a:ln>
                <a:solidFill>
                  <a:schemeClr val="bg1"/>
                </a:solidFill>
                <a:effectLst/>
                <a:latin typeface="Times New Roman" pitchFamily="18" charset="0"/>
                <a:cs typeface="Times New Roman" pitchFamily="18" charset="0"/>
              </a:rPr>
              <a:t>،</a:t>
            </a:r>
            <a:r>
              <a:rPr kumimoji="0" lang="ar-SA" sz="3600" b="1" i="0" u="none" strike="noStrike" cap="none" normalizeH="0" baseline="0" dirty="0">
                <a:ln>
                  <a:noFill/>
                </a:ln>
                <a:solidFill>
                  <a:schemeClr val="bg1"/>
                </a:solidFill>
                <a:effectLst/>
                <a:latin typeface="Times New Roman" pitchFamily="18" charset="0"/>
                <a:cs typeface="Times New Roman" pitchFamily="18" charset="0"/>
              </a:rPr>
              <a:t> أتى وتجسد منكِ.</a:t>
            </a:r>
            <a:endParaRPr lang="en-GB" sz="3600" dirty="0"/>
          </a:p>
        </p:txBody>
      </p:sp>
      <p:sp>
        <p:nvSpPr>
          <p:cNvPr id="4" name="Text Placeholder 3">
            <a:extLst>
              <a:ext uri="{FF2B5EF4-FFF2-40B4-BE49-F238E27FC236}">
                <a16:creationId xmlns:a16="http://schemas.microsoft.com/office/drawing/2014/main" id="{DDC8BBD8-7FFB-49FE-A026-6D8FB8242C7C}"/>
              </a:ext>
            </a:extLst>
          </p:cNvPr>
          <p:cNvSpPr>
            <a:spLocks noGrp="1"/>
          </p:cNvSpPr>
          <p:nvPr>
            <p:ph type="body" sz="quarter" idx="12"/>
          </p:nvPr>
        </p:nvSpPr>
        <p:spPr>
          <a:xfrm>
            <a:off x="0" y="4751716"/>
            <a:ext cx="9144000" cy="1189740"/>
          </a:xfrm>
        </p:spPr>
        <p:txBody>
          <a:bodyPr/>
          <a:lstStyle/>
          <a:p>
            <a:pPr>
              <a:spcBef>
                <a:spcPts val="0"/>
              </a:spcBef>
            </a:pPr>
            <a:r>
              <a:rPr lang="en-GB" sz="3300" dirty="0" err="1"/>
              <a:t>A`Viwt</a:t>
            </a:r>
            <a:r>
              <a:rPr lang="en-GB" sz="3300" dirty="0"/>
              <a:t> joust `</a:t>
            </a:r>
            <a:r>
              <a:rPr lang="en-GB" sz="3300" dirty="0" err="1"/>
              <a:t>ebolqen</a:t>
            </a:r>
            <a:r>
              <a:rPr lang="en-GB" sz="3300" dirty="0"/>
              <a:t> `</a:t>
            </a:r>
            <a:r>
              <a:rPr lang="en-GB" sz="3300" dirty="0" err="1"/>
              <a:t>tve</a:t>
            </a:r>
            <a:r>
              <a:rPr lang="en-GB" sz="3300" dirty="0"/>
              <a:t>@ `</a:t>
            </a:r>
            <a:r>
              <a:rPr lang="en-GB" sz="3300" dirty="0" err="1"/>
              <a:t>mpefjem</a:t>
            </a:r>
            <a:r>
              <a:rPr lang="en-GB" sz="3300" dirty="0"/>
              <a:t> </a:t>
            </a:r>
            <a:r>
              <a:rPr lang="en-GB" sz="3300" dirty="0" err="1"/>
              <a:t>vy`et`oni</a:t>
            </a:r>
            <a:r>
              <a:rPr lang="en-GB" sz="3300" dirty="0"/>
              <a:t> `</a:t>
            </a:r>
            <a:r>
              <a:rPr lang="en-GB" sz="3300" dirty="0" err="1"/>
              <a:t>mmo</a:t>
            </a:r>
            <a:r>
              <a:rPr lang="en-GB" sz="3300" dirty="0"/>
              <a:t>@</a:t>
            </a:r>
            <a:endParaRPr lang="ar-EG" sz="3300" dirty="0"/>
          </a:p>
          <a:p>
            <a:pPr>
              <a:spcBef>
                <a:spcPts val="0"/>
              </a:spcBef>
            </a:pPr>
            <a:r>
              <a:rPr lang="en-GB" sz="3600" dirty="0" err="1"/>
              <a:t>afou`wrp</a:t>
            </a:r>
            <a:r>
              <a:rPr lang="en-GB" sz="3600" dirty="0"/>
              <a:t> `</a:t>
            </a:r>
            <a:r>
              <a:rPr lang="en-GB" sz="3600" dirty="0" err="1"/>
              <a:t>mpefmonogenyc</a:t>
            </a:r>
            <a:r>
              <a:rPr lang="en-GB" sz="3600" dirty="0"/>
              <a:t>@ `</a:t>
            </a:r>
            <a:r>
              <a:rPr lang="en-GB" sz="3600" dirty="0" err="1"/>
              <a:t>i</a:t>
            </a:r>
            <a:r>
              <a:rPr lang="en-GB" sz="3600" dirty="0"/>
              <a:t> </a:t>
            </a:r>
            <a:r>
              <a:rPr lang="en-GB" sz="3600" dirty="0" err="1"/>
              <a:t>af</a:t>
            </a:r>
            <a:r>
              <a:rPr lang="en-GB" sz="3600" dirty="0"/>
              <a:t>[</a:t>
            </a:r>
            <a:r>
              <a:rPr lang="en-GB" sz="3600" dirty="0" err="1"/>
              <a:t>icarx</a:t>
            </a:r>
            <a:r>
              <a:rPr lang="en-GB" sz="3600" dirty="0"/>
              <a:t> `</a:t>
            </a:r>
            <a:r>
              <a:rPr lang="en-GB" sz="3600" dirty="0" err="1"/>
              <a:t>ebol`nqy</a:t>
            </a:r>
            <a:r>
              <a:rPr lang="en-GB" sz="3600" dirty="0"/>
              <a:t>].</a:t>
            </a:r>
          </a:p>
        </p:txBody>
      </p:sp>
    </p:spTree>
    <p:extLst>
      <p:ext uri="{BB962C8B-B14F-4D97-AF65-F5344CB8AC3E}">
        <p14:creationId xmlns:p14="http://schemas.microsoft.com/office/powerpoint/2010/main" val="1052578242"/>
      </p:ext>
    </p:extLst>
  </p:cSld>
  <p:clrMapOvr>
    <a:masterClrMapping/>
  </p:clrMapOvr>
</p:sld>
</file>

<file path=ppt/slides/slide11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06BA404-F07C-4C3D-B051-B1AA16505B9E}"/>
              </a:ext>
            </a:extLst>
          </p:cNvPr>
          <p:cNvSpPr>
            <a:spLocks noGrp="1"/>
          </p:cNvSpPr>
          <p:nvPr>
            <p:ph type="body" sz="quarter" idx="10"/>
          </p:nvPr>
        </p:nvSpPr>
        <p:spPr/>
        <p:txBody>
          <a:bodyPr/>
          <a:lstStyle/>
          <a:p>
            <a:r>
              <a:rPr lang="ar-EG" dirty="0"/>
              <a:t>بي ڤاتوس إيطا مويسيس: ناڤ إيروف إيڤول هي إبشافيه:</a:t>
            </a:r>
            <a:endParaRPr lang="en-GB" dirty="0"/>
          </a:p>
        </p:txBody>
      </p:sp>
      <p:sp>
        <p:nvSpPr>
          <p:cNvPr id="3" name="Text Placeholder 2">
            <a:extLst>
              <a:ext uri="{FF2B5EF4-FFF2-40B4-BE49-F238E27FC236}">
                <a16:creationId xmlns:a16="http://schemas.microsoft.com/office/drawing/2014/main" id="{82CEA61A-C19D-4ACB-B7A4-754AAE0F7237}"/>
              </a:ext>
            </a:extLst>
          </p:cNvPr>
          <p:cNvSpPr>
            <a:spLocks noGrp="1"/>
          </p:cNvSpPr>
          <p:nvPr>
            <p:ph type="body" sz="quarter" idx="11"/>
          </p:nvPr>
        </p:nvSpPr>
        <p:spPr/>
        <p:txBody>
          <a:bodyPr/>
          <a:lstStyle/>
          <a:p>
            <a:r>
              <a:rPr lang="ar-EG" dirty="0"/>
              <a:t>العليقة التى رآها، موسى النبى فى البرية،</a:t>
            </a:r>
            <a:endParaRPr lang="en-GB" dirty="0"/>
          </a:p>
        </p:txBody>
      </p:sp>
      <p:sp>
        <p:nvSpPr>
          <p:cNvPr id="4" name="Text Placeholder 3">
            <a:extLst>
              <a:ext uri="{FF2B5EF4-FFF2-40B4-BE49-F238E27FC236}">
                <a16:creationId xmlns:a16="http://schemas.microsoft.com/office/drawing/2014/main" id="{EB6444B5-2D84-4AB3-AA7A-ECD4C3A21CC4}"/>
              </a:ext>
            </a:extLst>
          </p:cNvPr>
          <p:cNvSpPr>
            <a:spLocks noGrp="1"/>
          </p:cNvSpPr>
          <p:nvPr>
            <p:ph type="body" sz="quarter" idx="12"/>
          </p:nvPr>
        </p:nvSpPr>
        <p:spPr/>
        <p:txBody>
          <a:bodyPr/>
          <a:lstStyle/>
          <a:p>
            <a:r>
              <a:rPr lang="en-GB" sz="4400" dirty="0" err="1"/>
              <a:t>Pibatoc</a:t>
            </a:r>
            <a:r>
              <a:rPr lang="en-GB" sz="4400" dirty="0"/>
              <a:t> eta </a:t>
            </a:r>
            <a:r>
              <a:rPr lang="en-GB" sz="4400" dirty="0" err="1"/>
              <a:t>Mwucyc</a:t>
            </a:r>
            <a:r>
              <a:rPr lang="en-GB" sz="4400" dirty="0"/>
              <a:t>@ </a:t>
            </a:r>
            <a:r>
              <a:rPr lang="en-GB" sz="4400" dirty="0" err="1"/>
              <a:t>nau</a:t>
            </a:r>
            <a:r>
              <a:rPr lang="en-GB" sz="4400" dirty="0"/>
              <a:t> `</a:t>
            </a:r>
            <a:r>
              <a:rPr lang="en-GB" sz="4400" dirty="0" err="1"/>
              <a:t>erof</a:t>
            </a:r>
            <a:r>
              <a:rPr lang="en-GB" sz="4400" dirty="0"/>
              <a:t> `</a:t>
            </a:r>
            <a:r>
              <a:rPr lang="en-GB" sz="4400" dirty="0" err="1"/>
              <a:t>ebol</a:t>
            </a:r>
            <a:r>
              <a:rPr lang="en-GB" sz="4400" dirty="0"/>
              <a:t> hi `</a:t>
            </a:r>
            <a:r>
              <a:rPr lang="en-GB" sz="4400" dirty="0" err="1"/>
              <a:t>psafe</a:t>
            </a:r>
            <a:r>
              <a:rPr lang="en-GB" sz="4400" dirty="0"/>
              <a:t>@</a:t>
            </a:r>
          </a:p>
        </p:txBody>
      </p:sp>
    </p:spTree>
    <p:extLst>
      <p:ext uri="{BB962C8B-B14F-4D97-AF65-F5344CB8AC3E}">
        <p14:creationId xmlns:p14="http://schemas.microsoft.com/office/powerpoint/2010/main" val="1576078013"/>
      </p:ext>
    </p:extLst>
  </p:cSld>
  <p:clrMapOvr>
    <a:masterClrMapping/>
  </p:clrMapOvr>
</p:sld>
</file>

<file path=ppt/slides/slide11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000B672-54C4-4A4D-A6DC-C7AF6D9F75B0}"/>
              </a:ext>
            </a:extLst>
          </p:cNvPr>
          <p:cNvSpPr>
            <a:spLocks noGrp="1"/>
          </p:cNvSpPr>
          <p:nvPr>
            <p:ph type="body" sz="quarter" idx="10"/>
          </p:nvPr>
        </p:nvSpPr>
        <p:spPr/>
        <p:txBody>
          <a:bodyPr/>
          <a:lstStyle/>
          <a:p>
            <a:r>
              <a:rPr lang="ar-EG" dirty="0"/>
              <a:t>إريه بي إكروم موه انخيتف: أوذيه إمبوروكه إنـچيه نيف إكلاذوس. </a:t>
            </a:r>
            <a:endParaRPr lang="en-GB" dirty="0"/>
          </a:p>
        </p:txBody>
      </p:sp>
      <p:sp>
        <p:nvSpPr>
          <p:cNvPr id="3" name="Text Placeholder 2">
            <a:extLst>
              <a:ext uri="{FF2B5EF4-FFF2-40B4-BE49-F238E27FC236}">
                <a16:creationId xmlns:a16="http://schemas.microsoft.com/office/drawing/2014/main" id="{F9DA259E-AF48-49C7-B253-D725D5D57089}"/>
              </a:ext>
            </a:extLst>
          </p:cNvPr>
          <p:cNvSpPr>
            <a:spLocks noGrp="1"/>
          </p:cNvSpPr>
          <p:nvPr>
            <p:ph type="body" sz="quarter" idx="11"/>
          </p:nvPr>
        </p:nvSpPr>
        <p:spPr/>
        <p:txBody>
          <a:bodyPr/>
          <a:lstStyle/>
          <a:p>
            <a:r>
              <a:rPr lang="ar-EG" dirty="0"/>
              <a:t> والنار مشتعلة فيها، ولم تحترق اغصانها. </a:t>
            </a:r>
            <a:endParaRPr lang="en-GB" dirty="0"/>
          </a:p>
        </p:txBody>
      </p:sp>
      <p:sp>
        <p:nvSpPr>
          <p:cNvPr id="4" name="Text Placeholder 3">
            <a:extLst>
              <a:ext uri="{FF2B5EF4-FFF2-40B4-BE49-F238E27FC236}">
                <a16:creationId xmlns:a16="http://schemas.microsoft.com/office/drawing/2014/main" id="{A08D6492-CD90-40A2-99DF-40DE89127BC0}"/>
              </a:ext>
            </a:extLst>
          </p:cNvPr>
          <p:cNvSpPr>
            <a:spLocks noGrp="1"/>
          </p:cNvSpPr>
          <p:nvPr>
            <p:ph type="body" sz="quarter" idx="12"/>
          </p:nvPr>
        </p:nvSpPr>
        <p:spPr/>
        <p:txBody>
          <a:bodyPr/>
          <a:lstStyle/>
          <a:p>
            <a:r>
              <a:rPr lang="en-GB" dirty="0"/>
              <a:t>ere pi`,</a:t>
            </a:r>
            <a:r>
              <a:rPr lang="en-GB" dirty="0" err="1"/>
              <a:t>rwm</a:t>
            </a:r>
            <a:r>
              <a:rPr lang="en-GB" dirty="0"/>
              <a:t> </a:t>
            </a:r>
            <a:r>
              <a:rPr lang="en-GB" dirty="0" err="1"/>
              <a:t>moh</a:t>
            </a:r>
            <a:r>
              <a:rPr lang="en-GB" dirty="0"/>
              <a:t> `</a:t>
            </a:r>
            <a:r>
              <a:rPr lang="en-GB" dirty="0" err="1"/>
              <a:t>nqytf</a:t>
            </a:r>
            <a:r>
              <a:rPr lang="en-GB" dirty="0"/>
              <a:t>@ </a:t>
            </a:r>
            <a:r>
              <a:rPr lang="en-GB" dirty="0" err="1"/>
              <a:t>oude</a:t>
            </a:r>
            <a:r>
              <a:rPr lang="en-GB" dirty="0"/>
              <a:t> `</a:t>
            </a:r>
            <a:r>
              <a:rPr lang="en-GB" dirty="0" err="1"/>
              <a:t>mpourwkh</a:t>
            </a:r>
            <a:r>
              <a:rPr lang="en-GB" dirty="0"/>
              <a:t> `</a:t>
            </a:r>
            <a:r>
              <a:rPr lang="en-GB" dirty="0" err="1"/>
              <a:t>nje</a:t>
            </a:r>
            <a:r>
              <a:rPr lang="en-GB" dirty="0"/>
              <a:t> </a:t>
            </a:r>
            <a:r>
              <a:rPr lang="en-GB" dirty="0" err="1"/>
              <a:t>nef`kladoc</a:t>
            </a:r>
            <a:r>
              <a:rPr lang="en-GB" dirty="0"/>
              <a:t>.</a:t>
            </a:r>
          </a:p>
        </p:txBody>
      </p:sp>
    </p:spTree>
    <p:extLst>
      <p:ext uri="{BB962C8B-B14F-4D97-AF65-F5344CB8AC3E}">
        <p14:creationId xmlns:p14="http://schemas.microsoft.com/office/powerpoint/2010/main" val="3423813779"/>
      </p:ext>
    </p:extLst>
  </p:cSld>
  <p:clrMapOvr>
    <a:masterClrMapping/>
  </p:clrMapOvr>
</p:sld>
</file>

<file path=ppt/slides/slide11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55C3C0A-4B51-48C5-BF2E-8E36263D2E58}"/>
              </a:ext>
            </a:extLst>
          </p:cNvPr>
          <p:cNvSpPr>
            <a:spLocks noGrp="1"/>
          </p:cNvSpPr>
          <p:nvPr>
            <p:ph type="body" sz="quarter" idx="10"/>
          </p:nvPr>
        </p:nvSpPr>
        <p:spPr/>
        <p:txBody>
          <a:bodyPr/>
          <a:lstStyle/>
          <a:p>
            <a:r>
              <a:rPr lang="ar-EG" sz="3700" dirty="0"/>
              <a:t>إفؤي إنتيبوس إم ماريا: تي بارثينوس إن آتثوليب: إيطابي لوغوس إنتيه إفيوت: إي أفتشي ساركس إيڤول إنخيتس. </a:t>
            </a:r>
            <a:endParaRPr lang="en-GB" sz="3700" dirty="0"/>
          </a:p>
        </p:txBody>
      </p:sp>
      <p:sp>
        <p:nvSpPr>
          <p:cNvPr id="3" name="Text Placeholder 2">
            <a:extLst>
              <a:ext uri="{FF2B5EF4-FFF2-40B4-BE49-F238E27FC236}">
                <a16:creationId xmlns:a16="http://schemas.microsoft.com/office/drawing/2014/main" id="{930BFCE7-7345-4AA4-BB0F-882C4C110C78}"/>
              </a:ext>
            </a:extLst>
          </p:cNvPr>
          <p:cNvSpPr>
            <a:spLocks noGrp="1"/>
          </p:cNvSpPr>
          <p:nvPr>
            <p:ph type="body" sz="quarter" idx="11"/>
          </p:nvPr>
        </p:nvSpPr>
        <p:spPr/>
        <p:txBody>
          <a:bodyPr/>
          <a:lstStyle/>
          <a:p>
            <a:r>
              <a:rPr lang="ar-EG" sz="3600" dirty="0"/>
              <a:t>هى مثال مريم، العذراء الغير الدنسة، التى أتى وتجسد منها، كلمة الأب. </a:t>
            </a:r>
            <a:endParaRPr lang="en-GB" sz="3600" dirty="0"/>
          </a:p>
        </p:txBody>
      </p:sp>
      <p:sp>
        <p:nvSpPr>
          <p:cNvPr id="4" name="Text Placeholder 3">
            <a:extLst>
              <a:ext uri="{FF2B5EF4-FFF2-40B4-BE49-F238E27FC236}">
                <a16:creationId xmlns:a16="http://schemas.microsoft.com/office/drawing/2014/main" id="{E03DE893-17A2-4F9A-84E3-9F9F2294355A}"/>
              </a:ext>
            </a:extLst>
          </p:cNvPr>
          <p:cNvSpPr>
            <a:spLocks noGrp="1"/>
          </p:cNvSpPr>
          <p:nvPr>
            <p:ph type="body" sz="quarter" idx="12"/>
          </p:nvPr>
        </p:nvSpPr>
        <p:spPr>
          <a:xfrm>
            <a:off x="0" y="4735493"/>
            <a:ext cx="9144000" cy="1073635"/>
          </a:xfrm>
        </p:spPr>
        <p:txBody>
          <a:bodyPr anchor="b"/>
          <a:lstStyle/>
          <a:p>
            <a:pPr>
              <a:spcBef>
                <a:spcPts val="0"/>
              </a:spcBef>
            </a:pPr>
            <a:r>
              <a:rPr lang="en-GB" sz="3700" dirty="0" err="1"/>
              <a:t>Foi</a:t>
            </a:r>
            <a:r>
              <a:rPr lang="en-GB" sz="3700" dirty="0"/>
              <a:t> `</a:t>
            </a:r>
            <a:r>
              <a:rPr lang="en-GB" sz="3700" dirty="0" err="1"/>
              <a:t>ntupoc</a:t>
            </a:r>
            <a:r>
              <a:rPr lang="en-GB" sz="3700" dirty="0"/>
              <a:t> `</a:t>
            </a:r>
            <a:r>
              <a:rPr lang="en-GB" sz="3700" dirty="0" err="1"/>
              <a:t>mMaria</a:t>
            </a:r>
            <a:r>
              <a:rPr lang="en-GB" sz="3700" dirty="0"/>
              <a:t>@ ]</a:t>
            </a:r>
            <a:r>
              <a:rPr lang="en-GB" sz="3700" dirty="0" err="1"/>
              <a:t>Par;enoc</a:t>
            </a:r>
            <a:r>
              <a:rPr lang="en-GB" sz="3700" dirty="0"/>
              <a:t> `</a:t>
            </a:r>
            <a:r>
              <a:rPr lang="en-GB" sz="3700" dirty="0" err="1"/>
              <a:t>n`at;wleb</a:t>
            </a:r>
            <a:r>
              <a:rPr lang="en-GB" sz="3700" dirty="0"/>
              <a:t>@ </a:t>
            </a:r>
            <a:endParaRPr lang="ar-EG" sz="3700" dirty="0"/>
          </a:p>
          <a:p>
            <a:pPr>
              <a:spcBef>
                <a:spcPts val="0"/>
              </a:spcBef>
            </a:pPr>
            <a:r>
              <a:rPr lang="en-GB" sz="3700" dirty="0"/>
              <a:t>eta </a:t>
            </a:r>
            <a:r>
              <a:rPr lang="en-GB" sz="3700" dirty="0" err="1"/>
              <a:t>piLogoc</a:t>
            </a:r>
            <a:r>
              <a:rPr lang="en-GB" sz="3700" dirty="0"/>
              <a:t> `</a:t>
            </a:r>
            <a:r>
              <a:rPr lang="en-GB" sz="3700" dirty="0" err="1"/>
              <a:t>nte</a:t>
            </a:r>
            <a:r>
              <a:rPr lang="en-GB" sz="3700" dirty="0"/>
              <a:t> `</a:t>
            </a:r>
            <a:r>
              <a:rPr lang="en-GB" sz="3700" dirty="0" err="1"/>
              <a:t>Viwt</a:t>
            </a:r>
            <a:r>
              <a:rPr lang="en-GB" sz="3700" dirty="0"/>
              <a:t>@ `</a:t>
            </a:r>
            <a:r>
              <a:rPr lang="en-GB" sz="3700" dirty="0" err="1"/>
              <a:t>i</a:t>
            </a:r>
            <a:r>
              <a:rPr lang="en-GB" sz="3700" dirty="0"/>
              <a:t> </a:t>
            </a:r>
            <a:r>
              <a:rPr lang="en-GB" sz="3700" dirty="0" err="1"/>
              <a:t>af</a:t>
            </a:r>
            <a:r>
              <a:rPr lang="en-GB" sz="3700" dirty="0"/>
              <a:t>[</a:t>
            </a:r>
            <a:r>
              <a:rPr lang="en-GB" sz="3700" dirty="0" err="1"/>
              <a:t>icarx</a:t>
            </a:r>
            <a:r>
              <a:rPr lang="en-GB" sz="3700" dirty="0"/>
              <a:t> `</a:t>
            </a:r>
            <a:r>
              <a:rPr lang="en-GB" sz="3700" dirty="0" err="1"/>
              <a:t>ebol</a:t>
            </a:r>
            <a:r>
              <a:rPr lang="en-GB" sz="3700" dirty="0"/>
              <a:t> `</a:t>
            </a:r>
            <a:r>
              <a:rPr lang="en-GB" sz="3700" dirty="0" err="1"/>
              <a:t>nqytc</a:t>
            </a:r>
            <a:r>
              <a:rPr lang="en-GB" sz="3700" dirty="0"/>
              <a:t>.</a:t>
            </a:r>
          </a:p>
        </p:txBody>
      </p:sp>
    </p:spTree>
    <p:extLst>
      <p:ext uri="{BB962C8B-B14F-4D97-AF65-F5344CB8AC3E}">
        <p14:creationId xmlns:p14="http://schemas.microsoft.com/office/powerpoint/2010/main" val="2065633923"/>
      </p:ext>
    </p:extLst>
  </p:cSld>
  <p:clrMapOvr>
    <a:masterClrMapping/>
  </p:clrMapOvr>
</p:sld>
</file>

<file path=ppt/slides/slide118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806D194-C26E-4374-A8ED-AAECAA1A6622}"/>
              </a:ext>
            </a:extLst>
          </p:cNvPr>
          <p:cNvSpPr>
            <a:spLocks noGrp="1"/>
          </p:cNvSpPr>
          <p:nvPr>
            <p:ph type="body" sz="quarter" idx="10"/>
          </p:nvPr>
        </p:nvSpPr>
        <p:spPr/>
        <p:txBody>
          <a:bodyPr/>
          <a:lstStyle/>
          <a:p>
            <a:r>
              <a:rPr lang="ar-EG" dirty="0"/>
              <a:t>إمبيه بي إكروم إنتيه تيف ميث نوتي: روكه إن إثنيه چي إن تي بارثينوس:</a:t>
            </a:r>
            <a:endParaRPr lang="en-GB" dirty="0"/>
          </a:p>
        </p:txBody>
      </p:sp>
      <p:sp>
        <p:nvSpPr>
          <p:cNvPr id="3" name="Text Placeholder 2">
            <a:extLst>
              <a:ext uri="{FF2B5EF4-FFF2-40B4-BE49-F238E27FC236}">
                <a16:creationId xmlns:a16="http://schemas.microsoft.com/office/drawing/2014/main" id="{3477785A-52A3-473B-ADB7-913141174517}"/>
              </a:ext>
            </a:extLst>
          </p:cNvPr>
          <p:cNvSpPr>
            <a:spLocks noGrp="1"/>
          </p:cNvSpPr>
          <p:nvPr>
            <p:ph type="body" sz="quarter" idx="11"/>
          </p:nvPr>
        </p:nvSpPr>
        <p:spPr/>
        <p:txBody>
          <a:bodyPr anchor="ctr"/>
          <a:lstStyle/>
          <a:p>
            <a:r>
              <a:rPr lang="ar-EG" dirty="0"/>
              <a:t>ونار لاهوته، لم تحرق بطن العذراء،</a:t>
            </a:r>
            <a:endParaRPr lang="en-GB" dirty="0"/>
          </a:p>
        </p:txBody>
      </p:sp>
      <p:sp>
        <p:nvSpPr>
          <p:cNvPr id="4" name="Text Placeholder 3">
            <a:extLst>
              <a:ext uri="{FF2B5EF4-FFF2-40B4-BE49-F238E27FC236}">
                <a16:creationId xmlns:a16="http://schemas.microsoft.com/office/drawing/2014/main" id="{BF721217-5B2C-4AB2-B654-5F5A4C1CDAD3}"/>
              </a:ext>
            </a:extLst>
          </p:cNvPr>
          <p:cNvSpPr>
            <a:spLocks noGrp="1"/>
          </p:cNvSpPr>
          <p:nvPr>
            <p:ph type="body" sz="quarter" idx="12"/>
          </p:nvPr>
        </p:nvSpPr>
        <p:spPr/>
        <p:txBody>
          <a:bodyPr/>
          <a:lstStyle/>
          <a:p>
            <a:r>
              <a:rPr lang="en-GB" dirty="0" err="1"/>
              <a:t>Mpe</a:t>
            </a:r>
            <a:r>
              <a:rPr lang="en-GB" dirty="0"/>
              <a:t> pi`,</a:t>
            </a:r>
            <a:r>
              <a:rPr lang="en-GB" dirty="0" err="1"/>
              <a:t>rwm</a:t>
            </a:r>
            <a:r>
              <a:rPr lang="en-GB" dirty="0"/>
              <a:t> `</a:t>
            </a:r>
            <a:r>
              <a:rPr lang="en-GB" dirty="0" err="1"/>
              <a:t>nte</a:t>
            </a:r>
            <a:r>
              <a:rPr lang="en-GB" dirty="0"/>
              <a:t> </a:t>
            </a:r>
            <a:r>
              <a:rPr lang="en-GB" dirty="0" err="1"/>
              <a:t>tefme;nou</a:t>
            </a:r>
            <a:r>
              <a:rPr lang="en-GB" dirty="0"/>
              <a:t>]@ </a:t>
            </a:r>
            <a:r>
              <a:rPr lang="en-GB" dirty="0" err="1"/>
              <a:t>rwkh</a:t>
            </a:r>
            <a:r>
              <a:rPr lang="en-GB" dirty="0"/>
              <a:t> `n`;</a:t>
            </a:r>
            <a:r>
              <a:rPr lang="en-GB" dirty="0" err="1"/>
              <a:t>neji</a:t>
            </a:r>
            <a:r>
              <a:rPr lang="en-GB" dirty="0"/>
              <a:t> `n]</a:t>
            </a:r>
            <a:r>
              <a:rPr lang="en-GB" dirty="0" err="1"/>
              <a:t>Par;enoc</a:t>
            </a:r>
            <a:r>
              <a:rPr lang="en-GB" dirty="0"/>
              <a:t>@</a:t>
            </a:r>
          </a:p>
        </p:txBody>
      </p:sp>
    </p:spTree>
    <p:extLst>
      <p:ext uri="{BB962C8B-B14F-4D97-AF65-F5344CB8AC3E}">
        <p14:creationId xmlns:p14="http://schemas.microsoft.com/office/powerpoint/2010/main" val="2257094245"/>
      </p:ext>
    </p:extLst>
  </p:cSld>
  <p:clrMapOvr>
    <a:masterClrMapping/>
  </p:clrMapOvr>
</p:sld>
</file>

<file path=ppt/slides/slide118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A1F638F-07B9-459A-B2B8-CC1AD2C3A120}"/>
              </a:ext>
            </a:extLst>
          </p:cNvPr>
          <p:cNvSpPr>
            <a:spLocks noGrp="1"/>
          </p:cNvSpPr>
          <p:nvPr>
            <p:ph type="body" sz="quarter" idx="10"/>
          </p:nvPr>
        </p:nvSpPr>
        <p:spPr/>
        <p:txBody>
          <a:bodyPr/>
          <a:lstStyle/>
          <a:p>
            <a:r>
              <a:rPr lang="ar-EG" dirty="0"/>
              <a:t>أووه أون مينينسا إثريس ماسف: إسؤهي إسؤي إمبارثينوس. </a:t>
            </a:r>
            <a:endParaRPr lang="en-GB" dirty="0"/>
          </a:p>
        </p:txBody>
      </p:sp>
      <p:sp>
        <p:nvSpPr>
          <p:cNvPr id="3" name="Text Placeholder 2">
            <a:extLst>
              <a:ext uri="{FF2B5EF4-FFF2-40B4-BE49-F238E27FC236}">
                <a16:creationId xmlns:a16="http://schemas.microsoft.com/office/drawing/2014/main" id="{21B11038-92EE-48F3-AF58-AF35E6340078}"/>
              </a:ext>
            </a:extLst>
          </p:cNvPr>
          <p:cNvSpPr>
            <a:spLocks noGrp="1"/>
          </p:cNvSpPr>
          <p:nvPr>
            <p:ph type="body" sz="quarter" idx="11"/>
          </p:nvPr>
        </p:nvSpPr>
        <p:spPr/>
        <p:txBody>
          <a:bodyPr anchor="ctr"/>
          <a:lstStyle/>
          <a:p>
            <a:r>
              <a:rPr lang="ar-EG" dirty="0"/>
              <a:t>وأيضاً بعد ما ولدته، بقيت عذراء. </a:t>
            </a:r>
            <a:endParaRPr lang="en-GB" dirty="0"/>
          </a:p>
        </p:txBody>
      </p:sp>
      <p:sp>
        <p:nvSpPr>
          <p:cNvPr id="4" name="Text Placeholder 3">
            <a:extLst>
              <a:ext uri="{FF2B5EF4-FFF2-40B4-BE49-F238E27FC236}">
                <a16:creationId xmlns:a16="http://schemas.microsoft.com/office/drawing/2014/main" id="{90BF791D-5A19-40A5-BF9F-3CD559265253}"/>
              </a:ext>
            </a:extLst>
          </p:cNvPr>
          <p:cNvSpPr>
            <a:spLocks noGrp="1"/>
          </p:cNvSpPr>
          <p:nvPr>
            <p:ph type="body" sz="quarter" idx="12"/>
          </p:nvPr>
        </p:nvSpPr>
        <p:spPr/>
        <p:txBody>
          <a:bodyPr/>
          <a:lstStyle/>
          <a:p>
            <a:r>
              <a:rPr lang="en-GB" sz="4000" dirty="0"/>
              <a:t> </a:t>
            </a:r>
            <a:r>
              <a:rPr lang="en-GB" sz="4000" dirty="0" err="1"/>
              <a:t>ouoh</a:t>
            </a:r>
            <a:r>
              <a:rPr lang="en-GB" sz="4000" dirty="0"/>
              <a:t> on </a:t>
            </a:r>
            <a:r>
              <a:rPr lang="en-GB" sz="4000" dirty="0" err="1"/>
              <a:t>meneca</a:t>
            </a:r>
            <a:r>
              <a:rPr lang="en-GB" sz="4000" dirty="0"/>
              <a:t> `;</a:t>
            </a:r>
            <a:r>
              <a:rPr lang="en-GB" sz="4000" dirty="0" err="1"/>
              <a:t>recmacf</a:t>
            </a:r>
            <a:r>
              <a:rPr lang="en-GB" sz="4000" dirty="0"/>
              <a:t>@ </a:t>
            </a:r>
            <a:r>
              <a:rPr lang="en-GB" sz="4000" dirty="0" err="1"/>
              <a:t>ac`ohi</a:t>
            </a:r>
            <a:r>
              <a:rPr lang="en-GB" sz="4000" dirty="0"/>
              <a:t> </a:t>
            </a:r>
            <a:r>
              <a:rPr lang="en-GB" sz="4000" dirty="0" err="1"/>
              <a:t>acoi</a:t>
            </a:r>
            <a:r>
              <a:rPr lang="en-GB" sz="4000" dirty="0"/>
              <a:t> `</a:t>
            </a:r>
            <a:r>
              <a:rPr lang="en-GB" sz="4000" dirty="0" err="1"/>
              <a:t>mpar;enoc</a:t>
            </a:r>
            <a:r>
              <a:rPr lang="en-GB" sz="4000" dirty="0"/>
              <a:t>.</a:t>
            </a:r>
            <a:endParaRPr lang="en-GB" dirty="0"/>
          </a:p>
        </p:txBody>
      </p:sp>
    </p:spTree>
    <p:extLst>
      <p:ext uri="{BB962C8B-B14F-4D97-AF65-F5344CB8AC3E}">
        <p14:creationId xmlns:p14="http://schemas.microsoft.com/office/powerpoint/2010/main" val="2954053288"/>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F4DBC83-86DA-4335-A7D9-FEC40026BF9F}"/>
              </a:ext>
            </a:extLst>
          </p:cNvPr>
          <p:cNvSpPr>
            <a:spLocks noGrp="1"/>
          </p:cNvSpPr>
          <p:nvPr>
            <p:ph type="title"/>
          </p:nvPr>
        </p:nvSpPr>
        <p:spPr>
          <a:xfrm>
            <a:off x="-2100263" y="1"/>
            <a:ext cx="2100263" cy="571500"/>
          </a:xfrm>
        </p:spPr>
        <p:txBody>
          <a:bodyPr/>
          <a:lstStyle/>
          <a:p>
            <a:pPr algn="r" rtl="1"/>
            <a:r>
              <a:rPr lang="ar-EG" b="1" u="sng" dirty="0">
                <a:solidFill>
                  <a:srgbClr val="FFC000"/>
                </a:solidFill>
              </a:rPr>
              <a:t>الهوس الثاني</a:t>
            </a:r>
            <a:endParaRPr lang="en-GB" b="1" u="sng" dirty="0">
              <a:solidFill>
                <a:srgbClr val="FFC000"/>
              </a:solidFill>
            </a:endParaRPr>
          </a:p>
        </p:txBody>
      </p:sp>
      <p:sp>
        <p:nvSpPr>
          <p:cNvPr id="3" name="Text Placeholder 2">
            <a:extLst>
              <a:ext uri="{FF2B5EF4-FFF2-40B4-BE49-F238E27FC236}">
                <a16:creationId xmlns:a16="http://schemas.microsoft.com/office/drawing/2014/main" id="{00F72FC3-6F74-4B23-A27F-9E5264425F62}"/>
              </a:ext>
            </a:extLst>
          </p:cNvPr>
          <p:cNvSpPr>
            <a:spLocks noGrp="1"/>
          </p:cNvSpPr>
          <p:nvPr>
            <p:ph type="body" sz="quarter" idx="10"/>
          </p:nvPr>
        </p:nvSpPr>
        <p:spPr/>
        <p:txBody>
          <a:bodyPr/>
          <a:lstStyle/>
          <a:p>
            <a:r>
              <a:rPr kumimoji="0" lang="ar-EG" sz="4200" b="1" i="0" u="none" strike="noStrike" kern="1200" cap="none" normalizeH="0" baseline="0" dirty="0">
                <a:ln>
                  <a:noFill/>
                </a:ln>
                <a:solidFill>
                  <a:schemeClr val="bg1"/>
                </a:solidFill>
                <a:effectLst/>
                <a:latin typeface="Times New Roman" pitchFamily="18" charset="0"/>
                <a:ea typeface="+mn-ea"/>
                <a:cs typeface="Times New Roman" pitchFamily="18" charset="0"/>
              </a:rPr>
              <a:t>آمين. الليلويا. كيرياليسون كيرياليسون كيرياليسون</a:t>
            </a:r>
            <a:endParaRPr kumimoji="0" lang="en-US" sz="4200" b="1" i="0" u="none" strike="noStrike" kern="1200" cap="none" normalizeH="0" baseline="0" dirty="0">
              <a:ln>
                <a:noFill/>
              </a:ln>
              <a:solidFill>
                <a:schemeClr val="bg1"/>
              </a:solidFill>
              <a:effectLst/>
              <a:latin typeface="Times New Roman" pitchFamily="18" charset="0"/>
              <a:ea typeface="+mn-ea"/>
              <a:cs typeface="Times New Roman" pitchFamily="18" charset="0"/>
            </a:endParaRPr>
          </a:p>
        </p:txBody>
      </p:sp>
      <p:sp>
        <p:nvSpPr>
          <p:cNvPr id="4" name="Text Placeholder 3">
            <a:extLst>
              <a:ext uri="{FF2B5EF4-FFF2-40B4-BE49-F238E27FC236}">
                <a16:creationId xmlns:a16="http://schemas.microsoft.com/office/drawing/2014/main" id="{1BA1C57B-61E6-4D91-9F55-3419B7687613}"/>
              </a:ext>
            </a:extLst>
          </p:cNvPr>
          <p:cNvSpPr>
            <a:spLocks noGrp="1"/>
          </p:cNvSpPr>
          <p:nvPr>
            <p:ph type="body" sz="quarter" idx="11"/>
          </p:nvPr>
        </p:nvSpPr>
        <p:spPr/>
        <p:txBody>
          <a:bodyPr/>
          <a:lstStyle/>
          <a:p>
            <a:r>
              <a:rPr kumimoji="0" lang="ar-SA" sz="4400" b="1" i="0" u="none" strike="noStrike" cap="none" normalizeH="0" baseline="0" dirty="0">
                <a:ln>
                  <a:noFill/>
                </a:ln>
                <a:solidFill>
                  <a:schemeClr val="bg1"/>
                </a:solidFill>
                <a:effectLst/>
                <a:latin typeface="Times New Roman" pitchFamily="18" charset="0"/>
                <a:cs typeface="Times New Roman" pitchFamily="18" charset="0"/>
              </a:rPr>
              <a:t>آمين.</a:t>
            </a:r>
            <a:r>
              <a:rPr kumimoji="0" lang="ar-EG" sz="4400" b="1" i="0" u="none" strike="noStrike" cap="none" normalizeH="0" baseline="0" dirty="0">
                <a:ln>
                  <a:noFill/>
                </a:ln>
                <a:solidFill>
                  <a:schemeClr val="bg1"/>
                </a:solidFill>
                <a:effectLst/>
                <a:latin typeface="Times New Roman" pitchFamily="18" charset="0"/>
                <a:cs typeface="Times New Roman" pitchFamily="18" charset="0"/>
              </a:rPr>
              <a:t> </a:t>
            </a:r>
            <a:r>
              <a:rPr kumimoji="0" lang="ar-SA" sz="4400" b="1" i="0" u="none" strike="noStrike" cap="none" normalizeH="0" baseline="0" dirty="0">
                <a:ln>
                  <a:noFill/>
                </a:ln>
                <a:solidFill>
                  <a:schemeClr val="bg1"/>
                </a:solidFill>
                <a:effectLst/>
                <a:latin typeface="Times New Roman" pitchFamily="18" charset="0"/>
                <a:cs typeface="Times New Roman" pitchFamily="18" charset="0"/>
              </a:rPr>
              <a:t>هلليلويا.</a:t>
            </a:r>
            <a:r>
              <a:rPr lang="ar-EG" sz="4400" b="1" dirty="0">
                <a:latin typeface="Times New Roman" pitchFamily="18" charset="0"/>
                <a:cs typeface="Times New Roman" pitchFamily="18" charset="0"/>
              </a:rPr>
              <a:t> </a:t>
            </a:r>
            <a:r>
              <a:rPr kumimoji="0" lang="ar-SA" sz="4400" b="1" i="0" u="none" strike="noStrike" cap="none" normalizeH="0" baseline="0" dirty="0">
                <a:ln>
                  <a:noFill/>
                </a:ln>
                <a:solidFill>
                  <a:schemeClr val="bg1"/>
                </a:solidFill>
                <a:effectLst/>
                <a:latin typeface="Times New Roman" pitchFamily="18" charset="0"/>
                <a:cs typeface="Times New Roman" pitchFamily="18" charset="0"/>
              </a:rPr>
              <a:t>يارب ارحم يارب ارحم</a:t>
            </a:r>
            <a:r>
              <a:rPr lang="ar-EG" sz="4400" b="1" dirty="0">
                <a:latin typeface="Times New Roman" pitchFamily="18" charset="0"/>
                <a:cs typeface="Times New Roman" pitchFamily="18" charset="0"/>
              </a:rPr>
              <a:t> </a:t>
            </a:r>
            <a:r>
              <a:rPr kumimoji="0" lang="ar-SA" sz="4400" b="1" i="0" u="none" strike="noStrike" cap="none" normalizeH="0" baseline="0" dirty="0">
                <a:ln>
                  <a:noFill/>
                </a:ln>
                <a:solidFill>
                  <a:schemeClr val="bg1"/>
                </a:solidFill>
                <a:effectLst/>
                <a:latin typeface="Times New Roman" pitchFamily="18" charset="0"/>
                <a:cs typeface="Times New Roman" pitchFamily="18" charset="0"/>
              </a:rPr>
              <a:t>يارب</a:t>
            </a:r>
            <a:r>
              <a:rPr kumimoji="0" lang="ar-EG" sz="4400" b="1" i="0" u="none" strike="noStrike" cap="none" normalizeH="0" baseline="0" dirty="0">
                <a:ln>
                  <a:noFill/>
                </a:ln>
                <a:solidFill>
                  <a:schemeClr val="bg1"/>
                </a:solidFill>
                <a:effectLst/>
                <a:latin typeface="Times New Roman" pitchFamily="18" charset="0"/>
                <a:cs typeface="Times New Roman" pitchFamily="18" charset="0"/>
              </a:rPr>
              <a:t> </a:t>
            </a:r>
            <a:r>
              <a:rPr kumimoji="0" lang="ar-SA" sz="4400" b="1" i="0" u="none" strike="noStrike" cap="none" normalizeH="0" baseline="0" dirty="0">
                <a:ln>
                  <a:noFill/>
                </a:ln>
                <a:solidFill>
                  <a:schemeClr val="bg1"/>
                </a:solidFill>
                <a:effectLst/>
                <a:latin typeface="Times New Roman" pitchFamily="18" charset="0"/>
                <a:cs typeface="Times New Roman" pitchFamily="18" charset="0"/>
              </a:rPr>
              <a:t>ارحم.</a:t>
            </a:r>
            <a:endParaRPr kumimoji="0" lang="en-US" sz="4400" b="1" i="0" u="none" strike="noStrike" cap="none" normalizeH="0" baseline="0" dirty="0">
              <a:ln>
                <a:noFill/>
              </a:ln>
              <a:solidFill>
                <a:schemeClr val="bg1"/>
              </a:solidFill>
              <a:effectLst/>
              <a:latin typeface="Times New Roman" pitchFamily="18" charset="0"/>
              <a:cs typeface="Times New Roman" pitchFamily="18" charset="0"/>
            </a:endParaRPr>
          </a:p>
          <a:p>
            <a:endParaRPr lang="en-GB" sz="4400" dirty="0"/>
          </a:p>
        </p:txBody>
      </p:sp>
      <p:sp>
        <p:nvSpPr>
          <p:cNvPr id="5" name="Text Placeholder 4">
            <a:extLst>
              <a:ext uri="{FF2B5EF4-FFF2-40B4-BE49-F238E27FC236}">
                <a16:creationId xmlns:a16="http://schemas.microsoft.com/office/drawing/2014/main" id="{224BC3B3-9859-4228-A73B-EB3C40B05701}"/>
              </a:ext>
            </a:extLst>
          </p:cNvPr>
          <p:cNvSpPr>
            <a:spLocks noGrp="1"/>
          </p:cNvSpPr>
          <p:nvPr>
            <p:ph type="body" sz="quarter" idx="12"/>
          </p:nvPr>
        </p:nvSpPr>
        <p:spPr/>
        <p:txBody>
          <a:bodyPr/>
          <a:lstStyle/>
          <a:p>
            <a:r>
              <a:rPr kumimoji="0" lang="it-IT" sz="4000" b="0" i="0" u="none" strike="noStrike" cap="none" normalizeH="0" baseline="0" dirty="0">
                <a:ln>
                  <a:noFill/>
                </a:ln>
                <a:effectLst/>
                <a:latin typeface="CS New Athanasius" panose="020B0500000000000000" pitchFamily="34" charset="0"/>
                <a:cs typeface="Times New Roman" pitchFamily="18" charset="0"/>
              </a:rPr>
              <a:t>Amyn =a=l Kurie eleycon@ Kurie eleycon Kurie eleycon.</a:t>
            </a:r>
          </a:p>
          <a:p>
            <a:endParaRPr lang="en-GB" dirty="0"/>
          </a:p>
        </p:txBody>
      </p:sp>
    </p:spTree>
    <p:extLst>
      <p:ext uri="{BB962C8B-B14F-4D97-AF65-F5344CB8AC3E}">
        <p14:creationId xmlns:p14="http://schemas.microsoft.com/office/powerpoint/2010/main" val="2527600647"/>
      </p:ext>
    </p:extLst>
  </p:cSld>
  <p:clrMapOvr>
    <a:masterClrMapping/>
  </p:clrMapOvr>
</p:sld>
</file>

<file path=ppt/slides/slide119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ACEB80-F8AD-4B81-B46C-42A1524285AF}"/>
              </a:ext>
            </a:extLst>
          </p:cNvPr>
          <p:cNvSpPr>
            <a:spLocks noGrp="1"/>
          </p:cNvSpPr>
          <p:nvPr>
            <p:ph type="body" sz="quarter" idx="10"/>
          </p:nvPr>
        </p:nvSpPr>
        <p:spPr/>
        <p:txBody>
          <a:bodyPr/>
          <a:lstStyle/>
          <a:p>
            <a:r>
              <a:rPr lang="ar-EG" sz="3400" dirty="0"/>
              <a:t>إيطاف كين آن إف أوي إن نوتي: أفئي أفشوبي إنشيري إنرومي: آلا إنثوف بيه إفنوتي إممي: أفئي أووه أفسوتي إممون.</a:t>
            </a:r>
            <a:endParaRPr lang="en-GB" sz="3400" dirty="0"/>
          </a:p>
        </p:txBody>
      </p:sp>
      <p:sp>
        <p:nvSpPr>
          <p:cNvPr id="3" name="Text Placeholder 2">
            <a:extLst>
              <a:ext uri="{FF2B5EF4-FFF2-40B4-BE49-F238E27FC236}">
                <a16:creationId xmlns:a16="http://schemas.microsoft.com/office/drawing/2014/main" id="{016E8D23-FB44-4177-97C1-39D15518FCD2}"/>
              </a:ext>
            </a:extLst>
          </p:cNvPr>
          <p:cNvSpPr>
            <a:spLocks noGrp="1"/>
          </p:cNvSpPr>
          <p:nvPr>
            <p:ph type="body" sz="quarter" idx="11"/>
          </p:nvPr>
        </p:nvSpPr>
        <p:spPr/>
        <p:txBody>
          <a:bodyPr/>
          <a:lstStyle/>
          <a:p>
            <a:r>
              <a:rPr lang="ar-EG" sz="3600" dirty="0"/>
              <a:t>لم يزل إلها، أتى وصار إبن بشر، لكنه هو الإله الحقيقي، أتى وخلصنا. </a:t>
            </a:r>
            <a:endParaRPr lang="en-GB" sz="3600" dirty="0"/>
          </a:p>
        </p:txBody>
      </p:sp>
      <p:sp>
        <p:nvSpPr>
          <p:cNvPr id="4" name="Text Placeholder 3">
            <a:extLst>
              <a:ext uri="{FF2B5EF4-FFF2-40B4-BE49-F238E27FC236}">
                <a16:creationId xmlns:a16="http://schemas.microsoft.com/office/drawing/2014/main" id="{05D31986-58C3-4613-8D0C-6BB73B1EC503}"/>
              </a:ext>
            </a:extLst>
          </p:cNvPr>
          <p:cNvSpPr>
            <a:spLocks noGrp="1"/>
          </p:cNvSpPr>
          <p:nvPr>
            <p:ph type="body" sz="quarter" idx="12"/>
          </p:nvPr>
        </p:nvSpPr>
        <p:spPr>
          <a:xfrm>
            <a:off x="0" y="4644140"/>
            <a:ext cx="9144000" cy="1189740"/>
          </a:xfrm>
        </p:spPr>
        <p:txBody>
          <a:bodyPr anchor="ctr"/>
          <a:lstStyle/>
          <a:p>
            <a:r>
              <a:rPr lang="en-GB" sz="3500" dirty="0" err="1"/>
              <a:t>Etafkyn</a:t>
            </a:r>
            <a:r>
              <a:rPr lang="en-GB" sz="3500" dirty="0"/>
              <a:t> an </a:t>
            </a:r>
            <a:r>
              <a:rPr lang="en-GB" sz="3500" dirty="0" err="1"/>
              <a:t>efoi</a:t>
            </a:r>
            <a:r>
              <a:rPr lang="en-GB" sz="3500" dirty="0"/>
              <a:t> `</a:t>
            </a:r>
            <a:r>
              <a:rPr lang="en-GB" sz="3500" dirty="0" err="1"/>
              <a:t>nNou</a:t>
            </a:r>
            <a:r>
              <a:rPr lang="en-GB" sz="3500" dirty="0"/>
              <a:t>]@ </a:t>
            </a:r>
            <a:r>
              <a:rPr lang="en-GB" sz="3500" dirty="0" err="1"/>
              <a:t>af`i</a:t>
            </a:r>
            <a:r>
              <a:rPr lang="en-GB" sz="3500" dirty="0"/>
              <a:t> </a:t>
            </a:r>
            <a:r>
              <a:rPr lang="en-GB" sz="3500" dirty="0" err="1"/>
              <a:t>afswpi</a:t>
            </a:r>
            <a:r>
              <a:rPr lang="en-GB" sz="3500" dirty="0"/>
              <a:t> `</a:t>
            </a:r>
            <a:r>
              <a:rPr lang="en-GB" sz="3500" dirty="0" err="1"/>
              <a:t>nSyri</a:t>
            </a:r>
            <a:r>
              <a:rPr lang="en-GB" sz="3500" dirty="0"/>
              <a:t> `</a:t>
            </a:r>
            <a:r>
              <a:rPr lang="en-GB" sz="3500" dirty="0" err="1"/>
              <a:t>nrwmi</a:t>
            </a:r>
            <a:r>
              <a:rPr lang="en-GB" sz="3500" dirty="0"/>
              <a:t>@ </a:t>
            </a:r>
            <a:r>
              <a:rPr lang="en-GB" sz="3500" dirty="0" err="1"/>
              <a:t>alla</a:t>
            </a:r>
            <a:r>
              <a:rPr lang="en-GB" sz="3500" dirty="0"/>
              <a:t> `</a:t>
            </a:r>
            <a:r>
              <a:rPr lang="en-GB" sz="3500" dirty="0" err="1"/>
              <a:t>n;of</a:t>
            </a:r>
            <a:r>
              <a:rPr lang="en-GB" sz="3500" dirty="0"/>
              <a:t> pe V] `</a:t>
            </a:r>
            <a:r>
              <a:rPr lang="en-GB" sz="3500" dirty="0" err="1"/>
              <a:t>mmyi</a:t>
            </a:r>
            <a:r>
              <a:rPr lang="en-GB" sz="3500" dirty="0"/>
              <a:t>@ </a:t>
            </a:r>
            <a:r>
              <a:rPr lang="en-GB" sz="3500" dirty="0" err="1"/>
              <a:t>af`i</a:t>
            </a:r>
            <a:r>
              <a:rPr lang="en-GB" sz="3500" dirty="0"/>
              <a:t> </a:t>
            </a:r>
            <a:r>
              <a:rPr lang="en-GB" sz="3500" dirty="0" err="1"/>
              <a:t>ouoh</a:t>
            </a:r>
            <a:r>
              <a:rPr lang="en-GB" sz="3500" dirty="0"/>
              <a:t> </a:t>
            </a:r>
            <a:r>
              <a:rPr lang="en-GB" sz="3500" dirty="0" err="1"/>
              <a:t>afcw</a:t>
            </a:r>
            <a:r>
              <a:rPr lang="en-GB" sz="3500" dirty="0"/>
              <a:t>] `</a:t>
            </a:r>
            <a:r>
              <a:rPr lang="en-GB" sz="3500" dirty="0" err="1"/>
              <a:t>mmon</a:t>
            </a:r>
            <a:r>
              <a:rPr lang="en-GB" sz="3500" dirty="0"/>
              <a:t>.</a:t>
            </a:r>
          </a:p>
        </p:txBody>
      </p:sp>
    </p:spTree>
    <p:extLst>
      <p:ext uri="{BB962C8B-B14F-4D97-AF65-F5344CB8AC3E}">
        <p14:creationId xmlns:p14="http://schemas.microsoft.com/office/powerpoint/2010/main" val="2495714160"/>
      </p:ext>
    </p:extLst>
  </p:cSld>
  <p:clrMapOvr>
    <a:masterClrMapping/>
  </p:clrMapOvr>
</p:sld>
</file>

<file path=ppt/slides/slide119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5168408F-21DE-49AB-8237-1E4E063EF313}"/>
              </a:ext>
            </a:extLst>
          </p:cNvPr>
          <p:cNvSpPr>
            <a:spLocks noGrp="1"/>
          </p:cNvSpPr>
          <p:nvPr>
            <p:ph type="body" sz="quarter" idx="10"/>
          </p:nvPr>
        </p:nvSpPr>
        <p:spPr>
          <a:xfrm>
            <a:off x="0" y="5766643"/>
            <a:ext cx="9144000" cy="1084731"/>
          </a:xfrm>
        </p:spPr>
        <p:txBody>
          <a:bodyPr/>
          <a:lstStyle/>
          <a:p>
            <a:r>
              <a:rPr lang="ar-EG" sz="3600" dirty="0"/>
              <a:t>إبشوشو إني بارثينوس تيرو: بيه ماريا تي ما سنوتي: إثڤيس أون أف ڤول إيڤول: إنـچيه بي صاهويي إن أرشيه أوس.</a:t>
            </a:r>
            <a:endParaRPr lang="en-GB" sz="3600" dirty="0"/>
          </a:p>
        </p:txBody>
      </p:sp>
      <p:sp>
        <p:nvSpPr>
          <p:cNvPr id="6" name="Text Placeholder 5">
            <a:extLst>
              <a:ext uri="{FF2B5EF4-FFF2-40B4-BE49-F238E27FC236}">
                <a16:creationId xmlns:a16="http://schemas.microsoft.com/office/drawing/2014/main" id="{83710F63-7F71-4F72-8AC2-0CFC0C6D006D}"/>
              </a:ext>
            </a:extLst>
          </p:cNvPr>
          <p:cNvSpPr>
            <a:spLocks noGrp="1"/>
          </p:cNvSpPr>
          <p:nvPr>
            <p:ph type="body" sz="quarter" idx="11"/>
          </p:nvPr>
        </p:nvSpPr>
        <p:spPr/>
        <p:txBody>
          <a:bodyPr/>
          <a:lstStyle/>
          <a:p>
            <a:r>
              <a:rPr kumimoji="0" lang="ar-SA" sz="3400" b="1" i="0" u="none" strike="noStrike" cap="none" normalizeH="0" baseline="0" dirty="0">
                <a:ln>
                  <a:noFill/>
                </a:ln>
                <a:solidFill>
                  <a:schemeClr val="bg1"/>
                </a:solidFill>
                <a:effectLst/>
                <a:latin typeface="Times New Roman" pitchFamily="18" charset="0"/>
                <a:cs typeface="Times New Roman" pitchFamily="18" charset="0"/>
              </a:rPr>
              <a:t>فخر جميع العذراى، هى مريم والدة الإله، من أجلها ايضا نقضت، اللعنة الأولى.</a:t>
            </a:r>
            <a:endParaRPr lang="en-GB" sz="3400" dirty="0"/>
          </a:p>
        </p:txBody>
      </p:sp>
      <p:sp>
        <p:nvSpPr>
          <p:cNvPr id="7" name="Text Placeholder 6">
            <a:extLst>
              <a:ext uri="{FF2B5EF4-FFF2-40B4-BE49-F238E27FC236}">
                <a16:creationId xmlns:a16="http://schemas.microsoft.com/office/drawing/2014/main" id="{05803A9E-892D-4D59-A9BE-2BC8AE4F16C4}"/>
              </a:ext>
            </a:extLst>
          </p:cNvPr>
          <p:cNvSpPr>
            <a:spLocks noGrp="1"/>
          </p:cNvSpPr>
          <p:nvPr>
            <p:ph type="body" sz="quarter" idx="12"/>
          </p:nvPr>
        </p:nvSpPr>
        <p:spPr>
          <a:xfrm>
            <a:off x="0" y="4773705"/>
            <a:ext cx="9144000" cy="992939"/>
          </a:xfrm>
        </p:spPr>
        <p:txBody>
          <a:bodyPr anchor="b"/>
          <a:lstStyle/>
          <a:p>
            <a:r>
              <a:rPr lang="pt-BR" sz="3500" dirty="0"/>
              <a:t>Psousou `nnipar;enoc tyrou@ pe Maria ]ma`cnou]@ e;bytc on afbwl `ebol@ `nje picaho`i `n`ar,eoc.</a:t>
            </a:r>
            <a:endParaRPr lang="en-GB" sz="3500" dirty="0"/>
          </a:p>
        </p:txBody>
      </p:sp>
    </p:spTree>
    <p:extLst>
      <p:ext uri="{BB962C8B-B14F-4D97-AF65-F5344CB8AC3E}">
        <p14:creationId xmlns:p14="http://schemas.microsoft.com/office/powerpoint/2010/main" val="1022686117"/>
      </p:ext>
    </p:extLst>
  </p:cSld>
  <p:clrMapOvr>
    <a:masterClrMapping/>
  </p:clrMapOvr>
</p:sld>
</file>

<file path=ppt/slides/slide119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AB63E3F-AB60-4F35-AA5A-8F86C967ECD0}"/>
              </a:ext>
            </a:extLst>
          </p:cNvPr>
          <p:cNvSpPr>
            <a:spLocks noGrp="1"/>
          </p:cNvSpPr>
          <p:nvPr>
            <p:ph type="body" sz="quarter" idx="10"/>
          </p:nvPr>
        </p:nvSpPr>
        <p:spPr/>
        <p:txBody>
          <a:bodyPr/>
          <a:lstStyle/>
          <a:p>
            <a:r>
              <a:rPr lang="ar-EG" dirty="0"/>
              <a:t>في إيطافئي هيـچين بين جينوس: هيتين تي باراڤاسيس:</a:t>
            </a:r>
            <a:endParaRPr lang="en-GB" dirty="0"/>
          </a:p>
        </p:txBody>
      </p:sp>
      <p:sp>
        <p:nvSpPr>
          <p:cNvPr id="3" name="Text Placeholder 2">
            <a:extLst>
              <a:ext uri="{FF2B5EF4-FFF2-40B4-BE49-F238E27FC236}">
                <a16:creationId xmlns:a16="http://schemas.microsoft.com/office/drawing/2014/main" id="{CD2E475C-1CDA-4941-B783-7FFECC301757}"/>
              </a:ext>
            </a:extLst>
          </p:cNvPr>
          <p:cNvSpPr>
            <a:spLocks noGrp="1"/>
          </p:cNvSpPr>
          <p:nvPr>
            <p:ph type="body" sz="quarter" idx="11"/>
          </p:nvPr>
        </p:nvSpPr>
        <p:spPr/>
        <p:txBody>
          <a:bodyPr anchor="ctr"/>
          <a:lstStyle/>
          <a:p>
            <a:r>
              <a:rPr lang="ar-EG" dirty="0"/>
              <a:t>التى جاءت على جنسنا، من قبل المخالفة، </a:t>
            </a:r>
            <a:endParaRPr lang="en-GB" dirty="0"/>
          </a:p>
        </p:txBody>
      </p:sp>
      <p:sp>
        <p:nvSpPr>
          <p:cNvPr id="4" name="Text Placeholder 3">
            <a:extLst>
              <a:ext uri="{FF2B5EF4-FFF2-40B4-BE49-F238E27FC236}">
                <a16:creationId xmlns:a16="http://schemas.microsoft.com/office/drawing/2014/main" id="{7DF0DAFE-FCA5-4B61-A65F-386AFA5B864D}"/>
              </a:ext>
            </a:extLst>
          </p:cNvPr>
          <p:cNvSpPr>
            <a:spLocks noGrp="1"/>
          </p:cNvSpPr>
          <p:nvPr>
            <p:ph type="body" sz="quarter" idx="12"/>
          </p:nvPr>
        </p:nvSpPr>
        <p:spPr/>
        <p:txBody>
          <a:bodyPr/>
          <a:lstStyle/>
          <a:p>
            <a:r>
              <a:rPr lang="en-GB" sz="4400" dirty="0" err="1"/>
              <a:t>Vy`etaf`I</a:t>
            </a:r>
            <a:r>
              <a:rPr lang="en-GB" sz="4400" dirty="0"/>
              <a:t> </a:t>
            </a:r>
            <a:r>
              <a:rPr lang="en-GB" sz="4400" dirty="0" err="1"/>
              <a:t>hijen</a:t>
            </a:r>
            <a:r>
              <a:rPr lang="en-GB" sz="4400" dirty="0"/>
              <a:t> </a:t>
            </a:r>
            <a:r>
              <a:rPr lang="en-GB" sz="4400" dirty="0" err="1"/>
              <a:t>pengenoc</a:t>
            </a:r>
            <a:r>
              <a:rPr lang="en-GB" sz="4400" dirty="0"/>
              <a:t>@ </a:t>
            </a:r>
            <a:r>
              <a:rPr lang="en-GB" sz="4400" dirty="0" err="1"/>
              <a:t>hiten</a:t>
            </a:r>
            <a:r>
              <a:rPr lang="en-GB" sz="4400" dirty="0"/>
              <a:t> ]</a:t>
            </a:r>
            <a:r>
              <a:rPr lang="en-GB" sz="4400" dirty="0" err="1"/>
              <a:t>parabacic</a:t>
            </a:r>
            <a:r>
              <a:rPr lang="en-GB" sz="4400" dirty="0"/>
              <a:t>@</a:t>
            </a:r>
          </a:p>
        </p:txBody>
      </p:sp>
    </p:spTree>
    <p:extLst>
      <p:ext uri="{BB962C8B-B14F-4D97-AF65-F5344CB8AC3E}">
        <p14:creationId xmlns:p14="http://schemas.microsoft.com/office/powerpoint/2010/main" val="3647415537"/>
      </p:ext>
    </p:extLst>
  </p:cSld>
  <p:clrMapOvr>
    <a:masterClrMapping/>
  </p:clrMapOvr>
</p:sld>
</file>

<file path=ppt/slides/slide119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651BDF0-77F6-4CED-9A0A-38A724DB092E}"/>
              </a:ext>
            </a:extLst>
          </p:cNvPr>
          <p:cNvSpPr>
            <a:spLocks noGrp="1"/>
          </p:cNvSpPr>
          <p:nvPr>
            <p:ph type="body" sz="quarter" idx="10"/>
          </p:nvPr>
        </p:nvSpPr>
        <p:spPr/>
        <p:txBody>
          <a:bodyPr/>
          <a:lstStyle/>
          <a:p>
            <a:r>
              <a:rPr lang="ar-EG" dirty="0"/>
              <a:t>إيطاتي إسهيمي شوبي إنخيتس: آس أوو أوم إيه ڤول خين إب أوطاه إمبي إش شين.</a:t>
            </a:r>
            <a:endParaRPr lang="en-GB" dirty="0"/>
          </a:p>
        </p:txBody>
      </p:sp>
      <p:sp>
        <p:nvSpPr>
          <p:cNvPr id="3" name="Text Placeholder 2">
            <a:extLst>
              <a:ext uri="{FF2B5EF4-FFF2-40B4-BE49-F238E27FC236}">
                <a16:creationId xmlns:a16="http://schemas.microsoft.com/office/drawing/2014/main" id="{4CC9DB18-3E29-4FD3-8987-CCB72283472B}"/>
              </a:ext>
            </a:extLst>
          </p:cNvPr>
          <p:cNvSpPr>
            <a:spLocks noGrp="1"/>
          </p:cNvSpPr>
          <p:nvPr>
            <p:ph type="body" sz="quarter" idx="11"/>
          </p:nvPr>
        </p:nvSpPr>
        <p:spPr/>
        <p:txBody>
          <a:bodyPr anchor="ctr"/>
          <a:lstStyle/>
          <a:p>
            <a:r>
              <a:rPr lang="ar-EG" dirty="0"/>
              <a:t>التى وقعت فيها المرأة، لما أكلت من ثمرة الشجرة.</a:t>
            </a:r>
            <a:endParaRPr lang="en-GB" dirty="0"/>
          </a:p>
        </p:txBody>
      </p:sp>
      <p:sp>
        <p:nvSpPr>
          <p:cNvPr id="4" name="Text Placeholder 3">
            <a:extLst>
              <a:ext uri="{FF2B5EF4-FFF2-40B4-BE49-F238E27FC236}">
                <a16:creationId xmlns:a16="http://schemas.microsoft.com/office/drawing/2014/main" id="{D6444237-3528-4B00-B5E0-A05F6A2A78EF}"/>
              </a:ext>
            </a:extLst>
          </p:cNvPr>
          <p:cNvSpPr>
            <a:spLocks noGrp="1"/>
          </p:cNvSpPr>
          <p:nvPr>
            <p:ph type="body" sz="quarter" idx="12"/>
          </p:nvPr>
        </p:nvSpPr>
        <p:spPr/>
        <p:txBody>
          <a:bodyPr/>
          <a:lstStyle/>
          <a:p>
            <a:r>
              <a:rPr lang="en-GB" sz="4000" dirty="0"/>
              <a:t>`eta ]`</a:t>
            </a:r>
            <a:r>
              <a:rPr lang="en-GB" sz="4000" dirty="0" err="1"/>
              <a:t>chimi</a:t>
            </a:r>
            <a:r>
              <a:rPr lang="en-GB" sz="4000" dirty="0"/>
              <a:t> </a:t>
            </a:r>
            <a:r>
              <a:rPr lang="en-GB" sz="4000" dirty="0" err="1"/>
              <a:t>swpi</a:t>
            </a:r>
            <a:r>
              <a:rPr lang="en-GB" sz="4000" dirty="0"/>
              <a:t> `</a:t>
            </a:r>
            <a:r>
              <a:rPr lang="en-GB" sz="4000" dirty="0" err="1"/>
              <a:t>nqytc</a:t>
            </a:r>
            <a:r>
              <a:rPr lang="en-GB" sz="4000" dirty="0"/>
              <a:t>@ </a:t>
            </a:r>
            <a:r>
              <a:rPr lang="en-GB" sz="4000" dirty="0" err="1"/>
              <a:t>acouwm</a:t>
            </a:r>
            <a:r>
              <a:rPr lang="en-GB" sz="4000" dirty="0"/>
              <a:t> `</a:t>
            </a:r>
            <a:r>
              <a:rPr lang="en-GB" sz="4000" dirty="0" err="1"/>
              <a:t>ebolqen</a:t>
            </a:r>
            <a:r>
              <a:rPr lang="en-GB" sz="4000" dirty="0"/>
              <a:t> `</a:t>
            </a:r>
            <a:r>
              <a:rPr lang="en-GB" sz="4000" dirty="0" err="1"/>
              <a:t>poutah</a:t>
            </a:r>
            <a:r>
              <a:rPr lang="en-GB" sz="4000" dirty="0"/>
              <a:t> `</a:t>
            </a:r>
            <a:r>
              <a:rPr lang="en-GB" sz="4000" dirty="0" err="1"/>
              <a:t>mpi`ssyn</a:t>
            </a:r>
            <a:r>
              <a:rPr lang="en-GB" sz="4000" dirty="0"/>
              <a:t>.</a:t>
            </a:r>
            <a:endParaRPr lang="en-GB" dirty="0"/>
          </a:p>
        </p:txBody>
      </p:sp>
    </p:spTree>
    <p:extLst>
      <p:ext uri="{BB962C8B-B14F-4D97-AF65-F5344CB8AC3E}">
        <p14:creationId xmlns:p14="http://schemas.microsoft.com/office/powerpoint/2010/main" val="2016654565"/>
      </p:ext>
    </p:extLst>
  </p:cSld>
  <p:clrMapOvr>
    <a:masterClrMapping/>
  </p:clrMapOvr>
</p:sld>
</file>

<file path=ppt/slides/slide119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9517DD9-92A4-43A7-AC31-0D5032F4F839}"/>
              </a:ext>
            </a:extLst>
          </p:cNvPr>
          <p:cNvSpPr>
            <a:spLocks noGrp="1"/>
          </p:cNvSpPr>
          <p:nvPr>
            <p:ph type="body" sz="quarter" idx="10"/>
          </p:nvPr>
        </p:nvSpPr>
        <p:spPr/>
        <p:txBody>
          <a:bodyPr/>
          <a:lstStyle/>
          <a:p>
            <a:r>
              <a:rPr kumimoji="0" lang="ar-EG" sz="3700" b="1" i="0" u="none" strike="noStrike" kern="1200" cap="none" normalizeH="0" baseline="0" dirty="0">
                <a:ln>
                  <a:noFill/>
                </a:ln>
                <a:solidFill>
                  <a:schemeClr val="bg1"/>
                </a:solidFill>
                <a:effectLst/>
                <a:latin typeface="Times New Roman" pitchFamily="18" charset="0"/>
                <a:ea typeface="+mn-ea"/>
                <a:cs typeface="Times New Roman" pitchFamily="18" charset="0"/>
              </a:rPr>
              <a:t>إثڤيه إيڤا أڤماش تام: إم إفرو إمبي باراديسوس: هيتين ماريا تي بارثينوس: أڤ أوو أون إم موف نان إنكيه صـوب.</a:t>
            </a:r>
            <a:endParaRPr lang="en-GB" sz="3700" dirty="0"/>
          </a:p>
        </p:txBody>
      </p:sp>
      <p:sp>
        <p:nvSpPr>
          <p:cNvPr id="3" name="Text Placeholder 2">
            <a:extLst>
              <a:ext uri="{FF2B5EF4-FFF2-40B4-BE49-F238E27FC236}">
                <a16:creationId xmlns:a16="http://schemas.microsoft.com/office/drawing/2014/main" id="{7F1A7D0B-7EBE-4426-87A4-9B4289D488D9}"/>
              </a:ext>
            </a:extLst>
          </p:cNvPr>
          <p:cNvSpPr>
            <a:spLocks noGrp="1"/>
          </p:cNvSpPr>
          <p:nvPr>
            <p:ph type="body" sz="quarter" idx="11"/>
          </p:nvPr>
        </p:nvSpPr>
        <p:spPr/>
        <p:txBody>
          <a:bodyPr/>
          <a:lstStyle/>
          <a:p>
            <a:r>
              <a:rPr lang="ar-EG" sz="3600" dirty="0"/>
              <a:t>من اجل حواء، اغلق باب الفردوس، و من قبل مريم العذراء، فتح لنا مرة أخرى. </a:t>
            </a:r>
            <a:endParaRPr lang="en-GB" sz="3600" dirty="0"/>
          </a:p>
        </p:txBody>
      </p:sp>
      <p:sp>
        <p:nvSpPr>
          <p:cNvPr id="4" name="Text Placeholder 3">
            <a:extLst>
              <a:ext uri="{FF2B5EF4-FFF2-40B4-BE49-F238E27FC236}">
                <a16:creationId xmlns:a16="http://schemas.microsoft.com/office/drawing/2014/main" id="{E6F436D9-7B4D-476D-AB71-BF881485A7CD}"/>
              </a:ext>
            </a:extLst>
          </p:cNvPr>
          <p:cNvSpPr>
            <a:spLocks noGrp="1"/>
          </p:cNvSpPr>
          <p:nvPr>
            <p:ph type="body" sz="quarter" idx="12"/>
          </p:nvPr>
        </p:nvSpPr>
        <p:spPr>
          <a:xfrm>
            <a:off x="0" y="4778610"/>
            <a:ext cx="9144000" cy="977154"/>
          </a:xfrm>
        </p:spPr>
        <p:txBody>
          <a:bodyPr anchor="ctr"/>
          <a:lstStyle/>
          <a:p>
            <a:r>
              <a:rPr lang="en-US" sz="3600" dirty="0" err="1"/>
              <a:t>E;be</a:t>
            </a:r>
            <a:r>
              <a:rPr lang="en-US" sz="3600" dirty="0"/>
              <a:t> </a:t>
            </a:r>
            <a:r>
              <a:rPr lang="en-US" sz="3600" dirty="0" err="1"/>
              <a:t>Eua</a:t>
            </a:r>
            <a:r>
              <a:rPr lang="en-US" sz="3600" dirty="0"/>
              <a:t> </a:t>
            </a:r>
            <a:r>
              <a:rPr lang="en-US" sz="3600" dirty="0" err="1"/>
              <a:t>aumas;am</a:t>
            </a:r>
            <a:r>
              <a:rPr lang="en-US" sz="3600" dirty="0"/>
              <a:t>@ `</a:t>
            </a:r>
            <a:r>
              <a:rPr lang="en-US" sz="3600" dirty="0" err="1"/>
              <a:t>m`vro</a:t>
            </a:r>
            <a:r>
              <a:rPr lang="en-US" sz="3600" dirty="0"/>
              <a:t> `</a:t>
            </a:r>
            <a:r>
              <a:rPr lang="en-US" sz="3600" dirty="0" err="1"/>
              <a:t>mpiParadicoc</a:t>
            </a:r>
            <a:r>
              <a:rPr lang="en-US" sz="3600" dirty="0"/>
              <a:t>@ </a:t>
            </a:r>
            <a:r>
              <a:rPr lang="en-US" sz="3600" dirty="0" err="1"/>
              <a:t>hiten</a:t>
            </a:r>
            <a:r>
              <a:rPr lang="en-US" sz="3600" dirty="0"/>
              <a:t> Maria ]</a:t>
            </a:r>
            <a:r>
              <a:rPr lang="en-US" sz="3600" dirty="0" err="1"/>
              <a:t>Par;enoc</a:t>
            </a:r>
            <a:r>
              <a:rPr lang="en-US" sz="3600" dirty="0"/>
              <a:t>@ </a:t>
            </a:r>
            <a:r>
              <a:rPr lang="en-US" sz="3600" dirty="0" err="1"/>
              <a:t>auouwn</a:t>
            </a:r>
            <a:r>
              <a:rPr lang="en-US" sz="3600" dirty="0"/>
              <a:t> `</a:t>
            </a:r>
            <a:r>
              <a:rPr lang="en-US" sz="3600" dirty="0" err="1"/>
              <a:t>mmof</a:t>
            </a:r>
            <a:r>
              <a:rPr lang="en-US" sz="3600" dirty="0"/>
              <a:t> nan `</a:t>
            </a:r>
            <a:r>
              <a:rPr lang="en-US" sz="3600" dirty="0" err="1"/>
              <a:t>nkecop</a:t>
            </a:r>
            <a:r>
              <a:rPr lang="en-US" sz="3600" dirty="0"/>
              <a:t>.</a:t>
            </a:r>
          </a:p>
        </p:txBody>
      </p:sp>
    </p:spTree>
    <p:extLst>
      <p:ext uri="{BB962C8B-B14F-4D97-AF65-F5344CB8AC3E}">
        <p14:creationId xmlns:p14="http://schemas.microsoft.com/office/powerpoint/2010/main" val="2456525689"/>
      </p:ext>
    </p:extLst>
  </p:cSld>
  <p:clrMapOvr>
    <a:masterClrMapping/>
  </p:clrMapOvr>
</p:sld>
</file>

<file path=ppt/slides/slide119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54D4996-2F1A-40BF-A120-30B5F202B245}"/>
              </a:ext>
            </a:extLst>
          </p:cNvPr>
          <p:cNvSpPr>
            <a:spLocks noGrp="1"/>
          </p:cNvSpPr>
          <p:nvPr>
            <p:ph type="body" sz="quarter" idx="10"/>
          </p:nvPr>
        </p:nvSpPr>
        <p:spPr/>
        <p:txBody>
          <a:bodyPr/>
          <a:lstStyle/>
          <a:p>
            <a:pPr>
              <a:spcBef>
                <a:spcPts val="0"/>
              </a:spcBef>
            </a:pPr>
            <a:r>
              <a:rPr lang="ar-EG" dirty="0"/>
              <a:t>إن إير إب إم إبشا إمبي إش شين إنتيه إبؤنخ: </a:t>
            </a:r>
          </a:p>
          <a:p>
            <a:pPr>
              <a:spcBef>
                <a:spcPts val="0"/>
              </a:spcBef>
            </a:pPr>
            <a:r>
              <a:rPr lang="ar-EG" dirty="0"/>
              <a:t>إثرين أوو أوم إيڤول إنخيتف: </a:t>
            </a:r>
            <a:endParaRPr lang="en-GB" dirty="0"/>
          </a:p>
        </p:txBody>
      </p:sp>
      <p:sp>
        <p:nvSpPr>
          <p:cNvPr id="3" name="Text Placeholder 2">
            <a:extLst>
              <a:ext uri="{FF2B5EF4-FFF2-40B4-BE49-F238E27FC236}">
                <a16:creationId xmlns:a16="http://schemas.microsoft.com/office/drawing/2014/main" id="{36D3FFDB-EF2B-4AF4-AA58-FCCE44ACACD8}"/>
              </a:ext>
            </a:extLst>
          </p:cNvPr>
          <p:cNvSpPr>
            <a:spLocks noGrp="1"/>
          </p:cNvSpPr>
          <p:nvPr>
            <p:ph type="body" sz="quarter" idx="11"/>
          </p:nvPr>
        </p:nvSpPr>
        <p:spPr/>
        <p:txBody>
          <a:bodyPr anchor="ctr"/>
          <a:lstStyle/>
          <a:p>
            <a:r>
              <a:rPr lang="ar-EG" dirty="0"/>
              <a:t>استحققنا شجرة الحياة، لنأكل منها، </a:t>
            </a:r>
          </a:p>
        </p:txBody>
      </p:sp>
      <p:sp>
        <p:nvSpPr>
          <p:cNvPr id="4" name="Text Placeholder 3">
            <a:extLst>
              <a:ext uri="{FF2B5EF4-FFF2-40B4-BE49-F238E27FC236}">
                <a16:creationId xmlns:a16="http://schemas.microsoft.com/office/drawing/2014/main" id="{EFE21388-072F-47B1-8125-65B2ED288F46}"/>
              </a:ext>
            </a:extLst>
          </p:cNvPr>
          <p:cNvSpPr>
            <a:spLocks noGrp="1"/>
          </p:cNvSpPr>
          <p:nvPr>
            <p:ph type="body" sz="quarter" idx="12"/>
          </p:nvPr>
        </p:nvSpPr>
        <p:spPr/>
        <p:txBody>
          <a:bodyPr/>
          <a:lstStyle/>
          <a:p>
            <a:pPr>
              <a:spcBef>
                <a:spcPts val="0"/>
              </a:spcBef>
            </a:pPr>
            <a:r>
              <a:rPr lang="en-GB" sz="4400" dirty="0" err="1"/>
              <a:t>Aner`pem`psa</a:t>
            </a:r>
            <a:r>
              <a:rPr lang="en-GB" sz="4400" dirty="0"/>
              <a:t> `</a:t>
            </a:r>
            <a:r>
              <a:rPr lang="en-GB" sz="4400" dirty="0" err="1"/>
              <a:t>mpi`ssyn</a:t>
            </a:r>
            <a:r>
              <a:rPr lang="en-GB" sz="4400" dirty="0"/>
              <a:t>@</a:t>
            </a:r>
            <a:endParaRPr lang="ar-EG" sz="4400" dirty="0"/>
          </a:p>
          <a:p>
            <a:pPr>
              <a:spcBef>
                <a:spcPts val="0"/>
              </a:spcBef>
            </a:pPr>
            <a:r>
              <a:rPr lang="en-GB" sz="4400" dirty="0"/>
              <a:t> `</a:t>
            </a:r>
            <a:r>
              <a:rPr lang="en-GB" sz="4400" dirty="0" err="1"/>
              <a:t>nte</a:t>
            </a:r>
            <a:r>
              <a:rPr lang="en-GB" sz="4400" dirty="0"/>
              <a:t> `</a:t>
            </a:r>
            <a:r>
              <a:rPr lang="en-GB" sz="4400" dirty="0" err="1"/>
              <a:t>pwnq</a:t>
            </a:r>
            <a:r>
              <a:rPr lang="en-GB" sz="4400" dirty="0"/>
              <a:t> </a:t>
            </a:r>
            <a:r>
              <a:rPr lang="en-GB" sz="4400" dirty="0" err="1"/>
              <a:t>e;renouwm</a:t>
            </a:r>
            <a:r>
              <a:rPr lang="en-GB" sz="4400" dirty="0"/>
              <a:t> `</a:t>
            </a:r>
            <a:r>
              <a:rPr lang="en-GB" sz="4400" dirty="0" err="1"/>
              <a:t>ebol`nqytf</a:t>
            </a:r>
            <a:r>
              <a:rPr lang="en-GB" sz="4400" dirty="0"/>
              <a:t>@</a:t>
            </a:r>
            <a:endParaRPr lang="ar-EG" sz="4400" dirty="0"/>
          </a:p>
        </p:txBody>
      </p:sp>
    </p:spTree>
    <p:extLst>
      <p:ext uri="{BB962C8B-B14F-4D97-AF65-F5344CB8AC3E}">
        <p14:creationId xmlns:p14="http://schemas.microsoft.com/office/powerpoint/2010/main" val="1047042386"/>
      </p:ext>
    </p:extLst>
  </p:cSld>
  <p:clrMapOvr>
    <a:masterClrMapping/>
  </p:clrMapOvr>
</p:sld>
</file>

<file path=ppt/slides/slide119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DD4E746-EBEF-4A08-9849-F8FDA30112F2}"/>
              </a:ext>
            </a:extLst>
          </p:cNvPr>
          <p:cNvSpPr>
            <a:spLocks noGrp="1"/>
          </p:cNvSpPr>
          <p:nvPr>
            <p:ph type="body" sz="quarter" idx="10"/>
          </p:nvPr>
        </p:nvSpPr>
        <p:spPr/>
        <p:txBody>
          <a:bodyPr/>
          <a:lstStyle/>
          <a:p>
            <a:pPr>
              <a:spcBef>
                <a:spcPts val="0"/>
              </a:spcBef>
            </a:pPr>
            <a:r>
              <a:rPr lang="ar-EG" dirty="0"/>
              <a:t>إيه تي فاي بيه إبصوما إمفنوتي: </a:t>
            </a:r>
          </a:p>
          <a:p>
            <a:pPr>
              <a:spcBef>
                <a:spcPts val="0"/>
              </a:spcBef>
            </a:pPr>
            <a:r>
              <a:rPr lang="ar-EG" dirty="0"/>
              <a:t>نيم بيف إسنوف إن آليثينون.</a:t>
            </a:r>
            <a:endParaRPr lang="en-GB" dirty="0"/>
          </a:p>
        </p:txBody>
      </p:sp>
      <p:sp>
        <p:nvSpPr>
          <p:cNvPr id="3" name="Text Placeholder 2">
            <a:extLst>
              <a:ext uri="{FF2B5EF4-FFF2-40B4-BE49-F238E27FC236}">
                <a16:creationId xmlns:a16="http://schemas.microsoft.com/office/drawing/2014/main" id="{0D7667F3-A84D-4EFD-B2C4-C804FD7F649F}"/>
              </a:ext>
            </a:extLst>
          </p:cNvPr>
          <p:cNvSpPr>
            <a:spLocks noGrp="1"/>
          </p:cNvSpPr>
          <p:nvPr>
            <p:ph type="body" sz="quarter" idx="11"/>
          </p:nvPr>
        </p:nvSpPr>
        <p:spPr/>
        <p:txBody>
          <a:bodyPr anchor="ctr"/>
          <a:lstStyle/>
          <a:p>
            <a:r>
              <a:rPr lang="ar-EG" dirty="0"/>
              <a:t>أى جسد الله، ودمه الحقيقيين.</a:t>
            </a:r>
            <a:endParaRPr lang="en-GB" dirty="0"/>
          </a:p>
        </p:txBody>
      </p:sp>
      <p:sp>
        <p:nvSpPr>
          <p:cNvPr id="4" name="Text Placeholder 3">
            <a:extLst>
              <a:ext uri="{FF2B5EF4-FFF2-40B4-BE49-F238E27FC236}">
                <a16:creationId xmlns:a16="http://schemas.microsoft.com/office/drawing/2014/main" id="{424416BF-8433-4566-AFB0-3863EF9EC497}"/>
              </a:ext>
            </a:extLst>
          </p:cNvPr>
          <p:cNvSpPr>
            <a:spLocks noGrp="1"/>
          </p:cNvSpPr>
          <p:nvPr>
            <p:ph type="body" sz="quarter" idx="12"/>
          </p:nvPr>
        </p:nvSpPr>
        <p:spPr/>
        <p:txBody>
          <a:bodyPr/>
          <a:lstStyle/>
          <a:p>
            <a:pPr>
              <a:spcBef>
                <a:spcPts val="0"/>
              </a:spcBef>
            </a:pPr>
            <a:r>
              <a:rPr lang="en-GB" sz="4000" dirty="0"/>
              <a:t> `</a:t>
            </a:r>
            <a:r>
              <a:rPr lang="en-GB" sz="4000" dirty="0" err="1"/>
              <a:t>ete</a:t>
            </a:r>
            <a:r>
              <a:rPr lang="en-GB" sz="4000" dirty="0"/>
              <a:t> </a:t>
            </a:r>
            <a:r>
              <a:rPr lang="en-GB" sz="4000" dirty="0" err="1"/>
              <a:t>vai</a:t>
            </a:r>
            <a:r>
              <a:rPr lang="en-GB" sz="4000" dirty="0"/>
              <a:t> pe `</a:t>
            </a:r>
            <a:r>
              <a:rPr lang="en-GB" sz="4000" dirty="0" err="1"/>
              <a:t>pcwma</a:t>
            </a:r>
            <a:r>
              <a:rPr lang="en-GB" sz="4000" dirty="0"/>
              <a:t> `mV]@</a:t>
            </a:r>
            <a:endParaRPr lang="ar-EG" sz="4000" dirty="0"/>
          </a:p>
          <a:p>
            <a:pPr>
              <a:spcBef>
                <a:spcPts val="0"/>
              </a:spcBef>
            </a:pPr>
            <a:r>
              <a:rPr lang="en-GB" sz="4000" dirty="0"/>
              <a:t> </a:t>
            </a:r>
            <a:r>
              <a:rPr lang="en-GB" sz="4000" dirty="0" err="1"/>
              <a:t>nem</a:t>
            </a:r>
            <a:r>
              <a:rPr lang="en-GB" sz="4000" dirty="0"/>
              <a:t> </a:t>
            </a:r>
            <a:r>
              <a:rPr lang="en-GB" sz="4000" dirty="0" err="1"/>
              <a:t>pef`cnof</a:t>
            </a:r>
            <a:r>
              <a:rPr lang="en-GB" sz="4000" dirty="0"/>
              <a:t> `</a:t>
            </a:r>
            <a:r>
              <a:rPr lang="en-GB" sz="4000" dirty="0" err="1"/>
              <a:t>n`aly;inon</a:t>
            </a:r>
            <a:r>
              <a:rPr lang="en-GB" sz="4000" dirty="0"/>
              <a:t>.</a:t>
            </a:r>
          </a:p>
        </p:txBody>
      </p:sp>
    </p:spTree>
    <p:extLst>
      <p:ext uri="{BB962C8B-B14F-4D97-AF65-F5344CB8AC3E}">
        <p14:creationId xmlns:p14="http://schemas.microsoft.com/office/powerpoint/2010/main" val="2279590930"/>
      </p:ext>
    </p:extLst>
  </p:cSld>
  <p:clrMapOvr>
    <a:masterClrMapping/>
  </p:clrMapOvr>
</p:sld>
</file>

<file path=ppt/slides/slide119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F0EFE79-A959-4854-80B0-21FC7B572AD8}"/>
              </a:ext>
            </a:extLst>
          </p:cNvPr>
          <p:cNvSpPr>
            <a:spLocks noGrp="1"/>
          </p:cNvSpPr>
          <p:nvPr>
            <p:ph type="body" sz="quarter" idx="10"/>
          </p:nvPr>
        </p:nvSpPr>
        <p:spPr/>
        <p:txBody>
          <a:bodyPr/>
          <a:lstStyle/>
          <a:p>
            <a:r>
              <a:rPr lang="ar-EG" sz="3600" dirty="0"/>
              <a:t>مارين أوو أوشت إمبين سوتير: بي ماي رومي إن آغاثوس: چيه إنثوف أفشينهيت خارون: أفئي أووه إفسوتي إممون.</a:t>
            </a:r>
            <a:endParaRPr lang="en-GB" sz="3600" dirty="0"/>
          </a:p>
        </p:txBody>
      </p:sp>
      <p:sp>
        <p:nvSpPr>
          <p:cNvPr id="3" name="Text Placeholder 2">
            <a:extLst>
              <a:ext uri="{FF2B5EF4-FFF2-40B4-BE49-F238E27FC236}">
                <a16:creationId xmlns:a16="http://schemas.microsoft.com/office/drawing/2014/main" id="{CA444AC2-54C0-4B2C-B397-24E562BEB66D}"/>
              </a:ext>
            </a:extLst>
          </p:cNvPr>
          <p:cNvSpPr>
            <a:spLocks noGrp="1"/>
          </p:cNvSpPr>
          <p:nvPr>
            <p:ph type="body" sz="quarter" idx="11"/>
          </p:nvPr>
        </p:nvSpPr>
        <p:spPr/>
        <p:txBody>
          <a:bodyPr/>
          <a:lstStyle/>
          <a:p>
            <a:r>
              <a:rPr lang="ar-EG" sz="3600" dirty="0"/>
              <a:t>فلنسجد لمخلصنا، محب البشر الصالح، لأنه تراءف علينا، أتى وخلصنا.</a:t>
            </a:r>
            <a:endParaRPr lang="en-GB" sz="3600" dirty="0"/>
          </a:p>
        </p:txBody>
      </p:sp>
      <p:sp>
        <p:nvSpPr>
          <p:cNvPr id="4" name="Text Placeholder 3">
            <a:extLst>
              <a:ext uri="{FF2B5EF4-FFF2-40B4-BE49-F238E27FC236}">
                <a16:creationId xmlns:a16="http://schemas.microsoft.com/office/drawing/2014/main" id="{C74C5B71-3752-4311-A43B-8C2DAEA73CE8}"/>
              </a:ext>
            </a:extLst>
          </p:cNvPr>
          <p:cNvSpPr>
            <a:spLocks noGrp="1"/>
          </p:cNvSpPr>
          <p:nvPr>
            <p:ph type="body" sz="quarter" idx="12"/>
          </p:nvPr>
        </p:nvSpPr>
        <p:spPr>
          <a:xfrm>
            <a:off x="0" y="4662493"/>
            <a:ext cx="9144000" cy="1189740"/>
          </a:xfrm>
        </p:spPr>
        <p:txBody>
          <a:bodyPr/>
          <a:lstStyle/>
          <a:p>
            <a:r>
              <a:rPr lang="en-GB" sz="3700" dirty="0" err="1"/>
              <a:t>Marenouwst</a:t>
            </a:r>
            <a:r>
              <a:rPr lang="en-GB" sz="3700" dirty="0"/>
              <a:t> `</a:t>
            </a:r>
            <a:r>
              <a:rPr lang="en-GB" sz="3700" dirty="0" err="1"/>
              <a:t>mpenCwtyr</a:t>
            </a:r>
            <a:r>
              <a:rPr lang="en-GB" sz="3700" dirty="0"/>
              <a:t>@ </a:t>
            </a:r>
            <a:r>
              <a:rPr lang="en-GB" sz="3700" dirty="0" err="1"/>
              <a:t>pimairwmi</a:t>
            </a:r>
            <a:r>
              <a:rPr lang="en-GB" sz="3700" dirty="0"/>
              <a:t> `</a:t>
            </a:r>
            <a:r>
              <a:rPr lang="en-GB" sz="3700" dirty="0" err="1"/>
              <a:t>n`aga;oc</a:t>
            </a:r>
            <a:r>
              <a:rPr lang="en-GB" sz="3700" dirty="0"/>
              <a:t>@ je `</a:t>
            </a:r>
            <a:r>
              <a:rPr lang="en-GB" sz="3700" dirty="0" err="1"/>
              <a:t>n;of</a:t>
            </a:r>
            <a:r>
              <a:rPr lang="en-GB" sz="3700" dirty="0"/>
              <a:t> </a:t>
            </a:r>
            <a:r>
              <a:rPr lang="en-GB" sz="3700" dirty="0" err="1"/>
              <a:t>afsenhyt</a:t>
            </a:r>
            <a:r>
              <a:rPr lang="en-GB" sz="3700" dirty="0"/>
              <a:t> </a:t>
            </a:r>
            <a:r>
              <a:rPr lang="en-GB" sz="3700" dirty="0" err="1"/>
              <a:t>qaron</a:t>
            </a:r>
            <a:r>
              <a:rPr lang="en-GB" sz="3700" dirty="0"/>
              <a:t>@ </a:t>
            </a:r>
            <a:r>
              <a:rPr lang="en-GB" sz="3700" dirty="0" err="1"/>
              <a:t>af`i</a:t>
            </a:r>
            <a:r>
              <a:rPr lang="en-GB" sz="3700" dirty="0"/>
              <a:t> </a:t>
            </a:r>
            <a:r>
              <a:rPr lang="en-GB" sz="3700" dirty="0" err="1"/>
              <a:t>ouoh</a:t>
            </a:r>
            <a:r>
              <a:rPr lang="en-GB" sz="3700" dirty="0"/>
              <a:t> </a:t>
            </a:r>
            <a:r>
              <a:rPr lang="en-GB" sz="3700" dirty="0" err="1"/>
              <a:t>afcw</a:t>
            </a:r>
            <a:r>
              <a:rPr lang="en-GB" sz="3700" dirty="0"/>
              <a:t>] `</a:t>
            </a:r>
            <a:r>
              <a:rPr lang="en-GB" sz="3700" dirty="0" err="1"/>
              <a:t>mmon</a:t>
            </a:r>
            <a:r>
              <a:rPr lang="en-GB" sz="3700" dirty="0"/>
              <a:t>.</a:t>
            </a:r>
          </a:p>
          <a:p>
            <a:endParaRPr lang="en-GB" sz="3700" dirty="0"/>
          </a:p>
        </p:txBody>
      </p:sp>
    </p:spTree>
    <p:extLst>
      <p:ext uri="{BB962C8B-B14F-4D97-AF65-F5344CB8AC3E}">
        <p14:creationId xmlns:p14="http://schemas.microsoft.com/office/powerpoint/2010/main" val="2852588746"/>
      </p:ext>
    </p:extLst>
  </p:cSld>
  <p:clrMapOvr>
    <a:masterClrMapping/>
  </p:clrMapOvr>
</p:sld>
</file>

<file path=ppt/slides/slide119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ACEB80-F8AD-4B81-B46C-42A1524285AF}"/>
              </a:ext>
            </a:extLst>
          </p:cNvPr>
          <p:cNvSpPr>
            <a:spLocks noGrp="1"/>
          </p:cNvSpPr>
          <p:nvPr>
            <p:ph type="body" sz="quarter" idx="10"/>
          </p:nvPr>
        </p:nvSpPr>
        <p:spPr/>
        <p:txBody>
          <a:bodyPr/>
          <a:lstStyle/>
          <a:p>
            <a:r>
              <a:rPr lang="ar-EG" sz="3400" dirty="0"/>
              <a:t>إيطاف كين آن إف أوي إن نوتي: أفئي أفشوبي إنشيري إنرومي: آلا إنثوف بيه إفنوتي إممي: أفئي أووه أفسوتي إممون.</a:t>
            </a:r>
            <a:endParaRPr lang="en-GB" sz="3400" dirty="0"/>
          </a:p>
        </p:txBody>
      </p:sp>
      <p:sp>
        <p:nvSpPr>
          <p:cNvPr id="3" name="Text Placeholder 2">
            <a:extLst>
              <a:ext uri="{FF2B5EF4-FFF2-40B4-BE49-F238E27FC236}">
                <a16:creationId xmlns:a16="http://schemas.microsoft.com/office/drawing/2014/main" id="{016E8D23-FB44-4177-97C1-39D15518FCD2}"/>
              </a:ext>
            </a:extLst>
          </p:cNvPr>
          <p:cNvSpPr>
            <a:spLocks noGrp="1"/>
          </p:cNvSpPr>
          <p:nvPr>
            <p:ph type="body" sz="quarter" idx="11"/>
          </p:nvPr>
        </p:nvSpPr>
        <p:spPr/>
        <p:txBody>
          <a:bodyPr/>
          <a:lstStyle/>
          <a:p>
            <a:r>
              <a:rPr lang="ar-EG" sz="3600" dirty="0"/>
              <a:t>لم يزل إلها، أتى وصار إبن بشر، لكنه هو الإله الحقيقي، أتى وخلصنا. </a:t>
            </a:r>
            <a:endParaRPr lang="en-GB" sz="3600" dirty="0"/>
          </a:p>
        </p:txBody>
      </p:sp>
      <p:sp>
        <p:nvSpPr>
          <p:cNvPr id="4" name="Text Placeholder 3">
            <a:extLst>
              <a:ext uri="{FF2B5EF4-FFF2-40B4-BE49-F238E27FC236}">
                <a16:creationId xmlns:a16="http://schemas.microsoft.com/office/drawing/2014/main" id="{05D31986-58C3-4613-8D0C-6BB73B1EC503}"/>
              </a:ext>
            </a:extLst>
          </p:cNvPr>
          <p:cNvSpPr>
            <a:spLocks noGrp="1"/>
          </p:cNvSpPr>
          <p:nvPr>
            <p:ph type="body" sz="quarter" idx="12"/>
          </p:nvPr>
        </p:nvSpPr>
        <p:spPr>
          <a:xfrm>
            <a:off x="0" y="4617245"/>
            <a:ext cx="9144000" cy="1189740"/>
          </a:xfrm>
        </p:spPr>
        <p:txBody>
          <a:bodyPr anchor="ctr"/>
          <a:lstStyle/>
          <a:p>
            <a:r>
              <a:rPr lang="en-GB" sz="3500" dirty="0" err="1"/>
              <a:t>Etafkyn</a:t>
            </a:r>
            <a:r>
              <a:rPr lang="en-GB" sz="3500" dirty="0"/>
              <a:t> an </a:t>
            </a:r>
            <a:r>
              <a:rPr lang="en-GB" sz="3500" dirty="0" err="1"/>
              <a:t>efoi</a:t>
            </a:r>
            <a:r>
              <a:rPr lang="en-GB" sz="3500" dirty="0"/>
              <a:t> `</a:t>
            </a:r>
            <a:r>
              <a:rPr lang="en-GB" sz="3500" dirty="0" err="1"/>
              <a:t>nNou</a:t>
            </a:r>
            <a:r>
              <a:rPr lang="en-GB" sz="3500" dirty="0"/>
              <a:t>]@ </a:t>
            </a:r>
            <a:r>
              <a:rPr lang="en-GB" sz="3500" dirty="0" err="1"/>
              <a:t>af`i</a:t>
            </a:r>
            <a:r>
              <a:rPr lang="en-GB" sz="3500" dirty="0"/>
              <a:t> </a:t>
            </a:r>
            <a:r>
              <a:rPr lang="en-GB" sz="3500" dirty="0" err="1"/>
              <a:t>afswpi</a:t>
            </a:r>
            <a:r>
              <a:rPr lang="en-GB" sz="3500" dirty="0"/>
              <a:t> `</a:t>
            </a:r>
            <a:r>
              <a:rPr lang="en-GB" sz="3500" dirty="0" err="1"/>
              <a:t>nSyri</a:t>
            </a:r>
            <a:r>
              <a:rPr lang="en-GB" sz="3500" dirty="0"/>
              <a:t> `</a:t>
            </a:r>
            <a:r>
              <a:rPr lang="en-GB" sz="3500" dirty="0" err="1"/>
              <a:t>nrwmi</a:t>
            </a:r>
            <a:r>
              <a:rPr lang="en-GB" sz="3500" dirty="0"/>
              <a:t>@ </a:t>
            </a:r>
            <a:r>
              <a:rPr lang="en-GB" sz="3500" dirty="0" err="1"/>
              <a:t>alla</a:t>
            </a:r>
            <a:r>
              <a:rPr lang="en-GB" sz="3500" dirty="0"/>
              <a:t> `</a:t>
            </a:r>
            <a:r>
              <a:rPr lang="en-GB" sz="3500" dirty="0" err="1"/>
              <a:t>n;of</a:t>
            </a:r>
            <a:r>
              <a:rPr lang="en-GB" sz="3500" dirty="0"/>
              <a:t> pe V] `</a:t>
            </a:r>
            <a:r>
              <a:rPr lang="en-GB" sz="3500" dirty="0" err="1"/>
              <a:t>mmyi</a:t>
            </a:r>
            <a:r>
              <a:rPr lang="en-GB" sz="3500" dirty="0"/>
              <a:t>@ </a:t>
            </a:r>
            <a:r>
              <a:rPr lang="en-GB" sz="3500" dirty="0" err="1"/>
              <a:t>af`i</a:t>
            </a:r>
            <a:r>
              <a:rPr lang="en-GB" sz="3500" dirty="0"/>
              <a:t> </a:t>
            </a:r>
            <a:r>
              <a:rPr lang="en-GB" sz="3500" dirty="0" err="1"/>
              <a:t>ouoh</a:t>
            </a:r>
            <a:r>
              <a:rPr lang="en-GB" sz="3500" dirty="0"/>
              <a:t> </a:t>
            </a:r>
            <a:r>
              <a:rPr lang="en-GB" sz="3500" dirty="0" err="1"/>
              <a:t>afcw</a:t>
            </a:r>
            <a:r>
              <a:rPr lang="en-GB" sz="3500" dirty="0"/>
              <a:t>] `</a:t>
            </a:r>
            <a:r>
              <a:rPr lang="en-GB" sz="3500" dirty="0" err="1"/>
              <a:t>mmon</a:t>
            </a:r>
            <a:r>
              <a:rPr lang="en-GB" sz="3500" dirty="0"/>
              <a:t>.</a:t>
            </a:r>
          </a:p>
        </p:txBody>
      </p:sp>
    </p:spTree>
    <p:extLst>
      <p:ext uri="{BB962C8B-B14F-4D97-AF65-F5344CB8AC3E}">
        <p14:creationId xmlns:p14="http://schemas.microsoft.com/office/powerpoint/2010/main" val="729606975"/>
      </p:ext>
    </p:extLst>
  </p:cSld>
  <p:clrMapOvr>
    <a:masterClrMapping/>
  </p:clrMapOvr>
</p:sld>
</file>

<file path=ppt/slides/slide119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0DCE76F-AC47-41EE-8A56-6B672C93D64D}"/>
              </a:ext>
            </a:extLst>
          </p:cNvPr>
          <p:cNvSpPr>
            <a:spLocks noGrp="1"/>
          </p:cNvSpPr>
          <p:nvPr>
            <p:ph type="body" sz="quarter" idx="10"/>
          </p:nvPr>
        </p:nvSpPr>
        <p:spPr>
          <a:xfrm>
            <a:off x="0" y="5688107"/>
            <a:ext cx="9144000" cy="1163268"/>
          </a:xfrm>
        </p:spPr>
        <p:txBody>
          <a:bodyPr/>
          <a:lstStyle/>
          <a:p>
            <a:r>
              <a:rPr lang="ar-EG" dirty="0"/>
              <a:t>آش إن نوس بي آش إن ساچي: بي چينسو تيم إثنا إشفاي:</a:t>
            </a:r>
            <a:endParaRPr lang="en-GB" dirty="0"/>
          </a:p>
        </p:txBody>
      </p:sp>
      <p:sp>
        <p:nvSpPr>
          <p:cNvPr id="6" name="Text Placeholder 5">
            <a:extLst>
              <a:ext uri="{FF2B5EF4-FFF2-40B4-BE49-F238E27FC236}">
                <a16:creationId xmlns:a16="http://schemas.microsoft.com/office/drawing/2014/main" id="{5A2D5FC4-9C70-48EB-8BF7-2833639F3DFF}"/>
              </a:ext>
            </a:extLst>
          </p:cNvPr>
          <p:cNvSpPr>
            <a:spLocks noGrp="1"/>
          </p:cNvSpPr>
          <p:nvPr>
            <p:ph type="body" sz="quarter" idx="11"/>
          </p:nvPr>
        </p:nvSpPr>
        <p:spPr>
          <a:xfrm>
            <a:off x="0" y="3710609"/>
            <a:ext cx="9144000" cy="740367"/>
          </a:xfrm>
        </p:spPr>
        <p:txBody>
          <a:bodyPr anchor="ctr"/>
          <a:lstStyle/>
          <a:p>
            <a:r>
              <a:rPr lang="ar-EG" dirty="0"/>
              <a:t>أى عقل أو أى قول، أو أى سمع يقدر أن ينهض، </a:t>
            </a:r>
            <a:endParaRPr lang="en-GB" dirty="0"/>
          </a:p>
        </p:txBody>
      </p:sp>
      <p:sp>
        <p:nvSpPr>
          <p:cNvPr id="7" name="Text Placeholder 6">
            <a:extLst>
              <a:ext uri="{FF2B5EF4-FFF2-40B4-BE49-F238E27FC236}">
                <a16:creationId xmlns:a16="http://schemas.microsoft.com/office/drawing/2014/main" id="{455D3A7D-A346-4255-B1B6-0D79755BA536}"/>
              </a:ext>
            </a:extLst>
          </p:cNvPr>
          <p:cNvSpPr>
            <a:spLocks noGrp="1"/>
          </p:cNvSpPr>
          <p:nvPr>
            <p:ph type="body" sz="quarter" idx="12"/>
          </p:nvPr>
        </p:nvSpPr>
        <p:spPr>
          <a:xfrm>
            <a:off x="0" y="4450976"/>
            <a:ext cx="9144000" cy="1237130"/>
          </a:xfrm>
        </p:spPr>
        <p:txBody>
          <a:bodyPr anchor="t"/>
          <a:lstStyle/>
          <a:p>
            <a:r>
              <a:rPr lang="en-GB" dirty="0"/>
              <a:t>As `</a:t>
            </a:r>
            <a:r>
              <a:rPr lang="en-GB" dirty="0" err="1"/>
              <a:t>nnouc</a:t>
            </a:r>
            <a:r>
              <a:rPr lang="en-GB" dirty="0"/>
              <a:t> </a:t>
            </a:r>
            <a:r>
              <a:rPr lang="en-GB" dirty="0" err="1"/>
              <a:t>ie</a:t>
            </a:r>
            <a:r>
              <a:rPr lang="en-GB" dirty="0"/>
              <a:t> as `</a:t>
            </a:r>
            <a:r>
              <a:rPr lang="en-GB" dirty="0" err="1"/>
              <a:t>ncaji</a:t>
            </a:r>
            <a:r>
              <a:rPr lang="en-GB" dirty="0"/>
              <a:t>@ </a:t>
            </a:r>
            <a:r>
              <a:rPr lang="en-GB" dirty="0" err="1"/>
              <a:t>ie</a:t>
            </a:r>
            <a:r>
              <a:rPr lang="en-GB" dirty="0"/>
              <a:t> </a:t>
            </a:r>
            <a:r>
              <a:rPr lang="en-GB" dirty="0" err="1"/>
              <a:t>jincwtem</a:t>
            </a:r>
            <a:r>
              <a:rPr lang="en-GB" dirty="0"/>
              <a:t> </a:t>
            </a:r>
            <a:r>
              <a:rPr lang="en-GB" dirty="0" err="1"/>
              <a:t>e;na`sfai</a:t>
            </a:r>
            <a:r>
              <a:rPr lang="en-GB" dirty="0"/>
              <a:t>@</a:t>
            </a:r>
          </a:p>
        </p:txBody>
      </p:sp>
    </p:spTree>
    <p:extLst>
      <p:ext uri="{BB962C8B-B14F-4D97-AF65-F5344CB8AC3E}">
        <p14:creationId xmlns:p14="http://schemas.microsoft.com/office/powerpoint/2010/main" val="14030019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E1A91C6-8C45-4089-9ED6-76CDD243FA94}"/>
              </a:ext>
            </a:extLst>
          </p:cNvPr>
          <p:cNvSpPr>
            <a:spLocks noGrp="1"/>
          </p:cNvSpPr>
          <p:nvPr>
            <p:ph type="title"/>
          </p:nvPr>
        </p:nvSpPr>
        <p:spPr/>
        <p:txBody>
          <a:bodyPr/>
          <a:lstStyle/>
          <a:p>
            <a:endParaRPr lang="en-GB"/>
          </a:p>
        </p:txBody>
      </p:sp>
      <p:sp>
        <p:nvSpPr>
          <p:cNvPr id="2" name="Text Placeholder 1"/>
          <p:cNvSpPr>
            <a:spLocks noGrp="1"/>
          </p:cNvSpPr>
          <p:nvPr>
            <p:ph type="body" sz="quarter" idx="10"/>
          </p:nvPr>
        </p:nvSpPr>
        <p:spPr/>
        <p:txBody>
          <a:bodyPr/>
          <a:lstStyle/>
          <a:p>
            <a:r>
              <a:rPr lang="ar-EG" sz="3600" dirty="0"/>
              <a:t>ماري باتيهو خونت امبيك امثو ابشويس: ماكاتي ني كاتا بيك ساچي: ذوكصاصي فيلا نثروبي</a:t>
            </a:r>
          </a:p>
        </p:txBody>
      </p:sp>
      <p:sp>
        <p:nvSpPr>
          <p:cNvPr id="3" name="Text Placeholder 2"/>
          <p:cNvSpPr>
            <a:spLocks noGrp="1"/>
          </p:cNvSpPr>
          <p:nvPr>
            <p:ph type="body" sz="quarter" idx="11"/>
          </p:nvPr>
        </p:nvSpPr>
        <p:spPr>
          <a:xfrm>
            <a:off x="0" y="3710609"/>
            <a:ext cx="9144000" cy="924696"/>
          </a:xfrm>
        </p:spPr>
        <p:txBody>
          <a:bodyPr/>
          <a:lstStyle/>
          <a:p>
            <a:r>
              <a:rPr lang="ar-EG" sz="3400" dirty="0"/>
              <a:t>فليدنُ توسلي قدامك يا رب كقولك فهمني : المجد لك يا مُحب البشر</a:t>
            </a:r>
          </a:p>
        </p:txBody>
      </p:sp>
      <p:sp>
        <p:nvSpPr>
          <p:cNvPr id="4" name="Text Placeholder 3"/>
          <p:cNvSpPr>
            <a:spLocks noGrp="1"/>
          </p:cNvSpPr>
          <p:nvPr>
            <p:ph type="body" sz="quarter" idx="12"/>
          </p:nvPr>
        </p:nvSpPr>
        <p:spPr>
          <a:xfrm>
            <a:off x="0" y="4694225"/>
            <a:ext cx="9144000" cy="1189740"/>
          </a:xfrm>
        </p:spPr>
        <p:txBody>
          <a:bodyPr/>
          <a:lstStyle/>
          <a:p>
            <a:r>
              <a:rPr lang="pl-PL" dirty="0"/>
              <a:t>Mare pa]ho qwnt `mpek`m;o `P[oic@ maka] nyi kata pekcaji. Doxa ci Vilan`;rwpe.</a:t>
            </a:r>
          </a:p>
        </p:txBody>
      </p:sp>
    </p:spTree>
    <p:extLst>
      <p:ext uri="{BB962C8B-B14F-4D97-AF65-F5344CB8AC3E}">
        <p14:creationId xmlns:p14="http://schemas.microsoft.com/office/powerpoint/2010/main" val="475775740"/>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91FA3-BFF2-4DE0-93AF-0BC050AC544F}"/>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514C0313-E8D6-4687-9B00-42A2AED8D411}"/>
              </a:ext>
            </a:extLst>
          </p:cNvPr>
          <p:cNvSpPr>
            <a:spLocks noGrp="1"/>
          </p:cNvSpPr>
          <p:nvPr>
            <p:ph type="body" sz="quarter" idx="10"/>
          </p:nvPr>
        </p:nvSpPr>
        <p:spPr/>
        <p:txBody>
          <a:bodyPr/>
          <a:lstStyle/>
          <a:p>
            <a:r>
              <a:rPr lang="ar-EG" sz="3600" b="1" kern="1200" dirty="0">
                <a:latin typeface="Times New Roman" pitchFamily="18" charset="0"/>
                <a:ea typeface="+mn-ea"/>
                <a:cs typeface="Times New Roman" pitchFamily="18" charset="0"/>
              </a:rPr>
              <a:t>أووأونه إيڤول إم إبشويس چيه أوو أخرستوس أوو آغاثوس بيه: الليلويا چيه بيف ناي شوب شا إينيه.</a:t>
            </a:r>
          </a:p>
        </p:txBody>
      </p:sp>
      <p:sp>
        <p:nvSpPr>
          <p:cNvPr id="4" name="Text Placeholder 3">
            <a:extLst>
              <a:ext uri="{FF2B5EF4-FFF2-40B4-BE49-F238E27FC236}">
                <a16:creationId xmlns:a16="http://schemas.microsoft.com/office/drawing/2014/main" id="{15F5E4BD-A672-4389-A492-D1915CE57ADA}"/>
              </a:ext>
            </a:extLst>
          </p:cNvPr>
          <p:cNvSpPr>
            <a:spLocks noGrp="1"/>
          </p:cNvSpPr>
          <p:nvPr>
            <p:ph type="body" sz="quarter" idx="11"/>
          </p:nvPr>
        </p:nvSpPr>
        <p:spPr/>
        <p:txBody>
          <a:bodyPr/>
          <a:lstStyle/>
          <a:p>
            <a:r>
              <a:rPr lang="ar-EG" sz="3600" b="1" dirty="0"/>
              <a:t>أُشكروا الرب لأنه صالح وخيِّر، هلليلويا لأن إلى الأبد رحمته.</a:t>
            </a:r>
          </a:p>
          <a:p>
            <a:endParaRPr lang="en-GB" sz="3600" b="1" dirty="0"/>
          </a:p>
        </p:txBody>
      </p:sp>
      <p:sp>
        <p:nvSpPr>
          <p:cNvPr id="5" name="Text Placeholder 4">
            <a:extLst>
              <a:ext uri="{FF2B5EF4-FFF2-40B4-BE49-F238E27FC236}">
                <a16:creationId xmlns:a16="http://schemas.microsoft.com/office/drawing/2014/main" id="{2917ABBA-3F9D-44F5-9E25-E4D2C1942C2D}"/>
              </a:ext>
            </a:extLst>
          </p:cNvPr>
          <p:cNvSpPr>
            <a:spLocks noGrp="1"/>
          </p:cNvSpPr>
          <p:nvPr>
            <p:ph type="body" sz="quarter" idx="12"/>
          </p:nvPr>
        </p:nvSpPr>
        <p:spPr>
          <a:xfrm>
            <a:off x="0" y="4421878"/>
            <a:ext cx="9144000" cy="1189740"/>
          </a:xfrm>
        </p:spPr>
        <p:txBody>
          <a:bodyPr/>
          <a:lstStyle/>
          <a:p>
            <a:r>
              <a:rPr lang="en-US" sz="4000" b="0" i="0" u="none" strike="noStrike" dirty="0" err="1">
                <a:effectLst/>
                <a:latin typeface="CS New Athanasius" pitchFamily="34" charset="0"/>
              </a:rPr>
              <a:t>Ouwnh</a:t>
            </a:r>
            <a:r>
              <a:rPr lang="en-US" sz="4000" b="0" i="0" u="none" strike="noStrike" dirty="0">
                <a:effectLst/>
                <a:latin typeface="CS New Athanasius" pitchFamily="34" charset="0"/>
              </a:rPr>
              <a:t> `</a:t>
            </a:r>
            <a:r>
              <a:rPr lang="en-US" sz="4000" b="0" i="0" u="none" strike="noStrike" dirty="0" err="1">
                <a:effectLst/>
                <a:latin typeface="CS New Athanasius" pitchFamily="34" charset="0"/>
              </a:rPr>
              <a:t>ebol</a:t>
            </a:r>
            <a:r>
              <a:rPr lang="en-US" sz="4000" b="0" i="0" u="none" strike="noStrike" dirty="0">
                <a:effectLst/>
                <a:latin typeface="CS New Athanasius" pitchFamily="34" charset="0"/>
              </a:rPr>
              <a:t> `</a:t>
            </a:r>
            <a:r>
              <a:rPr lang="en-US" sz="4000" b="0" i="0" u="none" strike="noStrike" dirty="0" err="1">
                <a:effectLst/>
                <a:latin typeface="CS New Athanasius" pitchFamily="34" charset="0"/>
              </a:rPr>
              <a:t>m`P</a:t>
            </a:r>
            <a:r>
              <a:rPr lang="en-US" sz="4000" b="0" i="0" u="none" strike="noStrike" dirty="0">
                <a:effectLst/>
                <a:latin typeface="CS New Athanasius" pitchFamily="34" charset="0"/>
              </a:rPr>
              <a:t>[</a:t>
            </a:r>
            <a:r>
              <a:rPr lang="en-US" sz="4000" b="0" i="0" u="none" strike="noStrike" dirty="0" err="1">
                <a:effectLst/>
                <a:latin typeface="CS New Athanasius" pitchFamily="34" charset="0"/>
              </a:rPr>
              <a:t>oic</a:t>
            </a:r>
            <a:r>
              <a:rPr lang="en-US" sz="4000" b="0" i="0" u="none" strike="noStrike" dirty="0">
                <a:effectLst/>
                <a:latin typeface="CS New Athanasius" pitchFamily="34" charset="0"/>
              </a:rPr>
              <a:t> je </a:t>
            </a:r>
            <a:r>
              <a:rPr lang="en-US" sz="4000" b="0" i="0" u="none" strike="noStrike" dirty="0" err="1">
                <a:effectLst/>
                <a:latin typeface="CS New Athanasius" pitchFamily="34" charset="0"/>
              </a:rPr>
              <a:t>ou</a:t>
            </a:r>
            <a:r>
              <a:rPr lang="en-US" sz="4000" b="0" i="0" u="none" strike="noStrike" dirty="0">
                <a:effectLst/>
                <a:latin typeface="CS New Athanasius" pitchFamily="34" charset="0"/>
              </a:rPr>
              <a:t>`,</a:t>
            </a:r>
            <a:r>
              <a:rPr lang="en-US" sz="4000" b="0" i="0" u="none" strike="noStrike" dirty="0" err="1">
                <a:effectLst/>
                <a:latin typeface="CS New Athanasius" pitchFamily="34" charset="0"/>
              </a:rPr>
              <a:t>ryctoc</a:t>
            </a:r>
            <a:r>
              <a:rPr lang="en-US" sz="4000" b="0" i="0" u="none" strike="noStrike" dirty="0">
                <a:effectLst/>
                <a:latin typeface="CS New Athanasius" pitchFamily="34" charset="0"/>
              </a:rPr>
              <a:t> </a:t>
            </a:r>
            <a:r>
              <a:rPr lang="en-US" sz="4000" b="0" i="0" u="none" strike="noStrike" dirty="0" err="1">
                <a:effectLst/>
                <a:latin typeface="CS New Athanasius" pitchFamily="34" charset="0"/>
              </a:rPr>
              <a:t>ou`aga;oc</a:t>
            </a:r>
            <a:r>
              <a:rPr lang="en-US" sz="4000" b="0" i="0" u="none" strike="noStrike" dirty="0">
                <a:effectLst/>
                <a:latin typeface="CS New Athanasius" pitchFamily="34" charset="0"/>
              </a:rPr>
              <a:t> pe@ </a:t>
            </a:r>
            <a:r>
              <a:rPr lang="en-US" sz="4000" b="0" i="0" u="none" strike="noStrike" dirty="0" err="1">
                <a:effectLst/>
                <a:latin typeface="CS New Athanasius" pitchFamily="34" charset="0"/>
              </a:rPr>
              <a:t>allyloui`a</a:t>
            </a:r>
            <a:r>
              <a:rPr lang="en-US" sz="4000" b="0" i="0" u="none" strike="noStrike" dirty="0">
                <a:effectLst/>
                <a:latin typeface="CS New Athanasius" pitchFamily="34" charset="0"/>
              </a:rPr>
              <a:t> je </a:t>
            </a:r>
            <a:r>
              <a:rPr lang="en-US" sz="4000" b="0" i="0" u="none" strike="noStrike" dirty="0" err="1">
                <a:effectLst/>
                <a:latin typeface="CS New Athanasius" pitchFamily="34" charset="0"/>
              </a:rPr>
              <a:t>pefnai</a:t>
            </a:r>
            <a:r>
              <a:rPr lang="en-US" sz="4000" b="0" i="0" u="none" strike="noStrike" dirty="0">
                <a:effectLst/>
                <a:latin typeface="CS New Athanasius" pitchFamily="34" charset="0"/>
              </a:rPr>
              <a:t> sop </a:t>
            </a:r>
            <a:r>
              <a:rPr lang="en-US" sz="4000" b="0" i="0" u="none" strike="noStrike" dirty="0" err="1">
                <a:effectLst/>
                <a:latin typeface="CS New Athanasius" pitchFamily="34" charset="0"/>
              </a:rPr>
              <a:t>sa</a:t>
            </a:r>
            <a:r>
              <a:rPr lang="en-US" sz="4000" b="0" i="0" u="none" strike="noStrike" dirty="0">
                <a:effectLst/>
                <a:latin typeface="CS New Athanasius" pitchFamily="34" charset="0"/>
              </a:rPr>
              <a:t> `</a:t>
            </a:r>
            <a:r>
              <a:rPr lang="en-US" sz="4000" b="0" i="0" u="none" strike="noStrike" dirty="0" err="1">
                <a:effectLst/>
                <a:latin typeface="CS New Athanasius" pitchFamily="34" charset="0"/>
              </a:rPr>
              <a:t>eneh</a:t>
            </a:r>
            <a:r>
              <a:rPr lang="en-US" sz="4000" b="0" i="0" u="none" strike="noStrike" dirty="0">
                <a:effectLst/>
                <a:latin typeface="CS New Athanasius" pitchFamily="34" charset="0"/>
              </a:rPr>
              <a:t>.</a:t>
            </a:r>
            <a:endParaRPr lang="en-GB" dirty="0"/>
          </a:p>
        </p:txBody>
      </p:sp>
    </p:spTree>
    <p:extLst>
      <p:ext uri="{BB962C8B-B14F-4D97-AF65-F5344CB8AC3E}">
        <p14:creationId xmlns:p14="http://schemas.microsoft.com/office/powerpoint/2010/main" val="2537226194"/>
      </p:ext>
    </p:extLst>
  </p:cSld>
  <p:clrMapOvr>
    <a:masterClrMapping/>
  </p:clrMapOvr>
</p:sld>
</file>

<file path=ppt/slides/slide120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BF21288-B976-4812-A974-8AF6D2C9C660}"/>
              </a:ext>
            </a:extLst>
          </p:cNvPr>
          <p:cNvSpPr>
            <a:spLocks noGrp="1"/>
          </p:cNvSpPr>
          <p:nvPr>
            <p:ph type="body" sz="quarter" idx="10"/>
          </p:nvPr>
        </p:nvSpPr>
        <p:spPr/>
        <p:txBody>
          <a:bodyPr/>
          <a:lstStyle/>
          <a:p>
            <a:r>
              <a:rPr lang="ar-EG" sz="4000" dirty="0"/>
              <a:t>خابي بيه لاغوس إن إتساچي إمموف: إنتيه تيك ميت ماي رومي إفنوتي.</a:t>
            </a:r>
            <a:endParaRPr lang="en-GB" dirty="0"/>
          </a:p>
        </p:txBody>
      </p:sp>
      <p:sp>
        <p:nvSpPr>
          <p:cNvPr id="3" name="Text Placeholder 2">
            <a:extLst>
              <a:ext uri="{FF2B5EF4-FFF2-40B4-BE49-F238E27FC236}">
                <a16:creationId xmlns:a16="http://schemas.microsoft.com/office/drawing/2014/main" id="{4AF6573A-F334-40EA-AF24-3FDC500DE613}"/>
              </a:ext>
            </a:extLst>
          </p:cNvPr>
          <p:cNvSpPr>
            <a:spLocks noGrp="1"/>
          </p:cNvSpPr>
          <p:nvPr>
            <p:ph type="body" sz="quarter" idx="11"/>
          </p:nvPr>
        </p:nvSpPr>
        <p:spPr/>
        <p:txBody>
          <a:bodyPr anchor="ctr"/>
          <a:lstStyle/>
          <a:p>
            <a:r>
              <a:rPr lang="ar-EG" dirty="0"/>
              <a:t>باللجة التى لا توصف، التى لمحبتك للبشر يا الله.</a:t>
            </a:r>
            <a:endParaRPr lang="en-GB" dirty="0"/>
          </a:p>
        </p:txBody>
      </p:sp>
      <p:sp>
        <p:nvSpPr>
          <p:cNvPr id="4" name="Text Placeholder 3">
            <a:extLst>
              <a:ext uri="{FF2B5EF4-FFF2-40B4-BE49-F238E27FC236}">
                <a16:creationId xmlns:a16="http://schemas.microsoft.com/office/drawing/2014/main" id="{3ADDF409-2852-440A-B56A-A08721EB2A6A}"/>
              </a:ext>
            </a:extLst>
          </p:cNvPr>
          <p:cNvSpPr>
            <a:spLocks noGrp="1"/>
          </p:cNvSpPr>
          <p:nvPr>
            <p:ph type="body" sz="quarter" idx="12"/>
          </p:nvPr>
        </p:nvSpPr>
        <p:spPr/>
        <p:txBody>
          <a:bodyPr/>
          <a:lstStyle/>
          <a:p>
            <a:r>
              <a:rPr lang="en-GB" sz="4000" dirty="0" err="1"/>
              <a:t>qa</a:t>
            </a:r>
            <a:r>
              <a:rPr lang="en-GB" sz="4000" dirty="0"/>
              <a:t> </a:t>
            </a:r>
            <a:r>
              <a:rPr lang="en-GB" sz="4000" dirty="0" err="1"/>
              <a:t>pipelagoc</a:t>
            </a:r>
            <a:r>
              <a:rPr lang="en-GB" sz="4000" dirty="0"/>
              <a:t> `</a:t>
            </a:r>
            <a:r>
              <a:rPr lang="en-GB" sz="4000" dirty="0" err="1"/>
              <a:t>natcaji</a:t>
            </a:r>
            <a:r>
              <a:rPr lang="en-GB" sz="4000" dirty="0"/>
              <a:t> `</a:t>
            </a:r>
            <a:r>
              <a:rPr lang="en-GB" sz="4000" dirty="0" err="1"/>
              <a:t>mmof</a:t>
            </a:r>
            <a:r>
              <a:rPr lang="en-GB" sz="4000" dirty="0"/>
              <a:t>@ `</a:t>
            </a:r>
            <a:r>
              <a:rPr lang="en-GB" sz="4000" dirty="0" err="1"/>
              <a:t>nte</a:t>
            </a:r>
            <a:r>
              <a:rPr lang="en-GB" sz="4000" dirty="0"/>
              <a:t> </a:t>
            </a:r>
            <a:r>
              <a:rPr lang="en-GB" sz="4000" dirty="0" err="1"/>
              <a:t>tekmetmairwmi</a:t>
            </a:r>
            <a:r>
              <a:rPr lang="en-GB" sz="4000" dirty="0"/>
              <a:t> V].</a:t>
            </a:r>
            <a:endParaRPr lang="en-GB" dirty="0"/>
          </a:p>
        </p:txBody>
      </p:sp>
    </p:spTree>
    <p:extLst>
      <p:ext uri="{BB962C8B-B14F-4D97-AF65-F5344CB8AC3E}">
        <p14:creationId xmlns:p14="http://schemas.microsoft.com/office/powerpoint/2010/main" val="3336313870"/>
      </p:ext>
    </p:extLst>
  </p:cSld>
  <p:clrMapOvr>
    <a:masterClrMapping/>
  </p:clrMapOvr>
</p:sld>
</file>

<file path=ppt/slides/slide120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30E9199-CD1B-428A-9768-F1F51FF11E5C}"/>
              </a:ext>
            </a:extLst>
          </p:cNvPr>
          <p:cNvSpPr>
            <a:spLocks noGrp="1"/>
          </p:cNvSpPr>
          <p:nvPr>
            <p:ph type="body" sz="quarter" idx="10"/>
          </p:nvPr>
        </p:nvSpPr>
        <p:spPr/>
        <p:txBody>
          <a:bodyPr/>
          <a:lstStyle/>
          <a:p>
            <a:pPr>
              <a:spcBef>
                <a:spcPts val="0"/>
              </a:spcBef>
            </a:pPr>
            <a:r>
              <a:rPr lang="ar-EG" dirty="0"/>
              <a:t>بي أوو اي إمما ڤاطف إنلوغوس: </a:t>
            </a:r>
          </a:p>
          <a:p>
            <a:pPr>
              <a:spcBef>
                <a:spcPts val="0"/>
              </a:spcBef>
            </a:pPr>
            <a:r>
              <a:rPr lang="ar-EG" dirty="0"/>
              <a:t>إيطاڤ إجفوف خاچين ني إيه أون تيرو:</a:t>
            </a:r>
            <a:endParaRPr lang="en-GB" dirty="0"/>
          </a:p>
        </p:txBody>
      </p:sp>
      <p:sp>
        <p:nvSpPr>
          <p:cNvPr id="3" name="Text Placeholder 2">
            <a:extLst>
              <a:ext uri="{FF2B5EF4-FFF2-40B4-BE49-F238E27FC236}">
                <a16:creationId xmlns:a16="http://schemas.microsoft.com/office/drawing/2014/main" id="{A5942A1F-C02E-4390-BD3D-F1240FC3F8C8}"/>
              </a:ext>
            </a:extLst>
          </p:cNvPr>
          <p:cNvSpPr>
            <a:spLocks noGrp="1"/>
          </p:cNvSpPr>
          <p:nvPr>
            <p:ph type="body" sz="quarter" idx="11"/>
          </p:nvPr>
        </p:nvSpPr>
        <p:spPr/>
        <p:txBody>
          <a:bodyPr/>
          <a:lstStyle/>
          <a:p>
            <a:r>
              <a:rPr lang="ar-EG" dirty="0"/>
              <a:t>الواحد وحده الكلمة، المولود قبل كل الدهور، </a:t>
            </a:r>
            <a:endParaRPr lang="en-GB" dirty="0"/>
          </a:p>
        </p:txBody>
      </p:sp>
      <p:sp>
        <p:nvSpPr>
          <p:cNvPr id="4" name="Text Placeholder 3">
            <a:extLst>
              <a:ext uri="{FF2B5EF4-FFF2-40B4-BE49-F238E27FC236}">
                <a16:creationId xmlns:a16="http://schemas.microsoft.com/office/drawing/2014/main" id="{8A6242A5-B004-444C-A3BA-EE57ADC886E5}"/>
              </a:ext>
            </a:extLst>
          </p:cNvPr>
          <p:cNvSpPr>
            <a:spLocks noGrp="1"/>
          </p:cNvSpPr>
          <p:nvPr>
            <p:ph type="body" sz="quarter" idx="12"/>
          </p:nvPr>
        </p:nvSpPr>
        <p:spPr/>
        <p:txBody>
          <a:bodyPr/>
          <a:lstStyle/>
          <a:p>
            <a:pPr>
              <a:spcBef>
                <a:spcPts val="0"/>
              </a:spcBef>
            </a:pPr>
            <a:r>
              <a:rPr lang="en-GB" dirty="0" err="1"/>
              <a:t>Piouai</a:t>
            </a:r>
            <a:r>
              <a:rPr lang="en-GB" dirty="0"/>
              <a:t> `</a:t>
            </a:r>
            <a:r>
              <a:rPr lang="en-GB" dirty="0" err="1"/>
              <a:t>mmauatf</a:t>
            </a:r>
            <a:r>
              <a:rPr lang="en-GB" dirty="0"/>
              <a:t> `</a:t>
            </a:r>
            <a:r>
              <a:rPr lang="en-GB" dirty="0" err="1"/>
              <a:t>nLogoc</a:t>
            </a:r>
            <a:r>
              <a:rPr lang="en-GB" dirty="0"/>
              <a:t>@</a:t>
            </a:r>
            <a:endParaRPr lang="ar-EG" dirty="0"/>
          </a:p>
          <a:p>
            <a:pPr>
              <a:spcBef>
                <a:spcPts val="0"/>
              </a:spcBef>
            </a:pPr>
            <a:r>
              <a:rPr lang="en-GB" dirty="0"/>
              <a:t> `</a:t>
            </a:r>
            <a:r>
              <a:rPr lang="en-GB" dirty="0" err="1"/>
              <a:t>etau`jvof</a:t>
            </a:r>
            <a:r>
              <a:rPr lang="en-GB" dirty="0"/>
              <a:t> </a:t>
            </a:r>
            <a:r>
              <a:rPr lang="en-GB" dirty="0" err="1"/>
              <a:t>qajen</a:t>
            </a:r>
            <a:r>
              <a:rPr lang="en-GB" dirty="0"/>
              <a:t> </a:t>
            </a:r>
            <a:r>
              <a:rPr lang="en-GB" dirty="0" err="1"/>
              <a:t>ni`ewn</a:t>
            </a:r>
            <a:r>
              <a:rPr lang="en-GB" dirty="0"/>
              <a:t> </a:t>
            </a:r>
            <a:r>
              <a:rPr lang="en-GB" dirty="0" err="1"/>
              <a:t>tyrou</a:t>
            </a:r>
            <a:r>
              <a:rPr lang="en-GB" dirty="0"/>
              <a:t>@</a:t>
            </a:r>
          </a:p>
        </p:txBody>
      </p:sp>
    </p:spTree>
    <p:extLst>
      <p:ext uri="{BB962C8B-B14F-4D97-AF65-F5344CB8AC3E}">
        <p14:creationId xmlns:p14="http://schemas.microsoft.com/office/powerpoint/2010/main" val="991604061"/>
      </p:ext>
    </p:extLst>
  </p:cSld>
  <p:clrMapOvr>
    <a:masterClrMapping/>
  </p:clrMapOvr>
</p:sld>
</file>

<file path=ppt/slides/slide120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9EFC6E2-DBDE-4B45-8145-6114CC9AB726}"/>
              </a:ext>
            </a:extLst>
          </p:cNvPr>
          <p:cNvSpPr>
            <a:spLocks noGrp="1"/>
          </p:cNvSpPr>
          <p:nvPr>
            <p:ph type="body" sz="quarter" idx="10"/>
          </p:nvPr>
        </p:nvSpPr>
        <p:spPr/>
        <p:txBody>
          <a:bodyPr/>
          <a:lstStyle/>
          <a:p>
            <a:pPr>
              <a:spcBef>
                <a:spcPts val="0"/>
              </a:spcBef>
            </a:pPr>
            <a:r>
              <a:rPr lang="ar-EG" dirty="0"/>
              <a:t>كاطا تي ميث نوتي أتشينيه صوما: </a:t>
            </a:r>
          </a:p>
          <a:p>
            <a:pPr>
              <a:spcBef>
                <a:spcPts val="0"/>
              </a:spcBef>
            </a:pPr>
            <a:r>
              <a:rPr lang="ar-EG" dirty="0"/>
              <a:t>إيڤول خين بي أوواي إفيوت.</a:t>
            </a:r>
            <a:endParaRPr lang="en-GB" dirty="0"/>
          </a:p>
        </p:txBody>
      </p:sp>
      <p:sp>
        <p:nvSpPr>
          <p:cNvPr id="3" name="Text Placeholder 2">
            <a:extLst>
              <a:ext uri="{FF2B5EF4-FFF2-40B4-BE49-F238E27FC236}">
                <a16:creationId xmlns:a16="http://schemas.microsoft.com/office/drawing/2014/main" id="{77275FBB-3CB2-45F1-8C46-071881212120}"/>
              </a:ext>
            </a:extLst>
          </p:cNvPr>
          <p:cNvSpPr>
            <a:spLocks noGrp="1"/>
          </p:cNvSpPr>
          <p:nvPr>
            <p:ph type="body" sz="quarter" idx="11"/>
          </p:nvPr>
        </p:nvSpPr>
        <p:spPr/>
        <p:txBody>
          <a:bodyPr/>
          <a:lstStyle/>
          <a:p>
            <a:r>
              <a:rPr lang="ar-EG" dirty="0"/>
              <a:t>باللاهوت بغير جسد، من الأب وحده.</a:t>
            </a:r>
            <a:endParaRPr lang="en-GB" dirty="0"/>
          </a:p>
        </p:txBody>
      </p:sp>
      <p:sp>
        <p:nvSpPr>
          <p:cNvPr id="4" name="Text Placeholder 3">
            <a:extLst>
              <a:ext uri="{FF2B5EF4-FFF2-40B4-BE49-F238E27FC236}">
                <a16:creationId xmlns:a16="http://schemas.microsoft.com/office/drawing/2014/main" id="{144285C3-4676-40FF-8B2E-50931DCFC7C8}"/>
              </a:ext>
            </a:extLst>
          </p:cNvPr>
          <p:cNvSpPr>
            <a:spLocks noGrp="1"/>
          </p:cNvSpPr>
          <p:nvPr>
            <p:ph type="body" sz="quarter" idx="12"/>
          </p:nvPr>
        </p:nvSpPr>
        <p:spPr/>
        <p:txBody>
          <a:bodyPr/>
          <a:lstStyle/>
          <a:p>
            <a:pPr>
              <a:spcBef>
                <a:spcPts val="0"/>
              </a:spcBef>
            </a:pPr>
            <a:r>
              <a:rPr lang="en-GB" dirty="0"/>
              <a:t>kata ]</a:t>
            </a:r>
            <a:r>
              <a:rPr lang="en-GB" dirty="0" err="1"/>
              <a:t>me;nou</a:t>
            </a:r>
            <a:r>
              <a:rPr lang="en-GB" dirty="0"/>
              <a:t>] a[ne </a:t>
            </a:r>
            <a:r>
              <a:rPr lang="en-GB" dirty="0" err="1"/>
              <a:t>cwma</a:t>
            </a:r>
            <a:r>
              <a:rPr lang="en-GB" dirty="0"/>
              <a:t>@</a:t>
            </a:r>
            <a:endParaRPr lang="ar-EG" dirty="0"/>
          </a:p>
          <a:p>
            <a:pPr>
              <a:spcBef>
                <a:spcPts val="0"/>
              </a:spcBef>
            </a:pPr>
            <a:r>
              <a:rPr lang="en-GB" dirty="0"/>
              <a:t> `</a:t>
            </a:r>
            <a:r>
              <a:rPr lang="en-GB" dirty="0" err="1"/>
              <a:t>ebolqen</a:t>
            </a:r>
            <a:r>
              <a:rPr lang="en-GB" dirty="0"/>
              <a:t> </a:t>
            </a:r>
            <a:r>
              <a:rPr lang="en-GB" dirty="0" err="1"/>
              <a:t>piou`ai</a:t>
            </a:r>
            <a:r>
              <a:rPr lang="en-GB" dirty="0"/>
              <a:t> `</a:t>
            </a:r>
            <a:r>
              <a:rPr lang="en-GB" dirty="0" err="1"/>
              <a:t>Viwt</a:t>
            </a:r>
            <a:r>
              <a:rPr lang="en-GB" dirty="0"/>
              <a:t>.</a:t>
            </a:r>
          </a:p>
        </p:txBody>
      </p:sp>
    </p:spTree>
    <p:extLst>
      <p:ext uri="{BB962C8B-B14F-4D97-AF65-F5344CB8AC3E}">
        <p14:creationId xmlns:p14="http://schemas.microsoft.com/office/powerpoint/2010/main" val="1108450588"/>
      </p:ext>
    </p:extLst>
  </p:cSld>
  <p:clrMapOvr>
    <a:masterClrMapping/>
  </p:clrMapOvr>
</p:sld>
</file>

<file path=ppt/slides/slide120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86AEFAB-C022-4C6F-B7BD-460422BA9F33}"/>
              </a:ext>
            </a:extLst>
          </p:cNvPr>
          <p:cNvSpPr>
            <a:spLocks noGrp="1"/>
          </p:cNvSpPr>
          <p:nvPr>
            <p:ph type="body" sz="quarter" idx="10"/>
          </p:nvPr>
        </p:nvSpPr>
        <p:spPr/>
        <p:txBody>
          <a:bodyPr anchor="ctr"/>
          <a:lstStyle/>
          <a:p>
            <a:r>
              <a:rPr lang="ar-EG" dirty="0"/>
              <a:t>أووه فاي أون إمماڤاطف: أڤ إجفوف صوماتيكوس:</a:t>
            </a:r>
            <a:endParaRPr lang="en-GB" dirty="0"/>
          </a:p>
        </p:txBody>
      </p:sp>
      <p:sp>
        <p:nvSpPr>
          <p:cNvPr id="3" name="Text Placeholder 2">
            <a:extLst>
              <a:ext uri="{FF2B5EF4-FFF2-40B4-BE49-F238E27FC236}">
                <a16:creationId xmlns:a16="http://schemas.microsoft.com/office/drawing/2014/main" id="{B5044A4C-C82D-4B01-8F1E-AF438AA60870}"/>
              </a:ext>
            </a:extLst>
          </p:cNvPr>
          <p:cNvSpPr>
            <a:spLocks noGrp="1"/>
          </p:cNvSpPr>
          <p:nvPr>
            <p:ph type="body" sz="quarter" idx="11"/>
          </p:nvPr>
        </p:nvSpPr>
        <p:spPr/>
        <p:txBody>
          <a:bodyPr anchor="ctr"/>
          <a:lstStyle/>
          <a:p>
            <a:r>
              <a:rPr lang="ar-EG" dirty="0"/>
              <a:t>هو ذاته أيضا، ولد جسديا، </a:t>
            </a:r>
            <a:endParaRPr lang="en-GB" dirty="0"/>
          </a:p>
        </p:txBody>
      </p:sp>
      <p:sp>
        <p:nvSpPr>
          <p:cNvPr id="4" name="Text Placeholder 3">
            <a:extLst>
              <a:ext uri="{FF2B5EF4-FFF2-40B4-BE49-F238E27FC236}">
                <a16:creationId xmlns:a16="http://schemas.microsoft.com/office/drawing/2014/main" id="{537EC99A-D03D-4BCC-AE73-573666966631}"/>
              </a:ext>
            </a:extLst>
          </p:cNvPr>
          <p:cNvSpPr>
            <a:spLocks noGrp="1"/>
          </p:cNvSpPr>
          <p:nvPr>
            <p:ph type="body" sz="quarter" idx="12"/>
          </p:nvPr>
        </p:nvSpPr>
        <p:spPr/>
        <p:txBody>
          <a:bodyPr anchor="ctr"/>
          <a:lstStyle/>
          <a:p>
            <a:r>
              <a:rPr lang="fi-FI" dirty="0"/>
              <a:t>Ouoh vai on `mmauatf@ au`jvof cwmatikwc@</a:t>
            </a:r>
            <a:endParaRPr lang="en-GB" dirty="0"/>
          </a:p>
        </p:txBody>
      </p:sp>
    </p:spTree>
    <p:extLst>
      <p:ext uri="{BB962C8B-B14F-4D97-AF65-F5344CB8AC3E}">
        <p14:creationId xmlns:p14="http://schemas.microsoft.com/office/powerpoint/2010/main" val="3492135144"/>
      </p:ext>
    </p:extLst>
  </p:cSld>
  <p:clrMapOvr>
    <a:masterClrMapping/>
  </p:clrMapOvr>
</p:sld>
</file>

<file path=ppt/slides/slide120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B35E666-2A0B-4432-A589-B66CD9F563BB}"/>
              </a:ext>
            </a:extLst>
          </p:cNvPr>
          <p:cNvSpPr>
            <a:spLocks noGrp="1"/>
          </p:cNvSpPr>
          <p:nvPr>
            <p:ph type="body" sz="quarter" idx="10"/>
          </p:nvPr>
        </p:nvSpPr>
        <p:spPr/>
        <p:txBody>
          <a:bodyPr/>
          <a:lstStyle/>
          <a:p>
            <a:pPr>
              <a:spcBef>
                <a:spcPts val="0"/>
              </a:spcBef>
            </a:pPr>
            <a:r>
              <a:rPr lang="ar-EG" dirty="0"/>
              <a:t>خين أوميت أتشيبتي نيم أوميت آت فونه: </a:t>
            </a:r>
          </a:p>
          <a:p>
            <a:pPr>
              <a:spcBef>
                <a:spcPts val="0"/>
              </a:spcBef>
            </a:pPr>
            <a:r>
              <a:rPr lang="ar-EG" dirty="0"/>
              <a:t>إيڤول خين تيف ماڤ إمما ڤاطس.</a:t>
            </a:r>
            <a:endParaRPr lang="en-GB" dirty="0"/>
          </a:p>
        </p:txBody>
      </p:sp>
      <p:sp>
        <p:nvSpPr>
          <p:cNvPr id="3" name="Text Placeholder 2">
            <a:extLst>
              <a:ext uri="{FF2B5EF4-FFF2-40B4-BE49-F238E27FC236}">
                <a16:creationId xmlns:a16="http://schemas.microsoft.com/office/drawing/2014/main" id="{2A0B7992-AD90-4904-B7A1-04C57AB1DAE3}"/>
              </a:ext>
            </a:extLst>
          </p:cNvPr>
          <p:cNvSpPr>
            <a:spLocks noGrp="1"/>
          </p:cNvSpPr>
          <p:nvPr>
            <p:ph type="body" sz="quarter" idx="11"/>
          </p:nvPr>
        </p:nvSpPr>
        <p:spPr/>
        <p:txBody>
          <a:bodyPr anchor="ctr"/>
          <a:lstStyle/>
          <a:p>
            <a:r>
              <a:rPr lang="ar-EG" dirty="0"/>
              <a:t>بغير تغير و لا تحول، من أمه وحدها.</a:t>
            </a:r>
            <a:endParaRPr lang="en-GB" dirty="0"/>
          </a:p>
        </p:txBody>
      </p:sp>
      <p:sp>
        <p:nvSpPr>
          <p:cNvPr id="4" name="Text Placeholder 3">
            <a:extLst>
              <a:ext uri="{FF2B5EF4-FFF2-40B4-BE49-F238E27FC236}">
                <a16:creationId xmlns:a16="http://schemas.microsoft.com/office/drawing/2014/main" id="{CB1D9127-CE2A-4F96-A5C6-8BA5D9388CBF}"/>
              </a:ext>
            </a:extLst>
          </p:cNvPr>
          <p:cNvSpPr>
            <a:spLocks noGrp="1"/>
          </p:cNvSpPr>
          <p:nvPr>
            <p:ph type="body" sz="quarter" idx="12"/>
          </p:nvPr>
        </p:nvSpPr>
        <p:spPr/>
        <p:txBody>
          <a:bodyPr/>
          <a:lstStyle/>
          <a:p>
            <a:pPr>
              <a:spcBef>
                <a:spcPts val="0"/>
              </a:spcBef>
            </a:pPr>
            <a:r>
              <a:rPr lang="en-GB" dirty="0" err="1"/>
              <a:t>qen</a:t>
            </a:r>
            <a:r>
              <a:rPr lang="en-GB" dirty="0"/>
              <a:t> </a:t>
            </a:r>
            <a:r>
              <a:rPr lang="en-GB" dirty="0" err="1"/>
              <a:t>oumet`atsib</a:t>
            </a:r>
            <a:r>
              <a:rPr lang="en-GB" dirty="0"/>
              <a:t>] </a:t>
            </a:r>
            <a:r>
              <a:rPr lang="en-GB" dirty="0" err="1"/>
              <a:t>nem</a:t>
            </a:r>
            <a:r>
              <a:rPr lang="en-GB" dirty="0"/>
              <a:t> </a:t>
            </a:r>
            <a:r>
              <a:rPr lang="en-GB" dirty="0" err="1"/>
              <a:t>oumet`atvwnh</a:t>
            </a:r>
            <a:r>
              <a:rPr lang="en-GB" dirty="0"/>
              <a:t>@</a:t>
            </a:r>
            <a:endParaRPr lang="ar-EG" dirty="0"/>
          </a:p>
          <a:p>
            <a:pPr>
              <a:spcBef>
                <a:spcPts val="0"/>
              </a:spcBef>
            </a:pPr>
            <a:r>
              <a:rPr lang="en-GB" dirty="0"/>
              <a:t> `</a:t>
            </a:r>
            <a:r>
              <a:rPr lang="en-GB" dirty="0" err="1"/>
              <a:t>ebolqen</a:t>
            </a:r>
            <a:r>
              <a:rPr lang="en-GB" dirty="0"/>
              <a:t> </a:t>
            </a:r>
            <a:r>
              <a:rPr lang="en-GB" dirty="0" err="1"/>
              <a:t>tefmau</a:t>
            </a:r>
            <a:r>
              <a:rPr lang="en-GB" dirty="0"/>
              <a:t> `</a:t>
            </a:r>
            <a:r>
              <a:rPr lang="en-GB" dirty="0" err="1"/>
              <a:t>mmauatc</a:t>
            </a:r>
            <a:r>
              <a:rPr lang="en-GB" dirty="0"/>
              <a:t>.</a:t>
            </a:r>
          </a:p>
        </p:txBody>
      </p:sp>
    </p:spTree>
    <p:extLst>
      <p:ext uri="{BB962C8B-B14F-4D97-AF65-F5344CB8AC3E}">
        <p14:creationId xmlns:p14="http://schemas.microsoft.com/office/powerpoint/2010/main" val="3137066987"/>
      </p:ext>
    </p:extLst>
  </p:cSld>
  <p:clrMapOvr>
    <a:masterClrMapping/>
  </p:clrMapOvr>
</p:sld>
</file>

<file path=ppt/slides/slide120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A6E72BC-9256-4939-ACFA-68077282710E}"/>
              </a:ext>
            </a:extLst>
          </p:cNvPr>
          <p:cNvSpPr>
            <a:spLocks noGrp="1"/>
          </p:cNvSpPr>
          <p:nvPr>
            <p:ph type="body" sz="quarter" idx="10"/>
          </p:nvPr>
        </p:nvSpPr>
        <p:spPr/>
        <p:txBody>
          <a:bodyPr/>
          <a:lstStyle/>
          <a:p>
            <a:r>
              <a:rPr lang="ar-EG" dirty="0"/>
              <a:t>أووه أون مينينسا إثريس ماسف: إمبيف ڤول إيڤول إنتيس بارثينيا:</a:t>
            </a:r>
            <a:endParaRPr lang="en-GB" dirty="0"/>
          </a:p>
        </p:txBody>
      </p:sp>
      <p:sp>
        <p:nvSpPr>
          <p:cNvPr id="3" name="Text Placeholder 2">
            <a:extLst>
              <a:ext uri="{FF2B5EF4-FFF2-40B4-BE49-F238E27FC236}">
                <a16:creationId xmlns:a16="http://schemas.microsoft.com/office/drawing/2014/main" id="{A40AC2FB-D2C7-42A5-91D3-47EB39120D66}"/>
              </a:ext>
            </a:extLst>
          </p:cNvPr>
          <p:cNvSpPr>
            <a:spLocks noGrp="1"/>
          </p:cNvSpPr>
          <p:nvPr>
            <p:ph type="body" sz="quarter" idx="11"/>
          </p:nvPr>
        </p:nvSpPr>
        <p:spPr/>
        <p:txBody>
          <a:bodyPr anchor="ctr"/>
          <a:lstStyle/>
          <a:p>
            <a:r>
              <a:rPr lang="ar-EG" dirty="0"/>
              <a:t>وأيضاً بعد أن ولدته، لم يحل بتوليتها، </a:t>
            </a:r>
            <a:endParaRPr lang="en-GB" dirty="0"/>
          </a:p>
        </p:txBody>
      </p:sp>
      <p:sp>
        <p:nvSpPr>
          <p:cNvPr id="4" name="Text Placeholder 3">
            <a:extLst>
              <a:ext uri="{FF2B5EF4-FFF2-40B4-BE49-F238E27FC236}">
                <a16:creationId xmlns:a16="http://schemas.microsoft.com/office/drawing/2014/main" id="{78A4906E-300B-43BC-8A01-035F35D0447A}"/>
              </a:ext>
            </a:extLst>
          </p:cNvPr>
          <p:cNvSpPr>
            <a:spLocks noGrp="1"/>
          </p:cNvSpPr>
          <p:nvPr>
            <p:ph type="body" sz="quarter" idx="12"/>
          </p:nvPr>
        </p:nvSpPr>
        <p:spPr/>
        <p:txBody>
          <a:bodyPr/>
          <a:lstStyle/>
          <a:p>
            <a:pPr>
              <a:spcBef>
                <a:spcPts val="0"/>
              </a:spcBef>
            </a:pPr>
            <a:r>
              <a:rPr lang="en-GB" dirty="0" err="1"/>
              <a:t>Ouoh</a:t>
            </a:r>
            <a:r>
              <a:rPr lang="en-GB" dirty="0"/>
              <a:t> on </a:t>
            </a:r>
            <a:r>
              <a:rPr lang="en-GB" dirty="0" err="1"/>
              <a:t>menenca</a:t>
            </a:r>
            <a:r>
              <a:rPr lang="en-GB" dirty="0"/>
              <a:t> `;</a:t>
            </a:r>
            <a:r>
              <a:rPr lang="en-GB" dirty="0" err="1"/>
              <a:t>recmacf</a:t>
            </a:r>
            <a:r>
              <a:rPr lang="en-GB" dirty="0"/>
              <a:t>@ `</a:t>
            </a:r>
            <a:r>
              <a:rPr lang="en-GB" dirty="0" err="1"/>
              <a:t>mpefbwl</a:t>
            </a:r>
            <a:r>
              <a:rPr lang="en-GB" dirty="0"/>
              <a:t> `</a:t>
            </a:r>
            <a:r>
              <a:rPr lang="en-GB" dirty="0" err="1"/>
              <a:t>ebol</a:t>
            </a:r>
            <a:r>
              <a:rPr lang="en-GB" dirty="0"/>
              <a:t> </a:t>
            </a:r>
          </a:p>
          <a:p>
            <a:pPr>
              <a:spcBef>
                <a:spcPts val="0"/>
              </a:spcBef>
            </a:pPr>
            <a:r>
              <a:rPr lang="en-GB" dirty="0"/>
              <a:t>`</a:t>
            </a:r>
            <a:r>
              <a:rPr lang="en-GB" dirty="0" err="1"/>
              <a:t>ntecpar;enia</a:t>
            </a:r>
            <a:r>
              <a:rPr lang="en-GB" dirty="0"/>
              <a:t>@</a:t>
            </a:r>
          </a:p>
        </p:txBody>
      </p:sp>
    </p:spTree>
    <p:extLst>
      <p:ext uri="{BB962C8B-B14F-4D97-AF65-F5344CB8AC3E}">
        <p14:creationId xmlns:p14="http://schemas.microsoft.com/office/powerpoint/2010/main" val="3580909550"/>
      </p:ext>
    </p:extLst>
  </p:cSld>
  <p:clrMapOvr>
    <a:masterClrMapping/>
  </p:clrMapOvr>
</p:sld>
</file>

<file path=ppt/slides/slide120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C3975AA-B621-41A4-A2E7-907F4A1F8957}"/>
              </a:ext>
            </a:extLst>
          </p:cNvPr>
          <p:cNvSpPr>
            <a:spLocks noGrp="1"/>
          </p:cNvSpPr>
          <p:nvPr>
            <p:ph type="body" sz="quarter" idx="10"/>
          </p:nvPr>
        </p:nvSpPr>
        <p:spPr/>
        <p:txBody>
          <a:bodyPr/>
          <a:lstStyle/>
          <a:p>
            <a:r>
              <a:rPr lang="ar-EG" dirty="0"/>
              <a:t>خين فاي أف أوو أونهس إيڤول: چيه أو ثيؤطوكوس تيه.</a:t>
            </a:r>
            <a:endParaRPr lang="en-GB" dirty="0"/>
          </a:p>
        </p:txBody>
      </p:sp>
      <p:sp>
        <p:nvSpPr>
          <p:cNvPr id="3" name="Text Placeholder 2">
            <a:extLst>
              <a:ext uri="{FF2B5EF4-FFF2-40B4-BE49-F238E27FC236}">
                <a16:creationId xmlns:a16="http://schemas.microsoft.com/office/drawing/2014/main" id="{723311D2-27BD-4BF9-B009-7985BFA41005}"/>
              </a:ext>
            </a:extLst>
          </p:cNvPr>
          <p:cNvSpPr>
            <a:spLocks noGrp="1"/>
          </p:cNvSpPr>
          <p:nvPr>
            <p:ph type="body" sz="quarter" idx="11"/>
          </p:nvPr>
        </p:nvSpPr>
        <p:spPr/>
        <p:txBody>
          <a:bodyPr anchor="ctr"/>
          <a:lstStyle/>
          <a:p>
            <a:r>
              <a:rPr lang="ar-EG" dirty="0"/>
              <a:t>وبهذا أظهرها، بأنها والدة الإله.</a:t>
            </a:r>
            <a:endParaRPr lang="en-GB" dirty="0"/>
          </a:p>
        </p:txBody>
      </p:sp>
      <p:sp>
        <p:nvSpPr>
          <p:cNvPr id="4" name="Text Placeholder 3">
            <a:extLst>
              <a:ext uri="{FF2B5EF4-FFF2-40B4-BE49-F238E27FC236}">
                <a16:creationId xmlns:a16="http://schemas.microsoft.com/office/drawing/2014/main" id="{E8920C5A-1FC5-44C1-8035-94990010A2B2}"/>
              </a:ext>
            </a:extLst>
          </p:cNvPr>
          <p:cNvSpPr>
            <a:spLocks noGrp="1"/>
          </p:cNvSpPr>
          <p:nvPr>
            <p:ph type="body" sz="quarter" idx="12"/>
          </p:nvPr>
        </p:nvSpPr>
        <p:spPr/>
        <p:txBody>
          <a:bodyPr anchor="ctr"/>
          <a:lstStyle/>
          <a:p>
            <a:r>
              <a:rPr lang="en-GB" dirty="0" err="1"/>
              <a:t>qen</a:t>
            </a:r>
            <a:r>
              <a:rPr lang="en-GB" dirty="0"/>
              <a:t> </a:t>
            </a:r>
            <a:r>
              <a:rPr lang="en-GB" dirty="0" err="1"/>
              <a:t>vai</a:t>
            </a:r>
            <a:r>
              <a:rPr lang="en-GB" dirty="0"/>
              <a:t> </a:t>
            </a:r>
            <a:r>
              <a:rPr lang="en-GB" dirty="0" err="1"/>
              <a:t>afou`onhc</a:t>
            </a:r>
            <a:r>
              <a:rPr lang="en-GB" dirty="0"/>
              <a:t> `</a:t>
            </a:r>
            <a:r>
              <a:rPr lang="en-GB" dirty="0" err="1"/>
              <a:t>ebol</a:t>
            </a:r>
            <a:r>
              <a:rPr lang="en-GB" dirty="0"/>
              <a:t>@ je </a:t>
            </a:r>
            <a:r>
              <a:rPr lang="en-GB" dirty="0" err="1"/>
              <a:t>ou;eotokoc</a:t>
            </a:r>
            <a:r>
              <a:rPr lang="en-GB" dirty="0"/>
              <a:t> </a:t>
            </a:r>
            <a:r>
              <a:rPr lang="en-GB" dirty="0" err="1"/>
              <a:t>te</a:t>
            </a:r>
            <a:r>
              <a:rPr lang="en-GB" dirty="0"/>
              <a:t>.</a:t>
            </a:r>
          </a:p>
        </p:txBody>
      </p:sp>
    </p:spTree>
    <p:extLst>
      <p:ext uri="{BB962C8B-B14F-4D97-AF65-F5344CB8AC3E}">
        <p14:creationId xmlns:p14="http://schemas.microsoft.com/office/powerpoint/2010/main" val="1731634399"/>
      </p:ext>
    </p:extLst>
  </p:cSld>
  <p:clrMapOvr>
    <a:masterClrMapping/>
  </p:clrMapOvr>
</p:sld>
</file>

<file path=ppt/slides/slide120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9F4C5AB-A5FD-43EA-B93C-BAD4F3450623}"/>
              </a:ext>
            </a:extLst>
          </p:cNvPr>
          <p:cNvSpPr>
            <a:spLocks noGrp="1"/>
          </p:cNvSpPr>
          <p:nvPr>
            <p:ph type="body" sz="quarter" idx="10"/>
          </p:nvPr>
        </p:nvSpPr>
        <p:spPr/>
        <p:txBody>
          <a:bodyPr/>
          <a:lstStyle/>
          <a:p>
            <a:r>
              <a:rPr lang="ar-EG" dirty="0"/>
              <a:t>أو إبشوك إنتي ميت راماؤ: نيم تي صوفيا إنتيه إفنوتي: </a:t>
            </a:r>
            <a:endParaRPr lang="en-GB" dirty="0"/>
          </a:p>
        </p:txBody>
      </p:sp>
      <p:sp>
        <p:nvSpPr>
          <p:cNvPr id="3" name="Text Placeholder 2">
            <a:extLst>
              <a:ext uri="{FF2B5EF4-FFF2-40B4-BE49-F238E27FC236}">
                <a16:creationId xmlns:a16="http://schemas.microsoft.com/office/drawing/2014/main" id="{472F7190-9E0D-45E5-9E23-E46276B8F0C4}"/>
              </a:ext>
            </a:extLst>
          </p:cNvPr>
          <p:cNvSpPr>
            <a:spLocks noGrp="1"/>
          </p:cNvSpPr>
          <p:nvPr>
            <p:ph type="body" sz="quarter" idx="11"/>
          </p:nvPr>
        </p:nvSpPr>
        <p:spPr/>
        <p:txBody>
          <a:bodyPr anchor="ctr"/>
          <a:lstStyle/>
          <a:p>
            <a:r>
              <a:rPr lang="ar-EG" dirty="0"/>
              <a:t>يا لعمق غنى، وحكمة الله، </a:t>
            </a:r>
            <a:endParaRPr lang="en-GB" dirty="0"/>
          </a:p>
        </p:txBody>
      </p:sp>
      <p:sp>
        <p:nvSpPr>
          <p:cNvPr id="4" name="Text Placeholder 3">
            <a:extLst>
              <a:ext uri="{FF2B5EF4-FFF2-40B4-BE49-F238E27FC236}">
                <a16:creationId xmlns:a16="http://schemas.microsoft.com/office/drawing/2014/main" id="{13CE850C-2245-4823-83A0-51D3FB2862E2}"/>
              </a:ext>
            </a:extLst>
          </p:cNvPr>
          <p:cNvSpPr>
            <a:spLocks noGrp="1"/>
          </p:cNvSpPr>
          <p:nvPr>
            <p:ph type="body" sz="quarter" idx="12"/>
          </p:nvPr>
        </p:nvSpPr>
        <p:spPr/>
        <p:txBody>
          <a:bodyPr anchor="ctr"/>
          <a:lstStyle/>
          <a:p>
            <a:r>
              <a:rPr lang="en-GB" dirty="0"/>
              <a:t>W `</a:t>
            </a:r>
            <a:r>
              <a:rPr lang="en-GB" dirty="0" err="1"/>
              <a:t>pswk</a:t>
            </a:r>
            <a:r>
              <a:rPr lang="en-GB" dirty="0"/>
              <a:t> `n]</a:t>
            </a:r>
            <a:r>
              <a:rPr lang="en-GB" dirty="0" err="1"/>
              <a:t>metrama`o</a:t>
            </a:r>
            <a:r>
              <a:rPr lang="en-GB" dirty="0"/>
              <a:t>@ </a:t>
            </a:r>
            <a:r>
              <a:rPr lang="en-GB" dirty="0" err="1"/>
              <a:t>nem</a:t>
            </a:r>
            <a:r>
              <a:rPr lang="en-GB" dirty="0"/>
              <a:t> ]</a:t>
            </a:r>
            <a:r>
              <a:rPr lang="en-GB" dirty="0" err="1"/>
              <a:t>covi`a</a:t>
            </a:r>
            <a:r>
              <a:rPr lang="en-GB" dirty="0"/>
              <a:t> `</a:t>
            </a:r>
            <a:r>
              <a:rPr lang="en-GB" dirty="0" err="1"/>
              <a:t>nte</a:t>
            </a:r>
            <a:r>
              <a:rPr lang="en-GB" dirty="0"/>
              <a:t> V]</a:t>
            </a:r>
            <a:r>
              <a:rPr lang="en-US" dirty="0"/>
              <a:t>@</a:t>
            </a:r>
            <a:endParaRPr lang="en-GB" dirty="0"/>
          </a:p>
        </p:txBody>
      </p:sp>
    </p:spTree>
    <p:extLst>
      <p:ext uri="{BB962C8B-B14F-4D97-AF65-F5344CB8AC3E}">
        <p14:creationId xmlns:p14="http://schemas.microsoft.com/office/powerpoint/2010/main" val="799898518"/>
      </p:ext>
    </p:extLst>
  </p:cSld>
  <p:clrMapOvr>
    <a:masterClrMapping/>
  </p:clrMapOvr>
</p:sld>
</file>

<file path=ppt/slides/slide120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0E87B3A-6624-4E57-9306-5B02873C3232}"/>
              </a:ext>
            </a:extLst>
          </p:cNvPr>
          <p:cNvSpPr>
            <a:spLocks noGrp="1"/>
          </p:cNvSpPr>
          <p:nvPr>
            <p:ph type="body" sz="quarter" idx="10"/>
          </p:nvPr>
        </p:nvSpPr>
        <p:spPr/>
        <p:txBody>
          <a:bodyPr/>
          <a:lstStyle/>
          <a:p>
            <a:r>
              <a:rPr lang="ar-EG" dirty="0"/>
              <a:t>چيه تي نيه چي إيطاڤ هيتس إيه إبهاب: أس إجفو إنهان شيري خين أو إمكاه إنهيت.</a:t>
            </a:r>
            <a:endParaRPr lang="en-GB" dirty="0"/>
          </a:p>
        </p:txBody>
      </p:sp>
      <p:sp>
        <p:nvSpPr>
          <p:cNvPr id="3" name="Text Placeholder 2">
            <a:extLst>
              <a:ext uri="{FF2B5EF4-FFF2-40B4-BE49-F238E27FC236}">
                <a16:creationId xmlns:a16="http://schemas.microsoft.com/office/drawing/2014/main" id="{E899B4D7-6D77-45F4-ABD5-954DC1CD391C}"/>
              </a:ext>
            </a:extLst>
          </p:cNvPr>
          <p:cNvSpPr>
            <a:spLocks noGrp="1"/>
          </p:cNvSpPr>
          <p:nvPr>
            <p:ph type="body" sz="quarter" idx="11"/>
          </p:nvPr>
        </p:nvSpPr>
        <p:spPr/>
        <p:txBody>
          <a:bodyPr anchor="ctr"/>
          <a:lstStyle/>
          <a:p>
            <a:r>
              <a:rPr lang="ar-EG" dirty="0"/>
              <a:t>لأن البطن الواقع تحت الحكم، وولد الأولاد بوجع القلب.</a:t>
            </a:r>
            <a:endParaRPr lang="en-GB" dirty="0"/>
          </a:p>
        </p:txBody>
      </p:sp>
      <p:sp>
        <p:nvSpPr>
          <p:cNvPr id="4" name="Text Placeholder 3">
            <a:extLst>
              <a:ext uri="{FF2B5EF4-FFF2-40B4-BE49-F238E27FC236}">
                <a16:creationId xmlns:a16="http://schemas.microsoft.com/office/drawing/2014/main" id="{12B3F7C9-95AA-403E-867B-9D54945CC935}"/>
              </a:ext>
            </a:extLst>
          </p:cNvPr>
          <p:cNvSpPr>
            <a:spLocks noGrp="1"/>
          </p:cNvSpPr>
          <p:nvPr>
            <p:ph type="body" sz="quarter" idx="12"/>
          </p:nvPr>
        </p:nvSpPr>
        <p:spPr/>
        <p:txBody>
          <a:bodyPr/>
          <a:lstStyle/>
          <a:p>
            <a:r>
              <a:rPr lang="en-GB" dirty="0"/>
              <a:t>je ]</a:t>
            </a:r>
            <a:r>
              <a:rPr lang="en-GB" dirty="0" err="1"/>
              <a:t>neji</a:t>
            </a:r>
            <a:r>
              <a:rPr lang="en-GB" dirty="0"/>
              <a:t> </a:t>
            </a:r>
            <a:r>
              <a:rPr lang="en-GB" dirty="0" err="1"/>
              <a:t>etauhitc</a:t>
            </a:r>
            <a:r>
              <a:rPr lang="en-GB" dirty="0"/>
              <a:t> `</a:t>
            </a:r>
            <a:r>
              <a:rPr lang="en-GB" dirty="0" err="1"/>
              <a:t>e`phap</a:t>
            </a:r>
            <a:r>
              <a:rPr lang="en-GB" dirty="0"/>
              <a:t>@ </a:t>
            </a:r>
            <a:r>
              <a:rPr lang="en-GB" dirty="0" err="1"/>
              <a:t>ac`jvo</a:t>
            </a:r>
            <a:r>
              <a:rPr lang="en-GB" dirty="0"/>
              <a:t> `</a:t>
            </a:r>
            <a:r>
              <a:rPr lang="en-GB" dirty="0" err="1"/>
              <a:t>nhansyri</a:t>
            </a:r>
            <a:r>
              <a:rPr lang="en-GB" dirty="0"/>
              <a:t> </a:t>
            </a:r>
            <a:r>
              <a:rPr lang="en-GB" dirty="0" err="1"/>
              <a:t>qen</a:t>
            </a:r>
            <a:r>
              <a:rPr lang="en-GB" dirty="0"/>
              <a:t> </a:t>
            </a:r>
            <a:r>
              <a:rPr lang="en-GB" dirty="0" err="1"/>
              <a:t>ou`mkah`nhyt</a:t>
            </a:r>
            <a:r>
              <a:rPr lang="en-GB" dirty="0"/>
              <a:t>.</a:t>
            </a:r>
          </a:p>
        </p:txBody>
      </p:sp>
    </p:spTree>
    <p:extLst>
      <p:ext uri="{BB962C8B-B14F-4D97-AF65-F5344CB8AC3E}">
        <p14:creationId xmlns:p14="http://schemas.microsoft.com/office/powerpoint/2010/main" val="2721386899"/>
      </p:ext>
    </p:extLst>
  </p:cSld>
  <p:clrMapOvr>
    <a:masterClrMapping/>
  </p:clrMapOvr>
</p:sld>
</file>

<file path=ppt/slides/slide120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8A8DF1A-6CFF-477B-98F0-C64E7F35057A}"/>
              </a:ext>
            </a:extLst>
          </p:cNvPr>
          <p:cNvSpPr>
            <a:spLocks noGrp="1"/>
          </p:cNvSpPr>
          <p:nvPr>
            <p:ph type="body" sz="quarter" idx="10"/>
          </p:nvPr>
        </p:nvSpPr>
        <p:spPr/>
        <p:txBody>
          <a:bodyPr/>
          <a:lstStyle/>
          <a:p>
            <a:r>
              <a:rPr lang="ar-EG" dirty="0"/>
              <a:t>أسشوبي إن أوو مومي إنتيه أوو ميت أثمو: أسميسي نان إممانوئيل:</a:t>
            </a:r>
            <a:endParaRPr lang="en-GB" dirty="0"/>
          </a:p>
        </p:txBody>
      </p:sp>
      <p:sp>
        <p:nvSpPr>
          <p:cNvPr id="3" name="Text Placeholder 2">
            <a:extLst>
              <a:ext uri="{FF2B5EF4-FFF2-40B4-BE49-F238E27FC236}">
                <a16:creationId xmlns:a16="http://schemas.microsoft.com/office/drawing/2014/main" id="{22213637-F2D5-4788-A190-C17F76C8E6D7}"/>
              </a:ext>
            </a:extLst>
          </p:cNvPr>
          <p:cNvSpPr>
            <a:spLocks noGrp="1"/>
          </p:cNvSpPr>
          <p:nvPr>
            <p:ph type="body" sz="quarter" idx="11"/>
          </p:nvPr>
        </p:nvSpPr>
        <p:spPr/>
        <p:txBody>
          <a:bodyPr anchor="ctr"/>
          <a:lstStyle/>
          <a:p>
            <a:r>
              <a:rPr lang="ar-EG" dirty="0"/>
              <a:t>صار ينبوعا لعدم الموت، ولدت لنا عمانوئيل، </a:t>
            </a:r>
            <a:endParaRPr lang="en-GB" dirty="0"/>
          </a:p>
        </p:txBody>
      </p:sp>
      <p:sp>
        <p:nvSpPr>
          <p:cNvPr id="4" name="Text Placeholder 3">
            <a:extLst>
              <a:ext uri="{FF2B5EF4-FFF2-40B4-BE49-F238E27FC236}">
                <a16:creationId xmlns:a16="http://schemas.microsoft.com/office/drawing/2014/main" id="{423361D3-C8BB-41C8-8CCF-3928BAEFAAB8}"/>
              </a:ext>
            </a:extLst>
          </p:cNvPr>
          <p:cNvSpPr>
            <a:spLocks noGrp="1"/>
          </p:cNvSpPr>
          <p:nvPr>
            <p:ph type="body" sz="quarter" idx="12"/>
          </p:nvPr>
        </p:nvSpPr>
        <p:spPr/>
        <p:txBody>
          <a:bodyPr/>
          <a:lstStyle/>
          <a:p>
            <a:r>
              <a:rPr lang="en-GB" dirty="0" err="1"/>
              <a:t>Acswpi</a:t>
            </a:r>
            <a:r>
              <a:rPr lang="en-GB" dirty="0"/>
              <a:t> `</a:t>
            </a:r>
            <a:r>
              <a:rPr lang="en-GB" dirty="0" err="1"/>
              <a:t>noumoumi</a:t>
            </a:r>
            <a:r>
              <a:rPr lang="en-GB" dirty="0"/>
              <a:t> `</a:t>
            </a:r>
            <a:r>
              <a:rPr lang="en-GB" dirty="0" err="1"/>
              <a:t>nte</a:t>
            </a:r>
            <a:r>
              <a:rPr lang="en-GB" dirty="0"/>
              <a:t> </a:t>
            </a:r>
            <a:r>
              <a:rPr lang="en-GB" dirty="0" err="1"/>
              <a:t>oumet`a;mou</a:t>
            </a:r>
            <a:r>
              <a:rPr lang="en-GB" dirty="0"/>
              <a:t>@ </a:t>
            </a:r>
            <a:r>
              <a:rPr lang="en-GB" dirty="0" err="1"/>
              <a:t>acmici</a:t>
            </a:r>
            <a:r>
              <a:rPr lang="en-GB" dirty="0"/>
              <a:t> nan `</a:t>
            </a:r>
            <a:r>
              <a:rPr lang="en-GB" dirty="0" err="1"/>
              <a:t>nEmmanouyl</a:t>
            </a:r>
            <a:r>
              <a:rPr lang="en-GB" dirty="0"/>
              <a:t>@</a:t>
            </a:r>
          </a:p>
        </p:txBody>
      </p:sp>
    </p:spTree>
    <p:extLst>
      <p:ext uri="{BB962C8B-B14F-4D97-AF65-F5344CB8AC3E}">
        <p14:creationId xmlns:p14="http://schemas.microsoft.com/office/powerpoint/2010/main" val="2129171629"/>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8BF41-DC02-4FD6-9205-8A4C25154C4B}"/>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3660F60A-7240-4F45-9BFD-2587B0189C22}"/>
              </a:ext>
            </a:extLst>
          </p:cNvPr>
          <p:cNvSpPr>
            <a:spLocks noGrp="1"/>
          </p:cNvSpPr>
          <p:nvPr>
            <p:ph type="body" sz="quarter" idx="10"/>
          </p:nvPr>
        </p:nvSpPr>
        <p:spPr/>
        <p:txBody>
          <a:bodyPr/>
          <a:lstStyle/>
          <a:p>
            <a:r>
              <a:rPr lang="ar-EG" sz="3600" b="1" kern="1200" dirty="0">
                <a:solidFill>
                  <a:schemeClr val="bg1"/>
                </a:solidFill>
                <a:latin typeface="Times New Roman" pitchFamily="18" charset="0"/>
                <a:ea typeface="+mn-ea"/>
                <a:cs typeface="Times New Roman" pitchFamily="18" charset="0"/>
              </a:rPr>
              <a:t>أووأونه إيڤول إم إفنوتي إنتيه ني نوتي: الليلويا چيه بيف</a:t>
            </a:r>
            <a:r>
              <a:rPr lang="en-US" sz="3600" b="1" kern="1200" baseline="0" dirty="0">
                <a:solidFill>
                  <a:schemeClr val="bg1"/>
                </a:solidFill>
                <a:latin typeface="Times New Roman" pitchFamily="18" charset="0"/>
                <a:ea typeface="+mn-ea"/>
                <a:cs typeface="Times New Roman" pitchFamily="18" charset="0"/>
              </a:rPr>
              <a:t> </a:t>
            </a:r>
            <a:r>
              <a:rPr lang="ar-EG" sz="3600" b="1" kern="1200" baseline="0" dirty="0">
                <a:solidFill>
                  <a:schemeClr val="bg1"/>
                </a:solidFill>
                <a:latin typeface="Times New Roman" pitchFamily="18" charset="0"/>
                <a:ea typeface="+mn-ea"/>
                <a:cs typeface="Times New Roman" pitchFamily="18" charset="0"/>
              </a:rPr>
              <a:t>ناي شوب شا إينيه.</a:t>
            </a:r>
            <a:endParaRPr lang="ar-EG" sz="3600" b="1" kern="1200" dirty="0">
              <a:solidFill>
                <a:schemeClr val="bg1"/>
              </a:solidFill>
              <a:latin typeface="Times New Roman" pitchFamily="18" charset="0"/>
              <a:ea typeface="+mn-ea"/>
              <a:cs typeface="Times New Roman" pitchFamily="18" charset="0"/>
            </a:endParaRPr>
          </a:p>
        </p:txBody>
      </p:sp>
      <p:sp>
        <p:nvSpPr>
          <p:cNvPr id="4" name="Text Placeholder 3">
            <a:extLst>
              <a:ext uri="{FF2B5EF4-FFF2-40B4-BE49-F238E27FC236}">
                <a16:creationId xmlns:a16="http://schemas.microsoft.com/office/drawing/2014/main" id="{5FC517CF-2DFA-44C6-92BC-0B931BD496F4}"/>
              </a:ext>
            </a:extLst>
          </p:cNvPr>
          <p:cNvSpPr>
            <a:spLocks noGrp="1"/>
          </p:cNvSpPr>
          <p:nvPr>
            <p:ph type="body" sz="quarter" idx="11"/>
          </p:nvPr>
        </p:nvSpPr>
        <p:spPr/>
        <p:txBody>
          <a:bodyPr/>
          <a:lstStyle/>
          <a:p>
            <a:r>
              <a:rPr lang="ar-EG" sz="4000" b="1" kern="1200" dirty="0">
                <a:solidFill>
                  <a:schemeClr val="bg1"/>
                </a:solidFill>
                <a:latin typeface="Times New Roman" pitchFamily="18" charset="0"/>
                <a:ea typeface="+mn-ea"/>
                <a:cs typeface="Times New Roman" pitchFamily="18" charset="0"/>
              </a:rPr>
              <a:t>أُشكروا إله الآلهة، هلليلويا لأن إلى الأبد رحمته.</a:t>
            </a:r>
          </a:p>
        </p:txBody>
      </p:sp>
      <p:sp>
        <p:nvSpPr>
          <p:cNvPr id="5" name="Text Placeholder 4">
            <a:extLst>
              <a:ext uri="{FF2B5EF4-FFF2-40B4-BE49-F238E27FC236}">
                <a16:creationId xmlns:a16="http://schemas.microsoft.com/office/drawing/2014/main" id="{C04F1E67-A394-4386-AABF-E09D305E0645}"/>
              </a:ext>
            </a:extLst>
          </p:cNvPr>
          <p:cNvSpPr>
            <a:spLocks noGrp="1"/>
          </p:cNvSpPr>
          <p:nvPr>
            <p:ph type="body" sz="quarter" idx="12"/>
          </p:nvPr>
        </p:nvSpPr>
        <p:spPr>
          <a:xfrm>
            <a:off x="0" y="4450452"/>
            <a:ext cx="9144000" cy="1189740"/>
          </a:xfrm>
        </p:spPr>
        <p:txBody>
          <a:bodyPr/>
          <a:lstStyle/>
          <a:p>
            <a:r>
              <a:rPr lang="en-US" sz="4400" b="0" i="0" u="none" strike="noStrike" dirty="0" err="1">
                <a:effectLst/>
                <a:latin typeface="CS New Athanasius" pitchFamily="34" charset="0"/>
              </a:rPr>
              <a:t>Ouwnh</a:t>
            </a:r>
            <a:r>
              <a:rPr lang="en-US" sz="4400" b="0" i="0" u="none" strike="noStrike" dirty="0">
                <a:effectLst/>
                <a:latin typeface="CS New Athanasius" pitchFamily="34" charset="0"/>
              </a:rPr>
              <a:t> `</a:t>
            </a:r>
            <a:r>
              <a:rPr lang="en-US" sz="4400" b="0" i="0" u="none" strike="noStrike" dirty="0" err="1">
                <a:effectLst/>
                <a:latin typeface="CS New Athanasius" pitchFamily="34" charset="0"/>
              </a:rPr>
              <a:t>ebol</a:t>
            </a:r>
            <a:r>
              <a:rPr lang="en-US" sz="4400" b="0" i="0" u="none" strike="noStrike" dirty="0">
                <a:effectLst/>
                <a:latin typeface="CS New Athanasius" pitchFamily="34" charset="0"/>
              </a:rPr>
              <a:t> `</a:t>
            </a:r>
            <a:r>
              <a:rPr lang="en-US" sz="4400" b="0" i="0" u="none" strike="noStrike" dirty="0" err="1">
                <a:effectLst/>
                <a:latin typeface="CS New Athanasius" pitchFamily="34" charset="0"/>
              </a:rPr>
              <a:t>m`Vnou</a:t>
            </a:r>
            <a:r>
              <a:rPr lang="en-US" sz="4400" b="0" i="0" u="none" strike="noStrike" dirty="0">
                <a:effectLst/>
                <a:latin typeface="CS New Athanasius" pitchFamily="34" charset="0"/>
              </a:rPr>
              <a:t>] `</a:t>
            </a:r>
            <a:r>
              <a:rPr lang="en-US" sz="4400" b="0" i="0" u="none" strike="noStrike" dirty="0" err="1">
                <a:effectLst/>
                <a:latin typeface="CS New Athanasius" pitchFamily="34" charset="0"/>
              </a:rPr>
              <a:t>nte</a:t>
            </a:r>
            <a:r>
              <a:rPr lang="en-US" sz="4400" b="0" i="0" u="none" strike="noStrike" dirty="0">
                <a:effectLst/>
                <a:latin typeface="CS New Athanasius" pitchFamily="34" charset="0"/>
              </a:rPr>
              <a:t> </a:t>
            </a:r>
            <a:r>
              <a:rPr lang="en-US" sz="4400" b="0" i="0" u="none" strike="noStrike" dirty="0" err="1">
                <a:effectLst/>
                <a:latin typeface="CS New Athanasius" pitchFamily="34" charset="0"/>
              </a:rPr>
              <a:t>ninou</a:t>
            </a:r>
            <a:r>
              <a:rPr lang="en-US" sz="4400" b="0" i="0" u="none" strike="noStrike" dirty="0">
                <a:effectLst/>
                <a:latin typeface="CS New Athanasius" pitchFamily="34" charset="0"/>
              </a:rPr>
              <a:t>]@</a:t>
            </a:r>
            <a:r>
              <a:rPr lang="ar-EG" sz="4400" b="0" i="0" u="none" strike="noStrike" dirty="0">
                <a:effectLst/>
                <a:latin typeface="CS New Athanasius" pitchFamily="34" charset="0"/>
              </a:rPr>
              <a:t> </a:t>
            </a:r>
            <a:r>
              <a:rPr lang="en-US" sz="4400" b="0" i="0" u="none" strike="noStrike" dirty="0" err="1">
                <a:effectLst/>
                <a:latin typeface="CS New Athanasius" pitchFamily="34" charset="0"/>
              </a:rPr>
              <a:t>allyloui`a</a:t>
            </a:r>
            <a:r>
              <a:rPr lang="en-US" sz="4400" b="0" i="0" u="none" strike="noStrike" dirty="0">
                <a:effectLst/>
                <a:latin typeface="CS New Athanasius" pitchFamily="34" charset="0"/>
              </a:rPr>
              <a:t> je </a:t>
            </a:r>
            <a:r>
              <a:rPr lang="en-US" sz="4400" b="0" i="0" u="none" strike="noStrike" dirty="0" err="1">
                <a:effectLst/>
                <a:latin typeface="CS New Athanasius" pitchFamily="34" charset="0"/>
              </a:rPr>
              <a:t>pefnai</a:t>
            </a:r>
            <a:r>
              <a:rPr lang="en-US" sz="4400" b="0" i="0" u="none" strike="noStrike" dirty="0">
                <a:effectLst/>
                <a:latin typeface="CS New Athanasius" pitchFamily="34" charset="0"/>
              </a:rPr>
              <a:t> sop </a:t>
            </a:r>
            <a:r>
              <a:rPr lang="en-US" sz="4400" b="0" i="0" u="none" strike="noStrike" dirty="0" err="1">
                <a:effectLst/>
                <a:latin typeface="CS New Athanasius" pitchFamily="34" charset="0"/>
              </a:rPr>
              <a:t>sa</a:t>
            </a:r>
            <a:r>
              <a:rPr lang="en-US" sz="4400" b="0" i="0" u="none" strike="noStrike" dirty="0">
                <a:effectLst/>
                <a:latin typeface="CS New Athanasius" pitchFamily="34" charset="0"/>
              </a:rPr>
              <a:t> `</a:t>
            </a:r>
            <a:r>
              <a:rPr lang="en-US" sz="4400" b="0" i="0" u="none" strike="noStrike" dirty="0" err="1">
                <a:effectLst/>
                <a:latin typeface="CS New Athanasius" pitchFamily="34" charset="0"/>
              </a:rPr>
              <a:t>eneh</a:t>
            </a:r>
            <a:r>
              <a:rPr lang="en-US" sz="4400" b="0" i="0" u="none" strike="noStrike" dirty="0">
                <a:effectLst/>
                <a:latin typeface="CS New Athanasius" pitchFamily="34" charset="0"/>
              </a:rPr>
              <a:t>.</a:t>
            </a:r>
          </a:p>
          <a:p>
            <a:endParaRPr lang="en-GB" sz="4400" dirty="0"/>
          </a:p>
        </p:txBody>
      </p:sp>
    </p:spTree>
    <p:extLst>
      <p:ext uri="{BB962C8B-B14F-4D97-AF65-F5344CB8AC3E}">
        <p14:creationId xmlns:p14="http://schemas.microsoft.com/office/powerpoint/2010/main" val="2246997817"/>
      </p:ext>
    </p:extLst>
  </p:cSld>
  <p:clrMapOvr>
    <a:masterClrMapping/>
  </p:clrMapOvr>
</p:sld>
</file>

<file path=ppt/slides/slide12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4B9BF3F-A87D-40AC-84EE-B550D69A2227}"/>
              </a:ext>
            </a:extLst>
          </p:cNvPr>
          <p:cNvSpPr>
            <a:spLocks noGrp="1"/>
          </p:cNvSpPr>
          <p:nvPr>
            <p:ph type="body" sz="quarter" idx="10"/>
          </p:nvPr>
        </p:nvSpPr>
        <p:spPr/>
        <p:txBody>
          <a:bodyPr/>
          <a:lstStyle/>
          <a:p>
            <a:r>
              <a:rPr lang="ar-EG" dirty="0"/>
              <a:t>أتشنيه إسبيرما إنرومي: أف ڤول إيڤول إم إبطاكو إمبين جينوس.</a:t>
            </a:r>
            <a:endParaRPr lang="en-GB" dirty="0"/>
          </a:p>
        </p:txBody>
      </p:sp>
      <p:sp>
        <p:nvSpPr>
          <p:cNvPr id="3" name="Text Placeholder 2">
            <a:extLst>
              <a:ext uri="{FF2B5EF4-FFF2-40B4-BE49-F238E27FC236}">
                <a16:creationId xmlns:a16="http://schemas.microsoft.com/office/drawing/2014/main" id="{361EA12A-6CB9-4D07-9C15-3D3500FE7D08}"/>
              </a:ext>
            </a:extLst>
          </p:cNvPr>
          <p:cNvSpPr>
            <a:spLocks noGrp="1"/>
          </p:cNvSpPr>
          <p:nvPr>
            <p:ph type="body" sz="quarter" idx="11"/>
          </p:nvPr>
        </p:nvSpPr>
        <p:spPr/>
        <p:txBody>
          <a:bodyPr anchor="ctr"/>
          <a:lstStyle/>
          <a:p>
            <a:r>
              <a:rPr lang="ar-EG" dirty="0"/>
              <a:t>بغير زرع بشر، ونقض فساد جنسنا.</a:t>
            </a:r>
            <a:endParaRPr lang="en-GB" dirty="0"/>
          </a:p>
        </p:txBody>
      </p:sp>
      <p:sp>
        <p:nvSpPr>
          <p:cNvPr id="4" name="Text Placeholder 3">
            <a:extLst>
              <a:ext uri="{FF2B5EF4-FFF2-40B4-BE49-F238E27FC236}">
                <a16:creationId xmlns:a16="http://schemas.microsoft.com/office/drawing/2014/main" id="{4981ED04-4F00-4838-AF04-D85A9587CA3B}"/>
              </a:ext>
            </a:extLst>
          </p:cNvPr>
          <p:cNvSpPr>
            <a:spLocks noGrp="1"/>
          </p:cNvSpPr>
          <p:nvPr>
            <p:ph type="body" sz="quarter" idx="12"/>
          </p:nvPr>
        </p:nvSpPr>
        <p:spPr/>
        <p:txBody>
          <a:bodyPr/>
          <a:lstStyle/>
          <a:p>
            <a:r>
              <a:rPr lang="en-GB" dirty="0"/>
              <a:t>a[ne `</a:t>
            </a:r>
            <a:r>
              <a:rPr lang="en-GB" dirty="0" err="1"/>
              <a:t>cperma</a:t>
            </a:r>
            <a:r>
              <a:rPr lang="en-GB" dirty="0"/>
              <a:t> `</a:t>
            </a:r>
            <a:r>
              <a:rPr lang="en-GB" dirty="0" err="1"/>
              <a:t>nrwmi</a:t>
            </a:r>
            <a:r>
              <a:rPr lang="en-GB" dirty="0"/>
              <a:t>@ </a:t>
            </a:r>
            <a:r>
              <a:rPr lang="en-GB" dirty="0" err="1"/>
              <a:t>afbwl</a:t>
            </a:r>
            <a:r>
              <a:rPr lang="en-GB" dirty="0"/>
              <a:t> `</a:t>
            </a:r>
            <a:r>
              <a:rPr lang="en-GB" dirty="0" err="1"/>
              <a:t>ebol</a:t>
            </a:r>
            <a:r>
              <a:rPr lang="en-GB" dirty="0"/>
              <a:t> `</a:t>
            </a:r>
            <a:r>
              <a:rPr lang="en-GB" dirty="0" err="1"/>
              <a:t>m`ptako</a:t>
            </a:r>
            <a:r>
              <a:rPr lang="en-GB" dirty="0"/>
              <a:t> `</a:t>
            </a:r>
            <a:r>
              <a:rPr lang="en-GB" dirty="0" err="1"/>
              <a:t>mpengenoc</a:t>
            </a:r>
            <a:r>
              <a:rPr lang="en-GB" dirty="0"/>
              <a:t>.</a:t>
            </a:r>
          </a:p>
        </p:txBody>
      </p:sp>
    </p:spTree>
    <p:extLst>
      <p:ext uri="{BB962C8B-B14F-4D97-AF65-F5344CB8AC3E}">
        <p14:creationId xmlns:p14="http://schemas.microsoft.com/office/powerpoint/2010/main" val="4181629236"/>
      </p:ext>
    </p:extLst>
  </p:cSld>
  <p:clrMapOvr>
    <a:masterClrMapping/>
  </p:clrMapOvr>
</p:sld>
</file>

<file path=ppt/slides/slide12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358C6F3-BAAE-43AC-B9B6-294E5F6146EF}"/>
              </a:ext>
            </a:extLst>
          </p:cNvPr>
          <p:cNvSpPr>
            <a:spLocks noGrp="1"/>
          </p:cNvSpPr>
          <p:nvPr>
            <p:ph type="body" sz="quarter" idx="10"/>
          </p:nvPr>
        </p:nvSpPr>
        <p:spPr/>
        <p:txBody>
          <a:bodyPr/>
          <a:lstStyle/>
          <a:p>
            <a:pPr>
              <a:spcBef>
                <a:spcPts val="0"/>
              </a:spcBef>
            </a:pPr>
            <a:r>
              <a:rPr lang="ar-EG" dirty="0"/>
              <a:t>فاي مارين أوش أوو ڤيف إنجو إمموس: </a:t>
            </a:r>
            <a:endParaRPr lang="en-US" dirty="0"/>
          </a:p>
          <a:p>
            <a:pPr>
              <a:spcBef>
                <a:spcPts val="0"/>
              </a:spcBef>
            </a:pPr>
            <a:r>
              <a:rPr lang="ar-EG" dirty="0"/>
              <a:t>چيه بي أو أوو ناك بي آت إشطاهوف: </a:t>
            </a:r>
            <a:endParaRPr lang="en-GB" dirty="0"/>
          </a:p>
        </p:txBody>
      </p:sp>
      <p:sp>
        <p:nvSpPr>
          <p:cNvPr id="3" name="Text Placeholder 2">
            <a:extLst>
              <a:ext uri="{FF2B5EF4-FFF2-40B4-BE49-F238E27FC236}">
                <a16:creationId xmlns:a16="http://schemas.microsoft.com/office/drawing/2014/main" id="{73C7D9A7-8822-4A33-9B21-CA70792AD980}"/>
              </a:ext>
            </a:extLst>
          </p:cNvPr>
          <p:cNvSpPr>
            <a:spLocks noGrp="1"/>
          </p:cNvSpPr>
          <p:nvPr>
            <p:ph type="body" sz="quarter" idx="11"/>
          </p:nvPr>
        </p:nvSpPr>
        <p:spPr/>
        <p:txBody>
          <a:bodyPr anchor="ctr"/>
          <a:lstStyle/>
          <a:p>
            <a:r>
              <a:rPr lang="ar-EG" dirty="0"/>
              <a:t>فلنصرخ نحوه قائلين، المجد لك أيها الغير المدرك، </a:t>
            </a:r>
            <a:endParaRPr lang="en-GB" dirty="0"/>
          </a:p>
        </p:txBody>
      </p:sp>
      <p:sp>
        <p:nvSpPr>
          <p:cNvPr id="4" name="Text Placeholder 3">
            <a:extLst>
              <a:ext uri="{FF2B5EF4-FFF2-40B4-BE49-F238E27FC236}">
                <a16:creationId xmlns:a16="http://schemas.microsoft.com/office/drawing/2014/main" id="{8CBCE1E2-4597-4367-8B8F-3D3DDB71B395}"/>
              </a:ext>
            </a:extLst>
          </p:cNvPr>
          <p:cNvSpPr>
            <a:spLocks noGrp="1"/>
          </p:cNvSpPr>
          <p:nvPr>
            <p:ph type="body" sz="quarter" idx="12"/>
          </p:nvPr>
        </p:nvSpPr>
        <p:spPr/>
        <p:txBody>
          <a:bodyPr/>
          <a:lstStyle/>
          <a:p>
            <a:pPr>
              <a:spcBef>
                <a:spcPts val="0"/>
              </a:spcBef>
            </a:pPr>
            <a:r>
              <a:rPr lang="en-GB" dirty="0" err="1"/>
              <a:t>Vai</a:t>
            </a:r>
            <a:r>
              <a:rPr lang="en-GB" dirty="0"/>
              <a:t> </a:t>
            </a:r>
            <a:r>
              <a:rPr lang="en-GB" dirty="0" err="1"/>
              <a:t>marenws</a:t>
            </a:r>
            <a:r>
              <a:rPr lang="en-GB" dirty="0"/>
              <a:t> </a:t>
            </a:r>
            <a:r>
              <a:rPr lang="en-GB" dirty="0" err="1"/>
              <a:t>oubyf</a:t>
            </a:r>
            <a:r>
              <a:rPr lang="en-GB" dirty="0"/>
              <a:t> </a:t>
            </a:r>
            <a:r>
              <a:rPr lang="en-GB" dirty="0" err="1"/>
              <a:t>enjw</a:t>
            </a:r>
            <a:r>
              <a:rPr lang="en-GB" dirty="0"/>
              <a:t> `</a:t>
            </a:r>
            <a:r>
              <a:rPr lang="en-GB" dirty="0" err="1"/>
              <a:t>mmoc</a:t>
            </a:r>
            <a:r>
              <a:rPr lang="en-GB" dirty="0"/>
              <a:t>@</a:t>
            </a:r>
          </a:p>
          <a:p>
            <a:pPr>
              <a:spcBef>
                <a:spcPts val="0"/>
              </a:spcBef>
            </a:pPr>
            <a:r>
              <a:rPr lang="en-GB" dirty="0"/>
              <a:t> je </a:t>
            </a:r>
            <a:r>
              <a:rPr lang="en-GB" dirty="0" err="1"/>
              <a:t>pi`wou</a:t>
            </a:r>
            <a:r>
              <a:rPr lang="en-GB" dirty="0"/>
              <a:t> </a:t>
            </a:r>
            <a:r>
              <a:rPr lang="en-GB" dirty="0" err="1"/>
              <a:t>nak</a:t>
            </a:r>
            <a:r>
              <a:rPr lang="en-GB" dirty="0"/>
              <a:t> </a:t>
            </a:r>
            <a:r>
              <a:rPr lang="en-GB" dirty="0" err="1"/>
              <a:t>pi`at`stahof</a:t>
            </a:r>
            <a:r>
              <a:rPr lang="en-GB" dirty="0"/>
              <a:t>@</a:t>
            </a:r>
          </a:p>
        </p:txBody>
      </p:sp>
    </p:spTree>
    <p:extLst>
      <p:ext uri="{BB962C8B-B14F-4D97-AF65-F5344CB8AC3E}">
        <p14:creationId xmlns:p14="http://schemas.microsoft.com/office/powerpoint/2010/main" val="547238773"/>
      </p:ext>
    </p:extLst>
  </p:cSld>
  <p:clrMapOvr>
    <a:masterClrMapping/>
  </p:clrMapOvr>
</p:sld>
</file>

<file path=ppt/slides/slide12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D22A151-9F24-45A5-AEB0-3BE144A89F80}"/>
              </a:ext>
            </a:extLst>
          </p:cNvPr>
          <p:cNvSpPr>
            <a:spLocks noGrp="1"/>
          </p:cNvSpPr>
          <p:nvPr>
            <p:ph type="body" sz="quarter" idx="10"/>
          </p:nvPr>
        </p:nvSpPr>
        <p:spPr/>
        <p:txBody>
          <a:bodyPr/>
          <a:lstStyle/>
          <a:p>
            <a:pPr>
              <a:spcBef>
                <a:spcPts val="0"/>
              </a:spcBef>
            </a:pPr>
            <a:r>
              <a:rPr lang="ar-EG" sz="3800" dirty="0"/>
              <a:t>بي ماي رومي إن آغاثوس إفريف سوتي إن نين إبسيشي: أفئي أووه إفسوتي إمون.</a:t>
            </a:r>
            <a:endParaRPr lang="en-GB" sz="3800" dirty="0"/>
          </a:p>
        </p:txBody>
      </p:sp>
      <p:sp>
        <p:nvSpPr>
          <p:cNvPr id="3" name="Text Placeholder 2">
            <a:extLst>
              <a:ext uri="{FF2B5EF4-FFF2-40B4-BE49-F238E27FC236}">
                <a16:creationId xmlns:a16="http://schemas.microsoft.com/office/drawing/2014/main" id="{570535BD-EBDC-4909-AE12-D5809E33DB2D}"/>
              </a:ext>
            </a:extLst>
          </p:cNvPr>
          <p:cNvSpPr>
            <a:spLocks noGrp="1"/>
          </p:cNvSpPr>
          <p:nvPr>
            <p:ph type="body" sz="quarter" idx="11"/>
          </p:nvPr>
        </p:nvSpPr>
        <p:spPr/>
        <p:txBody>
          <a:bodyPr anchor="ctr"/>
          <a:lstStyle/>
          <a:p>
            <a:r>
              <a:rPr lang="ar-EG" dirty="0"/>
              <a:t>محب البشر الصالح، مخلص نفوسنا لأنه أتى وخلصنا.</a:t>
            </a:r>
            <a:endParaRPr lang="en-GB" dirty="0"/>
          </a:p>
        </p:txBody>
      </p:sp>
      <p:sp>
        <p:nvSpPr>
          <p:cNvPr id="4" name="Text Placeholder 3">
            <a:extLst>
              <a:ext uri="{FF2B5EF4-FFF2-40B4-BE49-F238E27FC236}">
                <a16:creationId xmlns:a16="http://schemas.microsoft.com/office/drawing/2014/main" id="{B295079E-48B7-42D2-9473-201E47DE7F1A}"/>
              </a:ext>
            </a:extLst>
          </p:cNvPr>
          <p:cNvSpPr>
            <a:spLocks noGrp="1"/>
          </p:cNvSpPr>
          <p:nvPr>
            <p:ph type="body" sz="quarter" idx="12"/>
          </p:nvPr>
        </p:nvSpPr>
        <p:spPr/>
        <p:txBody>
          <a:bodyPr/>
          <a:lstStyle/>
          <a:p>
            <a:pPr>
              <a:spcBef>
                <a:spcPts val="0"/>
              </a:spcBef>
            </a:pPr>
            <a:r>
              <a:rPr lang="en-GB" dirty="0" err="1"/>
              <a:t>pimairwmi</a:t>
            </a:r>
            <a:r>
              <a:rPr lang="en-GB" dirty="0"/>
              <a:t> `</a:t>
            </a:r>
            <a:r>
              <a:rPr lang="en-GB" dirty="0" err="1"/>
              <a:t>n`aga;oc</a:t>
            </a:r>
            <a:r>
              <a:rPr lang="en-GB" dirty="0"/>
              <a:t> `</a:t>
            </a:r>
            <a:r>
              <a:rPr lang="en-GB" dirty="0" err="1"/>
              <a:t>vrefcw</a:t>
            </a:r>
            <a:r>
              <a:rPr lang="en-GB" dirty="0"/>
              <a:t>] `</a:t>
            </a:r>
            <a:r>
              <a:rPr lang="en-GB" dirty="0" err="1"/>
              <a:t>nnen'u,y</a:t>
            </a:r>
            <a:r>
              <a:rPr lang="en-GB" dirty="0"/>
              <a:t>@</a:t>
            </a:r>
          </a:p>
          <a:p>
            <a:pPr>
              <a:spcBef>
                <a:spcPts val="0"/>
              </a:spcBef>
            </a:pPr>
            <a:r>
              <a:rPr lang="en-GB" dirty="0"/>
              <a:t> </a:t>
            </a:r>
            <a:r>
              <a:rPr lang="en-GB" dirty="0" err="1"/>
              <a:t>af`i</a:t>
            </a:r>
            <a:r>
              <a:rPr lang="en-GB" dirty="0"/>
              <a:t> </a:t>
            </a:r>
            <a:r>
              <a:rPr lang="en-GB" dirty="0" err="1"/>
              <a:t>ouoh</a:t>
            </a:r>
            <a:r>
              <a:rPr lang="en-GB" dirty="0"/>
              <a:t> </a:t>
            </a:r>
            <a:r>
              <a:rPr lang="en-GB" dirty="0" err="1"/>
              <a:t>afcw</a:t>
            </a:r>
            <a:r>
              <a:rPr lang="en-GB" dirty="0"/>
              <a:t>] `</a:t>
            </a:r>
            <a:r>
              <a:rPr lang="en-GB" dirty="0" err="1"/>
              <a:t>mmon</a:t>
            </a:r>
            <a:r>
              <a:rPr lang="en-GB" dirty="0"/>
              <a:t>.</a:t>
            </a:r>
          </a:p>
        </p:txBody>
      </p:sp>
    </p:spTree>
    <p:extLst>
      <p:ext uri="{BB962C8B-B14F-4D97-AF65-F5344CB8AC3E}">
        <p14:creationId xmlns:p14="http://schemas.microsoft.com/office/powerpoint/2010/main" val="612119809"/>
      </p:ext>
    </p:extLst>
  </p:cSld>
  <p:clrMapOvr>
    <a:masterClrMapping/>
  </p:clrMapOvr>
</p:sld>
</file>

<file path=ppt/slides/slide12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99D2817-2987-4B3F-81D4-3F89E67B4148}"/>
              </a:ext>
            </a:extLst>
          </p:cNvPr>
          <p:cNvSpPr>
            <a:spLocks noGrp="1"/>
          </p:cNvSpPr>
          <p:nvPr>
            <p:ph type="body" sz="quarter" idx="10"/>
          </p:nvPr>
        </p:nvSpPr>
        <p:spPr>
          <a:xfrm>
            <a:off x="0" y="5782235"/>
            <a:ext cx="9144000" cy="1069140"/>
          </a:xfrm>
        </p:spPr>
        <p:txBody>
          <a:bodyPr/>
          <a:lstStyle/>
          <a:p>
            <a:r>
              <a:rPr lang="ar-EG" sz="3400" dirty="0"/>
              <a:t>إيطاف كين آن إف أوي إن نوتي: أفئي أفشوبي إنشيري إنرومي: آلا إنثوف بيه إفنوتي إممي: أفئي أووه أفسوتي إممون.</a:t>
            </a:r>
            <a:endParaRPr lang="en-GB" sz="3400" dirty="0"/>
          </a:p>
        </p:txBody>
      </p:sp>
      <p:sp>
        <p:nvSpPr>
          <p:cNvPr id="3" name="Text Placeholder 2">
            <a:extLst>
              <a:ext uri="{FF2B5EF4-FFF2-40B4-BE49-F238E27FC236}">
                <a16:creationId xmlns:a16="http://schemas.microsoft.com/office/drawing/2014/main" id="{F9DE540C-0E29-4245-8FC0-9C1BBE1B0A7E}"/>
              </a:ext>
            </a:extLst>
          </p:cNvPr>
          <p:cNvSpPr>
            <a:spLocks noGrp="1"/>
          </p:cNvSpPr>
          <p:nvPr>
            <p:ph type="body" sz="quarter" idx="11"/>
          </p:nvPr>
        </p:nvSpPr>
        <p:spPr>
          <a:xfrm>
            <a:off x="0" y="3710609"/>
            <a:ext cx="9144000" cy="1002483"/>
          </a:xfrm>
        </p:spPr>
        <p:txBody>
          <a:bodyPr/>
          <a:lstStyle/>
          <a:p>
            <a:r>
              <a:rPr lang="ar-EG" sz="3600" dirty="0"/>
              <a:t>لم يزل إلها، أتى وصار إبن بشر، لكنه هو الإله الحقيقي، أتى وخلصنا. </a:t>
            </a:r>
            <a:endParaRPr lang="en-GB" sz="3600" dirty="0"/>
          </a:p>
        </p:txBody>
      </p:sp>
      <p:sp>
        <p:nvSpPr>
          <p:cNvPr id="4" name="Text Placeholder 3">
            <a:extLst>
              <a:ext uri="{FF2B5EF4-FFF2-40B4-BE49-F238E27FC236}">
                <a16:creationId xmlns:a16="http://schemas.microsoft.com/office/drawing/2014/main" id="{36368613-2599-4C6D-90D1-47B010912586}"/>
              </a:ext>
            </a:extLst>
          </p:cNvPr>
          <p:cNvSpPr>
            <a:spLocks noGrp="1"/>
          </p:cNvSpPr>
          <p:nvPr>
            <p:ph type="body" sz="quarter" idx="12"/>
          </p:nvPr>
        </p:nvSpPr>
        <p:spPr>
          <a:xfrm>
            <a:off x="0" y="4713093"/>
            <a:ext cx="9144000" cy="1069141"/>
          </a:xfrm>
        </p:spPr>
        <p:txBody>
          <a:bodyPr/>
          <a:lstStyle/>
          <a:p>
            <a:pPr>
              <a:spcBef>
                <a:spcPts val="0"/>
              </a:spcBef>
            </a:pPr>
            <a:r>
              <a:rPr lang="en-GB" sz="3500" dirty="0" err="1"/>
              <a:t>Etafkyn</a:t>
            </a:r>
            <a:r>
              <a:rPr lang="en-GB" sz="3500" dirty="0"/>
              <a:t> an </a:t>
            </a:r>
            <a:r>
              <a:rPr lang="en-GB" sz="3500" dirty="0" err="1"/>
              <a:t>efoi</a:t>
            </a:r>
            <a:r>
              <a:rPr lang="en-GB" sz="3500" dirty="0"/>
              <a:t> `</a:t>
            </a:r>
            <a:r>
              <a:rPr lang="en-GB" sz="3500" dirty="0" err="1"/>
              <a:t>nNou</a:t>
            </a:r>
            <a:r>
              <a:rPr lang="en-GB" sz="3500" dirty="0"/>
              <a:t>]@ </a:t>
            </a:r>
            <a:r>
              <a:rPr lang="en-GB" sz="3500" dirty="0" err="1"/>
              <a:t>af`i</a:t>
            </a:r>
            <a:r>
              <a:rPr lang="en-GB" sz="3500" dirty="0"/>
              <a:t> </a:t>
            </a:r>
            <a:r>
              <a:rPr lang="en-GB" sz="3500" dirty="0" err="1"/>
              <a:t>afswpi</a:t>
            </a:r>
            <a:r>
              <a:rPr lang="en-GB" sz="3500" dirty="0"/>
              <a:t> `</a:t>
            </a:r>
            <a:r>
              <a:rPr lang="en-GB" sz="3500" dirty="0" err="1"/>
              <a:t>nSyri</a:t>
            </a:r>
            <a:r>
              <a:rPr lang="en-GB" sz="3500" dirty="0"/>
              <a:t> `</a:t>
            </a:r>
            <a:r>
              <a:rPr lang="en-GB" sz="3500" dirty="0" err="1"/>
              <a:t>nrwmi</a:t>
            </a:r>
            <a:r>
              <a:rPr lang="en-GB" sz="3500" dirty="0"/>
              <a:t>@</a:t>
            </a:r>
          </a:p>
          <a:p>
            <a:pPr>
              <a:spcBef>
                <a:spcPts val="0"/>
              </a:spcBef>
            </a:pPr>
            <a:r>
              <a:rPr lang="en-GB" sz="3500" dirty="0"/>
              <a:t> </a:t>
            </a:r>
            <a:r>
              <a:rPr lang="en-GB" sz="3500" dirty="0" err="1"/>
              <a:t>alla</a:t>
            </a:r>
            <a:r>
              <a:rPr lang="en-GB" sz="3500" dirty="0"/>
              <a:t> `</a:t>
            </a:r>
            <a:r>
              <a:rPr lang="en-GB" sz="3500" dirty="0" err="1"/>
              <a:t>n;of</a:t>
            </a:r>
            <a:r>
              <a:rPr lang="en-GB" sz="3500" dirty="0"/>
              <a:t> pe V] `</a:t>
            </a:r>
            <a:r>
              <a:rPr lang="en-GB" sz="3500" dirty="0" err="1"/>
              <a:t>mmyi</a:t>
            </a:r>
            <a:r>
              <a:rPr lang="en-GB" sz="3500" dirty="0"/>
              <a:t>@ </a:t>
            </a:r>
            <a:r>
              <a:rPr lang="en-GB" sz="3500" dirty="0" err="1"/>
              <a:t>af`i</a:t>
            </a:r>
            <a:r>
              <a:rPr lang="en-GB" sz="3500" dirty="0"/>
              <a:t> </a:t>
            </a:r>
            <a:r>
              <a:rPr lang="en-GB" sz="3500" dirty="0" err="1"/>
              <a:t>ouoh</a:t>
            </a:r>
            <a:r>
              <a:rPr lang="en-GB" sz="3500" dirty="0"/>
              <a:t> </a:t>
            </a:r>
            <a:r>
              <a:rPr lang="en-GB" sz="3500" dirty="0" err="1"/>
              <a:t>afcw</a:t>
            </a:r>
            <a:r>
              <a:rPr lang="en-GB" sz="3500" dirty="0"/>
              <a:t>] `</a:t>
            </a:r>
            <a:r>
              <a:rPr lang="en-GB" sz="3500" dirty="0" err="1"/>
              <a:t>mmon</a:t>
            </a:r>
            <a:r>
              <a:rPr lang="en-GB" sz="3500" dirty="0"/>
              <a:t>.</a:t>
            </a:r>
          </a:p>
        </p:txBody>
      </p:sp>
    </p:spTree>
    <p:extLst>
      <p:ext uri="{BB962C8B-B14F-4D97-AF65-F5344CB8AC3E}">
        <p14:creationId xmlns:p14="http://schemas.microsoft.com/office/powerpoint/2010/main" val="4280779042"/>
      </p:ext>
    </p:extLst>
  </p:cSld>
  <p:clrMapOvr>
    <a:masterClrMapping/>
  </p:clrMapOvr>
</p:sld>
</file>

<file path=ppt/slides/slide12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F8967C0E-5900-4F26-9568-2F52E0252CE5}"/>
              </a:ext>
            </a:extLst>
          </p:cNvPr>
          <p:cNvSpPr>
            <a:spLocks noGrp="1"/>
          </p:cNvSpPr>
          <p:nvPr>
            <p:ph type="body" sz="quarter" idx="10"/>
          </p:nvPr>
        </p:nvSpPr>
        <p:spPr/>
        <p:txBody>
          <a:bodyPr/>
          <a:lstStyle/>
          <a:p>
            <a:pPr>
              <a:spcBef>
                <a:spcPts val="0"/>
              </a:spcBef>
            </a:pPr>
            <a:r>
              <a:rPr lang="ar-EG" dirty="0"/>
              <a:t>أوتي تيمي تي چينير ڤوكي: </a:t>
            </a:r>
            <a:endParaRPr lang="en-US" dirty="0"/>
          </a:p>
          <a:p>
            <a:pPr>
              <a:spcBef>
                <a:spcPts val="0"/>
              </a:spcBef>
            </a:pPr>
            <a:r>
              <a:rPr lang="ar-EG" dirty="0"/>
              <a:t>إنتيه تي نيه چي إمباراثينيكي:</a:t>
            </a:r>
            <a:endParaRPr lang="en-GB" dirty="0"/>
          </a:p>
        </p:txBody>
      </p:sp>
      <p:sp>
        <p:nvSpPr>
          <p:cNvPr id="6" name="Text Placeholder 5">
            <a:extLst>
              <a:ext uri="{FF2B5EF4-FFF2-40B4-BE49-F238E27FC236}">
                <a16:creationId xmlns:a16="http://schemas.microsoft.com/office/drawing/2014/main" id="{2F9AE8D2-5D68-4772-B897-E202A9751491}"/>
              </a:ext>
            </a:extLst>
          </p:cNvPr>
          <p:cNvSpPr>
            <a:spLocks noGrp="1"/>
          </p:cNvSpPr>
          <p:nvPr>
            <p:ph type="body" sz="quarter" idx="11"/>
          </p:nvPr>
        </p:nvSpPr>
        <p:spPr/>
        <p:txBody>
          <a:bodyPr anchor="ctr"/>
          <a:lstStyle/>
          <a:p>
            <a:r>
              <a:rPr lang="ar-EG" sz="3600" dirty="0"/>
              <a:t>يا لكرامة الحبل، الذي للبطن البتولى، </a:t>
            </a:r>
            <a:endParaRPr lang="en-GB" sz="3600" dirty="0"/>
          </a:p>
        </p:txBody>
      </p:sp>
      <p:sp>
        <p:nvSpPr>
          <p:cNvPr id="7" name="Text Placeholder 6">
            <a:extLst>
              <a:ext uri="{FF2B5EF4-FFF2-40B4-BE49-F238E27FC236}">
                <a16:creationId xmlns:a16="http://schemas.microsoft.com/office/drawing/2014/main" id="{2FB7A5B2-0B4D-48E6-A20C-E79364F3E1CE}"/>
              </a:ext>
            </a:extLst>
          </p:cNvPr>
          <p:cNvSpPr>
            <a:spLocks noGrp="1"/>
          </p:cNvSpPr>
          <p:nvPr>
            <p:ph type="body" sz="quarter" idx="12"/>
          </p:nvPr>
        </p:nvSpPr>
        <p:spPr/>
        <p:txBody>
          <a:bodyPr/>
          <a:lstStyle/>
          <a:p>
            <a:pPr>
              <a:spcBef>
                <a:spcPts val="0"/>
              </a:spcBef>
            </a:pPr>
            <a:r>
              <a:rPr lang="en-GB" dirty="0"/>
              <a:t>W]</a:t>
            </a:r>
            <a:r>
              <a:rPr lang="en-GB" dirty="0" err="1"/>
              <a:t>timy</a:t>
            </a:r>
            <a:r>
              <a:rPr lang="en-GB" dirty="0"/>
              <a:t> `</a:t>
            </a:r>
            <a:r>
              <a:rPr lang="en-GB" dirty="0" err="1"/>
              <a:t>nte</a:t>
            </a:r>
            <a:r>
              <a:rPr lang="en-GB" dirty="0"/>
              <a:t> ]</a:t>
            </a:r>
            <a:r>
              <a:rPr lang="en-GB" dirty="0" err="1"/>
              <a:t>jinerboki</a:t>
            </a:r>
            <a:r>
              <a:rPr lang="en-GB" dirty="0"/>
              <a:t>@</a:t>
            </a:r>
          </a:p>
          <a:p>
            <a:pPr>
              <a:spcBef>
                <a:spcPts val="0"/>
              </a:spcBef>
            </a:pPr>
            <a:r>
              <a:rPr lang="en-GB" dirty="0"/>
              <a:t> `</a:t>
            </a:r>
            <a:r>
              <a:rPr lang="en-GB" dirty="0" err="1"/>
              <a:t>nte</a:t>
            </a:r>
            <a:r>
              <a:rPr lang="en-GB" dirty="0"/>
              <a:t> ]</a:t>
            </a:r>
            <a:r>
              <a:rPr lang="en-GB" dirty="0" err="1"/>
              <a:t>neji</a:t>
            </a:r>
            <a:r>
              <a:rPr lang="en-GB" dirty="0"/>
              <a:t> `</a:t>
            </a:r>
            <a:r>
              <a:rPr lang="en-GB" dirty="0" err="1"/>
              <a:t>mpar;eniky</a:t>
            </a:r>
            <a:r>
              <a:rPr lang="en-GB" dirty="0"/>
              <a:t>@</a:t>
            </a:r>
          </a:p>
        </p:txBody>
      </p:sp>
    </p:spTree>
    <p:extLst>
      <p:ext uri="{BB962C8B-B14F-4D97-AF65-F5344CB8AC3E}">
        <p14:creationId xmlns:p14="http://schemas.microsoft.com/office/powerpoint/2010/main" val="3948970511"/>
      </p:ext>
    </p:extLst>
  </p:cSld>
  <p:clrMapOvr>
    <a:masterClrMapping/>
  </p:clrMapOvr>
</p:sld>
</file>

<file path=ppt/slides/slide12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3939BBC-ABBF-4071-A9A9-331A49F06D27}"/>
              </a:ext>
            </a:extLst>
          </p:cNvPr>
          <p:cNvSpPr>
            <a:spLocks noGrp="1"/>
          </p:cNvSpPr>
          <p:nvPr>
            <p:ph type="body" sz="quarter" idx="10"/>
          </p:nvPr>
        </p:nvSpPr>
        <p:spPr/>
        <p:txBody>
          <a:bodyPr/>
          <a:lstStyle/>
          <a:p>
            <a:pPr>
              <a:spcBef>
                <a:spcPts val="0"/>
              </a:spcBef>
            </a:pPr>
            <a:r>
              <a:rPr lang="ar-EG" sz="4000" dirty="0"/>
              <a:t>أووه إن ثيؤطوكوس أو أت إجروج تيه: </a:t>
            </a:r>
            <a:endParaRPr lang="en-US" sz="4000" dirty="0"/>
          </a:p>
          <a:p>
            <a:pPr>
              <a:spcBef>
                <a:spcPts val="0"/>
              </a:spcBef>
            </a:pPr>
            <a:r>
              <a:rPr lang="ar-EG" sz="4000" dirty="0"/>
              <a:t>أف إرميث ريه إنچيه بي أنجيلوس.</a:t>
            </a:r>
            <a:endParaRPr lang="en-GB" dirty="0"/>
          </a:p>
        </p:txBody>
      </p:sp>
      <p:sp>
        <p:nvSpPr>
          <p:cNvPr id="3" name="Text Placeholder 2">
            <a:extLst>
              <a:ext uri="{FF2B5EF4-FFF2-40B4-BE49-F238E27FC236}">
                <a16:creationId xmlns:a16="http://schemas.microsoft.com/office/drawing/2014/main" id="{5D751BB2-29C7-4386-9982-B54C33D58572}"/>
              </a:ext>
            </a:extLst>
          </p:cNvPr>
          <p:cNvSpPr>
            <a:spLocks noGrp="1"/>
          </p:cNvSpPr>
          <p:nvPr>
            <p:ph type="body" sz="quarter" idx="11"/>
          </p:nvPr>
        </p:nvSpPr>
        <p:spPr/>
        <p:txBody>
          <a:bodyPr anchor="ctr"/>
          <a:lstStyle/>
          <a:p>
            <a:r>
              <a:rPr lang="ar-EG" sz="4000" dirty="0"/>
              <a:t>والوالد الإله بغير زرع، (إذ) شهد الملاك.</a:t>
            </a:r>
            <a:endParaRPr lang="en-GB" dirty="0"/>
          </a:p>
        </p:txBody>
      </p:sp>
      <p:sp>
        <p:nvSpPr>
          <p:cNvPr id="4" name="Text Placeholder 3">
            <a:extLst>
              <a:ext uri="{FF2B5EF4-FFF2-40B4-BE49-F238E27FC236}">
                <a16:creationId xmlns:a16="http://schemas.microsoft.com/office/drawing/2014/main" id="{AA749C7D-ED4C-4202-9C23-36DEB6927404}"/>
              </a:ext>
            </a:extLst>
          </p:cNvPr>
          <p:cNvSpPr>
            <a:spLocks noGrp="1"/>
          </p:cNvSpPr>
          <p:nvPr>
            <p:ph type="body" sz="quarter" idx="12"/>
          </p:nvPr>
        </p:nvSpPr>
        <p:spPr/>
        <p:txBody>
          <a:bodyPr/>
          <a:lstStyle/>
          <a:p>
            <a:pPr>
              <a:spcBef>
                <a:spcPts val="0"/>
              </a:spcBef>
            </a:pPr>
            <a:r>
              <a:rPr lang="en-GB" dirty="0" err="1"/>
              <a:t>ouoh</a:t>
            </a:r>
            <a:r>
              <a:rPr lang="en-GB" dirty="0"/>
              <a:t> `</a:t>
            </a:r>
            <a:r>
              <a:rPr lang="en-GB" dirty="0" err="1"/>
              <a:t>n;eotokoc</a:t>
            </a:r>
            <a:r>
              <a:rPr lang="en-GB" dirty="0"/>
              <a:t> </a:t>
            </a:r>
            <a:r>
              <a:rPr lang="en-GB" dirty="0" err="1"/>
              <a:t>ouat`jroj</a:t>
            </a:r>
            <a:r>
              <a:rPr lang="en-GB" dirty="0"/>
              <a:t> </a:t>
            </a:r>
            <a:r>
              <a:rPr lang="en-GB" dirty="0" err="1"/>
              <a:t>te</a:t>
            </a:r>
            <a:r>
              <a:rPr lang="en-GB" dirty="0"/>
              <a:t>@ </a:t>
            </a:r>
            <a:r>
              <a:rPr lang="en-GB" dirty="0" err="1"/>
              <a:t>aferme;re</a:t>
            </a:r>
            <a:r>
              <a:rPr lang="en-GB" dirty="0"/>
              <a:t> `</a:t>
            </a:r>
            <a:r>
              <a:rPr lang="en-GB" dirty="0" err="1"/>
              <a:t>nje</a:t>
            </a:r>
            <a:r>
              <a:rPr lang="en-GB" dirty="0"/>
              <a:t> </a:t>
            </a:r>
            <a:r>
              <a:rPr lang="en-GB" dirty="0" err="1"/>
              <a:t>pi`aggeloc</a:t>
            </a:r>
            <a:r>
              <a:rPr lang="en-GB" dirty="0"/>
              <a:t>.</a:t>
            </a:r>
          </a:p>
        </p:txBody>
      </p:sp>
    </p:spTree>
    <p:extLst>
      <p:ext uri="{BB962C8B-B14F-4D97-AF65-F5344CB8AC3E}">
        <p14:creationId xmlns:p14="http://schemas.microsoft.com/office/powerpoint/2010/main" val="595011730"/>
      </p:ext>
    </p:extLst>
  </p:cSld>
  <p:clrMapOvr>
    <a:masterClrMapping/>
  </p:clrMapOvr>
</p:sld>
</file>

<file path=ppt/slides/slide12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D37DB1D-DF9A-4C91-A6F8-0908CE520E9C}"/>
              </a:ext>
            </a:extLst>
          </p:cNvPr>
          <p:cNvSpPr>
            <a:spLocks noGrp="1"/>
          </p:cNvSpPr>
          <p:nvPr>
            <p:ph type="body" sz="quarter" idx="10"/>
          </p:nvPr>
        </p:nvSpPr>
        <p:spPr>
          <a:xfrm>
            <a:off x="0" y="5831541"/>
            <a:ext cx="9144000" cy="1019833"/>
          </a:xfrm>
        </p:spPr>
        <p:txBody>
          <a:bodyPr/>
          <a:lstStyle/>
          <a:p>
            <a:r>
              <a:rPr lang="ar-EG" sz="3500" dirty="0"/>
              <a:t>إيطاف أوو أونهف يوسيف: إفجو إمموس إمباي ريتي: چيه في غار إيه طاس ناماسف: أوو إيڤول خين أو بنڤما إفؤاب بيه. </a:t>
            </a:r>
            <a:endParaRPr lang="en-GB" sz="3500" dirty="0"/>
          </a:p>
        </p:txBody>
      </p:sp>
      <p:sp>
        <p:nvSpPr>
          <p:cNvPr id="3" name="Text Placeholder 2">
            <a:extLst>
              <a:ext uri="{FF2B5EF4-FFF2-40B4-BE49-F238E27FC236}">
                <a16:creationId xmlns:a16="http://schemas.microsoft.com/office/drawing/2014/main" id="{9337B605-738B-4B6B-9DA4-19521293A36A}"/>
              </a:ext>
            </a:extLst>
          </p:cNvPr>
          <p:cNvSpPr>
            <a:spLocks noGrp="1"/>
          </p:cNvSpPr>
          <p:nvPr>
            <p:ph type="body" sz="quarter" idx="11"/>
          </p:nvPr>
        </p:nvSpPr>
        <p:spPr>
          <a:xfrm>
            <a:off x="0" y="3710609"/>
            <a:ext cx="9144000" cy="700026"/>
          </a:xfrm>
        </p:spPr>
        <p:txBody>
          <a:bodyPr anchor="ctr"/>
          <a:lstStyle/>
          <a:p>
            <a:r>
              <a:rPr lang="ar-EG" sz="3200" dirty="0"/>
              <a:t>لما ظهر ليوسف، قائلاً هكذا، أن الذى ستلده، هو من الروح القدس. </a:t>
            </a:r>
            <a:endParaRPr lang="en-GB" sz="3200" dirty="0"/>
          </a:p>
        </p:txBody>
      </p:sp>
      <p:sp>
        <p:nvSpPr>
          <p:cNvPr id="4" name="Text Placeholder 3">
            <a:extLst>
              <a:ext uri="{FF2B5EF4-FFF2-40B4-BE49-F238E27FC236}">
                <a16:creationId xmlns:a16="http://schemas.microsoft.com/office/drawing/2014/main" id="{54738463-922C-4B8C-8DD5-44EB85232755}"/>
              </a:ext>
            </a:extLst>
          </p:cNvPr>
          <p:cNvSpPr>
            <a:spLocks noGrp="1"/>
          </p:cNvSpPr>
          <p:nvPr>
            <p:ph type="body" sz="quarter" idx="12"/>
          </p:nvPr>
        </p:nvSpPr>
        <p:spPr>
          <a:xfrm>
            <a:off x="0" y="4537213"/>
            <a:ext cx="9144000" cy="1019833"/>
          </a:xfrm>
        </p:spPr>
        <p:txBody>
          <a:bodyPr/>
          <a:lstStyle/>
          <a:p>
            <a:r>
              <a:rPr lang="en-GB" sz="3500" dirty="0" err="1"/>
              <a:t>Etafouonhf</a:t>
            </a:r>
            <a:r>
              <a:rPr lang="en-GB" sz="3500" dirty="0"/>
              <a:t> `</a:t>
            </a:r>
            <a:r>
              <a:rPr lang="en-GB" sz="3500" dirty="0" err="1"/>
              <a:t>eIwcyv</a:t>
            </a:r>
            <a:r>
              <a:rPr lang="en-GB" sz="3500" dirty="0"/>
              <a:t>@ </a:t>
            </a:r>
            <a:r>
              <a:rPr lang="en-GB" sz="3500" dirty="0" err="1"/>
              <a:t>efjw</a:t>
            </a:r>
            <a:r>
              <a:rPr lang="en-GB" sz="3500" dirty="0"/>
              <a:t> `</a:t>
            </a:r>
            <a:r>
              <a:rPr lang="en-GB" sz="3500" dirty="0" err="1"/>
              <a:t>mmoc</a:t>
            </a:r>
            <a:r>
              <a:rPr lang="en-GB" sz="3500" dirty="0"/>
              <a:t> `</a:t>
            </a:r>
            <a:r>
              <a:rPr lang="en-GB" sz="3500" dirty="0" err="1"/>
              <a:t>mpairy</a:t>
            </a:r>
            <a:r>
              <a:rPr lang="en-GB" sz="3500" dirty="0"/>
              <a:t>]@ je </a:t>
            </a:r>
            <a:r>
              <a:rPr lang="en-GB" sz="3500" dirty="0" err="1"/>
              <a:t>vy</a:t>
            </a:r>
            <a:r>
              <a:rPr lang="en-GB" sz="3500" dirty="0"/>
              <a:t> gar </a:t>
            </a:r>
            <a:r>
              <a:rPr lang="en-GB" sz="3500" dirty="0" err="1"/>
              <a:t>etacnamacf</a:t>
            </a:r>
            <a:r>
              <a:rPr lang="en-GB" sz="3500" dirty="0"/>
              <a:t>@ </a:t>
            </a:r>
            <a:r>
              <a:rPr lang="en-GB" sz="3500" dirty="0" err="1"/>
              <a:t>ou</a:t>
            </a:r>
            <a:r>
              <a:rPr lang="en-GB" sz="3500" dirty="0"/>
              <a:t> `</a:t>
            </a:r>
            <a:r>
              <a:rPr lang="en-GB" sz="3500" dirty="0" err="1"/>
              <a:t>ebolqen</a:t>
            </a:r>
            <a:r>
              <a:rPr lang="en-GB" sz="3500" dirty="0"/>
              <a:t> </a:t>
            </a:r>
            <a:r>
              <a:rPr lang="en-GB" sz="3500" dirty="0" err="1"/>
              <a:t>ou`Pnauma</a:t>
            </a:r>
            <a:r>
              <a:rPr lang="en-GB" sz="3500" dirty="0"/>
              <a:t> </a:t>
            </a:r>
            <a:r>
              <a:rPr lang="en-GB" sz="3500" dirty="0" err="1"/>
              <a:t>efouab</a:t>
            </a:r>
            <a:r>
              <a:rPr lang="en-GB" sz="3500" dirty="0"/>
              <a:t> pe.</a:t>
            </a:r>
          </a:p>
        </p:txBody>
      </p:sp>
    </p:spTree>
    <p:extLst>
      <p:ext uri="{BB962C8B-B14F-4D97-AF65-F5344CB8AC3E}">
        <p14:creationId xmlns:p14="http://schemas.microsoft.com/office/powerpoint/2010/main" val="699548148"/>
      </p:ext>
    </p:extLst>
  </p:cSld>
  <p:clrMapOvr>
    <a:masterClrMapping/>
  </p:clrMapOvr>
</p:sld>
</file>

<file path=ppt/slides/slide12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565CD62-1C93-477C-8ADA-641ACCBD9F53}"/>
              </a:ext>
            </a:extLst>
          </p:cNvPr>
          <p:cNvSpPr>
            <a:spLocks noGrp="1"/>
          </p:cNvSpPr>
          <p:nvPr>
            <p:ph type="body" sz="quarter" idx="10"/>
          </p:nvPr>
        </p:nvSpPr>
        <p:spPr/>
        <p:txBody>
          <a:bodyPr/>
          <a:lstStyle/>
          <a:p>
            <a:pPr>
              <a:spcBef>
                <a:spcPts val="0"/>
              </a:spcBef>
            </a:pPr>
            <a:r>
              <a:rPr lang="ar-EG" dirty="0"/>
              <a:t>إيه تي ذيه چيه نيه بي لوغوس إنتيه إفيوت: </a:t>
            </a:r>
            <a:endParaRPr lang="en-US" dirty="0"/>
          </a:p>
          <a:p>
            <a:pPr>
              <a:spcBef>
                <a:spcPts val="0"/>
              </a:spcBef>
            </a:pPr>
            <a:r>
              <a:rPr lang="ar-EG" dirty="0"/>
              <a:t>إي آفتشي ساركس إيڤول إنخيتس: </a:t>
            </a:r>
            <a:endParaRPr lang="en-GB" dirty="0"/>
          </a:p>
        </p:txBody>
      </p:sp>
      <p:sp>
        <p:nvSpPr>
          <p:cNvPr id="3" name="Text Placeholder 2">
            <a:extLst>
              <a:ext uri="{FF2B5EF4-FFF2-40B4-BE49-F238E27FC236}">
                <a16:creationId xmlns:a16="http://schemas.microsoft.com/office/drawing/2014/main" id="{9378EF4B-94A3-42F8-B00C-93B01A02656B}"/>
              </a:ext>
            </a:extLst>
          </p:cNvPr>
          <p:cNvSpPr>
            <a:spLocks noGrp="1"/>
          </p:cNvSpPr>
          <p:nvPr>
            <p:ph type="body" sz="quarter" idx="11"/>
          </p:nvPr>
        </p:nvSpPr>
        <p:spPr/>
        <p:txBody>
          <a:bodyPr anchor="ctr"/>
          <a:lstStyle/>
          <a:p>
            <a:r>
              <a:rPr lang="ar-EG" dirty="0"/>
              <a:t>ولدته بغير</a:t>
            </a:r>
            <a:r>
              <a:rPr lang="en-US" dirty="0"/>
              <a:t> </a:t>
            </a:r>
            <a:r>
              <a:rPr lang="ar-EG" dirty="0"/>
              <a:t>تغير، وزاد هذا الآخر (الملاك) قائلاً. </a:t>
            </a:r>
            <a:endParaRPr lang="en-GB" dirty="0"/>
          </a:p>
        </p:txBody>
      </p:sp>
      <p:sp>
        <p:nvSpPr>
          <p:cNvPr id="4" name="Text Placeholder 3">
            <a:extLst>
              <a:ext uri="{FF2B5EF4-FFF2-40B4-BE49-F238E27FC236}">
                <a16:creationId xmlns:a16="http://schemas.microsoft.com/office/drawing/2014/main" id="{9263C2A8-10AF-4FE5-9FD9-A80E021F66C2}"/>
              </a:ext>
            </a:extLst>
          </p:cNvPr>
          <p:cNvSpPr>
            <a:spLocks noGrp="1"/>
          </p:cNvSpPr>
          <p:nvPr>
            <p:ph type="body" sz="quarter" idx="12"/>
          </p:nvPr>
        </p:nvSpPr>
        <p:spPr/>
        <p:txBody>
          <a:bodyPr/>
          <a:lstStyle/>
          <a:p>
            <a:pPr>
              <a:spcBef>
                <a:spcPts val="0"/>
              </a:spcBef>
            </a:pPr>
            <a:r>
              <a:rPr lang="en-GB" dirty="0" err="1"/>
              <a:t>Eti</a:t>
            </a:r>
            <a:r>
              <a:rPr lang="en-GB" dirty="0"/>
              <a:t> de je ne </a:t>
            </a:r>
            <a:r>
              <a:rPr lang="en-GB" dirty="0" err="1"/>
              <a:t>piLogoc</a:t>
            </a:r>
            <a:r>
              <a:rPr lang="en-GB" dirty="0"/>
              <a:t> `</a:t>
            </a:r>
            <a:r>
              <a:rPr lang="en-GB" dirty="0" err="1"/>
              <a:t>nte</a:t>
            </a:r>
            <a:r>
              <a:rPr lang="en-GB" dirty="0"/>
              <a:t> `</a:t>
            </a:r>
            <a:r>
              <a:rPr lang="en-GB" dirty="0" err="1"/>
              <a:t>Viwt</a:t>
            </a:r>
            <a:r>
              <a:rPr lang="en-GB" dirty="0"/>
              <a:t>@</a:t>
            </a:r>
          </a:p>
          <a:p>
            <a:pPr>
              <a:spcBef>
                <a:spcPts val="0"/>
              </a:spcBef>
            </a:pPr>
            <a:r>
              <a:rPr lang="en-GB" dirty="0"/>
              <a:t> `</a:t>
            </a:r>
            <a:r>
              <a:rPr lang="en-GB" dirty="0" err="1"/>
              <a:t>i</a:t>
            </a:r>
            <a:r>
              <a:rPr lang="en-GB" dirty="0"/>
              <a:t> </a:t>
            </a:r>
            <a:r>
              <a:rPr lang="en-GB" dirty="0" err="1"/>
              <a:t>af</a:t>
            </a:r>
            <a:r>
              <a:rPr lang="en-GB" dirty="0"/>
              <a:t>[</a:t>
            </a:r>
            <a:r>
              <a:rPr lang="en-GB" dirty="0" err="1"/>
              <a:t>icarx</a:t>
            </a:r>
            <a:r>
              <a:rPr lang="en-GB" dirty="0"/>
              <a:t> `</a:t>
            </a:r>
            <a:r>
              <a:rPr lang="en-GB" dirty="0" err="1"/>
              <a:t>ebol</a:t>
            </a:r>
            <a:r>
              <a:rPr lang="en-GB" dirty="0"/>
              <a:t> `</a:t>
            </a:r>
            <a:r>
              <a:rPr lang="en-GB" dirty="0" err="1"/>
              <a:t>nqytc</a:t>
            </a:r>
            <a:r>
              <a:rPr lang="en-GB" dirty="0"/>
              <a:t>@</a:t>
            </a:r>
          </a:p>
        </p:txBody>
      </p:sp>
    </p:spTree>
    <p:extLst>
      <p:ext uri="{BB962C8B-B14F-4D97-AF65-F5344CB8AC3E}">
        <p14:creationId xmlns:p14="http://schemas.microsoft.com/office/powerpoint/2010/main" val="3278225750"/>
      </p:ext>
    </p:extLst>
  </p:cSld>
  <p:clrMapOvr>
    <a:masterClrMapping/>
  </p:clrMapOvr>
</p:sld>
</file>

<file path=ppt/slides/slide12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5BA36B-9354-4E64-85C2-61C539479E0A}"/>
              </a:ext>
            </a:extLst>
          </p:cNvPr>
          <p:cNvSpPr>
            <a:spLocks noGrp="1"/>
          </p:cNvSpPr>
          <p:nvPr>
            <p:ph type="body" sz="quarter" idx="10"/>
          </p:nvPr>
        </p:nvSpPr>
        <p:spPr/>
        <p:txBody>
          <a:bodyPr/>
          <a:lstStyle/>
          <a:p>
            <a:pPr>
              <a:spcBef>
                <a:spcPts val="0"/>
              </a:spcBef>
            </a:pPr>
            <a:r>
              <a:rPr lang="ar-EG" dirty="0"/>
              <a:t>خين أوميت آت شيبتي إيه أسماسف: </a:t>
            </a:r>
            <a:endParaRPr lang="en-US" dirty="0"/>
          </a:p>
          <a:p>
            <a:pPr>
              <a:spcBef>
                <a:spcPts val="0"/>
              </a:spcBef>
            </a:pPr>
            <a:r>
              <a:rPr lang="ar-EG" dirty="0"/>
              <a:t>أفتوهو إمبايكت إفجو إمموس. </a:t>
            </a:r>
          </a:p>
        </p:txBody>
      </p:sp>
      <p:sp>
        <p:nvSpPr>
          <p:cNvPr id="3" name="Text Placeholder 2">
            <a:extLst>
              <a:ext uri="{FF2B5EF4-FFF2-40B4-BE49-F238E27FC236}">
                <a16:creationId xmlns:a16="http://schemas.microsoft.com/office/drawing/2014/main" id="{6652DB4A-BDE9-4014-9CF2-F3C22036BCA8}"/>
              </a:ext>
            </a:extLst>
          </p:cNvPr>
          <p:cNvSpPr>
            <a:spLocks noGrp="1"/>
          </p:cNvSpPr>
          <p:nvPr>
            <p:ph type="body" sz="quarter" idx="11"/>
          </p:nvPr>
        </p:nvSpPr>
        <p:spPr/>
        <p:txBody>
          <a:bodyPr anchor="ctr"/>
          <a:lstStyle/>
          <a:p>
            <a:r>
              <a:rPr lang="ar-EG" dirty="0"/>
              <a:t>وأيضاً كلمة الأب، أتى وتجسد منها، </a:t>
            </a:r>
            <a:endParaRPr lang="en-GB" dirty="0"/>
          </a:p>
        </p:txBody>
      </p:sp>
      <p:sp>
        <p:nvSpPr>
          <p:cNvPr id="4" name="Text Placeholder 3">
            <a:extLst>
              <a:ext uri="{FF2B5EF4-FFF2-40B4-BE49-F238E27FC236}">
                <a16:creationId xmlns:a16="http://schemas.microsoft.com/office/drawing/2014/main" id="{4587B256-4E78-4E86-BA25-353F6B6B5F0E}"/>
              </a:ext>
            </a:extLst>
          </p:cNvPr>
          <p:cNvSpPr>
            <a:spLocks noGrp="1"/>
          </p:cNvSpPr>
          <p:nvPr>
            <p:ph type="body" sz="quarter" idx="12"/>
          </p:nvPr>
        </p:nvSpPr>
        <p:spPr/>
        <p:txBody>
          <a:bodyPr/>
          <a:lstStyle/>
          <a:p>
            <a:r>
              <a:rPr lang="en-GB" sz="4000" dirty="0" err="1"/>
              <a:t>qen</a:t>
            </a:r>
            <a:r>
              <a:rPr lang="en-GB" sz="4000" dirty="0"/>
              <a:t> </a:t>
            </a:r>
            <a:r>
              <a:rPr lang="en-GB" sz="4000" dirty="0" err="1"/>
              <a:t>oumetatsibt</a:t>
            </a:r>
            <a:r>
              <a:rPr lang="en-GB" sz="4000" dirty="0"/>
              <a:t> `</a:t>
            </a:r>
            <a:r>
              <a:rPr lang="en-GB" sz="4000" dirty="0" err="1"/>
              <a:t>e`acmacf</a:t>
            </a:r>
            <a:r>
              <a:rPr lang="en-GB" sz="4000" dirty="0"/>
              <a:t>@ </a:t>
            </a:r>
            <a:r>
              <a:rPr lang="en-GB" sz="4000" dirty="0" err="1"/>
              <a:t>aftouho</a:t>
            </a:r>
            <a:r>
              <a:rPr lang="en-GB" sz="4000" dirty="0"/>
              <a:t> `</a:t>
            </a:r>
            <a:r>
              <a:rPr lang="en-GB" sz="4000" dirty="0" err="1"/>
              <a:t>mpai,et</a:t>
            </a:r>
            <a:r>
              <a:rPr lang="en-GB" sz="4000" dirty="0"/>
              <a:t> </a:t>
            </a:r>
            <a:r>
              <a:rPr lang="en-GB" sz="4000" dirty="0" err="1"/>
              <a:t>efjw</a:t>
            </a:r>
            <a:r>
              <a:rPr lang="en-GB" sz="4000" dirty="0"/>
              <a:t> `</a:t>
            </a:r>
            <a:r>
              <a:rPr lang="en-GB" sz="4000" dirty="0" err="1"/>
              <a:t>mmoc</a:t>
            </a:r>
            <a:endParaRPr lang="en-GB" dirty="0"/>
          </a:p>
        </p:txBody>
      </p:sp>
    </p:spTree>
    <p:extLst>
      <p:ext uri="{BB962C8B-B14F-4D97-AF65-F5344CB8AC3E}">
        <p14:creationId xmlns:p14="http://schemas.microsoft.com/office/powerpoint/2010/main" val="3015771726"/>
      </p:ext>
    </p:extLst>
  </p:cSld>
  <p:clrMapOvr>
    <a:masterClrMapping/>
  </p:clrMapOvr>
</p:sld>
</file>

<file path=ppt/slides/slide12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CFA1F73-1B60-4461-B915-7E21765374C7}"/>
              </a:ext>
            </a:extLst>
          </p:cNvPr>
          <p:cNvSpPr>
            <a:spLocks noGrp="1"/>
          </p:cNvSpPr>
          <p:nvPr>
            <p:ph type="body" sz="quarter" idx="10"/>
          </p:nvPr>
        </p:nvSpPr>
        <p:spPr/>
        <p:txBody>
          <a:bodyPr/>
          <a:lstStyle/>
          <a:p>
            <a:r>
              <a:rPr lang="ar-EG" sz="3600" dirty="0"/>
              <a:t>چيه إس إيه ميسي إنؤشيري: إف إيه موتي إيه بيف ران جيه إممانوئيل: في إيه تيه شاڤ أو أهميف: چيه إفنوتي نيه مان. </a:t>
            </a:r>
            <a:endParaRPr lang="en-GB" sz="3600" dirty="0"/>
          </a:p>
        </p:txBody>
      </p:sp>
      <p:sp>
        <p:nvSpPr>
          <p:cNvPr id="3" name="Text Placeholder 2">
            <a:extLst>
              <a:ext uri="{FF2B5EF4-FFF2-40B4-BE49-F238E27FC236}">
                <a16:creationId xmlns:a16="http://schemas.microsoft.com/office/drawing/2014/main" id="{370519B3-B1D5-4E6C-A22C-0ED44947FCBB}"/>
              </a:ext>
            </a:extLst>
          </p:cNvPr>
          <p:cNvSpPr>
            <a:spLocks noGrp="1"/>
          </p:cNvSpPr>
          <p:nvPr>
            <p:ph type="body" sz="quarter" idx="11"/>
          </p:nvPr>
        </p:nvSpPr>
        <p:spPr/>
        <p:txBody>
          <a:bodyPr anchor="ctr"/>
          <a:lstStyle/>
          <a:p>
            <a:r>
              <a:rPr lang="ar-EG" sz="3600" dirty="0"/>
              <a:t>أنها تلد ابنا، ويدعى اسمه عمانوئيل، الذى تفسيره، الله معنا. </a:t>
            </a:r>
            <a:endParaRPr lang="en-GB" sz="3600" dirty="0"/>
          </a:p>
        </p:txBody>
      </p:sp>
      <p:sp>
        <p:nvSpPr>
          <p:cNvPr id="4" name="Text Placeholder 3">
            <a:extLst>
              <a:ext uri="{FF2B5EF4-FFF2-40B4-BE49-F238E27FC236}">
                <a16:creationId xmlns:a16="http://schemas.microsoft.com/office/drawing/2014/main" id="{11924FAC-AF81-4E00-AE83-9773DBB96286}"/>
              </a:ext>
            </a:extLst>
          </p:cNvPr>
          <p:cNvSpPr>
            <a:spLocks noGrp="1"/>
          </p:cNvSpPr>
          <p:nvPr>
            <p:ph type="body" sz="quarter" idx="12"/>
          </p:nvPr>
        </p:nvSpPr>
        <p:spPr/>
        <p:txBody>
          <a:bodyPr anchor="ctr"/>
          <a:lstStyle/>
          <a:p>
            <a:r>
              <a:rPr lang="en-GB" sz="3700" dirty="0"/>
              <a:t>Je </a:t>
            </a:r>
            <a:r>
              <a:rPr lang="en-GB" sz="3700" dirty="0" err="1"/>
              <a:t>ec`emici</a:t>
            </a:r>
            <a:r>
              <a:rPr lang="en-GB" sz="3700" dirty="0"/>
              <a:t> `</a:t>
            </a:r>
            <a:r>
              <a:rPr lang="en-GB" sz="3700" dirty="0" err="1"/>
              <a:t>nouSyri</a:t>
            </a:r>
            <a:r>
              <a:rPr lang="en-GB" sz="3700" dirty="0"/>
              <a:t>@ </a:t>
            </a:r>
            <a:r>
              <a:rPr lang="en-GB" sz="3700" dirty="0" err="1"/>
              <a:t>euemou</a:t>
            </a:r>
            <a:r>
              <a:rPr lang="en-GB" sz="3700" dirty="0"/>
              <a:t>] `</a:t>
            </a:r>
            <a:r>
              <a:rPr lang="en-GB" sz="3700" dirty="0" err="1"/>
              <a:t>epefran</a:t>
            </a:r>
            <a:r>
              <a:rPr lang="en-GB" sz="3700" dirty="0"/>
              <a:t> je </a:t>
            </a:r>
            <a:r>
              <a:rPr lang="en-GB" sz="3700" dirty="0" err="1"/>
              <a:t>Emmanouyl</a:t>
            </a:r>
            <a:r>
              <a:rPr lang="en-GB" sz="3700" dirty="0"/>
              <a:t>@ </a:t>
            </a:r>
            <a:r>
              <a:rPr lang="en-GB" sz="3700" dirty="0" err="1"/>
              <a:t>vy`ete</a:t>
            </a:r>
            <a:r>
              <a:rPr lang="en-GB" sz="3700" dirty="0"/>
              <a:t> </a:t>
            </a:r>
            <a:r>
              <a:rPr lang="en-GB" sz="3700" dirty="0" err="1"/>
              <a:t>sau`ou`ahmef</a:t>
            </a:r>
            <a:r>
              <a:rPr lang="en-GB" sz="3700" dirty="0"/>
              <a:t>@ je V] </a:t>
            </a:r>
            <a:r>
              <a:rPr lang="en-GB" sz="3700" dirty="0" err="1"/>
              <a:t>neman</a:t>
            </a:r>
            <a:r>
              <a:rPr lang="en-GB" sz="3700" dirty="0"/>
              <a:t>.</a:t>
            </a:r>
          </a:p>
        </p:txBody>
      </p:sp>
    </p:spTree>
    <p:extLst>
      <p:ext uri="{BB962C8B-B14F-4D97-AF65-F5344CB8AC3E}">
        <p14:creationId xmlns:p14="http://schemas.microsoft.com/office/powerpoint/2010/main" val="3407455420"/>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6D7C3-7FDB-410E-83F4-D98DBED6E1EE}"/>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8538BFBA-F8D2-4273-98A7-1224C45EBCCD}"/>
              </a:ext>
            </a:extLst>
          </p:cNvPr>
          <p:cNvSpPr>
            <a:spLocks noGrp="1"/>
          </p:cNvSpPr>
          <p:nvPr>
            <p:ph type="body" sz="quarter" idx="10"/>
          </p:nvPr>
        </p:nvSpPr>
        <p:spPr/>
        <p:txBody>
          <a:bodyPr/>
          <a:lstStyle/>
          <a:p>
            <a:r>
              <a:rPr lang="ar-EG" sz="3600" dirty="0"/>
              <a:t>أووأونه إيڤول إم إبشويس إنتيه ني شويس: الليلويا چيه بيف ناي شوب شا إينيه.</a:t>
            </a:r>
          </a:p>
        </p:txBody>
      </p:sp>
      <p:sp>
        <p:nvSpPr>
          <p:cNvPr id="4" name="Text Placeholder 3">
            <a:extLst>
              <a:ext uri="{FF2B5EF4-FFF2-40B4-BE49-F238E27FC236}">
                <a16:creationId xmlns:a16="http://schemas.microsoft.com/office/drawing/2014/main" id="{4A78DCC8-770D-43B8-8A7B-B50A95378C90}"/>
              </a:ext>
            </a:extLst>
          </p:cNvPr>
          <p:cNvSpPr>
            <a:spLocks noGrp="1"/>
          </p:cNvSpPr>
          <p:nvPr>
            <p:ph type="body" sz="quarter" idx="11"/>
          </p:nvPr>
        </p:nvSpPr>
        <p:spPr>
          <a:xfrm>
            <a:off x="0" y="3724897"/>
            <a:ext cx="9144000" cy="775666"/>
          </a:xfrm>
        </p:spPr>
        <p:txBody>
          <a:bodyPr anchor="ctr"/>
          <a:lstStyle/>
          <a:p>
            <a:r>
              <a:rPr lang="ar-EG" dirty="0"/>
              <a:t>أُشكروا رب الأرباب، هلليلويا لأن إلى الأبد رحمته.</a:t>
            </a:r>
          </a:p>
        </p:txBody>
      </p:sp>
      <p:sp>
        <p:nvSpPr>
          <p:cNvPr id="5" name="Text Placeholder 4">
            <a:extLst>
              <a:ext uri="{FF2B5EF4-FFF2-40B4-BE49-F238E27FC236}">
                <a16:creationId xmlns:a16="http://schemas.microsoft.com/office/drawing/2014/main" id="{9669A3F4-576C-4BD9-BAF9-0123FBECF51A}"/>
              </a:ext>
            </a:extLst>
          </p:cNvPr>
          <p:cNvSpPr>
            <a:spLocks noGrp="1"/>
          </p:cNvSpPr>
          <p:nvPr>
            <p:ph type="body" sz="quarter" idx="12"/>
          </p:nvPr>
        </p:nvSpPr>
        <p:spPr>
          <a:xfrm>
            <a:off x="0" y="4536110"/>
            <a:ext cx="9144000" cy="1189740"/>
          </a:xfrm>
        </p:spPr>
        <p:txBody>
          <a:bodyPr/>
          <a:lstStyle/>
          <a:p>
            <a:r>
              <a:rPr lang="en-GB" dirty="0"/>
              <a:t> </a:t>
            </a:r>
            <a:r>
              <a:rPr lang="en-GB" dirty="0" err="1"/>
              <a:t>Ouwnh</a:t>
            </a:r>
            <a:r>
              <a:rPr lang="en-GB" dirty="0"/>
              <a:t> `</a:t>
            </a:r>
            <a:r>
              <a:rPr lang="en-GB" dirty="0" err="1"/>
              <a:t>ebol</a:t>
            </a:r>
            <a:r>
              <a:rPr lang="en-GB" dirty="0"/>
              <a:t> `</a:t>
            </a:r>
            <a:r>
              <a:rPr lang="en-GB" dirty="0" err="1"/>
              <a:t>m`P</a:t>
            </a:r>
            <a:r>
              <a:rPr lang="en-GB" dirty="0"/>
              <a:t>[</a:t>
            </a:r>
            <a:r>
              <a:rPr lang="en-GB" dirty="0" err="1"/>
              <a:t>oic</a:t>
            </a:r>
            <a:r>
              <a:rPr lang="en-GB" dirty="0"/>
              <a:t> `</a:t>
            </a:r>
            <a:r>
              <a:rPr lang="en-GB" dirty="0" err="1"/>
              <a:t>nte</a:t>
            </a:r>
            <a:r>
              <a:rPr lang="en-GB" dirty="0"/>
              <a:t> </a:t>
            </a:r>
            <a:r>
              <a:rPr lang="en-GB" dirty="0" err="1"/>
              <a:t>ni</a:t>
            </a:r>
            <a:r>
              <a:rPr lang="en-GB" dirty="0"/>
              <a:t>[</a:t>
            </a:r>
            <a:r>
              <a:rPr lang="en-GB" dirty="0" err="1"/>
              <a:t>oic</a:t>
            </a:r>
            <a:r>
              <a:rPr lang="en-GB" dirty="0"/>
              <a:t>@ </a:t>
            </a:r>
            <a:r>
              <a:rPr lang="en-GB" dirty="0" err="1"/>
              <a:t>allyloui`a</a:t>
            </a:r>
            <a:r>
              <a:rPr lang="en-GB" dirty="0"/>
              <a:t> je </a:t>
            </a:r>
            <a:r>
              <a:rPr lang="en-GB" dirty="0" err="1"/>
              <a:t>pefnai</a:t>
            </a:r>
            <a:r>
              <a:rPr lang="en-GB" dirty="0"/>
              <a:t> sop </a:t>
            </a:r>
            <a:r>
              <a:rPr lang="en-GB" dirty="0" err="1"/>
              <a:t>sa</a:t>
            </a:r>
            <a:r>
              <a:rPr lang="en-GB" dirty="0"/>
              <a:t> `</a:t>
            </a:r>
            <a:r>
              <a:rPr lang="en-GB" dirty="0" err="1"/>
              <a:t>eneh</a:t>
            </a:r>
            <a:r>
              <a:rPr lang="en-GB" dirty="0"/>
              <a:t>.</a:t>
            </a:r>
          </a:p>
        </p:txBody>
      </p:sp>
    </p:spTree>
    <p:extLst>
      <p:ext uri="{BB962C8B-B14F-4D97-AF65-F5344CB8AC3E}">
        <p14:creationId xmlns:p14="http://schemas.microsoft.com/office/powerpoint/2010/main" val="538471639"/>
      </p:ext>
    </p:extLst>
  </p:cSld>
  <p:clrMapOvr>
    <a:masterClrMapping/>
  </p:clrMapOvr>
</p:sld>
</file>

<file path=ppt/slides/slide12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22A9346-8D92-488D-8A6B-9E3FB6310894}"/>
              </a:ext>
            </a:extLst>
          </p:cNvPr>
          <p:cNvSpPr>
            <a:spLocks noGrp="1"/>
          </p:cNvSpPr>
          <p:nvPr>
            <p:ph type="body" sz="quarter" idx="10"/>
          </p:nvPr>
        </p:nvSpPr>
        <p:spPr/>
        <p:txBody>
          <a:bodyPr/>
          <a:lstStyle/>
          <a:p>
            <a:r>
              <a:rPr lang="ar-EG" dirty="0"/>
              <a:t>أووه أون إك إيه موتي:</a:t>
            </a:r>
            <a:r>
              <a:rPr lang="en-US" dirty="0"/>
              <a:t> </a:t>
            </a:r>
            <a:r>
              <a:rPr lang="ar-EG" dirty="0"/>
              <a:t>إيه بيف ران جيه</a:t>
            </a:r>
            <a:r>
              <a:rPr lang="en-US" dirty="0"/>
              <a:t> </a:t>
            </a:r>
            <a:r>
              <a:rPr lang="ar-EG" dirty="0"/>
              <a:t>إيسوس: إنثوف إثنانوهيم إمبيف لاؤس: إيفول خين نوو آنوميا. </a:t>
            </a:r>
            <a:endParaRPr lang="en-GB" dirty="0"/>
          </a:p>
        </p:txBody>
      </p:sp>
      <p:sp>
        <p:nvSpPr>
          <p:cNvPr id="3" name="Text Placeholder 2">
            <a:extLst>
              <a:ext uri="{FF2B5EF4-FFF2-40B4-BE49-F238E27FC236}">
                <a16:creationId xmlns:a16="http://schemas.microsoft.com/office/drawing/2014/main" id="{B90E2D61-0A48-4FD6-8CD7-2DA36105A113}"/>
              </a:ext>
            </a:extLst>
          </p:cNvPr>
          <p:cNvSpPr>
            <a:spLocks noGrp="1"/>
          </p:cNvSpPr>
          <p:nvPr>
            <p:ph type="body" sz="quarter" idx="11"/>
          </p:nvPr>
        </p:nvSpPr>
        <p:spPr/>
        <p:txBody>
          <a:bodyPr anchor="ctr"/>
          <a:lstStyle/>
          <a:p>
            <a:r>
              <a:rPr lang="ar-EG" sz="3200" dirty="0"/>
              <a:t>وأيضاً تدعو، اسمه يسوع، و هو الذى سيخلص شعبه، من خطاياهم. </a:t>
            </a:r>
            <a:endParaRPr lang="en-GB" sz="3200" dirty="0"/>
          </a:p>
        </p:txBody>
      </p:sp>
      <p:sp>
        <p:nvSpPr>
          <p:cNvPr id="4" name="Text Placeholder 3">
            <a:extLst>
              <a:ext uri="{FF2B5EF4-FFF2-40B4-BE49-F238E27FC236}">
                <a16:creationId xmlns:a16="http://schemas.microsoft.com/office/drawing/2014/main" id="{A6ECFFE3-551F-40B7-A496-E41F11B1BFF9}"/>
              </a:ext>
            </a:extLst>
          </p:cNvPr>
          <p:cNvSpPr>
            <a:spLocks noGrp="1"/>
          </p:cNvSpPr>
          <p:nvPr>
            <p:ph type="body" sz="quarter" idx="12"/>
          </p:nvPr>
        </p:nvSpPr>
        <p:spPr/>
        <p:txBody>
          <a:bodyPr/>
          <a:lstStyle/>
          <a:p>
            <a:r>
              <a:rPr lang="en-GB" dirty="0" err="1"/>
              <a:t>Ouoh</a:t>
            </a:r>
            <a:r>
              <a:rPr lang="en-GB" dirty="0"/>
              <a:t> on </a:t>
            </a:r>
            <a:r>
              <a:rPr lang="en-GB" dirty="0" err="1"/>
              <a:t>ek`emou</a:t>
            </a:r>
            <a:r>
              <a:rPr lang="en-GB" dirty="0"/>
              <a:t>]@ `</a:t>
            </a:r>
            <a:r>
              <a:rPr lang="en-GB" dirty="0" err="1"/>
              <a:t>epefran</a:t>
            </a:r>
            <a:r>
              <a:rPr lang="en-GB" dirty="0"/>
              <a:t> je I=y=c@ `</a:t>
            </a:r>
            <a:r>
              <a:rPr lang="en-GB" dirty="0" err="1"/>
              <a:t>n;of</a:t>
            </a:r>
            <a:r>
              <a:rPr lang="en-GB" dirty="0"/>
              <a:t> </a:t>
            </a:r>
            <a:r>
              <a:rPr lang="en-GB" dirty="0" err="1"/>
              <a:t>e;nanohem</a:t>
            </a:r>
            <a:r>
              <a:rPr lang="en-GB" dirty="0"/>
              <a:t> `</a:t>
            </a:r>
            <a:r>
              <a:rPr lang="en-GB" dirty="0" err="1"/>
              <a:t>mpeflaoc</a:t>
            </a:r>
            <a:r>
              <a:rPr lang="en-GB" dirty="0"/>
              <a:t>@ `</a:t>
            </a:r>
            <a:r>
              <a:rPr lang="en-GB" dirty="0" err="1"/>
              <a:t>ebolqen</a:t>
            </a:r>
            <a:r>
              <a:rPr lang="en-GB" dirty="0"/>
              <a:t> </a:t>
            </a:r>
            <a:r>
              <a:rPr lang="en-GB" dirty="0" err="1"/>
              <a:t>nou`anomia</a:t>
            </a:r>
            <a:r>
              <a:rPr lang="en-GB" dirty="0"/>
              <a:t>.</a:t>
            </a:r>
          </a:p>
        </p:txBody>
      </p:sp>
    </p:spTree>
    <p:extLst>
      <p:ext uri="{BB962C8B-B14F-4D97-AF65-F5344CB8AC3E}">
        <p14:creationId xmlns:p14="http://schemas.microsoft.com/office/powerpoint/2010/main" val="1380669689"/>
      </p:ext>
    </p:extLst>
  </p:cSld>
  <p:clrMapOvr>
    <a:masterClrMapping/>
  </p:clrMapOvr>
</p:sld>
</file>

<file path=ppt/slides/slide12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663F6A5-CE22-4D35-85DA-3F1A6F5FD282}"/>
              </a:ext>
            </a:extLst>
          </p:cNvPr>
          <p:cNvSpPr>
            <a:spLocks noGrp="1"/>
          </p:cNvSpPr>
          <p:nvPr>
            <p:ph type="body" sz="quarter" idx="10"/>
          </p:nvPr>
        </p:nvSpPr>
        <p:spPr/>
        <p:txBody>
          <a:bodyPr/>
          <a:lstStyle/>
          <a:p>
            <a:pPr>
              <a:spcBef>
                <a:spcPts val="0"/>
              </a:spcBef>
            </a:pPr>
            <a:r>
              <a:rPr lang="ar-EG" dirty="0"/>
              <a:t>إيس چيه ذيه آنون بيه بيف لاؤس: </a:t>
            </a:r>
            <a:endParaRPr lang="en-US" dirty="0"/>
          </a:p>
          <a:p>
            <a:pPr>
              <a:spcBef>
                <a:spcPts val="0"/>
              </a:spcBef>
            </a:pPr>
            <a:r>
              <a:rPr lang="ar-EG" dirty="0"/>
              <a:t>إفنا نوهيم إممون خين أوميت جوري: </a:t>
            </a:r>
            <a:endParaRPr lang="en-GB" dirty="0"/>
          </a:p>
        </p:txBody>
      </p:sp>
      <p:sp>
        <p:nvSpPr>
          <p:cNvPr id="3" name="Text Placeholder 2">
            <a:extLst>
              <a:ext uri="{FF2B5EF4-FFF2-40B4-BE49-F238E27FC236}">
                <a16:creationId xmlns:a16="http://schemas.microsoft.com/office/drawing/2014/main" id="{5E2DBA1A-C46B-40F2-9D92-344DC3E24CB6}"/>
              </a:ext>
            </a:extLst>
          </p:cNvPr>
          <p:cNvSpPr>
            <a:spLocks noGrp="1"/>
          </p:cNvSpPr>
          <p:nvPr>
            <p:ph type="body" sz="quarter" idx="11"/>
          </p:nvPr>
        </p:nvSpPr>
        <p:spPr/>
        <p:txBody>
          <a:bodyPr anchor="ctr"/>
          <a:lstStyle/>
          <a:p>
            <a:r>
              <a:rPr lang="ar-EG" dirty="0"/>
              <a:t>فإذا صرنا نحن شعبه، فهو يخلصنا بقوة، </a:t>
            </a:r>
            <a:endParaRPr lang="en-GB" dirty="0"/>
          </a:p>
        </p:txBody>
      </p:sp>
      <p:sp>
        <p:nvSpPr>
          <p:cNvPr id="4" name="Text Placeholder 3">
            <a:extLst>
              <a:ext uri="{FF2B5EF4-FFF2-40B4-BE49-F238E27FC236}">
                <a16:creationId xmlns:a16="http://schemas.microsoft.com/office/drawing/2014/main" id="{B886D612-7C82-448E-9C7D-4BF129689B85}"/>
              </a:ext>
            </a:extLst>
          </p:cNvPr>
          <p:cNvSpPr>
            <a:spLocks noGrp="1"/>
          </p:cNvSpPr>
          <p:nvPr>
            <p:ph type="body" sz="quarter" idx="12"/>
          </p:nvPr>
        </p:nvSpPr>
        <p:spPr/>
        <p:txBody>
          <a:bodyPr/>
          <a:lstStyle/>
          <a:p>
            <a:pPr>
              <a:spcBef>
                <a:spcPts val="0"/>
              </a:spcBef>
            </a:pPr>
            <a:r>
              <a:rPr lang="en-GB" dirty="0" err="1"/>
              <a:t>Icje</a:t>
            </a:r>
            <a:r>
              <a:rPr lang="en-GB" dirty="0"/>
              <a:t> de anon pe </a:t>
            </a:r>
            <a:r>
              <a:rPr lang="en-GB" dirty="0" err="1"/>
              <a:t>peflaoc</a:t>
            </a:r>
            <a:r>
              <a:rPr lang="en-GB" dirty="0"/>
              <a:t>@</a:t>
            </a:r>
          </a:p>
          <a:p>
            <a:pPr>
              <a:spcBef>
                <a:spcPts val="0"/>
              </a:spcBef>
            </a:pPr>
            <a:r>
              <a:rPr lang="en-GB" dirty="0"/>
              <a:t> `</a:t>
            </a:r>
            <a:r>
              <a:rPr lang="en-GB" dirty="0" err="1"/>
              <a:t>fnanohem</a:t>
            </a:r>
            <a:r>
              <a:rPr lang="en-GB" dirty="0"/>
              <a:t> `</a:t>
            </a:r>
            <a:r>
              <a:rPr lang="en-GB" dirty="0" err="1"/>
              <a:t>mmon</a:t>
            </a:r>
            <a:r>
              <a:rPr lang="en-GB" dirty="0"/>
              <a:t> </a:t>
            </a:r>
            <a:r>
              <a:rPr lang="en-GB" dirty="0" err="1"/>
              <a:t>qen</a:t>
            </a:r>
            <a:r>
              <a:rPr lang="en-GB" dirty="0"/>
              <a:t> </a:t>
            </a:r>
            <a:r>
              <a:rPr lang="en-GB" dirty="0" err="1"/>
              <a:t>oumetjwri</a:t>
            </a:r>
            <a:r>
              <a:rPr lang="en-GB" dirty="0"/>
              <a:t>@</a:t>
            </a:r>
          </a:p>
        </p:txBody>
      </p:sp>
    </p:spTree>
    <p:extLst>
      <p:ext uri="{BB962C8B-B14F-4D97-AF65-F5344CB8AC3E}">
        <p14:creationId xmlns:p14="http://schemas.microsoft.com/office/powerpoint/2010/main" val="2060742851"/>
      </p:ext>
    </p:extLst>
  </p:cSld>
  <p:clrMapOvr>
    <a:masterClrMapping/>
  </p:clrMapOvr>
</p:sld>
</file>

<file path=ppt/slides/slide12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4F70DC5-72D7-4B78-8479-AAA538E38762}"/>
              </a:ext>
            </a:extLst>
          </p:cNvPr>
          <p:cNvSpPr>
            <a:spLocks noGrp="1"/>
          </p:cNvSpPr>
          <p:nvPr>
            <p:ph type="body" sz="quarter" idx="10"/>
          </p:nvPr>
        </p:nvSpPr>
        <p:spPr/>
        <p:txBody>
          <a:bodyPr/>
          <a:lstStyle/>
          <a:p>
            <a:pPr>
              <a:spcBef>
                <a:spcPts val="0"/>
              </a:spcBef>
            </a:pPr>
            <a:r>
              <a:rPr lang="ar-EG" dirty="0"/>
              <a:t>إفكو إيڤول إن نين آنوميا: </a:t>
            </a:r>
            <a:endParaRPr lang="en-US" dirty="0"/>
          </a:p>
          <a:p>
            <a:pPr>
              <a:spcBef>
                <a:spcPts val="0"/>
              </a:spcBef>
            </a:pPr>
            <a:r>
              <a:rPr lang="ar-EG" dirty="0"/>
              <a:t>مارين سوو أونف خين أو طاجرو. </a:t>
            </a:r>
            <a:endParaRPr lang="en-GB" dirty="0"/>
          </a:p>
        </p:txBody>
      </p:sp>
      <p:sp>
        <p:nvSpPr>
          <p:cNvPr id="3" name="Text Placeholder 2">
            <a:extLst>
              <a:ext uri="{FF2B5EF4-FFF2-40B4-BE49-F238E27FC236}">
                <a16:creationId xmlns:a16="http://schemas.microsoft.com/office/drawing/2014/main" id="{96308043-A784-45D3-857F-5EB5A54402DA}"/>
              </a:ext>
            </a:extLst>
          </p:cNvPr>
          <p:cNvSpPr>
            <a:spLocks noGrp="1"/>
          </p:cNvSpPr>
          <p:nvPr>
            <p:ph type="body" sz="quarter" idx="11"/>
          </p:nvPr>
        </p:nvSpPr>
        <p:spPr/>
        <p:txBody>
          <a:bodyPr anchor="ctr"/>
          <a:lstStyle/>
          <a:p>
            <a:r>
              <a:rPr lang="ar-EG" dirty="0"/>
              <a:t>ويغفر آثامنا، فلنعرفة بثبات.</a:t>
            </a:r>
            <a:endParaRPr lang="en-GB" dirty="0"/>
          </a:p>
        </p:txBody>
      </p:sp>
      <p:sp>
        <p:nvSpPr>
          <p:cNvPr id="4" name="Text Placeholder 3">
            <a:extLst>
              <a:ext uri="{FF2B5EF4-FFF2-40B4-BE49-F238E27FC236}">
                <a16:creationId xmlns:a16="http://schemas.microsoft.com/office/drawing/2014/main" id="{CBDCCADC-6D47-4D2D-8975-53571B2B678E}"/>
              </a:ext>
            </a:extLst>
          </p:cNvPr>
          <p:cNvSpPr>
            <a:spLocks noGrp="1"/>
          </p:cNvSpPr>
          <p:nvPr>
            <p:ph type="body" sz="quarter" idx="12"/>
          </p:nvPr>
        </p:nvSpPr>
        <p:spPr/>
        <p:txBody>
          <a:bodyPr/>
          <a:lstStyle/>
          <a:p>
            <a:pPr>
              <a:spcBef>
                <a:spcPts val="0"/>
              </a:spcBef>
            </a:pPr>
            <a:r>
              <a:rPr lang="en-GB" dirty="0" err="1"/>
              <a:t>ef,w</a:t>
            </a:r>
            <a:r>
              <a:rPr lang="en-GB" dirty="0"/>
              <a:t> `</a:t>
            </a:r>
            <a:r>
              <a:rPr lang="en-GB" dirty="0" err="1"/>
              <a:t>ebol</a:t>
            </a:r>
            <a:r>
              <a:rPr lang="en-GB" dirty="0"/>
              <a:t> `</a:t>
            </a:r>
            <a:r>
              <a:rPr lang="en-GB" dirty="0" err="1"/>
              <a:t>nnen`anomia</a:t>
            </a:r>
            <a:r>
              <a:rPr lang="en-GB" dirty="0"/>
              <a:t>@</a:t>
            </a:r>
          </a:p>
          <a:p>
            <a:pPr>
              <a:spcBef>
                <a:spcPts val="0"/>
              </a:spcBef>
            </a:pPr>
            <a:r>
              <a:rPr lang="en-GB" dirty="0"/>
              <a:t> </a:t>
            </a:r>
            <a:r>
              <a:rPr lang="en-GB" dirty="0" err="1"/>
              <a:t>marencouwnf</a:t>
            </a:r>
            <a:r>
              <a:rPr lang="en-GB" dirty="0"/>
              <a:t> </a:t>
            </a:r>
            <a:r>
              <a:rPr lang="en-GB" dirty="0" err="1"/>
              <a:t>qen</a:t>
            </a:r>
            <a:r>
              <a:rPr lang="en-GB" dirty="0"/>
              <a:t> </a:t>
            </a:r>
            <a:r>
              <a:rPr lang="en-GB" dirty="0" err="1"/>
              <a:t>outajro</a:t>
            </a:r>
            <a:r>
              <a:rPr lang="en-GB" dirty="0"/>
              <a:t>.</a:t>
            </a:r>
          </a:p>
        </p:txBody>
      </p:sp>
    </p:spTree>
    <p:extLst>
      <p:ext uri="{BB962C8B-B14F-4D97-AF65-F5344CB8AC3E}">
        <p14:creationId xmlns:p14="http://schemas.microsoft.com/office/powerpoint/2010/main" val="3549223313"/>
      </p:ext>
    </p:extLst>
  </p:cSld>
  <p:clrMapOvr>
    <a:masterClrMapping/>
  </p:clrMapOvr>
</p:sld>
</file>

<file path=ppt/slides/slide12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F745FDF-72AD-40CD-A095-962482CB92AD}"/>
              </a:ext>
            </a:extLst>
          </p:cNvPr>
          <p:cNvSpPr>
            <a:spLocks noGrp="1"/>
          </p:cNvSpPr>
          <p:nvPr>
            <p:ph type="body" sz="quarter" idx="10"/>
          </p:nvPr>
        </p:nvSpPr>
        <p:spPr/>
        <p:txBody>
          <a:bodyPr/>
          <a:lstStyle/>
          <a:p>
            <a:pPr>
              <a:spcBef>
                <a:spcPts val="0"/>
              </a:spcBef>
            </a:pPr>
            <a:r>
              <a:rPr lang="ar-EG" dirty="0"/>
              <a:t>چيه إنثوف بيه إفنوتي خين أو ميثمي: </a:t>
            </a:r>
            <a:endParaRPr lang="en-US" dirty="0"/>
          </a:p>
          <a:p>
            <a:pPr>
              <a:spcBef>
                <a:spcPts val="0"/>
              </a:spcBef>
            </a:pPr>
            <a:r>
              <a:rPr lang="ar-EG" dirty="0"/>
              <a:t>أف إرومي خين أوميت أتشيبتي:</a:t>
            </a:r>
            <a:endParaRPr lang="en-GB" dirty="0"/>
          </a:p>
        </p:txBody>
      </p:sp>
      <p:sp>
        <p:nvSpPr>
          <p:cNvPr id="3" name="Text Placeholder 2">
            <a:extLst>
              <a:ext uri="{FF2B5EF4-FFF2-40B4-BE49-F238E27FC236}">
                <a16:creationId xmlns:a16="http://schemas.microsoft.com/office/drawing/2014/main" id="{1B502250-9334-4416-A137-1867EFF17B88}"/>
              </a:ext>
            </a:extLst>
          </p:cNvPr>
          <p:cNvSpPr>
            <a:spLocks noGrp="1"/>
          </p:cNvSpPr>
          <p:nvPr>
            <p:ph type="body" sz="quarter" idx="11"/>
          </p:nvPr>
        </p:nvSpPr>
        <p:spPr/>
        <p:txBody>
          <a:bodyPr anchor="ctr"/>
          <a:lstStyle/>
          <a:p>
            <a:r>
              <a:rPr lang="ar-EG" dirty="0"/>
              <a:t>لأنه هو الله بالحقيقة، تأنس بغير تغيير،</a:t>
            </a:r>
            <a:endParaRPr lang="en-GB" dirty="0"/>
          </a:p>
        </p:txBody>
      </p:sp>
      <p:sp>
        <p:nvSpPr>
          <p:cNvPr id="4" name="Text Placeholder 3">
            <a:extLst>
              <a:ext uri="{FF2B5EF4-FFF2-40B4-BE49-F238E27FC236}">
                <a16:creationId xmlns:a16="http://schemas.microsoft.com/office/drawing/2014/main" id="{ECA4DCAB-D2DE-4D28-B80A-3A9F0713DAB1}"/>
              </a:ext>
            </a:extLst>
          </p:cNvPr>
          <p:cNvSpPr>
            <a:spLocks noGrp="1"/>
          </p:cNvSpPr>
          <p:nvPr>
            <p:ph type="body" sz="quarter" idx="12"/>
          </p:nvPr>
        </p:nvSpPr>
        <p:spPr/>
        <p:txBody>
          <a:bodyPr/>
          <a:lstStyle/>
          <a:p>
            <a:pPr>
              <a:spcBef>
                <a:spcPts val="0"/>
              </a:spcBef>
            </a:pPr>
            <a:r>
              <a:rPr lang="en-GB" dirty="0"/>
              <a:t>Je `</a:t>
            </a:r>
            <a:r>
              <a:rPr lang="en-GB" dirty="0" err="1"/>
              <a:t>n;of</a:t>
            </a:r>
            <a:r>
              <a:rPr lang="en-GB" dirty="0"/>
              <a:t> pe V] </a:t>
            </a:r>
            <a:r>
              <a:rPr lang="en-GB" dirty="0" err="1"/>
              <a:t>qen</a:t>
            </a:r>
            <a:r>
              <a:rPr lang="en-GB" dirty="0"/>
              <a:t> </a:t>
            </a:r>
            <a:r>
              <a:rPr lang="en-GB" dirty="0" err="1"/>
              <a:t>oume;myi</a:t>
            </a:r>
            <a:r>
              <a:rPr lang="en-GB" dirty="0"/>
              <a:t>@</a:t>
            </a:r>
          </a:p>
          <a:p>
            <a:pPr>
              <a:spcBef>
                <a:spcPts val="0"/>
              </a:spcBef>
            </a:pPr>
            <a:r>
              <a:rPr lang="en-GB" dirty="0"/>
              <a:t> </a:t>
            </a:r>
            <a:r>
              <a:rPr lang="en-GB" dirty="0" err="1"/>
              <a:t>aferrwmi</a:t>
            </a:r>
            <a:r>
              <a:rPr lang="en-GB" dirty="0"/>
              <a:t> </a:t>
            </a:r>
            <a:r>
              <a:rPr lang="en-GB" dirty="0" err="1"/>
              <a:t>qen</a:t>
            </a:r>
            <a:r>
              <a:rPr lang="en-GB" dirty="0"/>
              <a:t> </a:t>
            </a:r>
            <a:r>
              <a:rPr lang="en-GB" dirty="0" err="1"/>
              <a:t>oumet`atsib</a:t>
            </a:r>
            <a:r>
              <a:rPr lang="en-GB" dirty="0"/>
              <a:t>]@</a:t>
            </a:r>
          </a:p>
        </p:txBody>
      </p:sp>
    </p:spTree>
    <p:extLst>
      <p:ext uri="{BB962C8B-B14F-4D97-AF65-F5344CB8AC3E}">
        <p14:creationId xmlns:p14="http://schemas.microsoft.com/office/powerpoint/2010/main" val="1725000540"/>
      </p:ext>
    </p:extLst>
  </p:cSld>
  <p:clrMapOvr>
    <a:masterClrMapping/>
  </p:clrMapOvr>
</p:sld>
</file>

<file path=ppt/slides/slide12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DD4AC93-98BC-4E14-ABBE-88147772D8E3}"/>
              </a:ext>
            </a:extLst>
          </p:cNvPr>
          <p:cNvSpPr>
            <a:spLocks noGrp="1"/>
          </p:cNvSpPr>
          <p:nvPr>
            <p:ph type="body" sz="quarter" idx="10"/>
          </p:nvPr>
        </p:nvSpPr>
        <p:spPr/>
        <p:txBody>
          <a:bodyPr/>
          <a:lstStyle/>
          <a:p>
            <a:pPr>
              <a:spcBef>
                <a:spcPts val="0"/>
              </a:spcBef>
            </a:pPr>
            <a:r>
              <a:rPr lang="ar-EG" dirty="0"/>
              <a:t>إيه ريه بي أو أوو إير إبريبي ناف: </a:t>
            </a:r>
            <a:endParaRPr lang="en-US" dirty="0"/>
          </a:p>
          <a:p>
            <a:pPr>
              <a:spcBef>
                <a:spcPts val="0"/>
              </a:spcBef>
            </a:pPr>
            <a:r>
              <a:rPr lang="ar-EG" dirty="0"/>
              <a:t>إيسچين تينو نيم شا إينيه. </a:t>
            </a:r>
            <a:endParaRPr lang="en-GB" dirty="0"/>
          </a:p>
        </p:txBody>
      </p:sp>
      <p:sp>
        <p:nvSpPr>
          <p:cNvPr id="3" name="Text Placeholder 2">
            <a:extLst>
              <a:ext uri="{FF2B5EF4-FFF2-40B4-BE49-F238E27FC236}">
                <a16:creationId xmlns:a16="http://schemas.microsoft.com/office/drawing/2014/main" id="{6E6EECD3-A20F-4CDC-A46F-F78604D7B505}"/>
              </a:ext>
            </a:extLst>
          </p:cNvPr>
          <p:cNvSpPr>
            <a:spLocks noGrp="1"/>
          </p:cNvSpPr>
          <p:nvPr>
            <p:ph type="body" sz="quarter" idx="11"/>
          </p:nvPr>
        </p:nvSpPr>
        <p:spPr/>
        <p:txBody>
          <a:bodyPr anchor="ctr"/>
          <a:lstStyle/>
          <a:p>
            <a:r>
              <a:rPr lang="ar-EG" dirty="0"/>
              <a:t>المجد يلق به، من الآن وإلى الأبد. </a:t>
            </a:r>
            <a:endParaRPr lang="en-GB" dirty="0"/>
          </a:p>
        </p:txBody>
      </p:sp>
      <p:sp>
        <p:nvSpPr>
          <p:cNvPr id="4" name="Text Placeholder 3">
            <a:extLst>
              <a:ext uri="{FF2B5EF4-FFF2-40B4-BE49-F238E27FC236}">
                <a16:creationId xmlns:a16="http://schemas.microsoft.com/office/drawing/2014/main" id="{52BB1C5B-027D-4B5F-8034-5500DE218133}"/>
              </a:ext>
            </a:extLst>
          </p:cNvPr>
          <p:cNvSpPr>
            <a:spLocks noGrp="1"/>
          </p:cNvSpPr>
          <p:nvPr>
            <p:ph type="body" sz="quarter" idx="12"/>
          </p:nvPr>
        </p:nvSpPr>
        <p:spPr/>
        <p:txBody>
          <a:bodyPr/>
          <a:lstStyle/>
          <a:p>
            <a:pPr>
              <a:spcBef>
                <a:spcPts val="0"/>
              </a:spcBef>
            </a:pPr>
            <a:r>
              <a:rPr lang="en-GB" dirty="0"/>
              <a:t>`ere </a:t>
            </a:r>
            <a:r>
              <a:rPr lang="en-GB" dirty="0" err="1"/>
              <a:t>pi`wou</a:t>
            </a:r>
            <a:r>
              <a:rPr lang="en-GB" dirty="0"/>
              <a:t> </a:t>
            </a:r>
            <a:r>
              <a:rPr lang="en-GB" dirty="0" err="1"/>
              <a:t>er`prepi</a:t>
            </a:r>
            <a:r>
              <a:rPr lang="en-GB" dirty="0"/>
              <a:t> </a:t>
            </a:r>
            <a:r>
              <a:rPr lang="en-GB" dirty="0" err="1"/>
              <a:t>naf</a:t>
            </a:r>
            <a:r>
              <a:rPr lang="en-GB" dirty="0"/>
              <a:t>@</a:t>
            </a:r>
          </a:p>
          <a:p>
            <a:pPr>
              <a:spcBef>
                <a:spcPts val="0"/>
              </a:spcBef>
            </a:pPr>
            <a:r>
              <a:rPr lang="en-GB" dirty="0"/>
              <a:t> </a:t>
            </a:r>
            <a:r>
              <a:rPr lang="en-GB" dirty="0" err="1"/>
              <a:t>icjen</a:t>
            </a:r>
            <a:r>
              <a:rPr lang="en-GB" dirty="0"/>
              <a:t> ]</a:t>
            </a:r>
            <a:r>
              <a:rPr lang="en-GB" dirty="0" err="1"/>
              <a:t>nou</a:t>
            </a:r>
            <a:r>
              <a:rPr lang="en-GB" dirty="0"/>
              <a:t> </a:t>
            </a:r>
            <a:r>
              <a:rPr lang="en-GB" dirty="0" err="1"/>
              <a:t>nem</a:t>
            </a:r>
            <a:r>
              <a:rPr lang="en-GB" dirty="0"/>
              <a:t> </a:t>
            </a:r>
            <a:r>
              <a:rPr lang="en-GB" dirty="0" err="1"/>
              <a:t>sa</a:t>
            </a:r>
            <a:r>
              <a:rPr lang="en-GB" dirty="0"/>
              <a:t> `</a:t>
            </a:r>
            <a:r>
              <a:rPr lang="en-GB" dirty="0" err="1"/>
              <a:t>eneh</a:t>
            </a:r>
            <a:r>
              <a:rPr lang="en-GB" dirty="0"/>
              <a:t>.</a:t>
            </a:r>
          </a:p>
        </p:txBody>
      </p:sp>
    </p:spTree>
    <p:extLst>
      <p:ext uri="{BB962C8B-B14F-4D97-AF65-F5344CB8AC3E}">
        <p14:creationId xmlns:p14="http://schemas.microsoft.com/office/powerpoint/2010/main" val="3306561583"/>
      </p:ext>
    </p:extLst>
  </p:cSld>
  <p:clrMapOvr>
    <a:masterClrMapping/>
  </p:clrMapOvr>
</p:sld>
</file>

<file path=ppt/slides/slide12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99D2817-2987-4B3F-81D4-3F89E67B4148}"/>
              </a:ext>
            </a:extLst>
          </p:cNvPr>
          <p:cNvSpPr>
            <a:spLocks noGrp="1"/>
          </p:cNvSpPr>
          <p:nvPr>
            <p:ph type="body" sz="quarter" idx="10"/>
          </p:nvPr>
        </p:nvSpPr>
        <p:spPr/>
        <p:txBody>
          <a:bodyPr/>
          <a:lstStyle/>
          <a:p>
            <a:r>
              <a:rPr lang="ar-EG" sz="3400" dirty="0"/>
              <a:t>إيطاف كين آن إف أوي إن نوتي: أفئي أفشوبي إنشيري إنرومي: آلا إنثوف بيه إفنوتي إممي: أفئي أووه أفسوتي إممون.</a:t>
            </a:r>
            <a:endParaRPr lang="en-GB" sz="3400" dirty="0"/>
          </a:p>
        </p:txBody>
      </p:sp>
      <p:sp>
        <p:nvSpPr>
          <p:cNvPr id="3" name="Text Placeholder 2">
            <a:extLst>
              <a:ext uri="{FF2B5EF4-FFF2-40B4-BE49-F238E27FC236}">
                <a16:creationId xmlns:a16="http://schemas.microsoft.com/office/drawing/2014/main" id="{F9DE540C-0E29-4245-8FC0-9C1BBE1B0A7E}"/>
              </a:ext>
            </a:extLst>
          </p:cNvPr>
          <p:cNvSpPr>
            <a:spLocks noGrp="1"/>
          </p:cNvSpPr>
          <p:nvPr>
            <p:ph type="body" sz="quarter" idx="11"/>
          </p:nvPr>
        </p:nvSpPr>
        <p:spPr/>
        <p:txBody>
          <a:bodyPr/>
          <a:lstStyle/>
          <a:p>
            <a:r>
              <a:rPr lang="ar-EG" sz="3600" dirty="0"/>
              <a:t>لم يزل إلها، أتى وصار إبن بشر، لكنه هو الإله الحقيقي، أتى وخلصنا. </a:t>
            </a:r>
            <a:endParaRPr lang="en-GB" sz="3600" dirty="0"/>
          </a:p>
        </p:txBody>
      </p:sp>
      <p:sp>
        <p:nvSpPr>
          <p:cNvPr id="4" name="Text Placeholder 3">
            <a:extLst>
              <a:ext uri="{FF2B5EF4-FFF2-40B4-BE49-F238E27FC236}">
                <a16:creationId xmlns:a16="http://schemas.microsoft.com/office/drawing/2014/main" id="{36368613-2599-4C6D-90D1-47B010912586}"/>
              </a:ext>
            </a:extLst>
          </p:cNvPr>
          <p:cNvSpPr>
            <a:spLocks noGrp="1"/>
          </p:cNvSpPr>
          <p:nvPr>
            <p:ph type="body" sz="quarter" idx="12"/>
          </p:nvPr>
        </p:nvSpPr>
        <p:spPr>
          <a:xfrm>
            <a:off x="0" y="4724822"/>
            <a:ext cx="9144000" cy="1189740"/>
          </a:xfrm>
        </p:spPr>
        <p:txBody>
          <a:bodyPr/>
          <a:lstStyle/>
          <a:p>
            <a:pPr>
              <a:spcBef>
                <a:spcPts val="0"/>
              </a:spcBef>
            </a:pPr>
            <a:r>
              <a:rPr lang="en-GB" sz="3500" dirty="0" err="1"/>
              <a:t>Etafkyn</a:t>
            </a:r>
            <a:r>
              <a:rPr lang="en-GB" sz="3500" dirty="0"/>
              <a:t> an </a:t>
            </a:r>
            <a:r>
              <a:rPr lang="en-GB" sz="3500" dirty="0" err="1"/>
              <a:t>efoi</a:t>
            </a:r>
            <a:r>
              <a:rPr lang="en-GB" sz="3500" dirty="0"/>
              <a:t> `</a:t>
            </a:r>
            <a:r>
              <a:rPr lang="en-GB" sz="3500" dirty="0" err="1"/>
              <a:t>nNou</a:t>
            </a:r>
            <a:r>
              <a:rPr lang="en-GB" sz="3500" dirty="0"/>
              <a:t>]@ </a:t>
            </a:r>
            <a:r>
              <a:rPr lang="en-GB" sz="3500" dirty="0" err="1"/>
              <a:t>af`i</a:t>
            </a:r>
            <a:r>
              <a:rPr lang="en-GB" sz="3500" dirty="0"/>
              <a:t> </a:t>
            </a:r>
            <a:r>
              <a:rPr lang="en-GB" sz="3500" dirty="0" err="1"/>
              <a:t>afswpi</a:t>
            </a:r>
            <a:r>
              <a:rPr lang="en-GB" sz="3500" dirty="0"/>
              <a:t> `</a:t>
            </a:r>
            <a:r>
              <a:rPr lang="en-GB" sz="3500" dirty="0" err="1"/>
              <a:t>nSyri</a:t>
            </a:r>
            <a:r>
              <a:rPr lang="en-GB" sz="3500" dirty="0"/>
              <a:t> `</a:t>
            </a:r>
            <a:r>
              <a:rPr lang="en-GB" sz="3500" dirty="0" err="1"/>
              <a:t>nrwmi</a:t>
            </a:r>
            <a:r>
              <a:rPr lang="en-GB" sz="3500" dirty="0"/>
              <a:t>@</a:t>
            </a:r>
          </a:p>
          <a:p>
            <a:pPr>
              <a:spcBef>
                <a:spcPts val="0"/>
              </a:spcBef>
            </a:pPr>
            <a:r>
              <a:rPr lang="en-GB" sz="3500" dirty="0"/>
              <a:t> </a:t>
            </a:r>
            <a:r>
              <a:rPr lang="en-GB" sz="3500" dirty="0" err="1"/>
              <a:t>alla</a:t>
            </a:r>
            <a:r>
              <a:rPr lang="en-GB" sz="3500" dirty="0"/>
              <a:t> `</a:t>
            </a:r>
            <a:r>
              <a:rPr lang="en-GB" sz="3500" dirty="0" err="1"/>
              <a:t>n;of</a:t>
            </a:r>
            <a:r>
              <a:rPr lang="en-GB" sz="3500" dirty="0"/>
              <a:t> pe V] `</a:t>
            </a:r>
            <a:r>
              <a:rPr lang="en-GB" sz="3500" dirty="0" err="1"/>
              <a:t>mmyi</a:t>
            </a:r>
            <a:r>
              <a:rPr lang="en-GB" sz="3500" dirty="0"/>
              <a:t>@ </a:t>
            </a:r>
            <a:r>
              <a:rPr lang="en-GB" sz="3500" dirty="0" err="1"/>
              <a:t>af`i</a:t>
            </a:r>
            <a:r>
              <a:rPr lang="en-GB" sz="3500" dirty="0"/>
              <a:t> </a:t>
            </a:r>
            <a:r>
              <a:rPr lang="en-GB" sz="3500" dirty="0" err="1"/>
              <a:t>ouoh</a:t>
            </a:r>
            <a:r>
              <a:rPr lang="en-GB" sz="3500" dirty="0"/>
              <a:t> </a:t>
            </a:r>
            <a:r>
              <a:rPr lang="en-GB" sz="3500" dirty="0" err="1"/>
              <a:t>afcw</a:t>
            </a:r>
            <a:r>
              <a:rPr lang="en-GB" sz="3500" dirty="0"/>
              <a:t>] `</a:t>
            </a:r>
            <a:r>
              <a:rPr lang="en-GB" sz="3500" dirty="0" err="1"/>
              <a:t>mmon</a:t>
            </a:r>
            <a:r>
              <a:rPr lang="en-GB" sz="3500" dirty="0"/>
              <a:t>.</a:t>
            </a:r>
          </a:p>
        </p:txBody>
      </p:sp>
    </p:spTree>
    <p:extLst>
      <p:ext uri="{BB962C8B-B14F-4D97-AF65-F5344CB8AC3E}">
        <p14:creationId xmlns:p14="http://schemas.microsoft.com/office/powerpoint/2010/main" val="2426041371"/>
      </p:ext>
    </p:extLst>
  </p:cSld>
  <p:clrMapOvr>
    <a:masterClrMapping/>
  </p:clrMapOvr>
</p:sld>
</file>

<file path=ppt/slides/slide12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43FC78A2-9136-47BB-B203-F47761681C8F}"/>
              </a:ext>
            </a:extLst>
          </p:cNvPr>
          <p:cNvSpPr>
            <a:spLocks noGrp="1"/>
          </p:cNvSpPr>
          <p:nvPr>
            <p:ph type="body" sz="quarter" idx="10"/>
          </p:nvPr>
        </p:nvSpPr>
        <p:spPr/>
        <p:txBody>
          <a:bodyPr/>
          <a:lstStyle/>
          <a:p>
            <a:r>
              <a:rPr kumimoji="0" lang="ar-EG" sz="3700" b="1" i="0" u="none" strike="noStrike" kern="1200" cap="none" normalizeH="0" baseline="0" dirty="0">
                <a:ln>
                  <a:noFill/>
                </a:ln>
                <a:solidFill>
                  <a:schemeClr val="bg1"/>
                </a:solidFill>
                <a:effectLst/>
                <a:latin typeface="Times New Roman" pitchFamily="18" charset="0"/>
                <a:ea typeface="+mn-ea"/>
                <a:cs typeface="Times New Roman" pitchFamily="18" charset="0"/>
              </a:rPr>
              <a:t>أوني ناكهي إن نوتي: أووه إنشو إر إشفيري إمموؤ: إنتيه تي ثيؤطوكوس ماريا: إتؤي إمبارثينوس إنسيو نيڤين. </a:t>
            </a:r>
            <a:endParaRPr lang="en-GB" sz="3700" dirty="0"/>
          </a:p>
        </p:txBody>
      </p:sp>
      <p:sp>
        <p:nvSpPr>
          <p:cNvPr id="6" name="Text Placeholder 5">
            <a:extLst>
              <a:ext uri="{FF2B5EF4-FFF2-40B4-BE49-F238E27FC236}">
                <a16:creationId xmlns:a16="http://schemas.microsoft.com/office/drawing/2014/main" id="{85838BF5-3EE5-4DD7-A82D-F8E749AD5B5F}"/>
              </a:ext>
            </a:extLst>
          </p:cNvPr>
          <p:cNvSpPr>
            <a:spLocks noGrp="1"/>
          </p:cNvSpPr>
          <p:nvPr>
            <p:ph type="body" sz="quarter" idx="11"/>
          </p:nvPr>
        </p:nvSpPr>
        <p:spPr/>
        <p:txBody>
          <a:bodyPr anchor="ctr"/>
          <a:lstStyle/>
          <a:p>
            <a:r>
              <a:rPr lang="ar-EG" sz="3200" dirty="0"/>
              <a:t>يا للطلقات الإلهية، العجيبة، التي لوالدة الإله مريم، العذراء كل حين. </a:t>
            </a:r>
            <a:endParaRPr lang="en-GB" sz="3200" dirty="0"/>
          </a:p>
        </p:txBody>
      </p:sp>
      <p:sp>
        <p:nvSpPr>
          <p:cNvPr id="7" name="Text Placeholder 6">
            <a:extLst>
              <a:ext uri="{FF2B5EF4-FFF2-40B4-BE49-F238E27FC236}">
                <a16:creationId xmlns:a16="http://schemas.microsoft.com/office/drawing/2014/main" id="{878696EE-E407-4A4B-B7AA-5536C8D4B869}"/>
              </a:ext>
            </a:extLst>
          </p:cNvPr>
          <p:cNvSpPr>
            <a:spLocks noGrp="1"/>
          </p:cNvSpPr>
          <p:nvPr>
            <p:ph type="body" sz="quarter" idx="12"/>
          </p:nvPr>
        </p:nvSpPr>
        <p:spPr/>
        <p:txBody>
          <a:bodyPr anchor="ctr"/>
          <a:lstStyle/>
          <a:p>
            <a:pPr>
              <a:spcBef>
                <a:spcPts val="0"/>
              </a:spcBef>
            </a:pPr>
            <a:r>
              <a:rPr lang="en-GB" sz="3500" dirty="0"/>
              <a:t>W </a:t>
            </a:r>
            <a:r>
              <a:rPr lang="en-GB" sz="3500" dirty="0" err="1"/>
              <a:t>ninakhi</a:t>
            </a:r>
            <a:r>
              <a:rPr lang="en-GB" sz="3500" dirty="0"/>
              <a:t> `</a:t>
            </a:r>
            <a:r>
              <a:rPr lang="en-GB" sz="3500" dirty="0" err="1"/>
              <a:t>nNou</a:t>
            </a:r>
            <a:r>
              <a:rPr lang="en-GB" sz="3500" dirty="0"/>
              <a:t>]@ </a:t>
            </a:r>
            <a:r>
              <a:rPr lang="en-GB" sz="3500" dirty="0" err="1"/>
              <a:t>ouoh</a:t>
            </a:r>
            <a:r>
              <a:rPr lang="en-GB" sz="3500" dirty="0"/>
              <a:t> `</a:t>
            </a:r>
            <a:r>
              <a:rPr lang="en-GB" sz="3500" dirty="0" err="1"/>
              <a:t>nsouer`svyri</a:t>
            </a:r>
            <a:r>
              <a:rPr lang="en-GB" sz="3500" dirty="0"/>
              <a:t> `</a:t>
            </a:r>
            <a:r>
              <a:rPr lang="en-GB" sz="3500" dirty="0" err="1"/>
              <a:t>mmwou</a:t>
            </a:r>
            <a:r>
              <a:rPr lang="en-GB" sz="3500" dirty="0"/>
              <a:t>@ `</a:t>
            </a:r>
            <a:r>
              <a:rPr lang="en-GB" sz="3500" dirty="0" err="1"/>
              <a:t>nte</a:t>
            </a:r>
            <a:r>
              <a:rPr lang="en-GB" sz="3500" dirty="0"/>
              <a:t> ];</a:t>
            </a:r>
            <a:r>
              <a:rPr lang="en-GB" sz="3500" dirty="0" err="1"/>
              <a:t>eotokoc</a:t>
            </a:r>
            <a:r>
              <a:rPr lang="en-GB" sz="3500" dirty="0"/>
              <a:t> Maria@ </a:t>
            </a:r>
            <a:r>
              <a:rPr lang="en-GB" sz="3500" dirty="0" err="1"/>
              <a:t>etoi</a:t>
            </a:r>
            <a:r>
              <a:rPr lang="en-GB" sz="3500" dirty="0"/>
              <a:t> `</a:t>
            </a:r>
            <a:r>
              <a:rPr lang="en-GB" sz="3500" dirty="0" err="1"/>
              <a:t>mPar;enoc</a:t>
            </a:r>
            <a:r>
              <a:rPr lang="en-GB" sz="3500" dirty="0"/>
              <a:t> `</a:t>
            </a:r>
            <a:r>
              <a:rPr lang="en-GB" sz="3500" dirty="0" err="1"/>
              <a:t>ncyou</a:t>
            </a:r>
            <a:r>
              <a:rPr lang="en-GB" sz="3500" dirty="0"/>
              <a:t> </a:t>
            </a:r>
            <a:r>
              <a:rPr lang="en-GB" sz="3500" dirty="0" err="1"/>
              <a:t>niben</a:t>
            </a:r>
            <a:r>
              <a:rPr lang="en-GB" sz="3500" dirty="0"/>
              <a:t>.</a:t>
            </a:r>
          </a:p>
        </p:txBody>
      </p:sp>
    </p:spTree>
    <p:extLst>
      <p:ext uri="{BB962C8B-B14F-4D97-AF65-F5344CB8AC3E}">
        <p14:creationId xmlns:p14="http://schemas.microsoft.com/office/powerpoint/2010/main" val="324279956"/>
      </p:ext>
    </p:extLst>
  </p:cSld>
  <p:clrMapOvr>
    <a:masterClrMapping/>
  </p:clrMapOvr>
</p:sld>
</file>

<file path=ppt/slides/slide12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382B39F-635F-4713-B862-BB75C9BA1735}"/>
              </a:ext>
            </a:extLst>
          </p:cNvPr>
          <p:cNvSpPr>
            <a:spLocks noGrp="1"/>
          </p:cNvSpPr>
          <p:nvPr>
            <p:ph type="body" sz="quarter" idx="10"/>
          </p:nvPr>
        </p:nvSpPr>
        <p:spPr/>
        <p:txBody>
          <a:bodyPr/>
          <a:lstStyle/>
          <a:p>
            <a:r>
              <a:rPr lang="ar-EG" dirty="0"/>
              <a:t>ناي إيه تيه إيڤول إممو أوو: إيه إڤئي إڤما إڤسوب: إنچيه أو بارثينيا إن آتثوليب: نيم أوچيـن ميسـي إممـي. </a:t>
            </a:r>
            <a:endParaRPr lang="en-GB" dirty="0"/>
          </a:p>
        </p:txBody>
      </p:sp>
      <p:sp>
        <p:nvSpPr>
          <p:cNvPr id="3" name="Text Placeholder 2">
            <a:extLst>
              <a:ext uri="{FF2B5EF4-FFF2-40B4-BE49-F238E27FC236}">
                <a16:creationId xmlns:a16="http://schemas.microsoft.com/office/drawing/2014/main" id="{F8B65B19-4310-4B01-BD43-CFED27834AD5}"/>
              </a:ext>
            </a:extLst>
          </p:cNvPr>
          <p:cNvSpPr>
            <a:spLocks noGrp="1"/>
          </p:cNvSpPr>
          <p:nvPr>
            <p:ph type="body" sz="quarter" idx="11"/>
          </p:nvPr>
        </p:nvSpPr>
        <p:spPr/>
        <p:txBody>
          <a:bodyPr anchor="ctr"/>
          <a:lstStyle/>
          <a:p>
            <a:r>
              <a:rPr lang="ar-EG" sz="3700" dirty="0"/>
              <a:t>هذه التى منها، اجتمع معا، بتولية بلا دنس، وميلاد حقيقي.</a:t>
            </a:r>
            <a:endParaRPr lang="en-GB" sz="3700" dirty="0"/>
          </a:p>
        </p:txBody>
      </p:sp>
      <p:sp>
        <p:nvSpPr>
          <p:cNvPr id="4" name="Text Placeholder 3">
            <a:extLst>
              <a:ext uri="{FF2B5EF4-FFF2-40B4-BE49-F238E27FC236}">
                <a16:creationId xmlns:a16="http://schemas.microsoft.com/office/drawing/2014/main" id="{C36F91C4-EAA5-4521-AE07-EA7FA189DF1D}"/>
              </a:ext>
            </a:extLst>
          </p:cNvPr>
          <p:cNvSpPr>
            <a:spLocks noGrp="1"/>
          </p:cNvSpPr>
          <p:nvPr>
            <p:ph type="body" sz="quarter" idx="12"/>
          </p:nvPr>
        </p:nvSpPr>
        <p:spPr/>
        <p:txBody>
          <a:bodyPr/>
          <a:lstStyle/>
          <a:p>
            <a:r>
              <a:rPr lang="en-GB" dirty="0" err="1"/>
              <a:t>Nai</a:t>
            </a:r>
            <a:r>
              <a:rPr lang="en-GB" dirty="0"/>
              <a:t> </a:t>
            </a:r>
            <a:r>
              <a:rPr lang="en-GB" dirty="0" err="1"/>
              <a:t>ete</a:t>
            </a:r>
            <a:r>
              <a:rPr lang="en-GB" dirty="0"/>
              <a:t> `</a:t>
            </a:r>
            <a:r>
              <a:rPr lang="en-GB" dirty="0" err="1"/>
              <a:t>ebol</a:t>
            </a:r>
            <a:r>
              <a:rPr lang="en-GB" dirty="0"/>
              <a:t> `</a:t>
            </a:r>
            <a:r>
              <a:rPr lang="en-GB" dirty="0" err="1"/>
              <a:t>mmwou</a:t>
            </a:r>
            <a:r>
              <a:rPr lang="en-GB" dirty="0"/>
              <a:t>@ `</a:t>
            </a:r>
            <a:r>
              <a:rPr lang="en-GB" dirty="0" err="1"/>
              <a:t>e`au`i</a:t>
            </a:r>
            <a:r>
              <a:rPr lang="en-GB" dirty="0"/>
              <a:t> </a:t>
            </a:r>
            <a:r>
              <a:rPr lang="en-GB" dirty="0" err="1"/>
              <a:t>euma</a:t>
            </a:r>
            <a:r>
              <a:rPr lang="en-GB" dirty="0"/>
              <a:t> </a:t>
            </a:r>
            <a:r>
              <a:rPr lang="en-GB" dirty="0" err="1"/>
              <a:t>eucop</a:t>
            </a:r>
            <a:r>
              <a:rPr lang="en-GB" dirty="0"/>
              <a:t>@ `</a:t>
            </a:r>
            <a:r>
              <a:rPr lang="en-GB" dirty="0" err="1"/>
              <a:t>nje</a:t>
            </a:r>
            <a:r>
              <a:rPr lang="en-GB" dirty="0"/>
              <a:t> </a:t>
            </a:r>
            <a:r>
              <a:rPr lang="en-GB" dirty="0" err="1"/>
              <a:t>oupar;enia</a:t>
            </a:r>
            <a:r>
              <a:rPr lang="en-GB" dirty="0"/>
              <a:t> `</a:t>
            </a:r>
            <a:r>
              <a:rPr lang="en-GB" dirty="0" err="1"/>
              <a:t>n`at;wleb</a:t>
            </a:r>
            <a:r>
              <a:rPr lang="en-GB" dirty="0"/>
              <a:t>@ </a:t>
            </a:r>
            <a:r>
              <a:rPr lang="en-GB" dirty="0" err="1"/>
              <a:t>nem</a:t>
            </a:r>
            <a:r>
              <a:rPr lang="en-GB" dirty="0"/>
              <a:t> </a:t>
            </a:r>
            <a:r>
              <a:rPr lang="en-GB" dirty="0" err="1"/>
              <a:t>oujinmici</a:t>
            </a:r>
            <a:r>
              <a:rPr lang="en-GB" dirty="0"/>
              <a:t> `</a:t>
            </a:r>
            <a:r>
              <a:rPr lang="en-GB" dirty="0" err="1"/>
              <a:t>mmyi</a:t>
            </a:r>
            <a:r>
              <a:rPr lang="en-GB" dirty="0"/>
              <a:t>.</a:t>
            </a:r>
          </a:p>
        </p:txBody>
      </p:sp>
    </p:spTree>
    <p:extLst>
      <p:ext uri="{BB962C8B-B14F-4D97-AF65-F5344CB8AC3E}">
        <p14:creationId xmlns:p14="http://schemas.microsoft.com/office/powerpoint/2010/main" val="3051405862"/>
      </p:ext>
    </p:extLst>
  </p:cSld>
  <p:clrMapOvr>
    <a:masterClrMapping/>
  </p:clrMapOvr>
</p:sld>
</file>

<file path=ppt/slides/slide12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9E51A97-FF16-4377-812E-8BD9B1415A22}"/>
              </a:ext>
            </a:extLst>
          </p:cNvPr>
          <p:cNvSpPr>
            <a:spLocks noGrp="1"/>
          </p:cNvSpPr>
          <p:nvPr>
            <p:ph type="body" sz="quarter" idx="10"/>
          </p:nvPr>
        </p:nvSpPr>
        <p:spPr/>
        <p:txBody>
          <a:bodyPr/>
          <a:lstStyle/>
          <a:p>
            <a:r>
              <a:rPr lang="ar-EG" sz="3800" dirty="0"/>
              <a:t>أو غار إمبيه أو غاموس: إرشورب إيه بي چينميسي: أوو ذيه أون إمبيه بي چينميسي: ڤول إيڤول إنتيس بارثينيا. </a:t>
            </a:r>
            <a:endParaRPr lang="en-GB" sz="3800" dirty="0"/>
          </a:p>
        </p:txBody>
      </p:sp>
      <p:sp>
        <p:nvSpPr>
          <p:cNvPr id="3" name="Text Placeholder 2">
            <a:extLst>
              <a:ext uri="{FF2B5EF4-FFF2-40B4-BE49-F238E27FC236}">
                <a16:creationId xmlns:a16="http://schemas.microsoft.com/office/drawing/2014/main" id="{C5266FAC-8578-43EE-8A8D-597728F2C3E2}"/>
              </a:ext>
            </a:extLst>
          </p:cNvPr>
          <p:cNvSpPr>
            <a:spLocks noGrp="1"/>
          </p:cNvSpPr>
          <p:nvPr>
            <p:ph type="body" sz="quarter" idx="11"/>
          </p:nvPr>
        </p:nvSpPr>
        <p:spPr/>
        <p:txBody>
          <a:bodyPr anchor="ctr"/>
          <a:lstStyle/>
          <a:p>
            <a:r>
              <a:rPr lang="ar-EG" sz="3600" dirty="0"/>
              <a:t>لأنه لم يسبق، الميلاد زواج، ولم يحل الميلاد، أيضاً بتوليتها. </a:t>
            </a:r>
            <a:endParaRPr lang="en-GB" sz="3600" dirty="0"/>
          </a:p>
        </p:txBody>
      </p:sp>
      <p:sp>
        <p:nvSpPr>
          <p:cNvPr id="4" name="Text Placeholder 3">
            <a:extLst>
              <a:ext uri="{FF2B5EF4-FFF2-40B4-BE49-F238E27FC236}">
                <a16:creationId xmlns:a16="http://schemas.microsoft.com/office/drawing/2014/main" id="{CC1241FE-8CD0-4222-99C3-462E17D4757D}"/>
              </a:ext>
            </a:extLst>
          </p:cNvPr>
          <p:cNvSpPr>
            <a:spLocks noGrp="1"/>
          </p:cNvSpPr>
          <p:nvPr>
            <p:ph type="body" sz="quarter" idx="12"/>
          </p:nvPr>
        </p:nvSpPr>
        <p:spPr/>
        <p:txBody>
          <a:bodyPr/>
          <a:lstStyle/>
          <a:p>
            <a:r>
              <a:rPr lang="en-GB" sz="3900" dirty="0" err="1"/>
              <a:t>Ou</a:t>
            </a:r>
            <a:r>
              <a:rPr lang="en-GB" sz="3900" dirty="0"/>
              <a:t> gar `</a:t>
            </a:r>
            <a:r>
              <a:rPr lang="en-GB" sz="3900" dirty="0" err="1"/>
              <a:t>mpe</a:t>
            </a:r>
            <a:r>
              <a:rPr lang="en-GB" sz="3900" dirty="0"/>
              <a:t> </a:t>
            </a:r>
            <a:r>
              <a:rPr lang="en-GB" sz="3900" dirty="0" err="1"/>
              <a:t>ougamoc</a:t>
            </a:r>
            <a:r>
              <a:rPr lang="en-GB" sz="3900" dirty="0"/>
              <a:t>@ </a:t>
            </a:r>
            <a:r>
              <a:rPr lang="en-GB" sz="3900" dirty="0" err="1"/>
              <a:t>ersorp</a:t>
            </a:r>
            <a:r>
              <a:rPr lang="en-GB" sz="3900" dirty="0"/>
              <a:t> `</a:t>
            </a:r>
            <a:r>
              <a:rPr lang="en-GB" sz="3900" dirty="0" err="1"/>
              <a:t>epijinmici</a:t>
            </a:r>
            <a:r>
              <a:rPr lang="en-GB" sz="3900" dirty="0"/>
              <a:t>@ </a:t>
            </a:r>
            <a:r>
              <a:rPr lang="en-GB" sz="3900" dirty="0" err="1"/>
              <a:t>oude</a:t>
            </a:r>
            <a:r>
              <a:rPr lang="en-GB" sz="3900" dirty="0"/>
              <a:t> on `</a:t>
            </a:r>
            <a:r>
              <a:rPr lang="en-GB" sz="3900" dirty="0" err="1"/>
              <a:t>mpe</a:t>
            </a:r>
            <a:r>
              <a:rPr lang="en-GB" sz="3900" dirty="0"/>
              <a:t> </a:t>
            </a:r>
            <a:r>
              <a:rPr lang="en-GB" sz="3900" dirty="0" err="1"/>
              <a:t>pijinmici</a:t>
            </a:r>
            <a:r>
              <a:rPr lang="en-GB" sz="3900" dirty="0"/>
              <a:t>@ </a:t>
            </a:r>
            <a:r>
              <a:rPr lang="en-GB" sz="3900" dirty="0" err="1"/>
              <a:t>bwl</a:t>
            </a:r>
            <a:r>
              <a:rPr lang="en-GB" sz="3900" dirty="0"/>
              <a:t> `</a:t>
            </a:r>
            <a:r>
              <a:rPr lang="en-GB" sz="3900" dirty="0" err="1"/>
              <a:t>ebol</a:t>
            </a:r>
            <a:r>
              <a:rPr lang="en-GB" sz="3900" dirty="0"/>
              <a:t> `</a:t>
            </a:r>
            <a:r>
              <a:rPr lang="en-GB" sz="3900" dirty="0" err="1"/>
              <a:t>ntecpar;enia</a:t>
            </a:r>
            <a:r>
              <a:rPr lang="en-GB" sz="3900" dirty="0"/>
              <a:t>.</a:t>
            </a:r>
          </a:p>
        </p:txBody>
      </p:sp>
    </p:spTree>
    <p:extLst>
      <p:ext uri="{BB962C8B-B14F-4D97-AF65-F5344CB8AC3E}">
        <p14:creationId xmlns:p14="http://schemas.microsoft.com/office/powerpoint/2010/main" val="910792026"/>
      </p:ext>
    </p:extLst>
  </p:cSld>
  <p:clrMapOvr>
    <a:masterClrMapping/>
  </p:clrMapOvr>
</p:sld>
</file>

<file path=ppt/slides/slide12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8423290-3287-4631-BE79-B2FD2D764E1D}"/>
              </a:ext>
            </a:extLst>
          </p:cNvPr>
          <p:cNvSpPr>
            <a:spLocks noGrp="1"/>
          </p:cNvSpPr>
          <p:nvPr>
            <p:ph type="body" sz="quarter" idx="10"/>
          </p:nvPr>
        </p:nvSpPr>
        <p:spPr/>
        <p:txBody>
          <a:bodyPr/>
          <a:lstStyle/>
          <a:p>
            <a:pPr>
              <a:spcBef>
                <a:spcPts val="0"/>
              </a:spcBef>
            </a:pPr>
            <a:r>
              <a:rPr lang="ar-EG" dirty="0"/>
              <a:t>في غار إيطاڤ ماسف هوس نوتي: </a:t>
            </a:r>
            <a:endParaRPr lang="en-US" dirty="0"/>
          </a:p>
          <a:p>
            <a:pPr>
              <a:spcBef>
                <a:spcPts val="0"/>
              </a:spcBef>
            </a:pPr>
            <a:r>
              <a:rPr lang="ar-EG" dirty="0"/>
              <a:t>آباثيس إيڤول خين إفيوت:</a:t>
            </a:r>
            <a:endParaRPr lang="en-GB" dirty="0"/>
          </a:p>
        </p:txBody>
      </p:sp>
      <p:sp>
        <p:nvSpPr>
          <p:cNvPr id="3" name="Text Placeholder 2">
            <a:extLst>
              <a:ext uri="{FF2B5EF4-FFF2-40B4-BE49-F238E27FC236}">
                <a16:creationId xmlns:a16="http://schemas.microsoft.com/office/drawing/2014/main" id="{B02DF741-1B5F-425E-978F-2135F9C1EF63}"/>
              </a:ext>
            </a:extLst>
          </p:cNvPr>
          <p:cNvSpPr>
            <a:spLocks noGrp="1"/>
          </p:cNvSpPr>
          <p:nvPr>
            <p:ph type="body" sz="quarter" idx="11"/>
          </p:nvPr>
        </p:nvSpPr>
        <p:spPr/>
        <p:txBody>
          <a:bodyPr anchor="ctr"/>
          <a:lstStyle/>
          <a:p>
            <a:r>
              <a:rPr lang="ar-EG" dirty="0"/>
              <a:t>لأنه الذى ولد إله، بغير ألم من الأب، </a:t>
            </a:r>
            <a:endParaRPr lang="en-GB" dirty="0"/>
          </a:p>
        </p:txBody>
      </p:sp>
      <p:sp>
        <p:nvSpPr>
          <p:cNvPr id="4" name="Text Placeholder 3">
            <a:extLst>
              <a:ext uri="{FF2B5EF4-FFF2-40B4-BE49-F238E27FC236}">
                <a16:creationId xmlns:a16="http://schemas.microsoft.com/office/drawing/2014/main" id="{2F248AC1-834B-4057-9247-8FDCD8629A6A}"/>
              </a:ext>
            </a:extLst>
          </p:cNvPr>
          <p:cNvSpPr>
            <a:spLocks noGrp="1"/>
          </p:cNvSpPr>
          <p:nvPr>
            <p:ph type="body" sz="quarter" idx="12"/>
          </p:nvPr>
        </p:nvSpPr>
        <p:spPr/>
        <p:txBody>
          <a:bodyPr/>
          <a:lstStyle/>
          <a:p>
            <a:pPr>
              <a:spcBef>
                <a:spcPts val="0"/>
              </a:spcBef>
            </a:pPr>
            <a:r>
              <a:rPr lang="en-GB" dirty="0" err="1"/>
              <a:t>Vy</a:t>
            </a:r>
            <a:r>
              <a:rPr lang="en-GB" dirty="0"/>
              <a:t> gar </a:t>
            </a:r>
            <a:r>
              <a:rPr lang="en-GB" dirty="0" err="1"/>
              <a:t>etaumacf</a:t>
            </a:r>
            <a:r>
              <a:rPr lang="en-GB" dirty="0"/>
              <a:t> </a:t>
            </a:r>
            <a:r>
              <a:rPr lang="en-GB" dirty="0" err="1"/>
              <a:t>hwc</a:t>
            </a:r>
            <a:r>
              <a:rPr lang="en-GB" dirty="0"/>
              <a:t> </a:t>
            </a:r>
            <a:r>
              <a:rPr lang="en-GB" dirty="0" err="1"/>
              <a:t>Nou</a:t>
            </a:r>
            <a:r>
              <a:rPr lang="en-GB" dirty="0"/>
              <a:t>]@</a:t>
            </a:r>
          </a:p>
          <a:p>
            <a:pPr>
              <a:spcBef>
                <a:spcPts val="0"/>
              </a:spcBef>
            </a:pPr>
            <a:r>
              <a:rPr lang="en-GB" dirty="0"/>
              <a:t> `</a:t>
            </a:r>
            <a:r>
              <a:rPr lang="en-GB" dirty="0" err="1"/>
              <a:t>apa;yc</a:t>
            </a:r>
            <a:r>
              <a:rPr lang="en-GB" dirty="0"/>
              <a:t> `</a:t>
            </a:r>
            <a:r>
              <a:rPr lang="en-GB" dirty="0" err="1"/>
              <a:t>ebolqen</a:t>
            </a:r>
            <a:r>
              <a:rPr lang="en-GB" dirty="0"/>
              <a:t> `</a:t>
            </a:r>
            <a:r>
              <a:rPr lang="en-GB" dirty="0" err="1"/>
              <a:t>Viwt</a:t>
            </a:r>
            <a:r>
              <a:rPr lang="en-GB" dirty="0"/>
              <a:t>@</a:t>
            </a:r>
          </a:p>
        </p:txBody>
      </p:sp>
    </p:spTree>
    <p:extLst>
      <p:ext uri="{BB962C8B-B14F-4D97-AF65-F5344CB8AC3E}">
        <p14:creationId xmlns:p14="http://schemas.microsoft.com/office/powerpoint/2010/main" val="4042271913"/>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E3A6E-7899-4422-A724-1EA8FA41CCEA}"/>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60E7E829-2D1F-4F65-9A6F-9BF8023292D0}"/>
              </a:ext>
            </a:extLst>
          </p:cNvPr>
          <p:cNvSpPr>
            <a:spLocks noGrp="1"/>
          </p:cNvSpPr>
          <p:nvPr>
            <p:ph type="body" sz="quarter" idx="10"/>
          </p:nvPr>
        </p:nvSpPr>
        <p:spPr/>
        <p:txBody>
          <a:bodyPr/>
          <a:lstStyle/>
          <a:p>
            <a:r>
              <a:rPr lang="ar-EG" sz="3600" b="1" kern="1200" dirty="0">
                <a:solidFill>
                  <a:schemeClr val="bg1"/>
                </a:solidFill>
                <a:latin typeface="Times New Roman" pitchFamily="18" charset="0"/>
                <a:ea typeface="+mn-ea"/>
                <a:cs typeface="Times New Roman" pitchFamily="18" charset="0"/>
              </a:rPr>
              <a:t>في إتئيري إنهانيشتي إن إشفيري إمماڤاطف: الليلويا چيه بيف </a:t>
            </a:r>
            <a:r>
              <a:rPr lang="ar-EG" sz="3600" b="1" kern="1200" baseline="0" dirty="0">
                <a:solidFill>
                  <a:schemeClr val="bg1"/>
                </a:solidFill>
                <a:latin typeface="Times New Roman" pitchFamily="18" charset="0"/>
                <a:ea typeface="+mn-ea"/>
                <a:cs typeface="Times New Roman" pitchFamily="18" charset="0"/>
              </a:rPr>
              <a:t>ناي شوب شا إينيه.</a:t>
            </a:r>
            <a:endParaRPr lang="ar-EG" sz="3600" b="1" kern="1200" dirty="0">
              <a:solidFill>
                <a:schemeClr val="bg1"/>
              </a:solidFill>
              <a:latin typeface="Times New Roman" pitchFamily="18" charset="0"/>
              <a:ea typeface="+mn-ea"/>
              <a:cs typeface="Times New Roman" pitchFamily="18" charset="0"/>
            </a:endParaRPr>
          </a:p>
        </p:txBody>
      </p:sp>
      <p:sp>
        <p:nvSpPr>
          <p:cNvPr id="4" name="Text Placeholder 3">
            <a:extLst>
              <a:ext uri="{FF2B5EF4-FFF2-40B4-BE49-F238E27FC236}">
                <a16:creationId xmlns:a16="http://schemas.microsoft.com/office/drawing/2014/main" id="{04AC79BE-19E7-4814-8F8A-EFA51811F630}"/>
              </a:ext>
            </a:extLst>
          </p:cNvPr>
          <p:cNvSpPr>
            <a:spLocks noGrp="1"/>
          </p:cNvSpPr>
          <p:nvPr>
            <p:ph type="body" sz="quarter" idx="11"/>
          </p:nvPr>
        </p:nvSpPr>
        <p:spPr>
          <a:xfrm>
            <a:off x="0" y="3710609"/>
            <a:ext cx="9144000" cy="675654"/>
          </a:xfrm>
        </p:spPr>
        <p:txBody>
          <a:bodyPr/>
          <a:lstStyle/>
          <a:p>
            <a:r>
              <a:rPr lang="ar-EG" sz="3600" b="1" kern="1200" dirty="0">
                <a:solidFill>
                  <a:schemeClr val="bg1"/>
                </a:solidFill>
                <a:latin typeface="Times New Roman" pitchFamily="18" charset="0"/>
                <a:ea typeface="+mn-ea"/>
                <a:cs typeface="Times New Roman" pitchFamily="18" charset="0"/>
              </a:rPr>
              <a:t>الصانع العجائب العظام وحده، هلليلويا لأن إلى الأبد رحمته.</a:t>
            </a:r>
          </a:p>
        </p:txBody>
      </p:sp>
      <p:sp>
        <p:nvSpPr>
          <p:cNvPr id="5" name="Text Placeholder 4">
            <a:extLst>
              <a:ext uri="{FF2B5EF4-FFF2-40B4-BE49-F238E27FC236}">
                <a16:creationId xmlns:a16="http://schemas.microsoft.com/office/drawing/2014/main" id="{5C186DE7-30BE-47E8-93C7-BBDB4B82D49A}"/>
              </a:ext>
            </a:extLst>
          </p:cNvPr>
          <p:cNvSpPr>
            <a:spLocks noGrp="1"/>
          </p:cNvSpPr>
          <p:nvPr>
            <p:ph type="body" sz="quarter" idx="12"/>
          </p:nvPr>
        </p:nvSpPr>
        <p:spPr>
          <a:xfrm>
            <a:off x="0" y="4386263"/>
            <a:ext cx="9144000" cy="1189740"/>
          </a:xfrm>
        </p:spPr>
        <p:txBody>
          <a:bodyPr/>
          <a:lstStyle/>
          <a:p>
            <a:r>
              <a:rPr lang="fr-FR" dirty="0" err="1"/>
              <a:t>Vyet`iri</a:t>
            </a:r>
            <a:r>
              <a:rPr lang="fr-FR" dirty="0"/>
              <a:t> `</a:t>
            </a:r>
            <a:r>
              <a:rPr lang="fr-FR" dirty="0" err="1"/>
              <a:t>nhannis</a:t>
            </a:r>
            <a:r>
              <a:rPr lang="fr-FR" dirty="0"/>
              <a:t>] `n`</a:t>
            </a:r>
            <a:r>
              <a:rPr lang="fr-FR" dirty="0" err="1"/>
              <a:t>svyri</a:t>
            </a:r>
            <a:r>
              <a:rPr lang="fr-FR" dirty="0"/>
              <a:t> `</a:t>
            </a:r>
            <a:r>
              <a:rPr lang="fr-FR" dirty="0" err="1"/>
              <a:t>mmauatf</a:t>
            </a:r>
            <a:r>
              <a:rPr lang="fr-FR" dirty="0"/>
              <a:t>@ </a:t>
            </a:r>
            <a:r>
              <a:rPr lang="fr-FR" dirty="0" err="1"/>
              <a:t>allyloui`a</a:t>
            </a:r>
            <a:r>
              <a:rPr lang="fr-FR" dirty="0"/>
              <a:t> je </a:t>
            </a:r>
            <a:r>
              <a:rPr lang="fr-FR" dirty="0" err="1"/>
              <a:t>pefnai</a:t>
            </a:r>
            <a:r>
              <a:rPr lang="fr-FR" dirty="0"/>
              <a:t> </a:t>
            </a:r>
            <a:r>
              <a:rPr lang="fr-FR" dirty="0" err="1"/>
              <a:t>sop</a:t>
            </a:r>
            <a:r>
              <a:rPr lang="fr-FR" dirty="0"/>
              <a:t> sa `</a:t>
            </a:r>
            <a:r>
              <a:rPr lang="fr-FR" dirty="0" err="1"/>
              <a:t>eneh</a:t>
            </a:r>
            <a:r>
              <a:rPr lang="fr-FR" dirty="0"/>
              <a:t>.</a:t>
            </a:r>
          </a:p>
          <a:p>
            <a:endParaRPr lang="en-GB" dirty="0"/>
          </a:p>
        </p:txBody>
      </p:sp>
    </p:spTree>
    <p:extLst>
      <p:ext uri="{BB962C8B-B14F-4D97-AF65-F5344CB8AC3E}">
        <p14:creationId xmlns:p14="http://schemas.microsoft.com/office/powerpoint/2010/main" val="1695179052"/>
      </p:ext>
    </p:extLst>
  </p:cSld>
  <p:clrMapOvr>
    <a:masterClrMapping/>
  </p:clrMapOvr>
</p:sld>
</file>

<file path=ppt/slides/slide12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8ECD1B9-5BEA-4C4F-B7D1-4480D717592F}"/>
              </a:ext>
            </a:extLst>
          </p:cNvPr>
          <p:cNvSpPr>
            <a:spLocks noGrp="1"/>
          </p:cNvSpPr>
          <p:nvPr>
            <p:ph type="body" sz="quarter" idx="10"/>
          </p:nvPr>
        </p:nvSpPr>
        <p:spPr/>
        <p:txBody>
          <a:bodyPr/>
          <a:lstStyle/>
          <a:p>
            <a:pPr>
              <a:spcBef>
                <a:spcPts val="0"/>
              </a:spcBef>
            </a:pPr>
            <a:r>
              <a:rPr lang="ar-EG" dirty="0"/>
              <a:t>أڤماسف أون كاطا ساركس: </a:t>
            </a:r>
            <a:endParaRPr lang="en-US" dirty="0"/>
          </a:p>
          <a:p>
            <a:pPr>
              <a:spcBef>
                <a:spcPts val="0"/>
              </a:spcBef>
            </a:pPr>
            <a:r>
              <a:rPr lang="ar-EG" dirty="0"/>
              <a:t>آباثيس إيڤول خين تي بارثينوس.</a:t>
            </a:r>
            <a:endParaRPr lang="en-GB" dirty="0"/>
          </a:p>
        </p:txBody>
      </p:sp>
      <p:sp>
        <p:nvSpPr>
          <p:cNvPr id="3" name="Text Placeholder 2">
            <a:extLst>
              <a:ext uri="{FF2B5EF4-FFF2-40B4-BE49-F238E27FC236}">
                <a16:creationId xmlns:a16="http://schemas.microsoft.com/office/drawing/2014/main" id="{E5223124-0E14-48CD-A35F-C8249DB4B508}"/>
              </a:ext>
            </a:extLst>
          </p:cNvPr>
          <p:cNvSpPr>
            <a:spLocks noGrp="1"/>
          </p:cNvSpPr>
          <p:nvPr>
            <p:ph type="body" sz="quarter" idx="11"/>
          </p:nvPr>
        </p:nvSpPr>
        <p:spPr/>
        <p:txBody>
          <a:bodyPr anchor="ctr"/>
          <a:lstStyle/>
          <a:p>
            <a:r>
              <a:rPr lang="ar-EG" dirty="0"/>
              <a:t>ولد أيضاً حسب الجسد، بغير ألم من العذراء. </a:t>
            </a:r>
            <a:endParaRPr lang="en-GB" dirty="0"/>
          </a:p>
        </p:txBody>
      </p:sp>
      <p:sp>
        <p:nvSpPr>
          <p:cNvPr id="4" name="Text Placeholder 3">
            <a:extLst>
              <a:ext uri="{FF2B5EF4-FFF2-40B4-BE49-F238E27FC236}">
                <a16:creationId xmlns:a16="http://schemas.microsoft.com/office/drawing/2014/main" id="{B5B90008-2610-4D59-9510-0C1C2648774F}"/>
              </a:ext>
            </a:extLst>
          </p:cNvPr>
          <p:cNvSpPr>
            <a:spLocks noGrp="1"/>
          </p:cNvSpPr>
          <p:nvPr>
            <p:ph type="body" sz="quarter" idx="12"/>
          </p:nvPr>
        </p:nvSpPr>
        <p:spPr/>
        <p:txBody>
          <a:bodyPr/>
          <a:lstStyle/>
          <a:p>
            <a:pPr>
              <a:spcBef>
                <a:spcPts val="0"/>
              </a:spcBef>
            </a:pPr>
            <a:r>
              <a:rPr lang="en-GB" dirty="0" err="1"/>
              <a:t>aumacf</a:t>
            </a:r>
            <a:r>
              <a:rPr lang="en-GB" dirty="0"/>
              <a:t> on kata </a:t>
            </a:r>
            <a:r>
              <a:rPr lang="en-GB" dirty="0" err="1"/>
              <a:t>carx</a:t>
            </a:r>
            <a:r>
              <a:rPr lang="en-GB" dirty="0"/>
              <a:t>@</a:t>
            </a:r>
          </a:p>
          <a:p>
            <a:pPr>
              <a:spcBef>
                <a:spcPts val="0"/>
              </a:spcBef>
            </a:pPr>
            <a:r>
              <a:rPr lang="en-GB" dirty="0"/>
              <a:t> </a:t>
            </a:r>
            <a:r>
              <a:rPr lang="en-GB" dirty="0" err="1"/>
              <a:t>apa;yc</a:t>
            </a:r>
            <a:r>
              <a:rPr lang="en-GB" dirty="0"/>
              <a:t> `</a:t>
            </a:r>
            <a:r>
              <a:rPr lang="en-GB" dirty="0" err="1"/>
              <a:t>ebolqen</a:t>
            </a:r>
            <a:r>
              <a:rPr lang="en-GB" dirty="0"/>
              <a:t> ]</a:t>
            </a:r>
            <a:r>
              <a:rPr lang="en-GB" dirty="0" err="1"/>
              <a:t>Par;enoc</a:t>
            </a:r>
            <a:r>
              <a:rPr lang="en-GB" dirty="0"/>
              <a:t>.</a:t>
            </a:r>
          </a:p>
        </p:txBody>
      </p:sp>
    </p:spTree>
    <p:extLst>
      <p:ext uri="{BB962C8B-B14F-4D97-AF65-F5344CB8AC3E}">
        <p14:creationId xmlns:p14="http://schemas.microsoft.com/office/powerpoint/2010/main" val="1749699929"/>
      </p:ext>
    </p:extLst>
  </p:cSld>
  <p:clrMapOvr>
    <a:masterClrMapping/>
  </p:clrMapOvr>
</p:sld>
</file>

<file path=ppt/slides/slide12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1281AD5-D64B-43EF-A9D0-C4B4B9047AD8}"/>
              </a:ext>
            </a:extLst>
          </p:cNvPr>
          <p:cNvSpPr>
            <a:spLocks noGrp="1"/>
          </p:cNvSpPr>
          <p:nvPr>
            <p:ph type="body" sz="quarter" idx="10"/>
          </p:nvPr>
        </p:nvSpPr>
        <p:spPr/>
        <p:txBody>
          <a:bodyPr/>
          <a:lstStyle/>
          <a:p>
            <a:pPr>
              <a:spcBef>
                <a:spcPts val="0"/>
              </a:spcBef>
            </a:pPr>
            <a:r>
              <a:rPr lang="ar-EG" dirty="0"/>
              <a:t>أوو أي بيه إيڤول خين إسناڤ: </a:t>
            </a:r>
            <a:endParaRPr lang="en-US" dirty="0"/>
          </a:p>
          <a:p>
            <a:pPr>
              <a:spcBef>
                <a:spcPts val="0"/>
              </a:spcBef>
            </a:pPr>
            <a:r>
              <a:rPr lang="ar-EG" dirty="0"/>
              <a:t>أوميت نوتي نيم أوميت رومي: </a:t>
            </a:r>
            <a:endParaRPr lang="en-GB" dirty="0"/>
          </a:p>
        </p:txBody>
      </p:sp>
      <p:sp>
        <p:nvSpPr>
          <p:cNvPr id="3" name="Text Placeholder 2">
            <a:extLst>
              <a:ext uri="{FF2B5EF4-FFF2-40B4-BE49-F238E27FC236}">
                <a16:creationId xmlns:a16="http://schemas.microsoft.com/office/drawing/2014/main" id="{D865359A-212C-4D87-A4F2-5C08C2F899E7}"/>
              </a:ext>
            </a:extLst>
          </p:cNvPr>
          <p:cNvSpPr>
            <a:spLocks noGrp="1"/>
          </p:cNvSpPr>
          <p:nvPr>
            <p:ph type="body" sz="quarter" idx="11"/>
          </p:nvPr>
        </p:nvSpPr>
        <p:spPr/>
        <p:txBody>
          <a:bodyPr anchor="ctr"/>
          <a:lstStyle/>
          <a:p>
            <a:r>
              <a:rPr lang="ar-EG" dirty="0"/>
              <a:t>هو اتحاد الاثنين، لاهوت وناسوت، </a:t>
            </a:r>
            <a:endParaRPr lang="en-GB" dirty="0"/>
          </a:p>
        </p:txBody>
      </p:sp>
      <p:sp>
        <p:nvSpPr>
          <p:cNvPr id="4" name="Text Placeholder 3">
            <a:extLst>
              <a:ext uri="{FF2B5EF4-FFF2-40B4-BE49-F238E27FC236}">
                <a16:creationId xmlns:a16="http://schemas.microsoft.com/office/drawing/2014/main" id="{8E83DACD-C1DC-42D1-AF8E-BBFCCA28E2B5}"/>
              </a:ext>
            </a:extLst>
          </p:cNvPr>
          <p:cNvSpPr>
            <a:spLocks noGrp="1"/>
          </p:cNvSpPr>
          <p:nvPr>
            <p:ph type="body" sz="quarter" idx="12"/>
          </p:nvPr>
        </p:nvSpPr>
        <p:spPr/>
        <p:txBody>
          <a:bodyPr/>
          <a:lstStyle/>
          <a:p>
            <a:pPr>
              <a:spcBef>
                <a:spcPts val="0"/>
              </a:spcBef>
            </a:pPr>
            <a:r>
              <a:rPr lang="pt-BR" dirty="0"/>
              <a:t>Ouai pe `ebolqen `cnau@</a:t>
            </a:r>
          </a:p>
          <a:p>
            <a:pPr>
              <a:spcBef>
                <a:spcPts val="0"/>
              </a:spcBef>
            </a:pPr>
            <a:r>
              <a:rPr lang="pt-BR" dirty="0"/>
              <a:t> oume;nou] nem oumetrwmi@ </a:t>
            </a:r>
            <a:endParaRPr lang="en-GB" dirty="0"/>
          </a:p>
        </p:txBody>
      </p:sp>
    </p:spTree>
    <p:extLst>
      <p:ext uri="{BB962C8B-B14F-4D97-AF65-F5344CB8AC3E}">
        <p14:creationId xmlns:p14="http://schemas.microsoft.com/office/powerpoint/2010/main" val="3453248946"/>
      </p:ext>
    </p:extLst>
  </p:cSld>
  <p:clrMapOvr>
    <a:masterClrMapping/>
  </p:clrMapOvr>
</p:sld>
</file>

<file path=ppt/slides/slide12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6CC45CC-847D-4EB5-B8F2-D40449A90F24}"/>
              </a:ext>
            </a:extLst>
          </p:cNvPr>
          <p:cNvSpPr>
            <a:spLocks noGrp="1"/>
          </p:cNvSpPr>
          <p:nvPr>
            <p:ph type="body" sz="quarter" idx="10"/>
          </p:nvPr>
        </p:nvSpPr>
        <p:spPr/>
        <p:txBody>
          <a:bodyPr/>
          <a:lstStyle/>
          <a:p>
            <a:r>
              <a:rPr lang="ar-EG" dirty="0"/>
              <a:t>خين فاي سيه أوو أوشت إمموف إنچيه ني ماغوس: إڤكو إنرو أوو إڤئير ثيه أو لوجين. </a:t>
            </a:r>
            <a:endParaRPr lang="en-GB" dirty="0"/>
          </a:p>
        </p:txBody>
      </p:sp>
      <p:sp>
        <p:nvSpPr>
          <p:cNvPr id="3" name="Text Placeholder 2">
            <a:extLst>
              <a:ext uri="{FF2B5EF4-FFF2-40B4-BE49-F238E27FC236}">
                <a16:creationId xmlns:a16="http://schemas.microsoft.com/office/drawing/2014/main" id="{D188E835-EAB1-4660-884F-E3A6803C75FF}"/>
              </a:ext>
            </a:extLst>
          </p:cNvPr>
          <p:cNvSpPr>
            <a:spLocks noGrp="1"/>
          </p:cNvSpPr>
          <p:nvPr>
            <p:ph type="body" sz="quarter" idx="11"/>
          </p:nvPr>
        </p:nvSpPr>
        <p:spPr/>
        <p:txBody>
          <a:bodyPr anchor="ctr"/>
          <a:lstStyle/>
          <a:p>
            <a:r>
              <a:rPr lang="ar-EG" dirty="0"/>
              <a:t>ولهذا سجد</a:t>
            </a:r>
            <a:r>
              <a:rPr lang="en-US" dirty="0"/>
              <a:t> </a:t>
            </a:r>
            <a:r>
              <a:rPr lang="ar-EG" dirty="0"/>
              <a:t>له المجوس، ساكتين وناطقين بلاهوته. </a:t>
            </a:r>
            <a:endParaRPr lang="en-GB" dirty="0"/>
          </a:p>
        </p:txBody>
      </p:sp>
      <p:sp>
        <p:nvSpPr>
          <p:cNvPr id="4" name="Text Placeholder 3">
            <a:extLst>
              <a:ext uri="{FF2B5EF4-FFF2-40B4-BE49-F238E27FC236}">
                <a16:creationId xmlns:a16="http://schemas.microsoft.com/office/drawing/2014/main" id="{86D80750-3A4A-4929-A660-0E8CBCF36DCB}"/>
              </a:ext>
            </a:extLst>
          </p:cNvPr>
          <p:cNvSpPr>
            <a:spLocks noGrp="1"/>
          </p:cNvSpPr>
          <p:nvPr>
            <p:ph type="body" sz="quarter" idx="12"/>
          </p:nvPr>
        </p:nvSpPr>
        <p:spPr/>
        <p:txBody>
          <a:bodyPr/>
          <a:lstStyle/>
          <a:p>
            <a:r>
              <a:rPr lang="en-GB" dirty="0" err="1"/>
              <a:t>qen</a:t>
            </a:r>
            <a:r>
              <a:rPr lang="en-GB" dirty="0"/>
              <a:t> </a:t>
            </a:r>
            <a:r>
              <a:rPr lang="en-GB" dirty="0" err="1"/>
              <a:t>vai</a:t>
            </a:r>
            <a:r>
              <a:rPr lang="en-GB" dirty="0"/>
              <a:t> </a:t>
            </a:r>
            <a:r>
              <a:rPr lang="en-GB" dirty="0" err="1"/>
              <a:t>ceouwst</a:t>
            </a:r>
            <a:r>
              <a:rPr lang="en-GB" dirty="0"/>
              <a:t> `</a:t>
            </a:r>
            <a:r>
              <a:rPr lang="en-GB" dirty="0" err="1"/>
              <a:t>mmof</a:t>
            </a:r>
            <a:r>
              <a:rPr lang="en-GB" dirty="0"/>
              <a:t> `</a:t>
            </a:r>
            <a:r>
              <a:rPr lang="en-GB" dirty="0" err="1"/>
              <a:t>nje</a:t>
            </a:r>
            <a:r>
              <a:rPr lang="en-GB" dirty="0"/>
              <a:t> </a:t>
            </a:r>
            <a:r>
              <a:rPr lang="en-GB" dirty="0" err="1"/>
              <a:t>nimagoc</a:t>
            </a:r>
            <a:r>
              <a:rPr lang="en-GB" dirty="0"/>
              <a:t>@ </a:t>
            </a:r>
            <a:r>
              <a:rPr lang="en-GB" dirty="0" err="1"/>
              <a:t>eu,w</a:t>
            </a:r>
            <a:r>
              <a:rPr lang="en-GB" dirty="0"/>
              <a:t> `</a:t>
            </a:r>
            <a:r>
              <a:rPr lang="en-GB" dirty="0" err="1"/>
              <a:t>nrwou</a:t>
            </a:r>
            <a:r>
              <a:rPr lang="en-GB" dirty="0"/>
              <a:t> </a:t>
            </a:r>
            <a:r>
              <a:rPr lang="en-GB" dirty="0" err="1"/>
              <a:t>eu`er;e`ologin</a:t>
            </a:r>
            <a:r>
              <a:rPr lang="en-GB" dirty="0"/>
              <a:t>.</a:t>
            </a:r>
          </a:p>
        </p:txBody>
      </p:sp>
    </p:spTree>
    <p:extLst>
      <p:ext uri="{BB962C8B-B14F-4D97-AF65-F5344CB8AC3E}">
        <p14:creationId xmlns:p14="http://schemas.microsoft.com/office/powerpoint/2010/main" val="995123854"/>
      </p:ext>
    </p:extLst>
  </p:cSld>
  <p:clrMapOvr>
    <a:masterClrMapping/>
  </p:clrMapOvr>
</p:sld>
</file>

<file path=ppt/slides/slide12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1B731F6-406F-4081-946D-124A148FA431}"/>
              </a:ext>
            </a:extLst>
          </p:cNvPr>
          <p:cNvSpPr>
            <a:spLocks noGrp="1"/>
          </p:cNvSpPr>
          <p:nvPr>
            <p:ph type="body" sz="quarter" idx="10"/>
          </p:nvPr>
        </p:nvSpPr>
        <p:spPr>
          <a:xfrm>
            <a:off x="0" y="5809129"/>
            <a:ext cx="9144000" cy="1042246"/>
          </a:xfrm>
        </p:spPr>
        <p:txBody>
          <a:bodyPr/>
          <a:lstStyle/>
          <a:p>
            <a:r>
              <a:rPr lang="ar-EG" sz="3400" dirty="0"/>
              <a:t>أڤئيني ناف إنؤليڤانوس هوس نوتي : نيم أونوب هوس أوو رو: نيم أوشال إڤتيميني: إيه بيف جيمنو إنريف طانخو. </a:t>
            </a:r>
            <a:endParaRPr lang="en-GB" sz="3400" dirty="0"/>
          </a:p>
        </p:txBody>
      </p:sp>
      <p:sp>
        <p:nvSpPr>
          <p:cNvPr id="3" name="Text Placeholder 2">
            <a:extLst>
              <a:ext uri="{FF2B5EF4-FFF2-40B4-BE49-F238E27FC236}">
                <a16:creationId xmlns:a16="http://schemas.microsoft.com/office/drawing/2014/main" id="{8066439C-D157-4463-8303-3017F8770F2C}"/>
              </a:ext>
            </a:extLst>
          </p:cNvPr>
          <p:cNvSpPr>
            <a:spLocks noGrp="1"/>
          </p:cNvSpPr>
          <p:nvPr>
            <p:ph type="body" sz="quarter" idx="11"/>
          </p:nvPr>
        </p:nvSpPr>
        <p:spPr>
          <a:xfrm>
            <a:off x="0" y="3710609"/>
            <a:ext cx="9144000" cy="1083592"/>
          </a:xfrm>
        </p:spPr>
        <p:txBody>
          <a:bodyPr/>
          <a:lstStyle/>
          <a:p>
            <a:r>
              <a:rPr lang="ar-EG" sz="3600" dirty="0"/>
              <a:t>قدموا له لبانا كإله، وذهباً كملك، ومرا علامة، على موته المحي. </a:t>
            </a:r>
            <a:endParaRPr lang="en-GB" sz="3600" dirty="0"/>
          </a:p>
        </p:txBody>
      </p:sp>
      <p:sp>
        <p:nvSpPr>
          <p:cNvPr id="4" name="Text Placeholder 3">
            <a:extLst>
              <a:ext uri="{FF2B5EF4-FFF2-40B4-BE49-F238E27FC236}">
                <a16:creationId xmlns:a16="http://schemas.microsoft.com/office/drawing/2014/main" id="{1D6692C4-E7E4-4B14-B530-3EFB1C02EFBF}"/>
              </a:ext>
            </a:extLst>
          </p:cNvPr>
          <p:cNvSpPr>
            <a:spLocks noGrp="1"/>
          </p:cNvSpPr>
          <p:nvPr>
            <p:ph type="body" sz="quarter" idx="12"/>
          </p:nvPr>
        </p:nvSpPr>
        <p:spPr>
          <a:xfrm>
            <a:off x="0" y="4794201"/>
            <a:ext cx="9144000" cy="1042246"/>
          </a:xfrm>
        </p:spPr>
        <p:txBody>
          <a:bodyPr/>
          <a:lstStyle/>
          <a:p>
            <a:r>
              <a:rPr lang="en-GB" sz="3500" dirty="0" err="1"/>
              <a:t>Au`ini</a:t>
            </a:r>
            <a:r>
              <a:rPr lang="en-GB" sz="3500" dirty="0"/>
              <a:t> </a:t>
            </a:r>
            <a:r>
              <a:rPr lang="en-GB" sz="3500" dirty="0" err="1"/>
              <a:t>naf</a:t>
            </a:r>
            <a:r>
              <a:rPr lang="en-GB" sz="3500" dirty="0"/>
              <a:t> `</a:t>
            </a:r>
            <a:r>
              <a:rPr lang="en-GB" sz="3500" dirty="0" err="1"/>
              <a:t>noulibanoc</a:t>
            </a:r>
            <a:r>
              <a:rPr lang="en-GB" sz="3500" dirty="0"/>
              <a:t> </a:t>
            </a:r>
            <a:r>
              <a:rPr lang="en-GB" sz="3500" dirty="0" err="1"/>
              <a:t>hwc</a:t>
            </a:r>
            <a:r>
              <a:rPr lang="en-GB" sz="3500" dirty="0"/>
              <a:t> </a:t>
            </a:r>
            <a:r>
              <a:rPr lang="en-GB" sz="3500" dirty="0" err="1"/>
              <a:t>Nou</a:t>
            </a:r>
            <a:r>
              <a:rPr lang="en-GB" sz="3500" dirty="0"/>
              <a:t>]@ </a:t>
            </a:r>
            <a:r>
              <a:rPr lang="en-GB" sz="3500" dirty="0" err="1"/>
              <a:t>nem</a:t>
            </a:r>
            <a:r>
              <a:rPr lang="en-GB" sz="3500" dirty="0"/>
              <a:t> </a:t>
            </a:r>
            <a:r>
              <a:rPr lang="en-GB" sz="3500" dirty="0" err="1"/>
              <a:t>ounoub</a:t>
            </a:r>
            <a:r>
              <a:rPr lang="en-GB" sz="3500" dirty="0"/>
              <a:t> </a:t>
            </a:r>
            <a:r>
              <a:rPr lang="en-GB" sz="3500" dirty="0" err="1"/>
              <a:t>hwc</a:t>
            </a:r>
            <a:r>
              <a:rPr lang="en-GB" sz="3500" dirty="0"/>
              <a:t> </a:t>
            </a:r>
            <a:r>
              <a:rPr lang="en-GB" sz="3500" dirty="0" err="1"/>
              <a:t>Ouro</a:t>
            </a:r>
            <a:r>
              <a:rPr lang="en-GB" sz="3500" dirty="0"/>
              <a:t>@ </a:t>
            </a:r>
            <a:r>
              <a:rPr lang="en-GB" sz="3500" dirty="0" err="1"/>
              <a:t>nem</a:t>
            </a:r>
            <a:r>
              <a:rPr lang="en-GB" sz="3500" dirty="0"/>
              <a:t> </a:t>
            </a:r>
            <a:r>
              <a:rPr lang="en-GB" sz="3500" dirty="0" err="1"/>
              <a:t>ousal</a:t>
            </a:r>
            <a:r>
              <a:rPr lang="en-GB" sz="3500" dirty="0"/>
              <a:t> </a:t>
            </a:r>
            <a:r>
              <a:rPr lang="en-GB" sz="3500" dirty="0" err="1"/>
              <a:t>eu</a:t>
            </a:r>
            <a:r>
              <a:rPr lang="en-GB" sz="3500" dirty="0"/>
              <a:t>]</a:t>
            </a:r>
            <a:r>
              <a:rPr lang="en-GB" sz="3500" dirty="0" err="1"/>
              <a:t>myini</a:t>
            </a:r>
            <a:r>
              <a:rPr lang="en-GB" sz="3500" dirty="0"/>
              <a:t>@ `</a:t>
            </a:r>
            <a:r>
              <a:rPr lang="en-GB" sz="3500" dirty="0" err="1"/>
              <a:t>epefmou</a:t>
            </a:r>
            <a:r>
              <a:rPr lang="en-GB" sz="3500" dirty="0"/>
              <a:t> `</a:t>
            </a:r>
            <a:r>
              <a:rPr lang="en-GB" sz="3500" dirty="0" err="1"/>
              <a:t>nreftanqo</a:t>
            </a:r>
            <a:r>
              <a:rPr lang="en-GB" sz="3500" dirty="0"/>
              <a:t>.</a:t>
            </a:r>
          </a:p>
        </p:txBody>
      </p:sp>
    </p:spTree>
    <p:extLst>
      <p:ext uri="{BB962C8B-B14F-4D97-AF65-F5344CB8AC3E}">
        <p14:creationId xmlns:p14="http://schemas.microsoft.com/office/powerpoint/2010/main" val="765545323"/>
      </p:ext>
    </p:extLst>
  </p:cSld>
  <p:clrMapOvr>
    <a:masterClrMapping/>
  </p:clrMapOvr>
</p:sld>
</file>

<file path=ppt/slides/slide12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CA84BD3-BF8F-4676-99F3-189FACD8BBB0}"/>
              </a:ext>
            </a:extLst>
          </p:cNvPr>
          <p:cNvSpPr>
            <a:spLocks noGrp="1"/>
          </p:cNvSpPr>
          <p:nvPr>
            <p:ph type="body" sz="quarter" idx="10"/>
          </p:nvPr>
        </p:nvSpPr>
        <p:spPr/>
        <p:txBody>
          <a:bodyPr/>
          <a:lstStyle/>
          <a:p>
            <a:pPr>
              <a:spcBef>
                <a:spcPts val="0"/>
              </a:spcBef>
            </a:pPr>
            <a:r>
              <a:rPr lang="ar-EG" dirty="0"/>
              <a:t>فاي إيطاف شوبف إيروف إثڤيتين: </a:t>
            </a:r>
            <a:endParaRPr lang="en-US" dirty="0"/>
          </a:p>
          <a:p>
            <a:pPr>
              <a:spcBef>
                <a:spcPts val="0"/>
              </a:spcBef>
            </a:pPr>
            <a:r>
              <a:rPr lang="ar-EG" dirty="0"/>
              <a:t>خين بيف أوو أوش إممين إمموف: </a:t>
            </a:r>
            <a:endParaRPr lang="en-GB" dirty="0"/>
          </a:p>
        </p:txBody>
      </p:sp>
      <p:sp>
        <p:nvSpPr>
          <p:cNvPr id="3" name="Text Placeholder 2">
            <a:extLst>
              <a:ext uri="{FF2B5EF4-FFF2-40B4-BE49-F238E27FC236}">
                <a16:creationId xmlns:a16="http://schemas.microsoft.com/office/drawing/2014/main" id="{52171544-325C-4C33-980B-E6B9A9709DCC}"/>
              </a:ext>
            </a:extLst>
          </p:cNvPr>
          <p:cNvSpPr>
            <a:spLocks noGrp="1"/>
          </p:cNvSpPr>
          <p:nvPr>
            <p:ph type="body" sz="quarter" idx="11"/>
          </p:nvPr>
        </p:nvSpPr>
        <p:spPr/>
        <p:txBody>
          <a:bodyPr anchor="ctr"/>
          <a:lstStyle/>
          <a:p>
            <a:r>
              <a:rPr lang="ar-EG" dirty="0"/>
              <a:t>هذا الذى قبله من أجلنا، بإرادته وحده الواحد وحده، </a:t>
            </a:r>
            <a:endParaRPr lang="en-GB" dirty="0"/>
          </a:p>
        </p:txBody>
      </p:sp>
      <p:sp>
        <p:nvSpPr>
          <p:cNvPr id="4" name="Text Placeholder 3">
            <a:extLst>
              <a:ext uri="{FF2B5EF4-FFF2-40B4-BE49-F238E27FC236}">
                <a16:creationId xmlns:a16="http://schemas.microsoft.com/office/drawing/2014/main" id="{316A87AC-7E1F-4073-97D3-86B3BE2FAEFE}"/>
              </a:ext>
            </a:extLst>
          </p:cNvPr>
          <p:cNvSpPr>
            <a:spLocks noGrp="1"/>
          </p:cNvSpPr>
          <p:nvPr>
            <p:ph type="body" sz="quarter" idx="12"/>
          </p:nvPr>
        </p:nvSpPr>
        <p:spPr/>
        <p:txBody>
          <a:bodyPr/>
          <a:lstStyle/>
          <a:p>
            <a:pPr>
              <a:spcBef>
                <a:spcPts val="0"/>
              </a:spcBef>
            </a:pPr>
            <a:r>
              <a:rPr lang="en-GB" dirty="0" err="1"/>
              <a:t>Vai</a:t>
            </a:r>
            <a:r>
              <a:rPr lang="en-GB" dirty="0"/>
              <a:t> `</a:t>
            </a:r>
            <a:r>
              <a:rPr lang="en-GB" dirty="0" err="1"/>
              <a:t>etafsopf</a:t>
            </a:r>
            <a:r>
              <a:rPr lang="en-GB" dirty="0"/>
              <a:t> `</a:t>
            </a:r>
            <a:r>
              <a:rPr lang="en-GB" dirty="0" err="1"/>
              <a:t>erof</a:t>
            </a:r>
            <a:r>
              <a:rPr lang="en-GB" dirty="0"/>
              <a:t> </a:t>
            </a:r>
            <a:r>
              <a:rPr lang="en-GB" dirty="0" err="1"/>
              <a:t>e;byten</a:t>
            </a:r>
            <a:r>
              <a:rPr lang="en-GB" dirty="0"/>
              <a:t>@</a:t>
            </a:r>
          </a:p>
          <a:p>
            <a:pPr>
              <a:spcBef>
                <a:spcPts val="0"/>
              </a:spcBef>
            </a:pPr>
            <a:r>
              <a:rPr lang="en-GB" dirty="0"/>
              <a:t> </a:t>
            </a:r>
            <a:r>
              <a:rPr lang="en-GB" dirty="0" err="1"/>
              <a:t>qen</a:t>
            </a:r>
            <a:r>
              <a:rPr lang="en-GB" dirty="0"/>
              <a:t> </a:t>
            </a:r>
            <a:r>
              <a:rPr lang="en-GB" dirty="0" err="1"/>
              <a:t>pefouws</a:t>
            </a:r>
            <a:r>
              <a:rPr lang="en-GB" dirty="0"/>
              <a:t> `</a:t>
            </a:r>
            <a:r>
              <a:rPr lang="en-GB" dirty="0" err="1"/>
              <a:t>mmin`mmof</a:t>
            </a:r>
            <a:r>
              <a:rPr lang="en-GB" dirty="0"/>
              <a:t>@</a:t>
            </a:r>
          </a:p>
        </p:txBody>
      </p:sp>
    </p:spTree>
    <p:extLst>
      <p:ext uri="{BB962C8B-B14F-4D97-AF65-F5344CB8AC3E}">
        <p14:creationId xmlns:p14="http://schemas.microsoft.com/office/powerpoint/2010/main" val="1749003863"/>
      </p:ext>
    </p:extLst>
  </p:cSld>
  <p:clrMapOvr>
    <a:masterClrMapping/>
  </p:clrMapOvr>
</p:sld>
</file>

<file path=ppt/slides/slide12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8E001A3-DB6F-4587-A700-90BBB47773DC}"/>
              </a:ext>
            </a:extLst>
          </p:cNvPr>
          <p:cNvSpPr>
            <a:spLocks noGrp="1"/>
          </p:cNvSpPr>
          <p:nvPr>
            <p:ph type="body" sz="quarter" idx="10"/>
          </p:nvPr>
        </p:nvSpPr>
        <p:spPr/>
        <p:txBody>
          <a:bodyPr/>
          <a:lstStyle/>
          <a:p>
            <a:r>
              <a:rPr lang="ar-EG" sz="3600" dirty="0"/>
              <a:t>إنچيه بي أوواي إم ما ڤاطف بي ماي رومي إن آغاثوس إفريف سوتي إن نين إبسيشي: أفئي أووه أف سوتي إممون. </a:t>
            </a:r>
            <a:endParaRPr lang="en-GB" sz="3600" dirty="0"/>
          </a:p>
        </p:txBody>
      </p:sp>
      <p:sp>
        <p:nvSpPr>
          <p:cNvPr id="3" name="Text Placeholder 2">
            <a:extLst>
              <a:ext uri="{FF2B5EF4-FFF2-40B4-BE49-F238E27FC236}">
                <a16:creationId xmlns:a16="http://schemas.microsoft.com/office/drawing/2014/main" id="{6835E5D2-B1D2-4E53-AA0E-D3DBA492A1C8}"/>
              </a:ext>
            </a:extLst>
          </p:cNvPr>
          <p:cNvSpPr>
            <a:spLocks noGrp="1"/>
          </p:cNvSpPr>
          <p:nvPr>
            <p:ph type="body" sz="quarter" idx="11"/>
          </p:nvPr>
        </p:nvSpPr>
        <p:spPr/>
        <p:txBody>
          <a:bodyPr anchor="ctr"/>
          <a:lstStyle/>
          <a:p>
            <a:r>
              <a:rPr lang="ar-EG" dirty="0"/>
              <a:t>محب البشر الصالح، مخلص نفوسنا أتى وخلصنا. </a:t>
            </a:r>
            <a:endParaRPr lang="en-GB" dirty="0"/>
          </a:p>
        </p:txBody>
      </p:sp>
      <p:sp>
        <p:nvSpPr>
          <p:cNvPr id="4" name="Text Placeholder 3">
            <a:extLst>
              <a:ext uri="{FF2B5EF4-FFF2-40B4-BE49-F238E27FC236}">
                <a16:creationId xmlns:a16="http://schemas.microsoft.com/office/drawing/2014/main" id="{33C392FC-D4EF-48DC-8E4A-331E163FF14E}"/>
              </a:ext>
            </a:extLst>
          </p:cNvPr>
          <p:cNvSpPr>
            <a:spLocks noGrp="1"/>
          </p:cNvSpPr>
          <p:nvPr>
            <p:ph type="body" sz="quarter" idx="12"/>
          </p:nvPr>
        </p:nvSpPr>
        <p:spPr/>
        <p:txBody>
          <a:bodyPr/>
          <a:lstStyle/>
          <a:p>
            <a:pPr>
              <a:spcBef>
                <a:spcPts val="0"/>
              </a:spcBef>
            </a:pPr>
            <a:r>
              <a:rPr lang="en-GB" dirty="0" err="1"/>
              <a:t>nje</a:t>
            </a:r>
            <a:r>
              <a:rPr lang="en-GB" dirty="0"/>
              <a:t> </a:t>
            </a:r>
            <a:r>
              <a:rPr lang="en-GB" dirty="0" err="1"/>
              <a:t>piouai</a:t>
            </a:r>
            <a:r>
              <a:rPr lang="en-GB" dirty="0"/>
              <a:t> `</a:t>
            </a:r>
            <a:r>
              <a:rPr lang="en-GB" dirty="0" err="1"/>
              <a:t>mmauatf</a:t>
            </a:r>
            <a:r>
              <a:rPr lang="en-GB" dirty="0"/>
              <a:t> </a:t>
            </a:r>
            <a:r>
              <a:rPr lang="en-GB" dirty="0" err="1"/>
              <a:t>pimairwmi</a:t>
            </a:r>
            <a:r>
              <a:rPr lang="en-GB" dirty="0"/>
              <a:t> `</a:t>
            </a:r>
            <a:r>
              <a:rPr lang="en-GB" dirty="0" err="1"/>
              <a:t>n`aga;oc</a:t>
            </a:r>
            <a:endParaRPr lang="en-GB" dirty="0"/>
          </a:p>
          <a:p>
            <a:pPr>
              <a:spcBef>
                <a:spcPts val="0"/>
              </a:spcBef>
            </a:pPr>
            <a:r>
              <a:rPr lang="en-GB" dirty="0"/>
              <a:t> `</a:t>
            </a:r>
            <a:r>
              <a:rPr lang="en-GB" dirty="0" err="1"/>
              <a:t>vrefcw</a:t>
            </a:r>
            <a:r>
              <a:rPr lang="en-GB" dirty="0"/>
              <a:t>] `</a:t>
            </a:r>
            <a:r>
              <a:rPr lang="en-GB" dirty="0" err="1"/>
              <a:t>nnen'u,y</a:t>
            </a:r>
            <a:r>
              <a:rPr lang="en-GB" dirty="0"/>
              <a:t>@ </a:t>
            </a:r>
            <a:r>
              <a:rPr lang="en-GB" dirty="0" err="1"/>
              <a:t>af`i</a:t>
            </a:r>
            <a:r>
              <a:rPr lang="en-GB" dirty="0"/>
              <a:t> </a:t>
            </a:r>
            <a:r>
              <a:rPr lang="en-GB" dirty="0" err="1"/>
              <a:t>ouoh</a:t>
            </a:r>
            <a:r>
              <a:rPr lang="en-GB" dirty="0"/>
              <a:t> </a:t>
            </a:r>
            <a:r>
              <a:rPr lang="en-GB" dirty="0" err="1"/>
              <a:t>afcw</a:t>
            </a:r>
            <a:r>
              <a:rPr lang="en-GB" dirty="0"/>
              <a:t>] `</a:t>
            </a:r>
            <a:r>
              <a:rPr lang="en-GB" dirty="0" err="1"/>
              <a:t>mmon</a:t>
            </a:r>
            <a:r>
              <a:rPr lang="en-GB" dirty="0"/>
              <a:t>.</a:t>
            </a:r>
          </a:p>
        </p:txBody>
      </p:sp>
    </p:spTree>
    <p:extLst>
      <p:ext uri="{BB962C8B-B14F-4D97-AF65-F5344CB8AC3E}">
        <p14:creationId xmlns:p14="http://schemas.microsoft.com/office/powerpoint/2010/main" val="1706307126"/>
      </p:ext>
    </p:extLst>
  </p:cSld>
  <p:clrMapOvr>
    <a:masterClrMapping/>
  </p:clrMapOvr>
</p:sld>
</file>

<file path=ppt/slides/slide12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99D2817-2987-4B3F-81D4-3F89E67B4148}"/>
              </a:ext>
            </a:extLst>
          </p:cNvPr>
          <p:cNvSpPr>
            <a:spLocks noGrp="1"/>
          </p:cNvSpPr>
          <p:nvPr>
            <p:ph type="body" sz="quarter" idx="10"/>
          </p:nvPr>
        </p:nvSpPr>
        <p:spPr/>
        <p:txBody>
          <a:bodyPr/>
          <a:lstStyle/>
          <a:p>
            <a:r>
              <a:rPr lang="ar-EG" sz="3400" dirty="0"/>
              <a:t>إيطاف كين آن إف أوي إن نوتي: أفئي أفشوبي إنشيري إنرومي: آلا إنثوف بيه إفنوتي إممي: أفئي أووه أفسوتي إممون.</a:t>
            </a:r>
            <a:endParaRPr lang="en-GB" sz="3400" dirty="0"/>
          </a:p>
        </p:txBody>
      </p:sp>
      <p:sp>
        <p:nvSpPr>
          <p:cNvPr id="3" name="Text Placeholder 2">
            <a:extLst>
              <a:ext uri="{FF2B5EF4-FFF2-40B4-BE49-F238E27FC236}">
                <a16:creationId xmlns:a16="http://schemas.microsoft.com/office/drawing/2014/main" id="{F9DE540C-0E29-4245-8FC0-9C1BBE1B0A7E}"/>
              </a:ext>
            </a:extLst>
          </p:cNvPr>
          <p:cNvSpPr>
            <a:spLocks noGrp="1"/>
          </p:cNvSpPr>
          <p:nvPr>
            <p:ph type="body" sz="quarter" idx="11"/>
          </p:nvPr>
        </p:nvSpPr>
        <p:spPr/>
        <p:txBody>
          <a:bodyPr/>
          <a:lstStyle/>
          <a:p>
            <a:r>
              <a:rPr lang="ar-EG" sz="3600" dirty="0"/>
              <a:t>لم يزل إلها، أتى وصار إبن بشر، لكنه هو الإله الحقيقي، أتى وخلصنا. </a:t>
            </a:r>
            <a:endParaRPr lang="en-GB" sz="3600" dirty="0"/>
          </a:p>
        </p:txBody>
      </p:sp>
      <p:sp>
        <p:nvSpPr>
          <p:cNvPr id="4" name="Text Placeholder 3">
            <a:extLst>
              <a:ext uri="{FF2B5EF4-FFF2-40B4-BE49-F238E27FC236}">
                <a16:creationId xmlns:a16="http://schemas.microsoft.com/office/drawing/2014/main" id="{36368613-2599-4C6D-90D1-47B010912586}"/>
              </a:ext>
            </a:extLst>
          </p:cNvPr>
          <p:cNvSpPr>
            <a:spLocks noGrp="1"/>
          </p:cNvSpPr>
          <p:nvPr>
            <p:ph type="body" sz="quarter" idx="12"/>
          </p:nvPr>
        </p:nvSpPr>
        <p:spPr>
          <a:xfrm>
            <a:off x="0" y="4711375"/>
            <a:ext cx="9144000" cy="1189740"/>
          </a:xfrm>
        </p:spPr>
        <p:txBody>
          <a:bodyPr/>
          <a:lstStyle/>
          <a:p>
            <a:pPr>
              <a:spcBef>
                <a:spcPts val="0"/>
              </a:spcBef>
            </a:pPr>
            <a:r>
              <a:rPr lang="en-GB" sz="3500" dirty="0" err="1"/>
              <a:t>Etafkyn</a:t>
            </a:r>
            <a:r>
              <a:rPr lang="en-GB" sz="3500" dirty="0"/>
              <a:t> an </a:t>
            </a:r>
            <a:r>
              <a:rPr lang="en-GB" sz="3500" dirty="0" err="1"/>
              <a:t>efoi</a:t>
            </a:r>
            <a:r>
              <a:rPr lang="en-GB" sz="3500" dirty="0"/>
              <a:t> `</a:t>
            </a:r>
            <a:r>
              <a:rPr lang="en-GB" sz="3500" dirty="0" err="1"/>
              <a:t>nNou</a:t>
            </a:r>
            <a:r>
              <a:rPr lang="en-GB" sz="3500" dirty="0"/>
              <a:t>]@ </a:t>
            </a:r>
            <a:r>
              <a:rPr lang="en-GB" sz="3500" dirty="0" err="1"/>
              <a:t>af`i</a:t>
            </a:r>
            <a:r>
              <a:rPr lang="en-GB" sz="3500" dirty="0"/>
              <a:t> </a:t>
            </a:r>
            <a:r>
              <a:rPr lang="en-GB" sz="3500" dirty="0" err="1"/>
              <a:t>afswpi</a:t>
            </a:r>
            <a:r>
              <a:rPr lang="en-GB" sz="3500" dirty="0"/>
              <a:t> `</a:t>
            </a:r>
            <a:r>
              <a:rPr lang="en-GB" sz="3500" dirty="0" err="1"/>
              <a:t>nSyri</a:t>
            </a:r>
            <a:r>
              <a:rPr lang="en-GB" sz="3500" dirty="0"/>
              <a:t> `</a:t>
            </a:r>
            <a:r>
              <a:rPr lang="en-GB" sz="3500" dirty="0" err="1"/>
              <a:t>nrwmi</a:t>
            </a:r>
            <a:r>
              <a:rPr lang="en-GB" sz="3500" dirty="0"/>
              <a:t>@</a:t>
            </a:r>
          </a:p>
          <a:p>
            <a:pPr>
              <a:spcBef>
                <a:spcPts val="0"/>
              </a:spcBef>
            </a:pPr>
            <a:r>
              <a:rPr lang="en-GB" sz="3500" dirty="0"/>
              <a:t> </a:t>
            </a:r>
            <a:r>
              <a:rPr lang="en-GB" sz="3500" dirty="0" err="1"/>
              <a:t>alla</a:t>
            </a:r>
            <a:r>
              <a:rPr lang="en-GB" sz="3500" dirty="0"/>
              <a:t> `</a:t>
            </a:r>
            <a:r>
              <a:rPr lang="en-GB" sz="3500" dirty="0" err="1"/>
              <a:t>n;of</a:t>
            </a:r>
            <a:r>
              <a:rPr lang="en-GB" sz="3500" dirty="0"/>
              <a:t> pe V] `</a:t>
            </a:r>
            <a:r>
              <a:rPr lang="en-GB" sz="3500" dirty="0" err="1"/>
              <a:t>mmyi</a:t>
            </a:r>
            <a:r>
              <a:rPr lang="en-GB" sz="3500" dirty="0"/>
              <a:t>@ </a:t>
            </a:r>
            <a:r>
              <a:rPr lang="en-GB" sz="3500" dirty="0" err="1"/>
              <a:t>af`i</a:t>
            </a:r>
            <a:r>
              <a:rPr lang="en-GB" sz="3500" dirty="0"/>
              <a:t> </a:t>
            </a:r>
            <a:r>
              <a:rPr lang="en-GB" sz="3500" dirty="0" err="1"/>
              <a:t>ouoh</a:t>
            </a:r>
            <a:r>
              <a:rPr lang="en-GB" sz="3500" dirty="0"/>
              <a:t> </a:t>
            </a:r>
            <a:r>
              <a:rPr lang="en-GB" sz="3500" dirty="0" err="1"/>
              <a:t>afcw</a:t>
            </a:r>
            <a:r>
              <a:rPr lang="en-GB" sz="3500" dirty="0"/>
              <a:t>] `</a:t>
            </a:r>
            <a:r>
              <a:rPr lang="en-GB" sz="3500" dirty="0" err="1"/>
              <a:t>mmon</a:t>
            </a:r>
            <a:r>
              <a:rPr lang="en-GB" sz="3500" dirty="0"/>
              <a:t>.</a:t>
            </a:r>
          </a:p>
        </p:txBody>
      </p:sp>
    </p:spTree>
    <p:extLst>
      <p:ext uri="{BB962C8B-B14F-4D97-AF65-F5344CB8AC3E}">
        <p14:creationId xmlns:p14="http://schemas.microsoft.com/office/powerpoint/2010/main" val="304881035"/>
      </p:ext>
    </p:extLst>
  </p:cSld>
  <p:clrMapOvr>
    <a:masterClrMapping/>
  </p:clrMapOvr>
</p:sld>
</file>

<file path=ppt/slides/slide12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BC78212F-6F26-4F27-A50C-7129F79957D0}"/>
              </a:ext>
            </a:extLst>
          </p:cNvPr>
          <p:cNvSpPr>
            <a:spLocks noGrp="1"/>
          </p:cNvSpPr>
          <p:nvPr>
            <p:ph type="body" sz="quarter" idx="10"/>
          </p:nvPr>
        </p:nvSpPr>
        <p:spPr/>
        <p:txBody>
          <a:bodyPr/>
          <a:lstStyle/>
          <a:p>
            <a:r>
              <a:rPr lang="ar-EG" sz="3200" dirty="0"/>
              <a:t>أوتي نيشتي إن إشفيري: ثي إيطاستشي إيه جوس إن تي ڤيت: إيڤول خين بي إسفير إن آدام: شا إنتو إير إبلازين إمموس إڤ إسهيمي.</a:t>
            </a:r>
            <a:endParaRPr lang="en-GB" sz="3200" dirty="0"/>
          </a:p>
        </p:txBody>
      </p:sp>
      <p:sp>
        <p:nvSpPr>
          <p:cNvPr id="6" name="Text Placeholder 5">
            <a:extLst>
              <a:ext uri="{FF2B5EF4-FFF2-40B4-BE49-F238E27FC236}">
                <a16:creationId xmlns:a16="http://schemas.microsoft.com/office/drawing/2014/main" id="{4BC9A848-B57D-4296-AC88-4E9EB67A24C5}"/>
              </a:ext>
            </a:extLst>
          </p:cNvPr>
          <p:cNvSpPr>
            <a:spLocks noGrp="1"/>
          </p:cNvSpPr>
          <p:nvPr>
            <p:ph type="body" sz="quarter" idx="11"/>
          </p:nvPr>
        </p:nvSpPr>
        <p:spPr/>
        <p:txBody>
          <a:bodyPr anchor="ctr"/>
          <a:lstStyle/>
          <a:p>
            <a:r>
              <a:rPr lang="ar-EG" sz="3400" dirty="0"/>
              <a:t>يا لعظم الأعجوبة، أخذ الضلع، من جنب أدم، وجبلت منه امرأة. </a:t>
            </a:r>
            <a:endParaRPr lang="en-GB" sz="3400" dirty="0"/>
          </a:p>
        </p:txBody>
      </p:sp>
      <p:sp>
        <p:nvSpPr>
          <p:cNvPr id="7" name="Text Placeholder 6">
            <a:extLst>
              <a:ext uri="{FF2B5EF4-FFF2-40B4-BE49-F238E27FC236}">
                <a16:creationId xmlns:a16="http://schemas.microsoft.com/office/drawing/2014/main" id="{5C3DA2C9-20DA-4E52-9314-8A09B04A6769}"/>
              </a:ext>
            </a:extLst>
          </p:cNvPr>
          <p:cNvSpPr>
            <a:spLocks noGrp="1"/>
          </p:cNvSpPr>
          <p:nvPr>
            <p:ph type="body" sz="quarter" idx="12"/>
          </p:nvPr>
        </p:nvSpPr>
        <p:spPr>
          <a:xfrm>
            <a:off x="0" y="4517141"/>
            <a:ext cx="9144000" cy="1189740"/>
          </a:xfrm>
        </p:spPr>
        <p:txBody>
          <a:bodyPr/>
          <a:lstStyle/>
          <a:p>
            <a:r>
              <a:rPr lang="en-GB" sz="3600" dirty="0"/>
              <a:t>W ]nis] `</a:t>
            </a:r>
            <a:r>
              <a:rPr lang="en-GB" sz="3600" dirty="0" err="1"/>
              <a:t>n`svyri</a:t>
            </a:r>
            <a:r>
              <a:rPr lang="en-GB" sz="3600" dirty="0"/>
              <a:t>@ ;</a:t>
            </a:r>
            <a:r>
              <a:rPr lang="en-GB" sz="3600" dirty="0" err="1"/>
              <a:t>y`etac</a:t>
            </a:r>
            <a:r>
              <a:rPr lang="en-GB" sz="3600" dirty="0"/>
              <a:t>`[</a:t>
            </a:r>
            <a:r>
              <a:rPr lang="en-GB" sz="3600" dirty="0" err="1"/>
              <a:t>i</a:t>
            </a:r>
            <a:r>
              <a:rPr lang="en-GB" sz="3600" dirty="0"/>
              <a:t> </a:t>
            </a:r>
            <a:r>
              <a:rPr lang="en-GB" sz="3600" dirty="0" err="1"/>
              <a:t>ejwc</a:t>
            </a:r>
            <a:r>
              <a:rPr lang="en-GB" sz="3600" dirty="0"/>
              <a:t> `b]</a:t>
            </a:r>
            <a:r>
              <a:rPr lang="en-GB" sz="3600" dirty="0" err="1"/>
              <a:t>byt</a:t>
            </a:r>
            <a:r>
              <a:rPr lang="en-GB" sz="3600" dirty="0"/>
              <a:t>@ `</a:t>
            </a:r>
            <a:r>
              <a:rPr lang="en-GB" sz="3600" dirty="0" err="1"/>
              <a:t>ebolqen</a:t>
            </a:r>
            <a:r>
              <a:rPr lang="en-GB" sz="3600" dirty="0"/>
              <a:t> </a:t>
            </a:r>
            <a:r>
              <a:rPr lang="en-GB" sz="3600" dirty="0" err="1"/>
              <a:t>pi`cvir</a:t>
            </a:r>
            <a:r>
              <a:rPr lang="en-GB" sz="3600" dirty="0"/>
              <a:t> `</a:t>
            </a:r>
            <a:r>
              <a:rPr lang="en-GB" sz="3600" dirty="0" err="1"/>
              <a:t>nAdam</a:t>
            </a:r>
            <a:r>
              <a:rPr lang="en-GB" sz="3600" dirty="0"/>
              <a:t>@ </a:t>
            </a:r>
            <a:r>
              <a:rPr lang="en-GB" sz="3600" dirty="0" err="1"/>
              <a:t>sa`ntouer`plazin</a:t>
            </a:r>
            <a:r>
              <a:rPr lang="en-GB" sz="3600" dirty="0"/>
              <a:t> `</a:t>
            </a:r>
            <a:r>
              <a:rPr lang="en-GB" sz="3600" dirty="0" err="1"/>
              <a:t>mmoc</a:t>
            </a:r>
            <a:r>
              <a:rPr lang="en-GB" sz="3600" dirty="0"/>
              <a:t> </a:t>
            </a:r>
            <a:r>
              <a:rPr lang="en-GB" sz="3600" dirty="0" err="1"/>
              <a:t>eu`chimi</a:t>
            </a:r>
            <a:r>
              <a:rPr lang="en-GB" sz="3600" dirty="0"/>
              <a:t>.</a:t>
            </a:r>
          </a:p>
        </p:txBody>
      </p:sp>
    </p:spTree>
    <p:extLst>
      <p:ext uri="{BB962C8B-B14F-4D97-AF65-F5344CB8AC3E}">
        <p14:creationId xmlns:p14="http://schemas.microsoft.com/office/powerpoint/2010/main" val="2022204076"/>
      </p:ext>
    </p:extLst>
  </p:cSld>
  <p:clrMapOvr>
    <a:masterClrMapping/>
  </p:clrMapOvr>
</p:sld>
</file>

<file path=ppt/slides/slide12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84C6C61-8D22-4901-84B2-8AB5CFA8E2CA}"/>
              </a:ext>
            </a:extLst>
          </p:cNvPr>
          <p:cNvSpPr>
            <a:spLocks noGrp="1"/>
          </p:cNvSpPr>
          <p:nvPr>
            <p:ph type="body" sz="quarter" idx="10"/>
          </p:nvPr>
        </p:nvSpPr>
        <p:spPr>
          <a:xfrm>
            <a:off x="-80683" y="5768787"/>
            <a:ext cx="9291918" cy="1082587"/>
          </a:xfrm>
        </p:spPr>
        <p:txBody>
          <a:bodyPr/>
          <a:lstStyle/>
          <a:p>
            <a:r>
              <a:rPr lang="ar-EG" sz="3400" dirty="0"/>
              <a:t>بي أوو أوشيم تيرف إنتيه تي ميت رومي: إستيف خين أوجوك إيڤول إمفنوتي: بي ذيمي أورغوس: أووه إنلوغوس إنتيه إفيوت. </a:t>
            </a:r>
            <a:endParaRPr lang="en-GB" sz="3400" dirty="0"/>
          </a:p>
        </p:txBody>
      </p:sp>
      <p:sp>
        <p:nvSpPr>
          <p:cNvPr id="3" name="Text Placeholder 2">
            <a:extLst>
              <a:ext uri="{FF2B5EF4-FFF2-40B4-BE49-F238E27FC236}">
                <a16:creationId xmlns:a16="http://schemas.microsoft.com/office/drawing/2014/main" id="{F74099AE-21FF-4F01-9F8D-0291A371FC13}"/>
              </a:ext>
            </a:extLst>
          </p:cNvPr>
          <p:cNvSpPr>
            <a:spLocks noGrp="1"/>
          </p:cNvSpPr>
          <p:nvPr>
            <p:ph type="body" sz="quarter" idx="11"/>
          </p:nvPr>
        </p:nvSpPr>
        <p:spPr>
          <a:xfrm>
            <a:off x="0" y="3710610"/>
            <a:ext cx="9144000" cy="868438"/>
          </a:xfrm>
        </p:spPr>
        <p:txBody>
          <a:bodyPr anchor="ctr"/>
          <a:lstStyle/>
          <a:p>
            <a:r>
              <a:rPr lang="ar-EG" sz="3600" dirty="0"/>
              <a:t>كل عجينة البشرية، أعطتها بالكمال، لله الخالق، وكلمة الأب. </a:t>
            </a:r>
            <a:endParaRPr lang="en-GB" sz="3600" dirty="0"/>
          </a:p>
        </p:txBody>
      </p:sp>
      <p:sp>
        <p:nvSpPr>
          <p:cNvPr id="4" name="Text Placeholder 3">
            <a:extLst>
              <a:ext uri="{FF2B5EF4-FFF2-40B4-BE49-F238E27FC236}">
                <a16:creationId xmlns:a16="http://schemas.microsoft.com/office/drawing/2014/main" id="{2F9C7D97-6FCC-4CAC-BF6D-28AB31427048}"/>
              </a:ext>
            </a:extLst>
          </p:cNvPr>
          <p:cNvSpPr>
            <a:spLocks noGrp="1"/>
          </p:cNvSpPr>
          <p:nvPr>
            <p:ph type="body" sz="quarter" idx="12"/>
          </p:nvPr>
        </p:nvSpPr>
        <p:spPr>
          <a:xfrm>
            <a:off x="0" y="4450976"/>
            <a:ext cx="9144000" cy="1317811"/>
          </a:xfrm>
        </p:spPr>
        <p:txBody>
          <a:bodyPr anchor="ctr"/>
          <a:lstStyle/>
          <a:p>
            <a:pPr>
              <a:spcBef>
                <a:spcPts val="0"/>
              </a:spcBef>
            </a:pPr>
            <a:r>
              <a:rPr lang="en-GB" sz="3500" dirty="0" err="1"/>
              <a:t>Piou`wsem</a:t>
            </a:r>
            <a:r>
              <a:rPr lang="en-GB" sz="3500" dirty="0"/>
              <a:t> </a:t>
            </a:r>
            <a:r>
              <a:rPr lang="en-GB" sz="3500" dirty="0" err="1"/>
              <a:t>tyrf</a:t>
            </a:r>
            <a:r>
              <a:rPr lang="en-GB" sz="3500" dirty="0"/>
              <a:t> `</a:t>
            </a:r>
            <a:r>
              <a:rPr lang="en-GB" sz="3500" dirty="0" err="1"/>
              <a:t>nte</a:t>
            </a:r>
            <a:r>
              <a:rPr lang="en-GB" sz="3500" dirty="0"/>
              <a:t> ]</a:t>
            </a:r>
            <a:r>
              <a:rPr lang="en-GB" sz="3500" dirty="0" err="1"/>
              <a:t>metrwmi</a:t>
            </a:r>
            <a:r>
              <a:rPr lang="en-GB" sz="3500" dirty="0"/>
              <a:t>@ </a:t>
            </a:r>
            <a:r>
              <a:rPr lang="en-GB" sz="3500" dirty="0" err="1"/>
              <a:t>actyif</a:t>
            </a:r>
            <a:r>
              <a:rPr lang="en-GB" sz="3500" dirty="0"/>
              <a:t> </a:t>
            </a:r>
            <a:r>
              <a:rPr lang="en-GB" sz="3500" dirty="0" err="1"/>
              <a:t>qen</a:t>
            </a:r>
            <a:r>
              <a:rPr lang="en-GB" sz="3500" dirty="0"/>
              <a:t> </a:t>
            </a:r>
            <a:r>
              <a:rPr lang="en-GB" sz="3500" dirty="0" err="1"/>
              <a:t>oujwk</a:t>
            </a:r>
            <a:endParaRPr lang="en-GB" sz="3500" dirty="0"/>
          </a:p>
          <a:p>
            <a:pPr>
              <a:spcBef>
                <a:spcPts val="0"/>
              </a:spcBef>
            </a:pPr>
            <a:r>
              <a:rPr lang="en-GB" sz="3500" dirty="0"/>
              <a:t> `</a:t>
            </a:r>
            <a:r>
              <a:rPr lang="en-GB" sz="3500" dirty="0" err="1"/>
              <a:t>ebol</a:t>
            </a:r>
            <a:r>
              <a:rPr lang="en-GB" sz="3500" dirty="0"/>
              <a:t>@ `mV] </a:t>
            </a:r>
            <a:r>
              <a:rPr lang="en-GB" sz="3500" dirty="0" err="1"/>
              <a:t>pidimiourgoc</a:t>
            </a:r>
            <a:r>
              <a:rPr lang="en-GB" sz="3500" dirty="0"/>
              <a:t>@ </a:t>
            </a:r>
            <a:r>
              <a:rPr lang="en-GB" sz="3500" dirty="0" err="1"/>
              <a:t>ouoh</a:t>
            </a:r>
            <a:r>
              <a:rPr lang="en-GB" sz="3500" dirty="0"/>
              <a:t> `</a:t>
            </a:r>
            <a:r>
              <a:rPr lang="en-GB" sz="3500" dirty="0" err="1"/>
              <a:t>nLogoc</a:t>
            </a:r>
            <a:r>
              <a:rPr lang="en-GB" sz="3500" dirty="0"/>
              <a:t> `</a:t>
            </a:r>
            <a:r>
              <a:rPr lang="en-GB" sz="3500" dirty="0" err="1"/>
              <a:t>nte</a:t>
            </a:r>
            <a:r>
              <a:rPr lang="en-GB" sz="3500" dirty="0"/>
              <a:t> `</a:t>
            </a:r>
            <a:r>
              <a:rPr lang="en-GB" sz="3500" dirty="0" err="1"/>
              <a:t>Viwt</a:t>
            </a:r>
            <a:r>
              <a:rPr lang="en-GB" sz="3500" dirty="0"/>
              <a:t>.</a:t>
            </a:r>
          </a:p>
        </p:txBody>
      </p:sp>
    </p:spTree>
    <p:extLst>
      <p:ext uri="{BB962C8B-B14F-4D97-AF65-F5344CB8AC3E}">
        <p14:creationId xmlns:p14="http://schemas.microsoft.com/office/powerpoint/2010/main" val="3012403920"/>
      </p:ext>
    </p:extLst>
  </p:cSld>
  <p:clrMapOvr>
    <a:masterClrMapping/>
  </p:clrMapOvr>
</p:sld>
</file>

<file path=ppt/slides/slide12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678029C-44B2-43D5-AA0A-A8338C0E13CA}"/>
              </a:ext>
            </a:extLst>
          </p:cNvPr>
          <p:cNvSpPr>
            <a:spLocks noGrp="1"/>
          </p:cNvSpPr>
          <p:nvPr>
            <p:ph type="body" sz="quarter" idx="10"/>
          </p:nvPr>
        </p:nvSpPr>
        <p:spPr/>
        <p:txBody>
          <a:bodyPr/>
          <a:lstStyle/>
          <a:p>
            <a:pPr>
              <a:spcBef>
                <a:spcPts val="0"/>
              </a:spcBef>
            </a:pPr>
            <a:r>
              <a:rPr lang="ar-EG" dirty="0"/>
              <a:t>فاي إيطافتشي ساركس إيڤول إنخيتس: </a:t>
            </a:r>
            <a:endParaRPr lang="en-US" dirty="0"/>
          </a:p>
          <a:p>
            <a:pPr>
              <a:spcBef>
                <a:spcPts val="0"/>
              </a:spcBef>
            </a:pPr>
            <a:r>
              <a:rPr lang="ar-EG" dirty="0"/>
              <a:t>خين أوميت أتشيبتي إيه أسماسف: </a:t>
            </a:r>
            <a:endParaRPr lang="en-GB" dirty="0"/>
          </a:p>
        </p:txBody>
      </p:sp>
      <p:sp>
        <p:nvSpPr>
          <p:cNvPr id="3" name="Text Placeholder 2">
            <a:extLst>
              <a:ext uri="{FF2B5EF4-FFF2-40B4-BE49-F238E27FC236}">
                <a16:creationId xmlns:a16="http://schemas.microsoft.com/office/drawing/2014/main" id="{F7D5E9DE-454F-4815-A10F-89CB7E241AA4}"/>
              </a:ext>
            </a:extLst>
          </p:cNvPr>
          <p:cNvSpPr>
            <a:spLocks noGrp="1"/>
          </p:cNvSpPr>
          <p:nvPr>
            <p:ph type="body" sz="quarter" idx="11"/>
          </p:nvPr>
        </p:nvSpPr>
        <p:spPr/>
        <p:txBody>
          <a:bodyPr anchor="ctr"/>
          <a:lstStyle/>
          <a:p>
            <a:r>
              <a:rPr lang="ar-EG" dirty="0"/>
              <a:t>هذا الذى تجسد منها، بغير تغير، </a:t>
            </a:r>
            <a:endParaRPr lang="en-GB" dirty="0"/>
          </a:p>
        </p:txBody>
      </p:sp>
      <p:sp>
        <p:nvSpPr>
          <p:cNvPr id="4" name="Text Placeholder 3">
            <a:extLst>
              <a:ext uri="{FF2B5EF4-FFF2-40B4-BE49-F238E27FC236}">
                <a16:creationId xmlns:a16="http://schemas.microsoft.com/office/drawing/2014/main" id="{45B51721-0F79-40CC-BF04-1D7DE1CBBCCE}"/>
              </a:ext>
            </a:extLst>
          </p:cNvPr>
          <p:cNvSpPr>
            <a:spLocks noGrp="1"/>
          </p:cNvSpPr>
          <p:nvPr>
            <p:ph type="body" sz="quarter" idx="12"/>
          </p:nvPr>
        </p:nvSpPr>
        <p:spPr/>
        <p:txBody>
          <a:bodyPr/>
          <a:lstStyle/>
          <a:p>
            <a:pPr>
              <a:spcBef>
                <a:spcPts val="0"/>
              </a:spcBef>
            </a:pPr>
            <a:r>
              <a:rPr lang="en-GB" dirty="0" err="1"/>
              <a:t>Vai</a:t>
            </a:r>
            <a:r>
              <a:rPr lang="en-GB" dirty="0"/>
              <a:t> </a:t>
            </a:r>
            <a:r>
              <a:rPr lang="en-GB" dirty="0" err="1"/>
              <a:t>etaf</a:t>
            </a:r>
            <a:r>
              <a:rPr lang="en-GB" dirty="0"/>
              <a:t>[</a:t>
            </a:r>
            <a:r>
              <a:rPr lang="en-GB" dirty="0" err="1"/>
              <a:t>icarx</a:t>
            </a:r>
            <a:r>
              <a:rPr lang="en-GB" dirty="0"/>
              <a:t> `</a:t>
            </a:r>
            <a:r>
              <a:rPr lang="en-GB" dirty="0" err="1"/>
              <a:t>ebol</a:t>
            </a:r>
            <a:r>
              <a:rPr lang="en-GB" dirty="0"/>
              <a:t> `</a:t>
            </a:r>
            <a:r>
              <a:rPr lang="en-GB" dirty="0" err="1"/>
              <a:t>nqytc</a:t>
            </a:r>
            <a:r>
              <a:rPr lang="en-GB" dirty="0"/>
              <a:t>@</a:t>
            </a:r>
          </a:p>
          <a:p>
            <a:pPr>
              <a:spcBef>
                <a:spcPts val="0"/>
              </a:spcBef>
            </a:pPr>
            <a:r>
              <a:rPr lang="en-GB" dirty="0"/>
              <a:t> </a:t>
            </a:r>
            <a:r>
              <a:rPr lang="en-GB" dirty="0" err="1"/>
              <a:t>qen</a:t>
            </a:r>
            <a:r>
              <a:rPr lang="en-GB" dirty="0"/>
              <a:t> </a:t>
            </a:r>
            <a:r>
              <a:rPr lang="en-GB" dirty="0" err="1"/>
              <a:t>oumetatsib</a:t>
            </a:r>
            <a:r>
              <a:rPr lang="en-GB" dirty="0"/>
              <a:t>] `</a:t>
            </a:r>
            <a:r>
              <a:rPr lang="en-GB" dirty="0" err="1"/>
              <a:t>eacmacf</a:t>
            </a:r>
            <a:r>
              <a:rPr lang="en-GB" dirty="0"/>
              <a:t>@</a:t>
            </a:r>
          </a:p>
        </p:txBody>
      </p:sp>
    </p:spTree>
    <p:extLst>
      <p:ext uri="{BB962C8B-B14F-4D97-AF65-F5344CB8AC3E}">
        <p14:creationId xmlns:p14="http://schemas.microsoft.com/office/powerpoint/2010/main" val="2190895410"/>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46359-53D8-4D62-9734-E60642CBE3D7}"/>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33366302-2643-496B-8589-EF510298CC17}"/>
              </a:ext>
            </a:extLst>
          </p:cNvPr>
          <p:cNvSpPr>
            <a:spLocks noGrp="1"/>
          </p:cNvSpPr>
          <p:nvPr>
            <p:ph type="body" sz="quarter" idx="10"/>
          </p:nvPr>
        </p:nvSpPr>
        <p:spPr/>
        <p:txBody>
          <a:bodyPr/>
          <a:lstStyle/>
          <a:p>
            <a:r>
              <a:rPr lang="ar-EG" sz="3600" dirty="0"/>
              <a:t>في إيطاف ثاميو إن ني فيؤي خين أووكاتي: الليلويا چيه بيف ناي شوب شا إينيه.</a:t>
            </a:r>
          </a:p>
        </p:txBody>
      </p:sp>
      <p:sp>
        <p:nvSpPr>
          <p:cNvPr id="4" name="Text Placeholder 3">
            <a:extLst>
              <a:ext uri="{FF2B5EF4-FFF2-40B4-BE49-F238E27FC236}">
                <a16:creationId xmlns:a16="http://schemas.microsoft.com/office/drawing/2014/main" id="{CAAE16C6-591D-425B-BA53-D7A0502F824D}"/>
              </a:ext>
            </a:extLst>
          </p:cNvPr>
          <p:cNvSpPr>
            <a:spLocks noGrp="1"/>
          </p:cNvSpPr>
          <p:nvPr>
            <p:ph type="body" sz="quarter" idx="11"/>
          </p:nvPr>
        </p:nvSpPr>
        <p:spPr/>
        <p:txBody>
          <a:bodyPr/>
          <a:lstStyle/>
          <a:p>
            <a:r>
              <a:rPr lang="ar-EG" dirty="0"/>
              <a:t>الذي خلق السموات بفهم، هلليلويا لأن إلى الأبد رحمته.</a:t>
            </a:r>
          </a:p>
        </p:txBody>
      </p:sp>
      <p:sp>
        <p:nvSpPr>
          <p:cNvPr id="5" name="Text Placeholder 4">
            <a:extLst>
              <a:ext uri="{FF2B5EF4-FFF2-40B4-BE49-F238E27FC236}">
                <a16:creationId xmlns:a16="http://schemas.microsoft.com/office/drawing/2014/main" id="{026A65AF-4571-41BC-BF9E-4030A6CC4210}"/>
              </a:ext>
            </a:extLst>
          </p:cNvPr>
          <p:cNvSpPr>
            <a:spLocks noGrp="1"/>
          </p:cNvSpPr>
          <p:nvPr>
            <p:ph type="body" sz="quarter" idx="12"/>
          </p:nvPr>
        </p:nvSpPr>
        <p:spPr>
          <a:xfrm>
            <a:off x="0" y="4450452"/>
            <a:ext cx="9144000" cy="1189740"/>
          </a:xfrm>
        </p:spPr>
        <p:txBody>
          <a:bodyPr/>
          <a:lstStyle/>
          <a:p>
            <a:r>
              <a:rPr lang="en-GB" dirty="0"/>
              <a:t> </a:t>
            </a:r>
            <a:r>
              <a:rPr lang="en-GB" dirty="0" err="1"/>
              <a:t>Vy`etaf;ami`o</a:t>
            </a:r>
            <a:r>
              <a:rPr lang="en-GB" dirty="0"/>
              <a:t> `</a:t>
            </a:r>
            <a:r>
              <a:rPr lang="en-GB" dirty="0" err="1"/>
              <a:t>nnivyou`i</a:t>
            </a:r>
            <a:r>
              <a:rPr lang="en-GB" dirty="0"/>
              <a:t> </a:t>
            </a:r>
            <a:r>
              <a:rPr lang="en-GB" dirty="0" err="1"/>
              <a:t>qen</a:t>
            </a:r>
            <a:r>
              <a:rPr lang="en-GB" dirty="0"/>
              <a:t> </a:t>
            </a:r>
            <a:r>
              <a:rPr lang="en-GB" dirty="0" err="1"/>
              <a:t>ouka</a:t>
            </a:r>
            <a:r>
              <a:rPr lang="en-GB" dirty="0"/>
              <a:t>]@ </a:t>
            </a:r>
            <a:r>
              <a:rPr lang="en-GB" dirty="0" err="1"/>
              <a:t>allyloui`a</a:t>
            </a:r>
            <a:r>
              <a:rPr lang="en-GB" dirty="0"/>
              <a:t> je </a:t>
            </a:r>
            <a:r>
              <a:rPr lang="en-GB" dirty="0" err="1"/>
              <a:t>pefnai</a:t>
            </a:r>
            <a:r>
              <a:rPr lang="en-GB" dirty="0"/>
              <a:t> sop </a:t>
            </a:r>
            <a:r>
              <a:rPr lang="en-GB" dirty="0" err="1"/>
              <a:t>sa</a:t>
            </a:r>
            <a:r>
              <a:rPr lang="en-GB" dirty="0"/>
              <a:t> `</a:t>
            </a:r>
            <a:r>
              <a:rPr lang="en-GB" dirty="0" err="1"/>
              <a:t>eneh</a:t>
            </a:r>
            <a:r>
              <a:rPr lang="en-GB" dirty="0"/>
              <a:t>.</a:t>
            </a:r>
          </a:p>
        </p:txBody>
      </p:sp>
    </p:spTree>
    <p:extLst>
      <p:ext uri="{BB962C8B-B14F-4D97-AF65-F5344CB8AC3E}">
        <p14:creationId xmlns:p14="http://schemas.microsoft.com/office/powerpoint/2010/main" val="4075351587"/>
      </p:ext>
    </p:extLst>
  </p:cSld>
  <p:clrMapOvr>
    <a:masterClrMapping/>
  </p:clrMapOvr>
</p:sld>
</file>

<file path=ppt/slides/slide12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CE518B0-4069-4F69-AF9A-63BFF8664039}"/>
              </a:ext>
            </a:extLst>
          </p:cNvPr>
          <p:cNvSpPr>
            <a:spLocks noGrp="1"/>
          </p:cNvSpPr>
          <p:nvPr>
            <p:ph type="body" sz="quarter" idx="10"/>
          </p:nvPr>
        </p:nvSpPr>
        <p:spPr/>
        <p:txBody>
          <a:bodyPr anchor="ctr"/>
          <a:lstStyle/>
          <a:p>
            <a:r>
              <a:rPr lang="ar-EG" dirty="0"/>
              <a:t>هوس رومي أڤموتي إيه بيف ران: چيه إممانوئيل. </a:t>
            </a:r>
            <a:endParaRPr lang="en-GB" dirty="0"/>
          </a:p>
        </p:txBody>
      </p:sp>
      <p:sp>
        <p:nvSpPr>
          <p:cNvPr id="3" name="Text Placeholder 2">
            <a:extLst>
              <a:ext uri="{FF2B5EF4-FFF2-40B4-BE49-F238E27FC236}">
                <a16:creationId xmlns:a16="http://schemas.microsoft.com/office/drawing/2014/main" id="{F438853F-FBA9-4EDA-9F5F-A1B156C5CEE8}"/>
              </a:ext>
            </a:extLst>
          </p:cNvPr>
          <p:cNvSpPr>
            <a:spLocks noGrp="1"/>
          </p:cNvSpPr>
          <p:nvPr>
            <p:ph type="body" sz="quarter" idx="11"/>
          </p:nvPr>
        </p:nvSpPr>
        <p:spPr/>
        <p:txBody>
          <a:bodyPr anchor="ctr"/>
          <a:lstStyle/>
          <a:p>
            <a:r>
              <a:rPr lang="ar-EG" dirty="0"/>
              <a:t>ولدته كإنسان، ودعى إسمه عمانوئيل. </a:t>
            </a:r>
            <a:endParaRPr lang="en-GB" dirty="0"/>
          </a:p>
        </p:txBody>
      </p:sp>
      <p:sp>
        <p:nvSpPr>
          <p:cNvPr id="4" name="Text Placeholder 3">
            <a:extLst>
              <a:ext uri="{FF2B5EF4-FFF2-40B4-BE49-F238E27FC236}">
                <a16:creationId xmlns:a16="http://schemas.microsoft.com/office/drawing/2014/main" id="{5267B4C2-2C1B-416E-82E2-629DAFFC6554}"/>
              </a:ext>
            </a:extLst>
          </p:cNvPr>
          <p:cNvSpPr>
            <a:spLocks noGrp="1"/>
          </p:cNvSpPr>
          <p:nvPr>
            <p:ph type="body" sz="quarter" idx="12"/>
          </p:nvPr>
        </p:nvSpPr>
        <p:spPr/>
        <p:txBody>
          <a:bodyPr anchor="ctr"/>
          <a:lstStyle/>
          <a:p>
            <a:r>
              <a:rPr lang="en-GB" dirty="0" err="1"/>
              <a:t>hwc</a:t>
            </a:r>
            <a:r>
              <a:rPr lang="en-GB" dirty="0"/>
              <a:t> </a:t>
            </a:r>
            <a:r>
              <a:rPr lang="en-GB" dirty="0" err="1"/>
              <a:t>rwmi</a:t>
            </a:r>
            <a:r>
              <a:rPr lang="en-GB" dirty="0"/>
              <a:t> </a:t>
            </a:r>
            <a:r>
              <a:rPr lang="en-GB" dirty="0" err="1"/>
              <a:t>aumou</a:t>
            </a:r>
            <a:r>
              <a:rPr lang="en-GB" dirty="0"/>
              <a:t>] </a:t>
            </a:r>
            <a:r>
              <a:rPr lang="en-GB" dirty="0" err="1"/>
              <a:t>epefran</a:t>
            </a:r>
            <a:r>
              <a:rPr lang="en-GB" dirty="0"/>
              <a:t>@ je </a:t>
            </a:r>
            <a:r>
              <a:rPr lang="en-GB" dirty="0" err="1"/>
              <a:t>Emmanouyl</a:t>
            </a:r>
            <a:r>
              <a:rPr lang="en-GB" dirty="0"/>
              <a:t>.</a:t>
            </a:r>
          </a:p>
        </p:txBody>
      </p:sp>
    </p:spTree>
    <p:extLst>
      <p:ext uri="{BB962C8B-B14F-4D97-AF65-F5344CB8AC3E}">
        <p14:creationId xmlns:p14="http://schemas.microsoft.com/office/powerpoint/2010/main" val="265248377"/>
      </p:ext>
    </p:extLst>
  </p:cSld>
  <p:clrMapOvr>
    <a:masterClrMapping/>
  </p:clrMapOvr>
</p:sld>
</file>

<file path=ppt/slides/slide12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48D9F92-BBDA-4553-BBCE-5368A7B8434D}"/>
              </a:ext>
            </a:extLst>
          </p:cNvPr>
          <p:cNvSpPr>
            <a:spLocks noGrp="1"/>
          </p:cNvSpPr>
          <p:nvPr>
            <p:ph type="body" sz="quarter" idx="10"/>
          </p:nvPr>
        </p:nvSpPr>
        <p:spPr/>
        <p:txBody>
          <a:bodyPr/>
          <a:lstStyle/>
          <a:p>
            <a:pPr>
              <a:spcBef>
                <a:spcPts val="0"/>
              </a:spcBef>
            </a:pPr>
            <a:r>
              <a:rPr lang="ar-EG" dirty="0"/>
              <a:t>ثاي إممون مارين طوبه إمموس: </a:t>
            </a:r>
            <a:endParaRPr lang="en-US" dirty="0"/>
          </a:p>
          <a:p>
            <a:pPr>
              <a:spcBef>
                <a:spcPts val="0"/>
              </a:spcBef>
            </a:pPr>
            <a:r>
              <a:rPr lang="ar-EG" dirty="0"/>
              <a:t>هوس ثيؤطوكوس إنسيو نيڤين:</a:t>
            </a:r>
            <a:endParaRPr lang="en-GB" dirty="0"/>
          </a:p>
        </p:txBody>
      </p:sp>
      <p:sp>
        <p:nvSpPr>
          <p:cNvPr id="3" name="Text Placeholder 2">
            <a:extLst>
              <a:ext uri="{FF2B5EF4-FFF2-40B4-BE49-F238E27FC236}">
                <a16:creationId xmlns:a16="http://schemas.microsoft.com/office/drawing/2014/main" id="{337892AB-4831-4634-8318-9C97EBDAAE41}"/>
              </a:ext>
            </a:extLst>
          </p:cNvPr>
          <p:cNvSpPr>
            <a:spLocks noGrp="1"/>
          </p:cNvSpPr>
          <p:nvPr>
            <p:ph type="body" sz="quarter" idx="11"/>
          </p:nvPr>
        </p:nvSpPr>
        <p:spPr/>
        <p:txBody>
          <a:bodyPr anchor="ctr"/>
          <a:lstStyle/>
          <a:p>
            <a:r>
              <a:rPr lang="ar-EG" dirty="0"/>
              <a:t>هي أيضاً فلنطلب إليها، كوالدة الإله كل حين، </a:t>
            </a:r>
            <a:endParaRPr lang="en-GB" dirty="0"/>
          </a:p>
        </p:txBody>
      </p:sp>
      <p:sp>
        <p:nvSpPr>
          <p:cNvPr id="4" name="Text Placeholder 3">
            <a:extLst>
              <a:ext uri="{FF2B5EF4-FFF2-40B4-BE49-F238E27FC236}">
                <a16:creationId xmlns:a16="http://schemas.microsoft.com/office/drawing/2014/main" id="{9FFE5307-09B5-4DA6-B7D7-D8388F64D088}"/>
              </a:ext>
            </a:extLst>
          </p:cNvPr>
          <p:cNvSpPr>
            <a:spLocks noGrp="1"/>
          </p:cNvSpPr>
          <p:nvPr>
            <p:ph type="body" sz="quarter" idx="12"/>
          </p:nvPr>
        </p:nvSpPr>
        <p:spPr/>
        <p:txBody>
          <a:bodyPr/>
          <a:lstStyle/>
          <a:p>
            <a:pPr>
              <a:spcBef>
                <a:spcPts val="0"/>
              </a:spcBef>
            </a:pPr>
            <a:r>
              <a:rPr lang="en-GB" dirty="0"/>
              <a:t>:ai on </a:t>
            </a:r>
            <a:r>
              <a:rPr lang="en-GB" dirty="0" err="1"/>
              <a:t>marentwbh</a:t>
            </a:r>
            <a:r>
              <a:rPr lang="en-GB" dirty="0"/>
              <a:t> `</a:t>
            </a:r>
            <a:r>
              <a:rPr lang="en-GB" dirty="0" err="1"/>
              <a:t>mmoc</a:t>
            </a:r>
            <a:r>
              <a:rPr lang="en-GB" dirty="0"/>
              <a:t>@</a:t>
            </a:r>
          </a:p>
          <a:p>
            <a:pPr>
              <a:spcBef>
                <a:spcPts val="0"/>
              </a:spcBef>
            </a:pPr>
            <a:r>
              <a:rPr lang="en-GB" dirty="0"/>
              <a:t> </a:t>
            </a:r>
            <a:r>
              <a:rPr lang="en-GB" dirty="0" err="1"/>
              <a:t>hwc</a:t>
            </a:r>
            <a:r>
              <a:rPr lang="en-GB" dirty="0"/>
              <a:t> ;</a:t>
            </a:r>
            <a:r>
              <a:rPr lang="en-GB" dirty="0" err="1"/>
              <a:t>eotokoc</a:t>
            </a:r>
            <a:r>
              <a:rPr lang="en-GB" dirty="0"/>
              <a:t> `</a:t>
            </a:r>
            <a:r>
              <a:rPr lang="en-GB" dirty="0" err="1"/>
              <a:t>ncyou</a:t>
            </a:r>
            <a:r>
              <a:rPr lang="en-GB" dirty="0"/>
              <a:t> </a:t>
            </a:r>
            <a:r>
              <a:rPr lang="en-GB" dirty="0" err="1"/>
              <a:t>niben</a:t>
            </a:r>
            <a:r>
              <a:rPr lang="en-GB" dirty="0"/>
              <a:t>@</a:t>
            </a:r>
          </a:p>
        </p:txBody>
      </p:sp>
    </p:spTree>
    <p:extLst>
      <p:ext uri="{BB962C8B-B14F-4D97-AF65-F5344CB8AC3E}">
        <p14:creationId xmlns:p14="http://schemas.microsoft.com/office/powerpoint/2010/main" val="1392951955"/>
      </p:ext>
    </p:extLst>
  </p:cSld>
  <p:clrMapOvr>
    <a:masterClrMapping/>
  </p:clrMapOvr>
</p:sld>
</file>

<file path=ppt/slides/slide12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FB49552-ED39-40DF-B459-ADA5F7D019FC}"/>
              </a:ext>
            </a:extLst>
          </p:cNvPr>
          <p:cNvSpPr>
            <a:spLocks noGrp="1"/>
          </p:cNvSpPr>
          <p:nvPr>
            <p:ph type="body" sz="quarter" idx="10"/>
          </p:nvPr>
        </p:nvSpPr>
        <p:spPr/>
        <p:txBody>
          <a:bodyPr/>
          <a:lstStyle/>
          <a:p>
            <a:pPr>
              <a:spcBef>
                <a:spcPts val="0"/>
              </a:spcBef>
            </a:pPr>
            <a:r>
              <a:rPr lang="ar-EG" dirty="0"/>
              <a:t>إثريس إيرإبريس ڤيه ڤين إيه إهري إيجون: </a:t>
            </a:r>
            <a:endParaRPr lang="en-US" dirty="0"/>
          </a:p>
          <a:p>
            <a:pPr>
              <a:spcBef>
                <a:spcPts val="0"/>
              </a:spcBef>
            </a:pPr>
            <a:r>
              <a:rPr lang="ar-EG" dirty="0"/>
              <a:t>ناهرين بيس شيري إم مينريت.</a:t>
            </a:r>
            <a:endParaRPr lang="en-GB" dirty="0"/>
          </a:p>
        </p:txBody>
      </p:sp>
      <p:sp>
        <p:nvSpPr>
          <p:cNvPr id="3" name="Text Placeholder 2">
            <a:extLst>
              <a:ext uri="{FF2B5EF4-FFF2-40B4-BE49-F238E27FC236}">
                <a16:creationId xmlns:a16="http://schemas.microsoft.com/office/drawing/2014/main" id="{B71A18F1-B856-4A52-94F0-DCDDC59DEB22}"/>
              </a:ext>
            </a:extLst>
          </p:cNvPr>
          <p:cNvSpPr>
            <a:spLocks noGrp="1"/>
          </p:cNvSpPr>
          <p:nvPr>
            <p:ph type="body" sz="quarter" idx="11"/>
          </p:nvPr>
        </p:nvSpPr>
        <p:spPr/>
        <p:txBody>
          <a:bodyPr anchor="ctr"/>
          <a:lstStyle/>
          <a:p>
            <a:r>
              <a:rPr lang="ar-EG" dirty="0"/>
              <a:t>أن تشفع فينا، لدى ابنها الحبيب. </a:t>
            </a:r>
            <a:endParaRPr lang="en-GB" dirty="0"/>
          </a:p>
        </p:txBody>
      </p:sp>
      <p:sp>
        <p:nvSpPr>
          <p:cNvPr id="4" name="Text Placeholder 3">
            <a:extLst>
              <a:ext uri="{FF2B5EF4-FFF2-40B4-BE49-F238E27FC236}">
                <a16:creationId xmlns:a16="http://schemas.microsoft.com/office/drawing/2014/main" id="{839FE04C-41B9-4CEA-A227-252FDCED55F7}"/>
              </a:ext>
            </a:extLst>
          </p:cNvPr>
          <p:cNvSpPr>
            <a:spLocks noGrp="1"/>
          </p:cNvSpPr>
          <p:nvPr>
            <p:ph type="body" sz="quarter" idx="12"/>
          </p:nvPr>
        </p:nvSpPr>
        <p:spPr/>
        <p:txBody>
          <a:bodyPr/>
          <a:lstStyle/>
          <a:p>
            <a:pPr>
              <a:spcBef>
                <a:spcPts val="0"/>
              </a:spcBef>
            </a:pPr>
            <a:r>
              <a:rPr lang="it-IT" dirty="0"/>
              <a:t>e;recer`precbeuin `e`hryi ejwn@</a:t>
            </a:r>
          </a:p>
          <a:p>
            <a:pPr>
              <a:spcBef>
                <a:spcPts val="0"/>
              </a:spcBef>
            </a:pPr>
            <a:r>
              <a:rPr lang="it-IT" dirty="0"/>
              <a:t> nahren pecSyri `mmenrit.</a:t>
            </a:r>
            <a:endParaRPr lang="en-GB" dirty="0"/>
          </a:p>
        </p:txBody>
      </p:sp>
    </p:spTree>
    <p:extLst>
      <p:ext uri="{BB962C8B-B14F-4D97-AF65-F5344CB8AC3E}">
        <p14:creationId xmlns:p14="http://schemas.microsoft.com/office/powerpoint/2010/main" val="3875847916"/>
      </p:ext>
    </p:extLst>
  </p:cSld>
  <p:clrMapOvr>
    <a:masterClrMapping/>
  </p:clrMapOvr>
</p:sld>
</file>

<file path=ppt/slides/slide12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00964C5-1997-4D16-AD7A-533ADAAC4E52}"/>
              </a:ext>
            </a:extLst>
          </p:cNvPr>
          <p:cNvSpPr>
            <a:spLocks noGrp="1"/>
          </p:cNvSpPr>
          <p:nvPr>
            <p:ph type="body" sz="quarter" idx="10"/>
          </p:nvPr>
        </p:nvSpPr>
        <p:spPr/>
        <p:txBody>
          <a:bodyPr/>
          <a:lstStyle/>
          <a:p>
            <a:pPr>
              <a:spcBef>
                <a:spcPts val="0"/>
              </a:spcBef>
            </a:pPr>
            <a:r>
              <a:rPr lang="ar-EG" dirty="0"/>
              <a:t>چيه إسطايوت غار إيه ماشو</a:t>
            </a:r>
            <a:r>
              <a:rPr lang="en-US" dirty="0"/>
              <a:t>:</a:t>
            </a:r>
            <a:r>
              <a:rPr lang="ar-EG" dirty="0"/>
              <a:t> </a:t>
            </a:r>
            <a:endParaRPr lang="en-US" dirty="0"/>
          </a:p>
          <a:p>
            <a:pPr>
              <a:spcBef>
                <a:spcPts val="0"/>
              </a:spcBef>
            </a:pPr>
            <a:r>
              <a:rPr lang="ar-EG" dirty="0"/>
              <a:t>إنتوتو إن ني إثؤاب تيرو:</a:t>
            </a:r>
            <a:endParaRPr lang="en-GB" dirty="0"/>
          </a:p>
        </p:txBody>
      </p:sp>
      <p:sp>
        <p:nvSpPr>
          <p:cNvPr id="3" name="Text Placeholder 2">
            <a:extLst>
              <a:ext uri="{FF2B5EF4-FFF2-40B4-BE49-F238E27FC236}">
                <a16:creationId xmlns:a16="http://schemas.microsoft.com/office/drawing/2014/main" id="{B622AA13-ED89-431C-B782-333584D3D95D}"/>
              </a:ext>
            </a:extLst>
          </p:cNvPr>
          <p:cNvSpPr>
            <a:spLocks noGrp="1"/>
          </p:cNvSpPr>
          <p:nvPr>
            <p:ph type="body" sz="quarter" idx="11"/>
          </p:nvPr>
        </p:nvSpPr>
        <p:spPr/>
        <p:txBody>
          <a:bodyPr anchor="ctr"/>
          <a:lstStyle/>
          <a:p>
            <a:r>
              <a:rPr lang="ar-EG" dirty="0"/>
              <a:t>لأنها مكرمة جداً، عند جميع القديسين، </a:t>
            </a:r>
            <a:endParaRPr lang="en-GB" dirty="0"/>
          </a:p>
        </p:txBody>
      </p:sp>
      <p:sp>
        <p:nvSpPr>
          <p:cNvPr id="4" name="Text Placeholder 3">
            <a:extLst>
              <a:ext uri="{FF2B5EF4-FFF2-40B4-BE49-F238E27FC236}">
                <a16:creationId xmlns:a16="http://schemas.microsoft.com/office/drawing/2014/main" id="{445E9BD8-AF42-475A-AD57-2487F8E1E548}"/>
              </a:ext>
            </a:extLst>
          </p:cNvPr>
          <p:cNvSpPr>
            <a:spLocks noGrp="1"/>
          </p:cNvSpPr>
          <p:nvPr>
            <p:ph type="body" sz="quarter" idx="12"/>
          </p:nvPr>
        </p:nvSpPr>
        <p:spPr/>
        <p:txBody>
          <a:bodyPr/>
          <a:lstStyle/>
          <a:p>
            <a:pPr>
              <a:spcBef>
                <a:spcPts val="0"/>
              </a:spcBef>
            </a:pPr>
            <a:r>
              <a:rPr lang="en-GB" dirty="0"/>
              <a:t>Je `</a:t>
            </a:r>
            <a:r>
              <a:rPr lang="en-GB" dirty="0" err="1"/>
              <a:t>ctaiyout</a:t>
            </a:r>
            <a:r>
              <a:rPr lang="en-GB" dirty="0"/>
              <a:t> gar `</a:t>
            </a:r>
            <a:r>
              <a:rPr lang="en-GB" dirty="0" err="1"/>
              <a:t>emasw</a:t>
            </a:r>
            <a:r>
              <a:rPr lang="en-GB" dirty="0"/>
              <a:t>@</a:t>
            </a:r>
          </a:p>
          <a:p>
            <a:pPr>
              <a:spcBef>
                <a:spcPts val="0"/>
              </a:spcBef>
            </a:pPr>
            <a:r>
              <a:rPr lang="en-GB" dirty="0"/>
              <a:t> `</a:t>
            </a:r>
            <a:r>
              <a:rPr lang="en-GB" dirty="0" err="1"/>
              <a:t>ntotou</a:t>
            </a:r>
            <a:r>
              <a:rPr lang="en-GB" dirty="0"/>
              <a:t> `</a:t>
            </a:r>
            <a:r>
              <a:rPr lang="en-GB" dirty="0" err="1"/>
              <a:t>nny</a:t>
            </a:r>
            <a:r>
              <a:rPr lang="en-GB" dirty="0"/>
              <a:t>=e=;=u </a:t>
            </a:r>
            <a:r>
              <a:rPr lang="en-GB" dirty="0" err="1"/>
              <a:t>tyrou</a:t>
            </a:r>
            <a:r>
              <a:rPr lang="en-GB" dirty="0"/>
              <a:t>@</a:t>
            </a:r>
          </a:p>
        </p:txBody>
      </p:sp>
    </p:spTree>
    <p:extLst>
      <p:ext uri="{BB962C8B-B14F-4D97-AF65-F5344CB8AC3E}">
        <p14:creationId xmlns:p14="http://schemas.microsoft.com/office/powerpoint/2010/main" val="4233571422"/>
      </p:ext>
    </p:extLst>
  </p:cSld>
  <p:clrMapOvr>
    <a:masterClrMapping/>
  </p:clrMapOvr>
</p:sld>
</file>

<file path=ppt/slides/slide12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97E4C68-3F18-4682-85F3-670F7383F826}"/>
              </a:ext>
            </a:extLst>
          </p:cNvPr>
          <p:cNvSpPr>
            <a:spLocks noGrp="1"/>
          </p:cNvSpPr>
          <p:nvPr>
            <p:ph type="body" sz="quarter" idx="10"/>
          </p:nvPr>
        </p:nvSpPr>
        <p:spPr/>
        <p:txBody>
          <a:bodyPr/>
          <a:lstStyle/>
          <a:p>
            <a:pPr>
              <a:spcBef>
                <a:spcPts val="0"/>
              </a:spcBef>
            </a:pPr>
            <a:r>
              <a:rPr lang="ar-EG" dirty="0"/>
              <a:t>ني بطريارشيس چيه أي إيني نوؤ: </a:t>
            </a:r>
            <a:endParaRPr lang="en-US" dirty="0"/>
          </a:p>
          <a:p>
            <a:pPr>
              <a:spcBef>
                <a:spcPts val="0"/>
              </a:spcBef>
            </a:pPr>
            <a:r>
              <a:rPr lang="ar-EG" dirty="0"/>
              <a:t>إمفي إيه تو جوشت إيڤول خاجوف. </a:t>
            </a:r>
            <a:endParaRPr lang="en-GB" dirty="0"/>
          </a:p>
        </p:txBody>
      </p:sp>
      <p:sp>
        <p:nvSpPr>
          <p:cNvPr id="3" name="Text Placeholder 2">
            <a:extLst>
              <a:ext uri="{FF2B5EF4-FFF2-40B4-BE49-F238E27FC236}">
                <a16:creationId xmlns:a16="http://schemas.microsoft.com/office/drawing/2014/main" id="{393E4671-188B-4485-999A-C95235799FDB}"/>
              </a:ext>
            </a:extLst>
          </p:cNvPr>
          <p:cNvSpPr>
            <a:spLocks noGrp="1"/>
          </p:cNvSpPr>
          <p:nvPr>
            <p:ph type="body" sz="quarter" idx="11"/>
          </p:nvPr>
        </p:nvSpPr>
        <p:spPr/>
        <p:txBody>
          <a:bodyPr anchor="ctr"/>
          <a:lstStyle/>
          <a:p>
            <a:r>
              <a:rPr lang="ar-EG" dirty="0"/>
              <a:t>ورؤساء الأباء لأنها أتت لهم، بمن كانوا ينتظرونه. </a:t>
            </a:r>
            <a:endParaRPr lang="en-GB" dirty="0"/>
          </a:p>
        </p:txBody>
      </p:sp>
      <p:sp>
        <p:nvSpPr>
          <p:cNvPr id="4" name="Text Placeholder 3">
            <a:extLst>
              <a:ext uri="{FF2B5EF4-FFF2-40B4-BE49-F238E27FC236}">
                <a16:creationId xmlns:a16="http://schemas.microsoft.com/office/drawing/2014/main" id="{16A7ABB1-1EC2-49B4-8DB3-01439547757E}"/>
              </a:ext>
            </a:extLst>
          </p:cNvPr>
          <p:cNvSpPr>
            <a:spLocks noGrp="1"/>
          </p:cNvSpPr>
          <p:nvPr>
            <p:ph type="body" sz="quarter" idx="12"/>
          </p:nvPr>
        </p:nvSpPr>
        <p:spPr/>
        <p:txBody>
          <a:bodyPr/>
          <a:lstStyle/>
          <a:p>
            <a:pPr>
              <a:spcBef>
                <a:spcPts val="0"/>
              </a:spcBef>
            </a:pPr>
            <a:r>
              <a:rPr lang="en-GB" dirty="0" err="1"/>
              <a:t>nipatriar,yc</a:t>
            </a:r>
            <a:r>
              <a:rPr lang="en-GB" dirty="0"/>
              <a:t> je </a:t>
            </a:r>
            <a:r>
              <a:rPr lang="en-GB" dirty="0" err="1"/>
              <a:t>ac`ini</a:t>
            </a:r>
            <a:r>
              <a:rPr lang="en-GB" dirty="0"/>
              <a:t> </a:t>
            </a:r>
            <a:r>
              <a:rPr lang="en-GB" dirty="0" err="1"/>
              <a:t>nwou</a:t>
            </a:r>
            <a:r>
              <a:rPr lang="en-GB" dirty="0"/>
              <a:t>@</a:t>
            </a:r>
          </a:p>
          <a:p>
            <a:pPr>
              <a:spcBef>
                <a:spcPts val="0"/>
              </a:spcBef>
            </a:pPr>
            <a:r>
              <a:rPr lang="en-GB" dirty="0"/>
              <a:t> `</a:t>
            </a:r>
            <a:r>
              <a:rPr lang="en-GB" dirty="0" err="1"/>
              <a:t>mvy`etoujoust</a:t>
            </a:r>
            <a:r>
              <a:rPr lang="en-GB" dirty="0"/>
              <a:t> `</a:t>
            </a:r>
            <a:r>
              <a:rPr lang="en-GB" dirty="0" err="1"/>
              <a:t>ebol</a:t>
            </a:r>
            <a:r>
              <a:rPr lang="en-GB" dirty="0"/>
              <a:t> </a:t>
            </a:r>
            <a:r>
              <a:rPr lang="en-GB" dirty="0" err="1"/>
              <a:t>qajwf</a:t>
            </a:r>
            <a:endParaRPr lang="en-GB" dirty="0"/>
          </a:p>
        </p:txBody>
      </p:sp>
    </p:spTree>
    <p:extLst>
      <p:ext uri="{BB962C8B-B14F-4D97-AF65-F5344CB8AC3E}">
        <p14:creationId xmlns:p14="http://schemas.microsoft.com/office/powerpoint/2010/main" val="1696137682"/>
      </p:ext>
    </p:extLst>
  </p:cSld>
  <p:clrMapOvr>
    <a:masterClrMapping/>
  </p:clrMapOvr>
</p:sld>
</file>

<file path=ppt/slides/slide12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CD42D59-D789-417D-810D-F75F0BDB25F7}"/>
              </a:ext>
            </a:extLst>
          </p:cNvPr>
          <p:cNvSpPr>
            <a:spLocks noGrp="1"/>
          </p:cNvSpPr>
          <p:nvPr>
            <p:ph type="body" sz="quarter" idx="10"/>
          </p:nvPr>
        </p:nvSpPr>
        <p:spPr/>
        <p:txBody>
          <a:bodyPr/>
          <a:lstStyle/>
          <a:p>
            <a:pPr>
              <a:spcBef>
                <a:spcPts val="0"/>
              </a:spcBef>
            </a:pPr>
            <a:r>
              <a:rPr lang="ar-EG" dirty="0"/>
              <a:t>نيم ني إبروفيتيس ذيه أون أو مويوس: </a:t>
            </a:r>
            <a:endParaRPr lang="en-US" dirty="0"/>
          </a:p>
          <a:p>
            <a:pPr>
              <a:spcBef>
                <a:spcPts val="0"/>
              </a:spcBef>
            </a:pPr>
            <a:r>
              <a:rPr lang="ar-EG" dirty="0"/>
              <a:t>في إيطاف إير إبروفيتيه ڤين إثفيتف: </a:t>
            </a:r>
            <a:endParaRPr lang="en-GB" dirty="0"/>
          </a:p>
        </p:txBody>
      </p:sp>
      <p:sp>
        <p:nvSpPr>
          <p:cNvPr id="3" name="Text Placeholder 2">
            <a:extLst>
              <a:ext uri="{FF2B5EF4-FFF2-40B4-BE49-F238E27FC236}">
                <a16:creationId xmlns:a16="http://schemas.microsoft.com/office/drawing/2014/main" id="{3045D2EA-AEA7-4234-A311-B55FD01124E9}"/>
              </a:ext>
            </a:extLst>
          </p:cNvPr>
          <p:cNvSpPr>
            <a:spLocks noGrp="1"/>
          </p:cNvSpPr>
          <p:nvPr>
            <p:ph type="body" sz="quarter" idx="11"/>
          </p:nvPr>
        </p:nvSpPr>
        <p:spPr/>
        <p:txBody>
          <a:bodyPr anchor="ctr"/>
          <a:lstStyle/>
          <a:p>
            <a:r>
              <a:rPr lang="ar-EG" dirty="0"/>
              <a:t>كذلك الأنبياء، الذين تنبأوا من اجله، </a:t>
            </a:r>
            <a:endParaRPr lang="en-GB" dirty="0"/>
          </a:p>
        </p:txBody>
      </p:sp>
      <p:sp>
        <p:nvSpPr>
          <p:cNvPr id="4" name="Text Placeholder 3">
            <a:extLst>
              <a:ext uri="{FF2B5EF4-FFF2-40B4-BE49-F238E27FC236}">
                <a16:creationId xmlns:a16="http://schemas.microsoft.com/office/drawing/2014/main" id="{7A18A35D-E1C8-47B6-BEBF-7142F5F5B903}"/>
              </a:ext>
            </a:extLst>
          </p:cNvPr>
          <p:cNvSpPr>
            <a:spLocks noGrp="1"/>
          </p:cNvSpPr>
          <p:nvPr>
            <p:ph type="body" sz="quarter" idx="12"/>
          </p:nvPr>
        </p:nvSpPr>
        <p:spPr/>
        <p:txBody>
          <a:bodyPr/>
          <a:lstStyle/>
          <a:p>
            <a:r>
              <a:rPr lang="en-GB" dirty="0" err="1"/>
              <a:t>Nem</a:t>
            </a:r>
            <a:r>
              <a:rPr lang="en-GB" dirty="0"/>
              <a:t> </a:t>
            </a:r>
            <a:r>
              <a:rPr lang="en-GB" dirty="0" err="1"/>
              <a:t>ni`provytyc</a:t>
            </a:r>
            <a:r>
              <a:rPr lang="en-GB" dirty="0"/>
              <a:t> de on `</a:t>
            </a:r>
            <a:r>
              <a:rPr lang="en-GB" dirty="0" err="1"/>
              <a:t>omoiwc</a:t>
            </a:r>
            <a:r>
              <a:rPr lang="en-GB" dirty="0"/>
              <a:t>@ </a:t>
            </a:r>
            <a:r>
              <a:rPr lang="en-GB" dirty="0" err="1"/>
              <a:t>vy`etafer`provyteuin</a:t>
            </a:r>
            <a:r>
              <a:rPr lang="en-GB" dirty="0"/>
              <a:t> </a:t>
            </a:r>
            <a:r>
              <a:rPr lang="en-GB" dirty="0" err="1"/>
              <a:t>e;bytf</a:t>
            </a:r>
            <a:r>
              <a:rPr lang="en-GB" dirty="0"/>
              <a:t>@ </a:t>
            </a:r>
          </a:p>
        </p:txBody>
      </p:sp>
    </p:spTree>
    <p:extLst>
      <p:ext uri="{BB962C8B-B14F-4D97-AF65-F5344CB8AC3E}">
        <p14:creationId xmlns:p14="http://schemas.microsoft.com/office/powerpoint/2010/main" val="3965425183"/>
      </p:ext>
    </p:extLst>
  </p:cSld>
  <p:clrMapOvr>
    <a:masterClrMapping/>
  </p:clrMapOvr>
</p:sld>
</file>

<file path=ppt/slides/slide12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9A26C94-AE70-4535-A73E-EF66287E30A2}"/>
              </a:ext>
            </a:extLst>
          </p:cNvPr>
          <p:cNvSpPr>
            <a:spLocks noGrp="1"/>
          </p:cNvSpPr>
          <p:nvPr>
            <p:ph type="body" sz="quarter" idx="10"/>
          </p:nvPr>
        </p:nvSpPr>
        <p:spPr/>
        <p:txBody>
          <a:bodyPr/>
          <a:lstStyle/>
          <a:p>
            <a:pPr>
              <a:spcBef>
                <a:spcPts val="0"/>
              </a:spcBef>
            </a:pPr>
            <a:r>
              <a:rPr lang="ar-EG" dirty="0"/>
              <a:t>خين أوثو إنريتي نيم أوميش إن إسموت: </a:t>
            </a:r>
            <a:endParaRPr lang="en-US" dirty="0"/>
          </a:p>
          <a:p>
            <a:pPr>
              <a:spcBef>
                <a:spcPts val="0"/>
              </a:spcBef>
            </a:pPr>
            <a:r>
              <a:rPr lang="ar-EG" dirty="0"/>
              <a:t>چيه تي إي كوميه ني تيرس. </a:t>
            </a:r>
            <a:endParaRPr lang="en-GB" dirty="0"/>
          </a:p>
        </p:txBody>
      </p:sp>
      <p:sp>
        <p:nvSpPr>
          <p:cNvPr id="3" name="Text Placeholder 2">
            <a:extLst>
              <a:ext uri="{FF2B5EF4-FFF2-40B4-BE49-F238E27FC236}">
                <a16:creationId xmlns:a16="http://schemas.microsoft.com/office/drawing/2014/main" id="{4D15B932-4B41-4207-8BE7-7146BFA8D60C}"/>
              </a:ext>
            </a:extLst>
          </p:cNvPr>
          <p:cNvSpPr>
            <a:spLocks noGrp="1"/>
          </p:cNvSpPr>
          <p:nvPr>
            <p:ph type="body" sz="quarter" idx="11"/>
          </p:nvPr>
        </p:nvSpPr>
        <p:spPr/>
        <p:txBody>
          <a:bodyPr anchor="ctr"/>
          <a:lstStyle/>
          <a:p>
            <a:r>
              <a:rPr lang="ar-EG" dirty="0"/>
              <a:t>بأنواع كثيرة وأشباه شتى، بأنه يأتى ويخلصنا. </a:t>
            </a:r>
            <a:endParaRPr lang="en-GB" dirty="0"/>
          </a:p>
        </p:txBody>
      </p:sp>
      <p:sp>
        <p:nvSpPr>
          <p:cNvPr id="4" name="Text Placeholder 3">
            <a:extLst>
              <a:ext uri="{FF2B5EF4-FFF2-40B4-BE49-F238E27FC236}">
                <a16:creationId xmlns:a16="http://schemas.microsoft.com/office/drawing/2014/main" id="{2F6C1281-A458-4779-ABBB-CB9E04DFECD9}"/>
              </a:ext>
            </a:extLst>
          </p:cNvPr>
          <p:cNvSpPr>
            <a:spLocks noGrp="1"/>
          </p:cNvSpPr>
          <p:nvPr>
            <p:ph type="body" sz="quarter" idx="12"/>
          </p:nvPr>
        </p:nvSpPr>
        <p:spPr/>
        <p:txBody>
          <a:bodyPr/>
          <a:lstStyle/>
          <a:p>
            <a:r>
              <a:rPr lang="en-GB" dirty="0" err="1"/>
              <a:t>qen</a:t>
            </a:r>
            <a:r>
              <a:rPr lang="en-GB" dirty="0"/>
              <a:t> </a:t>
            </a:r>
            <a:r>
              <a:rPr lang="en-GB" dirty="0" err="1"/>
              <a:t>ou;o</a:t>
            </a:r>
            <a:r>
              <a:rPr lang="en-GB" dirty="0"/>
              <a:t> `</a:t>
            </a:r>
            <a:r>
              <a:rPr lang="en-GB" dirty="0" err="1"/>
              <a:t>nry</a:t>
            </a:r>
            <a:r>
              <a:rPr lang="en-GB" dirty="0"/>
              <a:t>] </a:t>
            </a:r>
            <a:r>
              <a:rPr lang="en-GB" dirty="0" err="1"/>
              <a:t>nem</a:t>
            </a:r>
            <a:r>
              <a:rPr lang="en-GB" dirty="0"/>
              <a:t> </a:t>
            </a:r>
            <a:r>
              <a:rPr lang="en-GB" dirty="0" err="1"/>
              <a:t>oumys</a:t>
            </a:r>
            <a:r>
              <a:rPr lang="en-GB" dirty="0"/>
              <a:t> `</a:t>
            </a:r>
            <a:r>
              <a:rPr lang="en-GB" dirty="0" err="1"/>
              <a:t>n`cmot</a:t>
            </a:r>
            <a:r>
              <a:rPr lang="en-GB" dirty="0"/>
              <a:t>@ je `</a:t>
            </a:r>
            <a:r>
              <a:rPr lang="en-GB" dirty="0" err="1"/>
              <a:t>fna`i</a:t>
            </a:r>
            <a:r>
              <a:rPr lang="en-GB" dirty="0"/>
              <a:t> `</a:t>
            </a:r>
            <a:r>
              <a:rPr lang="en-GB" dirty="0" err="1"/>
              <a:t>ntefcw</a:t>
            </a:r>
            <a:r>
              <a:rPr lang="en-GB" dirty="0"/>
              <a:t>] </a:t>
            </a:r>
            <a:r>
              <a:rPr lang="en-GB" dirty="0" err="1"/>
              <a:t>mmon</a:t>
            </a:r>
            <a:r>
              <a:rPr lang="en-GB" dirty="0"/>
              <a:t>.</a:t>
            </a:r>
          </a:p>
        </p:txBody>
      </p:sp>
    </p:spTree>
    <p:extLst>
      <p:ext uri="{BB962C8B-B14F-4D97-AF65-F5344CB8AC3E}">
        <p14:creationId xmlns:p14="http://schemas.microsoft.com/office/powerpoint/2010/main" val="509539598"/>
      </p:ext>
    </p:extLst>
  </p:cSld>
  <p:clrMapOvr>
    <a:masterClrMapping/>
  </p:clrMapOvr>
</p:sld>
</file>

<file path=ppt/slides/slide12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5AC2003-3E52-4A3D-ACF8-84F89F23C719}"/>
              </a:ext>
            </a:extLst>
          </p:cNvPr>
          <p:cNvSpPr>
            <a:spLocks noGrp="1"/>
          </p:cNvSpPr>
          <p:nvPr>
            <p:ph type="body" sz="quarter" idx="10"/>
          </p:nvPr>
        </p:nvSpPr>
        <p:spPr>
          <a:xfrm>
            <a:off x="-1" y="5661635"/>
            <a:ext cx="9144001" cy="1189740"/>
          </a:xfrm>
        </p:spPr>
        <p:txBody>
          <a:bodyPr anchor="ctr"/>
          <a:lstStyle/>
          <a:p>
            <a:pPr>
              <a:spcBef>
                <a:spcPts val="0"/>
              </a:spcBef>
            </a:pPr>
            <a:r>
              <a:rPr lang="ar-EG" sz="3500" dirty="0"/>
              <a:t>نيم ني آبسطولوس إڤسوب: چيه إنثوس بيه تيرف إجفيه: </a:t>
            </a:r>
            <a:endParaRPr lang="en-US" sz="3500" dirty="0"/>
          </a:p>
          <a:p>
            <a:pPr>
              <a:spcBef>
                <a:spcPts val="0"/>
              </a:spcBef>
            </a:pPr>
            <a:r>
              <a:rPr lang="ar-EG" sz="3500" dirty="0"/>
              <a:t>إمفي إيه تو إيركيريزين إمموف: خين تي إي كوميه ني تيرس. </a:t>
            </a:r>
            <a:endParaRPr lang="en-GB" sz="3500" dirty="0"/>
          </a:p>
        </p:txBody>
      </p:sp>
      <p:sp>
        <p:nvSpPr>
          <p:cNvPr id="3" name="Text Placeholder 2">
            <a:extLst>
              <a:ext uri="{FF2B5EF4-FFF2-40B4-BE49-F238E27FC236}">
                <a16:creationId xmlns:a16="http://schemas.microsoft.com/office/drawing/2014/main" id="{0A904B81-15C8-4400-88AB-899A48D03A23}"/>
              </a:ext>
            </a:extLst>
          </p:cNvPr>
          <p:cNvSpPr>
            <a:spLocks noGrp="1"/>
          </p:cNvSpPr>
          <p:nvPr>
            <p:ph type="body" sz="quarter" idx="11"/>
          </p:nvPr>
        </p:nvSpPr>
        <p:spPr/>
        <p:txBody>
          <a:bodyPr anchor="ctr"/>
          <a:lstStyle/>
          <a:p>
            <a:r>
              <a:rPr lang="ar-EG" sz="3500" dirty="0"/>
              <a:t>والرسل معا، لأنها هى والدة، الذى كرزوا به، في كل المسكونة. </a:t>
            </a:r>
            <a:endParaRPr lang="en-GB" sz="3500" dirty="0"/>
          </a:p>
        </p:txBody>
      </p:sp>
      <p:sp>
        <p:nvSpPr>
          <p:cNvPr id="4" name="Text Placeholder 3">
            <a:extLst>
              <a:ext uri="{FF2B5EF4-FFF2-40B4-BE49-F238E27FC236}">
                <a16:creationId xmlns:a16="http://schemas.microsoft.com/office/drawing/2014/main" id="{0630D4CB-0596-49BB-AC7C-215EDDA52857}"/>
              </a:ext>
            </a:extLst>
          </p:cNvPr>
          <p:cNvSpPr>
            <a:spLocks noGrp="1"/>
          </p:cNvSpPr>
          <p:nvPr>
            <p:ph type="body" sz="quarter" idx="12"/>
          </p:nvPr>
        </p:nvSpPr>
        <p:spPr/>
        <p:txBody>
          <a:bodyPr/>
          <a:lstStyle/>
          <a:p>
            <a:pPr>
              <a:spcBef>
                <a:spcPts val="0"/>
              </a:spcBef>
            </a:pPr>
            <a:r>
              <a:rPr lang="en-GB" sz="3700" dirty="0" err="1"/>
              <a:t>Nem</a:t>
            </a:r>
            <a:r>
              <a:rPr lang="en-GB" sz="3700" dirty="0"/>
              <a:t> </a:t>
            </a:r>
            <a:r>
              <a:rPr lang="en-GB" sz="3700" dirty="0" err="1"/>
              <a:t>ni`apoctoloc</a:t>
            </a:r>
            <a:r>
              <a:rPr lang="en-GB" sz="3700" dirty="0"/>
              <a:t> </a:t>
            </a:r>
            <a:r>
              <a:rPr lang="en-GB" sz="3700" dirty="0" err="1"/>
              <a:t>eucop</a:t>
            </a:r>
            <a:r>
              <a:rPr lang="en-GB" sz="3700" dirty="0"/>
              <a:t>@ je `</a:t>
            </a:r>
            <a:r>
              <a:rPr lang="en-GB" sz="3700" dirty="0" err="1"/>
              <a:t>n;oc</a:t>
            </a:r>
            <a:r>
              <a:rPr lang="en-GB" sz="3700" dirty="0"/>
              <a:t> pe ]</a:t>
            </a:r>
            <a:r>
              <a:rPr lang="en-GB" sz="3700" dirty="0" err="1"/>
              <a:t>refjve</a:t>
            </a:r>
            <a:r>
              <a:rPr lang="en-GB" sz="3700" dirty="0"/>
              <a:t>@</a:t>
            </a:r>
          </a:p>
          <a:p>
            <a:pPr>
              <a:spcBef>
                <a:spcPts val="0"/>
              </a:spcBef>
            </a:pPr>
            <a:r>
              <a:rPr lang="en-GB" sz="3700" dirty="0"/>
              <a:t> `</a:t>
            </a:r>
            <a:r>
              <a:rPr lang="en-GB" sz="3700" dirty="0" err="1"/>
              <a:t>mvy`etou`erkurizin</a:t>
            </a:r>
            <a:r>
              <a:rPr lang="en-GB" sz="3700" dirty="0"/>
              <a:t>@ `</a:t>
            </a:r>
            <a:r>
              <a:rPr lang="en-GB" sz="3700" dirty="0" err="1"/>
              <a:t>mmof</a:t>
            </a:r>
            <a:r>
              <a:rPr lang="en-GB" sz="3700" dirty="0"/>
              <a:t> </a:t>
            </a:r>
            <a:r>
              <a:rPr lang="en-GB" sz="3700" dirty="0" err="1"/>
              <a:t>qen</a:t>
            </a:r>
            <a:r>
              <a:rPr lang="en-GB" sz="3700" dirty="0"/>
              <a:t> ]</a:t>
            </a:r>
            <a:r>
              <a:rPr lang="en-GB" sz="3700" dirty="0" err="1"/>
              <a:t>oikoumeny</a:t>
            </a:r>
            <a:r>
              <a:rPr lang="en-GB" sz="3700" dirty="0"/>
              <a:t> </a:t>
            </a:r>
            <a:r>
              <a:rPr lang="en-GB" sz="3700" dirty="0" err="1"/>
              <a:t>tyrc</a:t>
            </a:r>
            <a:r>
              <a:rPr lang="en-GB" sz="3700" dirty="0"/>
              <a:t>.</a:t>
            </a:r>
          </a:p>
        </p:txBody>
      </p:sp>
    </p:spTree>
    <p:extLst>
      <p:ext uri="{BB962C8B-B14F-4D97-AF65-F5344CB8AC3E}">
        <p14:creationId xmlns:p14="http://schemas.microsoft.com/office/powerpoint/2010/main" val="3686931411"/>
      </p:ext>
    </p:extLst>
  </p:cSld>
  <p:clrMapOvr>
    <a:masterClrMapping/>
  </p:clrMapOvr>
</p:sld>
</file>

<file path=ppt/slides/slide12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9DA0F9-791C-427D-A7AB-6ABD3CA2D841}"/>
              </a:ext>
            </a:extLst>
          </p:cNvPr>
          <p:cNvSpPr>
            <a:spLocks noGrp="1"/>
          </p:cNvSpPr>
          <p:nvPr>
            <p:ph type="body" sz="quarter" idx="10"/>
          </p:nvPr>
        </p:nvSpPr>
        <p:spPr/>
        <p:txBody>
          <a:bodyPr/>
          <a:lstStyle/>
          <a:p>
            <a:r>
              <a:rPr lang="ar-EG" sz="3800" dirty="0"/>
              <a:t>ني إثليتيس إممارتيروس: چيه أفئي إيڤول إنخيتس: إنچيه بو إغينو ثيتيس إممي: بين تشويس إيسوس بخرستوس. </a:t>
            </a:r>
            <a:endParaRPr lang="en-GB" sz="3800" dirty="0"/>
          </a:p>
        </p:txBody>
      </p:sp>
      <p:sp>
        <p:nvSpPr>
          <p:cNvPr id="3" name="Text Placeholder 2">
            <a:extLst>
              <a:ext uri="{FF2B5EF4-FFF2-40B4-BE49-F238E27FC236}">
                <a16:creationId xmlns:a16="http://schemas.microsoft.com/office/drawing/2014/main" id="{DF7A4E79-F1AE-4280-9E71-C67581F81D6D}"/>
              </a:ext>
            </a:extLst>
          </p:cNvPr>
          <p:cNvSpPr>
            <a:spLocks noGrp="1"/>
          </p:cNvSpPr>
          <p:nvPr>
            <p:ph type="body" sz="quarter" idx="11"/>
          </p:nvPr>
        </p:nvSpPr>
        <p:spPr>
          <a:xfrm>
            <a:off x="0" y="3710609"/>
            <a:ext cx="9144000" cy="903876"/>
          </a:xfrm>
        </p:spPr>
        <p:txBody>
          <a:bodyPr/>
          <a:lstStyle/>
          <a:p>
            <a:r>
              <a:rPr lang="ar-EG" sz="3300" dirty="0"/>
              <a:t>والشهداء المجاهدين، لأنه قد خرج منها، واضع جهادهم الحقيقي، ربنا يسوع المسيح. </a:t>
            </a:r>
            <a:endParaRPr lang="en-GB" sz="3300" dirty="0"/>
          </a:p>
        </p:txBody>
      </p:sp>
      <p:sp>
        <p:nvSpPr>
          <p:cNvPr id="4" name="Text Placeholder 3">
            <a:extLst>
              <a:ext uri="{FF2B5EF4-FFF2-40B4-BE49-F238E27FC236}">
                <a16:creationId xmlns:a16="http://schemas.microsoft.com/office/drawing/2014/main" id="{76F5383D-AB93-43C0-AC94-79F6E8E53E3B}"/>
              </a:ext>
            </a:extLst>
          </p:cNvPr>
          <p:cNvSpPr>
            <a:spLocks noGrp="1"/>
          </p:cNvSpPr>
          <p:nvPr>
            <p:ph type="body" sz="quarter" idx="12"/>
          </p:nvPr>
        </p:nvSpPr>
        <p:spPr>
          <a:xfrm>
            <a:off x="0" y="4614485"/>
            <a:ext cx="9144000" cy="1189740"/>
          </a:xfrm>
        </p:spPr>
        <p:txBody>
          <a:bodyPr/>
          <a:lstStyle/>
          <a:p>
            <a:pPr>
              <a:spcBef>
                <a:spcPts val="0"/>
              </a:spcBef>
            </a:pPr>
            <a:r>
              <a:rPr lang="en-GB" dirty="0" err="1"/>
              <a:t>Ni`a;lityc</a:t>
            </a:r>
            <a:r>
              <a:rPr lang="en-GB" dirty="0"/>
              <a:t> `</a:t>
            </a:r>
            <a:r>
              <a:rPr lang="en-GB" dirty="0" err="1"/>
              <a:t>mmarturoc</a:t>
            </a:r>
            <a:r>
              <a:rPr lang="en-GB" dirty="0"/>
              <a:t>@ je </a:t>
            </a:r>
            <a:r>
              <a:rPr lang="en-GB" dirty="0" err="1"/>
              <a:t>af`i</a:t>
            </a:r>
            <a:r>
              <a:rPr lang="en-GB" dirty="0"/>
              <a:t> `</a:t>
            </a:r>
            <a:r>
              <a:rPr lang="en-GB" dirty="0" err="1"/>
              <a:t>ebol</a:t>
            </a:r>
            <a:r>
              <a:rPr lang="en-GB" dirty="0"/>
              <a:t> `</a:t>
            </a:r>
            <a:r>
              <a:rPr lang="en-GB" dirty="0" err="1"/>
              <a:t>nqytc</a:t>
            </a:r>
            <a:r>
              <a:rPr lang="en-GB" dirty="0"/>
              <a:t>@</a:t>
            </a:r>
          </a:p>
          <a:p>
            <a:pPr>
              <a:spcBef>
                <a:spcPts val="0"/>
              </a:spcBef>
            </a:pPr>
            <a:r>
              <a:rPr lang="en-GB" dirty="0"/>
              <a:t> `</a:t>
            </a:r>
            <a:r>
              <a:rPr lang="en-GB" dirty="0" err="1"/>
              <a:t>nje</a:t>
            </a:r>
            <a:r>
              <a:rPr lang="en-GB" dirty="0"/>
              <a:t> </a:t>
            </a:r>
            <a:r>
              <a:rPr lang="en-GB" dirty="0" err="1"/>
              <a:t>pou`agoino;etyc</a:t>
            </a:r>
            <a:r>
              <a:rPr lang="en-GB" dirty="0"/>
              <a:t>@ `</a:t>
            </a:r>
            <a:r>
              <a:rPr lang="en-GB" dirty="0" err="1"/>
              <a:t>mmyi</a:t>
            </a:r>
            <a:r>
              <a:rPr lang="en-GB" dirty="0"/>
              <a:t> pen=o=c I=y=c P=,=c.</a:t>
            </a:r>
          </a:p>
        </p:txBody>
      </p:sp>
    </p:spTree>
    <p:extLst>
      <p:ext uri="{BB962C8B-B14F-4D97-AF65-F5344CB8AC3E}">
        <p14:creationId xmlns:p14="http://schemas.microsoft.com/office/powerpoint/2010/main" val="2570719621"/>
      </p:ext>
    </p:extLst>
  </p:cSld>
  <p:clrMapOvr>
    <a:masterClrMapping/>
  </p:clrMapOvr>
</p:sld>
</file>

<file path=ppt/slides/slide12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74DCF3E-7F82-47D0-8FF8-E7272995B82E}"/>
              </a:ext>
            </a:extLst>
          </p:cNvPr>
          <p:cNvSpPr>
            <a:spLocks noGrp="1"/>
          </p:cNvSpPr>
          <p:nvPr>
            <p:ph type="body" sz="quarter" idx="10"/>
          </p:nvPr>
        </p:nvSpPr>
        <p:spPr/>
        <p:txBody>
          <a:bodyPr/>
          <a:lstStyle/>
          <a:p>
            <a:pPr>
              <a:spcBef>
                <a:spcPts val="0"/>
              </a:spcBef>
            </a:pPr>
            <a:r>
              <a:rPr lang="ar-EG" dirty="0"/>
              <a:t>فاي مارين تي أو أوو إنتي ميت نيشتي: </a:t>
            </a:r>
            <a:endParaRPr lang="en-US" dirty="0"/>
          </a:p>
          <a:p>
            <a:pPr>
              <a:spcBef>
                <a:spcPts val="0"/>
              </a:spcBef>
            </a:pPr>
            <a:r>
              <a:rPr lang="ar-EG" dirty="0"/>
              <a:t>إنتيه تيف ميت راماؤ إتؤش:</a:t>
            </a:r>
            <a:endParaRPr lang="en-GB" dirty="0"/>
          </a:p>
        </p:txBody>
      </p:sp>
      <p:sp>
        <p:nvSpPr>
          <p:cNvPr id="3" name="Text Placeholder 2">
            <a:extLst>
              <a:ext uri="{FF2B5EF4-FFF2-40B4-BE49-F238E27FC236}">
                <a16:creationId xmlns:a16="http://schemas.microsoft.com/office/drawing/2014/main" id="{B9101F9D-AED0-4BB7-8E30-4A3FBD925742}"/>
              </a:ext>
            </a:extLst>
          </p:cNvPr>
          <p:cNvSpPr>
            <a:spLocks noGrp="1"/>
          </p:cNvSpPr>
          <p:nvPr>
            <p:ph type="body" sz="quarter" idx="11"/>
          </p:nvPr>
        </p:nvSpPr>
        <p:spPr/>
        <p:txBody>
          <a:bodyPr anchor="ctr"/>
          <a:lstStyle/>
          <a:p>
            <a:r>
              <a:rPr lang="ar-EG" dirty="0"/>
              <a:t>هذا فلنمجد عظمة، غناه الجزيل، </a:t>
            </a:r>
            <a:endParaRPr lang="en-GB" dirty="0"/>
          </a:p>
        </p:txBody>
      </p:sp>
      <p:sp>
        <p:nvSpPr>
          <p:cNvPr id="4" name="Text Placeholder 3">
            <a:extLst>
              <a:ext uri="{FF2B5EF4-FFF2-40B4-BE49-F238E27FC236}">
                <a16:creationId xmlns:a16="http://schemas.microsoft.com/office/drawing/2014/main" id="{E8F4FAD8-2A41-4FAC-A961-CB1A57953DBB}"/>
              </a:ext>
            </a:extLst>
          </p:cNvPr>
          <p:cNvSpPr>
            <a:spLocks noGrp="1"/>
          </p:cNvSpPr>
          <p:nvPr>
            <p:ph type="body" sz="quarter" idx="12"/>
          </p:nvPr>
        </p:nvSpPr>
        <p:spPr/>
        <p:txBody>
          <a:bodyPr/>
          <a:lstStyle/>
          <a:p>
            <a:pPr>
              <a:spcBef>
                <a:spcPts val="0"/>
              </a:spcBef>
            </a:pPr>
            <a:r>
              <a:rPr lang="pt-BR" dirty="0"/>
              <a:t>Vai maren]`wou `n]metnis]@</a:t>
            </a:r>
          </a:p>
          <a:p>
            <a:pPr>
              <a:spcBef>
                <a:spcPts val="0"/>
              </a:spcBef>
            </a:pPr>
            <a:r>
              <a:rPr lang="pt-BR" dirty="0"/>
              <a:t> `nte tefmetrama`o etos@</a:t>
            </a:r>
          </a:p>
        </p:txBody>
      </p:sp>
    </p:spTree>
    <p:extLst>
      <p:ext uri="{BB962C8B-B14F-4D97-AF65-F5344CB8AC3E}">
        <p14:creationId xmlns:p14="http://schemas.microsoft.com/office/powerpoint/2010/main" val="2152298310"/>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C51C9-E14B-4C4E-9EA9-852A447967EB}"/>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2C262DAD-6567-4CE9-9A6B-EB79423F4440}"/>
              </a:ext>
            </a:extLst>
          </p:cNvPr>
          <p:cNvSpPr>
            <a:spLocks noGrp="1"/>
          </p:cNvSpPr>
          <p:nvPr>
            <p:ph type="body" sz="quarter" idx="10"/>
          </p:nvPr>
        </p:nvSpPr>
        <p:spPr/>
        <p:txBody>
          <a:bodyPr/>
          <a:lstStyle/>
          <a:p>
            <a:r>
              <a:rPr lang="ar-EG" sz="3600" b="1" kern="1200" dirty="0">
                <a:solidFill>
                  <a:schemeClr val="bg1"/>
                </a:solidFill>
                <a:latin typeface="Times New Roman" pitchFamily="18" charset="0"/>
                <a:ea typeface="+mn-ea"/>
                <a:cs typeface="Times New Roman" pitchFamily="18" charset="0"/>
              </a:rPr>
              <a:t>في إيطاف طاجرو إمبي كاهي هيچين نيموؤو: الليلويا چيه بيف </a:t>
            </a:r>
            <a:r>
              <a:rPr lang="ar-EG" sz="3600" b="1" kern="1200" baseline="0" dirty="0">
                <a:solidFill>
                  <a:schemeClr val="bg1"/>
                </a:solidFill>
                <a:latin typeface="Times New Roman" pitchFamily="18" charset="0"/>
                <a:ea typeface="+mn-ea"/>
                <a:cs typeface="Times New Roman" pitchFamily="18" charset="0"/>
              </a:rPr>
              <a:t>ناي شوب شا إينيه.</a:t>
            </a:r>
            <a:endParaRPr lang="ar-EG" sz="3600" b="1" kern="1200" dirty="0">
              <a:solidFill>
                <a:schemeClr val="bg1"/>
              </a:solidFill>
              <a:latin typeface="Times New Roman" pitchFamily="18" charset="0"/>
              <a:ea typeface="+mn-ea"/>
              <a:cs typeface="Times New Roman" pitchFamily="18" charset="0"/>
            </a:endParaRPr>
          </a:p>
        </p:txBody>
      </p:sp>
      <p:sp>
        <p:nvSpPr>
          <p:cNvPr id="4" name="Text Placeholder 3">
            <a:extLst>
              <a:ext uri="{FF2B5EF4-FFF2-40B4-BE49-F238E27FC236}">
                <a16:creationId xmlns:a16="http://schemas.microsoft.com/office/drawing/2014/main" id="{B69DFD9F-DDD3-4CB2-A10E-C29648E1600C}"/>
              </a:ext>
            </a:extLst>
          </p:cNvPr>
          <p:cNvSpPr>
            <a:spLocks noGrp="1"/>
          </p:cNvSpPr>
          <p:nvPr>
            <p:ph type="body" sz="quarter" idx="11"/>
          </p:nvPr>
        </p:nvSpPr>
        <p:spPr/>
        <p:txBody>
          <a:bodyPr/>
          <a:lstStyle/>
          <a:p>
            <a:r>
              <a:rPr lang="ar-EG" sz="3600" b="1" kern="1200" dirty="0">
                <a:solidFill>
                  <a:schemeClr val="bg1"/>
                </a:solidFill>
                <a:latin typeface="Times New Roman" pitchFamily="18" charset="0"/>
                <a:ea typeface="+mn-ea"/>
                <a:cs typeface="Times New Roman" pitchFamily="18" charset="0"/>
              </a:rPr>
              <a:t>الذي ثبَّت الأرض على المياه، هلليلويا لأن إلى الأبد رحمته.</a:t>
            </a:r>
          </a:p>
        </p:txBody>
      </p:sp>
      <p:sp>
        <p:nvSpPr>
          <p:cNvPr id="5" name="Text Placeholder 4">
            <a:extLst>
              <a:ext uri="{FF2B5EF4-FFF2-40B4-BE49-F238E27FC236}">
                <a16:creationId xmlns:a16="http://schemas.microsoft.com/office/drawing/2014/main" id="{A7B0B558-BE7C-473A-AEFF-A918C4A812C0}"/>
              </a:ext>
            </a:extLst>
          </p:cNvPr>
          <p:cNvSpPr>
            <a:spLocks noGrp="1"/>
          </p:cNvSpPr>
          <p:nvPr>
            <p:ph type="body" sz="quarter" idx="12"/>
          </p:nvPr>
        </p:nvSpPr>
        <p:spPr>
          <a:xfrm>
            <a:off x="0" y="4436165"/>
            <a:ext cx="9144000" cy="1189740"/>
          </a:xfrm>
        </p:spPr>
        <p:txBody>
          <a:bodyPr/>
          <a:lstStyle/>
          <a:p>
            <a:r>
              <a:rPr lang="fr-FR" dirty="0" err="1"/>
              <a:t>Vy`etaftajro</a:t>
            </a:r>
            <a:r>
              <a:rPr lang="fr-FR" dirty="0"/>
              <a:t> `</a:t>
            </a:r>
            <a:r>
              <a:rPr lang="fr-FR" dirty="0" err="1"/>
              <a:t>mpikahi</a:t>
            </a:r>
            <a:r>
              <a:rPr lang="fr-FR" dirty="0"/>
              <a:t> </a:t>
            </a:r>
            <a:r>
              <a:rPr lang="fr-FR" dirty="0" err="1"/>
              <a:t>hijen</a:t>
            </a:r>
            <a:r>
              <a:rPr lang="fr-FR" dirty="0"/>
              <a:t> </a:t>
            </a:r>
            <a:r>
              <a:rPr lang="fr-FR" dirty="0" err="1"/>
              <a:t>nimwou</a:t>
            </a:r>
            <a:r>
              <a:rPr lang="fr-FR" dirty="0"/>
              <a:t>@ </a:t>
            </a:r>
            <a:r>
              <a:rPr lang="fr-FR" dirty="0" err="1"/>
              <a:t>allyloui`a</a:t>
            </a:r>
            <a:r>
              <a:rPr lang="fr-FR" dirty="0"/>
              <a:t> je </a:t>
            </a:r>
            <a:r>
              <a:rPr lang="fr-FR" dirty="0" err="1"/>
              <a:t>pefnai</a:t>
            </a:r>
            <a:r>
              <a:rPr lang="fr-FR" dirty="0"/>
              <a:t> </a:t>
            </a:r>
            <a:r>
              <a:rPr lang="fr-FR" dirty="0" err="1"/>
              <a:t>sop</a:t>
            </a:r>
            <a:r>
              <a:rPr lang="fr-FR" dirty="0"/>
              <a:t> sa `</a:t>
            </a:r>
            <a:r>
              <a:rPr lang="fr-FR" dirty="0" err="1"/>
              <a:t>eneh</a:t>
            </a:r>
            <a:r>
              <a:rPr lang="fr-FR" dirty="0"/>
              <a:t>.</a:t>
            </a:r>
          </a:p>
        </p:txBody>
      </p:sp>
    </p:spTree>
    <p:extLst>
      <p:ext uri="{BB962C8B-B14F-4D97-AF65-F5344CB8AC3E}">
        <p14:creationId xmlns:p14="http://schemas.microsoft.com/office/powerpoint/2010/main" val="130794903"/>
      </p:ext>
    </p:extLst>
  </p:cSld>
  <p:clrMapOvr>
    <a:masterClrMapping/>
  </p:clrMapOvr>
</p:sld>
</file>

<file path=ppt/slides/slide12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EBA113B-D4B3-4283-B6B3-1C553AFDFCD8}"/>
              </a:ext>
            </a:extLst>
          </p:cNvPr>
          <p:cNvSpPr>
            <a:spLocks noGrp="1"/>
          </p:cNvSpPr>
          <p:nvPr>
            <p:ph type="body" sz="quarter" idx="10"/>
          </p:nvPr>
        </p:nvSpPr>
        <p:spPr/>
        <p:txBody>
          <a:bodyPr/>
          <a:lstStyle/>
          <a:p>
            <a:pPr>
              <a:spcBef>
                <a:spcPts val="0"/>
              </a:spcBef>
            </a:pPr>
            <a:r>
              <a:rPr lang="ar-EG" dirty="0"/>
              <a:t>نيم تيف سوفيا إن آطاڤ ريجس: </a:t>
            </a:r>
            <a:endParaRPr lang="en-US" dirty="0"/>
          </a:p>
          <a:p>
            <a:pPr>
              <a:spcBef>
                <a:spcPts val="0"/>
              </a:spcBef>
            </a:pPr>
            <a:r>
              <a:rPr lang="ar-EG" dirty="0"/>
              <a:t>إن إريتين إمبيف نيشتي إنناي.</a:t>
            </a:r>
            <a:endParaRPr lang="en-GB" dirty="0"/>
          </a:p>
        </p:txBody>
      </p:sp>
      <p:sp>
        <p:nvSpPr>
          <p:cNvPr id="3" name="Text Placeholder 2">
            <a:extLst>
              <a:ext uri="{FF2B5EF4-FFF2-40B4-BE49-F238E27FC236}">
                <a16:creationId xmlns:a16="http://schemas.microsoft.com/office/drawing/2014/main" id="{D6003960-7897-40A4-8F16-74AAA8371D84}"/>
              </a:ext>
            </a:extLst>
          </p:cNvPr>
          <p:cNvSpPr>
            <a:spLocks noGrp="1"/>
          </p:cNvSpPr>
          <p:nvPr>
            <p:ph type="body" sz="quarter" idx="11"/>
          </p:nvPr>
        </p:nvSpPr>
        <p:spPr/>
        <p:txBody>
          <a:bodyPr anchor="ctr"/>
          <a:lstStyle/>
          <a:p>
            <a:r>
              <a:rPr lang="ar-EG" dirty="0"/>
              <a:t>وحكمته التى لا تحد، سائلين رحمته العظيمة. </a:t>
            </a:r>
            <a:endParaRPr lang="en-GB" dirty="0"/>
          </a:p>
        </p:txBody>
      </p:sp>
      <p:sp>
        <p:nvSpPr>
          <p:cNvPr id="4" name="Text Placeholder 3">
            <a:extLst>
              <a:ext uri="{FF2B5EF4-FFF2-40B4-BE49-F238E27FC236}">
                <a16:creationId xmlns:a16="http://schemas.microsoft.com/office/drawing/2014/main" id="{B6BFD989-F3EA-48CE-B0DE-D326BA61AEF3}"/>
              </a:ext>
            </a:extLst>
          </p:cNvPr>
          <p:cNvSpPr>
            <a:spLocks noGrp="1"/>
          </p:cNvSpPr>
          <p:nvPr>
            <p:ph type="body" sz="quarter" idx="12"/>
          </p:nvPr>
        </p:nvSpPr>
        <p:spPr/>
        <p:txBody>
          <a:bodyPr/>
          <a:lstStyle/>
          <a:p>
            <a:pPr>
              <a:spcBef>
                <a:spcPts val="0"/>
              </a:spcBef>
            </a:pPr>
            <a:r>
              <a:rPr lang="pt-BR" sz="4000" dirty="0"/>
              <a:t>nem tefcovia `natauryjc@ en`eretin `mpefnis] `nnai.</a:t>
            </a:r>
            <a:endParaRPr lang="en-GB" dirty="0"/>
          </a:p>
        </p:txBody>
      </p:sp>
    </p:spTree>
    <p:extLst>
      <p:ext uri="{BB962C8B-B14F-4D97-AF65-F5344CB8AC3E}">
        <p14:creationId xmlns:p14="http://schemas.microsoft.com/office/powerpoint/2010/main" val="3736653260"/>
      </p:ext>
    </p:extLst>
  </p:cSld>
  <p:clrMapOvr>
    <a:masterClrMapping/>
  </p:clrMapOvr>
</p:sld>
</file>

<file path=ppt/slides/slide12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99D2817-2987-4B3F-81D4-3F89E67B4148}"/>
              </a:ext>
            </a:extLst>
          </p:cNvPr>
          <p:cNvSpPr>
            <a:spLocks noGrp="1"/>
          </p:cNvSpPr>
          <p:nvPr>
            <p:ph type="body" sz="quarter" idx="10"/>
          </p:nvPr>
        </p:nvSpPr>
        <p:spPr/>
        <p:txBody>
          <a:bodyPr/>
          <a:lstStyle/>
          <a:p>
            <a:r>
              <a:rPr lang="ar-EG" sz="3400" dirty="0"/>
              <a:t>إيطاف كين آن إف أوي إن نوتي: أفئي أفشوبي إنشيري إنرومي: آلا إنثوف بيه إفنوتي إممي: أفئي أووه أفسوتي إممون.</a:t>
            </a:r>
            <a:endParaRPr lang="en-GB" sz="3400" dirty="0"/>
          </a:p>
        </p:txBody>
      </p:sp>
      <p:sp>
        <p:nvSpPr>
          <p:cNvPr id="3" name="Text Placeholder 2">
            <a:extLst>
              <a:ext uri="{FF2B5EF4-FFF2-40B4-BE49-F238E27FC236}">
                <a16:creationId xmlns:a16="http://schemas.microsoft.com/office/drawing/2014/main" id="{F9DE540C-0E29-4245-8FC0-9C1BBE1B0A7E}"/>
              </a:ext>
            </a:extLst>
          </p:cNvPr>
          <p:cNvSpPr>
            <a:spLocks noGrp="1"/>
          </p:cNvSpPr>
          <p:nvPr>
            <p:ph type="body" sz="quarter" idx="11"/>
          </p:nvPr>
        </p:nvSpPr>
        <p:spPr/>
        <p:txBody>
          <a:bodyPr/>
          <a:lstStyle/>
          <a:p>
            <a:r>
              <a:rPr lang="ar-EG" sz="3600" dirty="0"/>
              <a:t>لم يزل إلها، أتى وصار إبن بشر، لكنه هو الإله الحقيقي، أتى وخلصنا. </a:t>
            </a:r>
            <a:endParaRPr lang="en-GB" sz="3600" dirty="0"/>
          </a:p>
        </p:txBody>
      </p:sp>
      <p:sp>
        <p:nvSpPr>
          <p:cNvPr id="4" name="Text Placeholder 3">
            <a:extLst>
              <a:ext uri="{FF2B5EF4-FFF2-40B4-BE49-F238E27FC236}">
                <a16:creationId xmlns:a16="http://schemas.microsoft.com/office/drawing/2014/main" id="{36368613-2599-4C6D-90D1-47B010912586}"/>
              </a:ext>
            </a:extLst>
          </p:cNvPr>
          <p:cNvSpPr>
            <a:spLocks noGrp="1"/>
          </p:cNvSpPr>
          <p:nvPr>
            <p:ph type="body" sz="quarter" idx="12"/>
          </p:nvPr>
        </p:nvSpPr>
        <p:spPr>
          <a:xfrm>
            <a:off x="0" y="4738269"/>
            <a:ext cx="9144000" cy="1189740"/>
          </a:xfrm>
        </p:spPr>
        <p:txBody>
          <a:bodyPr/>
          <a:lstStyle/>
          <a:p>
            <a:pPr>
              <a:spcBef>
                <a:spcPts val="0"/>
              </a:spcBef>
            </a:pPr>
            <a:r>
              <a:rPr lang="en-GB" sz="3500" dirty="0" err="1"/>
              <a:t>Etafkyn</a:t>
            </a:r>
            <a:r>
              <a:rPr lang="en-GB" sz="3500" dirty="0"/>
              <a:t> an </a:t>
            </a:r>
            <a:r>
              <a:rPr lang="en-GB" sz="3500" dirty="0" err="1"/>
              <a:t>efoi</a:t>
            </a:r>
            <a:r>
              <a:rPr lang="en-GB" sz="3500" dirty="0"/>
              <a:t> `</a:t>
            </a:r>
            <a:r>
              <a:rPr lang="en-GB" sz="3500" dirty="0" err="1"/>
              <a:t>nNou</a:t>
            </a:r>
            <a:r>
              <a:rPr lang="en-GB" sz="3500" dirty="0"/>
              <a:t>]@ </a:t>
            </a:r>
            <a:r>
              <a:rPr lang="en-GB" sz="3500" dirty="0" err="1"/>
              <a:t>af`i</a:t>
            </a:r>
            <a:r>
              <a:rPr lang="en-GB" sz="3500" dirty="0"/>
              <a:t> </a:t>
            </a:r>
            <a:r>
              <a:rPr lang="en-GB" sz="3500" dirty="0" err="1"/>
              <a:t>afswpi</a:t>
            </a:r>
            <a:r>
              <a:rPr lang="en-GB" sz="3500" dirty="0"/>
              <a:t> `</a:t>
            </a:r>
            <a:r>
              <a:rPr lang="en-GB" sz="3500" dirty="0" err="1"/>
              <a:t>nSyri</a:t>
            </a:r>
            <a:r>
              <a:rPr lang="en-GB" sz="3500" dirty="0"/>
              <a:t> `</a:t>
            </a:r>
            <a:r>
              <a:rPr lang="en-GB" sz="3500" dirty="0" err="1"/>
              <a:t>nrwmi</a:t>
            </a:r>
            <a:r>
              <a:rPr lang="en-GB" sz="3500" dirty="0"/>
              <a:t>@</a:t>
            </a:r>
          </a:p>
          <a:p>
            <a:pPr>
              <a:spcBef>
                <a:spcPts val="0"/>
              </a:spcBef>
            </a:pPr>
            <a:r>
              <a:rPr lang="en-GB" sz="3500" dirty="0"/>
              <a:t> </a:t>
            </a:r>
            <a:r>
              <a:rPr lang="en-GB" sz="3500" dirty="0" err="1"/>
              <a:t>alla</a:t>
            </a:r>
            <a:r>
              <a:rPr lang="en-GB" sz="3500" dirty="0"/>
              <a:t> `</a:t>
            </a:r>
            <a:r>
              <a:rPr lang="en-GB" sz="3500" dirty="0" err="1"/>
              <a:t>n;of</a:t>
            </a:r>
            <a:r>
              <a:rPr lang="en-GB" sz="3500" dirty="0"/>
              <a:t> pe V] `</a:t>
            </a:r>
            <a:r>
              <a:rPr lang="en-GB" sz="3500" dirty="0" err="1"/>
              <a:t>mmyi</a:t>
            </a:r>
            <a:r>
              <a:rPr lang="en-GB" sz="3500" dirty="0"/>
              <a:t>@ </a:t>
            </a:r>
            <a:r>
              <a:rPr lang="en-GB" sz="3500" dirty="0" err="1"/>
              <a:t>af`i</a:t>
            </a:r>
            <a:r>
              <a:rPr lang="en-GB" sz="3500" dirty="0"/>
              <a:t> </a:t>
            </a:r>
            <a:r>
              <a:rPr lang="en-GB" sz="3500" dirty="0" err="1"/>
              <a:t>ouoh</a:t>
            </a:r>
            <a:r>
              <a:rPr lang="en-GB" sz="3500" dirty="0"/>
              <a:t> </a:t>
            </a:r>
            <a:r>
              <a:rPr lang="en-GB" sz="3500" dirty="0" err="1"/>
              <a:t>afcw</a:t>
            </a:r>
            <a:r>
              <a:rPr lang="en-GB" sz="3500" dirty="0"/>
              <a:t>] `</a:t>
            </a:r>
            <a:r>
              <a:rPr lang="en-GB" sz="3500" dirty="0" err="1"/>
              <a:t>mmon</a:t>
            </a:r>
            <a:r>
              <a:rPr lang="en-GB" sz="3500" dirty="0"/>
              <a:t>.</a:t>
            </a:r>
          </a:p>
        </p:txBody>
      </p:sp>
    </p:spTree>
    <p:extLst>
      <p:ext uri="{BB962C8B-B14F-4D97-AF65-F5344CB8AC3E}">
        <p14:creationId xmlns:p14="http://schemas.microsoft.com/office/powerpoint/2010/main" val="4207069556"/>
      </p:ext>
    </p:extLst>
  </p:cSld>
  <p:clrMapOvr>
    <a:masterClrMapping/>
  </p:clrMapOvr>
</p:sld>
</file>

<file path=ppt/slides/slide12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5F4FC1B8-7614-4C79-8886-E5D9CB284E05}"/>
              </a:ext>
            </a:extLst>
          </p:cNvPr>
          <p:cNvSpPr>
            <a:spLocks noGrp="1"/>
          </p:cNvSpPr>
          <p:nvPr>
            <p:ph type="body" sz="quarter" idx="10"/>
          </p:nvPr>
        </p:nvSpPr>
        <p:spPr/>
        <p:txBody>
          <a:bodyPr/>
          <a:lstStyle/>
          <a:p>
            <a:pPr>
              <a:spcBef>
                <a:spcPts val="0"/>
              </a:spcBef>
            </a:pPr>
            <a:r>
              <a:rPr lang="ar-EG" dirty="0"/>
              <a:t>آفورك إنچيڤ إبتشويس إن داڤيد خين أو ميثمي: </a:t>
            </a:r>
            <a:endParaRPr lang="en-US" dirty="0"/>
          </a:p>
          <a:p>
            <a:pPr>
              <a:spcBef>
                <a:spcPts val="0"/>
              </a:spcBef>
            </a:pPr>
            <a:r>
              <a:rPr lang="ar-EG" dirty="0"/>
              <a:t>أووه إن نيف جولف چيه:</a:t>
            </a:r>
            <a:endParaRPr lang="en-GB" dirty="0"/>
          </a:p>
        </p:txBody>
      </p:sp>
      <p:sp>
        <p:nvSpPr>
          <p:cNvPr id="7" name="Text Placeholder 6">
            <a:extLst>
              <a:ext uri="{FF2B5EF4-FFF2-40B4-BE49-F238E27FC236}">
                <a16:creationId xmlns:a16="http://schemas.microsoft.com/office/drawing/2014/main" id="{24F908C6-B945-4FC2-A8F3-194829CB548C}"/>
              </a:ext>
            </a:extLst>
          </p:cNvPr>
          <p:cNvSpPr>
            <a:spLocks noGrp="1"/>
          </p:cNvSpPr>
          <p:nvPr>
            <p:ph type="body" sz="quarter" idx="11"/>
          </p:nvPr>
        </p:nvSpPr>
        <p:spPr/>
        <p:txBody>
          <a:bodyPr anchor="ctr"/>
          <a:lstStyle/>
          <a:p>
            <a:r>
              <a:rPr lang="ar-EG" dirty="0"/>
              <a:t>أقسم الرب لداود بالحق، ولم يحنث، </a:t>
            </a:r>
            <a:endParaRPr lang="en-GB" dirty="0"/>
          </a:p>
        </p:txBody>
      </p:sp>
      <p:sp>
        <p:nvSpPr>
          <p:cNvPr id="8" name="Text Placeholder 7">
            <a:extLst>
              <a:ext uri="{FF2B5EF4-FFF2-40B4-BE49-F238E27FC236}">
                <a16:creationId xmlns:a16="http://schemas.microsoft.com/office/drawing/2014/main" id="{FA5602DE-378B-4D3D-A732-78EEDA0FC119}"/>
              </a:ext>
            </a:extLst>
          </p:cNvPr>
          <p:cNvSpPr>
            <a:spLocks noGrp="1"/>
          </p:cNvSpPr>
          <p:nvPr>
            <p:ph type="body" sz="quarter" idx="12"/>
          </p:nvPr>
        </p:nvSpPr>
        <p:spPr/>
        <p:txBody>
          <a:bodyPr/>
          <a:lstStyle/>
          <a:p>
            <a:r>
              <a:rPr lang="en-GB" sz="4400" dirty="0" err="1"/>
              <a:t>Afwrk</a:t>
            </a:r>
            <a:r>
              <a:rPr lang="en-GB" sz="4400" dirty="0"/>
              <a:t> `</a:t>
            </a:r>
            <a:r>
              <a:rPr lang="en-GB" sz="4400" dirty="0" err="1"/>
              <a:t>nje</a:t>
            </a:r>
            <a:r>
              <a:rPr lang="en-GB" sz="4400" dirty="0"/>
              <a:t> P=o=c `</a:t>
            </a:r>
            <a:r>
              <a:rPr lang="en-GB" sz="4400" dirty="0" err="1"/>
              <a:t>nDauid</a:t>
            </a:r>
            <a:r>
              <a:rPr lang="en-GB" sz="4400" dirty="0"/>
              <a:t> </a:t>
            </a:r>
            <a:r>
              <a:rPr lang="en-GB" sz="4400" dirty="0" err="1"/>
              <a:t>qen</a:t>
            </a:r>
            <a:r>
              <a:rPr lang="en-GB" sz="4400" dirty="0"/>
              <a:t> </a:t>
            </a:r>
            <a:r>
              <a:rPr lang="en-GB" sz="4400" dirty="0" err="1"/>
              <a:t>oume;myi</a:t>
            </a:r>
            <a:r>
              <a:rPr lang="en-GB" sz="4400" dirty="0"/>
              <a:t>@ </a:t>
            </a:r>
            <a:r>
              <a:rPr lang="en-GB" sz="4400" dirty="0" err="1"/>
              <a:t>ouoh</a:t>
            </a:r>
            <a:r>
              <a:rPr lang="en-GB" sz="4400" dirty="0"/>
              <a:t> `</a:t>
            </a:r>
            <a:r>
              <a:rPr lang="en-GB" sz="4400" dirty="0" err="1"/>
              <a:t>nnefjolf</a:t>
            </a:r>
            <a:r>
              <a:rPr lang="en-GB" sz="4400" dirty="0"/>
              <a:t> je@ </a:t>
            </a:r>
          </a:p>
        </p:txBody>
      </p:sp>
      <p:sp>
        <p:nvSpPr>
          <p:cNvPr id="5" name="Title 4">
            <a:extLst>
              <a:ext uri="{FF2B5EF4-FFF2-40B4-BE49-F238E27FC236}">
                <a16:creationId xmlns:a16="http://schemas.microsoft.com/office/drawing/2014/main" id="{C9B2EF32-703C-45E9-9C5D-B3EB0F4CDF24}"/>
              </a:ext>
            </a:extLst>
          </p:cNvPr>
          <p:cNvSpPr>
            <a:spLocks noGrp="1"/>
          </p:cNvSpPr>
          <p:nvPr>
            <p:ph type="title"/>
          </p:nvPr>
        </p:nvSpPr>
        <p:spPr/>
        <p:txBody>
          <a:bodyPr/>
          <a:lstStyle/>
          <a:p>
            <a:endParaRPr lang="en-GB"/>
          </a:p>
        </p:txBody>
      </p:sp>
    </p:spTree>
    <p:extLst>
      <p:ext uri="{BB962C8B-B14F-4D97-AF65-F5344CB8AC3E}">
        <p14:creationId xmlns:p14="http://schemas.microsoft.com/office/powerpoint/2010/main" val="2707605975"/>
      </p:ext>
    </p:extLst>
  </p:cSld>
  <p:clrMapOvr>
    <a:masterClrMapping/>
  </p:clrMapOvr>
</p:sld>
</file>

<file path=ppt/slides/slide12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ECE4273-09AC-41AD-85B5-6EB712F0FFBF}"/>
              </a:ext>
            </a:extLst>
          </p:cNvPr>
          <p:cNvSpPr>
            <a:spLocks noGrp="1"/>
          </p:cNvSpPr>
          <p:nvPr>
            <p:ph type="body" sz="quarter" idx="10"/>
          </p:nvPr>
        </p:nvSpPr>
        <p:spPr/>
        <p:txBody>
          <a:bodyPr/>
          <a:lstStyle/>
          <a:p>
            <a:pPr>
              <a:spcBef>
                <a:spcPts val="0"/>
              </a:spcBef>
            </a:pPr>
            <a:r>
              <a:rPr lang="ar-EG" dirty="0"/>
              <a:t>إيڤول خين إبؤطاه إنتيه تيك نيه چي: </a:t>
            </a:r>
            <a:endParaRPr lang="en-US" dirty="0"/>
          </a:p>
          <a:p>
            <a:pPr>
              <a:spcBef>
                <a:spcPts val="0"/>
              </a:spcBef>
            </a:pPr>
            <a:r>
              <a:rPr lang="ar-EG" dirty="0"/>
              <a:t>تي ناكو هيچين بيك إثرونوس.</a:t>
            </a:r>
            <a:endParaRPr lang="en-GB" dirty="0"/>
          </a:p>
        </p:txBody>
      </p:sp>
      <p:sp>
        <p:nvSpPr>
          <p:cNvPr id="3" name="Text Placeholder 2">
            <a:extLst>
              <a:ext uri="{FF2B5EF4-FFF2-40B4-BE49-F238E27FC236}">
                <a16:creationId xmlns:a16="http://schemas.microsoft.com/office/drawing/2014/main" id="{A5CA31CA-A30C-453D-A120-9C35FF15FCB9}"/>
              </a:ext>
            </a:extLst>
          </p:cNvPr>
          <p:cNvSpPr>
            <a:spLocks noGrp="1"/>
          </p:cNvSpPr>
          <p:nvPr>
            <p:ph type="body" sz="quarter" idx="11"/>
          </p:nvPr>
        </p:nvSpPr>
        <p:spPr/>
        <p:txBody>
          <a:bodyPr anchor="ctr"/>
          <a:lstStyle/>
          <a:p>
            <a:r>
              <a:rPr lang="ar-EG" dirty="0"/>
              <a:t>أن من ثمرة بطنك، أضع على كرسيك. </a:t>
            </a:r>
            <a:endParaRPr lang="en-GB" dirty="0"/>
          </a:p>
        </p:txBody>
      </p:sp>
      <p:sp>
        <p:nvSpPr>
          <p:cNvPr id="4" name="Text Placeholder 3">
            <a:extLst>
              <a:ext uri="{FF2B5EF4-FFF2-40B4-BE49-F238E27FC236}">
                <a16:creationId xmlns:a16="http://schemas.microsoft.com/office/drawing/2014/main" id="{23695A67-38F1-4F2C-BBBE-A3EE51605005}"/>
              </a:ext>
            </a:extLst>
          </p:cNvPr>
          <p:cNvSpPr>
            <a:spLocks noGrp="1"/>
          </p:cNvSpPr>
          <p:nvPr>
            <p:ph type="body" sz="quarter" idx="12"/>
          </p:nvPr>
        </p:nvSpPr>
        <p:spPr/>
        <p:txBody>
          <a:bodyPr/>
          <a:lstStyle/>
          <a:p>
            <a:pPr>
              <a:spcBef>
                <a:spcPts val="0"/>
              </a:spcBef>
            </a:pPr>
            <a:r>
              <a:rPr lang="en-GB" sz="4400" dirty="0"/>
              <a:t>`</a:t>
            </a:r>
            <a:r>
              <a:rPr lang="en-GB" sz="4400" dirty="0" err="1"/>
              <a:t>ebolqen</a:t>
            </a:r>
            <a:r>
              <a:rPr lang="en-GB" sz="4400" dirty="0"/>
              <a:t> `</a:t>
            </a:r>
            <a:r>
              <a:rPr lang="en-GB" sz="4400" dirty="0" err="1"/>
              <a:t>poutah</a:t>
            </a:r>
            <a:r>
              <a:rPr lang="en-GB" sz="4400" dirty="0"/>
              <a:t> `</a:t>
            </a:r>
            <a:r>
              <a:rPr lang="en-GB" sz="4400" dirty="0" err="1"/>
              <a:t>nte</a:t>
            </a:r>
            <a:r>
              <a:rPr lang="en-GB" sz="4400" dirty="0"/>
              <a:t> </a:t>
            </a:r>
            <a:r>
              <a:rPr lang="en-GB" sz="4400" dirty="0" err="1"/>
              <a:t>tekneji</a:t>
            </a:r>
            <a:r>
              <a:rPr lang="en-GB" sz="4400" dirty="0"/>
              <a:t>@</a:t>
            </a:r>
          </a:p>
          <a:p>
            <a:pPr>
              <a:spcBef>
                <a:spcPts val="0"/>
              </a:spcBef>
            </a:pPr>
            <a:r>
              <a:rPr lang="en-GB" sz="4400" dirty="0"/>
              <a:t> ]</a:t>
            </a:r>
            <a:r>
              <a:rPr lang="en-GB" sz="4400" dirty="0" err="1"/>
              <a:t>na,w</a:t>
            </a:r>
            <a:r>
              <a:rPr lang="en-GB" sz="4400" dirty="0"/>
              <a:t> </a:t>
            </a:r>
            <a:r>
              <a:rPr lang="en-GB" sz="4400" dirty="0" err="1"/>
              <a:t>hijen</a:t>
            </a:r>
            <a:r>
              <a:rPr lang="en-GB" sz="4400" dirty="0"/>
              <a:t> </a:t>
            </a:r>
            <a:r>
              <a:rPr lang="en-GB" sz="4400" dirty="0" err="1"/>
              <a:t>pek</a:t>
            </a:r>
            <a:r>
              <a:rPr lang="en-GB" sz="4400" dirty="0"/>
              <a:t>`;</a:t>
            </a:r>
            <a:r>
              <a:rPr lang="en-GB" sz="4400" dirty="0" err="1"/>
              <a:t>ronoc</a:t>
            </a:r>
            <a:r>
              <a:rPr lang="en-GB" sz="4400" dirty="0"/>
              <a:t>.</a:t>
            </a:r>
          </a:p>
        </p:txBody>
      </p:sp>
      <p:sp>
        <p:nvSpPr>
          <p:cNvPr id="5" name="Title 4">
            <a:extLst>
              <a:ext uri="{FF2B5EF4-FFF2-40B4-BE49-F238E27FC236}">
                <a16:creationId xmlns:a16="http://schemas.microsoft.com/office/drawing/2014/main" id="{6B09ACC9-F0E5-4ABF-8DFD-ED84FDFD4CEB}"/>
              </a:ext>
            </a:extLst>
          </p:cNvPr>
          <p:cNvSpPr>
            <a:spLocks noGrp="1"/>
          </p:cNvSpPr>
          <p:nvPr>
            <p:ph type="title"/>
          </p:nvPr>
        </p:nvSpPr>
        <p:spPr/>
        <p:txBody>
          <a:bodyPr/>
          <a:lstStyle/>
          <a:p>
            <a:endParaRPr lang="en-GB"/>
          </a:p>
        </p:txBody>
      </p:sp>
    </p:spTree>
    <p:extLst>
      <p:ext uri="{BB962C8B-B14F-4D97-AF65-F5344CB8AC3E}">
        <p14:creationId xmlns:p14="http://schemas.microsoft.com/office/powerpoint/2010/main" val="1693062146"/>
      </p:ext>
    </p:extLst>
  </p:cSld>
  <p:clrMapOvr>
    <a:masterClrMapping/>
  </p:clrMapOvr>
</p:sld>
</file>

<file path=ppt/slides/slide12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2DB57C4-12AB-4ACB-BD68-05508C9598D8}"/>
              </a:ext>
            </a:extLst>
          </p:cNvPr>
          <p:cNvSpPr>
            <a:spLocks noGrp="1"/>
          </p:cNvSpPr>
          <p:nvPr>
            <p:ph type="body" sz="quarter" idx="10"/>
          </p:nvPr>
        </p:nvSpPr>
        <p:spPr>
          <a:xfrm>
            <a:off x="0" y="5782235"/>
            <a:ext cx="9144000" cy="1069140"/>
          </a:xfrm>
        </p:spPr>
        <p:txBody>
          <a:bodyPr/>
          <a:lstStyle/>
          <a:p>
            <a:r>
              <a:rPr lang="ar-EG" sz="3600" dirty="0"/>
              <a:t>أوثين إيطاف ثوت إنهيت: إنچيه بي إثمي چيه إيڤول إمموف: سينا إجفو إمبخرستوس كاطا ساركس: أفكوتي أكريڤوس. </a:t>
            </a:r>
            <a:endParaRPr lang="en-GB" sz="3600" dirty="0"/>
          </a:p>
        </p:txBody>
      </p:sp>
      <p:sp>
        <p:nvSpPr>
          <p:cNvPr id="3" name="Text Placeholder 2">
            <a:extLst>
              <a:ext uri="{FF2B5EF4-FFF2-40B4-BE49-F238E27FC236}">
                <a16:creationId xmlns:a16="http://schemas.microsoft.com/office/drawing/2014/main" id="{E343CEA5-B2B0-4A0C-839C-D7A93B88FA59}"/>
              </a:ext>
            </a:extLst>
          </p:cNvPr>
          <p:cNvSpPr>
            <a:spLocks noGrp="1"/>
          </p:cNvSpPr>
          <p:nvPr>
            <p:ph type="body" sz="quarter" idx="11"/>
          </p:nvPr>
        </p:nvSpPr>
        <p:spPr>
          <a:xfrm>
            <a:off x="0" y="3710608"/>
            <a:ext cx="9144000" cy="998199"/>
          </a:xfrm>
        </p:spPr>
        <p:txBody>
          <a:bodyPr/>
          <a:lstStyle/>
          <a:p>
            <a:r>
              <a:rPr lang="ar-EG" sz="3600" dirty="0"/>
              <a:t>فلهذا لما طلب البار، قلباً أن منه، يولد المسيح حسب الجسد، طلب باجتهاد. </a:t>
            </a:r>
            <a:endParaRPr lang="en-GB" sz="3600" dirty="0"/>
          </a:p>
        </p:txBody>
      </p:sp>
      <p:sp>
        <p:nvSpPr>
          <p:cNvPr id="4" name="Text Placeholder 3">
            <a:extLst>
              <a:ext uri="{FF2B5EF4-FFF2-40B4-BE49-F238E27FC236}">
                <a16:creationId xmlns:a16="http://schemas.microsoft.com/office/drawing/2014/main" id="{17FD27D4-4844-4806-90C0-5AF751F14C27}"/>
              </a:ext>
            </a:extLst>
          </p:cNvPr>
          <p:cNvSpPr>
            <a:spLocks noGrp="1"/>
          </p:cNvSpPr>
          <p:nvPr>
            <p:ph type="body" sz="quarter" idx="12"/>
          </p:nvPr>
        </p:nvSpPr>
        <p:spPr>
          <a:xfrm>
            <a:off x="0" y="4708808"/>
            <a:ext cx="9144000" cy="1189740"/>
          </a:xfrm>
        </p:spPr>
        <p:txBody>
          <a:bodyPr/>
          <a:lstStyle/>
          <a:p>
            <a:pPr>
              <a:spcBef>
                <a:spcPts val="0"/>
              </a:spcBef>
            </a:pPr>
            <a:r>
              <a:rPr lang="en-GB" sz="3700" dirty="0" err="1"/>
              <a:t>O;en</a:t>
            </a:r>
            <a:r>
              <a:rPr lang="en-GB" sz="3700" dirty="0"/>
              <a:t> </a:t>
            </a:r>
            <a:r>
              <a:rPr lang="en-GB" sz="3700" dirty="0" err="1"/>
              <a:t>etaf;wt</a:t>
            </a:r>
            <a:r>
              <a:rPr lang="en-GB" sz="3700" dirty="0"/>
              <a:t> `</a:t>
            </a:r>
            <a:r>
              <a:rPr lang="en-GB" sz="3700" dirty="0" err="1"/>
              <a:t>nhyt</a:t>
            </a:r>
            <a:r>
              <a:rPr lang="en-GB" sz="3700" dirty="0"/>
              <a:t>@ `</a:t>
            </a:r>
            <a:r>
              <a:rPr lang="en-GB" sz="3700" dirty="0" err="1"/>
              <a:t>nje</a:t>
            </a:r>
            <a:r>
              <a:rPr lang="en-GB" sz="3700" dirty="0"/>
              <a:t> pi`;</a:t>
            </a:r>
            <a:r>
              <a:rPr lang="en-GB" sz="3700" dirty="0" err="1"/>
              <a:t>myi</a:t>
            </a:r>
            <a:r>
              <a:rPr lang="en-GB" sz="3700" dirty="0"/>
              <a:t> je `</a:t>
            </a:r>
            <a:r>
              <a:rPr lang="en-GB" sz="3700" dirty="0" err="1"/>
              <a:t>ebol</a:t>
            </a:r>
            <a:r>
              <a:rPr lang="en-GB" sz="3700" dirty="0"/>
              <a:t> `</a:t>
            </a:r>
            <a:r>
              <a:rPr lang="en-GB" sz="3700" dirty="0" err="1"/>
              <a:t>mmof</a:t>
            </a:r>
            <a:r>
              <a:rPr lang="en-GB" sz="3700" dirty="0"/>
              <a:t>@</a:t>
            </a:r>
          </a:p>
          <a:p>
            <a:pPr>
              <a:spcBef>
                <a:spcPts val="0"/>
              </a:spcBef>
            </a:pPr>
            <a:r>
              <a:rPr lang="en-GB" sz="3700" dirty="0"/>
              <a:t> </a:t>
            </a:r>
            <a:r>
              <a:rPr lang="en-GB" sz="3700" dirty="0" err="1"/>
              <a:t>cena`jvo</a:t>
            </a:r>
            <a:r>
              <a:rPr lang="en-GB" sz="3700" dirty="0"/>
              <a:t> `</a:t>
            </a:r>
            <a:r>
              <a:rPr lang="en-GB" sz="3700" dirty="0" err="1"/>
              <a:t>mP</a:t>
            </a:r>
            <a:r>
              <a:rPr lang="en-GB" sz="3700" dirty="0"/>
              <a:t>=,=c kata </a:t>
            </a:r>
            <a:r>
              <a:rPr lang="en-GB" sz="3700" dirty="0" err="1"/>
              <a:t>carx</a:t>
            </a:r>
            <a:r>
              <a:rPr lang="en-GB" sz="3700" dirty="0"/>
              <a:t>@ </a:t>
            </a:r>
            <a:r>
              <a:rPr lang="en-GB" sz="3700" dirty="0" err="1"/>
              <a:t>afkw</a:t>
            </a:r>
            <a:r>
              <a:rPr lang="en-GB" sz="3700" dirty="0"/>
              <a:t>] </a:t>
            </a:r>
            <a:r>
              <a:rPr lang="en-GB" sz="3700" dirty="0" err="1"/>
              <a:t>akribwc</a:t>
            </a:r>
            <a:r>
              <a:rPr lang="en-GB" sz="3700" dirty="0"/>
              <a:t>.</a:t>
            </a:r>
          </a:p>
        </p:txBody>
      </p:sp>
      <p:sp>
        <p:nvSpPr>
          <p:cNvPr id="5" name="Title 4">
            <a:extLst>
              <a:ext uri="{FF2B5EF4-FFF2-40B4-BE49-F238E27FC236}">
                <a16:creationId xmlns:a16="http://schemas.microsoft.com/office/drawing/2014/main" id="{9E7DAF7F-C73F-41E4-8493-3797CCBF8FF2}"/>
              </a:ext>
            </a:extLst>
          </p:cNvPr>
          <p:cNvSpPr>
            <a:spLocks noGrp="1"/>
          </p:cNvSpPr>
          <p:nvPr>
            <p:ph type="title"/>
          </p:nvPr>
        </p:nvSpPr>
        <p:spPr/>
        <p:txBody>
          <a:bodyPr/>
          <a:lstStyle/>
          <a:p>
            <a:endParaRPr lang="en-GB"/>
          </a:p>
        </p:txBody>
      </p:sp>
    </p:spTree>
    <p:extLst>
      <p:ext uri="{BB962C8B-B14F-4D97-AF65-F5344CB8AC3E}">
        <p14:creationId xmlns:p14="http://schemas.microsoft.com/office/powerpoint/2010/main" val="4271743817"/>
      </p:ext>
    </p:extLst>
  </p:cSld>
  <p:clrMapOvr>
    <a:masterClrMapping/>
  </p:clrMapOvr>
</p:sld>
</file>

<file path=ppt/slides/slide12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A8DC45E-5D3A-47CF-A389-8B67C0B65517}"/>
              </a:ext>
            </a:extLst>
          </p:cNvPr>
          <p:cNvSpPr>
            <a:spLocks noGrp="1"/>
          </p:cNvSpPr>
          <p:nvPr>
            <p:ph type="body" sz="quarter" idx="10"/>
          </p:nvPr>
        </p:nvSpPr>
        <p:spPr/>
        <p:txBody>
          <a:bodyPr/>
          <a:lstStyle/>
          <a:p>
            <a:r>
              <a:rPr lang="ar-EG" sz="3700" dirty="0"/>
              <a:t>إيه چيمي إنؤما إنشوبي: إم إبتشويس إفنوتي بي لوغوس: أووه فاي أفجوكف إيڤول: خين أو نيشتي إن إشرويس. </a:t>
            </a:r>
            <a:endParaRPr lang="en-GB" sz="3700" dirty="0"/>
          </a:p>
        </p:txBody>
      </p:sp>
      <p:sp>
        <p:nvSpPr>
          <p:cNvPr id="3" name="Text Placeholder 2">
            <a:extLst>
              <a:ext uri="{FF2B5EF4-FFF2-40B4-BE49-F238E27FC236}">
                <a16:creationId xmlns:a16="http://schemas.microsoft.com/office/drawing/2014/main" id="{D2134303-4194-49F8-A506-17D3D673DB54}"/>
              </a:ext>
            </a:extLst>
          </p:cNvPr>
          <p:cNvSpPr>
            <a:spLocks noGrp="1"/>
          </p:cNvSpPr>
          <p:nvPr>
            <p:ph type="body" sz="quarter" idx="11"/>
          </p:nvPr>
        </p:nvSpPr>
        <p:spPr/>
        <p:txBody>
          <a:bodyPr anchor="ctr"/>
          <a:lstStyle/>
          <a:p>
            <a:r>
              <a:rPr lang="ar-EG" sz="3800" dirty="0"/>
              <a:t>أن يجد مسكناً، للرب الإله الكلمة، وهذا أكمله، بسر عظيم. </a:t>
            </a:r>
            <a:endParaRPr lang="en-GB" sz="3800" dirty="0"/>
          </a:p>
        </p:txBody>
      </p:sp>
      <p:sp>
        <p:nvSpPr>
          <p:cNvPr id="4" name="Text Placeholder 3">
            <a:extLst>
              <a:ext uri="{FF2B5EF4-FFF2-40B4-BE49-F238E27FC236}">
                <a16:creationId xmlns:a16="http://schemas.microsoft.com/office/drawing/2014/main" id="{41CD937A-A5E1-43B1-858D-660F504C0D80}"/>
              </a:ext>
            </a:extLst>
          </p:cNvPr>
          <p:cNvSpPr>
            <a:spLocks noGrp="1"/>
          </p:cNvSpPr>
          <p:nvPr>
            <p:ph type="body" sz="quarter" idx="12"/>
          </p:nvPr>
        </p:nvSpPr>
        <p:spPr/>
        <p:txBody>
          <a:bodyPr/>
          <a:lstStyle/>
          <a:p>
            <a:r>
              <a:rPr lang="en-GB" dirty="0" err="1"/>
              <a:t>Ejimi</a:t>
            </a:r>
            <a:r>
              <a:rPr lang="en-GB" dirty="0"/>
              <a:t> `</a:t>
            </a:r>
            <a:r>
              <a:rPr lang="en-GB" dirty="0" err="1"/>
              <a:t>nouma`nswpi</a:t>
            </a:r>
            <a:r>
              <a:rPr lang="en-GB" dirty="0"/>
              <a:t>@ `</a:t>
            </a:r>
            <a:r>
              <a:rPr lang="en-GB" dirty="0" err="1"/>
              <a:t>mP</a:t>
            </a:r>
            <a:r>
              <a:rPr lang="en-GB" dirty="0"/>
              <a:t>=o=c V] </a:t>
            </a:r>
            <a:r>
              <a:rPr lang="en-GB" dirty="0" err="1"/>
              <a:t>piLogoc</a:t>
            </a:r>
            <a:r>
              <a:rPr lang="en-GB" dirty="0"/>
              <a:t>@ </a:t>
            </a:r>
            <a:r>
              <a:rPr lang="en-GB" dirty="0" err="1"/>
              <a:t>ouoh</a:t>
            </a:r>
            <a:r>
              <a:rPr lang="en-GB" dirty="0"/>
              <a:t> </a:t>
            </a:r>
            <a:r>
              <a:rPr lang="en-GB" dirty="0" err="1"/>
              <a:t>vai</a:t>
            </a:r>
            <a:r>
              <a:rPr lang="en-GB" dirty="0"/>
              <a:t> </a:t>
            </a:r>
            <a:r>
              <a:rPr lang="en-GB" dirty="0" err="1"/>
              <a:t>afkojf</a:t>
            </a:r>
            <a:r>
              <a:rPr lang="en-GB" dirty="0"/>
              <a:t> `</a:t>
            </a:r>
            <a:r>
              <a:rPr lang="en-GB" dirty="0" err="1"/>
              <a:t>ebol</a:t>
            </a:r>
            <a:r>
              <a:rPr lang="en-GB" dirty="0"/>
              <a:t>@ </a:t>
            </a:r>
            <a:r>
              <a:rPr lang="en-GB" dirty="0" err="1"/>
              <a:t>qen</a:t>
            </a:r>
            <a:r>
              <a:rPr lang="en-GB" dirty="0"/>
              <a:t> </a:t>
            </a:r>
            <a:r>
              <a:rPr lang="en-GB" dirty="0" err="1"/>
              <a:t>ounis</a:t>
            </a:r>
            <a:r>
              <a:rPr lang="en-GB" dirty="0"/>
              <a:t>] `</a:t>
            </a:r>
            <a:r>
              <a:rPr lang="en-GB" dirty="0" err="1"/>
              <a:t>n`srwic</a:t>
            </a:r>
            <a:r>
              <a:rPr lang="en-GB" dirty="0"/>
              <a:t>.</a:t>
            </a:r>
          </a:p>
        </p:txBody>
      </p:sp>
      <p:sp>
        <p:nvSpPr>
          <p:cNvPr id="5" name="Title 4">
            <a:extLst>
              <a:ext uri="{FF2B5EF4-FFF2-40B4-BE49-F238E27FC236}">
                <a16:creationId xmlns:a16="http://schemas.microsoft.com/office/drawing/2014/main" id="{40AD4624-628B-4ACB-B5FC-B9837240CCB2}"/>
              </a:ext>
            </a:extLst>
          </p:cNvPr>
          <p:cNvSpPr>
            <a:spLocks noGrp="1"/>
          </p:cNvSpPr>
          <p:nvPr>
            <p:ph type="title"/>
          </p:nvPr>
        </p:nvSpPr>
        <p:spPr/>
        <p:txBody>
          <a:bodyPr/>
          <a:lstStyle/>
          <a:p>
            <a:endParaRPr lang="en-GB"/>
          </a:p>
        </p:txBody>
      </p:sp>
    </p:spTree>
    <p:extLst>
      <p:ext uri="{BB962C8B-B14F-4D97-AF65-F5344CB8AC3E}">
        <p14:creationId xmlns:p14="http://schemas.microsoft.com/office/powerpoint/2010/main" val="1061053225"/>
      </p:ext>
    </p:extLst>
  </p:cSld>
  <p:clrMapOvr>
    <a:masterClrMapping/>
  </p:clrMapOvr>
</p:sld>
</file>

<file path=ppt/slides/slide12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02A3F8D-FAFC-409F-9166-05583D1F4865}"/>
              </a:ext>
            </a:extLst>
          </p:cNvPr>
          <p:cNvSpPr>
            <a:spLocks noGrp="1"/>
          </p:cNvSpPr>
          <p:nvPr>
            <p:ph type="body" sz="quarter" idx="10"/>
          </p:nvPr>
        </p:nvSpPr>
        <p:spPr>
          <a:xfrm>
            <a:off x="-80683" y="5661635"/>
            <a:ext cx="9278471" cy="1189740"/>
          </a:xfrm>
        </p:spPr>
        <p:txBody>
          <a:bodyPr/>
          <a:lstStyle/>
          <a:p>
            <a:r>
              <a:rPr lang="ar-EG" sz="3700" dirty="0"/>
              <a:t>أووه ساتو تف أف أوش إيڤول: خين بي بنڤما إفجو إمموس: چيه أنسوثميس خين إفراثا: إيه تيه ڤيثليئيم تيه. </a:t>
            </a:r>
            <a:endParaRPr lang="en-GB" sz="3700" dirty="0"/>
          </a:p>
        </p:txBody>
      </p:sp>
      <p:sp>
        <p:nvSpPr>
          <p:cNvPr id="3" name="Text Placeholder 2">
            <a:extLst>
              <a:ext uri="{FF2B5EF4-FFF2-40B4-BE49-F238E27FC236}">
                <a16:creationId xmlns:a16="http://schemas.microsoft.com/office/drawing/2014/main" id="{51C21C78-C0A8-4B7D-9C41-893C4677035B}"/>
              </a:ext>
            </a:extLst>
          </p:cNvPr>
          <p:cNvSpPr>
            <a:spLocks noGrp="1"/>
          </p:cNvSpPr>
          <p:nvPr>
            <p:ph type="body" sz="quarter" idx="11"/>
          </p:nvPr>
        </p:nvSpPr>
        <p:spPr/>
        <p:txBody>
          <a:bodyPr/>
          <a:lstStyle/>
          <a:p>
            <a:r>
              <a:rPr lang="ar-EG" sz="3600" dirty="0"/>
              <a:t>وللوقت صرخ، بالروح قائلاً، أنا قد سمعنا في أفراثه، التي هى بيت لحم. </a:t>
            </a:r>
            <a:endParaRPr lang="en-GB" sz="3600" dirty="0"/>
          </a:p>
        </p:txBody>
      </p:sp>
      <p:sp>
        <p:nvSpPr>
          <p:cNvPr id="4" name="Text Placeholder 3">
            <a:extLst>
              <a:ext uri="{FF2B5EF4-FFF2-40B4-BE49-F238E27FC236}">
                <a16:creationId xmlns:a16="http://schemas.microsoft.com/office/drawing/2014/main" id="{CF486B7E-ECDE-4D2D-B630-610262AFF21B}"/>
              </a:ext>
            </a:extLst>
          </p:cNvPr>
          <p:cNvSpPr>
            <a:spLocks noGrp="1"/>
          </p:cNvSpPr>
          <p:nvPr>
            <p:ph type="body" sz="quarter" idx="12"/>
          </p:nvPr>
        </p:nvSpPr>
        <p:spPr>
          <a:xfrm>
            <a:off x="0" y="4671034"/>
            <a:ext cx="9144000" cy="1189740"/>
          </a:xfrm>
        </p:spPr>
        <p:txBody>
          <a:bodyPr/>
          <a:lstStyle/>
          <a:p>
            <a:pPr>
              <a:spcBef>
                <a:spcPts val="0"/>
              </a:spcBef>
            </a:pPr>
            <a:r>
              <a:rPr lang="en-GB" sz="3600" dirty="0" err="1"/>
              <a:t>Ouoh</a:t>
            </a:r>
            <a:r>
              <a:rPr lang="en-GB" sz="3600" dirty="0"/>
              <a:t> </a:t>
            </a:r>
            <a:r>
              <a:rPr lang="en-GB" sz="3600" dirty="0" err="1"/>
              <a:t>catotf</a:t>
            </a:r>
            <a:r>
              <a:rPr lang="en-GB" sz="3600" dirty="0"/>
              <a:t> </a:t>
            </a:r>
            <a:r>
              <a:rPr lang="en-GB" sz="3600" dirty="0" err="1"/>
              <a:t>afws</a:t>
            </a:r>
            <a:r>
              <a:rPr lang="en-GB" sz="3600" dirty="0"/>
              <a:t> `</a:t>
            </a:r>
            <a:r>
              <a:rPr lang="en-GB" sz="3600" dirty="0" err="1"/>
              <a:t>ebol</a:t>
            </a:r>
            <a:r>
              <a:rPr lang="en-GB" sz="3600" dirty="0"/>
              <a:t>@ </a:t>
            </a:r>
            <a:r>
              <a:rPr lang="en-GB" sz="3600" dirty="0" err="1"/>
              <a:t>qen</a:t>
            </a:r>
            <a:r>
              <a:rPr lang="en-GB" sz="3600" dirty="0"/>
              <a:t> </a:t>
            </a:r>
            <a:r>
              <a:rPr lang="en-GB" sz="3600" dirty="0" err="1"/>
              <a:t>pi`Pneumva</a:t>
            </a:r>
            <a:r>
              <a:rPr lang="en-GB" sz="3600" dirty="0"/>
              <a:t> </a:t>
            </a:r>
            <a:r>
              <a:rPr lang="en-GB" sz="3600" dirty="0" err="1"/>
              <a:t>efjw</a:t>
            </a:r>
            <a:endParaRPr lang="en-GB" sz="3600" dirty="0"/>
          </a:p>
          <a:p>
            <a:pPr>
              <a:spcBef>
                <a:spcPts val="0"/>
              </a:spcBef>
            </a:pPr>
            <a:r>
              <a:rPr lang="en-GB" sz="3600" dirty="0"/>
              <a:t> `</a:t>
            </a:r>
            <a:r>
              <a:rPr lang="en-GB" sz="3600" dirty="0" err="1"/>
              <a:t>mmoc</a:t>
            </a:r>
            <a:r>
              <a:rPr lang="en-GB" sz="3600" dirty="0"/>
              <a:t>@ je </a:t>
            </a:r>
            <a:r>
              <a:rPr lang="en-GB" sz="3600" dirty="0" err="1"/>
              <a:t>anco;mec</a:t>
            </a:r>
            <a:r>
              <a:rPr lang="en-GB" sz="3600" dirty="0"/>
              <a:t> </a:t>
            </a:r>
            <a:r>
              <a:rPr lang="en-GB" sz="3600" dirty="0" err="1"/>
              <a:t>qen</a:t>
            </a:r>
            <a:r>
              <a:rPr lang="en-GB" sz="3600" dirty="0"/>
              <a:t> </a:t>
            </a:r>
            <a:r>
              <a:rPr lang="en-GB" sz="3600" dirty="0" err="1"/>
              <a:t>Evra;a</a:t>
            </a:r>
            <a:r>
              <a:rPr lang="en-GB" sz="3600" dirty="0"/>
              <a:t>@ </a:t>
            </a:r>
            <a:r>
              <a:rPr lang="en-GB" sz="3600" dirty="0" err="1"/>
              <a:t>ete</a:t>
            </a:r>
            <a:r>
              <a:rPr lang="en-GB" sz="3600" dirty="0"/>
              <a:t> </a:t>
            </a:r>
            <a:r>
              <a:rPr lang="en-GB" sz="3600" dirty="0" err="1"/>
              <a:t>By;leem</a:t>
            </a:r>
            <a:r>
              <a:rPr lang="en-GB" sz="3600" dirty="0"/>
              <a:t> </a:t>
            </a:r>
            <a:r>
              <a:rPr lang="en-GB" sz="3600" dirty="0" err="1"/>
              <a:t>te</a:t>
            </a:r>
            <a:r>
              <a:rPr lang="en-GB" sz="3600" dirty="0"/>
              <a:t>.</a:t>
            </a:r>
          </a:p>
        </p:txBody>
      </p:sp>
      <p:sp>
        <p:nvSpPr>
          <p:cNvPr id="5" name="Title 4">
            <a:extLst>
              <a:ext uri="{FF2B5EF4-FFF2-40B4-BE49-F238E27FC236}">
                <a16:creationId xmlns:a16="http://schemas.microsoft.com/office/drawing/2014/main" id="{671E806D-D42B-40F3-BBB0-9654EDB64D20}"/>
              </a:ext>
            </a:extLst>
          </p:cNvPr>
          <p:cNvSpPr>
            <a:spLocks noGrp="1"/>
          </p:cNvSpPr>
          <p:nvPr>
            <p:ph type="title"/>
          </p:nvPr>
        </p:nvSpPr>
        <p:spPr/>
        <p:txBody>
          <a:bodyPr/>
          <a:lstStyle/>
          <a:p>
            <a:endParaRPr lang="en-GB"/>
          </a:p>
        </p:txBody>
      </p:sp>
    </p:spTree>
    <p:extLst>
      <p:ext uri="{BB962C8B-B14F-4D97-AF65-F5344CB8AC3E}">
        <p14:creationId xmlns:p14="http://schemas.microsoft.com/office/powerpoint/2010/main" val="3660958246"/>
      </p:ext>
    </p:extLst>
  </p:cSld>
  <p:clrMapOvr>
    <a:masterClrMapping/>
  </p:clrMapOvr>
</p:sld>
</file>

<file path=ppt/slides/slide12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6FEC278-B69C-44E3-8E98-0306F7B739E9}"/>
              </a:ext>
            </a:extLst>
          </p:cNvPr>
          <p:cNvSpPr>
            <a:spLocks noGrp="1"/>
          </p:cNvSpPr>
          <p:nvPr>
            <p:ph type="body" sz="quarter" idx="10"/>
          </p:nvPr>
        </p:nvSpPr>
        <p:spPr/>
        <p:txBody>
          <a:bodyPr/>
          <a:lstStyle/>
          <a:p>
            <a:pPr>
              <a:spcBef>
                <a:spcPts val="0"/>
              </a:spcBef>
            </a:pPr>
            <a:r>
              <a:rPr lang="ar-EG" dirty="0"/>
              <a:t>بي ما إيطاف إير كاطا كسيوين إمموف: </a:t>
            </a:r>
            <a:endParaRPr lang="en-US" dirty="0"/>
          </a:p>
          <a:p>
            <a:pPr>
              <a:spcBef>
                <a:spcPts val="0"/>
              </a:spcBef>
            </a:pPr>
            <a:r>
              <a:rPr lang="ar-EG" dirty="0"/>
              <a:t>إنچيه إمانوئيل بين نوتي:</a:t>
            </a:r>
            <a:endParaRPr lang="en-GB" dirty="0"/>
          </a:p>
        </p:txBody>
      </p:sp>
      <p:sp>
        <p:nvSpPr>
          <p:cNvPr id="3" name="Text Placeholder 2">
            <a:extLst>
              <a:ext uri="{FF2B5EF4-FFF2-40B4-BE49-F238E27FC236}">
                <a16:creationId xmlns:a16="http://schemas.microsoft.com/office/drawing/2014/main" id="{2F8B6160-7641-4741-8BF8-DBD14FF5C567}"/>
              </a:ext>
            </a:extLst>
          </p:cNvPr>
          <p:cNvSpPr>
            <a:spLocks noGrp="1"/>
          </p:cNvSpPr>
          <p:nvPr>
            <p:ph type="body" sz="quarter" idx="11"/>
          </p:nvPr>
        </p:nvSpPr>
        <p:spPr/>
        <p:txBody>
          <a:bodyPr anchor="ctr"/>
          <a:lstStyle/>
          <a:p>
            <a:r>
              <a:rPr lang="ar-EG" dirty="0"/>
              <a:t>الموضع الذى تفضل، عمانوئيل إلهنا، </a:t>
            </a:r>
            <a:endParaRPr lang="en-GB" dirty="0"/>
          </a:p>
        </p:txBody>
      </p:sp>
      <p:sp>
        <p:nvSpPr>
          <p:cNvPr id="4" name="Text Placeholder 3">
            <a:extLst>
              <a:ext uri="{FF2B5EF4-FFF2-40B4-BE49-F238E27FC236}">
                <a16:creationId xmlns:a16="http://schemas.microsoft.com/office/drawing/2014/main" id="{0487A48E-B80A-4C34-AEEC-885B095135CC}"/>
              </a:ext>
            </a:extLst>
          </p:cNvPr>
          <p:cNvSpPr>
            <a:spLocks noGrp="1"/>
          </p:cNvSpPr>
          <p:nvPr>
            <p:ph type="body" sz="quarter" idx="12"/>
          </p:nvPr>
        </p:nvSpPr>
        <p:spPr/>
        <p:txBody>
          <a:bodyPr/>
          <a:lstStyle/>
          <a:p>
            <a:pPr>
              <a:spcBef>
                <a:spcPts val="0"/>
              </a:spcBef>
            </a:pPr>
            <a:r>
              <a:rPr lang="en-GB" dirty="0"/>
              <a:t>Pima `</a:t>
            </a:r>
            <a:r>
              <a:rPr lang="en-GB" dirty="0" err="1"/>
              <a:t>etaferkataxioin</a:t>
            </a:r>
            <a:r>
              <a:rPr lang="en-GB" dirty="0"/>
              <a:t> `</a:t>
            </a:r>
            <a:r>
              <a:rPr lang="en-GB" dirty="0" err="1"/>
              <a:t>mmof</a:t>
            </a:r>
            <a:r>
              <a:rPr lang="en-GB" dirty="0"/>
              <a:t>@</a:t>
            </a:r>
          </a:p>
          <a:p>
            <a:pPr>
              <a:spcBef>
                <a:spcPts val="0"/>
              </a:spcBef>
            </a:pPr>
            <a:r>
              <a:rPr lang="en-GB" dirty="0"/>
              <a:t> `</a:t>
            </a:r>
            <a:r>
              <a:rPr lang="en-GB" dirty="0" err="1"/>
              <a:t>nje</a:t>
            </a:r>
            <a:r>
              <a:rPr lang="en-GB" dirty="0"/>
              <a:t> </a:t>
            </a:r>
            <a:r>
              <a:rPr lang="en-GB" dirty="0" err="1"/>
              <a:t>Emmanouyl</a:t>
            </a:r>
            <a:r>
              <a:rPr lang="en-GB" dirty="0"/>
              <a:t> </a:t>
            </a:r>
            <a:r>
              <a:rPr lang="en-GB" dirty="0" err="1"/>
              <a:t>pennou</a:t>
            </a:r>
            <a:r>
              <a:rPr lang="en-GB" dirty="0"/>
              <a:t>]@</a:t>
            </a:r>
          </a:p>
        </p:txBody>
      </p:sp>
      <p:sp>
        <p:nvSpPr>
          <p:cNvPr id="5" name="Title 4">
            <a:extLst>
              <a:ext uri="{FF2B5EF4-FFF2-40B4-BE49-F238E27FC236}">
                <a16:creationId xmlns:a16="http://schemas.microsoft.com/office/drawing/2014/main" id="{88D6C96F-E4FF-4A91-B39C-129C2498349D}"/>
              </a:ext>
            </a:extLst>
          </p:cNvPr>
          <p:cNvSpPr>
            <a:spLocks noGrp="1"/>
          </p:cNvSpPr>
          <p:nvPr>
            <p:ph type="title"/>
          </p:nvPr>
        </p:nvSpPr>
        <p:spPr/>
        <p:txBody>
          <a:bodyPr/>
          <a:lstStyle/>
          <a:p>
            <a:endParaRPr lang="en-GB"/>
          </a:p>
        </p:txBody>
      </p:sp>
    </p:spTree>
    <p:extLst>
      <p:ext uri="{BB962C8B-B14F-4D97-AF65-F5344CB8AC3E}">
        <p14:creationId xmlns:p14="http://schemas.microsoft.com/office/powerpoint/2010/main" val="1801709851"/>
      </p:ext>
    </p:extLst>
  </p:cSld>
  <p:clrMapOvr>
    <a:masterClrMapping/>
  </p:clrMapOvr>
</p:sld>
</file>

<file path=ppt/slides/slide12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EFCFD41-D648-41CE-9D7A-6359030B05F4}"/>
              </a:ext>
            </a:extLst>
          </p:cNvPr>
          <p:cNvSpPr>
            <a:spLocks noGrp="1"/>
          </p:cNvSpPr>
          <p:nvPr>
            <p:ph type="body" sz="quarter" idx="10"/>
          </p:nvPr>
        </p:nvSpPr>
        <p:spPr/>
        <p:txBody>
          <a:bodyPr/>
          <a:lstStyle/>
          <a:p>
            <a:pPr>
              <a:spcBef>
                <a:spcPts val="0"/>
              </a:spcBef>
            </a:pPr>
            <a:r>
              <a:rPr lang="ar-EG" dirty="0"/>
              <a:t>إثرو إجفوف إنخيتف كاطا ساركس: </a:t>
            </a:r>
            <a:endParaRPr lang="en-US" dirty="0"/>
          </a:p>
          <a:p>
            <a:pPr>
              <a:spcBef>
                <a:spcPts val="0"/>
              </a:spcBef>
            </a:pPr>
            <a:r>
              <a:rPr lang="ar-EG" dirty="0"/>
              <a:t>إثڤيه في إيته فون إن إوجاي. </a:t>
            </a:r>
            <a:endParaRPr lang="en-GB" dirty="0"/>
          </a:p>
        </p:txBody>
      </p:sp>
      <p:sp>
        <p:nvSpPr>
          <p:cNvPr id="3" name="Text Placeholder 2">
            <a:extLst>
              <a:ext uri="{FF2B5EF4-FFF2-40B4-BE49-F238E27FC236}">
                <a16:creationId xmlns:a16="http://schemas.microsoft.com/office/drawing/2014/main" id="{7FF60A0A-A66C-4B9F-9641-68FDB9159991}"/>
              </a:ext>
            </a:extLst>
          </p:cNvPr>
          <p:cNvSpPr>
            <a:spLocks noGrp="1"/>
          </p:cNvSpPr>
          <p:nvPr>
            <p:ph type="body" sz="quarter" idx="11"/>
          </p:nvPr>
        </p:nvSpPr>
        <p:spPr/>
        <p:txBody>
          <a:bodyPr anchor="ctr"/>
          <a:lstStyle/>
          <a:p>
            <a:r>
              <a:rPr lang="ar-EG" dirty="0"/>
              <a:t>أن يولد فيه حسب الجسد، من أجل خلاصنا. </a:t>
            </a:r>
            <a:endParaRPr lang="en-GB" dirty="0"/>
          </a:p>
        </p:txBody>
      </p:sp>
      <p:sp>
        <p:nvSpPr>
          <p:cNvPr id="4" name="Text Placeholder 3">
            <a:extLst>
              <a:ext uri="{FF2B5EF4-FFF2-40B4-BE49-F238E27FC236}">
                <a16:creationId xmlns:a16="http://schemas.microsoft.com/office/drawing/2014/main" id="{C3352BD1-946E-4261-9273-BB6E678F1FFA}"/>
              </a:ext>
            </a:extLst>
          </p:cNvPr>
          <p:cNvSpPr>
            <a:spLocks noGrp="1"/>
          </p:cNvSpPr>
          <p:nvPr>
            <p:ph type="body" sz="quarter" idx="12"/>
          </p:nvPr>
        </p:nvSpPr>
        <p:spPr/>
        <p:txBody>
          <a:bodyPr/>
          <a:lstStyle/>
          <a:p>
            <a:pPr>
              <a:spcBef>
                <a:spcPts val="0"/>
              </a:spcBef>
            </a:pPr>
            <a:r>
              <a:rPr lang="en-GB" dirty="0" err="1"/>
              <a:t>e;rou`jvof</a:t>
            </a:r>
            <a:r>
              <a:rPr lang="en-GB" dirty="0"/>
              <a:t> `</a:t>
            </a:r>
            <a:r>
              <a:rPr lang="en-GB" dirty="0" err="1"/>
              <a:t>nqytf</a:t>
            </a:r>
            <a:r>
              <a:rPr lang="en-GB" dirty="0"/>
              <a:t> kata </a:t>
            </a:r>
            <a:r>
              <a:rPr lang="en-GB" dirty="0" err="1"/>
              <a:t>carx</a:t>
            </a:r>
            <a:r>
              <a:rPr lang="en-GB" dirty="0"/>
              <a:t>@</a:t>
            </a:r>
          </a:p>
          <a:p>
            <a:pPr>
              <a:spcBef>
                <a:spcPts val="0"/>
              </a:spcBef>
            </a:pPr>
            <a:r>
              <a:rPr lang="en-GB" dirty="0"/>
              <a:t> </a:t>
            </a:r>
            <a:r>
              <a:rPr lang="en-GB" dirty="0" err="1"/>
              <a:t>e;be</a:t>
            </a:r>
            <a:r>
              <a:rPr lang="en-GB" dirty="0"/>
              <a:t> </a:t>
            </a:r>
            <a:r>
              <a:rPr lang="en-GB" dirty="0" err="1"/>
              <a:t>vyete</a:t>
            </a:r>
            <a:r>
              <a:rPr lang="en-GB" dirty="0"/>
              <a:t> </a:t>
            </a:r>
            <a:r>
              <a:rPr lang="en-GB" dirty="0" err="1"/>
              <a:t>vwn</a:t>
            </a:r>
            <a:r>
              <a:rPr lang="en-GB" dirty="0"/>
              <a:t> `</a:t>
            </a:r>
            <a:r>
              <a:rPr lang="en-GB" dirty="0" err="1"/>
              <a:t>noujai</a:t>
            </a:r>
            <a:r>
              <a:rPr lang="en-GB" dirty="0"/>
              <a:t>.</a:t>
            </a:r>
          </a:p>
        </p:txBody>
      </p:sp>
      <p:sp>
        <p:nvSpPr>
          <p:cNvPr id="5" name="Title 4">
            <a:extLst>
              <a:ext uri="{FF2B5EF4-FFF2-40B4-BE49-F238E27FC236}">
                <a16:creationId xmlns:a16="http://schemas.microsoft.com/office/drawing/2014/main" id="{D9A18038-DFE2-441D-B62C-A19BEE108E5B}"/>
              </a:ext>
            </a:extLst>
          </p:cNvPr>
          <p:cNvSpPr>
            <a:spLocks noGrp="1"/>
          </p:cNvSpPr>
          <p:nvPr>
            <p:ph type="title"/>
          </p:nvPr>
        </p:nvSpPr>
        <p:spPr/>
        <p:txBody>
          <a:bodyPr/>
          <a:lstStyle/>
          <a:p>
            <a:endParaRPr lang="en-GB"/>
          </a:p>
        </p:txBody>
      </p:sp>
    </p:spTree>
    <p:extLst>
      <p:ext uri="{BB962C8B-B14F-4D97-AF65-F5344CB8AC3E}">
        <p14:creationId xmlns:p14="http://schemas.microsoft.com/office/powerpoint/2010/main" val="2230250405"/>
      </p:ext>
    </p:extLst>
  </p:cSld>
  <p:clrMapOvr>
    <a:masterClrMapping/>
  </p:clrMapOvr>
</p:sld>
</file>

<file path=ppt/slides/slide12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CB4C479-2F0E-40DF-9FD9-E83FE8E3F601}"/>
              </a:ext>
            </a:extLst>
          </p:cNvPr>
          <p:cNvSpPr>
            <a:spLocks noGrp="1"/>
          </p:cNvSpPr>
          <p:nvPr>
            <p:ph type="body" sz="quarter" idx="10"/>
          </p:nvPr>
        </p:nvSpPr>
        <p:spPr>
          <a:xfrm>
            <a:off x="0" y="5768787"/>
            <a:ext cx="9144000" cy="1082587"/>
          </a:xfrm>
        </p:spPr>
        <p:txBody>
          <a:bodyPr/>
          <a:lstStyle/>
          <a:p>
            <a:r>
              <a:rPr lang="ar-EG" sz="3800" dirty="0"/>
              <a:t>كاطا إفريتي أون إيطاف جوس: إنچيه ميخيؤس بي إبروفيتيس: چيه نيم إنثو هوي ڤيثليئيم: إبكاهي إن إفراثا. </a:t>
            </a:r>
            <a:endParaRPr lang="en-GB" sz="3800" dirty="0"/>
          </a:p>
        </p:txBody>
      </p:sp>
      <p:sp>
        <p:nvSpPr>
          <p:cNvPr id="3" name="Text Placeholder 2">
            <a:extLst>
              <a:ext uri="{FF2B5EF4-FFF2-40B4-BE49-F238E27FC236}">
                <a16:creationId xmlns:a16="http://schemas.microsoft.com/office/drawing/2014/main" id="{C829EAD6-2B83-4AB7-8E9D-65616972664B}"/>
              </a:ext>
            </a:extLst>
          </p:cNvPr>
          <p:cNvSpPr>
            <a:spLocks noGrp="1"/>
          </p:cNvSpPr>
          <p:nvPr>
            <p:ph type="body" sz="quarter" idx="11"/>
          </p:nvPr>
        </p:nvSpPr>
        <p:spPr>
          <a:xfrm>
            <a:off x="0" y="3710609"/>
            <a:ext cx="9144000" cy="715617"/>
          </a:xfrm>
        </p:spPr>
        <p:txBody>
          <a:bodyPr anchor="ctr"/>
          <a:lstStyle/>
          <a:p>
            <a:r>
              <a:rPr lang="ar-EG" sz="3400" dirty="0"/>
              <a:t>كما قال أيضاً، ميخا النبى، وأنت أيضاً يا بيت لحم، أرض أفراثه. </a:t>
            </a:r>
            <a:endParaRPr lang="en-GB" sz="3400" dirty="0"/>
          </a:p>
        </p:txBody>
      </p:sp>
      <p:sp>
        <p:nvSpPr>
          <p:cNvPr id="4" name="Text Placeholder 3">
            <a:extLst>
              <a:ext uri="{FF2B5EF4-FFF2-40B4-BE49-F238E27FC236}">
                <a16:creationId xmlns:a16="http://schemas.microsoft.com/office/drawing/2014/main" id="{715BCBC6-EF9F-4FC7-907E-5BCA189A9EC0}"/>
              </a:ext>
            </a:extLst>
          </p:cNvPr>
          <p:cNvSpPr>
            <a:spLocks noGrp="1"/>
          </p:cNvSpPr>
          <p:nvPr>
            <p:ph type="body" sz="quarter" idx="12"/>
          </p:nvPr>
        </p:nvSpPr>
        <p:spPr>
          <a:xfrm>
            <a:off x="0" y="4502636"/>
            <a:ext cx="9144000" cy="1189740"/>
          </a:xfrm>
        </p:spPr>
        <p:txBody>
          <a:bodyPr/>
          <a:lstStyle/>
          <a:p>
            <a:r>
              <a:rPr lang="en-GB" sz="3600" dirty="0"/>
              <a:t>Kata `</a:t>
            </a:r>
            <a:r>
              <a:rPr lang="en-GB" sz="3600" dirty="0" err="1"/>
              <a:t>vry</a:t>
            </a:r>
            <a:r>
              <a:rPr lang="en-GB" sz="3600" dirty="0"/>
              <a:t>] on `</a:t>
            </a:r>
            <a:r>
              <a:rPr lang="en-GB" sz="3600" dirty="0" err="1"/>
              <a:t>etafjoc</a:t>
            </a:r>
            <a:r>
              <a:rPr lang="en-GB" sz="3600" dirty="0"/>
              <a:t>@ `</a:t>
            </a:r>
            <a:r>
              <a:rPr lang="en-GB" sz="3600" dirty="0" err="1"/>
              <a:t>nje</a:t>
            </a:r>
            <a:r>
              <a:rPr lang="en-GB" sz="3600" dirty="0"/>
              <a:t> </a:t>
            </a:r>
            <a:r>
              <a:rPr lang="en-GB" sz="3600" dirty="0" err="1"/>
              <a:t>Mi,eoc</a:t>
            </a:r>
            <a:r>
              <a:rPr lang="en-GB" sz="3600" dirty="0"/>
              <a:t> </a:t>
            </a:r>
            <a:r>
              <a:rPr lang="en-GB" sz="3600" dirty="0" err="1"/>
              <a:t>pi`provytyc</a:t>
            </a:r>
            <a:r>
              <a:rPr lang="en-GB" sz="3600" dirty="0"/>
              <a:t>@ je </a:t>
            </a:r>
            <a:r>
              <a:rPr lang="en-GB" sz="3600" dirty="0" err="1"/>
              <a:t>nem</a:t>
            </a:r>
            <a:r>
              <a:rPr lang="en-GB" sz="3600" dirty="0"/>
              <a:t> `</a:t>
            </a:r>
            <a:r>
              <a:rPr lang="en-GB" sz="3600" dirty="0" err="1"/>
              <a:t>n;o</a:t>
            </a:r>
            <a:r>
              <a:rPr lang="en-GB" sz="3600" dirty="0"/>
              <a:t> </a:t>
            </a:r>
            <a:r>
              <a:rPr lang="en-GB" sz="3600" dirty="0" err="1"/>
              <a:t>hwi</a:t>
            </a:r>
            <a:r>
              <a:rPr lang="en-GB" sz="3600" dirty="0"/>
              <a:t> </a:t>
            </a:r>
            <a:r>
              <a:rPr lang="en-GB" sz="3600" dirty="0" err="1"/>
              <a:t>By;leem</a:t>
            </a:r>
            <a:r>
              <a:rPr lang="en-GB" sz="3600" dirty="0"/>
              <a:t>@ `</a:t>
            </a:r>
            <a:r>
              <a:rPr lang="en-GB" sz="3600" dirty="0" err="1"/>
              <a:t>pkahi</a:t>
            </a:r>
            <a:r>
              <a:rPr lang="en-GB" sz="3600" dirty="0"/>
              <a:t> `</a:t>
            </a:r>
            <a:r>
              <a:rPr lang="en-GB" sz="3600" dirty="0" err="1"/>
              <a:t>nEvra;a</a:t>
            </a:r>
            <a:r>
              <a:rPr lang="en-GB" sz="3600" dirty="0"/>
              <a:t>.</a:t>
            </a:r>
          </a:p>
        </p:txBody>
      </p:sp>
      <p:sp>
        <p:nvSpPr>
          <p:cNvPr id="5" name="Title 4">
            <a:extLst>
              <a:ext uri="{FF2B5EF4-FFF2-40B4-BE49-F238E27FC236}">
                <a16:creationId xmlns:a16="http://schemas.microsoft.com/office/drawing/2014/main" id="{E824ED2C-17C8-4D3F-91AF-FD5908271D4C}"/>
              </a:ext>
            </a:extLst>
          </p:cNvPr>
          <p:cNvSpPr>
            <a:spLocks noGrp="1"/>
          </p:cNvSpPr>
          <p:nvPr>
            <p:ph type="title"/>
          </p:nvPr>
        </p:nvSpPr>
        <p:spPr/>
        <p:txBody>
          <a:bodyPr/>
          <a:lstStyle/>
          <a:p>
            <a:endParaRPr lang="en-GB"/>
          </a:p>
        </p:txBody>
      </p:sp>
    </p:spTree>
    <p:extLst>
      <p:ext uri="{BB962C8B-B14F-4D97-AF65-F5344CB8AC3E}">
        <p14:creationId xmlns:p14="http://schemas.microsoft.com/office/powerpoint/2010/main" val="2235579026"/>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EBA2B-8738-47B7-A981-53BBCCA1C222}"/>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9C4EEB81-AD71-4FC4-9E3A-151082F72CDA}"/>
              </a:ext>
            </a:extLst>
          </p:cNvPr>
          <p:cNvSpPr>
            <a:spLocks noGrp="1"/>
          </p:cNvSpPr>
          <p:nvPr>
            <p:ph type="body" sz="quarter" idx="10"/>
          </p:nvPr>
        </p:nvSpPr>
        <p:spPr/>
        <p:txBody>
          <a:bodyPr/>
          <a:lstStyle/>
          <a:p>
            <a:r>
              <a:rPr lang="ar-EG" sz="3600" dirty="0"/>
              <a:t>في إيطاف ثاميو إن هان نيشتي إنريف أيرأوو أويني إمما ڤاطف: الليلويا چيه بيف ناي شوب شا إينيه.</a:t>
            </a:r>
          </a:p>
        </p:txBody>
      </p:sp>
      <p:sp>
        <p:nvSpPr>
          <p:cNvPr id="4" name="Text Placeholder 3">
            <a:extLst>
              <a:ext uri="{FF2B5EF4-FFF2-40B4-BE49-F238E27FC236}">
                <a16:creationId xmlns:a16="http://schemas.microsoft.com/office/drawing/2014/main" id="{CAB08B97-1EE9-4286-8DA7-4B892A460DC1}"/>
              </a:ext>
            </a:extLst>
          </p:cNvPr>
          <p:cNvSpPr>
            <a:spLocks noGrp="1"/>
          </p:cNvSpPr>
          <p:nvPr>
            <p:ph type="body" sz="quarter" idx="11"/>
          </p:nvPr>
        </p:nvSpPr>
        <p:spPr>
          <a:xfrm>
            <a:off x="0" y="3710609"/>
            <a:ext cx="9144000" cy="718516"/>
          </a:xfrm>
        </p:spPr>
        <p:txBody>
          <a:bodyPr/>
          <a:lstStyle/>
          <a:p>
            <a:r>
              <a:rPr lang="ar-EG" sz="3400" dirty="0"/>
              <a:t>الذي خلق نيرين عظيمين وحده، هلليلويا لأن إلى الأبد رحمته.</a:t>
            </a:r>
          </a:p>
        </p:txBody>
      </p:sp>
      <p:sp>
        <p:nvSpPr>
          <p:cNvPr id="5" name="Text Placeholder 4">
            <a:extLst>
              <a:ext uri="{FF2B5EF4-FFF2-40B4-BE49-F238E27FC236}">
                <a16:creationId xmlns:a16="http://schemas.microsoft.com/office/drawing/2014/main" id="{F0899A71-4887-4917-A56F-B40A1910F258}"/>
              </a:ext>
            </a:extLst>
          </p:cNvPr>
          <p:cNvSpPr>
            <a:spLocks noGrp="1"/>
          </p:cNvSpPr>
          <p:nvPr>
            <p:ph type="body" sz="quarter" idx="12"/>
          </p:nvPr>
        </p:nvSpPr>
        <p:spPr>
          <a:xfrm>
            <a:off x="0" y="4429125"/>
            <a:ext cx="9144000" cy="1189740"/>
          </a:xfrm>
        </p:spPr>
        <p:txBody>
          <a:bodyPr/>
          <a:lstStyle/>
          <a:p>
            <a:r>
              <a:rPr lang="en-GB" dirty="0" err="1"/>
              <a:t>Vy`etaf;ami`o</a:t>
            </a:r>
            <a:r>
              <a:rPr lang="en-GB" dirty="0"/>
              <a:t> `</a:t>
            </a:r>
            <a:r>
              <a:rPr lang="en-GB" dirty="0" err="1"/>
              <a:t>nhannis</a:t>
            </a:r>
            <a:r>
              <a:rPr lang="en-GB" dirty="0"/>
              <a:t>] `</a:t>
            </a:r>
            <a:r>
              <a:rPr lang="en-GB" dirty="0" err="1"/>
              <a:t>nreferouwini</a:t>
            </a:r>
            <a:r>
              <a:rPr lang="en-GB" dirty="0"/>
              <a:t> `</a:t>
            </a:r>
            <a:r>
              <a:rPr lang="en-GB" dirty="0" err="1"/>
              <a:t>mmauatf</a:t>
            </a:r>
            <a:r>
              <a:rPr lang="en-GB" dirty="0"/>
              <a:t>@ </a:t>
            </a:r>
            <a:r>
              <a:rPr lang="en-GB" dirty="0" err="1"/>
              <a:t>allyloui`a</a:t>
            </a:r>
            <a:r>
              <a:rPr lang="en-GB" dirty="0"/>
              <a:t> je </a:t>
            </a:r>
            <a:r>
              <a:rPr lang="en-GB" dirty="0" err="1"/>
              <a:t>pefnai</a:t>
            </a:r>
            <a:r>
              <a:rPr lang="en-GB" dirty="0"/>
              <a:t> sop </a:t>
            </a:r>
            <a:r>
              <a:rPr lang="en-GB" dirty="0" err="1"/>
              <a:t>sa</a:t>
            </a:r>
            <a:r>
              <a:rPr lang="en-GB" dirty="0"/>
              <a:t> `</a:t>
            </a:r>
            <a:r>
              <a:rPr lang="en-GB" dirty="0" err="1"/>
              <a:t>eneh</a:t>
            </a:r>
            <a:r>
              <a:rPr lang="en-GB" dirty="0"/>
              <a:t>.</a:t>
            </a:r>
          </a:p>
        </p:txBody>
      </p:sp>
    </p:spTree>
    <p:extLst>
      <p:ext uri="{BB962C8B-B14F-4D97-AF65-F5344CB8AC3E}">
        <p14:creationId xmlns:p14="http://schemas.microsoft.com/office/powerpoint/2010/main" val="2013414936"/>
      </p:ext>
    </p:extLst>
  </p:cSld>
  <p:clrMapOvr>
    <a:masterClrMapping/>
  </p:clrMapOvr>
</p:sld>
</file>

<file path=ppt/slides/slide12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C7FFBFF-98D0-47B5-BD27-0B98D5BD7114}"/>
              </a:ext>
            </a:extLst>
          </p:cNvPr>
          <p:cNvSpPr>
            <a:spLocks noGrp="1"/>
          </p:cNvSpPr>
          <p:nvPr>
            <p:ph type="body" sz="quarter" idx="10"/>
          </p:nvPr>
        </p:nvSpPr>
        <p:spPr/>
        <p:txBody>
          <a:bodyPr/>
          <a:lstStyle/>
          <a:p>
            <a:pPr>
              <a:spcBef>
                <a:spcPts val="0"/>
              </a:spcBef>
            </a:pPr>
            <a:r>
              <a:rPr lang="ar-EG" dirty="0"/>
              <a:t>إنثو أوكوجي آن إيفول: </a:t>
            </a:r>
            <a:endParaRPr lang="en-US" dirty="0"/>
          </a:p>
          <a:p>
            <a:pPr>
              <a:spcBef>
                <a:spcPts val="0"/>
              </a:spcBef>
            </a:pPr>
            <a:r>
              <a:rPr lang="ar-EG" dirty="0"/>
              <a:t>خين ني ميت هيجيمون إنتيه يودا:</a:t>
            </a:r>
            <a:endParaRPr lang="en-GB" dirty="0"/>
          </a:p>
        </p:txBody>
      </p:sp>
      <p:sp>
        <p:nvSpPr>
          <p:cNvPr id="3" name="Text Placeholder 2">
            <a:extLst>
              <a:ext uri="{FF2B5EF4-FFF2-40B4-BE49-F238E27FC236}">
                <a16:creationId xmlns:a16="http://schemas.microsoft.com/office/drawing/2014/main" id="{F91BE1C9-5C63-4775-A384-900E551B5FCC}"/>
              </a:ext>
            </a:extLst>
          </p:cNvPr>
          <p:cNvSpPr>
            <a:spLocks noGrp="1"/>
          </p:cNvSpPr>
          <p:nvPr>
            <p:ph type="body" sz="quarter" idx="11"/>
          </p:nvPr>
        </p:nvSpPr>
        <p:spPr/>
        <p:txBody>
          <a:bodyPr anchor="ctr"/>
          <a:lstStyle/>
          <a:p>
            <a:r>
              <a:rPr lang="ar-EG" dirty="0"/>
              <a:t>لست الصغرى، بين ولايات يهوذا، </a:t>
            </a:r>
            <a:endParaRPr lang="en-GB" dirty="0"/>
          </a:p>
        </p:txBody>
      </p:sp>
      <p:sp>
        <p:nvSpPr>
          <p:cNvPr id="4" name="Text Placeholder 3">
            <a:extLst>
              <a:ext uri="{FF2B5EF4-FFF2-40B4-BE49-F238E27FC236}">
                <a16:creationId xmlns:a16="http://schemas.microsoft.com/office/drawing/2014/main" id="{F4634044-0CBE-4EB9-8C0D-94F4DA545748}"/>
              </a:ext>
            </a:extLst>
          </p:cNvPr>
          <p:cNvSpPr>
            <a:spLocks noGrp="1"/>
          </p:cNvSpPr>
          <p:nvPr>
            <p:ph type="body" sz="quarter" idx="12"/>
          </p:nvPr>
        </p:nvSpPr>
        <p:spPr/>
        <p:txBody>
          <a:bodyPr/>
          <a:lstStyle/>
          <a:p>
            <a:pPr>
              <a:spcBef>
                <a:spcPts val="0"/>
              </a:spcBef>
            </a:pPr>
            <a:r>
              <a:rPr lang="en-GB" dirty="0" err="1"/>
              <a:t>N;o</a:t>
            </a:r>
            <a:r>
              <a:rPr lang="en-GB" dirty="0"/>
              <a:t> </a:t>
            </a:r>
            <a:r>
              <a:rPr lang="en-GB" dirty="0" err="1"/>
              <a:t>oukouji</a:t>
            </a:r>
            <a:r>
              <a:rPr lang="en-GB" dirty="0"/>
              <a:t> an `</a:t>
            </a:r>
            <a:r>
              <a:rPr lang="en-GB" dirty="0" err="1"/>
              <a:t>ebol</a:t>
            </a:r>
            <a:r>
              <a:rPr lang="en-GB" dirty="0"/>
              <a:t>@</a:t>
            </a:r>
          </a:p>
          <a:p>
            <a:pPr>
              <a:spcBef>
                <a:spcPts val="0"/>
              </a:spcBef>
            </a:pPr>
            <a:r>
              <a:rPr lang="en-GB" dirty="0"/>
              <a:t> </a:t>
            </a:r>
            <a:r>
              <a:rPr lang="en-GB" dirty="0" err="1"/>
              <a:t>qen</a:t>
            </a:r>
            <a:r>
              <a:rPr lang="en-GB" dirty="0"/>
              <a:t> </a:t>
            </a:r>
            <a:r>
              <a:rPr lang="en-GB" dirty="0" err="1"/>
              <a:t>nimethygemwn</a:t>
            </a:r>
            <a:r>
              <a:rPr lang="en-GB" dirty="0"/>
              <a:t> `</a:t>
            </a:r>
            <a:r>
              <a:rPr lang="en-GB" dirty="0" err="1"/>
              <a:t>nte</a:t>
            </a:r>
            <a:r>
              <a:rPr lang="en-GB" dirty="0"/>
              <a:t> </a:t>
            </a:r>
            <a:r>
              <a:rPr lang="en-GB" dirty="0" err="1"/>
              <a:t>Ioude`a</a:t>
            </a:r>
            <a:r>
              <a:rPr lang="en-GB" dirty="0"/>
              <a:t>@ </a:t>
            </a:r>
          </a:p>
        </p:txBody>
      </p:sp>
      <p:sp>
        <p:nvSpPr>
          <p:cNvPr id="5" name="Title 4">
            <a:extLst>
              <a:ext uri="{FF2B5EF4-FFF2-40B4-BE49-F238E27FC236}">
                <a16:creationId xmlns:a16="http://schemas.microsoft.com/office/drawing/2014/main" id="{768A95AF-BB9E-46FF-86D1-D1E2DD207313}"/>
              </a:ext>
            </a:extLst>
          </p:cNvPr>
          <p:cNvSpPr>
            <a:spLocks noGrp="1"/>
          </p:cNvSpPr>
          <p:nvPr>
            <p:ph type="title"/>
          </p:nvPr>
        </p:nvSpPr>
        <p:spPr/>
        <p:txBody>
          <a:bodyPr/>
          <a:lstStyle/>
          <a:p>
            <a:endParaRPr lang="en-GB"/>
          </a:p>
        </p:txBody>
      </p:sp>
    </p:spTree>
    <p:extLst>
      <p:ext uri="{BB962C8B-B14F-4D97-AF65-F5344CB8AC3E}">
        <p14:creationId xmlns:p14="http://schemas.microsoft.com/office/powerpoint/2010/main" val="2264244342"/>
      </p:ext>
    </p:extLst>
  </p:cSld>
  <p:clrMapOvr>
    <a:masterClrMapping/>
  </p:clrMapOvr>
</p:sld>
</file>

<file path=ppt/slides/slide12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F500C0A-922B-4DE3-8AE0-1FB951A315A6}"/>
              </a:ext>
            </a:extLst>
          </p:cNvPr>
          <p:cNvSpPr>
            <a:spLocks noGrp="1"/>
          </p:cNvSpPr>
          <p:nvPr>
            <p:ph type="body" sz="quarter" idx="10"/>
          </p:nvPr>
        </p:nvSpPr>
        <p:spPr/>
        <p:txBody>
          <a:bodyPr/>
          <a:lstStyle/>
          <a:p>
            <a:r>
              <a:rPr lang="ar-EG" dirty="0"/>
              <a:t>إف إيه إي غار إيفول إنخيتي إنچيه أو هيغومينوس: في إثنا آموني إمبالاؤس بيسرائيل. </a:t>
            </a:r>
            <a:endParaRPr lang="en-GB" dirty="0"/>
          </a:p>
        </p:txBody>
      </p:sp>
      <p:sp>
        <p:nvSpPr>
          <p:cNvPr id="3" name="Text Placeholder 2">
            <a:extLst>
              <a:ext uri="{FF2B5EF4-FFF2-40B4-BE49-F238E27FC236}">
                <a16:creationId xmlns:a16="http://schemas.microsoft.com/office/drawing/2014/main" id="{7B4C152E-1E7A-47FD-A89D-362C02B8B621}"/>
              </a:ext>
            </a:extLst>
          </p:cNvPr>
          <p:cNvSpPr>
            <a:spLocks noGrp="1"/>
          </p:cNvSpPr>
          <p:nvPr>
            <p:ph type="body" sz="quarter" idx="11"/>
          </p:nvPr>
        </p:nvSpPr>
        <p:spPr/>
        <p:txBody>
          <a:bodyPr anchor="ctr"/>
          <a:lstStyle/>
          <a:p>
            <a:r>
              <a:rPr lang="ar-EG" dirty="0"/>
              <a:t>لأنه منك يخرج، مدبر يرعى شعبى إسرائيل. </a:t>
            </a:r>
            <a:endParaRPr lang="en-GB" dirty="0"/>
          </a:p>
        </p:txBody>
      </p:sp>
      <p:sp>
        <p:nvSpPr>
          <p:cNvPr id="4" name="Text Placeholder 3">
            <a:extLst>
              <a:ext uri="{FF2B5EF4-FFF2-40B4-BE49-F238E27FC236}">
                <a16:creationId xmlns:a16="http://schemas.microsoft.com/office/drawing/2014/main" id="{B5826B17-DFCF-48CB-A2C7-C9EA49BB7212}"/>
              </a:ext>
            </a:extLst>
          </p:cNvPr>
          <p:cNvSpPr>
            <a:spLocks noGrp="1"/>
          </p:cNvSpPr>
          <p:nvPr>
            <p:ph type="body" sz="quarter" idx="12"/>
          </p:nvPr>
        </p:nvSpPr>
        <p:spPr/>
        <p:txBody>
          <a:bodyPr/>
          <a:lstStyle/>
          <a:p>
            <a:r>
              <a:rPr lang="pt-BR" dirty="0"/>
              <a:t>ef`e`i gar `ebol `nqy] `nje ouhygoumenoc@ vy`e;na`amoni `mpalaoc pIsrayl.</a:t>
            </a:r>
            <a:endParaRPr lang="en-GB" dirty="0"/>
          </a:p>
        </p:txBody>
      </p:sp>
      <p:sp>
        <p:nvSpPr>
          <p:cNvPr id="5" name="Title 4">
            <a:extLst>
              <a:ext uri="{FF2B5EF4-FFF2-40B4-BE49-F238E27FC236}">
                <a16:creationId xmlns:a16="http://schemas.microsoft.com/office/drawing/2014/main" id="{2F22B804-FD3D-4639-9787-DECCFE0FB111}"/>
              </a:ext>
            </a:extLst>
          </p:cNvPr>
          <p:cNvSpPr>
            <a:spLocks noGrp="1"/>
          </p:cNvSpPr>
          <p:nvPr>
            <p:ph type="title"/>
          </p:nvPr>
        </p:nvSpPr>
        <p:spPr/>
        <p:txBody>
          <a:bodyPr/>
          <a:lstStyle/>
          <a:p>
            <a:endParaRPr lang="en-GB"/>
          </a:p>
        </p:txBody>
      </p:sp>
    </p:spTree>
    <p:extLst>
      <p:ext uri="{BB962C8B-B14F-4D97-AF65-F5344CB8AC3E}">
        <p14:creationId xmlns:p14="http://schemas.microsoft.com/office/powerpoint/2010/main" val="881666474"/>
      </p:ext>
    </p:extLst>
  </p:cSld>
  <p:clrMapOvr>
    <a:masterClrMapping/>
  </p:clrMapOvr>
</p:sld>
</file>

<file path=ppt/slides/slide12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C5C8B21-D4D0-4672-AB7F-0FCCC8185D7E}"/>
              </a:ext>
            </a:extLst>
          </p:cNvPr>
          <p:cNvSpPr>
            <a:spLocks noGrp="1"/>
          </p:cNvSpPr>
          <p:nvPr>
            <p:ph type="body" sz="quarter" idx="10"/>
          </p:nvPr>
        </p:nvSpPr>
        <p:spPr/>
        <p:txBody>
          <a:bodyPr anchor="ctr"/>
          <a:lstStyle/>
          <a:p>
            <a:r>
              <a:rPr lang="ar-EG" dirty="0"/>
              <a:t>أونيم ناي سيمفونيا: إنيه ناي إبروفيتيس إڤسوب: </a:t>
            </a:r>
            <a:endParaRPr lang="en-GB" dirty="0"/>
          </a:p>
        </p:txBody>
      </p:sp>
      <p:sp>
        <p:nvSpPr>
          <p:cNvPr id="3" name="Text Placeholder 2">
            <a:extLst>
              <a:ext uri="{FF2B5EF4-FFF2-40B4-BE49-F238E27FC236}">
                <a16:creationId xmlns:a16="http://schemas.microsoft.com/office/drawing/2014/main" id="{242B63A0-4239-4282-8BE5-3C2EA1F515C4}"/>
              </a:ext>
            </a:extLst>
          </p:cNvPr>
          <p:cNvSpPr>
            <a:spLocks noGrp="1"/>
          </p:cNvSpPr>
          <p:nvPr>
            <p:ph type="body" sz="quarter" idx="11"/>
          </p:nvPr>
        </p:nvSpPr>
        <p:spPr/>
        <p:txBody>
          <a:bodyPr anchor="ctr"/>
          <a:lstStyle/>
          <a:p>
            <a:r>
              <a:rPr lang="ar-EG" dirty="0"/>
              <a:t>يا لهذا التوافق، الذي لأولئك الأنبياء، </a:t>
            </a:r>
            <a:endParaRPr lang="en-GB" dirty="0"/>
          </a:p>
        </p:txBody>
      </p:sp>
      <p:sp>
        <p:nvSpPr>
          <p:cNvPr id="4" name="Text Placeholder 3">
            <a:extLst>
              <a:ext uri="{FF2B5EF4-FFF2-40B4-BE49-F238E27FC236}">
                <a16:creationId xmlns:a16="http://schemas.microsoft.com/office/drawing/2014/main" id="{92426E05-D67D-4165-9F89-FEA14DBA25E5}"/>
              </a:ext>
            </a:extLst>
          </p:cNvPr>
          <p:cNvSpPr>
            <a:spLocks noGrp="1"/>
          </p:cNvSpPr>
          <p:nvPr>
            <p:ph type="body" sz="quarter" idx="12"/>
          </p:nvPr>
        </p:nvSpPr>
        <p:spPr/>
        <p:txBody>
          <a:bodyPr/>
          <a:lstStyle/>
          <a:p>
            <a:pPr>
              <a:spcBef>
                <a:spcPts val="0"/>
              </a:spcBef>
            </a:pPr>
            <a:r>
              <a:rPr lang="en-GB" dirty="0"/>
              <a:t> `W </a:t>
            </a:r>
            <a:r>
              <a:rPr lang="en-GB" dirty="0" err="1"/>
              <a:t>nim</a:t>
            </a:r>
            <a:r>
              <a:rPr lang="en-GB" dirty="0"/>
              <a:t> </a:t>
            </a:r>
            <a:r>
              <a:rPr lang="en-GB" dirty="0" err="1"/>
              <a:t>naicumvwnia</a:t>
            </a:r>
            <a:r>
              <a:rPr lang="en-GB" dirty="0"/>
              <a:t>@</a:t>
            </a:r>
          </a:p>
          <a:p>
            <a:pPr>
              <a:spcBef>
                <a:spcPts val="0"/>
              </a:spcBef>
            </a:pPr>
            <a:r>
              <a:rPr lang="en-GB" dirty="0"/>
              <a:t> `</a:t>
            </a:r>
            <a:r>
              <a:rPr lang="en-GB" dirty="0" err="1"/>
              <a:t>nte</a:t>
            </a:r>
            <a:r>
              <a:rPr lang="en-GB" dirty="0"/>
              <a:t> </a:t>
            </a:r>
            <a:r>
              <a:rPr lang="en-GB" dirty="0" err="1"/>
              <a:t>nai`provytyc</a:t>
            </a:r>
            <a:r>
              <a:rPr lang="en-GB" dirty="0"/>
              <a:t> </a:t>
            </a:r>
            <a:r>
              <a:rPr lang="en-GB" dirty="0" err="1"/>
              <a:t>eucop</a:t>
            </a:r>
            <a:r>
              <a:rPr lang="en-GB" dirty="0"/>
              <a:t>@</a:t>
            </a:r>
          </a:p>
        </p:txBody>
      </p:sp>
      <p:sp>
        <p:nvSpPr>
          <p:cNvPr id="5" name="Title 4">
            <a:extLst>
              <a:ext uri="{FF2B5EF4-FFF2-40B4-BE49-F238E27FC236}">
                <a16:creationId xmlns:a16="http://schemas.microsoft.com/office/drawing/2014/main" id="{1E279209-043D-4108-8CAB-C5E680715A1E}"/>
              </a:ext>
            </a:extLst>
          </p:cNvPr>
          <p:cNvSpPr>
            <a:spLocks noGrp="1"/>
          </p:cNvSpPr>
          <p:nvPr>
            <p:ph type="title"/>
          </p:nvPr>
        </p:nvSpPr>
        <p:spPr/>
        <p:txBody>
          <a:bodyPr/>
          <a:lstStyle/>
          <a:p>
            <a:endParaRPr lang="en-GB"/>
          </a:p>
        </p:txBody>
      </p:sp>
    </p:spTree>
    <p:extLst>
      <p:ext uri="{BB962C8B-B14F-4D97-AF65-F5344CB8AC3E}">
        <p14:creationId xmlns:p14="http://schemas.microsoft.com/office/powerpoint/2010/main" val="2755660579"/>
      </p:ext>
    </p:extLst>
  </p:cSld>
  <p:clrMapOvr>
    <a:masterClrMapping/>
  </p:clrMapOvr>
</p:sld>
</file>

<file path=ppt/slides/slide12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9815B24-5B01-46DF-88DC-31996798A92E}"/>
              </a:ext>
            </a:extLst>
          </p:cNvPr>
          <p:cNvSpPr>
            <a:spLocks noGrp="1"/>
          </p:cNvSpPr>
          <p:nvPr>
            <p:ph type="body" sz="quarter" idx="10"/>
          </p:nvPr>
        </p:nvSpPr>
        <p:spPr/>
        <p:txBody>
          <a:bodyPr/>
          <a:lstStyle/>
          <a:p>
            <a:r>
              <a:rPr lang="ar-EG" sz="3800" dirty="0"/>
              <a:t>ني إيطاف إير إبروفيتيه ڤين خين باي بنڤما إن أوو أوت:</a:t>
            </a:r>
            <a:br>
              <a:rPr lang="ar-EG" sz="3800" dirty="0"/>
            </a:br>
            <a:r>
              <a:rPr lang="ar-EG" sz="3800" dirty="0"/>
              <a:t>إثڤيه إبچين إي إم بخرستوس. </a:t>
            </a:r>
            <a:endParaRPr lang="en-GB" sz="3800" dirty="0"/>
          </a:p>
        </p:txBody>
      </p:sp>
      <p:sp>
        <p:nvSpPr>
          <p:cNvPr id="3" name="Text Placeholder 2">
            <a:extLst>
              <a:ext uri="{FF2B5EF4-FFF2-40B4-BE49-F238E27FC236}">
                <a16:creationId xmlns:a16="http://schemas.microsoft.com/office/drawing/2014/main" id="{9DF9DA02-BF6A-4279-B38F-57547D32036C}"/>
              </a:ext>
            </a:extLst>
          </p:cNvPr>
          <p:cNvSpPr>
            <a:spLocks noGrp="1"/>
          </p:cNvSpPr>
          <p:nvPr>
            <p:ph type="body" sz="quarter" idx="11"/>
          </p:nvPr>
        </p:nvSpPr>
        <p:spPr/>
        <p:txBody>
          <a:bodyPr anchor="ctr"/>
          <a:lstStyle/>
          <a:p>
            <a:r>
              <a:rPr lang="ar-EG" dirty="0"/>
              <a:t>الذين تنبأوا لهذا الروح الواحد، من اجل مجئ المسيح. </a:t>
            </a:r>
            <a:endParaRPr lang="en-GB" dirty="0"/>
          </a:p>
        </p:txBody>
      </p:sp>
      <p:sp>
        <p:nvSpPr>
          <p:cNvPr id="4" name="Text Placeholder 3">
            <a:extLst>
              <a:ext uri="{FF2B5EF4-FFF2-40B4-BE49-F238E27FC236}">
                <a16:creationId xmlns:a16="http://schemas.microsoft.com/office/drawing/2014/main" id="{C4C09723-8C71-43DF-BCFA-B0DC5346C283}"/>
              </a:ext>
            </a:extLst>
          </p:cNvPr>
          <p:cNvSpPr>
            <a:spLocks noGrp="1"/>
          </p:cNvSpPr>
          <p:nvPr>
            <p:ph type="body" sz="quarter" idx="12"/>
          </p:nvPr>
        </p:nvSpPr>
        <p:spPr/>
        <p:txBody>
          <a:bodyPr/>
          <a:lstStyle/>
          <a:p>
            <a:r>
              <a:rPr lang="en-GB" dirty="0" err="1"/>
              <a:t>ny`etau`er`provyteuin</a:t>
            </a:r>
            <a:r>
              <a:rPr lang="en-GB" dirty="0"/>
              <a:t> </a:t>
            </a:r>
            <a:r>
              <a:rPr lang="en-GB" dirty="0" err="1"/>
              <a:t>qen</a:t>
            </a:r>
            <a:r>
              <a:rPr lang="en-GB" dirty="0"/>
              <a:t> </a:t>
            </a:r>
            <a:r>
              <a:rPr lang="en-GB" dirty="0" err="1"/>
              <a:t>pai`Pneuma</a:t>
            </a:r>
            <a:r>
              <a:rPr lang="en-GB" dirty="0"/>
              <a:t> `</a:t>
            </a:r>
            <a:r>
              <a:rPr lang="en-GB" dirty="0" err="1"/>
              <a:t>nouwt</a:t>
            </a:r>
            <a:r>
              <a:rPr lang="en-GB" dirty="0"/>
              <a:t>@ </a:t>
            </a:r>
            <a:r>
              <a:rPr lang="en-GB" dirty="0" err="1"/>
              <a:t>e;be</a:t>
            </a:r>
            <a:r>
              <a:rPr lang="en-GB" dirty="0"/>
              <a:t> `</a:t>
            </a:r>
            <a:r>
              <a:rPr lang="en-GB" dirty="0" err="1"/>
              <a:t>pjin`i</a:t>
            </a:r>
            <a:r>
              <a:rPr lang="en-GB" dirty="0"/>
              <a:t> `</a:t>
            </a:r>
            <a:r>
              <a:rPr lang="en-GB" dirty="0" err="1"/>
              <a:t>mP</a:t>
            </a:r>
            <a:r>
              <a:rPr lang="en-GB" dirty="0"/>
              <a:t>=,=c.</a:t>
            </a:r>
          </a:p>
        </p:txBody>
      </p:sp>
      <p:sp>
        <p:nvSpPr>
          <p:cNvPr id="5" name="Title 4">
            <a:extLst>
              <a:ext uri="{FF2B5EF4-FFF2-40B4-BE49-F238E27FC236}">
                <a16:creationId xmlns:a16="http://schemas.microsoft.com/office/drawing/2014/main" id="{2B326535-03E9-45CF-BB54-95ED551ED3C7}"/>
              </a:ext>
            </a:extLst>
          </p:cNvPr>
          <p:cNvSpPr>
            <a:spLocks noGrp="1"/>
          </p:cNvSpPr>
          <p:nvPr>
            <p:ph type="title"/>
          </p:nvPr>
        </p:nvSpPr>
        <p:spPr/>
        <p:txBody>
          <a:bodyPr/>
          <a:lstStyle/>
          <a:p>
            <a:endParaRPr lang="en-GB"/>
          </a:p>
        </p:txBody>
      </p:sp>
    </p:spTree>
    <p:extLst>
      <p:ext uri="{BB962C8B-B14F-4D97-AF65-F5344CB8AC3E}">
        <p14:creationId xmlns:p14="http://schemas.microsoft.com/office/powerpoint/2010/main" val="2194873266"/>
      </p:ext>
    </p:extLst>
  </p:cSld>
  <p:clrMapOvr>
    <a:masterClrMapping/>
  </p:clrMapOvr>
</p:sld>
</file>

<file path=ppt/slides/slide12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092D261-A88D-4BC3-B48F-6B556D56AA27}"/>
              </a:ext>
            </a:extLst>
          </p:cNvPr>
          <p:cNvSpPr>
            <a:spLocks noGrp="1"/>
          </p:cNvSpPr>
          <p:nvPr>
            <p:ph type="body" sz="quarter" idx="10"/>
          </p:nvPr>
        </p:nvSpPr>
        <p:spPr/>
        <p:txBody>
          <a:bodyPr/>
          <a:lstStyle/>
          <a:p>
            <a:r>
              <a:rPr lang="ar-EG" sz="3900" dirty="0"/>
              <a:t>فاي إريه بي أو أوو إير إبريه بي ناف: نيم بيف يوت إن آغاثوس: نيم بي بنڤما إثؤاب: إيسجين تينو نيم شا إينيه. </a:t>
            </a:r>
            <a:endParaRPr lang="en-GB" sz="3900" dirty="0"/>
          </a:p>
        </p:txBody>
      </p:sp>
      <p:sp>
        <p:nvSpPr>
          <p:cNvPr id="3" name="Text Placeholder 2">
            <a:extLst>
              <a:ext uri="{FF2B5EF4-FFF2-40B4-BE49-F238E27FC236}">
                <a16:creationId xmlns:a16="http://schemas.microsoft.com/office/drawing/2014/main" id="{48B3D5BF-C44D-4044-A85A-B7AF003A5B84}"/>
              </a:ext>
            </a:extLst>
          </p:cNvPr>
          <p:cNvSpPr>
            <a:spLocks noGrp="1"/>
          </p:cNvSpPr>
          <p:nvPr>
            <p:ph type="body" sz="quarter" idx="11"/>
          </p:nvPr>
        </p:nvSpPr>
        <p:spPr/>
        <p:txBody>
          <a:bodyPr/>
          <a:lstStyle/>
          <a:p>
            <a:r>
              <a:rPr lang="ar-EG" sz="3600" dirty="0"/>
              <a:t>هذا الذى ينبغى له، المجد مع أبيه الصالح، والروح القدس، منذ الآن وإلى الأبد.</a:t>
            </a:r>
            <a:endParaRPr lang="en-GB" sz="3600" dirty="0"/>
          </a:p>
        </p:txBody>
      </p:sp>
      <p:sp>
        <p:nvSpPr>
          <p:cNvPr id="4" name="Text Placeholder 3">
            <a:extLst>
              <a:ext uri="{FF2B5EF4-FFF2-40B4-BE49-F238E27FC236}">
                <a16:creationId xmlns:a16="http://schemas.microsoft.com/office/drawing/2014/main" id="{B57FB72D-196A-4DC9-8C67-704B3D6D3256}"/>
              </a:ext>
            </a:extLst>
          </p:cNvPr>
          <p:cNvSpPr>
            <a:spLocks noGrp="1"/>
          </p:cNvSpPr>
          <p:nvPr>
            <p:ph type="body" sz="quarter" idx="12"/>
          </p:nvPr>
        </p:nvSpPr>
        <p:spPr>
          <a:xfrm>
            <a:off x="0" y="4657587"/>
            <a:ext cx="9144000" cy="1189740"/>
          </a:xfrm>
        </p:spPr>
        <p:txBody>
          <a:bodyPr/>
          <a:lstStyle/>
          <a:p>
            <a:r>
              <a:rPr lang="pt-BR" sz="3600" dirty="0"/>
              <a:t>Vai `ere pi`wou er`prepi naf@ nem Pefiwt `n`aga;oc@ nem pi`Pneuma =e=;=u@ icjen ]nou nem sa `eneh.</a:t>
            </a:r>
          </a:p>
        </p:txBody>
      </p:sp>
      <p:sp>
        <p:nvSpPr>
          <p:cNvPr id="5" name="Title 4">
            <a:extLst>
              <a:ext uri="{FF2B5EF4-FFF2-40B4-BE49-F238E27FC236}">
                <a16:creationId xmlns:a16="http://schemas.microsoft.com/office/drawing/2014/main" id="{C5AE997B-E3D5-4A8F-94CA-C35658D3C70F}"/>
              </a:ext>
            </a:extLst>
          </p:cNvPr>
          <p:cNvSpPr>
            <a:spLocks noGrp="1"/>
          </p:cNvSpPr>
          <p:nvPr>
            <p:ph type="title"/>
          </p:nvPr>
        </p:nvSpPr>
        <p:spPr/>
        <p:txBody>
          <a:bodyPr/>
          <a:lstStyle/>
          <a:p>
            <a:endParaRPr lang="en-GB"/>
          </a:p>
        </p:txBody>
      </p:sp>
    </p:spTree>
    <p:extLst>
      <p:ext uri="{BB962C8B-B14F-4D97-AF65-F5344CB8AC3E}">
        <p14:creationId xmlns:p14="http://schemas.microsoft.com/office/powerpoint/2010/main" val="3926882099"/>
      </p:ext>
    </p:extLst>
  </p:cSld>
  <p:clrMapOvr>
    <a:masterClrMapping/>
  </p:clrMapOvr>
</p:sld>
</file>

<file path=ppt/slides/slide12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99D2817-2987-4B3F-81D4-3F89E67B4148}"/>
              </a:ext>
            </a:extLst>
          </p:cNvPr>
          <p:cNvSpPr>
            <a:spLocks noGrp="1"/>
          </p:cNvSpPr>
          <p:nvPr>
            <p:ph type="body" sz="quarter" idx="10"/>
          </p:nvPr>
        </p:nvSpPr>
        <p:spPr/>
        <p:txBody>
          <a:bodyPr/>
          <a:lstStyle/>
          <a:p>
            <a:r>
              <a:rPr lang="ar-EG" sz="3400" dirty="0"/>
              <a:t>إيطاف كين آن إف أوي إن نوتي: أفئي أفشوبي إنشيري إنرومي: آلا إنثوف بيه إفنوتي إممي: أفئي أووه أفسوتي إممون.</a:t>
            </a:r>
            <a:endParaRPr lang="en-GB" sz="3400" dirty="0"/>
          </a:p>
        </p:txBody>
      </p:sp>
      <p:sp>
        <p:nvSpPr>
          <p:cNvPr id="3" name="Text Placeholder 2">
            <a:extLst>
              <a:ext uri="{FF2B5EF4-FFF2-40B4-BE49-F238E27FC236}">
                <a16:creationId xmlns:a16="http://schemas.microsoft.com/office/drawing/2014/main" id="{F9DE540C-0E29-4245-8FC0-9C1BBE1B0A7E}"/>
              </a:ext>
            </a:extLst>
          </p:cNvPr>
          <p:cNvSpPr>
            <a:spLocks noGrp="1"/>
          </p:cNvSpPr>
          <p:nvPr>
            <p:ph type="body" sz="quarter" idx="11"/>
          </p:nvPr>
        </p:nvSpPr>
        <p:spPr/>
        <p:txBody>
          <a:bodyPr/>
          <a:lstStyle/>
          <a:p>
            <a:r>
              <a:rPr lang="ar-EG" sz="3600" dirty="0"/>
              <a:t>لم يزل إلها، أتى وصار إبن بشر، لكنه هو الإله الحقيقي، أتى وخلصنا. </a:t>
            </a:r>
            <a:endParaRPr lang="en-GB" sz="3600" dirty="0"/>
          </a:p>
        </p:txBody>
      </p:sp>
      <p:sp>
        <p:nvSpPr>
          <p:cNvPr id="4" name="Text Placeholder 3">
            <a:extLst>
              <a:ext uri="{FF2B5EF4-FFF2-40B4-BE49-F238E27FC236}">
                <a16:creationId xmlns:a16="http://schemas.microsoft.com/office/drawing/2014/main" id="{36368613-2599-4C6D-90D1-47B010912586}"/>
              </a:ext>
            </a:extLst>
          </p:cNvPr>
          <p:cNvSpPr>
            <a:spLocks noGrp="1"/>
          </p:cNvSpPr>
          <p:nvPr>
            <p:ph type="body" sz="quarter" idx="12"/>
          </p:nvPr>
        </p:nvSpPr>
        <p:spPr>
          <a:xfrm>
            <a:off x="0" y="4711375"/>
            <a:ext cx="9144000" cy="1189740"/>
          </a:xfrm>
        </p:spPr>
        <p:txBody>
          <a:bodyPr/>
          <a:lstStyle/>
          <a:p>
            <a:pPr>
              <a:spcBef>
                <a:spcPts val="0"/>
              </a:spcBef>
            </a:pPr>
            <a:r>
              <a:rPr lang="en-GB" sz="3500" dirty="0" err="1"/>
              <a:t>Etafkyn</a:t>
            </a:r>
            <a:r>
              <a:rPr lang="en-GB" sz="3500" dirty="0"/>
              <a:t> an </a:t>
            </a:r>
            <a:r>
              <a:rPr lang="en-GB" sz="3500" dirty="0" err="1"/>
              <a:t>efoi</a:t>
            </a:r>
            <a:r>
              <a:rPr lang="en-GB" sz="3500" dirty="0"/>
              <a:t> `</a:t>
            </a:r>
            <a:r>
              <a:rPr lang="en-GB" sz="3500" dirty="0" err="1"/>
              <a:t>nNou</a:t>
            </a:r>
            <a:r>
              <a:rPr lang="en-GB" sz="3500" dirty="0"/>
              <a:t>]@ </a:t>
            </a:r>
            <a:r>
              <a:rPr lang="en-GB" sz="3500" dirty="0" err="1"/>
              <a:t>af`i</a:t>
            </a:r>
            <a:r>
              <a:rPr lang="en-GB" sz="3500" dirty="0"/>
              <a:t> </a:t>
            </a:r>
            <a:r>
              <a:rPr lang="en-GB" sz="3500" dirty="0" err="1"/>
              <a:t>afswpi</a:t>
            </a:r>
            <a:r>
              <a:rPr lang="en-GB" sz="3500" dirty="0"/>
              <a:t> `</a:t>
            </a:r>
            <a:r>
              <a:rPr lang="en-GB" sz="3500" dirty="0" err="1"/>
              <a:t>nSyri</a:t>
            </a:r>
            <a:r>
              <a:rPr lang="en-GB" sz="3500" dirty="0"/>
              <a:t> `</a:t>
            </a:r>
            <a:r>
              <a:rPr lang="en-GB" sz="3500" dirty="0" err="1"/>
              <a:t>nrwmi</a:t>
            </a:r>
            <a:r>
              <a:rPr lang="en-GB" sz="3500" dirty="0"/>
              <a:t>@</a:t>
            </a:r>
          </a:p>
          <a:p>
            <a:pPr>
              <a:spcBef>
                <a:spcPts val="0"/>
              </a:spcBef>
            </a:pPr>
            <a:r>
              <a:rPr lang="en-GB" sz="3500" dirty="0"/>
              <a:t> </a:t>
            </a:r>
            <a:r>
              <a:rPr lang="en-GB" sz="3500" dirty="0" err="1"/>
              <a:t>alla</a:t>
            </a:r>
            <a:r>
              <a:rPr lang="en-GB" sz="3500" dirty="0"/>
              <a:t> `</a:t>
            </a:r>
            <a:r>
              <a:rPr lang="en-GB" sz="3500" dirty="0" err="1"/>
              <a:t>n;of</a:t>
            </a:r>
            <a:r>
              <a:rPr lang="en-GB" sz="3500" dirty="0"/>
              <a:t> pe V] `</a:t>
            </a:r>
            <a:r>
              <a:rPr lang="en-GB" sz="3500" dirty="0" err="1"/>
              <a:t>mmyi</a:t>
            </a:r>
            <a:r>
              <a:rPr lang="en-GB" sz="3500" dirty="0"/>
              <a:t>@ </a:t>
            </a:r>
            <a:r>
              <a:rPr lang="en-GB" sz="3500" dirty="0" err="1"/>
              <a:t>af`i</a:t>
            </a:r>
            <a:r>
              <a:rPr lang="en-GB" sz="3500" dirty="0"/>
              <a:t> </a:t>
            </a:r>
            <a:r>
              <a:rPr lang="en-GB" sz="3500" dirty="0" err="1"/>
              <a:t>ouoh</a:t>
            </a:r>
            <a:r>
              <a:rPr lang="en-GB" sz="3500" dirty="0"/>
              <a:t> </a:t>
            </a:r>
            <a:r>
              <a:rPr lang="en-GB" sz="3500" dirty="0" err="1"/>
              <a:t>afcw</a:t>
            </a:r>
            <a:r>
              <a:rPr lang="en-GB" sz="3500" dirty="0"/>
              <a:t>] `</a:t>
            </a:r>
            <a:r>
              <a:rPr lang="en-GB" sz="3500" dirty="0" err="1"/>
              <a:t>mmon</a:t>
            </a:r>
            <a:r>
              <a:rPr lang="en-GB" sz="3500" dirty="0"/>
              <a:t>.</a:t>
            </a:r>
          </a:p>
        </p:txBody>
      </p:sp>
      <p:sp>
        <p:nvSpPr>
          <p:cNvPr id="5" name="Title 4">
            <a:extLst>
              <a:ext uri="{FF2B5EF4-FFF2-40B4-BE49-F238E27FC236}">
                <a16:creationId xmlns:a16="http://schemas.microsoft.com/office/drawing/2014/main" id="{BDA1CE07-C7EE-4666-9514-CEFE4A5C52A9}"/>
              </a:ext>
            </a:extLst>
          </p:cNvPr>
          <p:cNvSpPr>
            <a:spLocks noGrp="1"/>
          </p:cNvSpPr>
          <p:nvPr>
            <p:ph type="title"/>
          </p:nvPr>
        </p:nvSpPr>
        <p:spPr/>
        <p:txBody>
          <a:bodyPr/>
          <a:lstStyle/>
          <a:p>
            <a:endParaRPr lang="en-GB"/>
          </a:p>
        </p:txBody>
      </p:sp>
    </p:spTree>
    <p:extLst>
      <p:ext uri="{BB962C8B-B14F-4D97-AF65-F5344CB8AC3E}">
        <p14:creationId xmlns:p14="http://schemas.microsoft.com/office/powerpoint/2010/main" val="2231236191"/>
      </p:ext>
    </p:extLst>
  </p:cSld>
  <p:clrMapOvr>
    <a:masterClrMapping/>
  </p:clrMapOvr>
</p:sld>
</file>

<file path=ppt/slides/slide12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D5C5539A-CD35-4B84-94A0-A88FE764259D}"/>
              </a:ext>
            </a:extLst>
          </p:cNvPr>
          <p:cNvSpPr>
            <a:spLocks noGrp="1"/>
          </p:cNvSpPr>
          <p:nvPr>
            <p:ph type="body" sz="quarter" idx="10"/>
          </p:nvPr>
        </p:nvSpPr>
        <p:spPr>
          <a:xfrm>
            <a:off x="0" y="5809129"/>
            <a:ext cx="9144000" cy="1042246"/>
          </a:xfrm>
        </p:spPr>
        <p:txBody>
          <a:bodyPr/>
          <a:lstStyle/>
          <a:p>
            <a:r>
              <a:rPr lang="ar-EG" sz="3300" dirty="0"/>
              <a:t>بي أوواي إيڤول خين تي إترياس: بي أومو أووسيوس نيم إفيوت: إيطا ناڤ إيه بين ثيبيو: نيم تين ميت ڤوك إتؤي إنشاشني.</a:t>
            </a:r>
            <a:endParaRPr lang="en-GB" sz="3300" dirty="0"/>
          </a:p>
        </p:txBody>
      </p:sp>
      <p:sp>
        <p:nvSpPr>
          <p:cNvPr id="7" name="Text Placeholder 6">
            <a:extLst>
              <a:ext uri="{FF2B5EF4-FFF2-40B4-BE49-F238E27FC236}">
                <a16:creationId xmlns:a16="http://schemas.microsoft.com/office/drawing/2014/main" id="{DD4A72D6-6C39-4E71-BE43-7CDBCBEF5999}"/>
              </a:ext>
            </a:extLst>
          </p:cNvPr>
          <p:cNvSpPr>
            <a:spLocks noGrp="1"/>
          </p:cNvSpPr>
          <p:nvPr>
            <p:ph type="body" sz="quarter" idx="11"/>
          </p:nvPr>
        </p:nvSpPr>
        <p:spPr>
          <a:xfrm>
            <a:off x="0" y="3710609"/>
            <a:ext cx="9144000" cy="942073"/>
          </a:xfrm>
        </p:spPr>
        <p:txBody>
          <a:bodyPr/>
          <a:lstStyle/>
          <a:p>
            <a:r>
              <a:rPr lang="ar-EG" sz="3600" dirty="0"/>
              <a:t>الواحد من الثالوث، المساوى للأب في الجوهر، لما نظر إلى ذلنا، وعبوديتنا المرة. </a:t>
            </a:r>
            <a:endParaRPr lang="en-GB" sz="3600" dirty="0"/>
          </a:p>
        </p:txBody>
      </p:sp>
      <p:sp>
        <p:nvSpPr>
          <p:cNvPr id="4" name="Text Placeholder 3">
            <a:extLst>
              <a:ext uri="{FF2B5EF4-FFF2-40B4-BE49-F238E27FC236}">
                <a16:creationId xmlns:a16="http://schemas.microsoft.com/office/drawing/2014/main" id="{D998FB05-C880-4803-941F-360BDFD47D84}"/>
              </a:ext>
            </a:extLst>
          </p:cNvPr>
          <p:cNvSpPr>
            <a:spLocks noGrp="1"/>
          </p:cNvSpPr>
          <p:nvPr>
            <p:ph type="body" sz="quarter" idx="12"/>
          </p:nvPr>
        </p:nvSpPr>
        <p:spPr>
          <a:xfrm>
            <a:off x="0" y="4766883"/>
            <a:ext cx="9144000" cy="1156447"/>
          </a:xfrm>
        </p:spPr>
        <p:txBody>
          <a:bodyPr/>
          <a:lstStyle/>
          <a:p>
            <a:pPr>
              <a:spcBef>
                <a:spcPts val="0"/>
              </a:spcBef>
            </a:pPr>
            <a:r>
              <a:rPr lang="en-GB" sz="3600" dirty="0" err="1"/>
              <a:t>Piouai</a:t>
            </a:r>
            <a:r>
              <a:rPr lang="en-GB" sz="3600" dirty="0"/>
              <a:t> `</a:t>
            </a:r>
            <a:r>
              <a:rPr lang="en-GB" sz="3600" dirty="0" err="1"/>
              <a:t>ebolqen</a:t>
            </a:r>
            <a:r>
              <a:rPr lang="en-GB" sz="3600" dirty="0"/>
              <a:t> ]`</a:t>
            </a:r>
            <a:r>
              <a:rPr lang="en-GB" sz="3600" dirty="0" err="1"/>
              <a:t>Triac</a:t>
            </a:r>
            <a:r>
              <a:rPr lang="en-GB" sz="3600" dirty="0"/>
              <a:t>@ </a:t>
            </a:r>
            <a:r>
              <a:rPr lang="en-GB" sz="3600" dirty="0" err="1"/>
              <a:t>pi`omoucioc</a:t>
            </a:r>
            <a:r>
              <a:rPr lang="en-GB" sz="3600" dirty="0"/>
              <a:t> </a:t>
            </a:r>
            <a:r>
              <a:rPr lang="en-GB" sz="3600" dirty="0" err="1"/>
              <a:t>nem</a:t>
            </a:r>
            <a:r>
              <a:rPr lang="en-GB" sz="3600" dirty="0"/>
              <a:t> `</a:t>
            </a:r>
            <a:r>
              <a:rPr lang="en-GB" sz="3600" dirty="0" err="1"/>
              <a:t>Viwt</a:t>
            </a:r>
            <a:r>
              <a:rPr lang="en-GB" sz="3600" dirty="0"/>
              <a:t>@</a:t>
            </a:r>
          </a:p>
          <a:p>
            <a:pPr>
              <a:spcBef>
                <a:spcPts val="0"/>
              </a:spcBef>
            </a:pPr>
            <a:r>
              <a:rPr lang="en-GB" sz="3600" dirty="0"/>
              <a:t> `</a:t>
            </a:r>
            <a:r>
              <a:rPr lang="en-GB" sz="3600" dirty="0" err="1"/>
              <a:t>etafnau</a:t>
            </a:r>
            <a:r>
              <a:rPr lang="en-GB" sz="3600" dirty="0"/>
              <a:t> `</a:t>
            </a:r>
            <a:r>
              <a:rPr lang="en-GB" sz="3600" dirty="0" err="1"/>
              <a:t>epen;ebi`o</a:t>
            </a:r>
            <a:r>
              <a:rPr lang="en-GB" sz="3600" dirty="0"/>
              <a:t>@ </a:t>
            </a:r>
            <a:r>
              <a:rPr lang="en-GB" sz="3600" dirty="0" err="1"/>
              <a:t>nem</a:t>
            </a:r>
            <a:r>
              <a:rPr lang="en-GB" sz="3600" dirty="0"/>
              <a:t> </a:t>
            </a:r>
            <a:r>
              <a:rPr lang="en-GB" sz="3600" dirty="0" err="1"/>
              <a:t>tenmetbwk</a:t>
            </a:r>
            <a:r>
              <a:rPr lang="en-GB" sz="3600" dirty="0"/>
              <a:t> </a:t>
            </a:r>
            <a:r>
              <a:rPr lang="en-GB" sz="3600" dirty="0" err="1"/>
              <a:t>etoi</a:t>
            </a:r>
            <a:r>
              <a:rPr lang="en-GB" sz="3600" dirty="0"/>
              <a:t> `</a:t>
            </a:r>
            <a:r>
              <a:rPr lang="en-GB" sz="3600" dirty="0" err="1"/>
              <a:t>nsasi</a:t>
            </a:r>
            <a:r>
              <a:rPr lang="en-GB" sz="3600" dirty="0"/>
              <a:t>.</a:t>
            </a:r>
          </a:p>
          <a:p>
            <a:pPr>
              <a:spcBef>
                <a:spcPts val="0"/>
              </a:spcBef>
            </a:pPr>
            <a:endParaRPr lang="en-GB" sz="3600" dirty="0"/>
          </a:p>
        </p:txBody>
      </p:sp>
    </p:spTree>
    <p:extLst>
      <p:ext uri="{BB962C8B-B14F-4D97-AF65-F5344CB8AC3E}">
        <p14:creationId xmlns:p14="http://schemas.microsoft.com/office/powerpoint/2010/main" val="4154559500"/>
      </p:ext>
    </p:extLst>
  </p:cSld>
  <p:clrMapOvr>
    <a:masterClrMapping/>
  </p:clrMapOvr>
</p:sld>
</file>

<file path=ppt/slides/slide12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A0F32C0-6937-4B51-A1F8-DE448493B223}"/>
              </a:ext>
            </a:extLst>
          </p:cNvPr>
          <p:cNvSpPr>
            <a:spLocks noGrp="1"/>
          </p:cNvSpPr>
          <p:nvPr>
            <p:ph type="body" sz="quarter" idx="10"/>
          </p:nvPr>
        </p:nvSpPr>
        <p:spPr/>
        <p:txBody>
          <a:bodyPr/>
          <a:lstStyle/>
          <a:p>
            <a:pPr>
              <a:spcBef>
                <a:spcPts val="0"/>
              </a:spcBef>
            </a:pPr>
            <a:r>
              <a:rPr lang="ar-EG" dirty="0"/>
              <a:t>أفريك ني فيؤيي إنتيه ني فيؤيي: </a:t>
            </a:r>
            <a:endParaRPr lang="en-US" dirty="0"/>
          </a:p>
          <a:p>
            <a:pPr>
              <a:spcBef>
                <a:spcPts val="0"/>
              </a:spcBef>
            </a:pPr>
            <a:r>
              <a:rPr lang="ar-EG" dirty="0"/>
              <a:t>أفئي إيه إثميترا إن تي بارثينوس:</a:t>
            </a:r>
            <a:endParaRPr lang="en-GB" dirty="0"/>
          </a:p>
        </p:txBody>
      </p:sp>
      <p:sp>
        <p:nvSpPr>
          <p:cNvPr id="3" name="Text Placeholder 2">
            <a:extLst>
              <a:ext uri="{FF2B5EF4-FFF2-40B4-BE49-F238E27FC236}">
                <a16:creationId xmlns:a16="http://schemas.microsoft.com/office/drawing/2014/main" id="{397E7932-8C34-41D4-979F-C43D582A94DB}"/>
              </a:ext>
            </a:extLst>
          </p:cNvPr>
          <p:cNvSpPr>
            <a:spLocks noGrp="1"/>
          </p:cNvSpPr>
          <p:nvPr>
            <p:ph type="body" sz="quarter" idx="11"/>
          </p:nvPr>
        </p:nvSpPr>
        <p:spPr/>
        <p:txBody>
          <a:bodyPr anchor="ctr"/>
          <a:lstStyle/>
          <a:p>
            <a:r>
              <a:rPr lang="ar-EG" dirty="0"/>
              <a:t>طاطأ سموات السموات، وأتى إلى بطن العذراء، </a:t>
            </a:r>
            <a:endParaRPr lang="en-GB" dirty="0"/>
          </a:p>
        </p:txBody>
      </p:sp>
      <p:sp>
        <p:nvSpPr>
          <p:cNvPr id="4" name="Text Placeholder 3">
            <a:extLst>
              <a:ext uri="{FF2B5EF4-FFF2-40B4-BE49-F238E27FC236}">
                <a16:creationId xmlns:a16="http://schemas.microsoft.com/office/drawing/2014/main" id="{2B38B0CD-92CD-4F58-91D6-18A9372E9626}"/>
              </a:ext>
            </a:extLst>
          </p:cNvPr>
          <p:cNvSpPr>
            <a:spLocks noGrp="1"/>
          </p:cNvSpPr>
          <p:nvPr>
            <p:ph type="body" sz="quarter" idx="12"/>
          </p:nvPr>
        </p:nvSpPr>
        <p:spPr/>
        <p:txBody>
          <a:bodyPr/>
          <a:lstStyle/>
          <a:p>
            <a:r>
              <a:rPr lang="en-GB" dirty="0" err="1"/>
              <a:t>Afrek</a:t>
            </a:r>
            <a:r>
              <a:rPr lang="en-GB" dirty="0"/>
              <a:t> </a:t>
            </a:r>
            <a:r>
              <a:rPr lang="en-GB" dirty="0" err="1"/>
              <a:t>nivyou`i</a:t>
            </a:r>
            <a:r>
              <a:rPr lang="en-GB" dirty="0"/>
              <a:t> `</a:t>
            </a:r>
            <a:r>
              <a:rPr lang="en-GB" dirty="0" err="1"/>
              <a:t>nte</a:t>
            </a:r>
            <a:r>
              <a:rPr lang="en-GB" dirty="0"/>
              <a:t> </a:t>
            </a:r>
            <a:r>
              <a:rPr lang="en-GB" dirty="0" err="1"/>
              <a:t>nivyou`i</a:t>
            </a:r>
            <a:r>
              <a:rPr lang="en-GB" dirty="0"/>
              <a:t>@ </a:t>
            </a:r>
            <a:r>
              <a:rPr lang="en-GB" dirty="0" err="1"/>
              <a:t>af`i</a:t>
            </a:r>
            <a:r>
              <a:rPr lang="en-GB" dirty="0"/>
              <a:t> `</a:t>
            </a:r>
            <a:r>
              <a:rPr lang="en-GB" dirty="0" err="1"/>
              <a:t>e;mytra</a:t>
            </a:r>
            <a:r>
              <a:rPr lang="en-GB" dirty="0"/>
              <a:t> `n]</a:t>
            </a:r>
            <a:r>
              <a:rPr lang="en-GB" dirty="0" err="1"/>
              <a:t>Par;enoc</a:t>
            </a:r>
            <a:r>
              <a:rPr lang="en-GB" dirty="0"/>
              <a:t>@</a:t>
            </a:r>
          </a:p>
        </p:txBody>
      </p:sp>
    </p:spTree>
    <p:extLst>
      <p:ext uri="{BB962C8B-B14F-4D97-AF65-F5344CB8AC3E}">
        <p14:creationId xmlns:p14="http://schemas.microsoft.com/office/powerpoint/2010/main" val="1110127952"/>
      </p:ext>
    </p:extLst>
  </p:cSld>
  <p:clrMapOvr>
    <a:masterClrMapping/>
  </p:clrMapOvr>
</p:sld>
</file>

<file path=ppt/slides/slide12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216E53B-DB45-4E4B-AFF0-53BE8715562B}"/>
              </a:ext>
            </a:extLst>
          </p:cNvPr>
          <p:cNvSpPr>
            <a:spLocks noGrp="1"/>
          </p:cNvSpPr>
          <p:nvPr>
            <p:ph type="body" sz="quarter" idx="10"/>
          </p:nvPr>
        </p:nvSpPr>
        <p:spPr/>
        <p:txBody>
          <a:bodyPr anchor="ctr"/>
          <a:lstStyle/>
          <a:p>
            <a:r>
              <a:rPr lang="ar-EG" dirty="0"/>
              <a:t>أف إير رومي إمبين ريتي: شاتين إفنوڤي إمما ڤاطف. </a:t>
            </a:r>
            <a:endParaRPr lang="en-GB" dirty="0"/>
          </a:p>
        </p:txBody>
      </p:sp>
      <p:sp>
        <p:nvSpPr>
          <p:cNvPr id="3" name="Text Placeholder 2">
            <a:extLst>
              <a:ext uri="{FF2B5EF4-FFF2-40B4-BE49-F238E27FC236}">
                <a16:creationId xmlns:a16="http://schemas.microsoft.com/office/drawing/2014/main" id="{AE5F8936-A547-4E2B-885A-0909C7579BE4}"/>
              </a:ext>
            </a:extLst>
          </p:cNvPr>
          <p:cNvSpPr>
            <a:spLocks noGrp="1"/>
          </p:cNvSpPr>
          <p:nvPr>
            <p:ph type="body" sz="quarter" idx="11"/>
          </p:nvPr>
        </p:nvSpPr>
        <p:spPr/>
        <p:txBody>
          <a:bodyPr anchor="ctr"/>
          <a:lstStyle/>
          <a:p>
            <a:r>
              <a:rPr lang="ar-EG" dirty="0"/>
              <a:t>وصار إنساناً مثلنا، ما خلا الخطية وحدها.</a:t>
            </a:r>
            <a:endParaRPr lang="en-GB" dirty="0"/>
          </a:p>
        </p:txBody>
      </p:sp>
      <p:sp>
        <p:nvSpPr>
          <p:cNvPr id="4" name="Text Placeholder 3">
            <a:extLst>
              <a:ext uri="{FF2B5EF4-FFF2-40B4-BE49-F238E27FC236}">
                <a16:creationId xmlns:a16="http://schemas.microsoft.com/office/drawing/2014/main" id="{528F5114-DD13-485B-8B4D-9DC188209B5D}"/>
              </a:ext>
            </a:extLst>
          </p:cNvPr>
          <p:cNvSpPr>
            <a:spLocks noGrp="1"/>
          </p:cNvSpPr>
          <p:nvPr>
            <p:ph type="body" sz="quarter" idx="12"/>
          </p:nvPr>
        </p:nvSpPr>
        <p:spPr/>
        <p:txBody>
          <a:bodyPr anchor="ctr"/>
          <a:lstStyle/>
          <a:p>
            <a:r>
              <a:rPr lang="en-GB" dirty="0" err="1"/>
              <a:t>aferrwmi</a:t>
            </a:r>
            <a:r>
              <a:rPr lang="en-GB" dirty="0"/>
              <a:t> `</a:t>
            </a:r>
            <a:r>
              <a:rPr lang="en-GB" dirty="0" err="1"/>
              <a:t>mpenry</a:t>
            </a:r>
            <a:r>
              <a:rPr lang="en-GB" dirty="0"/>
              <a:t>]@ </a:t>
            </a:r>
            <a:r>
              <a:rPr lang="en-GB" dirty="0" err="1"/>
              <a:t>saten</a:t>
            </a:r>
            <a:r>
              <a:rPr lang="en-GB" dirty="0"/>
              <a:t> `</a:t>
            </a:r>
            <a:r>
              <a:rPr lang="en-GB" dirty="0" err="1"/>
              <a:t>vnobi</a:t>
            </a:r>
            <a:r>
              <a:rPr lang="en-GB" dirty="0"/>
              <a:t> `</a:t>
            </a:r>
            <a:r>
              <a:rPr lang="en-GB" dirty="0" err="1"/>
              <a:t>mmauatf</a:t>
            </a:r>
            <a:r>
              <a:rPr lang="en-GB" dirty="0"/>
              <a:t>.</a:t>
            </a:r>
          </a:p>
        </p:txBody>
      </p:sp>
    </p:spTree>
    <p:extLst>
      <p:ext uri="{BB962C8B-B14F-4D97-AF65-F5344CB8AC3E}">
        <p14:creationId xmlns:p14="http://schemas.microsoft.com/office/powerpoint/2010/main" val="3975680438"/>
      </p:ext>
    </p:extLst>
  </p:cSld>
  <p:clrMapOvr>
    <a:masterClrMapping/>
  </p:clrMapOvr>
</p:sld>
</file>

<file path=ppt/slides/slide12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2E5BC59-D61E-460E-8FD3-EF1FB710BAA1}"/>
              </a:ext>
            </a:extLst>
          </p:cNvPr>
          <p:cNvSpPr>
            <a:spLocks noGrp="1"/>
          </p:cNvSpPr>
          <p:nvPr>
            <p:ph type="body" sz="quarter" idx="10"/>
          </p:nvPr>
        </p:nvSpPr>
        <p:spPr/>
        <p:txBody>
          <a:bodyPr/>
          <a:lstStyle/>
          <a:p>
            <a:pPr>
              <a:spcBef>
                <a:spcPts val="0"/>
              </a:spcBef>
            </a:pPr>
            <a:r>
              <a:rPr lang="ar-EG" dirty="0"/>
              <a:t>إيطاڤ ماسف خين ڤيثـليئيم: </a:t>
            </a:r>
            <a:endParaRPr lang="en-US" dirty="0"/>
          </a:p>
          <a:p>
            <a:pPr>
              <a:spcBef>
                <a:spcPts val="0"/>
              </a:spcBef>
            </a:pPr>
            <a:r>
              <a:rPr lang="ar-EG" dirty="0"/>
              <a:t>كاطا ني إسمي إنتيه ني إبروفيتـس:</a:t>
            </a:r>
            <a:endParaRPr lang="en-GB" dirty="0"/>
          </a:p>
        </p:txBody>
      </p:sp>
      <p:sp>
        <p:nvSpPr>
          <p:cNvPr id="3" name="Text Placeholder 2">
            <a:extLst>
              <a:ext uri="{FF2B5EF4-FFF2-40B4-BE49-F238E27FC236}">
                <a16:creationId xmlns:a16="http://schemas.microsoft.com/office/drawing/2014/main" id="{0A963865-536F-432D-A629-31D056B33729}"/>
              </a:ext>
            </a:extLst>
          </p:cNvPr>
          <p:cNvSpPr>
            <a:spLocks noGrp="1"/>
          </p:cNvSpPr>
          <p:nvPr>
            <p:ph type="body" sz="quarter" idx="11"/>
          </p:nvPr>
        </p:nvSpPr>
        <p:spPr/>
        <p:txBody>
          <a:bodyPr anchor="ctr"/>
          <a:lstStyle/>
          <a:p>
            <a:r>
              <a:rPr lang="ar-EG" dirty="0"/>
              <a:t>لما ولد في بيت لحم، كأخبار الأنبياء، </a:t>
            </a:r>
            <a:endParaRPr lang="en-GB" dirty="0"/>
          </a:p>
        </p:txBody>
      </p:sp>
      <p:sp>
        <p:nvSpPr>
          <p:cNvPr id="4" name="Text Placeholder 3">
            <a:extLst>
              <a:ext uri="{FF2B5EF4-FFF2-40B4-BE49-F238E27FC236}">
                <a16:creationId xmlns:a16="http://schemas.microsoft.com/office/drawing/2014/main" id="{0F302110-33CF-4078-919B-3E1B746A127E}"/>
              </a:ext>
            </a:extLst>
          </p:cNvPr>
          <p:cNvSpPr>
            <a:spLocks noGrp="1"/>
          </p:cNvSpPr>
          <p:nvPr>
            <p:ph type="body" sz="quarter" idx="12"/>
          </p:nvPr>
        </p:nvSpPr>
        <p:spPr/>
        <p:txBody>
          <a:bodyPr/>
          <a:lstStyle/>
          <a:p>
            <a:pPr>
              <a:spcBef>
                <a:spcPts val="0"/>
              </a:spcBef>
            </a:pPr>
            <a:r>
              <a:rPr lang="en-GB" sz="3600" dirty="0" err="1"/>
              <a:t>Etaumacf</a:t>
            </a:r>
            <a:r>
              <a:rPr lang="en-GB" sz="3600" dirty="0"/>
              <a:t> </a:t>
            </a:r>
            <a:r>
              <a:rPr lang="en-GB" sz="3600" dirty="0" err="1"/>
              <a:t>qen</a:t>
            </a:r>
            <a:r>
              <a:rPr lang="en-GB" sz="3600" dirty="0"/>
              <a:t> </a:t>
            </a:r>
            <a:r>
              <a:rPr lang="en-GB" sz="3600" dirty="0" err="1"/>
              <a:t>By;leem</a:t>
            </a:r>
            <a:r>
              <a:rPr lang="en-GB" sz="3600" dirty="0"/>
              <a:t>@</a:t>
            </a:r>
          </a:p>
          <a:p>
            <a:pPr>
              <a:spcBef>
                <a:spcPts val="0"/>
              </a:spcBef>
            </a:pPr>
            <a:r>
              <a:rPr lang="en-GB" sz="3600" dirty="0"/>
              <a:t> kata </a:t>
            </a:r>
            <a:r>
              <a:rPr lang="en-GB" sz="3600" dirty="0" err="1"/>
              <a:t>ni`cmy</a:t>
            </a:r>
            <a:r>
              <a:rPr lang="en-GB" sz="3600" dirty="0"/>
              <a:t> `</a:t>
            </a:r>
            <a:r>
              <a:rPr lang="en-GB" sz="3600" dirty="0" err="1"/>
              <a:t>nte</a:t>
            </a:r>
            <a:r>
              <a:rPr lang="en-GB" sz="3600" dirty="0"/>
              <a:t> </a:t>
            </a:r>
            <a:r>
              <a:rPr lang="en-GB" sz="3600" dirty="0" err="1"/>
              <a:t>ni`provytyc</a:t>
            </a:r>
            <a:r>
              <a:rPr lang="en-GB" sz="3600" dirty="0"/>
              <a:t>@</a:t>
            </a:r>
          </a:p>
        </p:txBody>
      </p:sp>
    </p:spTree>
    <p:extLst>
      <p:ext uri="{BB962C8B-B14F-4D97-AF65-F5344CB8AC3E}">
        <p14:creationId xmlns:p14="http://schemas.microsoft.com/office/powerpoint/2010/main" val="4038702450"/>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9636F-C283-4D2F-A9BA-DBCCB8375578}"/>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D6776039-ECF4-4259-8E75-CB05DE9FCB6A}"/>
              </a:ext>
            </a:extLst>
          </p:cNvPr>
          <p:cNvSpPr>
            <a:spLocks noGrp="1"/>
          </p:cNvSpPr>
          <p:nvPr>
            <p:ph type="body" sz="quarter" idx="10"/>
          </p:nvPr>
        </p:nvSpPr>
        <p:spPr/>
        <p:txBody>
          <a:bodyPr/>
          <a:lstStyle/>
          <a:p>
            <a:r>
              <a:rPr lang="ar-EG" sz="3600" b="1" kern="1200" dirty="0">
                <a:solidFill>
                  <a:schemeClr val="bg1"/>
                </a:solidFill>
                <a:latin typeface="Times New Roman" pitchFamily="18" charset="0"/>
                <a:ea typeface="+mn-ea"/>
                <a:cs typeface="Times New Roman" pitchFamily="18" charset="0"/>
              </a:rPr>
              <a:t>إفري أيه أوو إرشيشي إنتيه بي إهوؤو: الليلويا چيه بيف  </a:t>
            </a:r>
            <a:r>
              <a:rPr lang="ar-EG" sz="3600" b="1" kern="1200" baseline="0" dirty="0">
                <a:solidFill>
                  <a:schemeClr val="bg1"/>
                </a:solidFill>
                <a:latin typeface="Times New Roman" pitchFamily="18" charset="0"/>
                <a:ea typeface="+mn-ea"/>
                <a:cs typeface="Times New Roman" pitchFamily="18" charset="0"/>
              </a:rPr>
              <a:t>ناي شوب شا إينيه.</a:t>
            </a:r>
            <a:endParaRPr lang="ar-EG" sz="3600" b="1" kern="1200" dirty="0">
              <a:solidFill>
                <a:schemeClr val="bg1"/>
              </a:solidFill>
              <a:latin typeface="Times New Roman" pitchFamily="18" charset="0"/>
              <a:ea typeface="+mn-ea"/>
              <a:cs typeface="Times New Roman" pitchFamily="18" charset="0"/>
            </a:endParaRPr>
          </a:p>
        </p:txBody>
      </p:sp>
      <p:sp>
        <p:nvSpPr>
          <p:cNvPr id="4" name="Text Placeholder 3">
            <a:extLst>
              <a:ext uri="{FF2B5EF4-FFF2-40B4-BE49-F238E27FC236}">
                <a16:creationId xmlns:a16="http://schemas.microsoft.com/office/drawing/2014/main" id="{6C5CA17E-6FF6-4CFE-889F-52C9CED45F6D}"/>
              </a:ext>
            </a:extLst>
          </p:cNvPr>
          <p:cNvSpPr>
            <a:spLocks noGrp="1"/>
          </p:cNvSpPr>
          <p:nvPr>
            <p:ph type="body" sz="quarter" idx="11"/>
          </p:nvPr>
        </p:nvSpPr>
        <p:spPr/>
        <p:txBody>
          <a:bodyPr/>
          <a:lstStyle/>
          <a:p>
            <a:r>
              <a:rPr lang="ar-EG" sz="4000" b="1" kern="1200" dirty="0">
                <a:solidFill>
                  <a:schemeClr val="bg1"/>
                </a:solidFill>
                <a:latin typeface="Times New Roman" pitchFamily="18" charset="0"/>
                <a:ea typeface="+mn-ea"/>
                <a:cs typeface="Times New Roman" pitchFamily="18" charset="0"/>
              </a:rPr>
              <a:t>الشمس لحكم النهار، هلليلويا لأن إلى الأبد رحمته.</a:t>
            </a:r>
          </a:p>
        </p:txBody>
      </p:sp>
      <p:sp>
        <p:nvSpPr>
          <p:cNvPr id="5" name="Text Placeholder 4">
            <a:extLst>
              <a:ext uri="{FF2B5EF4-FFF2-40B4-BE49-F238E27FC236}">
                <a16:creationId xmlns:a16="http://schemas.microsoft.com/office/drawing/2014/main" id="{9F9446EB-8CEE-4150-8F61-BF2AD2D1439F}"/>
              </a:ext>
            </a:extLst>
          </p:cNvPr>
          <p:cNvSpPr>
            <a:spLocks noGrp="1"/>
          </p:cNvSpPr>
          <p:nvPr>
            <p:ph type="body" sz="quarter" idx="12"/>
          </p:nvPr>
        </p:nvSpPr>
        <p:spPr>
          <a:xfrm>
            <a:off x="0" y="4450452"/>
            <a:ext cx="9144000" cy="1189740"/>
          </a:xfrm>
        </p:spPr>
        <p:txBody>
          <a:bodyPr/>
          <a:lstStyle/>
          <a:p>
            <a:r>
              <a:rPr lang="en-GB" dirty="0"/>
              <a:t>`</a:t>
            </a:r>
            <a:r>
              <a:rPr lang="en-GB" dirty="0" err="1"/>
              <a:t>Vry</a:t>
            </a:r>
            <a:r>
              <a:rPr lang="en-GB" dirty="0"/>
              <a:t> `</a:t>
            </a:r>
            <a:r>
              <a:rPr lang="en-GB" dirty="0" err="1"/>
              <a:t>eouersisi</a:t>
            </a:r>
            <a:r>
              <a:rPr lang="en-GB" dirty="0"/>
              <a:t> `</a:t>
            </a:r>
            <a:r>
              <a:rPr lang="en-GB" dirty="0" err="1"/>
              <a:t>nte</a:t>
            </a:r>
            <a:r>
              <a:rPr lang="en-GB" dirty="0"/>
              <a:t> </a:t>
            </a:r>
            <a:r>
              <a:rPr lang="en-GB" dirty="0" err="1"/>
              <a:t>pi`ehoou</a:t>
            </a:r>
            <a:r>
              <a:rPr lang="en-GB" dirty="0"/>
              <a:t>@ </a:t>
            </a:r>
            <a:r>
              <a:rPr lang="en-GB" dirty="0" err="1"/>
              <a:t>allyloui`a</a:t>
            </a:r>
            <a:r>
              <a:rPr lang="en-GB" dirty="0"/>
              <a:t> je </a:t>
            </a:r>
            <a:r>
              <a:rPr lang="en-GB" dirty="0" err="1"/>
              <a:t>pefnai</a:t>
            </a:r>
            <a:r>
              <a:rPr lang="en-GB" dirty="0"/>
              <a:t> sop </a:t>
            </a:r>
            <a:r>
              <a:rPr lang="en-GB" dirty="0" err="1"/>
              <a:t>sa</a:t>
            </a:r>
            <a:r>
              <a:rPr lang="en-GB" dirty="0"/>
              <a:t> `</a:t>
            </a:r>
            <a:r>
              <a:rPr lang="en-GB" dirty="0" err="1"/>
              <a:t>eneh</a:t>
            </a:r>
            <a:r>
              <a:rPr lang="en-GB" dirty="0"/>
              <a:t>.</a:t>
            </a:r>
          </a:p>
        </p:txBody>
      </p:sp>
    </p:spTree>
    <p:extLst>
      <p:ext uri="{BB962C8B-B14F-4D97-AF65-F5344CB8AC3E}">
        <p14:creationId xmlns:p14="http://schemas.microsoft.com/office/powerpoint/2010/main" val="527421424"/>
      </p:ext>
    </p:extLst>
  </p:cSld>
  <p:clrMapOvr>
    <a:masterClrMapping/>
  </p:clrMapOvr>
</p:sld>
</file>

<file path=ppt/slides/slide12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D4C8E0B-3F69-4270-ACD6-FF9594B729B6}"/>
              </a:ext>
            </a:extLst>
          </p:cNvPr>
          <p:cNvSpPr>
            <a:spLocks noGrp="1"/>
          </p:cNvSpPr>
          <p:nvPr>
            <p:ph type="body" sz="quarter" idx="10"/>
          </p:nvPr>
        </p:nvSpPr>
        <p:spPr/>
        <p:txBody>
          <a:bodyPr anchor="ctr"/>
          <a:lstStyle/>
          <a:p>
            <a:r>
              <a:rPr lang="ar-EG" dirty="0"/>
              <a:t>أفتوجون أفسوتي إممون: چيه آنون بيه بيف لاؤس.</a:t>
            </a:r>
            <a:endParaRPr lang="en-GB" dirty="0"/>
          </a:p>
        </p:txBody>
      </p:sp>
      <p:sp>
        <p:nvSpPr>
          <p:cNvPr id="3" name="Text Placeholder 2">
            <a:extLst>
              <a:ext uri="{FF2B5EF4-FFF2-40B4-BE49-F238E27FC236}">
                <a16:creationId xmlns:a16="http://schemas.microsoft.com/office/drawing/2014/main" id="{32C33BE2-C7B1-4FCE-9EE7-C994057F8F77}"/>
              </a:ext>
            </a:extLst>
          </p:cNvPr>
          <p:cNvSpPr>
            <a:spLocks noGrp="1"/>
          </p:cNvSpPr>
          <p:nvPr>
            <p:ph type="body" sz="quarter" idx="11"/>
          </p:nvPr>
        </p:nvSpPr>
        <p:spPr/>
        <p:txBody>
          <a:bodyPr anchor="ctr"/>
          <a:lstStyle/>
          <a:p>
            <a:r>
              <a:rPr lang="ar-EG" dirty="0"/>
              <a:t>أنقذنا و خلصنا، لأننا نحن شعبه. </a:t>
            </a:r>
            <a:endParaRPr lang="en-GB" dirty="0"/>
          </a:p>
        </p:txBody>
      </p:sp>
      <p:sp>
        <p:nvSpPr>
          <p:cNvPr id="4" name="Text Placeholder 3">
            <a:extLst>
              <a:ext uri="{FF2B5EF4-FFF2-40B4-BE49-F238E27FC236}">
                <a16:creationId xmlns:a16="http://schemas.microsoft.com/office/drawing/2014/main" id="{E1AED63E-5721-41BC-9CF5-C090CB4BB958}"/>
              </a:ext>
            </a:extLst>
          </p:cNvPr>
          <p:cNvSpPr>
            <a:spLocks noGrp="1"/>
          </p:cNvSpPr>
          <p:nvPr>
            <p:ph type="body" sz="quarter" idx="12"/>
          </p:nvPr>
        </p:nvSpPr>
        <p:spPr/>
        <p:txBody>
          <a:bodyPr anchor="ctr"/>
          <a:lstStyle/>
          <a:p>
            <a:r>
              <a:rPr lang="en-GB" dirty="0" err="1"/>
              <a:t>aftoujon</a:t>
            </a:r>
            <a:r>
              <a:rPr lang="en-GB" dirty="0"/>
              <a:t> </a:t>
            </a:r>
            <a:r>
              <a:rPr lang="en-GB" dirty="0" err="1"/>
              <a:t>afcw</a:t>
            </a:r>
            <a:r>
              <a:rPr lang="en-GB" dirty="0"/>
              <a:t>] `</a:t>
            </a:r>
            <a:r>
              <a:rPr lang="en-GB" dirty="0" err="1"/>
              <a:t>mmon</a:t>
            </a:r>
            <a:r>
              <a:rPr lang="en-GB" dirty="0"/>
              <a:t>@ je anon pe </a:t>
            </a:r>
            <a:r>
              <a:rPr lang="en-GB" dirty="0" err="1"/>
              <a:t>peflaoc</a:t>
            </a:r>
            <a:r>
              <a:rPr lang="en-GB" dirty="0"/>
              <a:t>.</a:t>
            </a:r>
          </a:p>
        </p:txBody>
      </p:sp>
    </p:spTree>
    <p:extLst>
      <p:ext uri="{BB962C8B-B14F-4D97-AF65-F5344CB8AC3E}">
        <p14:creationId xmlns:p14="http://schemas.microsoft.com/office/powerpoint/2010/main" val="911425349"/>
      </p:ext>
    </p:extLst>
  </p:cSld>
  <p:clrMapOvr>
    <a:masterClrMapping/>
  </p:clrMapOvr>
</p:sld>
</file>

<file path=ppt/slides/slide12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99D2817-2987-4B3F-81D4-3F89E67B4148}"/>
              </a:ext>
            </a:extLst>
          </p:cNvPr>
          <p:cNvSpPr>
            <a:spLocks noGrp="1"/>
          </p:cNvSpPr>
          <p:nvPr>
            <p:ph type="body" sz="quarter" idx="10"/>
          </p:nvPr>
        </p:nvSpPr>
        <p:spPr/>
        <p:txBody>
          <a:bodyPr/>
          <a:lstStyle/>
          <a:p>
            <a:r>
              <a:rPr lang="ar-EG" sz="3400" dirty="0"/>
              <a:t>إيطاف كين آن إف أوي إن نوتي: أفئي أفشوبي إنشيري إنرومي: آلا إنثوف بيه إفنوتي إممي: أفئي أووه أفسوتي إممون.</a:t>
            </a:r>
            <a:endParaRPr lang="en-GB" sz="3400" dirty="0"/>
          </a:p>
        </p:txBody>
      </p:sp>
      <p:sp>
        <p:nvSpPr>
          <p:cNvPr id="3" name="Text Placeholder 2">
            <a:extLst>
              <a:ext uri="{FF2B5EF4-FFF2-40B4-BE49-F238E27FC236}">
                <a16:creationId xmlns:a16="http://schemas.microsoft.com/office/drawing/2014/main" id="{F9DE540C-0E29-4245-8FC0-9C1BBE1B0A7E}"/>
              </a:ext>
            </a:extLst>
          </p:cNvPr>
          <p:cNvSpPr>
            <a:spLocks noGrp="1"/>
          </p:cNvSpPr>
          <p:nvPr>
            <p:ph type="body" sz="quarter" idx="11"/>
          </p:nvPr>
        </p:nvSpPr>
        <p:spPr/>
        <p:txBody>
          <a:bodyPr/>
          <a:lstStyle/>
          <a:p>
            <a:r>
              <a:rPr lang="ar-EG" sz="3600" dirty="0"/>
              <a:t>لم يزل إلها، أتى وصار إبن بشر، لكنه هو الإله الحقيقي، أتى وخلصنا. </a:t>
            </a:r>
            <a:endParaRPr lang="en-GB" sz="3600" dirty="0"/>
          </a:p>
        </p:txBody>
      </p:sp>
      <p:sp>
        <p:nvSpPr>
          <p:cNvPr id="4" name="Text Placeholder 3">
            <a:extLst>
              <a:ext uri="{FF2B5EF4-FFF2-40B4-BE49-F238E27FC236}">
                <a16:creationId xmlns:a16="http://schemas.microsoft.com/office/drawing/2014/main" id="{36368613-2599-4C6D-90D1-47B010912586}"/>
              </a:ext>
            </a:extLst>
          </p:cNvPr>
          <p:cNvSpPr>
            <a:spLocks noGrp="1"/>
          </p:cNvSpPr>
          <p:nvPr>
            <p:ph type="body" sz="quarter" idx="12"/>
          </p:nvPr>
        </p:nvSpPr>
        <p:spPr>
          <a:xfrm>
            <a:off x="0" y="4684481"/>
            <a:ext cx="9144000" cy="1189740"/>
          </a:xfrm>
        </p:spPr>
        <p:txBody>
          <a:bodyPr/>
          <a:lstStyle/>
          <a:p>
            <a:pPr>
              <a:spcBef>
                <a:spcPts val="0"/>
              </a:spcBef>
            </a:pPr>
            <a:r>
              <a:rPr lang="en-GB" sz="3500" dirty="0" err="1"/>
              <a:t>Etafkyn</a:t>
            </a:r>
            <a:r>
              <a:rPr lang="en-GB" sz="3500" dirty="0"/>
              <a:t> an </a:t>
            </a:r>
            <a:r>
              <a:rPr lang="en-GB" sz="3500" dirty="0" err="1"/>
              <a:t>efoi</a:t>
            </a:r>
            <a:r>
              <a:rPr lang="en-GB" sz="3500" dirty="0"/>
              <a:t> `</a:t>
            </a:r>
            <a:r>
              <a:rPr lang="en-GB" sz="3500" dirty="0" err="1"/>
              <a:t>nNou</a:t>
            </a:r>
            <a:r>
              <a:rPr lang="en-GB" sz="3500" dirty="0"/>
              <a:t>]@ </a:t>
            </a:r>
            <a:r>
              <a:rPr lang="en-GB" sz="3500" dirty="0" err="1"/>
              <a:t>af`i</a:t>
            </a:r>
            <a:r>
              <a:rPr lang="en-GB" sz="3500" dirty="0"/>
              <a:t> </a:t>
            </a:r>
            <a:r>
              <a:rPr lang="en-GB" sz="3500" dirty="0" err="1"/>
              <a:t>afswpi</a:t>
            </a:r>
            <a:r>
              <a:rPr lang="en-GB" sz="3500" dirty="0"/>
              <a:t> `</a:t>
            </a:r>
            <a:r>
              <a:rPr lang="en-GB" sz="3500" dirty="0" err="1"/>
              <a:t>nSyri</a:t>
            </a:r>
            <a:r>
              <a:rPr lang="en-GB" sz="3500" dirty="0"/>
              <a:t> `</a:t>
            </a:r>
            <a:r>
              <a:rPr lang="en-GB" sz="3500" dirty="0" err="1"/>
              <a:t>nrwmi</a:t>
            </a:r>
            <a:r>
              <a:rPr lang="en-GB" sz="3500" dirty="0"/>
              <a:t>@</a:t>
            </a:r>
          </a:p>
          <a:p>
            <a:pPr>
              <a:spcBef>
                <a:spcPts val="0"/>
              </a:spcBef>
            </a:pPr>
            <a:r>
              <a:rPr lang="en-GB" sz="3500" dirty="0"/>
              <a:t> </a:t>
            </a:r>
            <a:r>
              <a:rPr lang="en-GB" sz="3500" dirty="0" err="1"/>
              <a:t>alla</a:t>
            </a:r>
            <a:r>
              <a:rPr lang="en-GB" sz="3500" dirty="0"/>
              <a:t> `</a:t>
            </a:r>
            <a:r>
              <a:rPr lang="en-GB" sz="3500" dirty="0" err="1"/>
              <a:t>n;of</a:t>
            </a:r>
            <a:r>
              <a:rPr lang="en-GB" sz="3500" dirty="0"/>
              <a:t> pe V] `</a:t>
            </a:r>
            <a:r>
              <a:rPr lang="en-GB" sz="3500" dirty="0" err="1"/>
              <a:t>mmyi</a:t>
            </a:r>
            <a:r>
              <a:rPr lang="en-GB" sz="3500" dirty="0"/>
              <a:t>@ </a:t>
            </a:r>
            <a:r>
              <a:rPr lang="en-GB" sz="3500" dirty="0" err="1"/>
              <a:t>af`i</a:t>
            </a:r>
            <a:r>
              <a:rPr lang="en-GB" sz="3500" dirty="0"/>
              <a:t> </a:t>
            </a:r>
            <a:r>
              <a:rPr lang="en-GB" sz="3500" dirty="0" err="1"/>
              <a:t>ouoh</a:t>
            </a:r>
            <a:r>
              <a:rPr lang="en-GB" sz="3500" dirty="0"/>
              <a:t> </a:t>
            </a:r>
            <a:r>
              <a:rPr lang="en-GB" sz="3500" dirty="0" err="1"/>
              <a:t>afcw</a:t>
            </a:r>
            <a:r>
              <a:rPr lang="en-GB" sz="3500" dirty="0"/>
              <a:t>] `</a:t>
            </a:r>
            <a:r>
              <a:rPr lang="en-GB" sz="3500" dirty="0" err="1"/>
              <a:t>mmon</a:t>
            </a:r>
            <a:r>
              <a:rPr lang="en-GB" sz="3500" dirty="0"/>
              <a:t>.</a:t>
            </a:r>
          </a:p>
        </p:txBody>
      </p:sp>
    </p:spTree>
    <p:extLst>
      <p:ext uri="{BB962C8B-B14F-4D97-AF65-F5344CB8AC3E}">
        <p14:creationId xmlns:p14="http://schemas.microsoft.com/office/powerpoint/2010/main" val="2411758484"/>
      </p:ext>
    </p:extLst>
  </p:cSld>
  <p:clrMapOvr>
    <a:masterClrMapping/>
  </p:clrMapOvr>
</p:sld>
</file>

<file path=ppt/slides/slide12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B2E6D003-E42C-4C76-8E66-8B543B62586A}"/>
              </a:ext>
            </a:extLst>
          </p:cNvPr>
          <p:cNvSpPr>
            <a:spLocks noGrp="1"/>
          </p:cNvSpPr>
          <p:nvPr>
            <p:ph type="body" sz="quarter" idx="10"/>
          </p:nvPr>
        </p:nvSpPr>
        <p:spPr/>
        <p:txBody>
          <a:bodyPr/>
          <a:lstStyle/>
          <a:p>
            <a:pPr>
              <a:spcBef>
                <a:spcPts val="0"/>
              </a:spcBef>
            </a:pPr>
            <a:r>
              <a:rPr lang="ar-EG" dirty="0"/>
              <a:t>أيناڤ إيه أوميني أف أوو أونهف خين إتفيه: </a:t>
            </a:r>
            <a:endParaRPr lang="en-US" dirty="0"/>
          </a:p>
          <a:p>
            <a:pPr>
              <a:spcBef>
                <a:spcPts val="0"/>
              </a:spcBef>
            </a:pPr>
            <a:r>
              <a:rPr lang="ar-EG" dirty="0"/>
              <a:t>إيس أو إسهيمي إسجوله إم إفري: </a:t>
            </a:r>
            <a:endParaRPr lang="en-GB" dirty="0"/>
          </a:p>
        </p:txBody>
      </p:sp>
      <p:sp>
        <p:nvSpPr>
          <p:cNvPr id="6" name="Text Placeholder 5">
            <a:extLst>
              <a:ext uri="{FF2B5EF4-FFF2-40B4-BE49-F238E27FC236}">
                <a16:creationId xmlns:a16="http://schemas.microsoft.com/office/drawing/2014/main" id="{8F5C3F21-F8F5-4FA7-BC98-4D2A223F5C4F}"/>
              </a:ext>
            </a:extLst>
          </p:cNvPr>
          <p:cNvSpPr>
            <a:spLocks noGrp="1"/>
          </p:cNvSpPr>
          <p:nvPr>
            <p:ph type="body" sz="quarter" idx="11"/>
          </p:nvPr>
        </p:nvSpPr>
        <p:spPr/>
        <p:txBody>
          <a:bodyPr anchor="ctr"/>
          <a:lstStyle/>
          <a:p>
            <a:r>
              <a:rPr lang="ar-EG" sz="3600" dirty="0"/>
              <a:t>رأيت آية ظهرت في السماء، إذ بامرأة متسربلة بالشمس، </a:t>
            </a:r>
            <a:endParaRPr lang="en-GB" sz="3600" dirty="0"/>
          </a:p>
        </p:txBody>
      </p:sp>
      <p:sp>
        <p:nvSpPr>
          <p:cNvPr id="7" name="Text Placeholder 6">
            <a:extLst>
              <a:ext uri="{FF2B5EF4-FFF2-40B4-BE49-F238E27FC236}">
                <a16:creationId xmlns:a16="http://schemas.microsoft.com/office/drawing/2014/main" id="{13B8674C-79C2-46F7-9440-584E9ABDE615}"/>
              </a:ext>
            </a:extLst>
          </p:cNvPr>
          <p:cNvSpPr>
            <a:spLocks noGrp="1"/>
          </p:cNvSpPr>
          <p:nvPr>
            <p:ph type="body" sz="quarter" idx="12"/>
          </p:nvPr>
        </p:nvSpPr>
        <p:spPr/>
        <p:txBody>
          <a:bodyPr/>
          <a:lstStyle/>
          <a:p>
            <a:pPr>
              <a:spcBef>
                <a:spcPts val="0"/>
              </a:spcBef>
            </a:pPr>
            <a:r>
              <a:rPr lang="en-GB" sz="4400" dirty="0" err="1"/>
              <a:t>Ainau</a:t>
            </a:r>
            <a:r>
              <a:rPr lang="en-GB" sz="4400" dirty="0"/>
              <a:t> `</a:t>
            </a:r>
            <a:r>
              <a:rPr lang="en-GB" sz="4400" dirty="0" err="1"/>
              <a:t>eoumyini</a:t>
            </a:r>
            <a:r>
              <a:rPr lang="en-GB" sz="4400" dirty="0"/>
              <a:t> </a:t>
            </a:r>
            <a:r>
              <a:rPr lang="en-GB" sz="4400" dirty="0" err="1"/>
              <a:t>afou`onhf</a:t>
            </a:r>
            <a:r>
              <a:rPr lang="en-GB" sz="4400" dirty="0"/>
              <a:t> </a:t>
            </a:r>
            <a:r>
              <a:rPr lang="en-GB" sz="4400" dirty="0" err="1"/>
              <a:t>qen</a:t>
            </a:r>
            <a:r>
              <a:rPr lang="en-GB" sz="4400" dirty="0"/>
              <a:t> `</a:t>
            </a:r>
            <a:r>
              <a:rPr lang="en-GB" sz="4400" dirty="0" err="1"/>
              <a:t>tve</a:t>
            </a:r>
            <a:r>
              <a:rPr lang="en-GB" sz="4400" dirty="0"/>
              <a:t>@</a:t>
            </a:r>
          </a:p>
          <a:p>
            <a:pPr>
              <a:spcBef>
                <a:spcPts val="0"/>
              </a:spcBef>
            </a:pPr>
            <a:r>
              <a:rPr lang="en-GB" sz="4400" dirty="0"/>
              <a:t> </a:t>
            </a:r>
            <a:r>
              <a:rPr lang="en-GB" sz="4400" dirty="0" err="1"/>
              <a:t>ic</a:t>
            </a:r>
            <a:r>
              <a:rPr lang="en-GB" sz="4400" dirty="0"/>
              <a:t> </a:t>
            </a:r>
            <a:r>
              <a:rPr lang="en-GB" sz="4400" dirty="0" err="1"/>
              <a:t>ou`chimi</a:t>
            </a:r>
            <a:r>
              <a:rPr lang="en-GB" sz="4400" dirty="0"/>
              <a:t> </a:t>
            </a:r>
            <a:r>
              <a:rPr lang="en-GB" sz="4400" dirty="0" err="1"/>
              <a:t>ecjolh</a:t>
            </a:r>
            <a:r>
              <a:rPr lang="en-GB" sz="4400" dirty="0"/>
              <a:t> `</a:t>
            </a:r>
            <a:r>
              <a:rPr lang="en-GB" sz="4400" dirty="0" err="1"/>
              <a:t>m`vry</a:t>
            </a:r>
            <a:r>
              <a:rPr lang="en-GB" sz="4400" dirty="0"/>
              <a:t>@</a:t>
            </a:r>
          </a:p>
        </p:txBody>
      </p:sp>
    </p:spTree>
    <p:extLst>
      <p:ext uri="{BB962C8B-B14F-4D97-AF65-F5344CB8AC3E}">
        <p14:creationId xmlns:p14="http://schemas.microsoft.com/office/powerpoint/2010/main" val="1529564138"/>
      </p:ext>
    </p:extLst>
  </p:cSld>
  <p:clrMapOvr>
    <a:masterClrMapping/>
  </p:clrMapOvr>
</p:sld>
</file>

<file path=ppt/slides/slide12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B2D78FD-E88A-469C-BA70-9BE1A55A75AF}"/>
              </a:ext>
            </a:extLst>
          </p:cNvPr>
          <p:cNvSpPr>
            <a:spLocks noGrp="1"/>
          </p:cNvSpPr>
          <p:nvPr>
            <p:ph type="body" sz="quarter" idx="10"/>
          </p:nvPr>
        </p:nvSpPr>
        <p:spPr/>
        <p:txBody>
          <a:bodyPr anchor="ctr"/>
          <a:lstStyle/>
          <a:p>
            <a:r>
              <a:rPr lang="ar-EG" dirty="0"/>
              <a:t>إنثس أون إيريه بيوه سابيسيت إن نيس تشالاڤج.</a:t>
            </a:r>
            <a:endParaRPr lang="en-GB" dirty="0"/>
          </a:p>
        </p:txBody>
      </p:sp>
      <p:sp>
        <p:nvSpPr>
          <p:cNvPr id="3" name="Text Placeholder 2">
            <a:extLst>
              <a:ext uri="{FF2B5EF4-FFF2-40B4-BE49-F238E27FC236}">
                <a16:creationId xmlns:a16="http://schemas.microsoft.com/office/drawing/2014/main" id="{75C71C49-9B91-4DA5-9691-4602DCB89857}"/>
              </a:ext>
            </a:extLst>
          </p:cNvPr>
          <p:cNvSpPr>
            <a:spLocks noGrp="1"/>
          </p:cNvSpPr>
          <p:nvPr>
            <p:ph type="body" sz="quarter" idx="11"/>
          </p:nvPr>
        </p:nvSpPr>
        <p:spPr/>
        <p:txBody>
          <a:bodyPr anchor="ctr"/>
          <a:lstStyle/>
          <a:p>
            <a:r>
              <a:rPr lang="ar-EG" dirty="0"/>
              <a:t>والقمر أيضاً، تحت رجلها.</a:t>
            </a:r>
            <a:endParaRPr lang="en-GB" dirty="0"/>
          </a:p>
        </p:txBody>
      </p:sp>
      <p:sp>
        <p:nvSpPr>
          <p:cNvPr id="4" name="Text Placeholder 3">
            <a:extLst>
              <a:ext uri="{FF2B5EF4-FFF2-40B4-BE49-F238E27FC236}">
                <a16:creationId xmlns:a16="http://schemas.microsoft.com/office/drawing/2014/main" id="{6C6DF8BE-4D6A-4CC3-A2D2-986ED75F0069}"/>
              </a:ext>
            </a:extLst>
          </p:cNvPr>
          <p:cNvSpPr>
            <a:spLocks noGrp="1"/>
          </p:cNvSpPr>
          <p:nvPr>
            <p:ph type="body" sz="quarter" idx="12"/>
          </p:nvPr>
        </p:nvSpPr>
        <p:spPr/>
        <p:txBody>
          <a:bodyPr anchor="ctr"/>
          <a:lstStyle/>
          <a:p>
            <a:r>
              <a:rPr lang="en-US" sz="4400" dirty="0"/>
              <a:t> `</a:t>
            </a:r>
            <a:r>
              <a:rPr lang="en-US" sz="4400" dirty="0" err="1"/>
              <a:t>n;oc</a:t>
            </a:r>
            <a:r>
              <a:rPr lang="en-US" sz="4400" dirty="0"/>
              <a:t> on `ere </a:t>
            </a:r>
            <a:r>
              <a:rPr lang="en-US" sz="4400" dirty="0" err="1"/>
              <a:t>piioh</a:t>
            </a:r>
            <a:r>
              <a:rPr lang="en-US" sz="4400" dirty="0"/>
              <a:t>@ </a:t>
            </a:r>
            <a:r>
              <a:rPr lang="en-US" sz="4400" dirty="0" err="1"/>
              <a:t>capecyt</a:t>
            </a:r>
            <a:r>
              <a:rPr lang="en-US" sz="4400" dirty="0"/>
              <a:t> `</a:t>
            </a:r>
            <a:r>
              <a:rPr lang="en-US" sz="4400" dirty="0" err="1"/>
              <a:t>nnec</a:t>
            </a:r>
            <a:r>
              <a:rPr lang="en-US" sz="4400" dirty="0"/>
              <a:t>[</a:t>
            </a:r>
            <a:r>
              <a:rPr lang="en-US" sz="4400" dirty="0" err="1"/>
              <a:t>alauj</a:t>
            </a:r>
            <a:r>
              <a:rPr lang="en-US" sz="4400" dirty="0"/>
              <a:t>.</a:t>
            </a:r>
          </a:p>
        </p:txBody>
      </p:sp>
    </p:spTree>
    <p:extLst>
      <p:ext uri="{BB962C8B-B14F-4D97-AF65-F5344CB8AC3E}">
        <p14:creationId xmlns:p14="http://schemas.microsoft.com/office/powerpoint/2010/main" val="1991975302"/>
      </p:ext>
    </p:extLst>
  </p:cSld>
  <p:clrMapOvr>
    <a:masterClrMapping/>
  </p:clrMapOvr>
</p:sld>
</file>

<file path=ppt/slides/slide12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09FB04D-98CA-4457-9BF8-0ECB7B5BD1C8}"/>
              </a:ext>
            </a:extLst>
          </p:cNvPr>
          <p:cNvSpPr>
            <a:spLocks noGrp="1"/>
          </p:cNvSpPr>
          <p:nvPr>
            <p:ph type="body" sz="quarter" idx="10"/>
          </p:nvPr>
        </p:nvSpPr>
        <p:spPr/>
        <p:txBody>
          <a:bodyPr/>
          <a:lstStyle/>
          <a:p>
            <a:r>
              <a:rPr lang="ar-EG" sz="3500" dirty="0"/>
              <a:t>إريه أوو أونا ميت إسناڤ إنسيو: إي إكلوم إيه چين تيس آفيه: إس إمڤوكي إس تي ناكهي: إس أوش إيڤول إسناميسي.</a:t>
            </a:r>
            <a:endParaRPr lang="en-GB" sz="3500" dirty="0"/>
          </a:p>
        </p:txBody>
      </p:sp>
      <p:sp>
        <p:nvSpPr>
          <p:cNvPr id="3" name="Text Placeholder 2">
            <a:extLst>
              <a:ext uri="{FF2B5EF4-FFF2-40B4-BE49-F238E27FC236}">
                <a16:creationId xmlns:a16="http://schemas.microsoft.com/office/drawing/2014/main" id="{8F961AAE-63FF-4272-96E2-CB20E209D6B7}"/>
              </a:ext>
            </a:extLst>
          </p:cNvPr>
          <p:cNvSpPr>
            <a:spLocks noGrp="1"/>
          </p:cNvSpPr>
          <p:nvPr>
            <p:ph type="body" sz="quarter" idx="11"/>
          </p:nvPr>
        </p:nvSpPr>
        <p:spPr/>
        <p:txBody>
          <a:bodyPr/>
          <a:lstStyle/>
          <a:p>
            <a:r>
              <a:rPr lang="ar-EG" dirty="0"/>
              <a:t>واثنا عشر كوكبا، تكلل رأسها، وهى حبلى تتمخض، صارخة لتلد.</a:t>
            </a:r>
            <a:endParaRPr lang="en-GB" dirty="0"/>
          </a:p>
        </p:txBody>
      </p:sp>
      <p:sp>
        <p:nvSpPr>
          <p:cNvPr id="4" name="Text Placeholder 3">
            <a:extLst>
              <a:ext uri="{FF2B5EF4-FFF2-40B4-BE49-F238E27FC236}">
                <a16:creationId xmlns:a16="http://schemas.microsoft.com/office/drawing/2014/main" id="{CB183DB7-E85B-4E25-9E12-58E09C2DD6A5}"/>
              </a:ext>
            </a:extLst>
          </p:cNvPr>
          <p:cNvSpPr>
            <a:spLocks noGrp="1"/>
          </p:cNvSpPr>
          <p:nvPr>
            <p:ph type="body" sz="quarter" idx="12"/>
          </p:nvPr>
        </p:nvSpPr>
        <p:spPr>
          <a:xfrm>
            <a:off x="0" y="4765164"/>
            <a:ext cx="9144000" cy="1189740"/>
          </a:xfrm>
        </p:spPr>
        <p:txBody>
          <a:bodyPr/>
          <a:lstStyle/>
          <a:p>
            <a:r>
              <a:rPr lang="en-GB" sz="3700" dirty="0"/>
              <a:t> `Ere </a:t>
            </a:r>
            <a:r>
              <a:rPr lang="en-GB" sz="3700" dirty="0" err="1"/>
              <a:t>ouon</a:t>
            </a:r>
            <a:r>
              <a:rPr lang="en-GB" sz="3700" dirty="0"/>
              <a:t> </a:t>
            </a:r>
            <a:r>
              <a:rPr lang="en-GB" sz="3700" dirty="0" err="1"/>
              <a:t>met`cnau</a:t>
            </a:r>
            <a:r>
              <a:rPr lang="en-GB" sz="3700" dirty="0"/>
              <a:t>@ `</a:t>
            </a:r>
            <a:r>
              <a:rPr lang="en-GB" sz="3700" dirty="0" err="1"/>
              <a:t>nciou</a:t>
            </a:r>
            <a:r>
              <a:rPr lang="en-GB" sz="3700" dirty="0"/>
              <a:t> oi `,</a:t>
            </a:r>
            <a:r>
              <a:rPr lang="en-GB" sz="3700" dirty="0" err="1"/>
              <a:t>lom</a:t>
            </a:r>
            <a:r>
              <a:rPr lang="en-GB" sz="3700" dirty="0"/>
              <a:t> </a:t>
            </a:r>
            <a:r>
              <a:rPr lang="en-GB" sz="3700" dirty="0" err="1"/>
              <a:t>ejen</a:t>
            </a:r>
            <a:r>
              <a:rPr lang="en-GB" sz="3700" dirty="0"/>
              <a:t> </a:t>
            </a:r>
            <a:r>
              <a:rPr lang="en-GB" sz="3700" dirty="0" err="1"/>
              <a:t>tec`ave</a:t>
            </a:r>
            <a:r>
              <a:rPr lang="en-GB" sz="3700" dirty="0"/>
              <a:t>@ </a:t>
            </a:r>
            <a:r>
              <a:rPr lang="en-GB" sz="3700" dirty="0" err="1"/>
              <a:t>ec`mboki</a:t>
            </a:r>
            <a:r>
              <a:rPr lang="en-GB" sz="3700" dirty="0"/>
              <a:t> </a:t>
            </a:r>
            <a:r>
              <a:rPr lang="en-GB" sz="3700" dirty="0" err="1"/>
              <a:t>ec</a:t>
            </a:r>
            <a:r>
              <a:rPr lang="en-GB" sz="3700" dirty="0"/>
              <a:t>]</a:t>
            </a:r>
            <a:r>
              <a:rPr lang="en-GB" sz="3700" dirty="0" err="1"/>
              <a:t>nakhi</a:t>
            </a:r>
            <a:r>
              <a:rPr lang="en-GB" sz="3700" dirty="0"/>
              <a:t>@ </a:t>
            </a:r>
            <a:r>
              <a:rPr lang="en-GB" sz="3700" dirty="0" err="1"/>
              <a:t>ecws</a:t>
            </a:r>
            <a:r>
              <a:rPr lang="en-GB" sz="3700" dirty="0"/>
              <a:t> `</a:t>
            </a:r>
            <a:r>
              <a:rPr lang="en-GB" sz="3700" dirty="0" err="1"/>
              <a:t>ebol</a:t>
            </a:r>
            <a:r>
              <a:rPr lang="en-GB" sz="3700" dirty="0"/>
              <a:t> </a:t>
            </a:r>
            <a:r>
              <a:rPr lang="en-GB" sz="3700" dirty="0" err="1"/>
              <a:t>ecnamici</a:t>
            </a:r>
            <a:r>
              <a:rPr lang="en-GB" sz="3700" dirty="0"/>
              <a:t>.</a:t>
            </a:r>
          </a:p>
          <a:p>
            <a:endParaRPr lang="en-GB" sz="3700" dirty="0"/>
          </a:p>
        </p:txBody>
      </p:sp>
    </p:spTree>
    <p:extLst>
      <p:ext uri="{BB962C8B-B14F-4D97-AF65-F5344CB8AC3E}">
        <p14:creationId xmlns:p14="http://schemas.microsoft.com/office/powerpoint/2010/main" val="1540805389"/>
      </p:ext>
    </p:extLst>
  </p:cSld>
  <p:clrMapOvr>
    <a:masterClrMapping/>
  </p:clrMapOvr>
</p:sld>
</file>

<file path=ppt/slides/slide12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30BC659-7CFA-4309-A6AD-56A6E0BD4A70}"/>
              </a:ext>
            </a:extLst>
          </p:cNvPr>
          <p:cNvSpPr>
            <a:spLocks noGrp="1"/>
          </p:cNvSpPr>
          <p:nvPr>
            <p:ph type="body" sz="quarter" idx="10"/>
          </p:nvPr>
        </p:nvSpPr>
        <p:spPr/>
        <p:txBody>
          <a:bodyPr/>
          <a:lstStyle/>
          <a:p>
            <a:r>
              <a:rPr lang="ar-EG" sz="3700" dirty="0"/>
              <a:t>إيه تي ثاي تيه ماريا: تي فيه إمڤيه ري إتهيچين بي كاهي: إيه طا بيري إنتيه تي ميثمي: شاي نان إيڤول إنخيتس.</a:t>
            </a:r>
            <a:endParaRPr lang="en-GB" sz="3700" dirty="0"/>
          </a:p>
        </p:txBody>
      </p:sp>
      <p:sp>
        <p:nvSpPr>
          <p:cNvPr id="3" name="Text Placeholder 2">
            <a:extLst>
              <a:ext uri="{FF2B5EF4-FFF2-40B4-BE49-F238E27FC236}">
                <a16:creationId xmlns:a16="http://schemas.microsoft.com/office/drawing/2014/main" id="{CC603734-D28E-459A-90AD-444FCF82CE79}"/>
              </a:ext>
            </a:extLst>
          </p:cNvPr>
          <p:cNvSpPr>
            <a:spLocks noGrp="1"/>
          </p:cNvSpPr>
          <p:nvPr>
            <p:ph type="body" sz="quarter" idx="11"/>
          </p:nvPr>
        </p:nvSpPr>
        <p:spPr/>
        <p:txBody>
          <a:bodyPr/>
          <a:lstStyle/>
          <a:p>
            <a:r>
              <a:rPr lang="ar-EG" sz="3600" dirty="0"/>
              <a:t>هى مريم، السماء الجديدة، التى على الأرض، المشرق لنا منها شمس البر.</a:t>
            </a:r>
            <a:endParaRPr lang="en-GB" sz="3600" dirty="0"/>
          </a:p>
        </p:txBody>
      </p:sp>
      <p:sp>
        <p:nvSpPr>
          <p:cNvPr id="4" name="Text Placeholder 3">
            <a:extLst>
              <a:ext uri="{FF2B5EF4-FFF2-40B4-BE49-F238E27FC236}">
                <a16:creationId xmlns:a16="http://schemas.microsoft.com/office/drawing/2014/main" id="{1177BC05-249F-41C6-886D-390CE18C4CE1}"/>
              </a:ext>
            </a:extLst>
          </p:cNvPr>
          <p:cNvSpPr>
            <a:spLocks noGrp="1"/>
          </p:cNvSpPr>
          <p:nvPr>
            <p:ph type="body" sz="quarter" idx="12"/>
          </p:nvPr>
        </p:nvSpPr>
        <p:spPr>
          <a:xfrm>
            <a:off x="13447" y="4646707"/>
            <a:ext cx="9144000" cy="1189740"/>
          </a:xfrm>
        </p:spPr>
        <p:txBody>
          <a:bodyPr/>
          <a:lstStyle/>
          <a:p>
            <a:pPr>
              <a:spcBef>
                <a:spcPts val="0"/>
              </a:spcBef>
            </a:pPr>
            <a:r>
              <a:rPr lang="en-GB" dirty="0" err="1"/>
              <a:t>Ete</a:t>
            </a:r>
            <a:r>
              <a:rPr lang="en-GB" dirty="0"/>
              <a:t> ;ai </a:t>
            </a:r>
            <a:r>
              <a:rPr lang="en-GB" dirty="0" err="1"/>
              <a:t>te</a:t>
            </a:r>
            <a:r>
              <a:rPr lang="en-GB" dirty="0"/>
              <a:t> Maria@ ]</a:t>
            </a:r>
            <a:r>
              <a:rPr lang="en-GB" dirty="0" err="1"/>
              <a:t>ve</a:t>
            </a:r>
            <a:r>
              <a:rPr lang="en-GB" dirty="0"/>
              <a:t> `</a:t>
            </a:r>
            <a:r>
              <a:rPr lang="en-GB" dirty="0" err="1"/>
              <a:t>mberi</a:t>
            </a:r>
            <a:r>
              <a:rPr lang="en-GB" dirty="0"/>
              <a:t> </a:t>
            </a:r>
            <a:r>
              <a:rPr lang="en-GB" dirty="0" err="1"/>
              <a:t>ethijen</a:t>
            </a:r>
            <a:r>
              <a:rPr lang="en-GB" dirty="0"/>
              <a:t> </a:t>
            </a:r>
            <a:r>
              <a:rPr lang="en-GB" dirty="0" err="1"/>
              <a:t>pikahi</a:t>
            </a:r>
            <a:r>
              <a:rPr lang="en-GB" dirty="0"/>
              <a:t>@</a:t>
            </a:r>
          </a:p>
          <a:p>
            <a:pPr>
              <a:spcBef>
                <a:spcPts val="0"/>
              </a:spcBef>
            </a:pPr>
            <a:r>
              <a:rPr lang="en-GB" dirty="0"/>
              <a:t> `eta </a:t>
            </a:r>
            <a:r>
              <a:rPr lang="en-GB" dirty="0" err="1"/>
              <a:t>piry</a:t>
            </a:r>
            <a:r>
              <a:rPr lang="en-GB" dirty="0"/>
              <a:t> `</a:t>
            </a:r>
            <a:r>
              <a:rPr lang="en-GB" dirty="0" err="1"/>
              <a:t>nte</a:t>
            </a:r>
            <a:r>
              <a:rPr lang="en-GB" dirty="0"/>
              <a:t> ]</a:t>
            </a:r>
            <a:r>
              <a:rPr lang="en-GB" dirty="0" err="1"/>
              <a:t>me;myi</a:t>
            </a:r>
            <a:r>
              <a:rPr lang="en-GB" dirty="0"/>
              <a:t>@ </a:t>
            </a:r>
            <a:r>
              <a:rPr lang="en-GB" dirty="0" err="1"/>
              <a:t>sai</a:t>
            </a:r>
            <a:r>
              <a:rPr lang="en-GB" dirty="0"/>
              <a:t> nan `</a:t>
            </a:r>
            <a:r>
              <a:rPr lang="en-GB" dirty="0" err="1"/>
              <a:t>ebol</a:t>
            </a:r>
            <a:r>
              <a:rPr lang="en-GB" dirty="0"/>
              <a:t> `</a:t>
            </a:r>
            <a:r>
              <a:rPr lang="en-GB" dirty="0" err="1"/>
              <a:t>nqytc</a:t>
            </a:r>
            <a:r>
              <a:rPr lang="en-GB" dirty="0"/>
              <a:t>.</a:t>
            </a:r>
          </a:p>
        </p:txBody>
      </p:sp>
    </p:spTree>
    <p:extLst>
      <p:ext uri="{BB962C8B-B14F-4D97-AF65-F5344CB8AC3E}">
        <p14:creationId xmlns:p14="http://schemas.microsoft.com/office/powerpoint/2010/main" val="1505574594"/>
      </p:ext>
    </p:extLst>
  </p:cSld>
  <p:clrMapOvr>
    <a:masterClrMapping/>
  </p:clrMapOvr>
</p:sld>
</file>

<file path=ppt/slides/slide12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DFA0AF9-6909-430B-A8B8-C870EFA03AF1}"/>
              </a:ext>
            </a:extLst>
          </p:cNvPr>
          <p:cNvSpPr>
            <a:spLocks noGrp="1"/>
          </p:cNvSpPr>
          <p:nvPr>
            <p:ph type="body" sz="quarter" idx="10"/>
          </p:nvPr>
        </p:nvSpPr>
        <p:spPr>
          <a:xfrm>
            <a:off x="0" y="5661635"/>
            <a:ext cx="9144000" cy="1189740"/>
          </a:xfrm>
        </p:spPr>
        <p:txBody>
          <a:bodyPr/>
          <a:lstStyle/>
          <a:p>
            <a:pPr>
              <a:spcBef>
                <a:spcPts val="0"/>
              </a:spcBef>
            </a:pPr>
            <a:r>
              <a:rPr lang="ar-EG" dirty="0"/>
              <a:t>بيري غار إيه تيس جوله إمموف: </a:t>
            </a:r>
            <a:endParaRPr lang="en-US" dirty="0"/>
          </a:p>
          <a:p>
            <a:pPr>
              <a:spcBef>
                <a:spcPts val="0"/>
              </a:spcBef>
            </a:pPr>
            <a:r>
              <a:rPr lang="ar-EG" dirty="0"/>
              <a:t>بيه بين تشويس إيسوس بخرستوس:</a:t>
            </a:r>
            <a:endParaRPr lang="en-GB" dirty="0"/>
          </a:p>
        </p:txBody>
      </p:sp>
      <p:sp>
        <p:nvSpPr>
          <p:cNvPr id="3" name="Text Placeholder 2">
            <a:extLst>
              <a:ext uri="{FF2B5EF4-FFF2-40B4-BE49-F238E27FC236}">
                <a16:creationId xmlns:a16="http://schemas.microsoft.com/office/drawing/2014/main" id="{B4370FE6-AAF3-43B4-9986-5C3F63395F20}"/>
              </a:ext>
            </a:extLst>
          </p:cNvPr>
          <p:cNvSpPr>
            <a:spLocks noGrp="1"/>
          </p:cNvSpPr>
          <p:nvPr>
            <p:ph type="body" sz="quarter" idx="11"/>
          </p:nvPr>
        </p:nvSpPr>
        <p:spPr/>
        <p:txBody>
          <a:bodyPr anchor="ctr"/>
          <a:lstStyle/>
          <a:p>
            <a:r>
              <a:rPr lang="ar-EG" dirty="0"/>
              <a:t>لأن الشمس المتسربلة بها، هى ربنا يسوع المسيح، </a:t>
            </a:r>
            <a:endParaRPr lang="en-GB" dirty="0"/>
          </a:p>
        </p:txBody>
      </p:sp>
      <p:sp>
        <p:nvSpPr>
          <p:cNvPr id="4" name="Text Placeholder 3">
            <a:extLst>
              <a:ext uri="{FF2B5EF4-FFF2-40B4-BE49-F238E27FC236}">
                <a16:creationId xmlns:a16="http://schemas.microsoft.com/office/drawing/2014/main" id="{4C217277-A560-4182-80FE-38637F2E2A7B}"/>
              </a:ext>
            </a:extLst>
          </p:cNvPr>
          <p:cNvSpPr>
            <a:spLocks noGrp="1"/>
          </p:cNvSpPr>
          <p:nvPr>
            <p:ph type="body" sz="quarter" idx="12"/>
          </p:nvPr>
        </p:nvSpPr>
        <p:spPr/>
        <p:txBody>
          <a:bodyPr anchor="ctr"/>
          <a:lstStyle/>
          <a:p>
            <a:r>
              <a:rPr lang="en-GB" dirty="0" err="1"/>
              <a:t>Piry</a:t>
            </a:r>
            <a:r>
              <a:rPr lang="en-GB" dirty="0"/>
              <a:t> gar `</a:t>
            </a:r>
            <a:r>
              <a:rPr lang="en-GB" dirty="0" err="1"/>
              <a:t>etecjolh</a:t>
            </a:r>
            <a:r>
              <a:rPr lang="en-GB" dirty="0"/>
              <a:t> `</a:t>
            </a:r>
            <a:r>
              <a:rPr lang="en-GB" dirty="0" err="1"/>
              <a:t>mmof</a:t>
            </a:r>
            <a:r>
              <a:rPr lang="en-GB" dirty="0"/>
              <a:t>@ pe pen=o=c I=y=c P=,=c@</a:t>
            </a:r>
          </a:p>
        </p:txBody>
      </p:sp>
    </p:spTree>
    <p:extLst>
      <p:ext uri="{BB962C8B-B14F-4D97-AF65-F5344CB8AC3E}">
        <p14:creationId xmlns:p14="http://schemas.microsoft.com/office/powerpoint/2010/main" val="2418351195"/>
      </p:ext>
    </p:extLst>
  </p:cSld>
  <p:clrMapOvr>
    <a:masterClrMapping/>
  </p:clrMapOvr>
</p:sld>
</file>

<file path=ppt/slides/slide12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026F90C-61F9-4FC2-A9CC-0E2E915C4DED}"/>
              </a:ext>
            </a:extLst>
          </p:cNvPr>
          <p:cNvSpPr>
            <a:spLocks noGrp="1"/>
          </p:cNvSpPr>
          <p:nvPr>
            <p:ph type="body" sz="quarter" idx="10"/>
          </p:nvPr>
        </p:nvSpPr>
        <p:spPr/>
        <p:txBody>
          <a:bodyPr/>
          <a:lstStyle/>
          <a:p>
            <a:pPr>
              <a:spcBef>
                <a:spcPts val="0"/>
              </a:spcBef>
            </a:pPr>
            <a:r>
              <a:rPr lang="ar-EG" dirty="0"/>
              <a:t>أووه بيو إت خانيس تشالاڤج: </a:t>
            </a:r>
            <a:endParaRPr lang="en-US" dirty="0"/>
          </a:p>
          <a:p>
            <a:pPr>
              <a:spcBef>
                <a:spcPts val="0"/>
              </a:spcBef>
            </a:pPr>
            <a:r>
              <a:rPr lang="ar-EG" dirty="0"/>
              <a:t>بيه يؤانس بي ريفتي أومس. </a:t>
            </a:r>
            <a:endParaRPr lang="en-GB" dirty="0"/>
          </a:p>
        </p:txBody>
      </p:sp>
      <p:sp>
        <p:nvSpPr>
          <p:cNvPr id="3" name="Text Placeholder 2">
            <a:extLst>
              <a:ext uri="{FF2B5EF4-FFF2-40B4-BE49-F238E27FC236}">
                <a16:creationId xmlns:a16="http://schemas.microsoft.com/office/drawing/2014/main" id="{44C99385-7EC1-4808-960A-19C7605197A0}"/>
              </a:ext>
            </a:extLst>
          </p:cNvPr>
          <p:cNvSpPr>
            <a:spLocks noGrp="1"/>
          </p:cNvSpPr>
          <p:nvPr>
            <p:ph type="body" sz="quarter" idx="11"/>
          </p:nvPr>
        </p:nvSpPr>
        <p:spPr/>
        <p:txBody>
          <a:bodyPr anchor="ctr"/>
          <a:lstStyle/>
          <a:p>
            <a:r>
              <a:rPr lang="ar-EG" dirty="0"/>
              <a:t>والقمر الذى تحت رجليها، هو يوحنا المعمدان.</a:t>
            </a:r>
            <a:endParaRPr lang="en-GB" dirty="0"/>
          </a:p>
        </p:txBody>
      </p:sp>
      <p:sp>
        <p:nvSpPr>
          <p:cNvPr id="4" name="Text Placeholder 3">
            <a:extLst>
              <a:ext uri="{FF2B5EF4-FFF2-40B4-BE49-F238E27FC236}">
                <a16:creationId xmlns:a16="http://schemas.microsoft.com/office/drawing/2014/main" id="{62572A7E-6C97-40AB-A669-B6ED022B3300}"/>
              </a:ext>
            </a:extLst>
          </p:cNvPr>
          <p:cNvSpPr>
            <a:spLocks noGrp="1"/>
          </p:cNvSpPr>
          <p:nvPr>
            <p:ph type="body" sz="quarter" idx="12"/>
          </p:nvPr>
        </p:nvSpPr>
        <p:spPr/>
        <p:txBody>
          <a:bodyPr/>
          <a:lstStyle/>
          <a:p>
            <a:pPr>
              <a:spcBef>
                <a:spcPts val="0"/>
              </a:spcBef>
            </a:pPr>
            <a:r>
              <a:rPr lang="en-GB" dirty="0" err="1"/>
              <a:t>ouoh</a:t>
            </a:r>
            <a:r>
              <a:rPr lang="en-GB" dirty="0"/>
              <a:t> </a:t>
            </a:r>
            <a:r>
              <a:rPr lang="en-GB" dirty="0" err="1"/>
              <a:t>piioh</a:t>
            </a:r>
            <a:r>
              <a:rPr lang="en-GB" dirty="0"/>
              <a:t> </a:t>
            </a:r>
            <a:r>
              <a:rPr lang="en-GB" dirty="0" err="1"/>
              <a:t>etqa</a:t>
            </a:r>
            <a:r>
              <a:rPr lang="en-GB" dirty="0"/>
              <a:t> </a:t>
            </a:r>
            <a:r>
              <a:rPr lang="en-GB" dirty="0" err="1"/>
              <a:t>nec</a:t>
            </a:r>
            <a:r>
              <a:rPr lang="en-GB" dirty="0"/>
              <a:t>[</a:t>
            </a:r>
            <a:r>
              <a:rPr lang="en-GB" dirty="0" err="1"/>
              <a:t>alauj</a:t>
            </a:r>
            <a:r>
              <a:rPr lang="en-GB" dirty="0"/>
              <a:t>@</a:t>
            </a:r>
          </a:p>
          <a:p>
            <a:pPr>
              <a:spcBef>
                <a:spcPts val="0"/>
              </a:spcBef>
            </a:pPr>
            <a:r>
              <a:rPr lang="en-GB" dirty="0"/>
              <a:t> pe </a:t>
            </a:r>
            <a:r>
              <a:rPr lang="en-GB" dirty="0" err="1"/>
              <a:t>Iwannyc</a:t>
            </a:r>
            <a:r>
              <a:rPr lang="en-GB" dirty="0"/>
              <a:t> </a:t>
            </a:r>
            <a:r>
              <a:rPr lang="en-GB" dirty="0" err="1"/>
              <a:t>piref</a:t>
            </a:r>
            <a:r>
              <a:rPr lang="en-GB" dirty="0"/>
              <a:t>]</a:t>
            </a:r>
            <a:r>
              <a:rPr lang="en-GB" dirty="0" err="1"/>
              <a:t>wmc</a:t>
            </a:r>
            <a:r>
              <a:rPr lang="en-GB" dirty="0"/>
              <a:t>.</a:t>
            </a:r>
          </a:p>
        </p:txBody>
      </p:sp>
    </p:spTree>
    <p:extLst>
      <p:ext uri="{BB962C8B-B14F-4D97-AF65-F5344CB8AC3E}">
        <p14:creationId xmlns:p14="http://schemas.microsoft.com/office/powerpoint/2010/main" val="2496179141"/>
      </p:ext>
    </p:extLst>
  </p:cSld>
  <p:clrMapOvr>
    <a:masterClrMapping/>
  </p:clrMapOvr>
</p:sld>
</file>

<file path=ppt/slides/slide12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D8A54FB-849B-418E-BB08-96209EE9EEF3}"/>
              </a:ext>
            </a:extLst>
          </p:cNvPr>
          <p:cNvSpPr>
            <a:spLocks noGrp="1"/>
          </p:cNvSpPr>
          <p:nvPr>
            <p:ph type="body" sz="quarter" idx="10"/>
          </p:nvPr>
        </p:nvSpPr>
        <p:spPr>
          <a:xfrm>
            <a:off x="0" y="5795681"/>
            <a:ext cx="9144000" cy="1055693"/>
          </a:xfrm>
        </p:spPr>
        <p:txBody>
          <a:bodyPr/>
          <a:lstStyle/>
          <a:p>
            <a:r>
              <a:rPr lang="ar-EG" sz="3300" dirty="0"/>
              <a:t>بي ميت إسناڤ غار إنسيو: إتؤي إن إكلوم إيه چين تيس آفيه: بيه بي ميت إسناڤ إن آبو سطولوس: إڤكوتي إيروس إڤتي طايو ناس.</a:t>
            </a:r>
            <a:endParaRPr lang="en-GB" sz="3300" dirty="0"/>
          </a:p>
        </p:txBody>
      </p:sp>
      <p:sp>
        <p:nvSpPr>
          <p:cNvPr id="3" name="Text Placeholder 2">
            <a:extLst>
              <a:ext uri="{FF2B5EF4-FFF2-40B4-BE49-F238E27FC236}">
                <a16:creationId xmlns:a16="http://schemas.microsoft.com/office/drawing/2014/main" id="{D7EC8D3A-74DE-4C62-818E-6C88D4E16C23}"/>
              </a:ext>
            </a:extLst>
          </p:cNvPr>
          <p:cNvSpPr>
            <a:spLocks noGrp="1"/>
          </p:cNvSpPr>
          <p:nvPr>
            <p:ph type="body" sz="quarter" idx="11"/>
          </p:nvPr>
        </p:nvSpPr>
        <p:spPr>
          <a:xfrm>
            <a:off x="0" y="3710610"/>
            <a:ext cx="9144000" cy="895332"/>
          </a:xfrm>
        </p:spPr>
        <p:txBody>
          <a:bodyPr/>
          <a:lstStyle/>
          <a:p>
            <a:r>
              <a:rPr lang="ar-EG" sz="3600" dirty="0"/>
              <a:t>والأثنا عشر كوكبا، المكللة رأسها، هى الأثنا عشر رسولا، يحيطون بها ويكرمونها.</a:t>
            </a:r>
            <a:endParaRPr lang="en-GB" sz="3600" dirty="0"/>
          </a:p>
        </p:txBody>
      </p:sp>
      <p:sp>
        <p:nvSpPr>
          <p:cNvPr id="4" name="Text Placeholder 3">
            <a:extLst>
              <a:ext uri="{FF2B5EF4-FFF2-40B4-BE49-F238E27FC236}">
                <a16:creationId xmlns:a16="http://schemas.microsoft.com/office/drawing/2014/main" id="{EDB96952-79D8-499C-9157-C6E23F6395FE}"/>
              </a:ext>
            </a:extLst>
          </p:cNvPr>
          <p:cNvSpPr>
            <a:spLocks noGrp="1"/>
          </p:cNvSpPr>
          <p:nvPr>
            <p:ph type="body" sz="quarter" idx="12"/>
          </p:nvPr>
        </p:nvSpPr>
        <p:spPr>
          <a:xfrm>
            <a:off x="-53788" y="4753859"/>
            <a:ext cx="9251576" cy="1189740"/>
          </a:xfrm>
        </p:spPr>
        <p:txBody>
          <a:bodyPr anchor="b"/>
          <a:lstStyle/>
          <a:p>
            <a:r>
              <a:rPr lang="pt-BR" sz="3600" dirty="0"/>
              <a:t>Pimet`cnau gar `nciou@ etoi `n`,lom `ejen tec`ave@ pe pimet`cnau `n`apoctoloc@ eukw] eroc eu]taio nac.</a:t>
            </a:r>
          </a:p>
        </p:txBody>
      </p:sp>
    </p:spTree>
    <p:extLst>
      <p:ext uri="{BB962C8B-B14F-4D97-AF65-F5344CB8AC3E}">
        <p14:creationId xmlns:p14="http://schemas.microsoft.com/office/powerpoint/2010/main" val="3966634357"/>
      </p:ext>
    </p:extLst>
  </p:cSld>
  <p:clrMapOvr>
    <a:masterClrMapping/>
  </p:clrMapOvr>
</p:sld>
</file>

<file path=ppt/slides/slide12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A9CC465-F22C-4BC7-A74B-46D2F0AAB1F7}"/>
              </a:ext>
            </a:extLst>
          </p:cNvPr>
          <p:cNvSpPr>
            <a:spLocks noGrp="1"/>
          </p:cNvSpPr>
          <p:nvPr>
            <p:ph type="body" sz="quarter" idx="10"/>
          </p:nvPr>
        </p:nvSpPr>
        <p:spPr/>
        <p:txBody>
          <a:bodyPr/>
          <a:lstStyle/>
          <a:p>
            <a:r>
              <a:rPr lang="ar-EG" sz="3500" dirty="0"/>
              <a:t>إثڤيه فاي ني لاؤس تيرو: مارين تي أو أوو إن تي بارثينوس: چيه أسميسي نان إمفنوتي: إسطوب إنچيه تيس بارثينيا. </a:t>
            </a:r>
            <a:endParaRPr lang="en-GB" sz="3500" dirty="0"/>
          </a:p>
        </p:txBody>
      </p:sp>
      <p:sp>
        <p:nvSpPr>
          <p:cNvPr id="3" name="Text Placeholder 2">
            <a:extLst>
              <a:ext uri="{FF2B5EF4-FFF2-40B4-BE49-F238E27FC236}">
                <a16:creationId xmlns:a16="http://schemas.microsoft.com/office/drawing/2014/main" id="{6B5E915F-F19C-4841-8196-320FB4993944}"/>
              </a:ext>
            </a:extLst>
          </p:cNvPr>
          <p:cNvSpPr>
            <a:spLocks noGrp="1"/>
          </p:cNvSpPr>
          <p:nvPr>
            <p:ph type="body" sz="quarter" idx="11"/>
          </p:nvPr>
        </p:nvSpPr>
        <p:spPr>
          <a:xfrm>
            <a:off x="0" y="3710609"/>
            <a:ext cx="9144000" cy="1189740"/>
          </a:xfrm>
        </p:spPr>
        <p:txBody>
          <a:bodyPr/>
          <a:lstStyle/>
          <a:p>
            <a:r>
              <a:rPr lang="ar-EG" sz="3600" dirty="0"/>
              <a:t>فلهذا يا جميع الشعوب، نمجد العذراء، لأنها ولدت لنا، الله وبتوليتها مختومة. </a:t>
            </a:r>
            <a:endParaRPr lang="en-GB" sz="3600" dirty="0"/>
          </a:p>
        </p:txBody>
      </p:sp>
      <p:sp>
        <p:nvSpPr>
          <p:cNvPr id="4" name="Text Placeholder 3">
            <a:extLst>
              <a:ext uri="{FF2B5EF4-FFF2-40B4-BE49-F238E27FC236}">
                <a16:creationId xmlns:a16="http://schemas.microsoft.com/office/drawing/2014/main" id="{E28728F8-E779-49AA-ABA8-0D3B4892CF5E}"/>
              </a:ext>
            </a:extLst>
          </p:cNvPr>
          <p:cNvSpPr>
            <a:spLocks noGrp="1"/>
          </p:cNvSpPr>
          <p:nvPr>
            <p:ph type="body" sz="quarter" idx="12"/>
          </p:nvPr>
        </p:nvSpPr>
        <p:spPr>
          <a:xfrm>
            <a:off x="0" y="4711375"/>
            <a:ext cx="9144000" cy="1189740"/>
          </a:xfrm>
        </p:spPr>
        <p:txBody>
          <a:bodyPr/>
          <a:lstStyle/>
          <a:p>
            <a:r>
              <a:rPr lang="en-GB" sz="3600" dirty="0" err="1"/>
              <a:t>E;be</a:t>
            </a:r>
            <a:r>
              <a:rPr lang="en-GB" sz="3600" dirty="0"/>
              <a:t> </a:t>
            </a:r>
            <a:r>
              <a:rPr lang="en-GB" sz="3600" dirty="0" err="1"/>
              <a:t>vai</a:t>
            </a:r>
            <a:r>
              <a:rPr lang="en-GB" sz="3600" dirty="0"/>
              <a:t> </a:t>
            </a:r>
            <a:r>
              <a:rPr lang="en-GB" sz="3600" dirty="0" err="1"/>
              <a:t>nilaoc</a:t>
            </a:r>
            <a:r>
              <a:rPr lang="en-GB" sz="3600" dirty="0"/>
              <a:t> </a:t>
            </a:r>
            <a:r>
              <a:rPr lang="en-GB" sz="3600" dirty="0" err="1"/>
              <a:t>tyrou</a:t>
            </a:r>
            <a:r>
              <a:rPr lang="en-GB" sz="3600" dirty="0"/>
              <a:t>@ </a:t>
            </a:r>
            <a:r>
              <a:rPr lang="en-GB" sz="3600" dirty="0" err="1"/>
              <a:t>maren</a:t>
            </a:r>
            <a:r>
              <a:rPr lang="en-GB" sz="3600" dirty="0"/>
              <a:t>]`</a:t>
            </a:r>
            <a:r>
              <a:rPr lang="en-GB" sz="3600" dirty="0" err="1"/>
              <a:t>wou</a:t>
            </a:r>
            <a:r>
              <a:rPr lang="en-GB" sz="3600" dirty="0"/>
              <a:t> `n]</a:t>
            </a:r>
            <a:r>
              <a:rPr lang="en-GB" sz="3600" dirty="0" err="1"/>
              <a:t>Par;enoc</a:t>
            </a:r>
            <a:r>
              <a:rPr lang="en-GB" sz="3600" dirty="0"/>
              <a:t>@ je </a:t>
            </a:r>
            <a:r>
              <a:rPr lang="en-GB" sz="3600" dirty="0" err="1"/>
              <a:t>acmici</a:t>
            </a:r>
            <a:r>
              <a:rPr lang="en-GB" sz="3600" dirty="0"/>
              <a:t> nan `mV]@ </a:t>
            </a:r>
            <a:r>
              <a:rPr lang="en-GB" sz="3600" dirty="0" err="1"/>
              <a:t>ectob</a:t>
            </a:r>
            <a:r>
              <a:rPr lang="en-GB" sz="3600" dirty="0"/>
              <a:t> `</a:t>
            </a:r>
            <a:r>
              <a:rPr lang="en-GB" sz="3600" dirty="0" err="1"/>
              <a:t>nje</a:t>
            </a:r>
            <a:r>
              <a:rPr lang="en-GB" sz="3600" dirty="0"/>
              <a:t> </a:t>
            </a:r>
            <a:r>
              <a:rPr lang="en-GB" sz="3600" dirty="0" err="1"/>
              <a:t>tecpar;eni`a</a:t>
            </a:r>
            <a:r>
              <a:rPr lang="en-GB" sz="3600" dirty="0"/>
              <a:t>.</a:t>
            </a:r>
          </a:p>
        </p:txBody>
      </p:sp>
    </p:spTree>
    <p:extLst>
      <p:ext uri="{BB962C8B-B14F-4D97-AF65-F5344CB8AC3E}">
        <p14:creationId xmlns:p14="http://schemas.microsoft.com/office/powerpoint/2010/main" val="3058051992"/>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ECF07-AC92-4915-B051-64D9DC373201}"/>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74FEC22C-8C48-48BB-A543-9CC69305C35F}"/>
              </a:ext>
            </a:extLst>
          </p:cNvPr>
          <p:cNvSpPr>
            <a:spLocks noGrp="1"/>
          </p:cNvSpPr>
          <p:nvPr>
            <p:ph type="body" sz="quarter" idx="10"/>
          </p:nvPr>
        </p:nvSpPr>
        <p:spPr/>
        <p:txBody>
          <a:bodyPr/>
          <a:lstStyle/>
          <a:p>
            <a:r>
              <a:rPr lang="ar-EG" sz="3600" dirty="0"/>
              <a:t>بيوه نيم نى سيوه إڤ إكسوسيا إنتي بي إيجوره: الليلويا چيه بيف ناي شوب شا إينيه.</a:t>
            </a:r>
          </a:p>
        </p:txBody>
      </p:sp>
      <p:sp>
        <p:nvSpPr>
          <p:cNvPr id="4" name="Text Placeholder 3">
            <a:extLst>
              <a:ext uri="{FF2B5EF4-FFF2-40B4-BE49-F238E27FC236}">
                <a16:creationId xmlns:a16="http://schemas.microsoft.com/office/drawing/2014/main" id="{45F9F6D9-1C44-49B4-A638-C30C3663265F}"/>
              </a:ext>
            </a:extLst>
          </p:cNvPr>
          <p:cNvSpPr>
            <a:spLocks noGrp="1"/>
          </p:cNvSpPr>
          <p:nvPr>
            <p:ph type="body" sz="quarter" idx="11"/>
          </p:nvPr>
        </p:nvSpPr>
        <p:spPr>
          <a:xfrm>
            <a:off x="0" y="3710609"/>
            <a:ext cx="9144000" cy="775666"/>
          </a:xfrm>
        </p:spPr>
        <p:txBody>
          <a:bodyPr/>
          <a:lstStyle/>
          <a:p>
            <a:r>
              <a:rPr lang="ar-EG" sz="3600" dirty="0"/>
              <a:t>القمر والنجوم لحكم الليل، هلليلويا لأن إلى الأبد رحمته.</a:t>
            </a:r>
          </a:p>
        </p:txBody>
      </p:sp>
      <p:sp>
        <p:nvSpPr>
          <p:cNvPr id="5" name="Text Placeholder 4">
            <a:extLst>
              <a:ext uri="{FF2B5EF4-FFF2-40B4-BE49-F238E27FC236}">
                <a16:creationId xmlns:a16="http://schemas.microsoft.com/office/drawing/2014/main" id="{D574A7FD-9025-4FE4-A4DD-D2333E5F6508}"/>
              </a:ext>
            </a:extLst>
          </p:cNvPr>
          <p:cNvSpPr>
            <a:spLocks noGrp="1"/>
          </p:cNvSpPr>
          <p:nvPr>
            <p:ph type="body" sz="quarter" idx="12"/>
          </p:nvPr>
        </p:nvSpPr>
        <p:spPr>
          <a:xfrm>
            <a:off x="0" y="4486275"/>
            <a:ext cx="9144000" cy="1189740"/>
          </a:xfrm>
        </p:spPr>
        <p:txBody>
          <a:bodyPr/>
          <a:lstStyle/>
          <a:p>
            <a:r>
              <a:rPr lang="pt-BR" dirty="0"/>
              <a:t> Piioh nem niciou eu`exouci`a `nte pi`ejwrh@ allyloui`a je pefnai sop sa `eneh.</a:t>
            </a:r>
          </a:p>
        </p:txBody>
      </p:sp>
    </p:spTree>
    <p:extLst>
      <p:ext uri="{BB962C8B-B14F-4D97-AF65-F5344CB8AC3E}">
        <p14:creationId xmlns:p14="http://schemas.microsoft.com/office/powerpoint/2010/main" val="2346397888"/>
      </p:ext>
    </p:extLst>
  </p:cSld>
  <p:clrMapOvr>
    <a:masterClrMapping/>
  </p:clrMapOvr>
</p:sld>
</file>

<file path=ppt/slides/slide12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99D2817-2987-4B3F-81D4-3F89E67B4148}"/>
              </a:ext>
            </a:extLst>
          </p:cNvPr>
          <p:cNvSpPr>
            <a:spLocks noGrp="1"/>
          </p:cNvSpPr>
          <p:nvPr>
            <p:ph type="body" sz="quarter" idx="10"/>
          </p:nvPr>
        </p:nvSpPr>
        <p:spPr/>
        <p:txBody>
          <a:bodyPr/>
          <a:lstStyle/>
          <a:p>
            <a:r>
              <a:rPr lang="ar-EG" sz="3400" dirty="0"/>
              <a:t>إيطاف كين آن إف أوي إن نوتي: أفئي أفشوبي إنشيري إنرومي: آلا إنثوف بيه إفنوتي إممي: أفئي أووه أفسوتي إممون.</a:t>
            </a:r>
            <a:endParaRPr lang="en-GB" sz="3400" dirty="0"/>
          </a:p>
        </p:txBody>
      </p:sp>
      <p:sp>
        <p:nvSpPr>
          <p:cNvPr id="3" name="Text Placeholder 2">
            <a:extLst>
              <a:ext uri="{FF2B5EF4-FFF2-40B4-BE49-F238E27FC236}">
                <a16:creationId xmlns:a16="http://schemas.microsoft.com/office/drawing/2014/main" id="{F9DE540C-0E29-4245-8FC0-9C1BBE1B0A7E}"/>
              </a:ext>
            </a:extLst>
          </p:cNvPr>
          <p:cNvSpPr>
            <a:spLocks noGrp="1"/>
          </p:cNvSpPr>
          <p:nvPr>
            <p:ph type="body" sz="quarter" idx="11"/>
          </p:nvPr>
        </p:nvSpPr>
        <p:spPr/>
        <p:txBody>
          <a:bodyPr/>
          <a:lstStyle/>
          <a:p>
            <a:r>
              <a:rPr lang="ar-EG" sz="3600" dirty="0"/>
              <a:t>لم يزل إلها، أتى وصار إبن بشر، لكنه هو الإله الحقيقي، أتى وخلصنا. </a:t>
            </a:r>
            <a:endParaRPr lang="en-GB" sz="3600" dirty="0"/>
          </a:p>
        </p:txBody>
      </p:sp>
      <p:sp>
        <p:nvSpPr>
          <p:cNvPr id="4" name="Text Placeholder 3">
            <a:extLst>
              <a:ext uri="{FF2B5EF4-FFF2-40B4-BE49-F238E27FC236}">
                <a16:creationId xmlns:a16="http://schemas.microsoft.com/office/drawing/2014/main" id="{36368613-2599-4C6D-90D1-47B010912586}"/>
              </a:ext>
            </a:extLst>
          </p:cNvPr>
          <p:cNvSpPr>
            <a:spLocks noGrp="1"/>
          </p:cNvSpPr>
          <p:nvPr>
            <p:ph type="body" sz="quarter" idx="12"/>
          </p:nvPr>
        </p:nvSpPr>
        <p:spPr>
          <a:xfrm>
            <a:off x="0" y="4738269"/>
            <a:ext cx="9144000" cy="1189740"/>
          </a:xfrm>
        </p:spPr>
        <p:txBody>
          <a:bodyPr/>
          <a:lstStyle/>
          <a:p>
            <a:pPr>
              <a:spcBef>
                <a:spcPts val="0"/>
              </a:spcBef>
            </a:pPr>
            <a:r>
              <a:rPr lang="en-GB" sz="3500" dirty="0" err="1"/>
              <a:t>Etafkyn</a:t>
            </a:r>
            <a:r>
              <a:rPr lang="en-GB" sz="3500" dirty="0"/>
              <a:t> an </a:t>
            </a:r>
            <a:r>
              <a:rPr lang="en-GB" sz="3500" dirty="0" err="1"/>
              <a:t>efoi</a:t>
            </a:r>
            <a:r>
              <a:rPr lang="en-GB" sz="3500" dirty="0"/>
              <a:t> `</a:t>
            </a:r>
            <a:r>
              <a:rPr lang="en-GB" sz="3500" dirty="0" err="1"/>
              <a:t>nNou</a:t>
            </a:r>
            <a:r>
              <a:rPr lang="en-GB" sz="3500" dirty="0"/>
              <a:t>]@ </a:t>
            </a:r>
            <a:r>
              <a:rPr lang="en-GB" sz="3500" dirty="0" err="1"/>
              <a:t>af`i</a:t>
            </a:r>
            <a:r>
              <a:rPr lang="en-GB" sz="3500" dirty="0"/>
              <a:t> </a:t>
            </a:r>
            <a:r>
              <a:rPr lang="en-GB" sz="3500" dirty="0" err="1"/>
              <a:t>afswpi</a:t>
            </a:r>
            <a:r>
              <a:rPr lang="en-GB" sz="3500" dirty="0"/>
              <a:t> `</a:t>
            </a:r>
            <a:r>
              <a:rPr lang="en-GB" sz="3500" dirty="0" err="1"/>
              <a:t>nSyri</a:t>
            </a:r>
            <a:r>
              <a:rPr lang="en-GB" sz="3500" dirty="0"/>
              <a:t> `</a:t>
            </a:r>
            <a:r>
              <a:rPr lang="en-GB" sz="3500" dirty="0" err="1"/>
              <a:t>nrwmi</a:t>
            </a:r>
            <a:r>
              <a:rPr lang="en-GB" sz="3500" dirty="0"/>
              <a:t>@</a:t>
            </a:r>
          </a:p>
          <a:p>
            <a:pPr>
              <a:spcBef>
                <a:spcPts val="0"/>
              </a:spcBef>
            </a:pPr>
            <a:r>
              <a:rPr lang="en-GB" sz="3500" dirty="0"/>
              <a:t> </a:t>
            </a:r>
            <a:r>
              <a:rPr lang="en-GB" sz="3500" dirty="0" err="1"/>
              <a:t>alla</a:t>
            </a:r>
            <a:r>
              <a:rPr lang="en-GB" sz="3500" dirty="0"/>
              <a:t> `</a:t>
            </a:r>
            <a:r>
              <a:rPr lang="en-GB" sz="3500" dirty="0" err="1"/>
              <a:t>n;of</a:t>
            </a:r>
            <a:r>
              <a:rPr lang="en-GB" sz="3500" dirty="0"/>
              <a:t> pe V] `</a:t>
            </a:r>
            <a:r>
              <a:rPr lang="en-GB" sz="3500" dirty="0" err="1"/>
              <a:t>mmyi</a:t>
            </a:r>
            <a:r>
              <a:rPr lang="en-GB" sz="3500" dirty="0"/>
              <a:t>@ </a:t>
            </a:r>
            <a:r>
              <a:rPr lang="en-GB" sz="3500" dirty="0" err="1"/>
              <a:t>af`i</a:t>
            </a:r>
            <a:r>
              <a:rPr lang="en-GB" sz="3500" dirty="0"/>
              <a:t> </a:t>
            </a:r>
            <a:r>
              <a:rPr lang="en-GB" sz="3500" dirty="0" err="1"/>
              <a:t>ouoh</a:t>
            </a:r>
            <a:r>
              <a:rPr lang="en-GB" sz="3500" dirty="0"/>
              <a:t> </a:t>
            </a:r>
            <a:r>
              <a:rPr lang="en-GB" sz="3500" dirty="0" err="1"/>
              <a:t>afcw</a:t>
            </a:r>
            <a:r>
              <a:rPr lang="en-GB" sz="3500" dirty="0"/>
              <a:t>] `</a:t>
            </a:r>
            <a:r>
              <a:rPr lang="en-GB" sz="3500" dirty="0" err="1"/>
              <a:t>mmon</a:t>
            </a:r>
            <a:r>
              <a:rPr lang="en-GB" sz="3500" dirty="0"/>
              <a:t>.</a:t>
            </a:r>
          </a:p>
        </p:txBody>
      </p:sp>
    </p:spTree>
    <p:extLst>
      <p:ext uri="{BB962C8B-B14F-4D97-AF65-F5344CB8AC3E}">
        <p14:creationId xmlns:p14="http://schemas.microsoft.com/office/powerpoint/2010/main" val="3976005562"/>
      </p:ext>
    </p:extLst>
  </p:cSld>
  <p:clrMapOvr>
    <a:masterClrMapping/>
  </p:clrMapOvr>
</p:sld>
</file>

<file path=ppt/slides/slide12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6D9669-DDAF-4396-B887-AF857D8F845E}"/>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3FFF1B3D-5BB3-43A1-9984-BCE618E5F79D}"/>
              </a:ext>
            </a:extLst>
          </p:cNvPr>
          <p:cNvSpPr>
            <a:spLocks noGrp="1"/>
          </p:cNvSpPr>
          <p:nvPr>
            <p:ph type="body" sz="quarter" idx="10"/>
          </p:nvPr>
        </p:nvSpPr>
        <p:spPr/>
        <p:txBody>
          <a:bodyPr/>
          <a:lstStyle/>
          <a:p>
            <a:r>
              <a:rPr lang="ar-EG" sz="3400" dirty="0"/>
              <a:t>تي إسمارو أووت خين ني هيومي: إف إسمارأو أووت إنـچيه بي كاربوس: أو ماريا إثماڤ إمفنوتي: تي بارثينوس إن أتثوليب.</a:t>
            </a:r>
            <a:endParaRPr lang="en-GB" sz="3400" dirty="0"/>
          </a:p>
        </p:txBody>
      </p:sp>
      <p:sp>
        <p:nvSpPr>
          <p:cNvPr id="4" name="Text Placeholder 3">
            <a:extLst>
              <a:ext uri="{FF2B5EF4-FFF2-40B4-BE49-F238E27FC236}">
                <a16:creationId xmlns:a16="http://schemas.microsoft.com/office/drawing/2014/main" id="{56CCDEFE-2E46-46DA-AC75-4E2A300498BE}"/>
              </a:ext>
            </a:extLst>
          </p:cNvPr>
          <p:cNvSpPr>
            <a:spLocks noGrp="1"/>
          </p:cNvSpPr>
          <p:nvPr>
            <p:ph type="body" sz="quarter" idx="11"/>
          </p:nvPr>
        </p:nvSpPr>
        <p:spPr>
          <a:xfrm>
            <a:off x="0" y="3710609"/>
            <a:ext cx="9144000" cy="1189740"/>
          </a:xfrm>
        </p:spPr>
        <p:txBody>
          <a:bodyPr anchor="ctr"/>
          <a:lstStyle/>
          <a:p>
            <a:r>
              <a:rPr lang="ar-EG" sz="3600" dirty="0"/>
              <a:t>مباركة أنت في النساء، ومباركة ثمرتك، يا مريم أم الله، العذراء غير الدنسة. </a:t>
            </a:r>
            <a:endParaRPr lang="en-GB" sz="3600" dirty="0"/>
          </a:p>
        </p:txBody>
      </p:sp>
      <p:sp>
        <p:nvSpPr>
          <p:cNvPr id="5" name="Text Placeholder 4">
            <a:extLst>
              <a:ext uri="{FF2B5EF4-FFF2-40B4-BE49-F238E27FC236}">
                <a16:creationId xmlns:a16="http://schemas.microsoft.com/office/drawing/2014/main" id="{9C74732D-9326-43A2-BE40-BBC4441C4476}"/>
              </a:ext>
            </a:extLst>
          </p:cNvPr>
          <p:cNvSpPr>
            <a:spLocks noGrp="1"/>
          </p:cNvSpPr>
          <p:nvPr>
            <p:ph type="body" sz="quarter" idx="12"/>
          </p:nvPr>
        </p:nvSpPr>
        <p:spPr>
          <a:xfrm>
            <a:off x="0" y="4642459"/>
            <a:ext cx="9144000" cy="1189740"/>
          </a:xfrm>
        </p:spPr>
        <p:txBody>
          <a:bodyPr anchor="b"/>
          <a:lstStyle/>
          <a:p>
            <a:r>
              <a:rPr kumimoji="0" lang="pt-BR" sz="3400" i="0" u="none" strike="noStrike" kern="0" cap="none" spc="0" normalizeH="0" baseline="0" noProof="0" dirty="0">
                <a:ln>
                  <a:noFill/>
                </a:ln>
                <a:effectLst/>
                <a:uLnTx/>
                <a:uFillTx/>
                <a:latin typeface="CS New Athanasius" panose="020B0500000000000000" pitchFamily="34" charset="0"/>
                <a:ea typeface="+mn-ea"/>
                <a:cs typeface="Times New Roman" pitchFamily="18" charset="0"/>
              </a:rPr>
              <a:t>Te`cmarwout qen nihi`omi@ `f`cmarwout `nje pekarpoc @ `w Mari`a `;mau `mV]@ ]Par;enoc `nat;wleb.</a:t>
            </a:r>
          </a:p>
        </p:txBody>
      </p:sp>
    </p:spTree>
    <p:extLst>
      <p:ext uri="{BB962C8B-B14F-4D97-AF65-F5344CB8AC3E}">
        <p14:creationId xmlns:p14="http://schemas.microsoft.com/office/powerpoint/2010/main" val="2507129060"/>
      </p:ext>
    </p:extLst>
  </p:cSld>
  <p:clrMapOvr>
    <a:masterClrMapping/>
  </p:clrMapOvr>
</p:sld>
</file>

<file path=ppt/slides/slide12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A88EE5-DA12-44E9-8C6E-833C3DA5ABB1}"/>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4EF9368B-D603-4B41-8B02-0DCBBD86AE8F}"/>
              </a:ext>
            </a:extLst>
          </p:cNvPr>
          <p:cNvSpPr>
            <a:spLocks noGrp="1"/>
          </p:cNvSpPr>
          <p:nvPr>
            <p:ph type="body" sz="quarter" idx="10"/>
          </p:nvPr>
        </p:nvSpPr>
        <p:spPr>
          <a:xfrm>
            <a:off x="0" y="5699827"/>
            <a:ext cx="9144000" cy="1151547"/>
          </a:xfrm>
        </p:spPr>
        <p:txBody>
          <a:bodyPr/>
          <a:lstStyle/>
          <a:p>
            <a:r>
              <a:rPr lang="ar-EG" sz="3400" dirty="0"/>
              <a:t>چيه أفشاي نان إيڤول إنخيتي: إنـچيه بيرى إنتيه تي ميثمي: إيه ريه بي طالتشو كي خا نيف تينه: چيه أنثوف بيه بي ريف ثاميو. </a:t>
            </a:r>
            <a:endParaRPr lang="en-GB" sz="3400" dirty="0"/>
          </a:p>
        </p:txBody>
      </p:sp>
      <p:sp>
        <p:nvSpPr>
          <p:cNvPr id="4" name="Text Placeholder 3">
            <a:extLst>
              <a:ext uri="{FF2B5EF4-FFF2-40B4-BE49-F238E27FC236}">
                <a16:creationId xmlns:a16="http://schemas.microsoft.com/office/drawing/2014/main" id="{F7EC29CE-C7FE-447D-87EE-5547E5928ABB}"/>
              </a:ext>
            </a:extLst>
          </p:cNvPr>
          <p:cNvSpPr>
            <a:spLocks noGrp="1"/>
          </p:cNvSpPr>
          <p:nvPr>
            <p:ph type="body" sz="quarter" idx="11"/>
          </p:nvPr>
        </p:nvSpPr>
        <p:spPr/>
        <p:txBody>
          <a:bodyPr/>
          <a:lstStyle/>
          <a:p>
            <a:r>
              <a:rPr lang="ar-EG" sz="3700" dirty="0"/>
              <a:t>لأنه قد أشرق لنا، منك شمس البر، والشفاء في جناحيها، لأنه هو الخالق.</a:t>
            </a:r>
            <a:endParaRPr lang="en-GB" sz="3700" dirty="0"/>
          </a:p>
        </p:txBody>
      </p:sp>
      <p:sp>
        <p:nvSpPr>
          <p:cNvPr id="5" name="Text Placeholder 4">
            <a:extLst>
              <a:ext uri="{FF2B5EF4-FFF2-40B4-BE49-F238E27FC236}">
                <a16:creationId xmlns:a16="http://schemas.microsoft.com/office/drawing/2014/main" id="{1DB37332-1CC5-47F9-85EC-C3C69514211D}"/>
              </a:ext>
            </a:extLst>
          </p:cNvPr>
          <p:cNvSpPr>
            <a:spLocks noGrp="1"/>
          </p:cNvSpPr>
          <p:nvPr>
            <p:ph type="body" sz="quarter" idx="12"/>
          </p:nvPr>
        </p:nvSpPr>
        <p:spPr>
          <a:xfrm>
            <a:off x="0" y="4738780"/>
            <a:ext cx="9144000" cy="961047"/>
          </a:xfrm>
        </p:spPr>
        <p:txBody>
          <a:bodyPr/>
          <a:lstStyle/>
          <a:p>
            <a:r>
              <a:rPr lang="en-GB" sz="3450" dirty="0"/>
              <a:t>Je </a:t>
            </a:r>
            <a:r>
              <a:rPr lang="en-GB" sz="3450" dirty="0" err="1"/>
              <a:t>afsai</a:t>
            </a:r>
            <a:r>
              <a:rPr lang="en-GB" sz="3450" dirty="0"/>
              <a:t> nan `</a:t>
            </a:r>
            <a:r>
              <a:rPr lang="en-GB" sz="3450" dirty="0" err="1"/>
              <a:t>ebol</a:t>
            </a:r>
            <a:r>
              <a:rPr lang="en-GB" sz="3450" dirty="0"/>
              <a:t> `</a:t>
            </a:r>
            <a:r>
              <a:rPr lang="en-GB" sz="3450" dirty="0" err="1"/>
              <a:t>nqy</a:t>
            </a:r>
            <a:r>
              <a:rPr lang="en-GB" sz="3450" dirty="0"/>
              <a:t>]@ `</a:t>
            </a:r>
            <a:r>
              <a:rPr lang="en-GB" sz="3450" dirty="0" err="1"/>
              <a:t>nje</a:t>
            </a:r>
            <a:r>
              <a:rPr lang="en-GB" sz="3450" dirty="0"/>
              <a:t> </a:t>
            </a:r>
            <a:r>
              <a:rPr lang="en-GB" sz="3450" dirty="0" err="1"/>
              <a:t>piry</a:t>
            </a:r>
            <a:r>
              <a:rPr lang="en-GB" sz="3450" dirty="0"/>
              <a:t> `</a:t>
            </a:r>
            <a:r>
              <a:rPr lang="en-GB" sz="3450" dirty="0" err="1"/>
              <a:t>nte</a:t>
            </a:r>
            <a:r>
              <a:rPr lang="en-GB" sz="3450" dirty="0"/>
              <a:t> ]</a:t>
            </a:r>
            <a:r>
              <a:rPr lang="en-GB" sz="3450" dirty="0" err="1"/>
              <a:t>me;myi</a:t>
            </a:r>
            <a:r>
              <a:rPr lang="en-GB" sz="3450" dirty="0"/>
              <a:t>@</a:t>
            </a:r>
          </a:p>
          <a:p>
            <a:r>
              <a:rPr lang="en-GB" sz="3450" dirty="0"/>
              <a:t> `ere </a:t>
            </a:r>
            <a:r>
              <a:rPr lang="en-GB" sz="3450" dirty="0" err="1"/>
              <a:t>pital</a:t>
            </a:r>
            <a:r>
              <a:rPr lang="en-GB" sz="3450" dirty="0"/>
              <a:t>[o ,y </a:t>
            </a:r>
            <a:r>
              <a:rPr lang="en-GB" sz="3450" dirty="0" err="1"/>
              <a:t>qa</a:t>
            </a:r>
            <a:r>
              <a:rPr lang="en-GB" sz="3450" dirty="0"/>
              <a:t> </a:t>
            </a:r>
            <a:r>
              <a:rPr lang="en-GB" sz="3450" dirty="0" err="1"/>
              <a:t>neftenh</a:t>
            </a:r>
            <a:r>
              <a:rPr lang="en-GB" sz="3450" dirty="0"/>
              <a:t>@ je `</a:t>
            </a:r>
            <a:r>
              <a:rPr lang="en-GB" sz="3450" dirty="0" err="1"/>
              <a:t>n;of</a:t>
            </a:r>
            <a:r>
              <a:rPr lang="en-GB" sz="3450" dirty="0"/>
              <a:t> pe </a:t>
            </a:r>
            <a:r>
              <a:rPr lang="en-GB" sz="3450" dirty="0" err="1"/>
              <a:t>piref;ami`o</a:t>
            </a:r>
            <a:r>
              <a:rPr lang="en-GB" sz="3450" dirty="0"/>
              <a:t>.</a:t>
            </a:r>
          </a:p>
        </p:txBody>
      </p:sp>
    </p:spTree>
    <p:extLst>
      <p:ext uri="{BB962C8B-B14F-4D97-AF65-F5344CB8AC3E}">
        <p14:creationId xmlns:p14="http://schemas.microsoft.com/office/powerpoint/2010/main" val="504426978"/>
      </p:ext>
    </p:extLst>
  </p:cSld>
  <p:clrMapOvr>
    <a:masterClrMapping/>
  </p:clrMapOvr>
</p:sld>
</file>

<file path=ppt/slides/slide12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C8E27D-6A6F-4B42-A0A0-5C9E9114FEA9}"/>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9FCA8D4A-1248-4A75-A252-86209D80BACD}"/>
              </a:ext>
            </a:extLst>
          </p:cNvPr>
          <p:cNvSpPr>
            <a:spLocks noGrp="1"/>
          </p:cNvSpPr>
          <p:nvPr>
            <p:ph type="body" sz="quarter" idx="10"/>
          </p:nvPr>
        </p:nvSpPr>
        <p:spPr>
          <a:xfrm>
            <a:off x="0" y="5772149"/>
            <a:ext cx="9144000" cy="1079225"/>
          </a:xfrm>
        </p:spPr>
        <p:txBody>
          <a:bodyPr/>
          <a:lstStyle/>
          <a:p>
            <a:r>
              <a:rPr lang="ar-EG" sz="3300" dirty="0"/>
              <a:t>إنثوف أفتشي إنني إيه تيه نون: أفتي نان إنني إيه تين نوف: تين هوس إيروف تين تي أو أوو ناف: تين إرهوو أو تشيسي إمموف. </a:t>
            </a:r>
            <a:endParaRPr lang="en-GB" sz="3300" dirty="0"/>
          </a:p>
        </p:txBody>
      </p:sp>
      <p:sp>
        <p:nvSpPr>
          <p:cNvPr id="4" name="Text Placeholder 3">
            <a:extLst>
              <a:ext uri="{FF2B5EF4-FFF2-40B4-BE49-F238E27FC236}">
                <a16:creationId xmlns:a16="http://schemas.microsoft.com/office/drawing/2014/main" id="{5AC45A3D-23F6-4E49-BB28-1F9658C4B73D}"/>
              </a:ext>
            </a:extLst>
          </p:cNvPr>
          <p:cNvSpPr>
            <a:spLocks noGrp="1"/>
          </p:cNvSpPr>
          <p:nvPr>
            <p:ph type="body" sz="quarter" idx="11"/>
          </p:nvPr>
        </p:nvSpPr>
        <p:spPr>
          <a:xfrm>
            <a:off x="0" y="3710609"/>
            <a:ext cx="9144000" cy="852572"/>
          </a:xfrm>
        </p:spPr>
        <p:txBody>
          <a:bodyPr/>
          <a:lstStyle/>
          <a:p>
            <a:r>
              <a:rPr lang="ar-EG" dirty="0"/>
              <a:t>هو أخذ الذى لنا، وأعطانا الذى له، نسبحه ونمجده، ونزيده علواً.</a:t>
            </a:r>
            <a:endParaRPr lang="en-GB" dirty="0"/>
          </a:p>
        </p:txBody>
      </p:sp>
      <p:sp>
        <p:nvSpPr>
          <p:cNvPr id="5" name="Text Placeholder 4">
            <a:extLst>
              <a:ext uri="{FF2B5EF4-FFF2-40B4-BE49-F238E27FC236}">
                <a16:creationId xmlns:a16="http://schemas.microsoft.com/office/drawing/2014/main" id="{395ECFA1-4FF8-4CEF-98B4-02C2B8EEEA80}"/>
              </a:ext>
            </a:extLst>
          </p:cNvPr>
          <p:cNvSpPr>
            <a:spLocks noGrp="1"/>
          </p:cNvSpPr>
          <p:nvPr>
            <p:ph type="body" sz="quarter" idx="12"/>
          </p:nvPr>
        </p:nvSpPr>
        <p:spPr>
          <a:xfrm>
            <a:off x="0" y="4777493"/>
            <a:ext cx="9144000" cy="994656"/>
          </a:xfrm>
        </p:spPr>
        <p:txBody>
          <a:bodyPr/>
          <a:lstStyle/>
          <a:p>
            <a:r>
              <a:rPr lang="en-GB" sz="3700" dirty="0" err="1"/>
              <a:t>N;of</a:t>
            </a:r>
            <a:r>
              <a:rPr lang="en-GB" sz="3700" dirty="0"/>
              <a:t> </a:t>
            </a:r>
            <a:r>
              <a:rPr lang="en-GB" sz="3700" dirty="0" err="1"/>
              <a:t>af</a:t>
            </a:r>
            <a:r>
              <a:rPr lang="en-GB" sz="3700" dirty="0"/>
              <a:t>[</a:t>
            </a:r>
            <a:r>
              <a:rPr lang="en-GB" sz="3700" dirty="0" err="1"/>
              <a:t>i</a:t>
            </a:r>
            <a:r>
              <a:rPr lang="en-GB" sz="3700" dirty="0"/>
              <a:t> `</a:t>
            </a:r>
            <a:r>
              <a:rPr lang="en-GB" sz="3700" dirty="0" err="1"/>
              <a:t>nny`ete</a:t>
            </a:r>
            <a:r>
              <a:rPr lang="en-GB" sz="3700" dirty="0"/>
              <a:t> noun@ </a:t>
            </a:r>
            <a:r>
              <a:rPr lang="en-GB" sz="3700" dirty="0" err="1"/>
              <a:t>af</a:t>
            </a:r>
            <a:r>
              <a:rPr lang="en-GB" sz="3700" dirty="0"/>
              <a:t>] nan `</a:t>
            </a:r>
            <a:r>
              <a:rPr lang="en-GB" sz="3700" dirty="0" err="1"/>
              <a:t>nny`ete</a:t>
            </a:r>
            <a:r>
              <a:rPr lang="en-GB" sz="3700" dirty="0"/>
              <a:t> </a:t>
            </a:r>
            <a:r>
              <a:rPr lang="en-GB" sz="3700" dirty="0" err="1"/>
              <a:t>nouf</a:t>
            </a:r>
            <a:r>
              <a:rPr lang="en-GB" sz="3700" dirty="0"/>
              <a:t>@ </a:t>
            </a:r>
            <a:r>
              <a:rPr lang="en-GB" sz="3700" dirty="0" err="1"/>
              <a:t>tehwc</a:t>
            </a:r>
            <a:r>
              <a:rPr lang="en-GB" sz="3700" dirty="0"/>
              <a:t> `</a:t>
            </a:r>
            <a:r>
              <a:rPr lang="en-GB" sz="3700" dirty="0" err="1"/>
              <a:t>erof</a:t>
            </a:r>
            <a:r>
              <a:rPr lang="en-GB" sz="3700" dirty="0"/>
              <a:t> ten]`</a:t>
            </a:r>
            <a:r>
              <a:rPr lang="en-GB" sz="3700" dirty="0" err="1"/>
              <a:t>wou</a:t>
            </a:r>
            <a:r>
              <a:rPr lang="en-GB" sz="3700" dirty="0"/>
              <a:t> </a:t>
            </a:r>
            <a:r>
              <a:rPr lang="en-GB" sz="3700" dirty="0" err="1"/>
              <a:t>naf</a:t>
            </a:r>
            <a:r>
              <a:rPr lang="en-GB" sz="3700" dirty="0"/>
              <a:t>@ </a:t>
            </a:r>
            <a:r>
              <a:rPr lang="en-GB" sz="3700" dirty="0" err="1"/>
              <a:t>ten`erhou`o</a:t>
            </a:r>
            <a:r>
              <a:rPr lang="en-GB" sz="3700" dirty="0"/>
              <a:t> [</a:t>
            </a:r>
            <a:r>
              <a:rPr lang="en-GB" sz="3700" dirty="0" err="1"/>
              <a:t>ici</a:t>
            </a:r>
            <a:r>
              <a:rPr lang="en-GB" sz="3700" dirty="0"/>
              <a:t> `</a:t>
            </a:r>
            <a:r>
              <a:rPr lang="en-GB" sz="3700" dirty="0" err="1"/>
              <a:t>mmof</a:t>
            </a:r>
            <a:r>
              <a:rPr lang="en-GB" sz="3700" dirty="0"/>
              <a:t>.</a:t>
            </a:r>
          </a:p>
        </p:txBody>
      </p:sp>
    </p:spTree>
    <p:extLst>
      <p:ext uri="{BB962C8B-B14F-4D97-AF65-F5344CB8AC3E}">
        <p14:creationId xmlns:p14="http://schemas.microsoft.com/office/powerpoint/2010/main" val="3389230335"/>
      </p:ext>
    </p:extLst>
  </p:cSld>
  <p:clrMapOvr>
    <a:masterClrMapping/>
  </p:clrMapOvr>
</p:sld>
</file>

<file path=ppt/slides/slide12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5E50FB-F2B4-4288-B806-C94235DE1603}"/>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C417678B-AA95-4C4D-A951-0354FCA9C230}"/>
              </a:ext>
            </a:extLst>
          </p:cNvPr>
          <p:cNvSpPr>
            <a:spLocks noGrp="1"/>
          </p:cNvSpPr>
          <p:nvPr>
            <p:ph type="body" sz="quarter" idx="10"/>
          </p:nvPr>
        </p:nvSpPr>
        <p:spPr>
          <a:xfrm>
            <a:off x="0" y="5835097"/>
            <a:ext cx="9144000" cy="1016277"/>
          </a:xfrm>
        </p:spPr>
        <p:txBody>
          <a:bodyPr/>
          <a:lstStyle/>
          <a:p>
            <a:r>
              <a:rPr lang="ar-EG" sz="3300" dirty="0"/>
              <a:t>تيه إسمارو أووت إيه هوتيه إتفيه: تيه طايوت إيه هوتيه إبكاهي: تيصا إبشوي إم مڤئي نيڤين: نيم بيثنا إشصاچي إيه بيه طايو.</a:t>
            </a:r>
            <a:endParaRPr lang="en-GB" sz="3300" dirty="0"/>
          </a:p>
        </p:txBody>
      </p:sp>
      <p:sp>
        <p:nvSpPr>
          <p:cNvPr id="4" name="Text Placeholder 3">
            <a:extLst>
              <a:ext uri="{FF2B5EF4-FFF2-40B4-BE49-F238E27FC236}">
                <a16:creationId xmlns:a16="http://schemas.microsoft.com/office/drawing/2014/main" id="{8C5F5886-7717-47B4-BC34-16CD63FAF721}"/>
              </a:ext>
            </a:extLst>
          </p:cNvPr>
          <p:cNvSpPr>
            <a:spLocks noGrp="1"/>
          </p:cNvSpPr>
          <p:nvPr>
            <p:ph type="body" sz="quarter" idx="11"/>
          </p:nvPr>
        </p:nvSpPr>
        <p:spPr>
          <a:xfrm>
            <a:off x="0" y="3710609"/>
            <a:ext cx="9144000" cy="1121464"/>
          </a:xfrm>
        </p:spPr>
        <p:txBody>
          <a:bodyPr/>
          <a:lstStyle/>
          <a:p>
            <a:r>
              <a:rPr lang="ar-EG" sz="3600" dirty="0"/>
              <a:t>مباركة أنت أفضل من السماء، ومكرمة أفضل من الأرض، أنت فقت كل فكر، من يقدر أن يصف كرامتك.</a:t>
            </a:r>
            <a:endParaRPr lang="en-GB" sz="3600" dirty="0"/>
          </a:p>
        </p:txBody>
      </p:sp>
      <p:sp>
        <p:nvSpPr>
          <p:cNvPr id="5" name="Text Placeholder 4">
            <a:extLst>
              <a:ext uri="{FF2B5EF4-FFF2-40B4-BE49-F238E27FC236}">
                <a16:creationId xmlns:a16="http://schemas.microsoft.com/office/drawing/2014/main" id="{3B92E355-1292-42F3-BC4C-0BD4FDFEDA5A}"/>
              </a:ext>
            </a:extLst>
          </p:cNvPr>
          <p:cNvSpPr>
            <a:spLocks noGrp="1"/>
          </p:cNvSpPr>
          <p:nvPr>
            <p:ph type="body" sz="quarter" idx="12"/>
          </p:nvPr>
        </p:nvSpPr>
        <p:spPr>
          <a:xfrm>
            <a:off x="0" y="4832073"/>
            <a:ext cx="9144000" cy="1003024"/>
          </a:xfrm>
        </p:spPr>
        <p:txBody>
          <a:bodyPr anchor="b"/>
          <a:lstStyle/>
          <a:p>
            <a:r>
              <a:rPr lang="en-GB" sz="3600" dirty="0" err="1"/>
              <a:t>Te`cmarwout</a:t>
            </a:r>
            <a:r>
              <a:rPr lang="en-GB" sz="3600" dirty="0"/>
              <a:t> `</a:t>
            </a:r>
            <a:r>
              <a:rPr lang="en-GB" sz="3600" dirty="0" err="1"/>
              <a:t>ehote</a:t>
            </a:r>
            <a:r>
              <a:rPr lang="en-GB" sz="3600" dirty="0"/>
              <a:t> `</a:t>
            </a:r>
            <a:r>
              <a:rPr lang="en-GB" sz="3600" dirty="0" err="1"/>
              <a:t>tve</a:t>
            </a:r>
            <a:r>
              <a:rPr lang="en-GB" sz="3600" dirty="0"/>
              <a:t>@ </a:t>
            </a:r>
            <a:r>
              <a:rPr lang="en-GB" sz="3600" dirty="0" err="1"/>
              <a:t>tetaiyout</a:t>
            </a:r>
            <a:r>
              <a:rPr lang="en-GB" sz="3600" dirty="0"/>
              <a:t> `</a:t>
            </a:r>
            <a:r>
              <a:rPr lang="en-GB" sz="3600" dirty="0" err="1"/>
              <a:t>ehote</a:t>
            </a:r>
            <a:r>
              <a:rPr lang="en-GB" sz="3600" dirty="0"/>
              <a:t> `</a:t>
            </a:r>
            <a:r>
              <a:rPr lang="en-GB" sz="3600" dirty="0" err="1"/>
              <a:t>pkahi</a:t>
            </a:r>
            <a:r>
              <a:rPr lang="en-GB" sz="3600" dirty="0"/>
              <a:t> @ </a:t>
            </a:r>
            <a:r>
              <a:rPr lang="en-GB" sz="3600" dirty="0" err="1"/>
              <a:t>teca`pswi</a:t>
            </a:r>
            <a:r>
              <a:rPr lang="en-GB" sz="3600" dirty="0"/>
              <a:t> `</a:t>
            </a:r>
            <a:r>
              <a:rPr lang="en-GB" sz="3600" dirty="0" err="1"/>
              <a:t>mmeu`i</a:t>
            </a:r>
            <a:r>
              <a:rPr lang="en-GB" sz="3600" dirty="0"/>
              <a:t> </a:t>
            </a:r>
            <a:r>
              <a:rPr lang="en-GB" sz="3600" dirty="0" err="1"/>
              <a:t>niben</a:t>
            </a:r>
            <a:r>
              <a:rPr lang="en-GB" sz="3600" dirty="0"/>
              <a:t>@ </a:t>
            </a:r>
            <a:r>
              <a:rPr lang="en-GB" sz="3600" dirty="0" err="1"/>
              <a:t>nim</a:t>
            </a:r>
            <a:r>
              <a:rPr lang="en-GB" sz="3600" dirty="0"/>
              <a:t> </a:t>
            </a:r>
            <a:r>
              <a:rPr lang="en-GB" sz="3600" dirty="0" err="1"/>
              <a:t>pe;na`scaji</a:t>
            </a:r>
            <a:r>
              <a:rPr lang="en-GB" sz="3600" dirty="0"/>
              <a:t> </a:t>
            </a:r>
            <a:r>
              <a:rPr lang="en-GB" sz="3600" dirty="0" err="1"/>
              <a:t>epetai`o</a:t>
            </a:r>
            <a:r>
              <a:rPr lang="en-GB" sz="3600" dirty="0"/>
              <a:t>.</a:t>
            </a:r>
          </a:p>
        </p:txBody>
      </p:sp>
    </p:spTree>
    <p:extLst>
      <p:ext uri="{BB962C8B-B14F-4D97-AF65-F5344CB8AC3E}">
        <p14:creationId xmlns:p14="http://schemas.microsoft.com/office/powerpoint/2010/main" val="697358559"/>
      </p:ext>
    </p:extLst>
  </p:cSld>
  <p:clrMapOvr>
    <a:masterClrMapping/>
  </p:clrMapOvr>
</p:sld>
</file>

<file path=ppt/slides/slide12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B01A43-CBD9-4524-9941-49A4D15860F3}"/>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FB1E267A-D03A-4AFF-84EE-E80D0D4B50EF}"/>
              </a:ext>
            </a:extLst>
          </p:cNvPr>
          <p:cNvSpPr>
            <a:spLocks noGrp="1"/>
          </p:cNvSpPr>
          <p:nvPr>
            <p:ph type="body" sz="quarter" idx="10"/>
          </p:nvPr>
        </p:nvSpPr>
        <p:spPr/>
        <p:txBody>
          <a:bodyPr/>
          <a:lstStyle/>
          <a:p>
            <a:r>
              <a:rPr lang="ar-EG" sz="3600" dirty="0"/>
              <a:t>إممون في إت تين ثونت إيرو: أو ماريا تيبارثينوس: ني آنجيلوس سيه طايو إممو:</a:t>
            </a:r>
            <a:r>
              <a:rPr lang="en-US" sz="3600" dirty="0"/>
              <a:t> </a:t>
            </a:r>
            <a:r>
              <a:rPr lang="ar-EG" sz="3600" dirty="0"/>
              <a:t>ني سيرافيم سيه تي أو أوو نيه.</a:t>
            </a:r>
            <a:endParaRPr lang="en-GB" sz="3600" dirty="0"/>
          </a:p>
        </p:txBody>
      </p:sp>
      <p:sp>
        <p:nvSpPr>
          <p:cNvPr id="4" name="Text Placeholder 3">
            <a:extLst>
              <a:ext uri="{FF2B5EF4-FFF2-40B4-BE49-F238E27FC236}">
                <a16:creationId xmlns:a16="http://schemas.microsoft.com/office/drawing/2014/main" id="{DABA8751-AFDE-4B5C-B4DD-2950B3491E4D}"/>
              </a:ext>
            </a:extLst>
          </p:cNvPr>
          <p:cNvSpPr>
            <a:spLocks noGrp="1"/>
          </p:cNvSpPr>
          <p:nvPr>
            <p:ph type="body" sz="quarter" idx="11"/>
          </p:nvPr>
        </p:nvSpPr>
        <p:spPr/>
        <p:txBody>
          <a:bodyPr anchor="ctr"/>
          <a:lstStyle/>
          <a:p>
            <a:r>
              <a:rPr lang="ar-EG" sz="3100" dirty="0"/>
              <a:t>ليس من يشبهك، يا مريم العذراء، الملائكة تكرمك، والسيرافيم تمجدك.</a:t>
            </a:r>
            <a:endParaRPr lang="en-GB" sz="3100" dirty="0"/>
          </a:p>
        </p:txBody>
      </p:sp>
      <p:sp>
        <p:nvSpPr>
          <p:cNvPr id="5" name="Text Placeholder 4">
            <a:extLst>
              <a:ext uri="{FF2B5EF4-FFF2-40B4-BE49-F238E27FC236}">
                <a16:creationId xmlns:a16="http://schemas.microsoft.com/office/drawing/2014/main" id="{A5A9F6DD-58F0-42C8-A705-B7CDA0364F08}"/>
              </a:ext>
            </a:extLst>
          </p:cNvPr>
          <p:cNvSpPr>
            <a:spLocks noGrp="1"/>
          </p:cNvSpPr>
          <p:nvPr>
            <p:ph type="body" sz="quarter" idx="12"/>
          </p:nvPr>
        </p:nvSpPr>
        <p:spPr/>
        <p:txBody>
          <a:bodyPr/>
          <a:lstStyle/>
          <a:p>
            <a:r>
              <a:rPr lang="en-GB" sz="3800" dirty="0" err="1"/>
              <a:t>Mmon</a:t>
            </a:r>
            <a:r>
              <a:rPr lang="en-GB" sz="3800" dirty="0"/>
              <a:t> </a:t>
            </a:r>
            <a:r>
              <a:rPr lang="en-GB" sz="3800" dirty="0" err="1"/>
              <a:t>vy`etten;wnt</a:t>
            </a:r>
            <a:r>
              <a:rPr lang="en-GB" sz="3800" dirty="0"/>
              <a:t> `</a:t>
            </a:r>
            <a:r>
              <a:rPr lang="en-GB" sz="3800" dirty="0" err="1"/>
              <a:t>ero</a:t>
            </a:r>
            <a:r>
              <a:rPr lang="en-GB" sz="3800" dirty="0"/>
              <a:t>@ `w Maria ]</a:t>
            </a:r>
            <a:r>
              <a:rPr lang="en-GB" sz="3800" dirty="0" err="1"/>
              <a:t>Par;enoc</a:t>
            </a:r>
            <a:r>
              <a:rPr lang="en-GB" sz="3800" dirty="0"/>
              <a:t>@ </a:t>
            </a:r>
            <a:r>
              <a:rPr lang="en-GB" sz="3800" dirty="0" err="1"/>
              <a:t>ni`aggeloc</a:t>
            </a:r>
            <a:r>
              <a:rPr lang="en-GB" sz="3800" dirty="0"/>
              <a:t> </a:t>
            </a:r>
            <a:r>
              <a:rPr lang="en-GB" sz="3800" dirty="0" err="1"/>
              <a:t>cetai`o</a:t>
            </a:r>
            <a:r>
              <a:rPr lang="en-GB" sz="3800" dirty="0"/>
              <a:t> `</a:t>
            </a:r>
            <a:r>
              <a:rPr lang="en-GB" sz="3800" dirty="0" err="1"/>
              <a:t>mmo</a:t>
            </a:r>
            <a:r>
              <a:rPr lang="en-GB" sz="3800" dirty="0"/>
              <a:t>@ </a:t>
            </a:r>
            <a:r>
              <a:rPr lang="en-GB" sz="3800" dirty="0" err="1"/>
              <a:t>niCeravim</a:t>
            </a:r>
            <a:r>
              <a:rPr lang="en-GB" sz="3800" dirty="0"/>
              <a:t> </a:t>
            </a:r>
            <a:r>
              <a:rPr lang="en-GB" sz="3800" dirty="0" err="1"/>
              <a:t>ce</a:t>
            </a:r>
            <a:r>
              <a:rPr lang="en-GB" sz="3800" dirty="0"/>
              <a:t>]`</a:t>
            </a:r>
            <a:r>
              <a:rPr lang="en-GB" sz="3800" dirty="0" err="1"/>
              <a:t>wou</a:t>
            </a:r>
            <a:r>
              <a:rPr lang="en-GB" sz="3800" dirty="0"/>
              <a:t> ne.</a:t>
            </a:r>
          </a:p>
        </p:txBody>
      </p:sp>
    </p:spTree>
    <p:extLst>
      <p:ext uri="{BB962C8B-B14F-4D97-AF65-F5344CB8AC3E}">
        <p14:creationId xmlns:p14="http://schemas.microsoft.com/office/powerpoint/2010/main" val="2707876187"/>
      </p:ext>
    </p:extLst>
  </p:cSld>
  <p:clrMapOvr>
    <a:masterClrMapping/>
  </p:clrMapOvr>
</p:sld>
</file>

<file path=ppt/slides/slide12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7582AD-0294-41B4-A4CF-C58105CD5C9B}"/>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12DF87EB-75AB-4918-B7AD-BC481277D02C}"/>
              </a:ext>
            </a:extLst>
          </p:cNvPr>
          <p:cNvSpPr>
            <a:spLocks noGrp="1"/>
          </p:cNvSpPr>
          <p:nvPr>
            <p:ph type="body" sz="quarter" idx="10"/>
          </p:nvPr>
        </p:nvSpPr>
        <p:spPr/>
        <p:txBody>
          <a:bodyPr/>
          <a:lstStyle/>
          <a:p>
            <a:r>
              <a:rPr lang="ar-EG" sz="3600" dirty="0"/>
              <a:t>چيه آفي إت هيچين ني شيروبيم: إي آفتشي ساركس إيڤول إنخيتي: شا إنتيف هوتبين إيروف: هيتين تيف ميت آغاثوس. </a:t>
            </a:r>
            <a:endParaRPr lang="en-GB" sz="3600" dirty="0"/>
          </a:p>
        </p:txBody>
      </p:sp>
      <p:sp>
        <p:nvSpPr>
          <p:cNvPr id="4" name="Text Placeholder 3">
            <a:extLst>
              <a:ext uri="{FF2B5EF4-FFF2-40B4-BE49-F238E27FC236}">
                <a16:creationId xmlns:a16="http://schemas.microsoft.com/office/drawing/2014/main" id="{6E6BE1A1-A687-4D57-B236-9096009B5A0E}"/>
              </a:ext>
            </a:extLst>
          </p:cNvPr>
          <p:cNvSpPr>
            <a:spLocks noGrp="1"/>
          </p:cNvSpPr>
          <p:nvPr>
            <p:ph type="body" sz="quarter" idx="11"/>
          </p:nvPr>
        </p:nvSpPr>
        <p:spPr/>
        <p:txBody>
          <a:bodyPr/>
          <a:lstStyle/>
          <a:p>
            <a:r>
              <a:rPr lang="ar-EG" sz="3600" dirty="0"/>
              <a:t>لأن الذى على الشاروبيم، أتى وتجسد منك، حتى اتحدنا به، من قبل صلاحه. </a:t>
            </a:r>
            <a:endParaRPr lang="en-GB" sz="3600" dirty="0"/>
          </a:p>
        </p:txBody>
      </p:sp>
      <p:sp>
        <p:nvSpPr>
          <p:cNvPr id="5" name="Text Placeholder 4">
            <a:extLst>
              <a:ext uri="{FF2B5EF4-FFF2-40B4-BE49-F238E27FC236}">
                <a16:creationId xmlns:a16="http://schemas.microsoft.com/office/drawing/2014/main" id="{46D6509B-A6D3-4E6D-BB09-38A570199536}"/>
              </a:ext>
            </a:extLst>
          </p:cNvPr>
          <p:cNvSpPr>
            <a:spLocks noGrp="1"/>
          </p:cNvSpPr>
          <p:nvPr>
            <p:ph type="body" sz="quarter" idx="12"/>
          </p:nvPr>
        </p:nvSpPr>
        <p:spPr>
          <a:xfrm>
            <a:off x="0" y="4671034"/>
            <a:ext cx="9144000" cy="990601"/>
          </a:xfrm>
        </p:spPr>
        <p:txBody>
          <a:bodyPr anchor="ctr"/>
          <a:lstStyle/>
          <a:p>
            <a:r>
              <a:rPr lang="en-GB" sz="3400" dirty="0"/>
              <a:t>Je `a </a:t>
            </a:r>
            <a:r>
              <a:rPr lang="en-GB" sz="3400" dirty="0" err="1"/>
              <a:t>vy`et</a:t>
            </a:r>
            <a:r>
              <a:rPr lang="en-GB" sz="3400" dirty="0"/>
              <a:t> </a:t>
            </a:r>
            <a:r>
              <a:rPr lang="en-GB" sz="3400" dirty="0" err="1"/>
              <a:t>hijen</a:t>
            </a:r>
            <a:r>
              <a:rPr lang="en-GB" sz="3400" dirty="0"/>
              <a:t> </a:t>
            </a:r>
            <a:r>
              <a:rPr lang="en-GB" sz="3400" dirty="0" err="1"/>
              <a:t>ni</a:t>
            </a:r>
            <a:r>
              <a:rPr lang="en-GB" sz="3400" dirty="0"/>
              <a:t>&lt;</a:t>
            </a:r>
            <a:r>
              <a:rPr lang="en-GB" sz="3400" dirty="0" err="1"/>
              <a:t>eroubim</a:t>
            </a:r>
            <a:r>
              <a:rPr lang="en-GB" sz="3400" dirty="0"/>
              <a:t>@ `</a:t>
            </a:r>
            <a:r>
              <a:rPr lang="en-GB" sz="3400" dirty="0" err="1"/>
              <a:t>i</a:t>
            </a:r>
            <a:r>
              <a:rPr lang="en-GB" sz="3400" dirty="0"/>
              <a:t> </a:t>
            </a:r>
            <a:r>
              <a:rPr lang="en-GB" sz="3400" dirty="0" err="1"/>
              <a:t>af</a:t>
            </a:r>
            <a:r>
              <a:rPr lang="en-GB" sz="3400" dirty="0"/>
              <a:t>[</a:t>
            </a:r>
            <a:r>
              <a:rPr lang="en-GB" sz="3400" dirty="0" err="1"/>
              <a:t>icarx</a:t>
            </a:r>
            <a:r>
              <a:rPr lang="en-GB" sz="3400" dirty="0"/>
              <a:t> `</a:t>
            </a:r>
            <a:r>
              <a:rPr lang="en-GB" sz="3400" dirty="0" err="1"/>
              <a:t>ebol</a:t>
            </a:r>
            <a:r>
              <a:rPr lang="en-GB" sz="3400" dirty="0"/>
              <a:t> `</a:t>
            </a:r>
            <a:r>
              <a:rPr lang="en-GB" sz="3400" dirty="0" err="1"/>
              <a:t>nqy</a:t>
            </a:r>
            <a:r>
              <a:rPr lang="en-GB" sz="3400" dirty="0"/>
              <a:t>]@ </a:t>
            </a:r>
            <a:r>
              <a:rPr lang="en-GB" sz="3400" dirty="0" err="1"/>
              <a:t>sa</a:t>
            </a:r>
            <a:r>
              <a:rPr lang="en-GB" sz="3400" dirty="0"/>
              <a:t> `</a:t>
            </a:r>
            <a:r>
              <a:rPr lang="en-GB" sz="3400" dirty="0" err="1"/>
              <a:t>ntefhotpen</a:t>
            </a:r>
            <a:r>
              <a:rPr lang="en-GB" sz="3400" dirty="0"/>
              <a:t> `</a:t>
            </a:r>
            <a:r>
              <a:rPr lang="en-GB" sz="3400" dirty="0" err="1"/>
              <a:t>erof</a:t>
            </a:r>
            <a:r>
              <a:rPr lang="en-GB" sz="3400" dirty="0"/>
              <a:t>@ </a:t>
            </a:r>
            <a:r>
              <a:rPr lang="en-GB" sz="3400" dirty="0" err="1"/>
              <a:t>hiten</a:t>
            </a:r>
            <a:r>
              <a:rPr lang="en-GB" sz="3400" dirty="0"/>
              <a:t> </a:t>
            </a:r>
            <a:r>
              <a:rPr lang="en-GB" sz="3400" dirty="0" err="1"/>
              <a:t>tefmet`aga;oc</a:t>
            </a:r>
            <a:r>
              <a:rPr lang="en-GB" sz="3400" dirty="0"/>
              <a:t>.</a:t>
            </a:r>
          </a:p>
        </p:txBody>
      </p:sp>
    </p:spTree>
    <p:extLst>
      <p:ext uri="{BB962C8B-B14F-4D97-AF65-F5344CB8AC3E}">
        <p14:creationId xmlns:p14="http://schemas.microsoft.com/office/powerpoint/2010/main" val="2486667844"/>
      </p:ext>
    </p:extLst>
  </p:cSld>
  <p:clrMapOvr>
    <a:masterClrMapping/>
  </p:clrMapOvr>
</p:sld>
</file>

<file path=ppt/slides/slide12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D7AB12F-3E54-4C54-A2C4-69AE3AA97862}"/>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9FCA8D4A-1248-4A75-A252-86209D80BACD}"/>
              </a:ext>
            </a:extLst>
          </p:cNvPr>
          <p:cNvSpPr>
            <a:spLocks noGrp="1"/>
          </p:cNvSpPr>
          <p:nvPr>
            <p:ph type="body" sz="quarter" idx="10"/>
          </p:nvPr>
        </p:nvSpPr>
        <p:spPr/>
        <p:txBody>
          <a:bodyPr/>
          <a:lstStyle/>
          <a:p>
            <a:r>
              <a:rPr lang="ar-EG" sz="3300" dirty="0"/>
              <a:t>إنثوف أفتشي إنني إيه تيه نون: أفتي نان إنني إيه تين نوف: تين هوس إيروف تين تي أو أوو ناف: تين إرهوو أو تشيسي إمموف. </a:t>
            </a:r>
            <a:endParaRPr lang="en-GB" sz="3300" dirty="0"/>
          </a:p>
        </p:txBody>
      </p:sp>
      <p:sp>
        <p:nvSpPr>
          <p:cNvPr id="4" name="Text Placeholder 3">
            <a:extLst>
              <a:ext uri="{FF2B5EF4-FFF2-40B4-BE49-F238E27FC236}">
                <a16:creationId xmlns:a16="http://schemas.microsoft.com/office/drawing/2014/main" id="{5AC45A3D-23F6-4E49-BB28-1F9658C4B73D}"/>
              </a:ext>
            </a:extLst>
          </p:cNvPr>
          <p:cNvSpPr>
            <a:spLocks noGrp="1"/>
          </p:cNvSpPr>
          <p:nvPr>
            <p:ph type="body" sz="quarter" idx="11"/>
          </p:nvPr>
        </p:nvSpPr>
        <p:spPr/>
        <p:txBody>
          <a:bodyPr/>
          <a:lstStyle/>
          <a:p>
            <a:r>
              <a:rPr lang="ar-EG" dirty="0"/>
              <a:t>هو أخذ الذى لنا، وأعطانا الذى له، نسبحه ونمجده، ونزيده علواً.</a:t>
            </a:r>
            <a:endParaRPr lang="en-GB" dirty="0"/>
          </a:p>
        </p:txBody>
      </p:sp>
      <p:sp>
        <p:nvSpPr>
          <p:cNvPr id="5" name="Text Placeholder 4">
            <a:extLst>
              <a:ext uri="{FF2B5EF4-FFF2-40B4-BE49-F238E27FC236}">
                <a16:creationId xmlns:a16="http://schemas.microsoft.com/office/drawing/2014/main" id="{395ECFA1-4FF8-4CEF-98B4-02C2B8EEEA80}"/>
              </a:ext>
            </a:extLst>
          </p:cNvPr>
          <p:cNvSpPr>
            <a:spLocks noGrp="1"/>
          </p:cNvSpPr>
          <p:nvPr>
            <p:ph type="body" sz="quarter" idx="12"/>
          </p:nvPr>
        </p:nvSpPr>
        <p:spPr>
          <a:xfrm>
            <a:off x="0" y="4786313"/>
            <a:ext cx="9144000" cy="1060174"/>
          </a:xfrm>
        </p:spPr>
        <p:txBody>
          <a:bodyPr/>
          <a:lstStyle/>
          <a:p>
            <a:r>
              <a:rPr lang="en-GB" sz="3700" dirty="0" err="1"/>
              <a:t>N;of</a:t>
            </a:r>
            <a:r>
              <a:rPr lang="en-GB" sz="3700" dirty="0"/>
              <a:t> </a:t>
            </a:r>
            <a:r>
              <a:rPr lang="en-GB" sz="3700" dirty="0" err="1"/>
              <a:t>af</a:t>
            </a:r>
            <a:r>
              <a:rPr lang="en-GB" sz="3700" dirty="0"/>
              <a:t>[</a:t>
            </a:r>
            <a:r>
              <a:rPr lang="en-GB" sz="3700" dirty="0" err="1"/>
              <a:t>i</a:t>
            </a:r>
            <a:r>
              <a:rPr lang="en-GB" sz="3700" dirty="0"/>
              <a:t> `</a:t>
            </a:r>
            <a:r>
              <a:rPr lang="en-GB" sz="3700" dirty="0" err="1"/>
              <a:t>nny`ete</a:t>
            </a:r>
            <a:r>
              <a:rPr lang="en-GB" sz="3700" dirty="0"/>
              <a:t> noun@ </a:t>
            </a:r>
            <a:r>
              <a:rPr lang="en-GB" sz="3700" dirty="0" err="1"/>
              <a:t>af</a:t>
            </a:r>
            <a:r>
              <a:rPr lang="en-GB" sz="3700" dirty="0"/>
              <a:t>] nan `</a:t>
            </a:r>
            <a:r>
              <a:rPr lang="en-GB" sz="3700" dirty="0" err="1"/>
              <a:t>nny`ete</a:t>
            </a:r>
            <a:r>
              <a:rPr lang="en-GB" sz="3700" dirty="0"/>
              <a:t> </a:t>
            </a:r>
            <a:r>
              <a:rPr lang="en-GB" sz="3700" dirty="0" err="1"/>
              <a:t>nouf</a:t>
            </a:r>
            <a:r>
              <a:rPr lang="en-GB" sz="3700" dirty="0"/>
              <a:t>@ </a:t>
            </a:r>
            <a:r>
              <a:rPr lang="en-GB" sz="3700" dirty="0" err="1"/>
              <a:t>tehwc</a:t>
            </a:r>
            <a:r>
              <a:rPr lang="en-GB" sz="3700" dirty="0"/>
              <a:t> `</a:t>
            </a:r>
            <a:r>
              <a:rPr lang="en-GB" sz="3700" dirty="0" err="1"/>
              <a:t>erof</a:t>
            </a:r>
            <a:r>
              <a:rPr lang="en-GB" sz="3700" dirty="0"/>
              <a:t> ten]`</a:t>
            </a:r>
            <a:r>
              <a:rPr lang="en-GB" sz="3700" dirty="0" err="1"/>
              <a:t>wou</a:t>
            </a:r>
            <a:r>
              <a:rPr lang="en-GB" sz="3700" dirty="0"/>
              <a:t> </a:t>
            </a:r>
            <a:r>
              <a:rPr lang="en-GB" sz="3700" dirty="0" err="1"/>
              <a:t>naf</a:t>
            </a:r>
            <a:r>
              <a:rPr lang="en-GB" sz="3700" dirty="0"/>
              <a:t>@ </a:t>
            </a:r>
            <a:r>
              <a:rPr lang="en-GB" sz="3700" dirty="0" err="1"/>
              <a:t>ten`erhou`o</a:t>
            </a:r>
            <a:r>
              <a:rPr lang="en-GB" sz="3700" dirty="0"/>
              <a:t> [</a:t>
            </a:r>
            <a:r>
              <a:rPr lang="en-GB" sz="3700" dirty="0" err="1"/>
              <a:t>ici</a:t>
            </a:r>
            <a:r>
              <a:rPr lang="en-GB" sz="3700" dirty="0"/>
              <a:t> `</a:t>
            </a:r>
            <a:r>
              <a:rPr lang="en-GB" sz="3700" dirty="0" err="1"/>
              <a:t>mmof</a:t>
            </a:r>
            <a:r>
              <a:rPr lang="en-GB" sz="3700" dirty="0"/>
              <a:t>.</a:t>
            </a:r>
          </a:p>
        </p:txBody>
      </p:sp>
    </p:spTree>
    <p:extLst>
      <p:ext uri="{BB962C8B-B14F-4D97-AF65-F5344CB8AC3E}">
        <p14:creationId xmlns:p14="http://schemas.microsoft.com/office/powerpoint/2010/main" val="4074176177"/>
      </p:ext>
    </p:extLst>
  </p:cSld>
  <p:clrMapOvr>
    <a:masterClrMapping/>
  </p:clrMapOvr>
</p:sld>
</file>

<file path=ppt/slides/slide128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0EC5973-0222-4810-BDEC-2CB02DC3D2CB}"/>
              </a:ext>
            </a:extLst>
          </p:cNvPr>
          <p:cNvSpPr>
            <a:spLocks noGrp="1"/>
          </p:cNvSpPr>
          <p:nvPr>
            <p:ph type="title"/>
          </p:nvPr>
        </p:nvSpPr>
        <p:spPr/>
        <p:txBody>
          <a:bodyPr/>
          <a:lstStyle/>
          <a:p>
            <a:endParaRPr lang="en-GB"/>
          </a:p>
        </p:txBody>
      </p:sp>
      <p:sp>
        <p:nvSpPr>
          <p:cNvPr id="7" name="Text Placeholder 6">
            <a:extLst>
              <a:ext uri="{FF2B5EF4-FFF2-40B4-BE49-F238E27FC236}">
                <a16:creationId xmlns:a16="http://schemas.microsoft.com/office/drawing/2014/main" id="{A0B8C0B4-B3A7-4FE8-8A55-E5336959BF03}"/>
              </a:ext>
            </a:extLst>
          </p:cNvPr>
          <p:cNvSpPr>
            <a:spLocks noGrp="1"/>
          </p:cNvSpPr>
          <p:nvPr>
            <p:ph type="body" sz="quarter" idx="10"/>
          </p:nvPr>
        </p:nvSpPr>
        <p:spPr>
          <a:xfrm>
            <a:off x="0" y="5786437"/>
            <a:ext cx="9144000" cy="1064937"/>
          </a:xfrm>
        </p:spPr>
        <p:txBody>
          <a:bodyPr/>
          <a:lstStyle/>
          <a:p>
            <a:r>
              <a:rPr lang="ar-EG" sz="3300" dirty="0"/>
              <a:t>تيه إسمارو أووت إنثو ماريا: أف إسمارو أوت إنـچيه بي كاربوس: أو تي بارثينوس إثماڤ إمفنوتي: إبشوشو إنتيه تي بارثينيا. </a:t>
            </a:r>
            <a:endParaRPr lang="en-GB" sz="3300" dirty="0"/>
          </a:p>
        </p:txBody>
      </p:sp>
      <p:sp>
        <p:nvSpPr>
          <p:cNvPr id="8" name="Text Placeholder 7">
            <a:extLst>
              <a:ext uri="{FF2B5EF4-FFF2-40B4-BE49-F238E27FC236}">
                <a16:creationId xmlns:a16="http://schemas.microsoft.com/office/drawing/2014/main" id="{267957E8-1868-457C-9B0A-79540CEB1AD3}"/>
              </a:ext>
            </a:extLst>
          </p:cNvPr>
          <p:cNvSpPr>
            <a:spLocks noGrp="1"/>
          </p:cNvSpPr>
          <p:nvPr>
            <p:ph type="body" sz="quarter" idx="11"/>
          </p:nvPr>
        </p:nvSpPr>
        <p:spPr>
          <a:xfrm>
            <a:off x="0" y="3710609"/>
            <a:ext cx="9144000" cy="1010889"/>
          </a:xfrm>
        </p:spPr>
        <p:txBody>
          <a:bodyPr/>
          <a:lstStyle/>
          <a:p>
            <a:r>
              <a:rPr lang="ar-EG" sz="3600" dirty="0"/>
              <a:t>مباركة أنت يا مريم، ومباركة ثمرتك، أيتها العذراء أم الله، فخر البتولية. </a:t>
            </a:r>
            <a:endParaRPr lang="en-GB" sz="3600" dirty="0"/>
          </a:p>
        </p:txBody>
      </p:sp>
      <p:sp>
        <p:nvSpPr>
          <p:cNvPr id="9" name="Text Placeholder 8">
            <a:extLst>
              <a:ext uri="{FF2B5EF4-FFF2-40B4-BE49-F238E27FC236}">
                <a16:creationId xmlns:a16="http://schemas.microsoft.com/office/drawing/2014/main" id="{04538783-FE73-4D07-A196-7B628739EBD1}"/>
              </a:ext>
            </a:extLst>
          </p:cNvPr>
          <p:cNvSpPr>
            <a:spLocks noGrp="1"/>
          </p:cNvSpPr>
          <p:nvPr>
            <p:ph type="body" sz="quarter" idx="12"/>
          </p:nvPr>
        </p:nvSpPr>
        <p:spPr>
          <a:xfrm>
            <a:off x="0" y="4721499"/>
            <a:ext cx="9144000" cy="1064937"/>
          </a:xfrm>
        </p:spPr>
        <p:txBody>
          <a:bodyPr anchor="ctr"/>
          <a:lstStyle/>
          <a:p>
            <a:r>
              <a:rPr lang="en-GB" sz="3400" dirty="0" err="1"/>
              <a:t>Te`cmarwout</a:t>
            </a:r>
            <a:r>
              <a:rPr lang="en-GB" sz="3400" dirty="0"/>
              <a:t> `</a:t>
            </a:r>
            <a:r>
              <a:rPr lang="en-GB" sz="3400" dirty="0" err="1"/>
              <a:t>n;o</a:t>
            </a:r>
            <a:r>
              <a:rPr lang="en-GB" sz="3400" dirty="0"/>
              <a:t> </a:t>
            </a:r>
            <a:r>
              <a:rPr lang="en-GB" sz="3400" dirty="0" err="1"/>
              <a:t>Mar`ia</a:t>
            </a:r>
            <a:r>
              <a:rPr lang="en-GB" sz="3400" dirty="0"/>
              <a:t>@ `</a:t>
            </a:r>
            <a:r>
              <a:rPr lang="en-GB" sz="3400" dirty="0" err="1"/>
              <a:t>f`cmarwout</a:t>
            </a:r>
            <a:r>
              <a:rPr lang="en-GB" sz="3400" dirty="0"/>
              <a:t> `</a:t>
            </a:r>
            <a:r>
              <a:rPr lang="en-GB" sz="3400" dirty="0" err="1"/>
              <a:t>nje</a:t>
            </a:r>
            <a:r>
              <a:rPr lang="en-GB" sz="3400" dirty="0"/>
              <a:t> </a:t>
            </a:r>
            <a:r>
              <a:rPr lang="en-GB" sz="3400" dirty="0" err="1"/>
              <a:t>pekarpoc</a:t>
            </a:r>
            <a:r>
              <a:rPr lang="en-GB" sz="3400" dirty="0"/>
              <a:t> @ `w ]</a:t>
            </a:r>
            <a:r>
              <a:rPr lang="en-GB" sz="3400" dirty="0" err="1"/>
              <a:t>Par;enoc</a:t>
            </a:r>
            <a:r>
              <a:rPr lang="en-GB" sz="3400" dirty="0"/>
              <a:t> `;</a:t>
            </a:r>
            <a:r>
              <a:rPr lang="en-GB" sz="3400" dirty="0" err="1"/>
              <a:t>mau</a:t>
            </a:r>
            <a:r>
              <a:rPr lang="en-GB" sz="3400" dirty="0"/>
              <a:t> `mV]@ `</a:t>
            </a:r>
            <a:r>
              <a:rPr lang="en-GB" sz="3400" dirty="0" err="1"/>
              <a:t>psousou</a:t>
            </a:r>
            <a:r>
              <a:rPr lang="en-GB" sz="3400" dirty="0"/>
              <a:t> `</a:t>
            </a:r>
            <a:r>
              <a:rPr lang="en-GB" sz="3400" dirty="0" err="1"/>
              <a:t>nte</a:t>
            </a:r>
            <a:r>
              <a:rPr lang="en-GB" sz="3400" dirty="0"/>
              <a:t> ]</a:t>
            </a:r>
            <a:r>
              <a:rPr lang="en-GB" sz="3400" dirty="0" err="1"/>
              <a:t>par;eni`a</a:t>
            </a:r>
            <a:r>
              <a:rPr lang="en-GB" sz="3400" dirty="0"/>
              <a:t>.</a:t>
            </a:r>
          </a:p>
        </p:txBody>
      </p:sp>
    </p:spTree>
    <p:extLst>
      <p:ext uri="{BB962C8B-B14F-4D97-AF65-F5344CB8AC3E}">
        <p14:creationId xmlns:p14="http://schemas.microsoft.com/office/powerpoint/2010/main" val="1552841805"/>
      </p:ext>
    </p:extLst>
  </p:cSld>
  <p:clrMapOvr>
    <a:masterClrMapping/>
  </p:clrMapOvr>
</p:sld>
</file>

<file path=ppt/slides/slide128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1827E6-0699-416A-8686-100254D0BCDC}"/>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C3E92AA1-FA26-4C76-ABD2-FE662E700605}"/>
              </a:ext>
            </a:extLst>
          </p:cNvPr>
          <p:cNvSpPr>
            <a:spLocks noGrp="1"/>
          </p:cNvSpPr>
          <p:nvPr>
            <p:ph type="body" sz="quarter" idx="10"/>
          </p:nvPr>
        </p:nvSpPr>
        <p:spPr>
          <a:xfrm>
            <a:off x="-57150" y="5648382"/>
            <a:ext cx="9258300" cy="1189740"/>
          </a:xfrm>
        </p:spPr>
        <p:txBody>
          <a:bodyPr/>
          <a:lstStyle/>
          <a:p>
            <a:r>
              <a:rPr lang="ar-EG" sz="3400" dirty="0"/>
              <a:t>في إتشوب خاچين ني إيه أون: إي أفتشي ساركس إيڤول إنخيتي: بي آباس إنتيه ني إيه هو أوو: أفئي إيڤول خين تي ميترا. </a:t>
            </a:r>
            <a:endParaRPr lang="en-GB" sz="3400" dirty="0"/>
          </a:p>
        </p:txBody>
      </p:sp>
      <p:sp>
        <p:nvSpPr>
          <p:cNvPr id="4" name="Text Placeholder 3">
            <a:extLst>
              <a:ext uri="{FF2B5EF4-FFF2-40B4-BE49-F238E27FC236}">
                <a16:creationId xmlns:a16="http://schemas.microsoft.com/office/drawing/2014/main" id="{CF048A24-DBDE-44D6-A13F-1BC4C1688B69}"/>
              </a:ext>
            </a:extLst>
          </p:cNvPr>
          <p:cNvSpPr>
            <a:spLocks noGrp="1"/>
          </p:cNvSpPr>
          <p:nvPr>
            <p:ph type="body" sz="quarter" idx="11"/>
          </p:nvPr>
        </p:nvSpPr>
        <p:spPr/>
        <p:txBody>
          <a:bodyPr anchor="ctr"/>
          <a:lstStyle/>
          <a:p>
            <a:r>
              <a:rPr lang="ar-EG" sz="3400" dirty="0"/>
              <a:t>الكائن قبل الدهور، أتى وتجسد منك، عتيق الأيام،خرج من بطنك.</a:t>
            </a:r>
            <a:endParaRPr lang="en-GB" sz="3400" dirty="0"/>
          </a:p>
        </p:txBody>
      </p:sp>
      <p:sp>
        <p:nvSpPr>
          <p:cNvPr id="5" name="Text Placeholder 4">
            <a:extLst>
              <a:ext uri="{FF2B5EF4-FFF2-40B4-BE49-F238E27FC236}">
                <a16:creationId xmlns:a16="http://schemas.microsoft.com/office/drawing/2014/main" id="{3AC82FD5-EF3E-48DF-B7A4-6333D0F51641}"/>
              </a:ext>
            </a:extLst>
          </p:cNvPr>
          <p:cNvSpPr>
            <a:spLocks noGrp="1"/>
          </p:cNvSpPr>
          <p:nvPr>
            <p:ph type="body" sz="quarter" idx="12"/>
          </p:nvPr>
        </p:nvSpPr>
        <p:spPr/>
        <p:txBody>
          <a:bodyPr/>
          <a:lstStyle/>
          <a:p>
            <a:r>
              <a:rPr lang="en-GB" sz="3900" dirty="0" err="1"/>
              <a:t>Vy`etsop</a:t>
            </a:r>
            <a:r>
              <a:rPr lang="en-GB" sz="3900" dirty="0"/>
              <a:t> </a:t>
            </a:r>
            <a:r>
              <a:rPr lang="en-GB" sz="3900" dirty="0" err="1"/>
              <a:t>qajen</a:t>
            </a:r>
            <a:r>
              <a:rPr lang="en-GB" sz="3900" dirty="0"/>
              <a:t> </a:t>
            </a:r>
            <a:r>
              <a:rPr lang="en-GB" sz="3900" dirty="0" err="1"/>
              <a:t>ni`ewn</a:t>
            </a:r>
            <a:r>
              <a:rPr lang="en-GB" sz="3900" dirty="0"/>
              <a:t>@ `</a:t>
            </a:r>
            <a:r>
              <a:rPr lang="en-GB" sz="3900" dirty="0" err="1"/>
              <a:t>i</a:t>
            </a:r>
            <a:r>
              <a:rPr lang="en-GB" sz="3900" dirty="0"/>
              <a:t> </a:t>
            </a:r>
            <a:r>
              <a:rPr lang="en-GB" sz="3900" dirty="0" err="1"/>
              <a:t>af</a:t>
            </a:r>
            <a:r>
              <a:rPr lang="en-GB" sz="3900" dirty="0"/>
              <a:t>[</a:t>
            </a:r>
            <a:r>
              <a:rPr lang="en-GB" sz="3900" dirty="0" err="1"/>
              <a:t>icarx</a:t>
            </a:r>
            <a:r>
              <a:rPr lang="en-GB" sz="3900" dirty="0"/>
              <a:t> `</a:t>
            </a:r>
            <a:r>
              <a:rPr lang="en-GB" sz="3900" dirty="0" err="1"/>
              <a:t>ebol</a:t>
            </a:r>
            <a:r>
              <a:rPr lang="en-GB" sz="3900" dirty="0"/>
              <a:t> `</a:t>
            </a:r>
            <a:r>
              <a:rPr lang="en-GB" sz="3900" dirty="0" err="1"/>
              <a:t>nqy</a:t>
            </a:r>
            <a:r>
              <a:rPr lang="en-GB" sz="3900" dirty="0"/>
              <a:t>]@ </a:t>
            </a:r>
            <a:r>
              <a:rPr lang="en-GB" sz="3900" dirty="0" err="1"/>
              <a:t>pi`Apac</a:t>
            </a:r>
            <a:r>
              <a:rPr lang="en-GB" sz="3900" dirty="0"/>
              <a:t> `</a:t>
            </a:r>
            <a:r>
              <a:rPr lang="en-GB" sz="3900" dirty="0" err="1"/>
              <a:t>nte</a:t>
            </a:r>
            <a:r>
              <a:rPr lang="en-GB" sz="3900" dirty="0"/>
              <a:t> </a:t>
            </a:r>
            <a:r>
              <a:rPr lang="en-GB" sz="3900" dirty="0" err="1"/>
              <a:t>ni`ehoou</a:t>
            </a:r>
            <a:r>
              <a:rPr lang="en-GB" sz="3900" dirty="0"/>
              <a:t>@ </a:t>
            </a:r>
            <a:r>
              <a:rPr lang="en-GB" sz="3900" dirty="0" err="1"/>
              <a:t>af`i</a:t>
            </a:r>
            <a:r>
              <a:rPr lang="en-GB" sz="3900" dirty="0"/>
              <a:t> `</a:t>
            </a:r>
            <a:r>
              <a:rPr lang="en-GB" sz="3900" dirty="0" err="1"/>
              <a:t>ebol</a:t>
            </a:r>
            <a:r>
              <a:rPr lang="en-GB" sz="3900" dirty="0"/>
              <a:t> </a:t>
            </a:r>
            <a:r>
              <a:rPr lang="en-GB" sz="3900" dirty="0" err="1"/>
              <a:t>qen</a:t>
            </a:r>
            <a:r>
              <a:rPr lang="en-GB" sz="3900" dirty="0"/>
              <a:t> </a:t>
            </a:r>
            <a:r>
              <a:rPr lang="en-GB" sz="3900" dirty="0" err="1"/>
              <a:t>temytra</a:t>
            </a:r>
            <a:r>
              <a:rPr lang="en-GB" sz="3900" dirty="0"/>
              <a:t>.</a:t>
            </a:r>
          </a:p>
        </p:txBody>
      </p:sp>
    </p:spTree>
    <p:extLst>
      <p:ext uri="{BB962C8B-B14F-4D97-AF65-F5344CB8AC3E}">
        <p14:creationId xmlns:p14="http://schemas.microsoft.com/office/powerpoint/2010/main" val="2067887105"/>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A6C650-F172-4A33-BFB7-FABB88423669}"/>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B6401342-66BD-46A3-97DA-497E7BC729FD}"/>
              </a:ext>
            </a:extLst>
          </p:cNvPr>
          <p:cNvSpPr>
            <a:spLocks noGrp="1"/>
          </p:cNvSpPr>
          <p:nvPr>
            <p:ph type="body" sz="quarter" idx="10"/>
          </p:nvPr>
        </p:nvSpPr>
        <p:spPr/>
        <p:txBody>
          <a:bodyPr/>
          <a:lstStyle/>
          <a:p>
            <a:r>
              <a:rPr lang="ar-EG" sz="3600" b="1" kern="1200" dirty="0">
                <a:solidFill>
                  <a:schemeClr val="bg1"/>
                </a:solidFill>
                <a:latin typeface="Times New Roman" pitchFamily="18" charset="0"/>
                <a:ea typeface="+mn-ea"/>
                <a:cs typeface="Times New Roman" pitchFamily="18" charset="0"/>
              </a:rPr>
              <a:t>في إيطاف شاري إينا كيمي نيم نوو شاميسي: الليلويا چيه بيف </a:t>
            </a:r>
            <a:r>
              <a:rPr lang="ar-EG" sz="3600" b="1" kern="1200" baseline="0" dirty="0">
                <a:solidFill>
                  <a:schemeClr val="bg1"/>
                </a:solidFill>
                <a:latin typeface="Times New Roman" pitchFamily="18" charset="0"/>
                <a:ea typeface="+mn-ea"/>
                <a:cs typeface="Times New Roman" pitchFamily="18" charset="0"/>
              </a:rPr>
              <a:t>ناي شوب شا إينيه.</a:t>
            </a:r>
            <a:endParaRPr lang="ar-EG" sz="3600" b="1" kern="1200" dirty="0">
              <a:solidFill>
                <a:schemeClr val="bg1"/>
              </a:solidFill>
              <a:latin typeface="Times New Roman" pitchFamily="18" charset="0"/>
              <a:ea typeface="+mn-ea"/>
              <a:cs typeface="Times New Roman" pitchFamily="18" charset="0"/>
            </a:endParaRPr>
          </a:p>
        </p:txBody>
      </p:sp>
      <p:sp>
        <p:nvSpPr>
          <p:cNvPr id="4" name="Text Placeholder 3">
            <a:extLst>
              <a:ext uri="{FF2B5EF4-FFF2-40B4-BE49-F238E27FC236}">
                <a16:creationId xmlns:a16="http://schemas.microsoft.com/office/drawing/2014/main" id="{9F90F407-8BDA-47F3-BB9D-840FAD0CCBB3}"/>
              </a:ext>
            </a:extLst>
          </p:cNvPr>
          <p:cNvSpPr>
            <a:spLocks noGrp="1"/>
          </p:cNvSpPr>
          <p:nvPr>
            <p:ph type="body" sz="quarter" idx="11"/>
          </p:nvPr>
        </p:nvSpPr>
        <p:spPr/>
        <p:txBody>
          <a:bodyPr/>
          <a:lstStyle/>
          <a:p>
            <a:r>
              <a:rPr lang="ar-EG" sz="3400" dirty="0"/>
              <a:t>الذي ضرب المصريين مع أبكارهم، هلليلويا لأن إلى الأبد رحمته.</a:t>
            </a:r>
          </a:p>
        </p:txBody>
      </p:sp>
      <p:sp>
        <p:nvSpPr>
          <p:cNvPr id="5" name="Text Placeholder 4">
            <a:extLst>
              <a:ext uri="{FF2B5EF4-FFF2-40B4-BE49-F238E27FC236}">
                <a16:creationId xmlns:a16="http://schemas.microsoft.com/office/drawing/2014/main" id="{D56CC5B8-D008-48E4-B07A-8D306C3EF458}"/>
              </a:ext>
            </a:extLst>
          </p:cNvPr>
          <p:cNvSpPr>
            <a:spLocks noGrp="1"/>
          </p:cNvSpPr>
          <p:nvPr>
            <p:ph type="body" sz="quarter" idx="12"/>
          </p:nvPr>
        </p:nvSpPr>
        <p:spPr>
          <a:xfrm>
            <a:off x="0" y="4450453"/>
            <a:ext cx="9144000" cy="1189740"/>
          </a:xfrm>
        </p:spPr>
        <p:txBody>
          <a:bodyPr/>
          <a:lstStyle/>
          <a:p>
            <a:r>
              <a:rPr lang="fr-FR" dirty="0" err="1"/>
              <a:t>Vy`etafsari</a:t>
            </a:r>
            <a:r>
              <a:rPr lang="fr-FR" dirty="0"/>
              <a:t> `</a:t>
            </a:r>
            <a:r>
              <a:rPr lang="fr-FR" dirty="0" err="1"/>
              <a:t>ena</a:t>
            </a:r>
            <a:r>
              <a:rPr lang="fr-FR" dirty="0"/>
              <a:t> &lt;</a:t>
            </a:r>
            <a:r>
              <a:rPr lang="fr-FR" dirty="0" err="1"/>
              <a:t>ymi</a:t>
            </a:r>
            <a:r>
              <a:rPr lang="fr-FR" dirty="0"/>
              <a:t> nem </a:t>
            </a:r>
            <a:r>
              <a:rPr lang="fr-FR" dirty="0" err="1"/>
              <a:t>nousamici</a:t>
            </a:r>
            <a:r>
              <a:rPr lang="fr-FR" dirty="0"/>
              <a:t>@ </a:t>
            </a:r>
            <a:r>
              <a:rPr lang="fr-FR" dirty="0" err="1"/>
              <a:t>allyloui`a</a:t>
            </a:r>
            <a:r>
              <a:rPr lang="fr-FR" dirty="0"/>
              <a:t> je </a:t>
            </a:r>
            <a:r>
              <a:rPr lang="fr-FR" dirty="0" err="1"/>
              <a:t>pefnai</a:t>
            </a:r>
            <a:r>
              <a:rPr lang="fr-FR" dirty="0"/>
              <a:t> </a:t>
            </a:r>
            <a:r>
              <a:rPr lang="fr-FR" dirty="0" err="1"/>
              <a:t>sop</a:t>
            </a:r>
            <a:r>
              <a:rPr lang="fr-FR" dirty="0"/>
              <a:t> sa `</a:t>
            </a:r>
            <a:r>
              <a:rPr lang="fr-FR" dirty="0" err="1"/>
              <a:t>eneh</a:t>
            </a:r>
            <a:r>
              <a:rPr lang="fr-FR" dirty="0"/>
              <a:t>.</a:t>
            </a:r>
          </a:p>
        </p:txBody>
      </p:sp>
    </p:spTree>
    <p:extLst>
      <p:ext uri="{BB962C8B-B14F-4D97-AF65-F5344CB8AC3E}">
        <p14:creationId xmlns:p14="http://schemas.microsoft.com/office/powerpoint/2010/main" val="2592959085"/>
      </p:ext>
    </p:extLst>
  </p:cSld>
  <p:clrMapOvr>
    <a:masterClrMapping/>
  </p:clrMapOvr>
</p:sld>
</file>

<file path=ppt/slides/slide129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55BF6-4DB0-4CF2-BB63-654617572772}"/>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9456621C-659E-4E60-8154-52F6E605C468}"/>
              </a:ext>
            </a:extLst>
          </p:cNvPr>
          <p:cNvSpPr>
            <a:spLocks noGrp="1"/>
          </p:cNvSpPr>
          <p:nvPr>
            <p:ph type="body" sz="quarter" idx="10"/>
          </p:nvPr>
        </p:nvSpPr>
        <p:spPr>
          <a:xfrm>
            <a:off x="0" y="5815013"/>
            <a:ext cx="9144000" cy="1036362"/>
          </a:xfrm>
        </p:spPr>
        <p:txBody>
          <a:bodyPr/>
          <a:lstStyle/>
          <a:p>
            <a:r>
              <a:rPr lang="ar-EG" sz="3600" dirty="0"/>
              <a:t>إنثوف أفتشي إنتين ساركس: أفتي نان إمبيف بنـڤما إثؤاب: أف آيتين إن أواي نيه ماف: هيتين تيف ميت آغاثوس. </a:t>
            </a:r>
            <a:endParaRPr lang="en-GB" sz="3600" dirty="0"/>
          </a:p>
        </p:txBody>
      </p:sp>
      <p:sp>
        <p:nvSpPr>
          <p:cNvPr id="4" name="Text Placeholder 3">
            <a:extLst>
              <a:ext uri="{FF2B5EF4-FFF2-40B4-BE49-F238E27FC236}">
                <a16:creationId xmlns:a16="http://schemas.microsoft.com/office/drawing/2014/main" id="{653979B5-8056-4A30-9C85-B527B6E36055}"/>
              </a:ext>
            </a:extLst>
          </p:cNvPr>
          <p:cNvSpPr>
            <a:spLocks noGrp="1"/>
          </p:cNvSpPr>
          <p:nvPr>
            <p:ph type="body" sz="quarter" idx="11"/>
          </p:nvPr>
        </p:nvSpPr>
        <p:spPr>
          <a:xfrm>
            <a:off x="0" y="3710609"/>
            <a:ext cx="9144000" cy="914664"/>
          </a:xfrm>
        </p:spPr>
        <p:txBody>
          <a:bodyPr/>
          <a:lstStyle/>
          <a:p>
            <a:r>
              <a:rPr lang="ar-EG" sz="3600" dirty="0"/>
              <a:t>هو أخذ جسدنا، وأعطانا روحه القدوس، وجعلنا واحد معه، من قبل صلاحه. </a:t>
            </a:r>
            <a:endParaRPr lang="en-GB" sz="3600" dirty="0"/>
          </a:p>
        </p:txBody>
      </p:sp>
      <p:sp>
        <p:nvSpPr>
          <p:cNvPr id="5" name="Text Placeholder 4">
            <a:extLst>
              <a:ext uri="{FF2B5EF4-FFF2-40B4-BE49-F238E27FC236}">
                <a16:creationId xmlns:a16="http://schemas.microsoft.com/office/drawing/2014/main" id="{8173A6EA-C04A-428E-A3FA-79AE97D57610}"/>
              </a:ext>
            </a:extLst>
          </p:cNvPr>
          <p:cNvSpPr>
            <a:spLocks noGrp="1"/>
          </p:cNvSpPr>
          <p:nvPr>
            <p:ph type="body" sz="quarter" idx="12"/>
          </p:nvPr>
        </p:nvSpPr>
        <p:spPr>
          <a:xfrm>
            <a:off x="0" y="4625273"/>
            <a:ext cx="9144000" cy="1189740"/>
          </a:xfrm>
        </p:spPr>
        <p:txBody>
          <a:bodyPr anchor="ctr"/>
          <a:lstStyle/>
          <a:p>
            <a:r>
              <a:rPr lang="en-GB" sz="3700" dirty="0" err="1"/>
              <a:t>N;of</a:t>
            </a:r>
            <a:r>
              <a:rPr lang="en-GB" sz="3700" dirty="0"/>
              <a:t> </a:t>
            </a:r>
            <a:r>
              <a:rPr lang="en-GB" sz="3700" dirty="0" err="1"/>
              <a:t>af</a:t>
            </a:r>
            <a:r>
              <a:rPr lang="en-GB" sz="3700" dirty="0"/>
              <a:t>[</a:t>
            </a:r>
            <a:r>
              <a:rPr lang="en-GB" sz="3700" dirty="0" err="1"/>
              <a:t>i</a:t>
            </a:r>
            <a:r>
              <a:rPr lang="en-GB" sz="3700" dirty="0"/>
              <a:t> `</a:t>
            </a:r>
            <a:r>
              <a:rPr lang="en-GB" sz="3700" dirty="0" err="1"/>
              <a:t>ntencarx</a:t>
            </a:r>
            <a:r>
              <a:rPr lang="en-GB" sz="3700" dirty="0"/>
              <a:t>@ </a:t>
            </a:r>
            <a:r>
              <a:rPr lang="en-GB" sz="3700" dirty="0" err="1"/>
              <a:t>af</a:t>
            </a:r>
            <a:r>
              <a:rPr lang="en-GB" sz="3700" dirty="0"/>
              <a:t>] nan `</a:t>
            </a:r>
            <a:r>
              <a:rPr lang="en-GB" sz="3700" dirty="0" err="1"/>
              <a:t>mPef`Pneuma</a:t>
            </a:r>
            <a:r>
              <a:rPr lang="en-GB" sz="3700" dirty="0"/>
              <a:t> =e=;=u@ </a:t>
            </a:r>
            <a:r>
              <a:rPr lang="en-GB" sz="3700" dirty="0" err="1"/>
              <a:t>afaiten</a:t>
            </a:r>
            <a:r>
              <a:rPr lang="en-GB" sz="3700" dirty="0"/>
              <a:t> `</a:t>
            </a:r>
            <a:r>
              <a:rPr lang="en-GB" sz="3700" dirty="0" err="1"/>
              <a:t>nouai</a:t>
            </a:r>
            <a:r>
              <a:rPr lang="en-GB" sz="3700" dirty="0"/>
              <a:t> </a:t>
            </a:r>
            <a:r>
              <a:rPr lang="en-GB" sz="3700" dirty="0" err="1"/>
              <a:t>nemaf</a:t>
            </a:r>
            <a:r>
              <a:rPr lang="en-GB" sz="3700" dirty="0"/>
              <a:t>@ </a:t>
            </a:r>
            <a:r>
              <a:rPr lang="en-GB" sz="3700" dirty="0" err="1"/>
              <a:t>hiten</a:t>
            </a:r>
            <a:r>
              <a:rPr lang="en-GB" sz="3700" dirty="0"/>
              <a:t> </a:t>
            </a:r>
            <a:r>
              <a:rPr lang="en-GB" sz="3700" dirty="0" err="1"/>
              <a:t>tefmet`aga;oc</a:t>
            </a:r>
            <a:r>
              <a:rPr lang="en-GB" sz="3700" dirty="0"/>
              <a:t>.</a:t>
            </a:r>
          </a:p>
        </p:txBody>
      </p:sp>
    </p:spTree>
    <p:extLst>
      <p:ext uri="{BB962C8B-B14F-4D97-AF65-F5344CB8AC3E}">
        <p14:creationId xmlns:p14="http://schemas.microsoft.com/office/powerpoint/2010/main" val="3346978026"/>
      </p:ext>
    </p:extLst>
  </p:cSld>
  <p:clrMapOvr>
    <a:masterClrMapping/>
  </p:clrMapOvr>
</p:sld>
</file>

<file path=ppt/slides/slide129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A33420-DF8A-4851-8701-0791496D0F0B}"/>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9FCA8D4A-1248-4A75-A252-86209D80BACD}"/>
              </a:ext>
            </a:extLst>
          </p:cNvPr>
          <p:cNvSpPr>
            <a:spLocks noGrp="1"/>
          </p:cNvSpPr>
          <p:nvPr>
            <p:ph type="body" sz="quarter" idx="10"/>
          </p:nvPr>
        </p:nvSpPr>
        <p:spPr>
          <a:xfrm>
            <a:off x="0" y="5786437"/>
            <a:ext cx="9144000" cy="1064937"/>
          </a:xfrm>
        </p:spPr>
        <p:txBody>
          <a:bodyPr/>
          <a:lstStyle/>
          <a:p>
            <a:r>
              <a:rPr lang="ar-EG" sz="3300" dirty="0"/>
              <a:t>إنثوف أفتشي إنني إيه تيه نون: أفتي نان إنني إيه تين نوف: تين هوس إيروف تين تي أو أوو ناف: تين إرهوو أو تشيسي إمموف. </a:t>
            </a:r>
            <a:endParaRPr lang="en-GB" sz="3300" dirty="0"/>
          </a:p>
        </p:txBody>
      </p:sp>
      <p:sp>
        <p:nvSpPr>
          <p:cNvPr id="4" name="Text Placeholder 3">
            <a:extLst>
              <a:ext uri="{FF2B5EF4-FFF2-40B4-BE49-F238E27FC236}">
                <a16:creationId xmlns:a16="http://schemas.microsoft.com/office/drawing/2014/main" id="{5AC45A3D-23F6-4E49-BB28-1F9658C4B73D}"/>
              </a:ext>
            </a:extLst>
          </p:cNvPr>
          <p:cNvSpPr>
            <a:spLocks noGrp="1"/>
          </p:cNvSpPr>
          <p:nvPr>
            <p:ph type="body" sz="quarter" idx="11"/>
          </p:nvPr>
        </p:nvSpPr>
        <p:spPr/>
        <p:txBody>
          <a:bodyPr/>
          <a:lstStyle/>
          <a:p>
            <a:r>
              <a:rPr lang="ar-EG" dirty="0"/>
              <a:t>هو أخذ الذى لنا، وأعطانا الذى له، نسبحه ونمجده، ونزيده علواً.</a:t>
            </a:r>
            <a:endParaRPr lang="en-GB" dirty="0"/>
          </a:p>
        </p:txBody>
      </p:sp>
      <p:sp>
        <p:nvSpPr>
          <p:cNvPr id="5" name="Text Placeholder 4">
            <a:extLst>
              <a:ext uri="{FF2B5EF4-FFF2-40B4-BE49-F238E27FC236}">
                <a16:creationId xmlns:a16="http://schemas.microsoft.com/office/drawing/2014/main" id="{395ECFA1-4FF8-4CEF-98B4-02C2B8EEEA80}"/>
              </a:ext>
            </a:extLst>
          </p:cNvPr>
          <p:cNvSpPr>
            <a:spLocks noGrp="1"/>
          </p:cNvSpPr>
          <p:nvPr>
            <p:ph type="body" sz="quarter" idx="12"/>
          </p:nvPr>
        </p:nvSpPr>
        <p:spPr>
          <a:xfrm>
            <a:off x="0" y="4721499"/>
            <a:ext cx="9144000" cy="1064937"/>
          </a:xfrm>
        </p:spPr>
        <p:txBody>
          <a:bodyPr/>
          <a:lstStyle/>
          <a:p>
            <a:r>
              <a:rPr lang="en-GB" sz="3700" dirty="0" err="1"/>
              <a:t>N;of</a:t>
            </a:r>
            <a:r>
              <a:rPr lang="en-GB" sz="3700" dirty="0"/>
              <a:t> </a:t>
            </a:r>
            <a:r>
              <a:rPr lang="en-GB" sz="3700" dirty="0" err="1"/>
              <a:t>af</a:t>
            </a:r>
            <a:r>
              <a:rPr lang="en-GB" sz="3700" dirty="0"/>
              <a:t>[</a:t>
            </a:r>
            <a:r>
              <a:rPr lang="en-GB" sz="3700" dirty="0" err="1"/>
              <a:t>i</a:t>
            </a:r>
            <a:r>
              <a:rPr lang="en-GB" sz="3700" dirty="0"/>
              <a:t> `</a:t>
            </a:r>
            <a:r>
              <a:rPr lang="en-GB" sz="3700" dirty="0" err="1"/>
              <a:t>nny`ete</a:t>
            </a:r>
            <a:r>
              <a:rPr lang="en-GB" sz="3700" dirty="0"/>
              <a:t> noun@ </a:t>
            </a:r>
            <a:r>
              <a:rPr lang="en-GB" sz="3700" dirty="0" err="1"/>
              <a:t>af</a:t>
            </a:r>
            <a:r>
              <a:rPr lang="en-GB" sz="3700" dirty="0"/>
              <a:t>] nan `</a:t>
            </a:r>
            <a:r>
              <a:rPr lang="en-GB" sz="3700" dirty="0" err="1"/>
              <a:t>nny`ete</a:t>
            </a:r>
            <a:r>
              <a:rPr lang="en-GB" sz="3700" dirty="0"/>
              <a:t> </a:t>
            </a:r>
            <a:r>
              <a:rPr lang="en-GB" sz="3700" dirty="0" err="1"/>
              <a:t>nouf</a:t>
            </a:r>
            <a:r>
              <a:rPr lang="en-GB" sz="3700" dirty="0"/>
              <a:t>@ </a:t>
            </a:r>
            <a:r>
              <a:rPr lang="en-GB" sz="3700" dirty="0" err="1"/>
              <a:t>tehwc</a:t>
            </a:r>
            <a:r>
              <a:rPr lang="en-GB" sz="3700" dirty="0"/>
              <a:t> `</a:t>
            </a:r>
            <a:r>
              <a:rPr lang="en-GB" sz="3700" dirty="0" err="1"/>
              <a:t>erof</a:t>
            </a:r>
            <a:r>
              <a:rPr lang="en-GB" sz="3700" dirty="0"/>
              <a:t> ten]`</a:t>
            </a:r>
            <a:r>
              <a:rPr lang="en-GB" sz="3700" dirty="0" err="1"/>
              <a:t>wou</a:t>
            </a:r>
            <a:r>
              <a:rPr lang="en-GB" sz="3700" dirty="0"/>
              <a:t> </a:t>
            </a:r>
            <a:r>
              <a:rPr lang="en-GB" sz="3700" dirty="0" err="1"/>
              <a:t>naf</a:t>
            </a:r>
            <a:r>
              <a:rPr lang="en-GB" sz="3700" dirty="0"/>
              <a:t>@ </a:t>
            </a:r>
            <a:r>
              <a:rPr lang="en-GB" sz="3700" dirty="0" err="1"/>
              <a:t>ten`erhou`o</a:t>
            </a:r>
            <a:r>
              <a:rPr lang="en-GB" sz="3700" dirty="0"/>
              <a:t> [</a:t>
            </a:r>
            <a:r>
              <a:rPr lang="en-GB" sz="3700" dirty="0" err="1"/>
              <a:t>ici</a:t>
            </a:r>
            <a:r>
              <a:rPr lang="en-GB" sz="3700" dirty="0"/>
              <a:t> `</a:t>
            </a:r>
            <a:r>
              <a:rPr lang="en-GB" sz="3700" dirty="0" err="1"/>
              <a:t>mmof</a:t>
            </a:r>
            <a:r>
              <a:rPr lang="en-GB" sz="3700" dirty="0"/>
              <a:t>.</a:t>
            </a:r>
          </a:p>
        </p:txBody>
      </p:sp>
    </p:spTree>
    <p:extLst>
      <p:ext uri="{BB962C8B-B14F-4D97-AF65-F5344CB8AC3E}">
        <p14:creationId xmlns:p14="http://schemas.microsoft.com/office/powerpoint/2010/main" val="1522396516"/>
      </p:ext>
    </p:extLst>
  </p:cSld>
  <p:clrMapOvr>
    <a:masterClrMapping/>
  </p:clrMapOvr>
</p:sld>
</file>

<file path=ppt/slides/slide129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7A16B-E79B-469B-BEA3-13F46C125026}"/>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ECDD6A45-0F7C-46B3-884C-FC966E2BE105}"/>
              </a:ext>
            </a:extLst>
          </p:cNvPr>
          <p:cNvSpPr>
            <a:spLocks noGrp="1"/>
          </p:cNvSpPr>
          <p:nvPr>
            <p:ph type="body" sz="quarter" idx="10"/>
          </p:nvPr>
        </p:nvSpPr>
        <p:spPr/>
        <p:txBody>
          <a:bodyPr/>
          <a:lstStyle/>
          <a:p>
            <a:r>
              <a:rPr lang="ar-EG" dirty="0"/>
              <a:t>آ أوميش إن إسهيمي تشي طايو: آريه تشيسي إنثو إيه هوتيه رو أوو تيرو</a:t>
            </a:r>
            <a:endParaRPr lang="en-GB" dirty="0"/>
          </a:p>
        </p:txBody>
      </p:sp>
      <p:sp>
        <p:nvSpPr>
          <p:cNvPr id="4" name="Text Placeholder 3">
            <a:extLst>
              <a:ext uri="{FF2B5EF4-FFF2-40B4-BE49-F238E27FC236}">
                <a16:creationId xmlns:a16="http://schemas.microsoft.com/office/drawing/2014/main" id="{08ACB61B-A596-4978-98B6-877CD0D76155}"/>
              </a:ext>
            </a:extLst>
          </p:cNvPr>
          <p:cNvSpPr>
            <a:spLocks noGrp="1"/>
          </p:cNvSpPr>
          <p:nvPr>
            <p:ph type="body" sz="quarter" idx="11"/>
          </p:nvPr>
        </p:nvSpPr>
        <p:spPr/>
        <p:txBody>
          <a:bodyPr anchor="ctr"/>
          <a:lstStyle/>
          <a:p>
            <a:r>
              <a:rPr lang="ar-EG" sz="3800" dirty="0"/>
              <a:t>نساء كثيرات نلن كرامات، تعاليت أنت أكثر من جميعهن، </a:t>
            </a:r>
            <a:endParaRPr lang="en-GB" sz="3800" dirty="0"/>
          </a:p>
        </p:txBody>
      </p:sp>
      <p:sp>
        <p:nvSpPr>
          <p:cNvPr id="5" name="Text Placeholder 4">
            <a:extLst>
              <a:ext uri="{FF2B5EF4-FFF2-40B4-BE49-F238E27FC236}">
                <a16:creationId xmlns:a16="http://schemas.microsoft.com/office/drawing/2014/main" id="{AEDB9A19-742D-49EF-BA8C-03BB04515A0F}"/>
              </a:ext>
            </a:extLst>
          </p:cNvPr>
          <p:cNvSpPr>
            <a:spLocks noGrp="1"/>
          </p:cNvSpPr>
          <p:nvPr>
            <p:ph type="body" sz="quarter" idx="12"/>
          </p:nvPr>
        </p:nvSpPr>
        <p:spPr/>
        <p:txBody>
          <a:bodyPr/>
          <a:lstStyle/>
          <a:p>
            <a:r>
              <a:rPr lang="en-GB" sz="4400" dirty="0" err="1"/>
              <a:t>Aoumys</a:t>
            </a:r>
            <a:r>
              <a:rPr lang="en-GB" sz="4400" dirty="0"/>
              <a:t> `</a:t>
            </a:r>
            <a:r>
              <a:rPr lang="en-GB" sz="4400" dirty="0" err="1"/>
              <a:t>n`chimi</a:t>
            </a:r>
            <a:r>
              <a:rPr lang="en-GB" sz="4400" dirty="0"/>
              <a:t> [</a:t>
            </a:r>
            <a:r>
              <a:rPr lang="en-GB" sz="4400" dirty="0" err="1"/>
              <a:t>itai`o</a:t>
            </a:r>
            <a:r>
              <a:rPr lang="en-GB" sz="4400" dirty="0"/>
              <a:t>@ `are[</a:t>
            </a:r>
            <a:r>
              <a:rPr lang="en-GB" sz="4400" dirty="0" err="1"/>
              <a:t>ici</a:t>
            </a:r>
            <a:r>
              <a:rPr lang="en-GB" sz="4400" dirty="0"/>
              <a:t> `</a:t>
            </a:r>
            <a:r>
              <a:rPr lang="en-GB" sz="4400" dirty="0" err="1"/>
              <a:t>n;o</a:t>
            </a:r>
            <a:r>
              <a:rPr lang="en-GB" sz="4400" dirty="0"/>
              <a:t> `</a:t>
            </a:r>
            <a:r>
              <a:rPr lang="en-GB" sz="4400" dirty="0" err="1"/>
              <a:t>ehote</a:t>
            </a:r>
            <a:r>
              <a:rPr lang="en-GB" sz="4400" dirty="0"/>
              <a:t> </a:t>
            </a:r>
            <a:r>
              <a:rPr lang="en-GB" sz="4400" dirty="0" err="1"/>
              <a:t>erwou</a:t>
            </a:r>
            <a:r>
              <a:rPr lang="en-GB" sz="4400" dirty="0"/>
              <a:t> </a:t>
            </a:r>
            <a:r>
              <a:rPr lang="en-GB" sz="4400" dirty="0" err="1"/>
              <a:t>tyrou</a:t>
            </a:r>
            <a:r>
              <a:rPr lang="en-GB" sz="4400" dirty="0"/>
              <a:t> @</a:t>
            </a:r>
          </a:p>
        </p:txBody>
      </p:sp>
    </p:spTree>
    <p:extLst>
      <p:ext uri="{BB962C8B-B14F-4D97-AF65-F5344CB8AC3E}">
        <p14:creationId xmlns:p14="http://schemas.microsoft.com/office/powerpoint/2010/main" val="2027923343"/>
      </p:ext>
    </p:extLst>
  </p:cSld>
  <p:clrMapOvr>
    <a:masterClrMapping/>
  </p:clrMapOvr>
</p:sld>
</file>

<file path=ppt/slides/slide129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30A2AA-FF6C-4186-888A-F515B0A40D57}"/>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87CE892A-36D0-449D-8127-C82727BD11F4}"/>
              </a:ext>
            </a:extLst>
          </p:cNvPr>
          <p:cNvSpPr>
            <a:spLocks noGrp="1"/>
          </p:cNvSpPr>
          <p:nvPr>
            <p:ph type="body" sz="quarter" idx="10"/>
          </p:nvPr>
        </p:nvSpPr>
        <p:spPr/>
        <p:txBody>
          <a:bodyPr/>
          <a:lstStyle/>
          <a:p>
            <a:r>
              <a:rPr lang="ar-EG" dirty="0"/>
              <a:t>: چيه إنثوف بيه إبشوشو إن ني بارثينوس: تي ثيؤطوكوس ماريا.</a:t>
            </a:r>
            <a:endParaRPr lang="en-GB" dirty="0"/>
          </a:p>
        </p:txBody>
      </p:sp>
      <p:sp>
        <p:nvSpPr>
          <p:cNvPr id="4" name="Text Placeholder 3">
            <a:extLst>
              <a:ext uri="{FF2B5EF4-FFF2-40B4-BE49-F238E27FC236}">
                <a16:creationId xmlns:a16="http://schemas.microsoft.com/office/drawing/2014/main" id="{7560DE28-2B51-4416-9018-868EC35333EF}"/>
              </a:ext>
            </a:extLst>
          </p:cNvPr>
          <p:cNvSpPr>
            <a:spLocks noGrp="1"/>
          </p:cNvSpPr>
          <p:nvPr>
            <p:ph type="body" sz="quarter" idx="11"/>
          </p:nvPr>
        </p:nvSpPr>
        <p:spPr/>
        <p:txBody>
          <a:bodyPr anchor="ctr"/>
          <a:lstStyle/>
          <a:p>
            <a:r>
              <a:rPr lang="ar-EG" dirty="0"/>
              <a:t>لأنك أنت فخر العذارى، يا مريم والدة الإله.</a:t>
            </a:r>
            <a:endParaRPr lang="en-GB" dirty="0"/>
          </a:p>
        </p:txBody>
      </p:sp>
      <p:sp>
        <p:nvSpPr>
          <p:cNvPr id="5" name="Text Placeholder 4">
            <a:extLst>
              <a:ext uri="{FF2B5EF4-FFF2-40B4-BE49-F238E27FC236}">
                <a16:creationId xmlns:a16="http://schemas.microsoft.com/office/drawing/2014/main" id="{01FD3C6A-F0B4-4B63-A0C9-115093D0137B}"/>
              </a:ext>
            </a:extLst>
          </p:cNvPr>
          <p:cNvSpPr>
            <a:spLocks noGrp="1"/>
          </p:cNvSpPr>
          <p:nvPr>
            <p:ph type="body" sz="quarter" idx="12"/>
          </p:nvPr>
        </p:nvSpPr>
        <p:spPr/>
        <p:txBody>
          <a:bodyPr/>
          <a:lstStyle/>
          <a:p>
            <a:r>
              <a:rPr lang="en-GB" dirty="0"/>
              <a:t>je `</a:t>
            </a:r>
            <a:r>
              <a:rPr lang="en-GB" dirty="0" err="1"/>
              <a:t>n;o</a:t>
            </a:r>
            <a:r>
              <a:rPr lang="en-GB" dirty="0"/>
              <a:t> pe `</a:t>
            </a:r>
            <a:r>
              <a:rPr lang="en-GB" dirty="0" err="1"/>
              <a:t>psousou</a:t>
            </a:r>
            <a:r>
              <a:rPr lang="en-GB" dirty="0"/>
              <a:t> `</a:t>
            </a:r>
            <a:r>
              <a:rPr lang="en-GB" dirty="0" err="1"/>
              <a:t>nnipar;enoc</a:t>
            </a:r>
            <a:r>
              <a:rPr lang="en-GB" dirty="0"/>
              <a:t>@ ];</a:t>
            </a:r>
            <a:r>
              <a:rPr lang="en-GB" dirty="0" err="1"/>
              <a:t>eotokoc</a:t>
            </a:r>
            <a:r>
              <a:rPr lang="en-GB" dirty="0"/>
              <a:t> Maria.</a:t>
            </a:r>
          </a:p>
        </p:txBody>
      </p:sp>
    </p:spTree>
    <p:extLst>
      <p:ext uri="{BB962C8B-B14F-4D97-AF65-F5344CB8AC3E}">
        <p14:creationId xmlns:p14="http://schemas.microsoft.com/office/powerpoint/2010/main" val="3378193257"/>
      </p:ext>
    </p:extLst>
  </p:cSld>
  <p:clrMapOvr>
    <a:masterClrMapping/>
  </p:clrMapOvr>
</p:sld>
</file>

<file path=ppt/slides/slide129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6246B-7C6D-4449-B548-E056C01C1BFD}"/>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ACEC1BF1-3BB7-4034-9E93-0074E92E1DA1}"/>
              </a:ext>
            </a:extLst>
          </p:cNvPr>
          <p:cNvSpPr>
            <a:spLocks noGrp="1"/>
          </p:cNvSpPr>
          <p:nvPr>
            <p:ph type="body" sz="quarter" idx="10"/>
          </p:nvPr>
        </p:nvSpPr>
        <p:spPr/>
        <p:txBody>
          <a:bodyPr/>
          <a:lstStyle/>
          <a:p>
            <a:r>
              <a:rPr lang="ar-EG" sz="3800" dirty="0"/>
              <a:t>تي بوليس إم إبسيخون: إيطا في إتشوسي شوبي إنخيتس: في إتهيمسي إيه إهري هيـچين: إبهارما إنني شيروبيم.</a:t>
            </a:r>
            <a:endParaRPr lang="en-GB" sz="3800" dirty="0"/>
          </a:p>
        </p:txBody>
      </p:sp>
      <p:sp>
        <p:nvSpPr>
          <p:cNvPr id="4" name="Text Placeholder 3">
            <a:extLst>
              <a:ext uri="{FF2B5EF4-FFF2-40B4-BE49-F238E27FC236}">
                <a16:creationId xmlns:a16="http://schemas.microsoft.com/office/drawing/2014/main" id="{08D250CE-5A67-4CD2-A95F-137C33EBC20A}"/>
              </a:ext>
            </a:extLst>
          </p:cNvPr>
          <p:cNvSpPr>
            <a:spLocks noGrp="1"/>
          </p:cNvSpPr>
          <p:nvPr>
            <p:ph type="body" sz="quarter" idx="11"/>
          </p:nvPr>
        </p:nvSpPr>
        <p:spPr>
          <a:xfrm>
            <a:off x="0" y="3710609"/>
            <a:ext cx="9144000" cy="989979"/>
          </a:xfrm>
        </p:spPr>
        <p:txBody>
          <a:bodyPr anchor="t"/>
          <a:lstStyle/>
          <a:p>
            <a:pPr>
              <a:spcBef>
                <a:spcPts val="0"/>
              </a:spcBef>
            </a:pPr>
            <a:r>
              <a:rPr lang="ar-EG" sz="3300" dirty="0"/>
              <a:t>المدينة النفسانية، التى سكن فيها العلى، الجالس على،</a:t>
            </a:r>
            <a:endParaRPr lang="en-US" sz="3300" dirty="0"/>
          </a:p>
          <a:p>
            <a:pPr>
              <a:spcBef>
                <a:spcPts val="0"/>
              </a:spcBef>
            </a:pPr>
            <a:r>
              <a:rPr lang="ar-EG" sz="3300" dirty="0"/>
              <a:t> مركبة الشاروبيم. </a:t>
            </a:r>
            <a:endParaRPr lang="en-GB" sz="3300" dirty="0"/>
          </a:p>
        </p:txBody>
      </p:sp>
      <p:sp>
        <p:nvSpPr>
          <p:cNvPr id="5" name="Text Placeholder 4">
            <a:extLst>
              <a:ext uri="{FF2B5EF4-FFF2-40B4-BE49-F238E27FC236}">
                <a16:creationId xmlns:a16="http://schemas.microsoft.com/office/drawing/2014/main" id="{24DF4474-A65C-4C6F-A0B1-A1FCB2EDBD81}"/>
              </a:ext>
            </a:extLst>
          </p:cNvPr>
          <p:cNvSpPr>
            <a:spLocks noGrp="1"/>
          </p:cNvSpPr>
          <p:nvPr>
            <p:ph type="body" sz="quarter" idx="12"/>
          </p:nvPr>
        </p:nvSpPr>
        <p:spPr>
          <a:xfrm>
            <a:off x="0" y="4585309"/>
            <a:ext cx="9144000" cy="1076326"/>
          </a:xfrm>
        </p:spPr>
        <p:txBody>
          <a:bodyPr/>
          <a:lstStyle/>
          <a:p>
            <a:r>
              <a:rPr lang="en-GB" sz="3800" dirty="0"/>
              <a:t>}</a:t>
            </a:r>
            <a:r>
              <a:rPr lang="en-GB" sz="3800" dirty="0" err="1"/>
              <a:t>polic</a:t>
            </a:r>
            <a:r>
              <a:rPr lang="en-GB" sz="3800" dirty="0"/>
              <a:t> `</a:t>
            </a:r>
            <a:r>
              <a:rPr lang="en-GB" sz="3800" dirty="0" err="1"/>
              <a:t>m'u,on</a:t>
            </a:r>
            <a:r>
              <a:rPr lang="en-GB" sz="3800" dirty="0"/>
              <a:t>@ `eta </a:t>
            </a:r>
            <a:r>
              <a:rPr lang="en-GB" sz="3800" dirty="0" err="1"/>
              <a:t>vy`et</a:t>
            </a:r>
            <a:r>
              <a:rPr lang="en-GB" sz="3800" dirty="0"/>
              <a:t>[</a:t>
            </a:r>
            <a:r>
              <a:rPr lang="en-GB" sz="3800" dirty="0" err="1"/>
              <a:t>oci</a:t>
            </a:r>
            <a:r>
              <a:rPr lang="en-GB" sz="3800" dirty="0"/>
              <a:t> </a:t>
            </a:r>
            <a:r>
              <a:rPr lang="en-GB" sz="3800" dirty="0" err="1"/>
              <a:t>swpi</a:t>
            </a:r>
            <a:r>
              <a:rPr lang="en-GB" sz="3800" dirty="0"/>
              <a:t> `</a:t>
            </a:r>
            <a:r>
              <a:rPr lang="en-GB" sz="3800" dirty="0" err="1"/>
              <a:t>nqytc</a:t>
            </a:r>
            <a:r>
              <a:rPr lang="en-GB" sz="3800" dirty="0"/>
              <a:t>@ </a:t>
            </a:r>
            <a:r>
              <a:rPr lang="en-GB" sz="3800" dirty="0" err="1"/>
              <a:t>vy`ethemci</a:t>
            </a:r>
            <a:r>
              <a:rPr lang="en-GB" sz="3800" dirty="0"/>
              <a:t> `</a:t>
            </a:r>
            <a:r>
              <a:rPr lang="en-GB" sz="3800" dirty="0" err="1"/>
              <a:t>e`hryi</a:t>
            </a:r>
            <a:r>
              <a:rPr lang="en-GB" sz="3800" dirty="0"/>
              <a:t> </a:t>
            </a:r>
            <a:r>
              <a:rPr lang="en-GB" sz="3800" dirty="0" err="1"/>
              <a:t>hijen</a:t>
            </a:r>
            <a:r>
              <a:rPr lang="en-GB" sz="3800" dirty="0"/>
              <a:t>@ `pharma `</a:t>
            </a:r>
            <a:r>
              <a:rPr lang="en-GB" sz="3800" dirty="0" err="1"/>
              <a:t>nni</a:t>
            </a:r>
            <a:r>
              <a:rPr lang="en-GB" sz="3800" dirty="0"/>
              <a:t>&lt;</a:t>
            </a:r>
            <a:r>
              <a:rPr lang="en-GB" sz="3800" dirty="0" err="1"/>
              <a:t>eroubim</a:t>
            </a:r>
            <a:r>
              <a:rPr lang="en-GB" sz="3800" dirty="0"/>
              <a:t>.</a:t>
            </a:r>
          </a:p>
        </p:txBody>
      </p:sp>
    </p:spTree>
    <p:extLst>
      <p:ext uri="{BB962C8B-B14F-4D97-AF65-F5344CB8AC3E}">
        <p14:creationId xmlns:p14="http://schemas.microsoft.com/office/powerpoint/2010/main" val="1648910600"/>
      </p:ext>
    </p:extLst>
  </p:cSld>
  <p:clrMapOvr>
    <a:masterClrMapping/>
  </p:clrMapOvr>
</p:sld>
</file>

<file path=ppt/slides/slide129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B531E-3335-4C6B-8209-9B0E74EF8E20}"/>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AA227C77-8A63-498B-8EB3-266682B9CA2A}"/>
              </a:ext>
            </a:extLst>
          </p:cNvPr>
          <p:cNvSpPr>
            <a:spLocks noGrp="1"/>
          </p:cNvSpPr>
          <p:nvPr>
            <p:ph type="body" sz="quarter" idx="10"/>
          </p:nvPr>
        </p:nvSpPr>
        <p:spPr>
          <a:xfrm>
            <a:off x="-57153" y="5829299"/>
            <a:ext cx="9244013" cy="1022075"/>
          </a:xfrm>
        </p:spPr>
        <p:txBody>
          <a:bodyPr/>
          <a:lstStyle/>
          <a:p>
            <a:r>
              <a:rPr lang="ar-EG" sz="3400" dirty="0"/>
              <a:t>ني سيرافيم سيه تي أو أوو ناف: آريه طالوف إيـچين نيه إجفوي: في إت تي إخريه إنساركس نيڤين: هيتين تيف ميت شان إهثيف. </a:t>
            </a:r>
            <a:endParaRPr lang="en-GB" sz="3400" dirty="0"/>
          </a:p>
        </p:txBody>
      </p:sp>
      <p:sp>
        <p:nvSpPr>
          <p:cNvPr id="4" name="Text Placeholder 3">
            <a:extLst>
              <a:ext uri="{FF2B5EF4-FFF2-40B4-BE49-F238E27FC236}">
                <a16:creationId xmlns:a16="http://schemas.microsoft.com/office/drawing/2014/main" id="{0FBD0D28-69F5-4E80-98EA-E42734400D02}"/>
              </a:ext>
            </a:extLst>
          </p:cNvPr>
          <p:cNvSpPr>
            <a:spLocks noGrp="1"/>
          </p:cNvSpPr>
          <p:nvPr>
            <p:ph type="body" sz="quarter" idx="11"/>
          </p:nvPr>
        </p:nvSpPr>
        <p:spPr>
          <a:xfrm>
            <a:off x="0" y="3710609"/>
            <a:ext cx="9144000" cy="1096615"/>
          </a:xfrm>
        </p:spPr>
        <p:txBody>
          <a:bodyPr/>
          <a:lstStyle/>
          <a:p>
            <a:r>
              <a:rPr lang="ar-EG" sz="3600" dirty="0"/>
              <a:t>والساروفيم يمجدونه، حملته على ذراعيك، المعطى طعاماً لكل ذى جسد، من قبل رأفته. </a:t>
            </a:r>
            <a:endParaRPr lang="en-GB" sz="3600" dirty="0"/>
          </a:p>
        </p:txBody>
      </p:sp>
      <p:sp>
        <p:nvSpPr>
          <p:cNvPr id="5" name="Text Placeholder 4">
            <a:extLst>
              <a:ext uri="{FF2B5EF4-FFF2-40B4-BE49-F238E27FC236}">
                <a16:creationId xmlns:a16="http://schemas.microsoft.com/office/drawing/2014/main" id="{DEAD6E39-D1D2-418F-9FA0-804C8D1B2D5E}"/>
              </a:ext>
            </a:extLst>
          </p:cNvPr>
          <p:cNvSpPr>
            <a:spLocks noGrp="1"/>
          </p:cNvSpPr>
          <p:nvPr>
            <p:ph type="body" sz="quarter" idx="12"/>
          </p:nvPr>
        </p:nvSpPr>
        <p:spPr>
          <a:xfrm>
            <a:off x="28570" y="4807224"/>
            <a:ext cx="9144000" cy="1022075"/>
          </a:xfrm>
        </p:spPr>
        <p:txBody>
          <a:bodyPr/>
          <a:lstStyle/>
          <a:p>
            <a:r>
              <a:rPr lang="en-GB" sz="3700" dirty="0" err="1"/>
              <a:t>NiCeravim</a:t>
            </a:r>
            <a:r>
              <a:rPr lang="en-GB" sz="3700" dirty="0"/>
              <a:t> </a:t>
            </a:r>
            <a:r>
              <a:rPr lang="en-GB" sz="3700" dirty="0" err="1"/>
              <a:t>ce</a:t>
            </a:r>
            <a:r>
              <a:rPr lang="en-GB" sz="3700" dirty="0"/>
              <a:t>]`</a:t>
            </a:r>
            <a:r>
              <a:rPr lang="en-GB" sz="3700" dirty="0" err="1"/>
              <a:t>wou</a:t>
            </a:r>
            <a:r>
              <a:rPr lang="en-GB" sz="3700" dirty="0"/>
              <a:t> </a:t>
            </a:r>
            <a:r>
              <a:rPr lang="en-GB" sz="3700" dirty="0" err="1"/>
              <a:t>naf</a:t>
            </a:r>
            <a:r>
              <a:rPr lang="en-GB" sz="3700" dirty="0"/>
              <a:t>@ `</a:t>
            </a:r>
            <a:r>
              <a:rPr lang="en-GB" sz="3700" dirty="0" err="1"/>
              <a:t>aretalof</a:t>
            </a:r>
            <a:r>
              <a:rPr lang="en-GB" sz="3700" dirty="0"/>
              <a:t> `</a:t>
            </a:r>
            <a:r>
              <a:rPr lang="en-GB" sz="3700" dirty="0" err="1"/>
              <a:t>ejen</a:t>
            </a:r>
            <a:r>
              <a:rPr lang="en-GB" sz="3700" dirty="0"/>
              <a:t> </a:t>
            </a:r>
            <a:r>
              <a:rPr lang="en-GB" sz="3700" dirty="0" err="1"/>
              <a:t>ne`jvoi</a:t>
            </a:r>
            <a:r>
              <a:rPr lang="en-GB" sz="3700" dirty="0"/>
              <a:t>@ </a:t>
            </a:r>
            <a:r>
              <a:rPr lang="en-GB" sz="3700" dirty="0" err="1"/>
              <a:t>vy`et</a:t>
            </a:r>
            <a:r>
              <a:rPr lang="en-GB" sz="3700" dirty="0"/>
              <a:t> ]`</a:t>
            </a:r>
            <a:r>
              <a:rPr lang="en-GB" sz="3700" dirty="0" err="1"/>
              <a:t>qre</a:t>
            </a:r>
            <a:r>
              <a:rPr lang="en-GB" sz="3700" dirty="0"/>
              <a:t> `</a:t>
            </a:r>
            <a:r>
              <a:rPr lang="en-GB" sz="3700" dirty="0" err="1"/>
              <a:t>ncarx</a:t>
            </a:r>
            <a:r>
              <a:rPr lang="en-GB" sz="3700" dirty="0"/>
              <a:t> </a:t>
            </a:r>
            <a:r>
              <a:rPr lang="en-GB" sz="3700" dirty="0" err="1"/>
              <a:t>niben</a:t>
            </a:r>
            <a:r>
              <a:rPr lang="en-GB" sz="3700" dirty="0"/>
              <a:t>@ </a:t>
            </a:r>
            <a:r>
              <a:rPr lang="en-GB" sz="3700" dirty="0" err="1"/>
              <a:t>hiten</a:t>
            </a:r>
            <a:r>
              <a:rPr lang="en-GB" sz="3700" dirty="0"/>
              <a:t> </a:t>
            </a:r>
            <a:r>
              <a:rPr lang="en-GB" sz="3700" dirty="0" err="1"/>
              <a:t>tefmetsana`h;yf</a:t>
            </a:r>
            <a:r>
              <a:rPr lang="en-GB" sz="3700" dirty="0"/>
              <a:t>.</a:t>
            </a:r>
          </a:p>
        </p:txBody>
      </p:sp>
    </p:spTree>
    <p:extLst>
      <p:ext uri="{BB962C8B-B14F-4D97-AF65-F5344CB8AC3E}">
        <p14:creationId xmlns:p14="http://schemas.microsoft.com/office/powerpoint/2010/main" val="2748016917"/>
      </p:ext>
    </p:extLst>
  </p:cSld>
  <p:clrMapOvr>
    <a:masterClrMapping/>
  </p:clrMapOvr>
</p:sld>
</file>

<file path=ppt/slides/slide129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5B5D5-8B17-480C-BD37-398CC7406BB8}"/>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A94DA8B9-7B3C-41EA-9954-D39099E26877}"/>
              </a:ext>
            </a:extLst>
          </p:cNvPr>
          <p:cNvSpPr>
            <a:spLocks noGrp="1"/>
          </p:cNvSpPr>
          <p:nvPr>
            <p:ph type="body" sz="quarter" idx="10"/>
          </p:nvPr>
        </p:nvSpPr>
        <p:spPr/>
        <p:txBody>
          <a:bodyPr/>
          <a:lstStyle/>
          <a:p>
            <a:r>
              <a:rPr lang="ar-EG" sz="3500" dirty="0"/>
              <a:t>آف آموني إننيه إمنوتي: أريه تي إيروتي إيخون إيروف: كيه غار إنثوف بيه بين نووتي: أووه إبسوتير إنتيه أو أوون نيڤين. </a:t>
            </a:r>
            <a:endParaRPr lang="en-GB" sz="3500" dirty="0"/>
          </a:p>
        </p:txBody>
      </p:sp>
      <p:sp>
        <p:nvSpPr>
          <p:cNvPr id="4" name="Text Placeholder 3">
            <a:extLst>
              <a:ext uri="{FF2B5EF4-FFF2-40B4-BE49-F238E27FC236}">
                <a16:creationId xmlns:a16="http://schemas.microsoft.com/office/drawing/2014/main" id="{8A25E648-A60E-4371-BE6E-4B84DEF4D462}"/>
              </a:ext>
            </a:extLst>
          </p:cNvPr>
          <p:cNvSpPr>
            <a:spLocks noGrp="1"/>
          </p:cNvSpPr>
          <p:nvPr>
            <p:ph type="body" sz="quarter" idx="11"/>
          </p:nvPr>
        </p:nvSpPr>
        <p:spPr/>
        <p:txBody>
          <a:bodyPr anchor="ctr"/>
          <a:lstStyle/>
          <a:p>
            <a:r>
              <a:rPr lang="ar-EG" sz="3500" dirty="0"/>
              <a:t>مسك ثدييك، وأرضعتيه اللبن، لأنه هو إلهنا، ومخلص كل أحد. </a:t>
            </a:r>
            <a:endParaRPr lang="en-GB" sz="3500" dirty="0"/>
          </a:p>
        </p:txBody>
      </p:sp>
      <p:sp>
        <p:nvSpPr>
          <p:cNvPr id="5" name="Text Placeholder 4">
            <a:extLst>
              <a:ext uri="{FF2B5EF4-FFF2-40B4-BE49-F238E27FC236}">
                <a16:creationId xmlns:a16="http://schemas.microsoft.com/office/drawing/2014/main" id="{D633AD52-E214-4B75-BEDD-172D82D0211C}"/>
              </a:ext>
            </a:extLst>
          </p:cNvPr>
          <p:cNvSpPr>
            <a:spLocks noGrp="1"/>
          </p:cNvSpPr>
          <p:nvPr>
            <p:ph type="body" sz="quarter" idx="12"/>
          </p:nvPr>
        </p:nvSpPr>
        <p:spPr>
          <a:xfrm>
            <a:off x="0" y="4426226"/>
            <a:ext cx="9144000" cy="1390650"/>
          </a:xfrm>
        </p:spPr>
        <p:txBody>
          <a:bodyPr anchor="ctr"/>
          <a:lstStyle/>
          <a:p>
            <a:pPr>
              <a:spcBef>
                <a:spcPts val="0"/>
              </a:spcBef>
            </a:pPr>
            <a:r>
              <a:rPr lang="en-GB" sz="3600" dirty="0" err="1"/>
              <a:t>Af`amoni</a:t>
            </a:r>
            <a:r>
              <a:rPr lang="en-GB" sz="3600" dirty="0"/>
              <a:t> `</a:t>
            </a:r>
            <a:r>
              <a:rPr lang="en-GB" sz="3600" dirty="0" err="1"/>
              <a:t>nne`mno</a:t>
            </a:r>
            <a:r>
              <a:rPr lang="en-GB" sz="3600" dirty="0"/>
              <a:t>] @ `are] `</a:t>
            </a:r>
            <a:r>
              <a:rPr lang="en-GB" sz="3600" dirty="0" err="1"/>
              <a:t>erw</a:t>
            </a:r>
            <a:r>
              <a:rPr lang="en-GB" sz="3600" dirty="0"/>
              <a:t>] `</a:t>
            </a:r>
            <a:r>
              <a:rPr lang="en-GB" sz="3600" dirty="0" err="1"/>
              <a:t>eqoun</a:t>
            </a:r>
            <a:r>
              <a:rPr lang="en-GB" sz="3600" dirty="0"/>
              <a:t> `</a:t>
            </a:r>
            <a:r>
              <a:rPr lang="en-GB" sz="3600" dirty="0" err="1"/>
              <a:t>erof</a:t>
            </a:r>
            <a:r>
              <a:rPr lang="en-GB" sz="3600" dirty="0"/>
              <a:t> @ je gar `</a:t>
            </a:r>
            <a:r>
              <a:rPr lang="en-GB" sz="3600" dirty="0" err="1"/>
              <a:t>n;of</a:t>
            </a:r>
            <a:r>
              <a:rPr lang="en-GB" sz="3600" dirty="0"/>
              <a:t> pe </a:t>
            </a:r>
            <a:r>
              <a:rPr lang="en-GB" sz="3600" dirty="0" err="1"/>
              <a:t>pennou</a:t>
            </a:r>
            <a:r>
              <a:rPr lang="en-GB" sz="3600" dirty="0"/>
              <a:t>] @ </a:t>
            </a:r>
            <a:r>
              <a:rPr lang="en-GB" sz="3600" dirty="0" err="1"/>
              <a:t>ouoh</a:t>
            </a:r>
            <a:r>
              <a:rPr lang="en-GB" sz="3600" dirty="0"/>
              <a:t> `</a:t>
            </a:r>
            <a:r>
              <a:rPr lang="en-GB" sz="3600" dirty="0" err="1"/>
              <a:t>pCwtyr</a:t>
            </a:r>
            <a:r>
              <a:rPr lang="en-GB" sz="3600" dirty="0"/>
              <a:t> `</a:t>
            </a:r>
            <a:r>
              <a:rPr lang="en-GB" sz="3600" dirty="0" err="1"/>
              <a:t>nte</a:t>
            </a:r>
            <a:r>
              <a:rPr lang="en-GB" sz="3600" dirty="0"/>
              <a:t> </a:t>
            </a:r>
            <a:r>
              <a:rPr lang="en-GB" sz="3600" dirty="0" err="1"/>
              <a:t>ouon</a:t>
            </a:r>
            <a:r>
              <a:rPr lang="en-GB" sz="3600" dirty="0"/>
              <a:t> </a:t>
            </a:r>
            <a:r>
              <a:rPr lang="en-GB" sz="3600" dirty="0" err="1"/>
              <a:t>niben</a:t>
            </a:r>
            <a:r>
              <a:rPr lang="en-GB" sz="3600" dirty="0"/>
              <a:t>.</a:t>
            </a:r>
          </a:p>
        </p:txBody>
      </p:sp>
    </p:spTree>
    <p:extLst>
      <p:ext uri="{BB962C8B-B14F-4D97-AF65-F5344CB8AC3E}">
        <p14:creationId xmlns:p14="http://schemas.microsoft.com/office/powerpoint/2010/main" val="1330450463"/>
      </p:ext>
    </p:extLst>
  </p:cSld>
  <p:clrMapOvr>
    <a:masterClrMapping/>
  </p:clrMapOvr>
</p:sld>
</file>

<file path=ppt/slides/slide129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6C7C1A-D14A-47B7-B894-7A8A08B7EE2C}"/>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8244C985-FB79-4A44-87D4-0A53826863B5}"/>
              </a:ext>
            </a:extLst>
          </p:cNvPr>
          <p:cNvSpPr>
            <a:spLocks noGrp="1"/>
          </p:cNvSpPr>
          <p:nvPr>
            <p:ph type="body" sz="quarter" idx="10"/>
          </p:nvPr>
        </p:nvSpPr>
        <p:spPr/>
        <p:txBody>
          <a:bodyPr/>
          <a:lstStyle/>
          <a:p>
            <a:r>
              <a:rPr lang="ar-EG" sz="3600" dirty="0"/>
              <a:t>إنثوف بيثنا آموني إيمون: شا إيه نيه إنتيه بي إيه نيه: تين هوس إيروف تين تي أو أوو ناف: تينيرهوؤ تشيسي إمموف. </a:t>
            </a:r>
            <a:endParaRPr lang="en-GB" sz="3600" dirty="0"/>
          </a:p>
        </p:txBody>
      </p:sp>
      <p:sp>
        <p:nvSpPr>
          <p:cNvPr id="4" name="Text Placeholder 3">
            <a:extLst>
              <a:ext uri="{FF2B5EF4-FFF2-40B4-BE49-F238E27FC236}">
                <a16:creationId xmlns:a16="http://schemas.microsoft.com/office/drawing/2014/main" id="{6762F233-EC06-4A47-B18E-639FEA18177C}"/>
              </a:ext>
            </a:extLst>
          </p:cNvPr>
          <p:cNvSpPr>
            <a:spLocks noGrp="1"/>
          </p:cNvSpPr>
          <p:nvPr>
            <p:ph type="body" sz="quarter" idx="11"/>
          </p:nvPr>
        </p:nvSpPr>
        <p:spPr/>
        <p:txBody>
          <a:bodyPr anchor="ctr"/>
          <a:lstStyle/>
          <a:p>
            <a:r>
              <a:rPr lang="ar-EG" dirty="0"/>
              <a:t>هو يرعانا، إلى أبد الأبد، نسبحه ونمجده، ونزيده علواً.</a:t>
            </a:r>
            <a:endParaRPr lang="en-GB" dirty="0"/>
          </a:p>
        </p:txBody>
      </p:sp>
      <p:sp>
        <p:nvSpPr>
          <p:cNvPr id="5" name="Text Placeholder 4">
            <a:extLst>
              <a:ext uri="{FF2B5EF4-FFF2-40B4-BE49-F238E27FC236}">
                <a16:creationId xmlns:a16="http://schemas.microsoft.com/office/drawing/2014/main" id="{AD6ECB2B-307D-4899-917B-C1CB2FE4F769}"/>
              </a:ext>
            </a:extLst>
          </p:cNvPr>
          <p:cNvSpPr>
            <a:spLocks noGrp="1"/>
          </p:cNvSpPr>
          <p:nvPr>
            <p:ph type="body" sz="quarter" idx="12"/>
          </p:nvPr>
        </p:nvSpPr>
        <p:spPr/>
        <p:txBody>
          <a:bodyPr/>
          <a:lstStyle/>
          <a:p>
            <a:r>
              <a:rPr lang="en-GB" sz="3700" dirty="0"/>
              <a:t>`</a:t>
            </a:r>
            <a:r>
              <a:rPr lang="en-GB" sz="3700" dirty="0" err="1"/>
              <a:t>N;of</a:t>
            </a:r>
            <a:r>
              <a:rPr lang="en-GB" sz="3700" dirty="0"/>
              <a:t> </a:t>
            </a:r>
            <a:r>
              <a:rPr lang="en-GB" sz="3700" dirty="0" err="1"/>
              <a:t>pe;na`amoni</a:t>
            </a:r>
            <a:r>
              <a:rPr lang="en-GB" sz="3700" dirty="0"/>
              <a:t> `</a:t>
            </a:r>
            <a:r>
              <a:rPr lang="en-GB" sz="3700" dirty="0" err="1"/>
              <a:t>mmon</a:t>
            </a:r>
            <a:r>
              <a:rPr lang="en-GB" sz="3700" dirty="0"/>
              <a:t>@ </a:t>
            </a:r>
            <a:r>
              <a:rPr lang="en-GB" sz="3700" dirty="0" err="1"/>
              <a:t>sa</a:t>
            </a:r>
            <a:r>
              <a:rPr lang="en-GB" sz="3700" dirty="0"/>
              <a:t> `</a:t>
            </a:r>
            <a:r>
              <a:rPr lang="en-GB" sz="3700" dirty="0" err="1"/>
              <a:t>eneh</a:t>
            </a:r>
            <a:r>
              <a:rPr lang="en-GB" sz="3700" dirty="0"/>
              <a:t> `</a:t>
            </a:r>
            <a:r>
              <a:rPr lang="en-GB" sz="3700" dirty="0" err="1"/>
              <a:t>nte</a:t>
            </a:r>
            <a:r>
              <a:rPr lang="en-GB" sz="3700" dirty="0"/>
              <a:t> </a:t>
            </a:r>
            <a:r>
              <a:rPr lang="en-GB" sz="3700" dirty="0" err="1"/>
              <a:t>pi`eneh</a:t>
            </a:r>
            <a:r>
              <a:rPr lang="en-GB" sz="3700" dirty="0"/>
              <a:t>@ </a:t>
            </a:r>
            <a:r>
              <a:rPr lang="en-GB" sz="3700" dirty="0" err="1"/>
              <a:t>tenhwc</a:t>
            </a:r>
            <a:r>
              <a:rPr lang="en-GB" sz="3700" dirty="0"/>
              <a:t> `</a:t>
            </a:r>
            <a:r>
              <a:rPr lang="en-GB" sz="3700" dirty="0" err="1"/>
              <a:t>erof</a:t>
            </a:r>
            <a:r>
              <a:rPr lang="en-GB" sz="3700" dirty="0"/>
              <a:t> ten]`</a:t>
            </a:r>
            <a:r>
              <a:rPr lang="en-GB" sz="3700" dirty="0" err="1"/>
              <a:t>wou</a:t>
            </a:r>
            <a:r>
              <a:rPr lang="en-GB" sz="3700" dirty="0"/>
              <a:t> </a:t>
            </a:r>
            <a:r>
              <a:rPr lang="en-GB" sz="3700" dirty="0" err="1"/>
              <a:t>naf</a:t>
            </a:r>
            <a:r>
              <a:rPr lang="en-GB" sz="3700" dirty="0"/>
              <a:t>@ </a:t>
            </a:r>
            <a:r>
              <a:rPr lang="en-GB" sz="3700" dirty="0" err="1"/>
              <a:t>tenerhou`o</a:t>
            </a:r>
            <a:r>
              <a:rPr lang="en-GB" sz="3700" dirty="0"/>
              <a:t> [</a:t>
            </a:r>
            <a:r>
              <a:rPr lang="en-GB" sz="3700" dirty="0" err="1"/>
              <a:t>ici</a:t>
            </a:r>
            <a:r>
              <a:rPr lang="en-GB" sz="3700" dirty="0"/>
              <a:t> `</a:t>
            </a:r>
            <a:r>
              <a:rPr lang="en-GB" sz="3700" dirty="0" err="1"/>
              <a:t>mmof</a:t>
            </a:r>
            <a:r>
              <a:rPr lang="en-GB" sz="3700" dirty="0"/>
              <a:t>.</a:t>
            </a:r>
          </a:p>
        </p:txBody>
      </p:sp>
    </p:spTree>
    <p:extLst>
      <p:ext uri="{BB962C8B-B14F-4D97-AF65-F5344CB8AC3E}">
        <p14:creationId xmlns:p14="http://schemas.microsoft.com/office/powerpoint/2010/main" val="3961502657"/>
      </p:ext>
    </p:extLst>
  </p:cSld>
  <p:clrMapOvr>
    <a:masterClrMapping/>
  </p:clrMapOvr>
</p:sld>
</file>

<file path=ppt/slides/slide129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24B6E49-03AC-406D-AFE1-7A48C01084E5}"/>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9FCA8D4A-1248-4A75-A252-86209D80BACD}"/>
              </a:ext>
            </a:extLst>
          </p:cNvPr>
          <p:cNvSpPr>
            <a:spLocks noGrp="1"/>
          </p:cNvSpPr>
          <p:nvPr>
            <p:ph type="body" sz="quarter" idx="10"/>
          </p:nvPr>
        </p:nvSpPr>
        <p:spPr/>
        <p:txBody>
          <a:bodyPr/>
          <a:lstStyle/>
          <a:p>
            <a:r>
              <a:rPr lang="ar-EG" sz="3300" dirty="0"/>
              <a:t>إنثوف أفتشي إنني إيه تيه نون: أفتي نان إنني إيه تين نوف: تين هوس إيروف تين تي أو أوو ناف: تين إرهوو أو تشيسي إمموف. </a:t>
            </a:r>
            <a:endParaRPr lang="en-GB" sz="3300" dirty="0"/>
          </a:p>
        </p:txBody>
      </p:sp>
      <p:sp>
        <p:nvSpPr>
          <p:cNvPr id="4" name="Text Placeholder 3">
            <a:extLst>
              <a:ext uri="{FF2B5EF4-FFF2-40B4-BE49-F238E27FC236}">
                <a16:creationId xmlns:a16="http://schemas.microsoft.com/office/drawing/2014/main" id="{5AC45A3D-23F6-4E49-BB28-1F9658C4B73D}"/>
              </a:ext>
            </a:extLst>
          </p:cNvPr>
          <p:cNvSpPr>
            <a:spLocks noGrp="1"/>
          </p:cNvSpPr>
          <p:nvPr>
            <p:ph type="body" sz="quarter" idx="11"/>
          </p:nvPr>
        </p:nvSpPr>
        <p:spPr/>
        <p:txBody>
          <a:bodyPr/>
          <a:lstStyle/>
          <a:p>
            <a:r>
              <a:rPr lang="ar-EG" dirty="0"/>
              <a:t>هو أخذ الذى لنا، وأعطانا الذى له، نسبحه ونمجده، ونزيده علواً.</a:t>
            </a:r>
            <a:endParaRPr lang="en-GB" dirty="0"/>
          </a:p>
        </p:txBody>
      </p:sp>
      <p:sp>
        <p:nvSpPr>
          <p:cNvPr id="5" name="Text Placeholder 4">
            <a:extLst>
              <a:ext uri="{FF2B5EF4-FFF2-40B4-BE49-F238E27FC236}">
                <a16:creationId xmlns:a16="http://schemas.microsoft.com/office/drawing/2014/main" id="{395ECFA1-4FF8-4CEF-98B4-02C2B8EEEA80}"/>
              </a:ext>
            </a:extLst>
          </p:cNvPr>
          <p:cNvSpPr>
            <a:spLocks noGrp="1"/>
          </p:cNvSpPr>
          <p:nvPr>
            <p:ph type="body" sz="quarter" idx="12"/>
          </p:nvPr>
        </p:nvSpPr>
        <p:spPr>
          <a:xfrm>
            <a:off x="0" y="4785334"/>
            <a:ext cx="9144000" cy="1189740"/>
          </a:xfrm>
        </p:spPr>
        <p:txBody>
          <a:bodyPr/>
          <a:lstStyle/>
          <a:p>
            <a:r>
              <a:rPr lang="en-GB" sz="3700" dirty="0" err="1"/>
              <a:t>N;of</a:t>
            </a:r>
            <a:r>
              <a:rPr lang="en-GB" sz="3700" dirty="0"/>
              <a:t> </a:t>
            </a:r>
            <a:r>
              <a:rPr lang="en-GB" sz="3700" dirty="0" err="1"/>
              <a:t>af</a:t>
            </a:r>
            <a:r>
              <a:rPr lang="en-GB" sz="3700" dirty="0"/>
              <a:t>[</a:t>
            </a:r>
            <a:r>
              <a:rPr lang="en-GB" sz="3700" dirty="0" err="1"/>
              <a:t>i</a:t>
            </a:r>
            <a:r>
              <a:rPr lang="en-GB" sz="3700" dirty="0"/>
              <a:t> `</a:t>
            </a:r>
            <a:r>
              <a:rPr lang="en-GB" sz="3700" dirty="0" err="1"/>
              <a:t>nny`ete</a:t>
            </a:r>
            <a:r>
              <a:rPr lang="en-GB" sz="3700" dirty="0"/>
              <a:t> noun@ </a:t>
            </a:r>
            <a:r>
              <a:rPr lang="en-GB" sz="3700" dirty="0" err="1"/>
              <a:t>af</a:t>
            </a:r>
            <a:r>
              <a:rPr lang="en-GB" sz="3700" dirty="0"/>
              <a:t>] nan `</a:t>
            </a:r>
            <a:r>
              <a:rPr lang="en-GB" sz="3700" dirty="0" err="1"/>
              <a:t>nny`ete</a:t>
            </a:r>
            <a:r>
              <a:rPr lang="en-GB" sz="3700" dirty="0"/>
              <a:t> </a:t>
            </a:r>
            <a:r>
              <a:rPr lang="en-GB" sz="3700" dirty="0" err="1"/>
              <a:t>nouf</a:t>
            </a:r>
            <a:r>
              <a:rPr lang="en-GB" sz="3700" dirty="0"/>
              <a:t>@ </a:t>
            </a:r>
            <a:r>
              <a:rPr lang="en-GB" sz="3700" dirty="0" err="1"/>
              <a:t>tehwc</a:t>
            </a:r>
            <a:r>
              <a:rPr lang="en-GB" sz="3700" dirty="0"/>
              <a:t> `</a:t>
            </a:r>
            <a:r>
              <a:rPr lang="en-GB" sz="3700" dirty="0" err="1"/>
              <a:t>erof</a:t>
            </a:r>
            <a:r>
              <a:rPr lang="en-GB" sz="3700" dirty="0"/>
              <a:t> ten]`</a:t>
            </a:r>
            <a:r>
              <a:rPr lang="en-GB" sz="3700" dirty="0" err="1"/>
              <a:t>wou</a:t>
            </a:r>
            <a:r>
              <a:rPr lang="en-GB" sz="3700" dirty="0"/>
              <a:t> </a:t>
            </a:r>
            <a:r>
              <a:rPr lang="en-GB" sz="3700" dirty="0" err="1"/>
              <a:t>naf</a:t>
            </a:r>
            <a:r>
              <a:rPr lang="en-GB" sz="3700" dirty="0"/>
              <a:t>@ </a:t>
            </a:r>
            <a:r>
              <a:rPr lang="en-GB" sz="3700" dirty="0" err="1"/>
              <a:t>ten`erhou`o</a:t>
            </a:r>
            <a:r>
              <a:rPr lang="en-GB" sz="3700" dirty="0"/>
              <a:t> [</a:t>
            </a:r>
            <a:r>
              <a:rPr lang="en-GB" sz="3700" dirty="0" err="1"/>
              <a:t>ici</a:t>
            </a:r>
            <a:r>
              <a:rPr lang="en-GB" sz="3700" dirty="0"/>
              <a:t> `</a:t>
            </a:r>
            <a:r>
              <a:rPr lang="en-GB" sz="3700" dirty="0" err="1"/>
              <a:t>mmof</a:t>
            </a:r>
            <a:r>
              <a:rPr lang="en-GB" sz="3700" dirty="0"/>
              <a:t>.</a:t>
            </a:r>
          </a:p>
        </p:txBody>
      </p:sp>
    </p:spTree>
    <p:extLst>
      <p:ext uri="{BB962C8B-B14F-4D97-AF65-F5344CB8AC3E}">
        <p14:creationId xmlns:p14="http://schemas.microsoft.com/office/powerpoint/2010/main" val="1933204034"/>
      </p:ext>
    </p:extLst>
  </p:cSld>
  <p:clrMapOvr>
    <a:masterClrMapping/>
  </p:clrMapOvr>
</p:sld>
</file>

<file path=ppt/slides/slide129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0562666-E578-4112-A2AD-5BAE093BEC51}"/>
              </a:ext>
            </a:extLst>
          </p:cNvPr>
          <p:cNvSpPr>
            <a:spLocks noGrp="1"/>
          </p:cNvSpPr>
          <p:nvPr>
            <p:ph type="title"/>
          </p:nvPr>
        </p:nvSpPr>
        <p:spPr/>
        <p:txBody>
          <a:bodyPr/>
          <a:lstStyle/>
          <a:p>
            <a:endParaRPr lang="en-GB"/>
          </a:p>
        </p:txBody>
      </p:sp>
      <p:sp>
        <p:nvSpPr>
          <p:cNvPr id="7" name="Text Placeholder 6">
            <a:extLst>
              <a:ext uri="{FF2B5EF4-FFF2-40B4-BE49-F238E27FC236}">
                <a16:creationId xmlns:a16="http://schemas.microsoft.com/office/drawing/2014/main" id="{5255669E-500C-40A3-8ABC-F9F6C8207CC9}"/>
              </a:ext>
            </a:extLst>
          </p:cNvPr>
          <p:cNvSpPr>
            <a:spLocks noGrp="1"/>
          </p:cNvSpPr>
          <p:nvPr>
            <p:ph type="body" sz="quarter" idx="10"/>
          </p:nvPr>
        </p:nvSpPr>
        <p:spPr/>
        <p:txBody>
          <a:bodyPr/>
          <a:lstStyle/>
          <a:p>
            <a:r>
              <a:rPr lang="ar-EG" sz="3600" dirty="0"/>
              <a:t>تي بارثينوس ماريام: تي ماسنوتي إنساڤي: بي كيبوس إنتيه بي إسطوي نوفي: تي مومي إثؤاب إنتيه بي موؤ إنؤنخ.</a:t>
            </a:r>
            <a:endParaRPr lang="en-GB" sz="3600" dirty="0"/>
          </a:p>
        </p:txBody>
      </p:sp>
      <p:sp>
        <p:nvSpPr>
          <p:cNvPr id="8" name="Text Placeholder 7">
            <a:extLst>
              <a:ext uri="{FF2B5EF4-FFF2-40B4-BE49-F238E27FC236}">
                <a16:creationId xmlns:a16="http://schemas.microsoft.com/office/drawing/2014/main" id="{70AEE59A-1AB7-4A35-8B3A-4465527C0561}"/>
              </a:ext>
            </a:extLst>
          </p:cNvPr>
          <p:cNvSpPr>
            <a:spLocks noGrp="1"/>
          </p:cNvSpPr>
          <p:nvPr>
            <p:ph type="body" sz="quarter" idx="11"/>
          </p:nvPr>
        </p:nvSpPr>
        <p:spPr>
          <a:xfrm>
            <a:off x="0" y="3710609"/>
            <a:ext cx="9144000" cy="1072541"/>
          </a:xfrm>
        </p:spPr>
        <p:txBody>
          <a:bodyPr/>
          <a:lstStyle/>
          <a:p>
            <a:r>
              <a:rPr lang="ar-EG" sz="3600" dirty="0"/>
              <a:t>أيتها العذراء مريم، والدة الإله الحكيمة، بستان العطر، ينبوع ماء الحياة المقدس.</a:t>
            </a:r>
            <a:endParaRPr lang="en-GB" sz="3600" dirty="0"/>
          </a:p>
        </p:txBody>
      </p:sp>
      <p:sp>
        <p:nvSpPr>
          <p:cNvPr id="9" name="Text Placeholder 8">
            <a:extLst>
              <a:ext uri="{FF2B5EF4-FFF2-40B4-BE49-F238E27FC236}">
                <a16:creationId xmlns:a16="http://schemas.microsoft.com/office/drawing/2014/main" id="{66DF8ABC-D199-4664-A335-6FF4D4948F3D}"/>
              </a:ext>
            </a:extLst>
          </p:cNvPr>
          <p:cNvSpPr>
            <a:spLocks noGrp="1"/>
          </p:cNvSpPr>
          <p:nvPr>
            <p:ph type="body" sz="quarter" idx="12"/>
          </p:nvPr>
        </p:nvSpPr>
        <p:spPr>
          <a:xfrm>
            <a:off x="-57150" y="4699610"/>
            <a:ext cx="9258300" cy="1189739"/>
          </a:xfrm>
        </p:spPr>
        <p:txBody>
          <a:bodyPr anchor="ctr"/>
          <a:lstStyle/>
          <a:p>
            <a:r>
              <a:rPr lang="en-GB" sz="3500" dirty="0"/>
              <a:t>}</a:t>
            </a:r>
            <a:r>
              <a:rPr lang="en-GB" sz="3500" dirty="0" err="1"/>
              <a:t>Par;enoc</a:t>
            </a:r>
            <a:r>
              <a:rPr lang="en-GB" sz="3500" dirty="0"/>
              <a:t> Mariam@ ]</a:t>
            </a:r>
            <a:r>
              <a:rPr lang="en-GB" sz="3500" dirty="0" err="1"/>
              <a:t>macnou</a:t>
            </a:r>
            <a:r>
              <a:rPr lang="en-GB" sz="3500" dirty="0"/>
              <a:t>] `</a:t>
            </a:r>
            <a:r>
              <a:rPr lang="en-GB" sz="3500" dirty="0" err="1"/>
              <a:t>ncaby</a:t>
            </a:r>
            <a:r>
              <a:rPr lang="en-GB" sz="3500" dirty="0"/>
              <a:t>@ </a:t>
            </a:r>
            <a:r>
              <a:rPr lang="en-GB" sz="3500" dirty="0" err="1"/>
              <a:t>pikupoc</a:t>
            </a:r>
            <a:r>
              <a:rPr lang="en-GB" sz="3500" dirty="0"/>
              <a:t> `</a:t>
            </a:r>
            <a:r>
              <a:rPr lang="en-GB" sz="3500" dirty="0" err="1"/>
              <a:t>nte</a:t>
            </a:r>
            <a:r>
              <a:rPr lang="en-GB" sz="3500" dirty="0"/>
              <a:t> </a:t>
            </a:r>
            <a:r>
              <a:rPr lang="en-GB" sz="3500" dirty="0" err="1"/>
              <a:t>pi`c;oinoufi</a:t>
            </a:r>
            <a:r>
              <a:rPr lang="en-GB" sz="3500" dirty="0"/>
              <a:t>@ ]</a:t>
            </a:r>
            <a:r>
              <a:rPr lang="en-GB" sz="3500" dirty="0" err="1"/>
              <a:t>moumi</a:t>
            </a:r>
            <a:r>
              <a:rPr lang="en-GB" sz="3500" dirty="0"/>
              <a:t> =e=;=u `</a:t>
            </a:r>
            <a:r>
              <a:rPr lang="en-GB" sz="3500" dirty="0" err="1"/>
              <a:t>nte</a:t>
            </a:r>
            <a:r>
              <a:rPr lang="en-GB" sz="3500" dirty="0"/>
              <a:t> </a:t>
            </a:r>
            <a:r>
              <a:rPr lang="en-GB" sz="3500" dirty="0" err="1"/>
              <a:t>pimwou</a:t>
            </a:r>
            <a:r>
              <a:rPr lang="en-GB" sz="3500" dirty="0"/>
              <a:t> `</a:t>
            </a:r>
            <a:r>
              <a:rPr lang="en-GB" sz="3500" dirty="0" err="1"/>
              <a:t>nwnq</a:t>
            </a:r>
            <a:r>
              <a:rPr lang="en-GB" sz="3500" dirty="0"/>
              <a:t>.</a:t>
            </a:r>
          </a:p>
        </p:txBody>
      </p:sp>
    </p:spTree>
    <p:extLst>
      <p:ext uri="{BB962C8B-B14F-4D97-AF65-F5344CB8AC3E}">
        <p14:creationId xmlns:p14="http://schemas.microsoft.com/office/powerpoint/2010/main" val="37159525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60E1A92-F770-4AC1-BCB7-E6BC58CFD35E}"/>
              </a:ext>
            </a:extLst>
          </p:cNvPr>
          <p:cNvSpPr>
            <a:spLocks noGrp="1"/>
          </p:cNvSpPr>
          <p:nvPr>
            <p:ph type="title"/>
          </p:nvPr>
        </p:nvSpPr>
        <p:spPr/>
        <p:txBody>
          <a:bodyPr/>
          <a:lstStyle/>
          <a:p>
            <a:endParaRPr lang="en-GB"/>
          </a:p>
        </p:txBody>
      </p:sp>
      <p:sp>
        <p:nvSpPr>
          <p:cNvPr id="2" name="Text Placeholder 1"/>
          <p:cNvSpPr>
            <a:spLocks noGrp="1"/>
          </p:cNvSpPr>
          <p:nvPr>
            <p:ph type="body" sz="quarter" idx="10"/>
          </p:nvPr>
        </p:nvSpPr>
        <p:spPr/>
        <p:txBody>
          <a:bodyPr/>
          <a:lstStyle/>
          <a:p>
            <a:r>
              <a:rPr lang="ar-EG" dirty="0"/>
              <a:t>إف أاي ايخون امبيك امثو انچى بااكسيوما: كاتا بيك ساچي ما تانخوي: ّذوكصاصي فيلا نثروبي</a:t>
            </a:r>
          </a:p>
        </p:txBody>
      </p:sp>
      <p:sp>
        <p:nvSpPr>
          <p:cNvPr id="3" name="Text Placeholder 2"/>
          <p:cNvSpPr>
            <a:spLocks noGrp="1"/>
          </p:cNvSpPr>
          <p:nvPr>
            <p:ph type="body" sz="quarter" idx="11"/>
          </p:nvPr>
        </p:nvSpPr>
        <p:spPr>
          <a:xfrm>
            <a:off x="0" y="3710609"/>
            <a:ext cx="9144000" cy="552109"/>
          </a:xfrm>
        </p:spPr>
        <p:txBody>
          <a:bodyPr/>
          <a:lstStyle/>
          <a:p>
            <a:r>
              <a:rPr lang="ar-EG" sz="3600" dirty="0"/>
              <a:t>ليدخل إبتهالي أمامك ككلمتك أحيني :المجد لك يا مُحب البشر</a:t>
            </a:r>
          </a:p>
        </p:txBody>
      </p:sp>
      <p:sp>
        <p:nvSpPr>
          <p:cNvPr id="4" name="Text Placeholder 3"/>
          <p:cNvSpPr>
            <a:spLocks noGrp="1"/>
          </p:cNvSpPr>
          <p:nvPr>
            <p:ph type="body" sz="quarter" idx="12"/>
          </p:nvPr>
        </p:nvSpPr>
        <p:spPr>
          <a:xfrm>
            <a:off x="0" y="4478471"/>
            <a:ext cx="9144000" cy="1189740"/>
          </a:xfrm>
        </p:spPr>
        <p:txBody>
          <a:bodyPr/>
          <a:lstStyle/>
          <a:p>
            <a:r>
              <a:rPr lang="en-US" dirty="0"/>
              <a:t> </a:t>
            </a:r>
            <a:r>
              <a:rPr lang="en-US" dirty="0" err="1"/>
              <a:t>Ef`e`i</a:t>
            </a:r>
            <a:r>
              <a:rPr lang="en-US" dirty="0"/>
              <a:t> `</a:t>
            </a:r>
            <a:r>
              <a:rPr lang="en-US" dirty="0" err="1"/>
              <a:t>eqoun</a:t>
            </a:r>
            <a:r>
              <a:rPr lang="en-US" dirty="0"/>
              <a:t> `</a:t>
            </a:r>
            <a:r>
              <a:rPr lang="en-US" dirty="0" err="1"/>
              <a:t>mpek`m;o</a:t>
            </a:r>
            <a:r>
              <a:rPr lang="en-US" dirty="0"/>
              <a:t> `</a:t>
            </a:r>
            <a:r>
              <a:rPr lang="en-US" dirty="0" err="1"/>
              <a:t>nje</a:t>
            </a:r>
            <a:r>
              <a:rPr lang="en-US" dirty="0"/>
              <a:t> </a:t>
            </a:r>
            <a:r>
              <a:rPr lang="en-US" dirty="0" err="1"/>
              <a:t>pa`axi`wma</a:t>
            </a:r>
            <a:r>
              <a:rPr lang="en-US" dirty="0"/>
              <a:t>@ kata </a:t>
            </a:r>
            <a:r>
              <a:rPr lang="en-US" dirty="0" err="1"/>
              <a:t>pekcaji</a:t>
            </a:r>
            <a:r>
              <a:rPr lang="en-US" dirty="0"/>
              <a:t> </a:t>
            </a:r>
            <a:r>
              <a:rPr lang="en-US" dirty="0" err="1"/>
              <a:t>matanqoi</a:t>
            </a:r>
            <a:r>
              <a:rPr lang="en-US" dirty="0"/>
              <a:t>. Doxa ci </a:t>
            </a:r>
            <a:r>
              <a:rPr lang="en-US" dirty="0" err="1"/>
              <a:t>Vilan</a:t>
            </a:r>
            <a:r>
              <a:rPr lang="en-US" dirty="0"/>
              <a:t>`;</a:t>
            </a:r>
            <a:r>
              <a:rPr lang="en-US" dirty="0" err="1"/>
              <a:t>rwpe</a:t>
            </a:r>
            <a:r>
              <a:rPr lang="en-US" dirty="0"/>
              <a:t>.</a:t>
            </a:r>
          </a:p>
        </p:txBody>
      </p:sp>
    </p:spTree>
    <p:extLst>
      <p:ext uri="{BB962C8B-B14F-4D97-AF65-F5344CB8AC3E}">
        <p14:creationId xmlns:p14="http://schemas.microsoft.com/office/powerpoint/2010/main" val="1926309455"/>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6A112-6D07-4D9B-A563-2B9C73B9B6CD}"/>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AE5E4ECA-4997-4892-AA2F-407F8E755C5F}"/>
              </a:ext>
            </a:extLst>
          </p:cNvPr>
          <p:cNvSpPr>
            <a:spLocks noGrp="1"/>
          </p:cNvSpPr>
          <p:nvPr>
            <p:ph type="body" sz="quarter" idx="10"/>
          </p:nvPr>
        </p:nvSpPr>
        <p:spPr/>
        <p:txBody>
          <a:bodyPr/>
          <a:lstStyle/>
          <a:p>
            <a:r>
              <a:rPr lang="ar-EG" dirty="0"/>
              <a:t>أووه أفئيني إمبي إسرائيل إيڤول خين توو ميتي: الليلويا چيه بيف ناي شوب شا إينيه.</a:t>
            </a:r>
          </a:p>
        </p:txBody>
      </p:sp>
      <p:sp>
        <p:nvSpPr>
          <p:cNvPr id="4" name="Text Placeholder 3">
            <a:extLst>
              <a:ext uri="{FF2B5EF4-FFF2-40B4-BE49-F238E27FC236}">
                <a16:creationId xmlns:a16="http://schemas.microsoft.com/office/drawing/2014/main" id="{E63891CD-0F05-4138-8255-38FE50EF22F8}"/>
              </a:ext>
            </a:extLst>
          </p:cNvPr>
          <p:cNvSpPr>
            <a:spLocks noGrp="1"/>
          </p:cNvSpPr>
          <p:nvPr>
            <p:ph type="body" sz="quarter" idx="11"/>
          </p:nvPr>
        </p:nvSpPr>
        <p:spPr/>
        <p:txBody>
          <a:bodyPr/>
          <a:lstStyle/>
          <a:p>
            <a:r>
              <a:rPr lang="ar-EG" sz="3600" dirty="0"/>
              <a:t>وأخرج إسرائيل من وسطهم، هلليلويا لأن إلى الأبد رحمته.</a:t>
            </a:r>
          </a:p>
        </p:txBody>
      </p:sp>
      <p:sp>
        <p:nvSpPr>
          <p:cNvPr id="5" name="Text Placeholder 4">
            <a:extLst>
              <a:ext uri="{FF2B5EF4-FFF2-40B4-BE49-F238E27FC236}">
                <a16:creationId xmlns:a16="http://schemas.microsoft.com/office/drawing/2014/main" id="{82E7BE8A-B3ED-4206-8514-943F6D8A19D3}"/>
              </a:ext>
            </a:extLst>
          </p:cNvPr>
          <p:cNvSpPr>
            <a:spLocks noGrp="1"/>
          </p:cNvSpPr>
          <p:nvPr>
            <p:ph type="body" sz="quarter" idx="12"/>
          </p:nvPr>
        </p:nvSpPr>
        <p:spPr>
          <a:xfrm>
            <a:off x="-14288" y="4393302"/>
            <a:ext cx="9144000" cy="1189740"/>
          </a:xfrm>
        </p:spPr>
        <p:txBody>
          <a:bodyPr/>
          <a:lstStyle/>
          <a:p>
            <a:r>
              <a:rPr lang="en-GB" dirty="0"/>
              <a:t> </a:t>
            </a:r>
            <a:r>
              <a:rPr lang="en-GB" dirty="0" err="1"/>
              <a:t>Ouoh</a:t>
            </a:r>
            <a:r>
              <a:rPr lang="en-GB" dirty="0"/>
              <a:t> </a:t>
            </a:r>
            <a:r>
              <a:rPr lang="en-GB" dirty="0" err="1"/>
              <a:t>af`ini</a:t>
            </a:r>
            <a:r>
              <a:rPr lang="en-GB" dirty="0"/>
              <a:t> `</a:t>
            </a:r>
            <a:r>
              <a:rPr lang="en-GB" dirty="0" err="1"/>
              <a:t>mPicrayl</a:t>
            </a:r>
            <a:r>
              <a:rPr lang="en-GB" dirty="0"/>
              <a:t> `</a:t>
            </a:r>
            <a:r>
              <a:rPr lang="en-GB" dirty="0" err="1"/>
              <a:t>ebol</a:t>
            </a:r>
            <a:r>
              <a:rPr lang="en-GB" dirty="0"/>
              <a:t> </a:t>
            </a:r>
            <a:r>
              <a:rPr lang="en-GB" dirty="0" err="1"/>
              <a:t>qen</a:t>
            </a:r>
            <a:r>
              <a:rPr lang="en-GB" dirty="0"/>
              <a:t> </a:t>
            </a:r>
            <a:r>
              <a:rPr lang="en-GB" dirty="0" err="1"/>
              <a:t>toumy</a:t>
            </a:r>
            <a:r>
              <a:rPr lang="en-GB" dirty="0"/>
              <a:t>]@ </a:t>
            </a:r>
            <a:r>
              <a:rPr lang="en-GB" dirty="0" err="1"/>
              <a:t>allyloui`a</a:t>
            </a:r>
            <a:r>
              <a:rPr lang="en-GB" dirty="0"/>
              <a:t> je </a:t>
            </a:r>
            <a:r>
              <a:rPr lang="en-GB" dirty="0" err="1"/>
              <a:t>pefnai</a:t>
            </a:r>
            <a:r>
              <a:rPr lang="en-GB" dirty="0"/>
              <a:t> sop </a:t>
            </a:r>
            <a:r>
              <a:rPr lang="en-GB" dirty="0" err="1"/>
              <a:t>sa</a:t>
            </a:r>
            <a:r>
              <a:rPr lang="en-GB" dirty="0"/>
              <a:t> `</a:t>
            </a:r>
            <a:r>
              <a:rPr lang="en-GB" dirty="0" err="1"/>
              <a:t>eneh</a:t>
            </a:r>
            <a:r>
              <a:rPr lang="en-GB" dirty="0"/>
              <a:t>.</a:t>
            </a:r>
          </a:p>
        </p:txBody>
      </p:sp>
    </p:spTree>
    <p:extLst>
      <p:ext uri="{BB962C8B-B14F-4D97-AF65-F5344CB8AC3E}">
        <p14:creationId xmlns:p14="http://schemas.microsoft.com/office/powerpoint/2010/main" val="2034680133"/>
      </p:ext>
    </p:extLst>
  </p:cSld>
  <p:clrMapOvr>
    <a:masterClrMapping/>
  </p:clrMapOvr>
</p:sld>
</file>

<file path=ppt/slides/slide130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B565A-EB8D-4562-8573-72B50815C8AD}"/>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3541B5A1-D999-4A77-82F9-A8840CBD94F2}"/>
              </a:ext>
            </a:extLst>
          </p:cNvPr>
          <p:cNvSpPr>
            <a:spLocks noGrp="1"/>
          </p:cNvSpPr>
          <p:nvPr>
            <p:ph type="body" sz="quarter" idx="10"/>
          </p:nvPr>
        </p:nvSpPr>
        <p:spPr>
          <a:xfrm>
            <a:off x="0" y="5843587"/>
            <a:ext cx="9144000" cy="1007787"/>
          </a:xfrm>
        </p:spPr>
        <p:txBody>
          <a:bodyPr/>
          <a:lstStyle/>
          <a:p>
            <a:r>
              <a:rPr lang="ar-EG" sz="3300" dirty="0"/>
              <a:t>آبي كاربوس إنتيه تيه ني چي: أفئي أفسوتي إنتي إيكوميه ني: أف ڤيل تي ميت جاچي إيڤول هارون: أفسيمني نان إنتيف هيريني. </a:t>
            </a:r>
            <a:endParaRPr lang="en-GB" sz="3300" dirty="0"/>
          </a:p>
        </p:txBody>
      </p:sp>
      <p:sp>
        <p:nvSpPr>
          <p:cNvPr id="4" name="Text Placeholder 3">
            <a:extLst>
              <a:ext uri="{FF2B5EF4-FFF2-40B4-BE49-F238E27FC236}">
                <a16:creationId xmlns:a16="http://schemas.microsoft.com/office/drawing/2014/main" id="{99B8B9D4-D0A1-4DA4-9F83-DA4574533D12}"/>
              </a:ext>
            </a:extLst>
          </p:cNvPr>
          <p:cNvSpPr>
            <a:spLocks noGrp="1"/>
          </p:cNvSpPr>
          <p:nvPr>
            <p:ph type="body" sz="quarter" idx="11"/>
          </p:nvPr>
        </p:nvSpPr>
        <p:spPr>
          <a:xfrm>
            <a:off x="0" y="3710609"/>
            <a:ext cx="9144000" cy="575641"/>
          </a:xfrm>
        </p:spPr>
        <p:txBody>
          <a:bodyPr anchor="b"/>
          <a:lstStyle/>
          <a:p>
            <a:r>
              <a:rPr lang="ar-EG" sz="3000" dirty="0"/>
              <a:t>ثمرة بطنك، أتى وخلص المسكونة، ونقض العداوة عنا، وقرر لنا سلامه. </a:t>
            </a:r>
            <a:endParaRPr lang="en-GB" sz="3000" dirty="0"/>
          </a:p>
        </p:txBody>
      </p:sp>
      <p:sp>
        <p:nvSpPr>
          <p:cNvPr id="5" name="Text Placeholder 4">
            <a:extLst>
              <a:ext uri="{FF2B5EF4-FFF2-40B4-BE49-F238E27FC236}">
                <a16:creationId xmlns:a16="http://schemas.microsoft.com/office/drawing/2014/main" id="{E8A0A233-00CC-42D4-B20D-0939EA2C2631}"/>
              </a:ext>
            </a:extLst>
          </p:cNvPr>
          <p:cNvSpPr>
            <a:spLocks noGrp="1"/>
          </p:cNvSpPr>
          <p:nvPr>
            <p:ph type="body" sz="quarter" idx="12"/>
          </p:nvPr>
        </p:nvSpPr>
        <p:spPr>
          <a:xfrm>
            <a:off x="0" y="4286249"/>
            <a:ext cx="9144000" cy="1557337"/>
          </a:xfrm>
        </p:spPr>
        <p:txBody>
          <a:bodyPr/>
          <a:lstStyle/>
          <a:p>
            <a:r>
              <a:rPr lang="en-GB" sz="3700" dirty="0" err="1"/>
              <a:t>Apikarpoc</a:t>
            </a:r>
            <a:r>
              <a:rPr lang="en-GB" sz="3700" dirty="0"/>
              <a:t> `</a:t>
            </a:r>
            <a:r>
              <a:rPr lang="en-GB" sz="3700" dirty="0" err="1"/>
              <a:t>nte</a:t>
            </a:r>
            <a:r>
              <a:rPr lang="en-GB" sz="3700" dirty="0"/>
              <a:t> </a:t>
            </a:r>
            <a:r>
              <a:rPr lang="en-GB" sz="3700" dirty="0" err="1"/>
              <a:t>teneji</a:t>
            </a:r>
            <a:r>
              <a:rPr lang="en-GB" sz="3700" dirty="0"/>
              <a:t>@ </a:t>
            </a:r>
            <a:r>
              <a:rPr lang="en-GB" sz="3700" dirty="0" err="1"/>
              <a:t>af`i</a:t>
            </a:r>
            <a:r>
              <a:rPr lang="en-GB" sz="3700" dirty="0"/>
              <a:t> </a:t>
            </a:r>
            <a:r>
              <a:rPr lang="en-GB" sz="3700" dirty="0" err="1"/>
              <a:t>afcw</a:t>
            </a:r>
            <a:r>
              <a:rPr lang="en-GB" sz="3700" dirty="0"/>
              <a:t>] `n]</a:t>
            </a:r>
            <a:r>
              <a:rPr lang="en-GB" sz="3700" dirty="0" err="1"/>
              <a:t>oikoumeny</a:t>
            </a:r>
            <a:r>
              <a:rPr lang="en-GB" sz="3700" dirty="0"/>
              <a:t>@ </a:t>
            </a:r>
            <a:r>
              <a:rPr lang="en-GB" sz="3700" dirty="0" err="1"/>
              <a:t>afbel</a:t>
            </a:r>
            <a:r>
              <a:rPr lang="en-GB" sz="3700" dirty="0"/>
              <a:t> ]</a:t>
            </a:r>
            <a:r>
              <a:rPr lang="en-GB" sz="3700" dirty="0" err="1"/>
              <a:t>metjaji</a:t>
            </a:r>
            <a:r>
              <a:rPr lang="en-GB" sz="3700" dirty="0"/>
              <a:t> `</a:t>
            </a:r>
            <a:r>
              <a:rPr lang="en-GB" sz="3700" dirty="0" err="1"/>
              <a:t>ebolharon</a:t>
            </a:r>
            <a:r>
              <a:rPr lang="en-GB" sz="3700" dirty="0"/>
              <a:t>@ </a:t>
            </a:r>
            <a:r>
              <a:rPr lang="en-GB" sz="3700" dirty="0" err="1"/>
              <a:t>afcemni</a:t>
            </a:r>
            <a:r>
              <a:rPr lang="en-GB" sz="3700" dirty="0"/>
              <a:t> nan `</a:t>
            </a:r>
            <a:r>
              <a:rPr lang="en-GB" sz="3700" dirty="0" err="1"/>
              <a:t>ntefhiryny</a:t>
            </a:r>
            <a:r>
              <a:rPr lang="en-GB" sz="3700" dirty="0"/>
              <a:t>.</a:t>
            </a:r>
          </a:p>
        </p:txBody>
      </p:sp>
    </p:spTree>
    <p:extLst>
      <p:ext uri="{BB962C8B-B14F-4D97-AF65-F5344CB8AC3E}">
        <p14:creationId xmlns:p14="http://schemas.microsoft.com/office/powerpoint/2010/main" val="4271140129"/>
      </p:ext>
    </p:extLst>
  </p:cSld>
  <p:clrMapOvr>
    <a:masterClrMapping/>
  </p:clrMapOvr>
</p:sld>
</file>

<file path=ppt/slides/slide130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D67979-327A-4A6C-A086-6EB4C26562D5}"/>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7A1DCA5F-D6A0-4E98-99BD-7BC66B9D9CD5}"/>
              </a:ext>
            </a:extLst>
          </p:cNvPr>
          <p:cNvSpPr>
            <a:spLocks noGrp="1"/>
          </p:cNvSpPr>
          <p:nvPr>
            <p:ph type="body" sz="quarter" idx="10"/>
          </p:nvPr>
        </p:nvSpPr>
        <p:spPr/>
        <p:txBody>
          <a:bodyPr/>
          <a:lstStyle/>
          <a:p>
            <a:r>
              <a:rPr lang="ar-EG" sz="3700" dirty="0"/>
              <a:t>إيڤول هيتين بيف إستافروس: نيم تيف آناسطاسيس إثؤاب: أفطاسو إمبي رومي إنكيه صوب: إيخون إبي باراذيسوس. </a:t>
            </a:r>
            <a:endParaRPr lang="en-GB" sz="3700" dirty="0"/>
          </a:p>
        </p:txBody>
      </p:sp>
      <p:sp>
        <p:nvSpPr>
          <p:cNvPr id="4" name="Text Placeholder 3">
            <a:extLst>
              <a:ext uri="{FF2B5EF4-FFF2-40B4-BE49-F238E27FC236}">
                <a16:creationId xmlns:a16="http://schemas.microsoft.com/office/drawing/2014/main" id="{FEAF9E04-0F3A-4457-875B-E9450C4FFEC2}"/>
              </a:ext>
            </a:extLst>
          </p:cNvPr>
          <p:cNvSpPr>
            <a:spLocks noGrp="1"/>
          </p:cNvSpPr>
          <p:nvPr>
            <p:ph type="body" sz="quarter" idx="11"/>
          </p:nvPr>
        </p:nvSpPr>
        <p:spPr>
          <a:xfrm>
            <a:off x="0" y="3710609"/>
            <a:ext cx="9144000" cy="861389"/>
          </a:xfrm>
        </p:spPr>
        <p:txBody>
          <a:bodyPr/>
          <a:lstStyle/>
          <a:p>
            <a:pPr>
              <a:spcBef>
                <a:spcPts val="0"/>
              </a:spcBef>
            </a:pPr>
            <a:r>
              <a:rPr lang="ar-EG" sz="3600" dirty="0"/>
              <a:t>من قبل صليبه، وقيامته المقدسة، رد الإنسان مرة أخرى، </a:t>
            </a:r>
            <a:endParaRPr lang="en-US" sz="3600" dirty="0"/>
          </a:p>
          <a:p>
            <a:pPr>
              <a:spcBef>
                <a:spcPts val="0"/>
              </a:spcBef>
            </a:pPr>
            <a:r>
              <a:rPr lang="ar-EG" sz="3600" dirty="0"/>
              <a:t>إلى الفردوس.</a:t>
            </a:r>
            <a:endParaRPr lang="en-GB" sz="3600" dirty="0"/>
          </a:p>
        </p:txBody>
      </p:sp>
      <p:sp>
        <p:nvSpPr>
          <p:cNvPr id="5" name="Text Placeholder 4">
            <a:extLst>
              <a:ext uri="{FF2B5EF4-FFF2-40B4-BE49-F238E27FC236}">
                <a16:creationId xmlns:a16="http://schemas.microsoft.com/office/drawing/2014/main" id="{AD5D20D3-3D59-4454-89AB-98D30D255335}"/>
              </a:ext>
            </a:extLst>
          </p:cNvPr>
          <p:cNvSpPr>
            <a:spLocks noGrp="1"/>
          </p:cNvSpPr>
          <p:nvPr>
            <p:ph type="body" sz="quarter" idx="12"/>
          </p:nvPr>
        </p:nvSpPr>
        <p:spPr>
          <a:xfrm>
            <a:off x="0" y="4672104"/>
            <a:ext cx="9144000" cy="1089635"/>
          </a:xfrm>
        </p:spPr>
        <p:txBody>
          <a:bodyPr/>
          <a:lstStyle/>
          <a:p>
            <a:r>
              <a:rPr lang="en-GB" sz="3800" dirty="0" err="1"/>
              <a:t>Ebolhiten</a:t>
            </a:r>
            <a:r>
              <a:rPr lang="en-GB" sz="3800" dirty="0"/>
              <a:t> </a:t>
            </a:r>
            <a:r>
              <a:rPr lang="en-GB" sz="3800" dirty="0" err="1"/>
              <a:t>pef`ctauroc</a:t>
            </a:r>
            <a:r>
              <a:rPr lang="en-GB" sz="3800" dirty="0"/>
              <a:t>@ </a:t>
            </a:r>
            <a:r>
              <a:rPr lang="en-GB" sz="3800" dirty="0" err="1"/>
              <a:t>nem</a:t>
            </a:r>
            <a:r>
              <a:rPr lang="en-GB" sz="3800" dirty="0"/>
              <a:t> </a:t>
            </a:r>
            <a:r>
              <a:rPr lang="en-GB" sz="3800" dirty="0" err="1"/>
              <a:t>tef`anactacic</a:t>
            </a:r>
            <a:r>
              <a:rPr lang="en-GB" sz="3800" dirty="0"/>
              <a:t> =e=;=u@ </a:t>
            </a:r>
            <a:r>
              <a:rPr lang="en-GB" sz="3800" dirty="0" err="1"/>
              <a:t>aftac;o</a:t>
            </a:r>
            <a:r>
              <a:rPr lang="en-GB" sz="3800" dirty="0"/>
              <a:t> `</a:t>
            </a:r>
            <a:r>
              <a:rPr lang="en-GB" sz="3800" dirty="0" err="1"/>
              <a:t>mpirwmi</a:t>
            </a:r>
            <a:r>
              <a:rPr lang="en-GB" sz="3800" dirty="0"/>
              <a:t> `</a:t>
            </a:r>
            <a:r>
              <a:rPr lang="en-GB" sz="3800" dirty="0" err="1"/>
              <a:t>nkecop</a:t>
            </a:r>
            <a:r>
              <a:rPr lang="en-GB" sz="3800" dirty="0"/>
              <a:t>@ `</a:t>
            </a:r>
            <a:r>
              <a:rPr lang="en-GB" sz="3800" dirty="0" err="1"/>
              <a:t>eqoun</a:t>
            </a:r>
            <a:r>
              <a:rPr lang="en-GB" sz="3800" dirty="0"/>
              <a:t> `</a:t>
            </a:r>
            <a:r>
              <a:rPr lang="en-GB" sz="3800" dirty="0" err="1"/>
              <a:t>epiParadicoc</a:t>
            </a:r>
            <a:r>
              <a:rPr lang="en-GB" sz="3800" dirty="0"/>
              <a:t>.</a:t>
            </a:r>
          </a:p>
        </p:txBody>
      </p:sp>
    </p:spTree>
    <p:extLst>
      <p:ext uri="{BB962C8B-B14F-4D97-AF65-F5344CB8AC3E}">
        <p14:creationId xmlns:p14="http://schemas.microsoft.com/office/powerpoint/2010/main" val="4207816870"/>
      </p:ext>
    </p:extLst>
  </p:cSld>
  <p:clrMapOvr>
    <a:masterClrMapping/>
  </p:clrMapOvr>
</p:sld>
</file>

<file path=ppt/slides/slide130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275DE3-BD2D-4DBB-B192-DBD6EA71FB4F}"/>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9FCA8D4A-1248-4A75-A252-86209D80BACD}"/>
              </a:ext>
            </a:extLst>
          </p:cNvPr>
          <p:cNvSpPr>
            <a:spLocks noGrp="1"/>
          </p:cNvSpPr>
          <p:nvPr>
            <p:ph type="body" sz="quarter" idx="10"/>
          </p:nvPr>
        </p:nvSpPr>
        <p:spPr/>
        <p:txBody>
          <a:bodyPr/>
          <a:lstStyle/>
          <a:p>
            <a:r>
              <a:rPr lang="ar-EG" sz="3300" dirty="0"/>
              <a:t>إنثوف أفتشي إنني إيه تيه نون: أفتي نان إنني إيه تين نوف: تين هوس إيروف تين تي أو أوو ناف: تين إرهوو أو تشيسي إمموف. </a:t>
            </a:r>
            <a:endParaRPr lang="en-GB" sz="3300" dirty="0"/>
          </a:p>
        </p:txBody>
      </p:sp>
      <p:sp>
        <p:nvSpPr>
          <p:cNvPr id="4" name="Text Placeholder 3">
            <a:extLst>
              <a:ext uri="{FF2B5EF4-FFF2-40B4-BE49-F238E27FC236}">
                <a16:creationId xmlns:a16="http://schemas.microsoft.com/office/drawing/2014/main" id="{5AC45A3D-23F6-4E49-BB28-1F9658C4B73D}"/>
              </a:ext>
            </a:extLst>
          </p:cNvPr>
          <p:cNvSpPr>
            <a:spLocks noGrp="1"/>
          </p:cNvSpPr>
          <p:nvPr>
            <p:ph type="body" sz="quarter" idx="11"/>
          </p:nvPr>
        </p:nvSpPr>
        <p:spPr/>
        <p:txBody>
          <a:bodyPr/>
          <a:lstStyle/>
          <a:p>
            <a:r>
              <a:rPr lang="ar-EG" dirty="0"/>
              <a:t>هو أخذ الذى لنا، وأعطانا الذى له، نسبحه ونمجده، ونزيده علواً.</a:t>
            </a:r>
            <a:endParaRPr lang="en-GB" dirty="0"/>
          </a:p>
        </p:txBody>
      </p:sp>
      <p:sp>
        <p:nvSpPr>
          <p:cNvPr id="5" name="Text Placeholder 4">
            <a:extLst>
              <a:ext uri="{FF2B5EF4-FFF2-40B4-BE49-F238E27FC236}">
                <a16:creationId xmlns:a16="http://schemas.microsoft.com/office/drawing/2014/main" id="{395ECFA1-4FF8-4CEF-98B4-02C2B8EEEA80}"/>
              </a:ext>
            </a:extLst>
          </p:cNvPr>
          <p:cNvSpPr>
            <a:spLocks noGrp="1"/>
          </p:cNvSpPr>
          <p:nvPr>
            <p:ph type="body" sz="quarter" idx="12"/>
          </p:nvPr>
        </p:nvSpPr>
        <p:spPr>
          <a:xfrm>
            <a:off x="0" y="4756759"/>
            <a:ext cx="9144000" cy="1189740"/>
          </a:xfrm>
        </p:spPr>
        <p:txBody>
          <a:bodyPr/>
          <a:lstStyle/>
          <a:p>
            <a:r>
              <a:rPr lang="en-GB" sz="3700" dirty="0" err="1"/>
              <a:t>N;of</a:t>
            </a:r>
            <a:r>
              <a:rPr lang="en-GB" sz="3700" dirty="0"/>
              <a:t> </a:t>
            </a:r>
            <a:r>
              <a:rPr lang="en-GB" sz="3700" dirty="0" err="1"/>
              <a:t>af</a:t>
            </a:r>
            <a:r>
              <a:rPr lang="en-GB" sz="3700" dirty="0"/>
              <a:t>[</a:t>
            </a:r>
            <a:r>
              <a:rPr lang="en-GB" sz="3700" dirty="0" err="1"/>
              <a:t>i</a:t>
            </a:r>
            <a:r>
              <a:rPr lang="en-GB" sz="3700" dirty="0"/>
              <a:t> `</a:t>
            </a:r>
            <a:r>
              <a:rPr lang="en-GB" sz="3700" dirty="0" err="1"/>
              <a:t>nny`ete</a:t>
            </a:r>
            <a:r>
              <a:rPr lang="en-GB" sz="3700" dirty="0"/>
              <a:t> noun@ </a:t>
            </a:r>
            <a:r>
              <a:rPr lang="en-GB" sz="3700" dirty="0" err="1"/>
              <a:t>af</a:t>
            </a:r>
            <a:r>
              <a:rPr lang="en-GB" sz="3700" dirty="0"/>
              <a:t>] nan `</a:t>
            </a:r>
            <a:r>
              <a:rPr lang="en-GB" sz="3700" dirty="0" err="1"/>
              <a:t>nny`ete</a:t>
            </a:r>
            <a:r>
              <a:rPr lang="en-GB" sz="3700" dirty="0"/>
              <a:t> </a:t>
            </a:r>
            <a:r>
              <a:rPr lang="en-GB" sz="3700" dirty="0" err="1"/>
              <a:t>nouf</a:t>
            </a:r>
            <a:r>
              <a:rPr lang="en-GB" sz="3700" dirty="0"/>
              <a:t>@ </a:t>
            </a:r>
            <a:r>
              <a:rPr lang="en-GB" sz="3700" dirty="0" err="1"/>
              <a:t>tehwc</a:t>
            </a:r>
            <a:r>
              <a:rPr lang="en-GB" sz="3700" dirty="0"/>
              <a:t> `</a:t>
            </a:r>
            <a:r>
              <a:rPr lang="en-GB" sz="3700" dirty="0" err="1"/>
              <a:t>erof</a:t>
            </a:r>
            <a:r>
              <a:rPr lang="en-GB" sz="3700" dirty="0"/>
              <a:t> ten]`</a:t>
            </a:r>
            <a:r>
              <a:rPr lang="en-GB" sz="3700" dirty="0" err="1"/>
              <a:t>wou</a:t>
            </a:r>
            <a:r>
              <a:rPr lang="en-GB" sz="3700" dirty="0"/>
              <a:t> </a:t>
            </a:r>
            <a:r>
              <a:rPr lang="en-GB" sz="3700" dirty="0" err="1"/>
              <a:t>naf</a:t>
            </a:r>
            <a:r>
              <a:rPr lang="en-GB" sz="3700" dirty="0"/>
              <a:t>@ </a:t>
            </a:r>
            <a:r>
              <a:rPr lang="en-GB" sz="3700" dirty="0" err="1"/>
              <a:t>ten`erhou`o</a:t>
            </a:r>
            <a:r>
              <a:rPr lang="en-GB" sz="3700" dirty="0"/>
              <a:t> [</a:t>
            </a:r>
            <a:r>
              <a:rPr lang="en-GB" sz="3700" dirty="0" err="1"/>
              <a:t>ici</a:t>
            </a:r>
            <a:r>
              <a:rPr lang="en-GB" sz="3700" dirty="0"/>
              <a:t> `</a:t>
            </a:r>
            <a:r>
              <a:rPr lang="en-GB" sz="3700" dirty="0" err="1"/>
              <a:t>mmof</a:t>
            </a:r>
            <a:r>
              <a:rPr lang="en-GB" sz="3700" dirty="0"/>
              <a:t>.</a:t>
            </a:r>
          </a:p>
        </p:txBody>
      </p:sp>
    </p:spTree>
    <p:extLst>
      <p:ext uri="{BB962C8B-B14F-4D97-AF65-F5344CB8AC3E}">
        <p14:creationId xmlns:p14="http://schemas.microsoft.com/office/powerpoint/2010/main" val="3666781303"/>
      </p:ext>
    </p:extLst>
  </p:cSld>
  <p:clrMapOvr>
    <a:masterClrMapping/>
  </p:clrMapOvr>
</p:sld>
</file>

<file path=ppt/slides/slide130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407EDA3-1F6D-427D-B21A-08F2A854218D}"/>
              </a:ext>
            </a:extLst>
          </p:cNvPr>
          <p:cNvSpPr>
            <a:spLocks noGrp="1"/>
          </p:cNvSpPr>
          <p:nvPr>
            <p:ph type="title"/>
          </p:nvPr>
        </p:nvSpPr>
        <p:spPr/>
        <p:txBody>
          <a:bodyPr/>
          <a:lstStyle/>
          <a:p>
            <a:endParaRPr lang="en-GB"/>
          </a:p>
        </p:txBody>
      </p:sp>
      <p:sp>
        <p:nvSpPr>
          <p:cNvPr id="7" name="Text Placeholder 6">
            <a:extLst>
              <a:ext uri="{FF2B5EF4-FFF2-40B4-BE49-F238E27FC236}">
                <a16:creationId xmlns:a16="http://schemas.microsoft.com/office/drawing/2014/main" id="{A01E5D6A-5476-4CD5-BD7E-F99EAB46064C}"/>
              </a:ext>
            </a:extLst>
          </p:cNvPr>
          <p:cNvSpPr>
            <a:spLocks noGrp="1"/>
          </p:cNvSpPr>
          <p:nvPr>
            <p:ph type="body" sz="quarter" idx="10"/>
          </p:nvPr>
        </p:nvSpPr>
        <p:spPr>
          <a:xfrm>
            <a:off x="-71440" y="5772149"/>
            <a:ext cx="9272588" cy="1079225"/>
          </a:xfrm>
        </p:spPr>
        <p:txBody>
          <a:bodyPr/>
          <a:lstStyle/>
          <a:p>
            <a:r>
              <a:rPr lang="ar-EG" sz="3600" dirty="0"/>
              <a:t>تي بارثينوس ماريام: تي ثيؤطوكوس إثؤاب: تي إبروستاتيس إت إن هوت: إنتيه إبجينوس إنتيه تي ميت رومي. </a:t>
            </a:r>
            <a:endParaRPr lang="en-GB" sz="3600" dirty="0"/>
          </a:p>
        </p:txBody>
      </p:sp>
      <p:sp>
        <p:nvSpPr>
          <p:cNvPr id="8" name="Text Placeholder 7">
            <a:extLst>
              <a:ext uri="{FF2B5EF4-FFF2-40B4-BE49-F238E27FC236}">
                <a16:creationId xmlns:a16="http://schemas.microsoft.com/office/drawing/2014/main" id="{0E184A88-0EEF-44ED-A461-B5E27EA05082}"/>
              </a:ext>
            </a:extLst>
          </p:cNvPr>
          <p:cNvSpPr>
            <a:spLocks noGrp="1"/>
          </p:cNvSpPr>
          <p:nvPr>
            <p:ph type="body" sz="quarter" idx="11"/>
          </p:nvPr>
        </p:nvSpPr>
        <p:spPr>
          <a:xfrm>
            <a:off x="0" y="3710609"/>
            <a:ext cx="9144000" cy="1079225"/>
          </a:xfrm>
        </p:spPr>
        <p:txBody>
          <a:bodyPr/>
          <a:lstStyle/>
          <a:p>
            <a:r>
              <a:rPr lang="ar-EG" sz="3800" dirty="0"/>
              <a:t>أيتها العذراء مريم، والدة الإله القديسة، الشفيعة الأمينة، التي لجنس البشر. </a:t>
            </a:r>
            <a:endParaRPr lang="en-GB" sz="3800" dirty="0"/>
          </a:p>
        </p:txBody>
      </p:sp>
      <p:sp>
        <p:nvSpPr>
          <p:cNvPr id="9" name="Text Placeholder 8">
            <a:extLst>
              <a:ext uri="{FF2B5EF4-FFF2-40B4-BE49-F238E27FC236}">
                <a16:creationId xmlns:a16="http://schemas.microsoft.com/office/drawing/2014/main" id="{E78A21FD-299B-4A76-90E9-8757B5E9EF47}"/>
              </a:ext>
            </a:extLst>
          </p:cNvPr>
          <p:cNvSpPr>
            <a:spLocks noGrp="1"/>
          </p:cNvSpPr>
          <p:nvPr>
            <p:ph type="body" sz="quarter" idx="12"/>
          </p:nvPr>
        </p:nvSpPr>
        <p:spPr>
          <a:xfrm>
            <a:off x="-7146" y="4810123"/>
            <a:ext cx="9144000" cy="962026"/>
          </a:xfrm>
        </p:spPr>
        <p:txBody>
          <a:bodyPr anchor="ctr"/>
          <a:lstStyle/>
          <a:p>
            <a:r>
              <a:rPr lang="en-GB" sz="3600" dirty="0"/>
              <a:t>}</a:t>
            </a:r>
            <a:r>
              <a:rPr lang="en-GB" sz="3600" dirty="0" err="1"/>
              <a:t>Par;enoc</a:t>
            </a:r>
            <a:r>
              <a:rPr lang="en-GB" sz="3600" dirty="0"/>
              <a:t> Mariam@ ];</a:t>
            </a:r>
            <a:r>
              <a:rPr lang="en-GB" sz="3600" dirty="0" err="1"/>
              <a:t>eotokoc</a:t>
            </a:r>
            <a:r>
              <a:rPr lang="en-GB" sz="3600" dirty="0"/>
              <a:t> =e=;=u@ ]`</a:t>
            </a:r>
            <a:r>
              <a:rPr lang="en-GB" sz="3600" dirty="0" err="1"/>
              <a:t>proctatyc</a:t>
            </a:r>
            <a:r>
              <a:rPr lang="en-GB" sz="3600" dirty="0"/>
              <a:t> `</a:t>
            </a:r>
            <a:r>
              <a:rPr lang="en-GB" sz="3600" dirty="0" err="1"/>
              <a:t>etenhot</a:t>
            </a:r>
            <a:r>
              <a:rPr lang="en-GB" sz="3600" dirty="0"/>
              <a:t>@ `</a:t>
            </a:r>
            <a:r>
              <a:rPr lang="en-GB" sz="3600" dirty="0" err="1"/>
              <a:t>nte</a:t>
            </a:r>
            <a:r>
              <a:rPr lang="en-GB" sz="3600" dirty="0"/>
              <a:t> `</a:t>
            </a:r>
            <a:r>
              <a:rPr lang="en-GB" sz="3600" dirty="0" err="1"/>
              <a:t>pgenoc</a:t>
            </a:r>
            <a:r>
              <a:rPr lang="en-GB" sz="3600" dirty="0"/>
              <a:t> `</a:t>
            </a:r>
            <a:r>
              <a:rPr lang="en-GB" sz="3600" dirty="0" err="1"/>
              <a:t>nte</a:t>
            </a:r>
            <a:r>
              <a:rPr lang="en-GB" sz="3600" dirty="0"/>
              <a:t> ]</a:t>
            </a:r>
            <a:r>
              <a:rPr lang="en-GB" sz="3600" dirty="0" err="1"/>
              <a:t>metrwmi</a:t>
            </a:r>
            <a:r>
              <a:rPr lang="en-GB" sz="3600" dirty="0"/>
              <a:t>.</a:t>
            </a:r>
          </a:p>
        </p:txBody>
      </p:sp>
    </p:spTree>
    <p:extLst>
      <p:ext uri="{BB962C8B-B14F-4D97-AF65-F5344CB8AC3E}">
        <p14:creationId xmlns:p14="http://schemas.microsoft.com/office/powerpoint/2010/main" val="3951304602"/>
      </p:ext>
    </p:extLst>
  </p:cSld>
  <p:clrMapOvr>
    <a:masterClrMapping/>
  </p:clrMapOvr>
</p:sld>
</file>

<file path=ppt/slides/slide130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7CCE88-C3CD-45B9-A9DB-B8AD25318148}"/>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3686F640-3FE0-41F5-9FB3-4E68BDE8604B}"/>
              </a:ext>
            </a:extLst>
          </p:cNvPr>
          <p:cNvSpPr>
            <a:spLocks noGrp="1"/>
          </p:cNvSpPr>
          <p:nvPr>
            <p:ph type="body" sz="quarter" idx="10"/>
          </p:nvPr>
        </p:nvSpPr>
        <p:spPr/>
        <p:txBody>
          <a:bodyPr/>
          <a:lstStyle/>
          <a:p>
            <a:r>
              <a:rPr lang="ar-EG" dirty="0"/>
              <a:t>آري إبريس ڤيه ڤين إيه إهري إيجون: ناهرين بخرستوس في إيطاريه إجفوف:</a:t>
            </a:r>
            <a:endParaRPr lang="en-GB" dirty="0"/>
          </a:p>
        </p:txBody>
      </p:sp>
      <p:sp>
        <p:nvSpPr>
          <p:cNvPr id="4" name="Text Placeholder 3">
            <a:extLst>
              <a:ext uri="{FF2B5EF4-FFF2-40B4-BE49-F238E27FC236}">
                <a16:creationId xmlns:a16="http://schemas.microsoft.com/office/drawing/2014/main" id="{FCFF08BC-A2D4-43EE-805C-FA233FD58931}"/>
              </a:ext>
            </a:extLst>
          </p:cNvPr>
          <p:cNvSpPr>
            <a:spLocks noGrp="1"/>
          </p:cNvSpPr>
          <p:nvPr>
            <p:ph type="body" sz="quarter" idx="11"/>
          </p:nvPr>
        </p:nvSpPr>
        <p:spPr/>
        <p:txBody>
          <a:bodyPr anchor="ctr"/>
          <a:lstStyle/>
          <a:p>
            <a:r>
              <a:rPr lang="ar-EG" dirty="0"/>
              <a:t>اشفعى فينا، أمام المسيح الذى ولدته، </a:t>
            </a:r>
            <a:endParaRPr lang="en-GB" dirty="0"/>
          </a:p>
        </p:txBody>
      </p:sp>
      <p:sp>
        <p:nvSpPr>
          <p:cNvPr id="5" name="Text Placeholder 4">
            <a:extLst>
              <a:ext uri="{FF2B5EF4-FFF2-40B4-BE49-F238E27FC236}">
                <a16:creationId xmlns:a16="http://schemas.microsoft.com/office/drawing/2014/main" id="{275C9382-E287-469A-93D1-DCD08F7708CE}"/>
              </a:ext>
            </a:extLst>
          </p:cNvPr>
          <p:cNvSpPr>
            <a:spLocks noGrp="1"/>
          </p:cNvSpPr>
          <p:nvPr>
            <p:ph type="body" sz="quarter" idx="12"/>
          </p:nvPr>
        </p:nvSpPr>
        <p:spPr/>
        <p:txBody>
          <a:bodyPr/>
          <a:lstStyle/>
          <a:p>
            <a:r>
              <a:rPr lang="en-GB" dirty="0" err="1"/>
              <a:t>Ari`precbeuin</a:t>
            </a:r>
            <a:r>
              <a:rPr lang="en-GB" dirty="0"/>
              <a:t> `</a:t>
            </a:r>
            <a:r>
              <a:rPr lang="en-GB" dirty="0" err="1"/>
              <a:t>e`hryi</a:t>
            </a:r>
            <a:r>
              <a:rPr lang="en-GB" dirty="0"/>
              <a:t> `</a:t>
            </a:r>
            <a:r>
              <a:rPr lang="en-GB" dirty="0" err="1"/>
              <a:t>ejwn</a:t>
            </a:r>
            <a:r>
              <a:rPr lang="en-GB" dirty="0"/>
              <a:t>@ </a:t>
            </a:r>
            <a:r>
              <a:rPr lang="en-GB" dirty="0" err="1"/>
              <a:t>nahren</a:t>
            </a:r>
            <a:r>
              <a:rPr lang="en-GB" dirty="0"/>
              <a:t> P=,=c </a:t>
            </a:r>
            <a:r>
              <a:rPr lang="en-GB" dirty="0" err="1"/>
              <a:t>vy`etare`jvof</a:t>
            </a:r>
            <a:r>
              <a:rPr lang="en-GB" dirty="0"/>
              <a:t>@</a:t>
            </a:r>
          </a:p>
        </p:txBody>
      </p:sp>
    </p:spTree>
    <p:extLst>
      <p:ext uri="{BB962C8B-B14F-4D97-AF65-F5344CB8AC3E}">
        <p14:creationId xmlns:p14="http://schemas.microsoft.com/office/powerpoint/2010/main" val="1353338465"/>
      </p:ext>
    </p:extLst>
  </p:cSld>
  <p:clrMapOvr>
    <a:masterClrMapping/>
  </p:clrMapOvr>
</p:sld>
</file>

<file path=ppt/slides/slide130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CDEF2A-2707-4676-8A74-7C774FC5B0B2}"/>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0609987A-69AF-48B5-B622-1DF17F6E7C6D}"/>
              </a:ext>
            </a:extLst>
          </p:cNvPr>
          <p:cNvSpPr>
            <a:spLocks noGrp="1"/>
          </p:cNvSpPr>
          <p:nvPr>
            <p:ph type="body" sz="quarter" idx="10"/>
          </p:nvPr>
        </p:nvSpPr>
        <p:spPr/>
        <p:txBody>
          <a:bodyPr/>
          <a:lstStyle/>
          <a:p>
            <a:r>
              <a:rPr lang="ar-EG" dirty="0"/>
              <a:t>هوبوس إنتيف إر إهموت نان: إمبيكو إيڤول إنتيه نين نوفي. </a:t>
            </a:r>
            <a:endParaRPr lang="en-GB" dirty="0"/>
          </a:p>
        </p:txBody>
      </p:sp>
      <p:sp>
        <p:nvSpPr>
          <p:cNvPr id="4" name="Text Placeholder 3">
            <a:extLst>
              <a:ext uri="{FF2B5EF4-FFF2-40B4-BE49-F238E27FC236}">
                <a16:creationId xmlns:a16="http://schemas.microsoft.com/office/drawing/2014/main" id="{10D1BF98-BE2E-4873-8301-DF2983748E56}"/>
              </a:ext>
            </a:extLst>
          </p:cNvPr>
          <p:cNvSpPr>
            <a:spLocks noGrp="1"/>
          </p:cNvSpPr>
          <p:nvPr>
            <p:ph type="body" sz="quarter" idx="11"/>
          </p:nvPr>
        </p:nvSpPr>
        <p:spPr/>
        <p:txBody>
          <a:bodyPr anchor="ctr"/>
          <a:lstStyle/>
          <a:p>
            <a:r>
              <a:rPr lang="ar-EG" dirty="0"/>
              <a:t>لكى ينعم علينا، بمغفرة خطايانا. </a:t>
            </a:r>
            <a:endParaRPr lang="en-GB" dirty="0"/>
          </a:p>
        </p:txBody>
      </p:sp>
      <p:sp>
        <p:nvSpPr>
          <p:cNvPr id="5" name="Text Placeholder 4">
            <a:extLst>
              <a:ext uri="{FF2B5EF4-FFF2-40B4-BE49-F238E27FC236}">
                <a16:creationId xmlns:a16="http://schemas.microsoft.com/office/drawing/2014/main" id="{59991B79-5896-469F-BD6D-025B836253FE}"/>
              </a:ext>
            </a:extLst>
          </p:cNvPr>
          <p:cNvSpPr>
            <a:spLocks noGrp="1"/>
          </p:cNvSpPr>
          <p:nvPr>
            <p:ph type="body" sz="quarter" idx="12"/>
          </p:nvPr>
        </p:nvSpPr>
        <p:spPr/>
        <p:txBody>
          <a:bodyPr/>
          <a:lstStyle/>
          <a:p>
            <a:r>
              <a:rPr lang="en-GB" dirty="0" err="1"/>
              <a:t>hopoc</a:t>
            </a:r>
            <a:r>
              <a:rPr lang="en-GB" dirty="0"/>
              <a:t> `</a:t>
            </a:r>
            <a:r>
              <a:rPr lang="en-GB" dirty="0" err="1"/>
              <a:t>ntef`erhmot</a:t>
            </a:r>
            <a:r>
              <a:rPr lang="en-GB" dirty="0"/>
              <a:t> nan@ `</a:t>
            </a:r>
            <a:r>
              <a:rPr lang="en-GB" dirty="0" err="1"/>
              <a:t>mpi,w</a:t>
            </a:r>
            <a:r>
              <a:rPr lang="en-GB" dirty="0"/>
              <a:t> `</a:t>
            </a:r>
            <a:r>
              <a:rPr lang="en-GB" dirty="0" err="1"/>
              <a:t>ebol</a:t>
            </a:r>
            <a:r>
              <a:rPr lang="en-GB" dirty="0"/>
              <a:t> `</a:t>
            </a:r>
            <a:r>
              <a:rPr lang="en-GB" dirty="0" err="1"/>
              <a:t>nte</a:t>
            </a:r>
            <a:r>
              <a:rPr lang="en-GB" dirty="0"/>
              <a:t> </a:t>
            </a:r>
            <a:r>
              <a:rPr lang="en-GB" dirty="0" err="1"/>
              <a:t>nennobi</a:t>
            </a:r>
            <a:r>
              <a:rPr lang="en-GB" dirty="0"/>
              <a:t>.</a:t>
            </a:r>
          </a:p>
        </p:txBody>
      </p:sp>
    </p:spTree>
    <p:extLst>
      <p:ext uri="{BB962C8B-B14F-4D97-AF65-F5344CB8AC3E}">
        <p14:creationId xmlns:p14="http://schemas.microsoft.com/office/powerpoint/2010/main" val="1192347837"/>
      </p:ext>
    </p:extLst>
  </p:cSld>
  <p:clrMapOvr>
    <a:masterClrMapping/>
  </p:clrMapOvr>
</p:sld>
</file>

<file path=ppt/slides/slide130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C17D0E3-7135-4883-9D7F-900A332F294A}"/>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9FCA8D4A-1248-4A75-A252-86209D80BACD}"/>
              </a:ext>
            </a:extLst>
          </p:cNvPr>
          <p:cNvSpPr>
            <a:spLocks noGrp="1"/>
          </p:cNvSpPr>
          <p:nvPr>
            <p:ph type="body" sz="quarter" idx="10"/>
          </p:nvPr>
        </p:nvSpPr>
        <p:spPr/>
        <p:txBody>
          <a:bodyPr/>
          <a:lstStyle/>
          <a:p>
            <a:r>
              <a:rPr lang="ar-EG" sz="3300" dirty="0"/>
              <a:t>إنثوف أفتشي إنني إيه تيه نون: أفتي نان إنني إيه تين نوف: تين هوس إيروف تين تي أو أوو ناف: تين إرهوو أو تشيسي إمموف. </a:t>
            </a:r>
            <a:endParaRPr lang="en-GB" sz="3300" dirty="0"/>
          </a:p>
        </p:txBody>
      </p:sp>
      <p:sp>
        <p:nvSpPr>
          <p:cNvPr id="4" name="Text Placeholder 3">
            <a:extLst>
              <a:ext uri="{FF2B5EF4-FFF2-40B4-BE49-F238E27FC236}">
                <a16:creationId xmlns:a16="http://schemas.microsoft.com/office/drawing/2014/main" id="{5AC45A3D-23F6-4E49-BB28-1F9658C4B73D}"/>
              </a:ext>
            </a:extLst>
          </p:cNvPr>
          <p:cNvSpPr>
            <a:spLocks noGrp="1"/>
          </p:cNvSpPr>
          <p:nvPr>
            <p:ph type="body" sz="quarter" idx="11"/>
          </p:nvPr>
        </p:nvSpPr>
        <p:spPr/>
        <p:txBody>
          <a:bodyPr/>
          <a:lstStyle/>
          <a:p>
            <a:r>
              <a:rPr lang="ar-EG" dirty="0"/>
              <a:t>هو أخذ الذى لنا، وأعطانا الذى له، نسبحه ونمجده، ونزيده علواً.</a:t>
            </a:r>
            <a:endParaRPr lang="en-GB" dirty="0"/>
          </a:p>
        </p:txBody>
      </p:sp>
      <p:sp>
        <p:nvSpPr>
          <p:cNvPr id="5" name="Text Placeholder 4">
            <a:extLst>
              <a:ext uri="{FF2B5EF4-FFF2-40B4-BE49-F238E27FC236}">
                <a16:creationId xmlns:a16="http://schemas.microsoft.com/office/drawing/2014/main" id="{395ECFA1-4FF8-4CEF-98B4-02C2B8EEEA80}"/>
              </a:ext>
            </a:extLst>
          </p:cNvPr>
          <p:cNvSpPr>
            <a:spLocks noGrp="1"/>
          </p:cNvSpPr>
          <p:nvPr>
            <p:ph type="body" sz="quarter" idx="12"/>
          </p:nvPr>
        </p:nvSpPr>
        <p:spPr>
          <a:xfrm>
            <a:off x="0" y="4785334"/>
            <a:ext cx="9144000" cy="1189740"/>
          </a:xfrm>
        </p:spPr>
        <p:txBody>
          <a:bodyPr/>
          <a:lstStyle/>
          <a:p>
            <a:r>
              <a:rPr lang="en-GB" sz="3700" dirty="0" err="1"/>
              <a:t>N;of</a:t>
            </a:r>
            <a:r>
              <a:rPr lang="en-GB" sz="3700" dirty="0"/>
              <a:t> </a:t>
            </a:r>
            <a:r>
              <a:rPr lang="en-GB" sz="3700" dirty="0" err="1"/>
              <a:t>af</a:t>
            </a:r>
            <a:r>
              <a:rPr lang="en-GB" sz="3700" dirty="0"/>
              <a:t>[</a:t>
            </a:r>
            <a:r>
              <a:rPr lang="en-GB" sz="3700" dirty="0" err="1"/>
              <a:t>i</a:t>
            </a:r>
            <a:r>
              <a:rPr lang="en-GB" sz="3700" dirty="0"/>
              <a:t> `</a:t>
            </a:r>
            <a:r>
              <a:rPr lang="en-GB" sz="3700" dirty="0" err="1"/>
              <a:t>nny`ete</a:t>
            </a:r>
            <a:r>
              <a:rPr lang="en-GB" sz="3700" dirty="0"/>
              <a:t> noun@ </a:t>
            </a:r>
            <a:r>
              <a:rPr lang="en-GB" sz="3700" dirty="0" err="1"/>
              <a:t>af</a:t>
            </a:r>
            <a:r>
              <a:rPr lang="en-GB" sz="3700" dirty="0"/>
              <a:t>] nan `</a:t>
            </a:r>
            <a:r>
              <a:rPr lang="en-GB" sz="3700" dirty="0" err="1"/>
              <a:t>nny`ete</a:t>
            </a:r>
            <a:r>
              <a:rPr lang="en-GB" sz="3700" dirty="0"/>
              <a:t> </a:t>
            </a:r>
            <a:r>
              <a:rPr lang="en-GB" sz="3700" dirty="0" err="1"/>
              <a:t>nouf</a:t>
            </a:r>
            <a:r>
              <a:rPr lang="en-GB" sz="3700" dirty="0"/>
              <a:t>@ </a:t>
            </a:r>
            <a:r>
              <a:rPr lang="en-GB" sz="3700" dirty="0" err="1"/>
              <a:t>tehwc</a:t>
            </a:r>
            <a:r>
              <a:rPr lang="en-GB" sz="3700" dirty="0"/>
              <a:t> `</a:t>
            </a:r>
            <a:r>
              <a:rPr lang="en-GB" sz="3700" dirty="0" err="1"/>
              <a:t>erof</a:t>
            </a:r>
            <a:r>
              <a:rPr lang="en-GB" sz="3700" dirty="0"/>
              <a:t> ten]`</a:t>
            </a:r>
            <a:r>
              <a:rPr lang="en-GB" sz="3700" dirty="0" err="1"/>
              <a:t>wou</a:t>
            </a:r>
            <a:r>
              <a:rPr lang="en-GB" sz="3700" dirty="0"/>
              <a:t> </a:t>
            </a:r>
            <a:r>
              <a:rPr lang="en-GB" sz="3700" dirty="0" err="1"/>
              <a:t>naf</a:t>
            </a:r>
            <a:r>
              <a:rPr lang="en-GB" sz="3700" dirty="0"/>
              <a:t>@ </a:t>
            </a:r>
            <a:r>
              <a:rPr lang="en-GB" sz="3700" dirty="0" err="1"/>
              <a:t>ten`erhou`o</a:t>
            </a:r>
            <a:r>
              <a:rPr lang="en-GB" sz="3700" dirty="0"/>
              <a:t> [</a:t>
            </a:r>
            <a:r>
              <a:rPr lang="en-GB" sz="3700" dirty="0" err="1"/>
              <a:t>ici</a:t>
            </a:r>
            <a:r>
              <a:rPr lang="en-GB" sz="3700" dirty="0"/>
              <a:t> `</a:t>
            </a:r>
            <a:r>
              <a:rPr lang="en-GB" sz="3700" dirty="0" err="1"/>
              <a:t>mmof</a:t>
            </a:r>
            <a:r>
              <a:rPr lang="en-GB" sz="3700" dirty="0"/>
              <a:t>.</a:t>
            </a:r>
          </a:p>
        </p:txBody>
      </p:sp>
    </p:spTree>
    <p:extLst>
      <p:ext uri="{BB962C8B-B14F-4D97-AF65-F5344CB8AC3E}">
        <p14:creationId xmlns:p14="http://schemas.microsoft.com/office/powerpoint/2010/main" val="2464770147"/>
      </p:ext>
    </p:extLst>
  </p:cSld>
  <p:clrMapOvr>
    <a:masterClrMapping/>
  </p:clrMapOvr>
</p:sld>
</file>

<file path=ppt/slides/slide130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0A25BEE-BE22-4050-93BF-754050BAF312}"/>
              </a:ext>
            </a:extLst>
          </p:cNvPr>
          <p:cNvSpPr>
            <a:spLocks noGrp="1"/>
          </p:cNvSpPr>
          <p:nvPr>
            <p:ph type="title"/>
          </p:nvPr>
        </p:nvSpPr>
        <p:spPr/>
        <p:txBody>
          <a:bodyPr/>
          <a:lstStyle/>
          <a:p>
            <a:endParaRPr lang="en-GB"/>
          </a:p>
        </p:txBody>
      </p:sp>
      <p:sp>
        <p:nvSpPr>
          <p:cNvPr id="7" name="Text Placeholder 6">
            <a:extLst>
              <a:ext uri="{FF2B5EF4-FFF2-40B4-BE49-F238E27FC236}">
                <a16:creationId xmlns:a16="http://schemas.microsoft.com/office/drawing/2014/main" id="{AF5F6288-D3CD-493A-8255-0EB164A72721}"/>
              </a:ext>
            </a:extLst>
          </p:cNvPr>
          <p:cNvSpPr>
            <a:spLocks noGrp="1"/>
          </p:cNvSpPr>
          <p:nvPr>
            <p:ph type="body" sz="quarter" idx="10"/>
          </p:nvPr>
        </p:nvSpPr>
        <p:spPr/>
        <p:txBody>
          <a:bodyPr/>
          <a:lstStyle/>
          <a:p>
            <a:r>
              <a:rPr lang="ar-EG" dirty="0"/>
              <a:t>تي بارثينوس ماريام: أوش إيڤول خين بي إرفيي: چيه با أسبازموس آنوك: إفنوتي بيت إيه مي إيروف.</a:t>
            </a:r>
            <a:endParaRPr lang="en-GB" dirty="0"/>
          </a:p>
        </p:txBody>
      </p:sp>
      <p:sp>
        <p:nvSpPr>
          <p:cNvPr id="8" name="Text Placeholder 7">
            <a:extLst>
              <a:ext uri="{FF2B5EF4-FFF2-40B4-BE49-F238E27FC236}">
                <a16:creationId xmlns:a16="http://schemas.microsoft.com/office/drawing/2014/main" id="{6D590B60-A7FC-41FE-B167-DFE75A0CF82C}"/>
              </a:ext>
            </a:extLst>
          </p:cNvPr>
          <p:cNvSpPr>
            <a:spLocks noGrp="1"/>
          </p:cNvSpPr>
          <p:nvPr>
            <p:ph type="body" sz="quarter" idx="11"/>
          </p:nvPr>
        </p:nvSpPr>
        <p:spPr/>
        <p:txBody>
          <a:bodyPr anchor="ctr"/>
          <a:lstStyle/>
          <a:p>
            <a:r>
              <a:rPr lang="ar-EG" sz="3600" dirty="0"/>
              <a:t>العذراء مريم، تصرخ في الهيكل قائلة، سلامى أنا، يعلمه الله. </a:t>
            </a:r>
            <a:endParaRPr lang="en-GB" sz="3600" dirty="0"/>
          </a:p>
        </p:txBody>
      </p:sp>
      <p:sp>
        <p:nvSpPr>
          <p:cNvPr id="9" name="Text Placeholder 8">
            <a:extLst>
              <a:ext uri="{FF2B5EF4-FFF2-40B4-BE49-F238E27FC236}">
                <a16:creationId xmlns:a16="http://schemas.microsoft.com/office/drawing/2014/main" id="{FA2F818D-93A5-42CA-B03F-C0BC31C14514}"/>
              </a:ext>
            </a:extLst>
          </p:cNvPr>
          <p:cNvSpPr>
            <a:spLocks noGrp="1"/>
          </p:cNvSpPr>
          <p:nvPr>
            <p:ph type="body" sz="quarter" idx="12"/>
          </p:nvPr>
        </p:nvSpPr>
        <p:spPr/>
        <p:txBody>
          <a:bodyPr/>
          <a:lstStyle/>
          <a:p>
            <a:r>
              <a:rPr lang="en-GB" dirty="0"/>
              <a:t>}</a:t>
            </a:r>
            <a:r>
              <a:rPr lang="en-GB" dirty="0" err="1"/>
              <a:t>Par;enoc</a:t>
            </a:r>
            <a:r>
              <a:rPr lang="en-GB" dirty="0"/>
              <a:t> Mariam@ </a:t>
            </a:r>
            <a:r>
              <a:rPr lang="en-GB" dirty="0" err="1"/>
              <a:t>ws</a:t>
            </a:r>
            <a:r>
              <a:rPr lang="en-GB" dirty="0"/>
              <a:t> `</a:t>
            </a:r>
            <a:r>
              <a:rPr lang="en-GB" dirty="0" err="1"/>
              <a:t>ebol</a:t>
            </a:r>
            <a:r>
              <a:rPr lang="en-GB" dirty="0"/>
              <a:t> </a:t>
            </a:r>
            <a:r>
              <a:rPr lang="en-GB" dirty="0" err="1"/>
              <a:t>qen</a:t>
            </a:r>
            <a:r>
              <a:rPr lang="en-GB" dirty="0"/>
              <a:t> </a:t>
            </a:r>
            <a:r>
              <a:rPr lang="en-GB" dirty="0" err="1"/>
              <a:t>pi`ervei</a:t>
            </a:r>
            <a:r>
              <a:rPr lang="en-GB" dirty="0"/>
              <a:t>@ je </a:t>
            </a:r>
            <a:r>
              <a:rPr lang="en-GB" dirty="0" err="1"/>
              <a:t>pa`acpacmoc</a:t>
            </a:r>
            <a:r>
              <a:rPr lang="en-GB" dirty="0"/>
              <a:t> `</a:t>
            </a:r>
            <a:r>
              <a:rPr lang="en-GB" dirty="0" err="1"/>
              <a:t>anok</a:t>
            </a:r>
            <a:r>
              <a:rPr lang="en-GB" dirty="0"/>
              <a:t>@ V] </a:t>
            </a:r>
            <a:r>
              <a:rPr lang="en-GB" dirty="0" err="1"/>
              <a:t>pet`emi</a:t>
            </a:r>
            <a:r>
              <a:rPr lang="en-GB" dirty="0"/>
              <a:t> `</a:t>
            </a:r>
            <a:r>
              <a:rPr lang="en-GB" dirty="0" err="1"/>
              <a:t>erof</a:t>
            </a:r>
            <a:r>
              <a:rPr lang="en-GB" dirty="0"/>
              <a:t>.</a:t>
            </a:r>
          </a:p>
        </p:txBody>
      </p:sp>
    </p:spTree>
    <p:extLst>
      <p:ext uri="{BB962C8B-B14F-4D97-AF65-F5344CB8AC3E}">
        <p14:creationId xmlns:p14="http://schemas.microsoft.com/office/powerpoint/2010/main" val="24423333"/>
      </p:ext>
    </p:extLst>
  </p:cSld>
  <p:clrMapOvr>
    <a:masterClrMapping/>
  </p:clrMapOvr>
</p:sld>
</file>

<file path=ppt/slides/slide130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233D54-62F4-4D4B-86EF-40B5D4ECD999}"/>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5E6A79C1-26FF-4C14-A355-ABAF32F9AC29}"/>
              </a:ext>
            </a:extLst>
          </p:cNvPr>
          <p:cNvSpPr>
            <a:spLocks noGrp="1"/>
          </p:cNvSpPr>
          <p:nvPr>
            <p:ph type="body" sz="quarter" idx="10"/>
          </p:nvPr>
        </p:nvSpPr>
        <p:spPr>
          <a:xfrm>
            <a:off x="0" y="5875061"/>
            <a:ext cx="9144000" cy="976314"/>
          </a:xfrm>
        </p:spPr>
        <p:txBody>
          <a:bodyPr/>
          <a:lstStyle/>
          <a:p>
            <a:r>
              <a:rPr lang="ar-EG" sz="3300" dirty="0"/>
              <a:t>تي صو أوون غار إن إهلي آن: إڤيل إت إسمي إنتيه بي آنجيلوس: إفهيشينوفي ني إن أوو راشي: إف نيوتي إيڤول خين إتفيه.</a:t>
            </a:r>
            <a:endParaRPr lang="en-GB" sz="3300" dirty="0"/>
          </a:p>
        </p:txBody>
      </p:sp>
      <p:sp>
        <p:nvSpPr>
          <p:cNvPr id="4" name="Text Placeholder 3">
            <a:extLst>
              <a:ext uri="{FF2B5EF4-FFF2-40B4-BE49-F238E27FC236}">
                <a16:creationId xmlns:a16="http://schemas.microsoft.com/office/drawing/2014/main" id="{FB10BEFB-F7E1-4E60-A3A4-836F17DA139F}"/>
              </a:ext>
            </a:extLst>
          </p:cNvPr>
          <p:cNvSpPr>
            <a:spLocks noGrp="1"/>
          </p:cNvSpPr>
          <p:nvPr>
            <p:ph type="body" sz="quarter" idx="11"/>
          </p:nvPr>
        </p:nvSpPr>
        <p:spPr/>
        <p:txBody>
          <a:bodyPr/>
          <a:lstStyle/>
          <a:p>
            <a:r>
              <a:rPr lang="ar-EG" sz="3600" dirty="0"/>
              <a:t>لأنى لا أعرف شيئاً، سوى صوت الملاك، يبشرنى بفرح آت، إلى من السماء. </a:t>
            </a:r>
            <a:endParaRPr lang="en-GB" sz="3600" dirty="0"/>
          </a:p>
        </p:txBody>
      </p:sp>
      <p:sp>
        <p:nvSpPr>
          <p:cNvPr id="5" name="Text Placeholder 4">
            <a:extLst>
              <a:ext uri="{FF2B5EF4-FFF2-40B4-BE49-F238E27FC236}">
                <a16:creationId xmlns:a16="http://schemas.microsoft.com/office/drawing/2014/main" id="{22A5F1F8-BDA4-456C-8143-0C60160BEEE0}"/>
              </a:ext>
            </a:extLst>
          </p:cNvPr>
          <p:cNvSpPr>
            <a:spLocks noGrp="1"/>
          </p:cNvSpPr>
          <p:nvPr>
            <p:ph type="body" sz="quarter" idx="12"/>
          </p:nvPr>
        </p:nvSpPr>
        <p:spPr>
          <a:xfrm>
            <a:off x="0" y="4845382"/>
            <a:ext cx="9144000" cy="976314"/>
          </a:xfrm>
        </p:spPr>
        <p:txBody>
          <a:bodyPr/>
          <a:lstStyle/>
          <a:p>
            <a:r>
              <a:rPr lang="en-GB" sz="3400" dirty="0"/>
              <a:t>}</a:t>
            </a:r>
            <a:r>
              <a:rPr lang="en-GB" sz="3400" dirty="0" err="1"/>
              <a:t>cwoun</a:t>
            </a:r>
            <a:r>
              <a:rPr lang="en-GB" sz="3400" dirty="0"/>
              <a:t> gar `</a:t>
            </a:r>
            <a:r>
              <a:rPr lang="en-GB" sz="3400" dirty="0" err="1"/>
              <a:t>n`hli</a:t>
            </a:r>
            <a:r>
              <a:rPr lang="en-GB" sz="3400" dirty="0"/>
              <a:t> an@ `</a:t>
            </a:r>
            <a:r>
              <a:rPr lang="en-GB" sz="3400" dirty="0" err="1"/>
              <a:t>ebyl</a:t>
            </a:r>
            <a:r>
              <a:rPr lang="en-GB" sz="3400" dirty="0"/>
              <a:t> `</a:t>
            </a:r>
            <a:r>
              <a:rPr lang="en-GB" sz="3400" dirty="0" err="1"/>
              <a:t>e`tcmy</a:t>
            </a:r>
            <a:r>
              <a:rPr lang="en-GB" sz="3400" dirty="0"/>
              <a:t> `</a:t>
            </a:r>
            <a:r>
              <a:rPr lang="en-GB" sz="3400" dirty="0" err="1"/>
              <a:t>nte</a:t>
            </a:r>
            <a:r>
              <a:rPr lang="en-GB" sz="3400" dirty="0"/>
              <a:t> </a:t>
            </a:r>
            <a:r>
              <a:rPr lang="en-GB" sz="3400" dirty="0" err="1"/>
              <a:t>pi`aggeloc</a:t>
            </a:r>
            <a:r>
              <a:rPr lang="en-GB" sz="3400" dirty="0"/>
              <a:t>@ </a:t>
            </a:r>
            <a:r>
              <a:rPr lang="en-GB" sz="3400" dirty="0" err="1"/>
              <a:t>efhisennoufi</a:t>
            </a:r>
            <a:r>
              <a:rPr lang="en-GB" sz="3400" dirty="0"/>
              <a:t> </a:t>
            </a:r>
            <a:r>
              <a:rPr lang="en-GB" sz="3400" dirty="0" err="1"/>
              <a:t>nyi</a:t>
            </a:r>
            <a:r>
              <a:rPr lang="en-GB" sz="3400" dirty="0"/>
              <a:t> `</a:t>
            </a:r>
            <a:r>
              <a:rPr lang="en-GB" sz="3400" dirty="0" err="1"/>
              <a:t>nourasi</a:t>
            </a:r>
            <a:r>
              <a:rPr lang="en-GB" sz="3400" dirty="0"/>
              <a:t>@ </a:t>
            </a:r>
            <a:r>
              <a:rPr lang="en-GB" sz="3400" dirty="0" err="1"/>
              <a:t>efnyou</a:t>
            </a:r>
            <a:r>
              <a:rPr lang="en-GB" sz="3400" dirty="0"/>
              <a:t> </a:t>
            </a:r>
            <a:r>
              <a:rPr lang="en-GB" sz="3400" dirty="0" err="1"/>
              <a:t>nyi</a:t>
            </a:r>
            <a:r>
              <a:rPr lang="en-GB" sz="3400" dirty="0"/>
              <a:t> `</a:t>
            </a:r>
            <a:r>
              <a:rPr lang="en-GB" sz="3400" dirty="0" err="1"/>
              <a:t>ebol</a:t>
            </a:r>
            <a:r>
              <a:rPr lang="en-GB" sz="3400" dirty="0"/>
              <a:t> </a:t>
            </a:r>
            <a:r>
              <a:rPr lang="en-GB" sz="3400" dirty="0" err="1"/>
              <a:t>qen</a:t>
            </a:r>
            <a:r>
              <a:rPr lang="en-GB" sz="3400" dirty="0"/>
              <a:t> `</a:t>
            </a:r>
            <a:r>
              <a:rPr lang="en-GB" sz="3400" dirty="0" err="1"/>
              <a:t>tve</a:t>
            </a:r>
            <a:r>
              <a:rPr lang="en-GB" sz="3400" dirty="0"/>
              <a:t>.</a:t>
            </a:r>
          </a:p>
        </p:txBody>
      </p:sp>
    </p:spTree>
    <p:extLst>
      <p:ext uri="{BB962C8B-B14F-4D97-AF65-F5344CB8AC3E}">
        <p14:creationId xmlns:p14="http://schemas.microsoft.com/office/powerpoint/2010/main" val="2879757270"/>
      </p:ext>
    </p:extLst>
  </p:cSld>
  <p:clrMapOvr>
    <a:masterClrMapping/>
  </p:clrMapOvr>
</p:sld>
</file>

<file path=ppt/slides/slide130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F1C3A2-4DEB-4E61-92D9-2B566EC39D86}"/>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9FCA8D4A-1248-4A75-A252-86209D80BACD}"/>
              </a:ext>
            </a:extLst>
          </p:cNvPr>
          <p:cNvSpPr>
            <a:spLocks noGrp="1"/>
          </p:cNvSpPr>
          <p:nvPr>
            <p:ph type="body" sz="quarter" idx="10"/>
          </p:nvPr>
        </p:nvSpPr>
        <p:spPr/>
        <p:txBody>
          <a:bodyPr/>
          <a:lstStyle/>
          <a:p>
            <a:r>
              <a:rPr lang="ar-EG" sz="3300" dirty="0"/>
              <a:t>إنثوف أفتشي إنني إيه تيه نون: أفتي نان إنني إيه تين نوف: تين هوس إيروف تين تي أو أوو ناف: تين إرهوو أو تشيسي إمموف. </a:t>
            </a:r>
            <a:endParaRPr lang="en-GB" sz="3300" dirty="0"/>
          </a:p>
        </p:txBody>
      </p:sp>
      <p:sp>
        <p:nvSpPr>
          <p:cNvPr id="4" name="Text Placeholder 3">
            <a:extLst>
              <a:ext uri="{FF2B5EF4-FFF2-40B4-BE49-F238E27FC236}">
                <a16:creationId xmlns:a16="http://schemas.microsoft.com/office/drawing/2014/main" id="{5AC45A3D-23F6-4E49-BB28-1F9658C4B73D}"/>
              </a:ext>
            </a:extLst>
          </p:cNvPr>
          <p:cNvSpPr>
            <a:spLocks noGrp="1"/>
          </p:cNvSpPr>
          <p:nvPr>
            <p:ph type="body" sz="quarter" idx="11"/>
          </p:nvPr>
        </p:nvSpPr>
        <p:spPr/>
        <p:txBody>
          <a:bodyPr/>
          <a:lstStyle/>
          <a:p>
            <a:r>
              <a:rPr lang="ar-EG" dirty="0"/>
              <a:t>هو أخذ الذى لنا، وأعطانا الذى له، نسبحه ونمجده، ونزيده علواً.</a:t>
            </a:r>
            <a:endParaRPr lang="en-GB" dirty="0"/>
          </a:p>
        </p:txBody>
      </p:sp>
      <p:sp>
        <p:nvSpPr>
          <p:cNvPr id="5" name="Text Placeholder 4">
            <a:extLst>
              <a:ext uri="{FF2B5EF4-FFF2-40B4-BE49-F238E27FC236}">
                <a16:creationId xmlns:a16="http://schemas.microsoft.com/office/drawing/2014/main" id="{395ECFA1-4FF8-4CEF-98B4-02C2B8EEEA80}"/>
              </a:ext>
            </a:extLst>
          </p:cNvPr>
          <p:cNvSpPr>
            <a:spLocks noGrp="1"/>
          </p:cNvSpPr>
          <p:nvPr>
            <p:ph type="body" sz="quarter" idx="12"/>
          </p:nvPr>
        </p:nvSpPr>
        <p:spPr>
          <a:xfrm>
            <a:off x="0" y="4800508"/>
            <a:ext cx="9144000" cy="1057368"/>
          </a:xfrm>
        </p:spPr>
        <p:txBody>
          <a:bodyPr/>
          <a:lstStyle/>
          <a:p>
            <a:r>
              <a:rPr lang="en-GB" sz="3700" dirty="0" err="1"/>
              <a:t>N;of</a:t>
            </a:r>
            <a:r>
              <a:rPr lang="en-GB" sz="3700" dirty="0"/>
              <a:t> </a:t>
            </a:r>
            <a:r>
              <a:rPr lang="en-GB" sz="3700" dirty="0" err="1"/>
              <a:t>af</a:t>
            </a:r>
            <a:r>
              <a:rPr lang="en-GB" sz="3700" dirty="0"/>
              <a:t>[</a:t>
            </a:r>
            <a:r>
              <a:rPr lang="en-GB" sz="3700" dirty="0" err="1"/>
              <a:t>i</a:t>
            </a:r>
            <a:r>
              <a:rPr lang="en-GB" sz="3700" dirty="0"/>
              <a:t> `</a:t>
            </a:r>
            <a:r>
              <a:rPr lang="en-GB" sz="3700" dirty="0" err="1"/>
              <a:t>nny`ete</a:t>
            </a:r>
            <a:r>
              <a:rPr lang="en-GB" sz="3700" dirty="0"/>
              <a:t> noun@ </a:t>
            </a:r>
            <a:r>
              <a:rPr lang="en-GB" sz="3700" dirty="0" err="1"/>
              <a:t>af</a:t>
            </a:r>
            <a:r>
              <a:rPr lang="en-GB" sz="3700" dirty="0"/>
              <a:t>] nan `</a:t>
            </a:r>
            <a:r>
              <a:rPr lang="en-GB" sz="3700" dirty="0" err="1"/>
              <a:t>nny`ete</a:t>
            </a:r>
            <a:r>
              <a:rPr lang="en-GB" sz="3700" dirty="0"/>
              <a:t> </a:t>
            </a:r>
            <a:r>
              <a:rPr lang="en-GB" sz="3700" dirty="0" err="1"/>
              <a:t>nouf</a:t>
            </a:r>
            <a:r>
              <a:rPr lang="en-GB" sz="3700" dirty="0"/>
              <a:t>@ </a:t>
            </a:r>
            <a:r>
              <a:rPr lang="en-GB" sz="3700" dirty="0" err="1"/>
              <a:t>tehwc</a:t>
            </a:r>
            <a:r>
              <a:rPr lang="en-GB" sz="3700" dirty="0"/>
              <a:t> `</a:t>
            </a:r>
            <a:r>
              <a:rPr lang="en-GB" sz="3700" dirty="0" err="1"/>
              <a:t>erof</a:t>
            </a:r>
            <a:r>
              <a:rPr lang="en-GB" sz="3700" dirty="0"/>
              <a:t> ten]`</a:t>
            </a:r>
            <a:r>
              <a:rPr lang="en-GB" sz="3700" dirty="0" err="1"/>
              <a:t>wou</a:t>
            </a:r>
            <a:r>
              <a:rPr lang="en-GB" sz="3700" dirty="0"/>
              <a:t> </a:t>
            </a:r>
            <a:r>
              <a:rPr lang="en-GB" sz="3700" dirty="0" err="1"/>
              <a:t>naf</a:t>
            </a:r>
            <a:r>
              <a:rPr lang="en-GB" sz="3700" dirty="0"/>
              <a:t>@ </a:t>
            </a:r>
            <a:r>
              <a:rPr lang="en-GB" sz="3700" dirty="0" err="1"/>
              <a:t>ten`erhou`o</a:t>
            </a:r>
            <a:r>
              <a:rPr lang="en-GB" sz="3700" dirty="0"/>
              <a:t> [</a:t>
            </a:r>
            <a:r>
              <a:rPr lang="en-GB" sz="3700" dirty="0" err="1"/>
              <a:t>ici</a:t>
            </a:r>
            <a:r>
              <a:rPr lang="en-GB" sz="3700" dirty="0"/>
              <a:t> `</a:t>
            </a:r>
            <a:r>
              <a:rPr lang="en-GB" sz="3700" dirty="0" err="1"/>
              <a:t>mmof</a:t>
            </a:r>
            <a:r>
              <a:rPr lang="en-GB" sz="3700" dirty="0"/>
              <a:t>.</a:t>
            </a:r>
          </a:p>
        </p:txBody>
      </p:sp>
    </p:spTree>
    <p:extLst>
      <p:ext uri="{BB962C8B-B14F-4D97-AF65-F5344CB8AC3E}">
        <p14:creationId xmlns:p14="http://schemas.microsoft.com/office/powerpoint/2010/main" val="4007671553"/>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77DCBA-52C7-48F3-954E-15BC53EC6360}"/>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234C53AF-A2A6-4EF8-BFE7-33B5DACEAB0F}"/>
              </a:ext>
            </a:extLst>
          </p:cNvPr>
          <p:cNvSpPr>
            <a:spLocks noGrp="1"/>
          </p:cNvSpPr>
          <p:nvPr>
            <p:ph type="body" sz="quarter" idx="10"/>
          </p:nvPr>
        </p:nvSpPr>
        <p:spPr/>
        <p:txBody>
          <a:bodyPr/>
          <a:lstStyle/>
          <a:p>
            <a:r>
              <a:rPr lang="ar-EG" sz="3600" b="1" kern="1200" dirty="0">
                <a:solidFill>
                  <a:schemeClr val="bg1"/>
                </a:solidFill>
                <a:latin typeface="Times New Roman" pitchFamily="18" charset="0"/>
                <a:ea typeface="+mn-ea"/>
                <a:cs typeface="Times New Roman" pitchFamily="18" charset="0"/>
              </a:rPr>
              <a:t>خين أوچيج إس أماهي نيم أو شوبش إفتشوسي: الليلويا چيه بيف </a:t>
            </a:r>
            <a:r>
              <a:rPr lang="ar-EG" sz="3600" b="1" kern="1200" baseline="0" dirty="0">
                <a:solidFill>
                  <a:schemeClr val="bg1"/>
                </a:solidFill>
                <a:latin typeface="Times New Roman" pitchFamily="18" charset="0"/>
                <a:ea typeface="+mn-ea"/>
                <a:cs typeface="Times New Roman" pitchFamily="18" charset="0"/>
              </a:rPr>
              <a:t>ناي شوب شا إينيه.</a:t>
            </a:r>
            <a:endParaRPr lang="ar-EG" sz="3600" b="1" kern="1200" dirty="0">
              <a:solidFill>
                <a:schemeClr val="bg1"/>
              </a:solidFill>
              <a:latin typeface="Times New Roman" pitchFamily="18" charset="0"/>
              <a:ea typeface="+mn-ea"/>
              <a:cs typeface="Times New Roman" pitchFamily="18" charset="0"/>
            </a:endParaRPr>
          </a:p>
        </p:txBody>
      </p:sp>
      <p:sp>
        <p:nvSpPr>
          <p:cNvPr id="4" name="Text Placeholder 3">
            <a:extLst>
              <a:ext uri="{FF2B5EF4-FFF2-40B4-BE49-F238E27FC236}">
                <a16:creationId xmlns:a16="http://schemas.microsoft.com/office/drawing/2014/main" id="{55EFB6FC-9661-4B87-87CD-FF332C943E53}"/>
              </a:ext>
            </a:extLst>
          </p:cNvPr>
          <p:cNvSpPr>
            <a:spLocks noGrp="1"/>
          </p:cNvSpPr>
          <p:nvPr>
            <p:ph type="body" sz="quarter" idx="11"/>
          </p:nvPr>
        </p:nvSpPr>
        <p:spPr>
          <a:xfrm>
            <a:off x="0" y="3710609"/>
            <a:ext cx="9144000" cy="704229"/>
          </a:xfrm>
        </p:spPr>
        <p:txBody>
          <a:bodyPr/>
          <a:lstStyle/>
          <a:p>
            <a:r>
              <a:rPr lang="ar-EG" sz="4000" b="1" kern="1200" dirty="0">
                <a:solidFill>
                  <a:schemeClr val="bg1"/>
                </a:solidFill>
                <a:latin typeface="Times New Roman" pitchFamily="18" charset="0"/>
                <a:ea typeface="+mn-ea"/>
                <a:cs typeface="Times New Roman" pitchFamily="18" charset="0"/>
              </a:rPr>
              <a:t>بيد عزيزة وذراع عالية، هلليلويا لأن إلى الأبد رحمته.</a:t>
            </a:r>
          </a:p>
        </p:txBody>
      </p:sp>
      <p:sp>
        <p:nvSpPr>
          <p:cNvPr id="5" name="Text Placeholder 4">
            <a:extLst>
              <a:ext uri="{FF2B5EF4-FFF2-40B4-BE49-F238E27FC236}">
                <a16:creationId xmlns:a16="http://schemas.microsoft.com/office/drawing/2014/main" id="{B1D98DFE-9D5D-44F1-8A82-CD29F8F20047}"/>
              </a:ext>
            </a:extLst>
          </p:cNvPr>
          <p:cNvSpPr>
            <a:spLocks noGrp="1"/>
          </p:cNvSpPr>
          <p:nvPr>
            <p:ph type="body" sz="quarter" idx="12"/>
          </p:nvPr>
        </p:nvSpPr>
        <p:spPr>
          <a:xfrm>
            <a:off x="0" y="4555406"/>
            <a:ext cx="9144000" cy="1189740"/>
          </a:xfrm>
        </p:spPr>
        <p:txBody>
          <a:bodyPr/>
          <a:lstStyle/>
          <a:p>
            <a:r>
              <a:rPr lang="en-GB" dirty="0" err="1"/>
              <a:t>Qen</a:t>
            </a:r>
            <a:r>
              <a:rPr lang="en-GB" dirty="0"/>
              <a:t> </a:t>
            </a:r>
            <a:r>
              <a:rPr lang="en-GB" dirty="0" err="1"/>
              <a:t>oujij</a:t>
            </a:r>
            <a:r>
              <a:rPr lang="en-GB" dirty="0"/>
              <a:t> </a:t>
            </a:r>
            <a:r>
              <a:rPr lang="en-GB" dirty="0" err="1"/>
              <a:t>ec`amahi</a:t>
            </a:r>
            <a:r>
              <a:rPr lang="en-GB" dirty="0"/>
              <a:t> </a:t>
            </a:r>
            <a:r>
              <a:rPr lang="en-GB" dirty="0" err="1"/>
              <a:t>nem</a:t>
            </a:r>
            <a:r>
              <a:rPr lang="en-GB" dirty="0"/>
              <a:t> </a:t>
            </a:r>
            <a:r>
              <a:rPr lang="en-GB" dirty="0" err="1"/>
              <a:t>ouswbs</a:t>
            </a:r>
            <a:r>
              <a:rPr lang="en-GB" dirty="0"/>
              <a:t> </a:t>
            </a:r>
            <a:r>
              <a:rPr lang="en-GB" dirty="0" err="1"/>
              <a:t>ef</a:t>
            </a:r>
            <a:r>
              <a:rPr lang="en-GB" dirty="0"/>
              <a:t>[</a:t>
            </a:r>
            <a:r>
              <a:rPr lang="en-GB" dirty="0" err="1"/>
              <a:t>oci</a:t>
            </a:r>
            <a:r>
              <a:rPr lang="en-GB" dirty="0"/>
              <a:t>@ </a:t>
            </a:r>
            <a:r>
              <a:rPr lang="en-GB" dirty="0" err="1"/>
              <a:t>allyloui`a</a:t>
            </a:r>
            <a:r>
              <a:rPr lang="en-GB" dirty="0"/>
              <a:t> je </a:t>
            </a:r>
            <a:r>
              <a:rPr lang="en-GB" dirty="0" err="1"/>
              <a:t>pefnai</a:t>
            </a:r>
            <a:r>
              <a:rPr lang="en-GB" dirty="0"/>
              <a:t> sop </a:t>
            </a:r>
            <a:r>
              <a:rPr lang="en-GB" dirty="0" err="1"/>
              <a:t>sa</a:t>
            </a:r>
            <a:r>
              <a:rPr lang="en-GB" dirty="0"/>
              <a:t> `</a:t>
            </a:r>
            <a:r>
              <a:rPr lang="en-GB" dirty="0" err="1"/>
              <a:t>eneh</a:t>
            </a:r>
            <a:r>
              <a:rPr lang="en-GB" dirty="0"/>
              <a:t>.</a:t>
            </a:r>
          </a:p>
        </p:txBody>
      </p:sp>
    </p:spTree>
    <p:extLst>
      <p:ext uri="{BB962C8B-B14F-4D97-AF65-F5344CB8AC3E}">
        <p14:creationId xmlns:p14="http://schemas.microsoft.com/office/powerpoint/2010/main" val="1044053951"/>
      </p:ext>
    </p:extLst>
  </p:cSld>
  <p:clrMapOvr>
    <a:masterClrMapping/>
  </p:clrMapOvr>
</p:sld>
</file>

<file path=ppt/slides/slide13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4DC0AF-9298-49BD-B334-00EA05DD6AEE}"/>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66A96328-1557-404E-84CF-AACF6B529039}"/>
              </a:ext>
            </a:extLst>
          </p:cNvPr>
          <p:cNvSpPr>
            <a:spLocks noGrp="1"/>
          </p:cNvSpPr>
          <p:nvPr>
            <p:ph type="body" sz="quarter" idx="10"/>
          </p:nvPr>
        </p:nvSpPr>
        <p:spPr/>
        <p:txBody>
          <a:bodyPr/>
          <a:lstStyle/>
          <a:p>
            <a:r>
              <a:rPr lang="ar-EG" sz="3800" dirty="0"/>
              <a:t>تي أتثوليب إنسيمنه: أووه إثؤاب خين هوب نيڤين: ثي إيطاس إيني نان إمفنوتي: إفطاليوت إيـچين نيس إجفوي.</a:t>
            </a:r>
            <a:endParaRPr lang="en-GB" sz="3800" dirty="0"/>
          </a:p>
        </p:txBody>
      </p:sp>
      <p:sp>
        <p:nvSpPr>
          <p:cNvPr id="4" name="Text Placeholder 3">
            <a:extLst>
              <a:ext uri="{FF2B5EF4-FFF2-40B4-BE49-F238E27FC236}">
                <a16:creationId xmlns:a16="http://schemas.microsoft.com/office/drawing/2014/main" id="{7BEFCA1E-50E5-475B-990A-1653705949C0}"/>
              </a:ext>
            </a:extLst>
          </p:cNvPr>
          <p:cNvSpPr>
            <a:spLocks noGrp="1"/>
          </p:cNvSpPr>
          <p:nvPr>
            <p:ph type="body" sz="quarter" idx="11"/>
          </p:nvPr>
        </p:nvSpPr>
        <p:spPr>
          <a:xfrm>
            <a:off x="0" y="3739184"/>
            <a:ext cx="9144000" cy="975513"/>
          </a:xfrm>
        </p:spPr>
        <p:txBody>
          <a:bodyPr/>
          <a:lstStyle/>
          <a:p>
            <a:r>
              <a:rPr lang="ar-EG" sz="3400" dirty="0"/>
              <a:t>أيتها الغير الدنسة العفيفة، القديسة في كل شئ، التي قدمت لنا اللـه، محمولا ً على ذراعيها.</a:t>
            </a:r>
            <a:endParaRPr lang="en-GB" sz="3400" dirty="0"/>
          </a:p>
        </p:txBody>
      </p:sp>
      <p:sp>
        <p:nvSpPr>
          <p:cNvPr id="5" name="Text Placeholder 4">
            <a:extLst>
              <a:ext uri="{FF2B5EF4-FFF2-40B4-BE49-F238E27FC236}">
                <a16:creationId xmlns:a16="http://schemas.microsoft.com/office/drawing/2014/main" id="{70434E17-BC72-4DD9-BA93-E03AF3BA77AA}"/>
              </a:ext>
            </a:extLst>
          </p:cNvPr>
          <p:cNvSpPr>
            <a:spLocks noGrp="1"/>
          </p:cNvSpPr>
          <p:nvPr>
            <p:ph type="body" sz="quarter" idx="12"/>
          </p:nvPr>
        </p:nvSpPr>
        <p:spPr>
          <a:xfrm>
            <a:off x="0" y="4686122"/>
            <a:ext cx="9144000" cy="975513"/>
          </a:xfrm>
        </p:spPr>
        <p:txBody>
          <a:bodyPr/>
          <a:lstStyle/>
          <a:p>
            <a:r>
              <a:rPr lang="en-GB" sz="3800" dirty="0"/>
              <a:t>}`</a:t>
            </a:r>
            <a:r>
              <a:rPr lang="en-GB" sz="3800" dirty="0" err="1"/>
              <a:t>at;wleb</a:t>
            </a:r>
            <a:r>
              <a:rPr lang="en-GB" sz="3800" dirty="0"/>
              <a:t> `</a:t>
            </a:r>
            <a:r>
              <a:rPr lang="en-GB" sz="3800" dirty="0" err="1"/>
              <a:t>ncemne</a:t>
            </a:r>
            <a:r>
              <a:rPr lang="en-GB" sz="3800" dirty="0"/>
              <a:t>@ </a:t>
            </a:r>
            <a:r>
              <a:rPr lang="en-GB" sz="3800" dirty="0" err="1"/>
              <a:t>ouoh</a:t>
            </a:r>
            <a:r>
              <a:rPr lang="en-GB" sz="3800" dirty="0"/>
              <a:t> =e=;=u </a:t>
            </a:r>
            <a:r>
              <a:rPr lang="en-GB" sz="3800" dirty="0" err="1"/>
              <a:t>qen</a:t>
            </a:r>
            <a:r>
              <a:rPr lang="en-GB" sz="3800" dirty="0"/>
              <a:t> </a:t>
            </a:r>
            <a:r>
              <a:rPr lang="en-GB" sz="3800" dirty="0" err="1"/>
              <a:t>hwb</a:t>
            </a:r>
            <a:r>
              <a:rPr lang="en-GB" sz="3800" dirty="0"/>
              <a:t> </a:t>
            </a:r>
            <a:r>
              <a:rPr lang="en-GB" sz="3800" dirty="0" err="1"/>
              <a:t>niben</a:t>
            </a:r>
            <a:r>
              <a:rPr lang="en-GB" sz="3800" dirty="0"/>
              <a:t>@ ;</a:t>
            </a:r>
            <a:r>
              <a:rPr lang="en-GB" sz="3800" dirty="0" err="1"/>
              <a:t>y`etac`ini</a:t>
            </a:r>
            <a:r>
              <a:rPr lang="en-GB" sz="3800" dirty="0"/>
              <a:t> nan `mV]@ </a:t>
            </a:r>
            <a:r>
              <a:rPr lang="en-GB" sz="3800" dirty="0" err="1"/>
              <a:t>eftalyout</a:t>
            </a:r>
            <a:r>
              <a:rPr lang="en-GB" sz="3800" dirty="0"/>
              <a:t> `</a:t>
            </a:r>
            <a:r>
              <a:rPr lang="en-GB" sz="3800" dirty="0" err="1"/>
              <a:t>ejen</a:t>
            </a:r>
            <a:r>
              <a:rPr lang="en-GB" sz="3800" dirty="0"/>
              <a:t> </a:t>
            </a:r>
            <a:r>
              <a:rPr lang="en-GB" sz="3800" dirty="0" err="1"/>
              <a:t>nec`jvoi</a:t>
            </a:r>
            <a:r>
              <a:rPr lang="en-GB" sz="3800" dirty="0"/>
              <a:t>.</a:t>
            </a:r>
          </a:p>
          <a:p>
            <a:endParaRPr lang="en-GB" sz="3800" dirty="0"/>
          </a:p>
        </p:txBody>
      </p:sp>
    </p:spTree>
    <p:extLst>
      <p:ext uri="{BB962C8B-B14F-4D97-AF65-F5344CB8AC3E}">
        <p14:creationId xmlns:p14="http://schemas.microsoft.com/office/powerpoint/2010/main" val="3012485140"/>
      </p:ext>
    </p:extLst>
  </p:cSld>
  <p:clrMapOvr>
    <a:masterClrMapping/>
  </p:clrMapOvr>
</p:sld>
</file>

<file path=ppt/slides/slide13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6A2E3-FF1B-4ACA-99FA-C490B3894D8A}"/>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11F9E3EE-07DF-4EA6-B8E4-3D5079191380}"/>
              </a:ext>
            </a:extLst>
          </p:cNvPr>
          <p:cNvSpPr>
            <a:spLocks noGrp="1"/>
          </p:cNvSpPr>
          <p:nvPr>
            <p:ph type="body" sz="quarter" idx="10"/>
          </p:nvPr>
        </p:nvSpPr>
        <p:spPr>
          <a:xfrm>
            <a:off x="0" y="5661635"/>
            <a:ext cx="9144000" cy="1189740"/>
          </a:xfrm>
        </p:spPr>
        <p:txBody>
          <a:bodyPr/>
          <a:lstStyle/>
          <a:p>
            <a:r>
              <a:rPr lang="ar-EG" dirty="0"/>
              <a:t>إسراشي نيه ميه إنـچيه تي إكتيسيس تيرس: إس أوش إيڤول إسجو إمموس:</a:t>
            </a:r>
            <a:endParaRPr lang="en-GB" dirty="0"/>
          </a:p>
        </p:txBody>
      </p:sp>
      <p:sp>
        <p:nvSpPr>
          <p:cNvPr id="4" name="Text Placeholder 3">
            <a:extLst>
              <a:ext uri="{FF2B5EF4-FFF2-40B4-BE49-F238E27FC236}">
                <a16:creationId xmlns:a16="http://schemas.microsoft.com/office/drawing/2014/main" id="{985DCC07-656D-4964-A655-5BDE074DBC5F}"/>
              </a:ext>
            </a:extLst>
          </p:cNvPr>
          <p:cNvSpPr>
            <a:spLocks noGrp="1"/>
          </p:cNvSpPr>
          <p:nvPr>
            <p:ph type="body" sz="quarter" idx="11"/>
          </p:nvPr>
        </p:nvSpPr>
        <p:spPr/>
        <p:txBody>
          <a:bodyPr anchor="ctr"/>
          <a:lstStyle/>
          <a:p>
            <a:r>
              <a:rPr lang="ar-EG" dirty="0"/>
              <a:t>تفرح معكِ كل الخليقة، صارخة قائلة، </a:t>
            </a:r>
            <a:endParaRPr lang="en-GB" dirty="0"/>
          </a:p>
        </p:txBody>
      </p:sp>
      <p:sp>
        <p:nvSpPr>
          <p:cNvPr id="5" name="Text Placeholder 4">
            <a:extLst>
              <a:ext uri="{FF2B5EF4-FFF2-40B4-BE49-F238E27FC236}">
                <a16:creationId xmlns:a16="http://schemas.microsoft.com/office/drawing/2014/main" id="{C2AD07B2-5A18-4E61-87AC-0F2B79DAA7D7}"/>
              </a:ext>
            </a:extLst>
          </p:cNvPr>
          <p:cNvSpPr>
            <a:spLocks noGrp="1"/>
          </p:cNvSpPr>
          <p:nvPr>
            <p:ph type="body" sz="quarter" idx="12"/>
          </p:nvPr>
        </p:nvSpPr>
        <p:spPr/>
        <p:txBody>
          <a:bodyPr/>
          <a:lstStyle/>
          <a:p>
            <a:r>
              <a:rPr lang="en-GB" dirty="0" err="1"/>
              <a:t>Crasi</a:t>
            </a:r>
            <a:r>
              <a:rPr lang="en-GB" dirty="0"/>
              <a:t> </a:t>
            </a:r>
            <a:r>
              <a:rPr lang="en-GB" dirty="0" err="1"/>
              <a:t>neme</a:t>
            </a:r>
            <a:r>
              <a:rPr lang="en-GB" dirty="0"/>
              <a:t> `</a:t>
            </a:r>
            <a:r>
              <a:rPr lang="en-GB" dirty="0" err="1"/>
              <a:t>nje</a:t>
            </a:r>
            <a:r>
              <a:rPr lang="en-GB" dirty="0"/>
              <a:t> ]`</a:t>
            </a:r>
            <a:r>
              <a:rPr lang="en-GB" dirty="0" err="1"/>
              <a:t>ktycic</a:t>
            </a:r>
            <a:r>
              <a:rPr lang="en-GB" dirty="0"/>
              <a:t> </a:t>
            </a:r>
            <a:r>
              <a:rPr lang="en-GB" dirty="0" err="1"/>
              <a:t>tyrc</a:t>
            </a:r>
            <a:r>
              <a:rPr lang="en-GB" dirty="0"/>
              <a:t>@ </a:t>
            </a:r>
            <a:r>
              <a:rPr lang="en-GB" dirty="0" err="1"/>
              <a:t>ecws</a:t>
            </a:r>
            <a:r>
              <a:rPr lang="en-GB" dirty="0"/>
              <a:t> `</a:t>
            </a:r>
            <a:r>
              <a:rPr lang="en-GB" dirty="0" err="1"/>
              <a:t>ebol</a:t>
            </a:r>
            <a:r>
              <a:rPr lang="en-GB" dirty="0"/>
              <a:t> </a:t>
            </a:r>
            <a:r>
              <a:rPr lang="en-GB" dirty="0" err="1"/>
              <a:t>ecjw</a:t>
            </a:r>
            <a:r>
              <a:rPr lang="en-GB" dirty="0"/>
              <a:t> `</a:t>
            </a:r>
            <a:r>
              <a:rPr lang="en-GB" dirty="0" err="1"/>
              <a:t>mmoc</a:t>
            </a:r>
            <a:r>
              <a:rPr lang="en-GB" dirty="0"/>
              <a:t>@</a:t>
            </a:r>
          </a:p>
        </p:txBody>
      </p:sp>
    </p:spTree>
    <p:extLst>
      <p:ext uri="{BB962C8B-B14F-4D97-AF65-F5344CB8AC3E}">
        <p14:creationId xmlns:p14="http://schemas.microsoft.com/office/powerpoint/2010/main" val="3966882293"/>
      </p:ext>
    </p:extLst>
  </p:cSld>
  <p:clrMapOvr>
    <a:masterClrMapping/>
  </p:clrMapOvr>
</p:sld>
</file>

<file path=ppt/slides/slide13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BA58E-0596-46B5-BE42-5FC7465B2708}"/>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EE249440-0DA0-499D-8B69-C9369259FE1F}"/>
              </a:ext>
            </a:extLst>
          </p:cNvPr>
          <p:cNvSpPr>
            <a:spLocks noGrp="1"/>
          </p:cNvSpPr>
          <p:nvPr>
            <p:ph type="body" sz="quarter" idx="10"/>
          </p:nvPr>
        </p:nvSpPr>
        <p:spPr/>
        <p:txBody>
          <a:bodyPr/>
          <a:lstStyle/>
          <a:p>
            <a:r>
              <a:rPr lang="ar-EG" dirty="0"/>
              <a:t>چيه شيريه ثي إثميه إن إهموت: أووه إبتشويس شوب نيه ميه.</a:t>
            </a:r>
            <a:endParaRPr lang="en-GB" dirty="0"/>
          </a:p>
        </p:txBody>
      </p:sp>
      <p:sp>
        <p:nvSpPr>
          <p:cNvPr id="4" name="Text Placeholder 3">
            <a:extLst>
              <a:ext uri="{FF2B5EF4-FFF2-40B4-BE49-F238E27FC236}">
                <a16:creationId xmlns:a16="http://schemas.microsoft.com/office/drawing/2014/main" id="{91444565-E4F3-4A72-85B0-FB274D41CDD8}"/>
              </a:ext>
            </a:extLst>
          </p:cNvPr>
          <p:cNvSpPr>
            <a:spLocks noGrp="1"/>
          </p:cNvSpPr>
          <p:nvPr>
            <p:ph type="body" sz="quarter" idx="11"/>
          </p:nvPr>
        </p:nvSpPr>
        <p:spPr/>
        <p:txBody>
          <a:bodyPr anchor="ctr"/>
          <a:lstStyle/>
          <a:p>
            <a:r>
              <a:rPr lang="ar-EG" dirty="0"/>
              <a:t>السلام لكِ يا ممتلئة نعمة، الرب معكِ.</a:t>
            </a:r>
            <a:endParaRPr lang="en-GB" dirty="0"/>
          </a:p>
        </p:txBody>
      </p:sp>
      <p:sp>
        <p:nvSpPr>
          <p:cNvPr id="5" name="Text Placeholder 4">
            <a:extLst>
              <a:ext uri="{FF2B5EF4-FFF2-40B4-BE49-F238E27FC236}">
                <a16:creationId xmlns:a16="http://schemas.microsoft.com/office/drawing/2014/main" id="{FDB5E57E-9538-4EC8-8E53-1D0F205BA4A5}"/>
              </a:ext>
            </a:extLst>
          </p:cNvPr>
          <p:cNvSpPr>
            <a:spLocks noGrp="1"/>
          </p:cNvSpPr>
          <p:nvPr>
            <p:ph type="body" sz="quarter" idx="12"/>
          </p:nvPr>
        </p:nvSpPr>
        <p:spPr/>
        <p:txBody>
          <a:bodyPr/>
          <a:lstStyle/>
          <a:p>
            <a:r>
              <a:rPr lang="en-GB" dirty="0"/>
              <a:t>je ,ere ;</a:t>
            </a:r>
            <a:r>
              <a:rPr lang="en-GB" dirty="0" err="1"/>
              <a:t>ye;meh</a:t>
            </a:r>
            <a:r>
              <a:rPr lang="en-GB" dirty="0"/>
              <a:t> `</a:t>
            </a:r>
            <a:r>
              <a:rPr lang="en-GB" dirty="0" err="1"/>
              <a:t>n`hmot</a:t>
            </a:r>
            <a:r>
              <a:rPr lang="en-GB" dirty="0"/>
              <a:t>@ </a:t>
            </a:r>
            <a:r>
              <a:rPr lang="en-GB" dirty="0" err="1"/>
              <a:t>ouoh</a:t>
            </a:r>
            <a:r>
              <a:rPr lang="en-GB" dirty="0"/>
              <a:t> P=o=c sop </a:t>
            </a:r>
            <a:r>
              <a:rPr lang="en-GB" dirty="0" err="1"/>
              <a:t>neme</a:t>
            </a:r>
            <a:r>
              <a:rPr lang="en-GB" dirty="0"/>
              <a:t>.</a:t>
            </a:r>
          </a:p>
        </p:txBody>
      </p:sp>
    </p:spTree>
    <p:extLst>
      <p:ext uri="{BB962C8B-B14F-4D97-AF65-F5344CB8AC3E}">
        <p14:creationId xmlns:p14="http://schemas.microsoft.com/office/powerpoint/2010/main" val="2618721241"/>
      </p:ext>
    </p:extLst>
  </p:cSld>
  <p:clrMapOvr>
    <a:masterClrMapping/>
  </p:clrMapOvr>
</p:sld>
</file>

<file path=ppt/slides/slide13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7E9048-89E9-4D2F-8A2B-C5AFEE9FD6C5}"/>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6A6A7188-D6A8-4A59-914A-9CD45791B8C4}"/>
              </a:ext>
            </a:extLst>
          </p:cNvPr>
          <p:cNvSpPr>
            <a:spLocks noGrp="1"/>
          </p:cNvSpPr>
          <p:nvPr>
            <p:ph type="body" sz="quarter" idx="10"/>
          </p:nvPr>
        </p:nvSpPr>
        <p:spPr>
          <a:xfrm>
            <a:off x="0" y="5661635"/>
            <a:ext cx="9144000" cy="1189740"/>
          </a:xfrm>
        </p:spPr>
        <p:txBody>
          <a:bodyPr/>
          <a:lstStyle/>
          <a:p>
            <a:r>
              <a:rPr lang="ar-EG" sz="3300" dirty="0"/>
              <a:t>شيريه ثي إثميه إن إهموت: شيريه ثي إيطاس چيم إهموت: شيريه ثي إيطاس ميس بخرستوس: أووه إبشويس شوب نيه ميه.</a:t>
            </a:r>
            <a:endParaRPr lang="en-GB" sz="3300" dirty="0"/>
          </a:p>
        </p:txBody>
      </p:sp>
      <p:sp>
        <p:nvSpPr>
          <p:cNvPr id="4" name="Text Placeholder 3">
            <a:extLst>
              <a:ext uri="{FF2B5EF4-FFF2-40B4-BE49-F238E27FC236}">
                <a16:creationId xmlns:a16="http://schemas.microsoft.com/office/drawing/2014/main" id="{AD5781D1-97FC-4391-97EF-A8816F10F956}"/>
              </a:ext>
            </a:extLst>
          </p:cNvPr>
          <p:cNvSpPr>
            <a:spLocks noGrp="1"/>
          </p:cNvSpPr>
          <p:nvPr>
            <p:ph type="body" sz="quarter" idx="11"/>
          </p:nvPr>
        </p:nvSpPr>
        <p:spPr/>
        <p:txBody>
          <a:bodyPr/>
          <a:lstStyle/>
          <a:p>
            <a:r>
              <a:rPr lang="ar-EG" dirty="0"/>
              <a:t>السلام لكِ يا ممتلئة نعمة، السلام لكِ يا من وجدتِ نعمة، السلام لكِ يا من ولدتِ المسيح، الرب معكِ.</a:t>
            </a:r>
            <a:endParaRPr lang="en-GB" dirty="0"/>
          </a:p>
        </p:txBody>
      </p:sp>
      <p:sp>
        <p:nvSpPr>
          <p:cNvPr id="5" name="Text Placeholder 4">
            <a:extLst>
              <a:ext uri="{FF2B5EF4-FFF2-40B4-BE49-F238E27FC236}">
                <a16:creationId xmlns:a16="http://schemas.microsoft.com/office/drawing/2014/main" id="{1236880A-D68F-4942-8216-0FEB2CCB214C}"/>
              </a:ext>
            </a:extLst>
          </p:cNvPr>
          <p:cNvSpPr>
            <a:spLocks noGrp="1"/>
          </p:cNvSpPr>
          <p:nvPr>
            <p:ph type="body" sz="quarter" idx="12"/>
          </p:nvPr>
        </p:nvSpPr>
        <p:spPr>
          <a:xfrm>
            <a:off x="0" y="4785334"/>
            <a:ext cx="9144000" cy="1189740"/>
          </a:xfrm>
        </p:spPr>
        <p:txBody>
          <a:bodyPr/>
          <a:lstStyle/>
          <a:p>
            <a:r>
              <a:rPr lang="en-GB" sz="3900" dirty="0"/>
              <a:t>&lt;ere ;</a:t>
            </a:r>
            <a:r>
              <a:rPr lang="en-GB" sz="3900" dirty="0" err="1"/>
              <a:t>ye;meh</a:t>
            </a:r>
            <a:r>
              <a:rPr lang="en-GB" sz="3900" dirty="0"/>
              <a:t> `</a:t>
            </a:r>
            <a:r>
              <a:rPr lang="en-GB" sz="3900" dirty="0" err="1"/>
              <a:t>n`hmot</a:t>
            </a:r>
            <a:r>
              <a:rPr lang="en-GB" sz="3900" dirty="0"/>
              <a:t>@ ,ere ;</a:t>
            </a:r>
            <a:r>
              <a:rPr lang="en-GB" sz="3900" dirty="0" err="1"/>
              <a:t>y`etacjem</a:t>
            </a:r>
            <a:r>
              <a:rPr lang="en-GB" sz="3900" dirty="0"/>
              <a:t> `</a:t>
            </a:r>
            <a:r>
              <a:rPr lang="en-GB" sz="3900" dirty="0" err="1"/>
              <a:t>hmot</a:t>
            </a:r>
            <a:r>
              <a:rPr lang="en-GB" sz="3900" dirty="0"/>
              <a:t>@ ,ere ;</a:t>
            </a:r>
            <a:r>
              <a:rPr lang="en-GB" sz="3900" dirty="0" err="1"/>
              <a:t>y`etacmec</a:t>
            </a:r>
            <a:r>
              <a:rPr lang="en-GB" sz="3900" dirty="0"/>
              <a:t> P=,=c@ </a:t>
            </a:r>
            <a:r>
              <a:rPr lang="en-GB" sz="3900" dirty="0" err="1"/>
              <a:t>ouoh</a:t>
            </a:r>
            <a:r>
              <a:rPr lang="en-GB" sz="3900" dirty="0"/>
              <a:t> P=o=c sop </a:t>
            </a:r>
            <a:r>
              <a:rPr lang="en-GB" sz="3900" dirty="0" err="1"/>
              <a:t>neme</a:t>
            </a:r>
            <a:r>
              <a:rPr lang="en-GB" sz="3900" dirty="0"/>
              <a:t>.</a:t>
            </a:r>
          </a:p>
        </p:txBody>
      </p:sp>
    </p:spTree>
    <p:extLst>
      <p:ext uri="{BB962C8B-B14F-4D97-AF65-F5344CB8AC3E}">
        <p14:creationId xmlns:p14="http://schemas.microsoft.com/office/powerpoint/2010/main" val="2445265851"/>
      </p:ext>
    </p:extLst>
  </p:cSld>
  <p:clrMapOvr>
    <a:masterClrMapping/>
  </p:clrMapOvr>
</p:sld>
</file>

<file path=ppt/slides/slide13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FAAF9A3-EC11-487E-9D82-EC214870082E}"/>
              </a:ext>
            </a:extLst>
          </p:cNvPr>
          <p:cNvSpPr>
            <a:spLocks noGrp="1"/>
          </p:cNvSpPr>
          <p:nvPr>
            <p:ph type="title"/>
          </p:nvPr>
        </p:nvSpPr>
        <p:spPr/>
        <p:txBody>
          <a:bodyPr/>
          <a:lstStyle/>
          <a:p>
            <a:endParaRPr lang="en-GB"/>
          </a:p>
        </p:txBody>
      </p:sp>
      <p:sp>
        <p:nvSpPr>
          <p:cNvPr id="7" name="Text Placeholder 6">
            <a:extLst>
              <a:ext uri="{FF2B5EF4-FFF2-40B4-BE49-F238E27FC236}">
                <a16:creationId xmlns:a16="http://schemas.microsoft.com/office/drawing/2014/main" id="{F2AE78A5-6D2A-4CD6-9262-8CAE87E6DF88}"/>
              </a:ext>
            </a:extLst>
          </p:cNvPr>
          <p:cNvSpPr>
            <a:spLocks noGrp="1"/>
          </p:cNvSpPr>
          <p:nvPr>
            <p:ph type="body" sz="quarter" idx="10"/>
          </p:nvPr>
        </p:nvSpPr>
        <p:spPr>
          <a:xfrm>
            <a:off x="0" y="5800725"/>
            <a:ext cx="9144000" cy="1050650"/>
          </a:xfrm>
        </p:spPr>
        <p:txBody>
          <a:bodyPr/>
          <a:lstStyle/>
          <a:p>
            <a:r>
              <a:rPr lang="ar-EG" sz="3400" dirty="0"/>
              <a:t>تين إرمكاريى زين إنتيه ميت نيشتي: أو تي بارثينوس إنصاڤي: تينتي نيه إمبي شيريه تيسموس: نيم غابرييل بي أنجيلوس.</a:t>
            </a:r>
            <a:endParaRPr lang="en-GB" sz="3400" dirty="0"/>
          </a:p>
        </p:txBody>
      </p:sp>
      <p:sp>
        <p:nvSpPr>
          <p:cNvPr id="8" name="Text Placeholder 7">
            <a:extLst>
              <a:ext uri="{FF2B5EF4-FFF2-40B4-BE49-F238E27FC236}">
                <a16:creationId xmlns:a16="http://schemas.microsoft.com/office/drawing/2014/main" id="{0D78DAE4-FFEA-4E4D-A811-8E79709E2B18}"/>
              </a:ext>
            </a:extLst>
          </p:cNvPr>
          <p:cNvSpPr>
            <a:spLocks noGrp="1"/>
          </p:cNvSpPr>
          <p:nvPr>
            <p:ph type="body" sz="quarter" idx="11"/>
          </p:nvPr>
        </p:nvSpPr>
        <p:spPr/>
        <p:txBody>
          <a:bodyPr/>
          <a:lstStyle/>
          <a:p>
            <a:r>
              <a:rPr lang="ar-EG" dirty="0"/>
              <a:t>نغبط عظمتكِ، أيتها العذراء الحكيمة، ونعطيكِ السلام، مع غبريال الملاك.</a:t>
            </a:r>
            <a:endParaRPr lang="en-GB" dirty="0"/>
          </a:p>
        </p:txBody>
      </p:sp>
      <p:sp>
        <p:nvSpPr>
          <p:cNvPr id="9" name="Text Placeholder 8">
            <a:extLst>
              <a:ext uri="{FF2B5EF4-FFF2-40B4-BE49-F238E27FC236}">
                <a16:creationId xmlns:a16="http://schemas.microsoft.com/office/drawing/2014/main" id="{A4BFA034-EA02-4467-8FB6-C595AFBD13AD}"/>
              </a:ext>
            </a:extLst>
          </p:cNvPr>
          <p:cNvSpPr>
            <a:spLocks noGrp="1"/>
          </p:cNvSpPr>
          <p:nvPr>
            <p:ph type="body" sz="quarter" idx="12"/>
          </p:nvPr>
        </p:nvSpPr>
        <p:spPr>
          <a:xfrm>
            <a:off x="0" y="4892948"/>
            <a:ext cx="9144000" cy="1050651"/>
          </a:xfrm>
        </p:spPr>
        <p:txBody>
          <a:bodyPr anchor="ctr"/>
          <a:lstStyle/>
          <a:p>
            <a:r>
              <a:rPr lang="en-GB" sz="3500" dirty="0" err="1"/>
              <a:t>Ten`ermakarizin</a:t>
            </a:r>
            <a:r>
              <a:rPr lang="en-GB" sz="3500" dirty="0"/>
              <a:t> `</a:t>
            </a:r>
            <a:r>
              <a:rPr lang="en-GB" sz="3500" dirty="0" err="1"/>
              <a:t>ntemetnis</a:t>
            </a:r>
            <a:r>
              <a:rPr lang="en-GB" sz="3500" dirty="0"/>
              <a:t>]@ `w ]</a:t>
            </a:r>
            <a:r>
              <a:rPr lang="en-GB" sz="3500" dirty="0" err="1"/>
              <a:t>Par;enoc</a:t>
            </a:r>
            <a:r>
              <a:rPr lang="en-GB" sz="3500" dirty="0"/>
              <a:t> `</a:t>
            </a:r>
            <a:r>
              <a:rPr lang="en-GB" sz="3500" dirty="0" err="1"/>
              <a:t>ncaby</a:t>
            </a:r>
            <a:r>
              <a:rPr lang="en-GB" sz="3500" dirty="0"/>
              <a:t>@ ten] ne `</a:t>
            </a:r>
            <a:r>
              <a:rPr lang="en-GB" sz="3500" dirty="0" err="1"/>
              <a:t>mpi,ereticmoc</a:t>
            </a:r>
            <a:r>
              <a:rPr lang="en-GB" sz="3500" dirty="0"/>
              <a:t>@ </a:t>
            </a:r>
            <a:r>
              <a:rPr lang="en-GB" sz="3500" dirty="0" err="1"/>
              <a:t>nem</a:t>
            </a:r>
            <a:r>
              <a:rPr lang="en-GB" sz="3500" dirty="0"/>
              <a:t> </a:t>
            </a:r>
            <a:r>
              <a:rPr lang="en-GB" sz="3500" dirty="0" err="1"/>
              <a:t>Gabriyl</a:t>
            </a:r>
            <a:r>
              <a:rPr lang="en-GB" sz="3500" dirty="0"/>
              <a:t> </a:t>
            </a:r>
            <a:r>
              <a:rPr lang="en-GB" sz="3500" dirty="0" err="1"/>
              <a:t>pi`aggeloc</a:t>
            </a:r>
            <a:r>
              <a:rPr lang="en-GB" sz="3500" dirty="0"/>
              <a:t>.</a:t>
            </a:r>
          </a:p>
        </p:txBody>
      </p:sp>
    </p:spTree>
    <p:extLst>
      <p:ext uri="{BB962C8B-B14F-4D97-AF65-F5344CB8AC3E}">
        <p14:creationId xmlns:p14="http://schemas.microsoft.com/office/powerpoint/2010/main" val="2988360811"/>
      </p:ext>
    </p:extLst>
  </p:cSld>
  <p:clrMapOvr>
    <a:masterClrMapping/>
  </p:clrMapOvr>
</p:sld>
</file>

<file path=ppt/slides/slide13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DFA4BB-5978-4075-A548-5ADED6BD7C15}"/>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6574A89B-804F-4CC6-A729-11A35B9349FD}"/>
              </a:ext>
            </a:extLst>
          </p:cNvPr>
          <p:cNvSpPr>
            <a:spLocks noGrp="1"/>
          </p:cNvSpPr>
          <p:nvPr>
            <p:ph type="body" sz="quarter" idx="10"/>
          </p:nvPr>
        </p:nvSpPr>
        <p:spPr/>
        <p:txBody>
          <a:bodyPr/>
          <a:lstStyle/>
          <a:p>
            <a:r>
              <a:rPr lang="ar-EG" sz="3500" dirty="0"/>
              <a:t>چيه إيڤول هيتين</a:t>
            </a:r>
            <a:r>
              <a:rPr lang="en-US" sz="3500" dirty="0"/>
              <a:t> </a:t>
            </a:r>
            <a:r>
              <a:rPr lang="ar-EG" sz="3500" dirty="0"/>
              <a:t>بيه كاربوس: آبي</a:t>
            </a:r>
            <a:r>
              <a:rPr lang="en-US" sz="3500" dirty="0"/>
              <a:t> </a:t>
            </a:r>
            <a:r>
              <a:rPr lang="ar-EG" sz="3500" dirty="0"/>
              <a:t>أوجاي طاهيه بين جينوس: آ إفنوتي هوتبين إيروف إنكيسوب: هيتين تيف ميت آغاثوس.</a:t>
            </a:r>
            <a:endParaRPr lang="en-GB" sz="3500" dirty="0"/>
          </a:p>
        </p:txBody>
      </p:sp>
      <p:sp>
        <p:nvSpPr>
          <p:cNvPr id="4" name="Text Placeholder 3">
            <a:extLst>
              <a:ext uri="{FF2B5EF4-FFF2-40B4-BE49-F238E27FC236}">
                <a16:creationId xmlns:a16="http://schemas.microsoft.com/office/drawing/2014/main" id="{277B35AE-6F5A-4148-917F-448DAD957CFE}"/>
              </a:ext>
            </a:extLst>
          </p:cNvPr>
          <p:cNvSpPr>
            <a:spLocks noGrp="1"/>
          </p:cNvSpPr>
          <p:nvPr>
            <p:ph type="body" sz="quarter" idx="11"/>
          </p:nvPr>
        </p:nvSpPr>
        <p:spPr/>
        <p:txBody>
          <a:bodyPr/>
          <a:lstStyle/>
          <a:p>
            <a:r>
              <a:rPr lang="ar-EG" sz="3600" dirty="0"/>
              <a:t>لأن من قـِـبل ثمرتكِ، أدرك الخلاص جنسنا، وأصلحنا اللـه مرة أخرى، من قـِـبل صلاحه.</a:t>
            </a:r>
            <a:endParaRPr lang="en-GB" sz="3600" dirty="0"/>
          </a:p>
        </p:txBody>
      </p:sp>
      <p:sp>
        <p:nvSpPr>
          <p:cNvPr id="5" name="Text Placeholder 4">
            <a:extLst>
              <a:ext uri="{FF2B5EF4-FFF2-40B4-BE49-F238E27FC236}">
                <a16:creationId xmlns:a16="http://schemas.microsoft.com/office/drawing/2014/main" id="{827394A0-7759-4673-9A6F-DAB937EE1300}"/>
              </a:ext>
            </a:extLst>
          </p:cNvPr>
          <p:cNvSpPr>
            <a:spLocks noGrp="1"/>
          </p:cNvSpPr>
          <p:nvPr>
            <p:ph type="body" sz="quarter" idx="12"/>
          </p:nvPr>
        </p:nvSpPr>
        <p:spPr>
          <a:xfrm>
            <a:off x="0" y="4642459"/>
            <a:ext cx="9144000" cy="1189740"/>
          </a:xfrm>
        </p:spPr>
        <p:txBody>
          <a:bodyPr anchor="ctr"/>
          <a:lstStyle/>
          <a:p>
            <a:r>
              <a:rPr lang="en-GB" sz="3500" dirty="0"/>
              <a:t>Je `</a:t>
            </a:r>
            <a:r>
              <a:rPr lang="en-GB" sz="3500" dirty="0" err="1"/>
              <a:t>ebolhiten</a:t>
            </a:r>
            <a:r>
              <a:rPr lang="en-GB" sz="3500" dirty="0"/>
              <a:t> </a:t>
            </a:r>
            <a:r>
              <a:rPr lang="en-GB" sz="3500" dirty="0" err="1"/>
              <a:t>pekarpoc</a:t>
            </a:r>
            <a:r>
              <a:rPr lang="en-GB" sz="3500" dirty="0"/>
              <a:t>@ `a </a:t>
            </a:r>
            <a:r>
              <a:rPr lang="en-GB" sz="3500" dirty="0" err="1"/>
              <a:t>pioujai</a:t>
            </a:r>
            <a:r>
              <a:rPr lang="en-GB" sz="3500" dirty="0"/>
              <a:t> </a:t>
            </a:r>
            <a:r>
              <a:rPr lang="en-GB" sz="3500" dirty="0" err="1"/>
              <a:t>tahe</a:t>
            </a:r>
            <a:r>
              <a:rPr lang="en-GB" sz="3500" dirty="0"/>
              <a:t> </a:t>
            </a:r>
            <a:r>
              <a:rPr lang="en-GB" sz="3500" dirty="0" err="1"/>
              <a:t>pengenoc</a:t>
            </a:r>
            <a:r>
              <a:rPr lang="en-GB" sz="3500" dirty="0"/>
              <a:t> @ `</a:t>
            </a:r>
            <a:r>
              <a:rPr lang="en-GB" sz="3500" dirty="0" err="1"/>
              <a:t>aV</a:t>
            </a:r>
            <a:r>
              <a:rPr lang="en-GB" sz="3500" dirty="0"/>
              <a:t>] </a:t>
            </a:r>
            <a:r>
              <a:rPr lang="en-GB" sz="3500" dirty="0" err="1"/>
              <a:t>hotpen</a:t>
            </a:r>
            <a:r>
              <a:rPr lang="en-GB" sz="3500" dirty="0"/>
              <a:t> `</a:t>
            </a:r>
            <a:r>
              <a:rPr lang="en-GB" sz="3500" dirty="0" err="1"/>
              <a:t>erof</a:t>
            </a:r>
            <a:r>
              <a:rPr lang="en-GB" sz="3500" dirty="0"/>
              <a:t> `</a:t>
            </a:r>
            <a:r>
              <a:rPr lang="en-GB" sz="3500" dirty="0" err="1"/>
              <a:t>nkecop</a:t>
            </a:r>
            <a:r>
              <a:rPr lang="en-GB" sz="3500" dirty="0"/>
              <a:t>@ </a:t>
            </a:r>
            <a:r>
              <a:rPr lang="en-GB" sz="3500" dirty="0" err="1"/>
              <a:t>hiten</a:t>
            </a:r>
            <a:r>
              <a:rPr lang="en-GB" sz="3500" dirty="0"/>
              <a:t> </a:t>
            </a:r>
            <a:r>
              <a:rPr lang="en-GB" sz="3500" dirty="0" err="1"/>
              <a:t>tefmet`aga;oc</a:t>
            </a:r>
            <a:r>
              <a:rPr lang="en-GB" sz="3500" dirty="0"/>
              <a:t>.</a:t>
            </a:r>
          </a:p>
        </p:txBody>
      </p:sp>
    </p:spTree>
    <p:extLst>
      <p:ext uri="{BB962C8B-B14F-4D97-AF65-F5344CB8AC3E}">
        <p14:creationId xmlns:p14="http://schemas.microsoft.com/office/powerpoint/2010/main" val="4123384627"/>
      </p:ext>
    </p:extLst>
  </p:cSld>
  <p:clrMapOvr>
    <a:masterClrMapping/>
  </p:clrMapOvr>
</p:sld>
</file>

<file path=ppt/slides/slide13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37F7D4C-EA64-4A9C-BFB2-BB96420FC8A2}"/>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6A6A7188-D6A8-4A59-914A-9CD45791B8C4}"/>
              </a:ext>
            </a:extLst>
          </p:cNvPr>
          <p:cNvSpPr>
            <a:spLocks noGrp="1"/>
          </p:cNvSpPr>
          <p:nvPr>
            <p:ph type="body" sz="quarter" idx="10"/>
          </p:nvPr>
        </p:nvSpPr>
        <p:spPr/>
        <p:txBody>
          <a:bodyPr/>
          <a:lstStyle/>
          <a:p>
            <a:r>
              <a:rPr lang="ar-EG" sz="3300" dirty="0"/>
              <a:t>شيريه ثي إثميه إن إهموت: شيريه ثي إيطاس چيم إهموت: شيريه ثي إيطاس ميس بخرستوس: أووه إبشويس شوب نيه ميه.</a:t>
            </a:r>
            <a:endParaRPr lang="en-GB" sz="3300" dirty="0"/>
          </a:p>
        </p:txBody>
      </p:sp>
      <p:sp>
        <p:nvSpPr>
          <p:cNvPr id="4" name="Text Placeholder 3">
            <a:extLst>
              <a:ext uri="{FF2B5EF4-FFF2-40B4-BE49-F238E27FC236}">
                <a16:creationId xmlns:a16="http://schemas.microsoft.com/office/drawing/2014/main" id="{AD5781D1-97FC-4391-97EF-A8816F10F956}"/>
              </a:ext>
            </a:extLst>
          </p:cNvPr>
          <p:cNvSpPr>
            <a:spLocks noGrp="1"/>
          </p:cNvSpPr>
          <p:nvPr>
            <p:ph type="body" sz="quarter" idx="11"/>
          </p:nvPr>
        </p:nvSpPr>
        <p:spPr/>
        <p:txBody>
          <a:bodyPr/>
          <a:lstStyle/>
          <a:p>
            <a:r>
              <a:rPr lang="ar-EG" dirty="0"/>
              <a:t>السلام لكِ يا ممتلئة نعمة، السلام لكِ يا من وجدتِ نعمة، السلام لكِ يا من ولدتِ المسيح، الرب معكِ.</a:t>
            </a:r>
            <a:endParaRPr lang="en-GB" dirty="0"/>
          </a:p>
        </p:txBody>
      </p:sp>
      <p:sp>
        <p:nvSpPr>
          <p:cNvPr id="5" name="Text Placeholder 4">
            <a:extLst>
              <a:ext uri="{FF2B5EF4-FFF2-40B4-BE49-F238E27FC236}">
                <a16:creationId xmlns:a16="http://schemas.microsoft.com/office/drawing/2014/main" id="{1236880A-D68F-4942-8216-0FEB2CCB214C}"/>
              </a:ext>
            </a:extLst>
          </p:cNvPr>
          <p:cNvSpPr>
            <a:spLocks noGrp="1"/>
          </p:cNvSpPr>
          <p:nvPr>
            <p:ph type="body" sz="quarter" idx="12"/>
          </p:nvPr>
        </p:nvSpPr>
        <p:spPr>
          <a:xfrm>
            <a:off x="0" y="4799621"/>
            <a:ext cx="9144000" cy="1189740"/>
          </a:xfrm>
        </p:spPr>
        <p:txBody>
          <a:bodyPr/>
          <a:lstStyle/>
          <a:p>
            <a:r>
              <a:rPr lang="en-GB" sz="3900" dirty="0"/>
              <a:t>&lt;ere ;</a:t>
            </a:r>
            <a:r>
              <a:rPr lang="en-GB" sz="3900" dirty="0" err="1"/>
              <a:t>ye;meh</a:t>
            </a:r>
            <a:r>
              <a:rPr lang="en-GB" sz="3900" dirty="0"/>
              <a:t> `</a:t>
            </a:r>
            <a:r>
              <a:rPr lang="en-GB" sz="3900" dirty="0" err="1"/>
              <a:t>n`hmot</a:t>
            </a:r>
            <a:r>
              <a:rPr lang="en-GB" sz="3900" dirty="0"/>
              <a:t>@ ,ere ;</a:t>
            </a:r>
            <a:r>
              <a:rPr lang="en-GB" sz="3900" dirty="0" err="1"/>
              <a:t>y`etacjem</a:t>
            </a:r>
            <a:r>
              <a:rPr lang="en-GB" sz="3900" dirty="0"/>
              <a:t> `</a:t>
            </a:r>
            <a:r>
              <a:rPr lang="en-GB" sz="3900" dirty="0" err="1"/>
              <a:t>hmot</a:t>
            </a:r>
            <a:r>
              <a:rPr lang="en-GB" sz="3900" dirty="0"/>
              <a:t>@ ,ere ;</a:t>
            </a:r>
            <a:r>
              <a:rPr lang="en-GB" sz="3900" dirty="0" err="1"/>
              <a:t>y`etacmec</a:t>
            </a:r>
            <a:r>
              <a:rPr lang="en-GB" sz="3900" dirty="0"/>
              <a:t> P=,=c@ </a:t>
            </a:r>
            <a:r>
              <a:rPr lang="en-GB" sz="3900" dirty="0" err="1"/>
              <a:t>ouoh</a:t>
            </a:r>
            <a:r>
              <a:rPr lang="en-GB" sz="3900" dirty="0"/>
              <a:t> P=o=c sop </a:t>
            </a:r>
            <a:r>
              <a:rPr lang="en-GB" sz="3900" dirty="0" err="1"/>
              <a:t>neme</a:t>
            </a:r>
            <a:r>
              <a:rPr lang="en-GB" sz="3900" dirty="0"/>
              <a:t>.</a:t>
            </a:r>
          </a:p>
        </p:txBody>
      </p:sp>
    </p:spTree>
    <p:extLst>
      <p:ext uri="{BB962C8B-B14F-4D97-AF65-F5344CB8AC3E}">
        <p14:creationId xmlns:p14="http://schemas.microsoft.com/office/powerpoint/2010/main" val="2814767685"/>
      </p:ext>
    </p:extLst>
  </p:cSld>
  <p:clrMapOvr>
    <a:masterClrMapping/>
  </p:clrMapOvr>
</p:sld>
</file>

<file path=ppt/slides/slide13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2A7FAC6-A553-4BC2-9C88-7A417C3D38E3}"/>
              </a:ext>
            </a:extLst>
          </p:cNvPr>
          <p:cNvSpPr>
            <a:spLocks noGrp="1"/>
          </p:cNvSpPr>
          <p:nvPr>
            <p:ph type="title"/>
          </p:nvPr>
        </p:nvSpPr>
        <p:spPr/>
        <p:txBody>
          <a:bodyPr/>
          <a:lstStyle/>
          <a:p>
            <a:endParaRPr lang="en-GB"/>
          </a:p>
        </p:txBody>
      </p:sp>
      <p:sp>
        <p:nvSpPr>
          <p:cNvPr id="7" name="Text Placeholder 6">
            <a:extLst>
              <a:ext uri="{FF2B5EF4-FFF2-40B4-BE49-F238E27FC236}">
                <a16:creationId xmlns:a16="http://schemas.microsoft.com/office/drawing/2014/main" id="{EF95F023-31E5-48B4-ACE2-320CDBF7EA69}"/>
              </a:ext>
            </a:extLst>
          </p:cNvPr>
          <p:cNvSpPr>
            <a:spLocks noGrp="1"/>
          </p:cNvSpPr>
          <p:nvPr>
            <p:ph type="body" sz="quarter" idx="10"/>
          </p:nvPr>
        </p:nvSpPr>
        <p:spPr/>
        <p:txBody>
          <a:bodyPr/>
          <a:lstStyle/>
          <a:p>
            <a:r>
              <a:rPr lang="ar-EG" dirty="0"/>
              <a:t>هوس ما إنشيليت إن أت طاكو: آبي بنڤما إثؤاب إي إيه جو: أوجوم إنتيه في إتشوسي: إثنا إرخيڤي إيرو ماريا.</a:t>
            </a:r>
            <a:endParaRPr lang="en-GB" dirty="0"/>
          </a:p>
        </p:txBody>
      </p:sp>
      <p:sp>
        <p:nvSpPr>
          <p:cNvPr id="8" name="Text Placeholder 7">
            <a:extLst>
              <a:ext uri="{FF2B5EF4-FFF2-40B4-BE49-F238E27FC236}">
                <a16:creationId xmlns:a16="http://schemas.microsoft.com/office/drawing/2014/main" id="{6DEBC005-5603-403D-A28B-7735B78E6C94}"/>
              </a:ext>
            </a:extLst>
          </p:cNvPr>
          <p:cNvSpPr>
            <a:spLocks noGrp="1"/>
          </p:cNvSpPr>
          <p:nvPr>
            <p:ph type="body" sz="quarter" idx="11"/>
          </p:nvPr>
        </p:nvSpPr>
        <p:spPr>
          <a:xfrm>
            <a:off x="0" y="3710609"/>
            <a:ext cx="9144000" cy="889966"/>
          </a:xfrm>
        </p:spPr>
        <p:txBody>
          <a:bodyPr/>
          <a:lstStyle/>
          <a:p>
            <a:r>
              <a:rPr lang="ar-EG" sz="3600" dirty="0"/>
              <a:t>كخدر بغير فساد، الروح القدس حل عليكِ، وقوة العلي، ظللتكِ يا مريم.</a:t>
            </a:r>
            <a:endParaRPr lang="en-GB" sz="3600" dirty="0"/>
          </a:p>
        </p:txBody>
      </p:sp>
      <p:sp>
        <p:nvSpPr>
          <p:cNvPr id="9" name="Text Placeholder 8">
            <a:extLst>
              <a:ext uri="{FF2B5EF4-FFF2-40B4-BE49-F238E27FC236}">
                <a16:creationId xmlns:a16="http://schemas.microsoft.com/office/drawing/2014/main" id="{FC878D79-7349-4E6A-A8F4-FD33197511AC}"/>
              </a:ext>
            </a:extLst>
          </p:cNvPr>
          <p:cNvSpPr>
            <a:spLocks noGrp="1"/>
          </p:cNvSpPr>
          <p:nvPr>
            <p:ph type="body" sz="quarter" idx="12"/>
          </p:nvPr>
        </p:nvSpPr>
        <p:spPr>
          <a:xfrm>
            <a:off x="0" y="4600575"/>
            <a:ext cx="9144000" cy="1061060"/>
          </a:xfrm>
        </p:spPr>
        <p:txBody>
          <a:bodyPr/>
          <a:lstStyle/>
          <a:p>
            <a:r>
              <a:rPr lang="pt-BR" dirty="0"/>
              <a:t>Hwc ma`nselet `nattako@ `api`P=n=a =e=;=u `i `ejw@ oujom `nte vy`et[oci@ e;na`erqyibi `ero Maria.</a:t>
            </a:r>
          </a:p>
        </p:txBody>
      </p:sp>
    </p:spTree>
    <p:extLst>
      <p:ext uri="{BB962C8B-B14F-4D97-AF65-F5344CB8AC3E}">
        <p14:creationId xmlns:p14="http://schemas.microsoft.com/office/powerpoint/2010/main" val="3732771518"/>
      </p:ext>
    </p:extLst>
  </p:cSld>
  <p:clrMapOvr>
    <a:masterClrMapping/>
  </p:clrMapOvr>
</p:sld>
</file>

<file path=ppt/slides/slide13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C0EA42-E13D-4DB2-A971-D1C4A6F26F2B}"/>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212C8970-58AE-4947-A147-C189A3CA745D}"/>
              </a:ext>
            </a:extLst>
          </p:cNvPr>
          <p:cNvSpPr>
            <a:spLocks noGrp="1"/>
          </p:cNvSpPr>
          <p:nvPr>
            <p:ph type="body" sz="quarter" idx="10"/>
          </p:nvPr>
        </p:nvSpPr>
        <p:spPr/>
        <p:txBody>
          <a:bodyPr/>
          <a:lstStyle/>
          <a:p>
            <a:r>
              <a:rPr lang="ar-EG" sz="3500" dirty="0"/>
              <a:t>چيه آريه إجفو إمبي آليثينوس: إنلوغوس إنشيري إنتيه إفيوت: إثمين إيڤول شا إينيه: أفئي أفسوت تين خين نين نوڤي.</a:t>
            </a:r>
            <a:endParaRPr lang="en-GB" sz="3500" dirty="0"/>
          </a:p>
        </p:txBody>
      </p:sp>
      <p:sp>
        <p:nvSpPr>
          <p:cNvPr id="4" name="Text Placeholder 3">
            <a:extLst>
              <a:ext uri="{FF2B5EF4-FFF2-40B4-BE49-F238E27FC236}">
                <a16:creationId xmlns:a16="http://schemas.microsoft.com/office/drawing/2014/main" id="{ED998A8A-EF80-45EE-AF2F-1D8243AD4431}"/>
              </a:ext>
            </a:extLst>
          </p:cNvPr>
          <p:cNvSpPr>
            <a:spLocks noGrp="1"/>
          </p:cNvSpPr>
          <p:nvPr>
            <p:ph type="body" sz="quarter" idx="11"/>
          </p:nvPr>
        </p:nvSpPr>
        <p:spPr/>
        <p:txBody>
          <a:bodyPr/>
          <a:lstStyle/>
          <a:p>
            <a:r>
              <a:rPr lang="ar-EG" sz="3600" dirty="0"/>
              <a:t>لأنكِ ولدتِ الكلمة، الحقيقي إبن اللـه، الدائم إلي الآبد، أتى وخلصنا من خطايانا.</a:t>
            </a:r>
            <a:endParaRPr lang="en-GB" sz="3600" dirty="0"/>
          </a:p>
        </p:txBody>
      </p:sp>
      <p:sp>
        <p:nvSpPr>
          <p:cNvPr id="5" name="Text Placeholder 4">
            <a:extLst>
              <a:ext uri="{FF2B5EF4-FFF2-40B4-BE49-F238E27FC236}">
                <a16:creationId xmlns:a16="http://schemas.microsoft.com/office/drawing/2014/main" id="{A291EFC7-5F39-4E6C-9DD0-EBCDC6FC6EB2}"/>
              </a:ext>
            </a:extLst>
          </p:cNvPr>
          <p:cNvSpPr>
            <a:spLocks noGrp="1"/>
          </p:cNvSpPr>
          <p:nvPr>
            <p:ph type="body" sz="quarter" idx="12"/>
          </p:nvPr>
        </p:nvSpPr>
        <p:spPr>
          <a:xfrm>
            <a:off x="0" y="4728184"/>
            <a:ext cx="9144000" cy="1189740"/>
          </a:xfrm>
        </p:spPr>
        <p:txBody>
          <a:bodyPr/>
          <a:lstStyle/>
          <a:p>
            <a:r>
              <a:rPr lang="en-GB" sz="3500" dirty="0"/>
              <a:t>Je `</a:t>
            </a:r>
            <a:r>
              <a:rPr lang="en-GB" sz="3500" dirty="0" err="1"/>
              <a:t>are`jvo</a:t>
            </a:r>
            <a:r>
              <a:rPr lang="en-GB" sz="3500" dirty="0"/>
              <a:t> `</a:t>
            </a:r>
            <a:r>
              <a:rPr lang="en-GB" sz="3500" dirty="0" err="1"/>
              <a:t>mpi`aly;inoc</a:t>
            </a:r>
            <a:r>
              <a:rPr lang="en-GB" sz="3500" dirty="0"/>
              <a:t>@ `</a:t>
            </a:r>
            <a:r>
              <a:rPr lang="en-GB" sz="3500" dirty="0" err="1"/>
              <a:t>nLogoc</a:t>
            </a:r>
            <a:r>
              <a:rPr lang="en-GB" sz="3500" dirty="0"/>
              <a:t> `</a:t>
            </a:r>
            <a:r>
              <a:rPr lang="en-GB" sz="3500" dirty="0" err="1"/>
              <a:t>nSyri</a:t>
            </a:r>
            <a:r>
              <a:rPr lang="en-GB" sz="3500" dirty="0"/>
              <a:t> `</a:t>
            </a:r>
            <a:r>
              <a:rPr lang="en-GB" sz="3500" dirty="0" err="1"/>
              <a:t>nte</a:t>
            </a:r>
            <a:r>
              <a:rPr lang="en-GB" sz="3500" dirty="0"/>
              <a:t> `</a:t>
            </a:r>
            <a:r>
              <a:rPr lang="en-GB" sz="3500" dirty="0" err="1"/>
              <a:t>Viwt</a:t>
            </a:r>
            <a:r>
              <a:rPr lang="en-GB" sz="3500" dirty="0"/>
              <a:t>@ </a:t>
            </a:r>
            <a:r>
              <a:rPr lang="en-GB" sz="3500" dirty="0" err="1"/>
              <a:t>e;myn</a:t>
            </a:r>
            <a:r>
              <a:rPr lang="en-GB" sz="3500" dirty="0"/>
              <a:t> </a:t>
            </a:r>
            <a:r>
              <a:rPr lang="en-GB" sz="3500" dirty="0" err="1"/>
              <a:t>ebol</a:t>
            </a:r>
            <a:r>
              <a:rPr lang="en-GB" sz="3500" dirty="0"/>
              <a:t> </a:t>
            </a:r>
            <a:r>
              <a:rPr lang="en-GB" sz="3500" dirty="0" err="1"/>
              <a:t>sa</a:t>
            </a:r>
            <a:r>
              <a:rPr lang="en-GB" sz="3500" dirty="0"/>
              <a:t> `</a:t>
            </a:r>
            <a:r>
              <a:rPr lang="en-GB" sz="3500" dirty="0" err="1"/>
              <a:t>eneh</a:t>
            </a:r>
            <a:r>
              <a:rPr lang="en-GB" sz="3500" dirty="0"/>
              <a:t>@ </a:t>
            </a:r>
            <a:r>
              <a:rPr lang="en-GB" sz="3500" dirty="0" err="1"/>
              <a:t>af`i</a:t>
            </a:r>
            <a:r>
              <a:rPr lang="en-GB" sz="3500" dirty="0"/>
              <a:t> </a:t>
            </a:r>
            <a:r>
              <a:rPr lang="en-GB" sz="3500" dirty="0" err="1"/>
              <a:t>afcotten</a:t>
            </a:r>
            <a:r>
              <a:rPr lang="en-GB" sz="3500" dirty="0"/>
              <a:t> </a:t>
            </a:r>
            <a:r>
              <a:rPr lang="en-GB" sz="3500" dirty="0" err="1"/>
              <a:t>qen</a:t>
            </a:r>
            <a:r>
              <a:rPr lang="en-GB" sz="3500" dirty="0"/>
              <a:t> </a:t>
            </a:r>
            <a:r>
              <a:rPr lang="en-GB" sz="3500" dirty="0" err="1"/>
              <a:t>nennobi</a:t>
            </a:r>
            <a:r>
              <a:rPr lang="en-GB" sz="3500" dirty="0"/>
              <a:t>.</a:t>
            </a:r>
          </a:p>
        </p:txBody>
      </p:sp>
    </p:spTree>
    <p:extLst>
      <p:ext uri="{BB962C8B-B14F-4D97-AF65-F5344CB8AC3E}">
        <p14:creationId xmlns:p14="http://schemas.microsoft.com/office/powerpoint/2010/main" val="4275382845"/>
      </p:ext>
    </p:extLst>
  </p:cSld>
  <p:clrMapOvr>
    <a:masterClrMapping/>
  </p:clrMapOvr>
</p:sld>
</file>

<file path=ppt/slides/slide13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34E57-159F-437F-B0F2-8AAC764B08ED}"/>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6A6A7188-D6A8-4A59-914A-9CD45791B8C4}"/>
              </a:ext>
            </a:extLst>
          </p:cNvPr>
          <p:cNvSpPr>
            <a:spLocks noGrp="1"/>
          </p:cNvSpPr>
          <p:nvPr>
            <p:ph type="body" sz="quarter" idx="10"/>
          </p:nvPr>
        </p:nvSpPr>
        <p:spPr/>
        <p:txBody>
          <a:bodyPr/>
          <a:lstStyle/>
          <a:p>
            <a:r>
              <a:rPr lang="ar-EG" sz="3300" dirty="0"/>
              <a:t>شيريه ثي إثميه إن إهموت: شيريه ثي إيطاس چيم إهموت: شيريه ثي إيطاس ميس بخرستوس: أووه إبشويس شوب نيه ميه.</a:t>
            </a:r>
            <a:endParaRPr lang="en-GB" sz="3300" dirty="0"/>
          </a:p>
        </p:txBody>
      </p:sp>
      <p:sp>
        <p:nvSpPr>
          <p:cNvPr id="4" name="Text Placeholder 3">
            <a:extLst>
              <a:ext uri="{FF2B5EF4-FFF2-40B4-BE49-F238E27FC236}">
                <a16:creationId xmlns:a16="http://schemas.microsoft.com/office/drawing/2014/main" id="{AD5781D1-97FC-4391-97EF-A8816F10F956}"/>
              </a:ext>
            </a:extLst>
          </p:cNvPr>
          <p:cNvSpPr>
            <a:spLocks noGrp="1"/>
          </p:cNvSpPr>
          <p:nvPr>
            <p:ph type="body" sz="quarter" idx="11"/>
          </p:nvPr>
        </p:nvSpPr>
        <p:spPr/>
        <p:txBody>
          <a:bodyPr/>
          <a:lstStyle/>
          <a:p>
            <a:r>
              <a:rPr lang="ar-EG" sz="3600" dirty="0"/>
              <a:t>السلام لكِ يا ممتلئة نعمة، السلام لكِ يا من وجدتِ نعمة، السلام لكِ يا من ولدتِ المسيح، الرب معكِ.</a:t>
            </a:r>
            <a:endParaRPr lang="en-GB" sz="3600" dirty="0"/>
          </a:p>
        </p:txBody>
      </p:sp>
      <p:sp>
        <p:nvSpPr>
          <p:cNvPr id="5" name="Text Placeholder 4">
            <a:extLst>
              <a:ext uri="{FF2B5EF4-FFF2-40B4-BE49-F238E27FC236}">
                <a16:creationId xmlns:a16="http://schemas.microsoft.com/office/drawing/2014/main" id="{1236880A-D68F-4942-8216-0FEB2CCB214C}"/>
              </a:ext>
            </a:extLst>
          </p:cNvPr>
          <p:cNvSpPr>
            <a:spLocks noGrp="1"/>
          </p:cNvSpPr>
          <p:nvPr>
            <p:ph type="body" sz="quarter" idx="12"/>
          </p:nvPr>
        </p:nvSpPr>
        <p:spPr>
          <a:xfrm>
            <a:off x="0" y="4728184"/>
            <a:ext cx="9144000" cy="1189740"/>
          </a:xfrm>
        </p:spPr>
        <p:txBody>
          <a:bodyPr/>
          <a:lstStyle/>
          <a:p>
            <a:r>
              <a:rPr lang="en-GB" sz="3900" dirty="0"/>
              <a:t>&lt;ere ;</a:t>
            </a:r>
            <a:r>
              <a:rPr lang="en-GB" sz="3900" dirty="0" err="1"/>
              <a:t>ye;meh</a:t>
            </a:r>
            <a:r>
              <a:rPr lang="en-GB" sz="3900" dirty="0"/>
              <a:t> `</a:t>
            </a:r>
            <a:r>
              <a:rPr lang="en-GB" sz="3900" dirty="0" err="1"/>
              <a:t>n`hmot</a:t>
            </a:r>
            <a:r>
              <a:rPr lang="en-GB" sz="3900" dirty="0"/>
              <a:t>@ ,ere ;</a:t>
            </a:r>
            <a:r>
              <a:rPr lang="en-GB" sz="3900" dirty="0" err="1"/>
              <a:t>y`etacjem</a:t>
            </a:r>
            <a:r>
              <a:rPr lang="en-GB" sz="3900" dirty="0"/>
              <a:t> `</a:t>
            </a:r>
            <a:r>
              <a:rPr lang="en-GB" sz="3900" dirty="0" err="1"/>
              <a:t>hmot</a:t>
            </a:r>
            <a:r>
              <a:rPr lang="en-GB" sz="3900" dirty="0"/>
              <a:t>@ ,ere ;</a:t>
            </a:r>
            <a:r>
              <a:rPr lang="en-GB" sz="3900" dirty="0" err="1"/>
              <a:t>y`etacmec</a:t>
            </a:r>
            <a:r>
              <a:rPr lang="en-GB" sz="3900" dirty="0"/>
              <a:t> P=,=c@ </a:t>
            </a:r>
            <a:r>
              <a:rPr lang="en-GB" sz="3900" dirty="0" err="1"/>
              <a:t>ouoh</a:t>
            </a:r>
            <a:r>
              <a:rPr lang="en-GB" sz="3900" dirty="0"/>
              <a:t> P=o=c sop </a:t>
            </a:r>
            <a:r>
              <a:rPr lang="en-GB" sz="3900" dirty="0" err="1"/>
              <a:t>neme</a:t>
            </a:r>
            <a:r>
              <a:rPr lang="en-GB" sz="3900" dirty="0"/>
              <a:t>.</a:t>
            </a:r>
          </a:p>
        </p:txBody>
      </p:sp>
    </p:spTree>
    <p:extLst>
      <p:ext uri="{BB962C8B-B14F-4D97-AF65-F5344CB8AC3E}">
        <p14:creationId xmlns:p14="http://schemas.microsoft.com/office/powerpoint/2010/main" val="589819988"/>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1FA6A6-4E4B-4C01-B8FE-A509D24B9D52}"/>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1A1C63C1-94E1-453B-AC73-3E62C8A86110}"/>
              </a:ext>
            </a:extLst>
          </p:cNvPr>
          <p:cNvSpPr>
            <a:spLocks noGrp="1"/>
          </p:cNvSpPr>
          <p:nvPr>
            <p:ph type="body" sz="quarter" idx="10"/>
          </p:nvPr>
        </p:nvSpPr>
        <p:spPr/>
        <p:txBody>
          <a:bodyPr/>
          <a:lstStyle/>
          <a:p>
            <a:r>
              <a:rPr lang="ar-EG" dirty="0"/>
              <a:t>في إيطاف فورج إم إفيوم إنشاري خين هان فورج: الليلويا چيه بيف ناي شوب شا إينيه.</a:t>
            </a:r>
          </a:p>
        </p:txBody>
      </p:sp>
      <p:sp>
        <p:nvSpPr>
          <p:cNvPr id="4" name="Text Placeholder 3">
            <a:extLst>
              <a:ext uri="{FF2B5EF4-FFF2-40B4-BE49-F238E27FC236}">
                <a16:creationId xmlns:a16="http://schemas.microsoft.com/office/drawing/2014/main" id="{DEE4DC8B-FC8F-4A1A-96FA-DBFE582E9297}"/>
              </a:ext>
            </a:extLst>
          </p:cNvPr>
          <p:cNvSpPr>
            <a:spLocks noGrp="1"/>
          </p:cNvSpPr>
          <p:nvPr>
            <p:ph type="body" sz="quarter" idx="11"/>
          </p:nvPr>
        </p:nvSpPr>
        <p:spPr>
          <a:xfrm>
            <a:off x="0" y="3710609"/>
            <a:ext cx="9144000" cy="647079"/>
          </a:xfrm>
        </p:spPr>
        <p:txBody>
          <a:bodyPr/>
          <a:lstStyle/>
          <a:p>
            <a:r>
              <a:rPr lang="ar-EG" sz="3400" dirty="0"/>
              <a:t>الذي شق البحر الأحمر إلى أقسام، هلليلويا لأن إلى الأبد رحمته.</a:t>
            </a:r>
          </a:p>
        </p:txBody>
      </p:sp>
      <p:sp>
        <p:nvSpPr>
          <p:cNvPr id="5" name="Text Placeholder 4">
            <a:extLst>
              <a:ext uri="{FF2B5EF4-FFF2-40B4-BE49-F238E27FC236}">
                <a16:creationId xmlns:a16="http://schemas.microsoft.com/office/drawing/2014/main" id="{7C6C8BE7-D4CB-468A-86F6-24386858D3C2}"/>
              </a:ext>
            </a:extLst>
          </p:cNvPr>
          <p:cNvSpPr>
            <a:spLocks noGrp="1"/>
          </p:cNvSpPr>
          <p:nvPr>
            <p:ph type="body" sz="quarter" idx="12"/>
          </p:nvPr>
        </p:nvSpPr>
        <p:spPr>
          <a:xfrm>
            <a:off x="0" y="4357688"/>
            <a:ext cx="9144000" cy="1189740"/>
          </a:xfrm>
        </p:spPr>
        <p:txBody>
          <a:bodyPr/>
          <a:lstStyle/>
          <a:p>
            <a:r>
              <a:rPr lang="fr-FR" dirty="0"/>
              <a:t> </a:t>
            </a:r>
            <a:r>
              <a:rPr lang="fr-FR" dirty="0" err="1"/>
              <a:t>Vy`etafvwrj</a:t>
            </a:r>
            <a:r>
              <a:rPr lang="fr-FR" dirty="0"/>
              <a:t> `m`</a:t>
            </a:r>
            <a:r>
              <a:rPr lang="fr-FR" dirty="0" err="1"/>
              <a:t>viom</a:t>
            </a:r>
            <a:r>
              <a:rPr lang="fr-FR" dirty="0"/>
              <a:t> `</a:t>
            </a:r>
            <a:r>
              <a:rPr lang="fr-FR" dirty="0" err="1"/>
              <a:t>nsari</a:t>
            </a:r>
            <a:r>
              <a:rPr lang="fr-FR" dirty="0"/>
              <a:t> </a:t>
            </a:r>
            <a:r>
              <a:rPr lang="fr-FR" dirty="0" err="1"/>
              <a:t>qen</a:t>
            </a:r>
            <a:r>
              <a:rPr lang="fr-FR" dirty="0"/>
              <a:t> </a:t>
            </a:r>
            <a:r>
              <a:rPr lang="fr-FR" dirty="0" err="1"/>
              <a:t>hanvwrj</a:t>
            </a:r>
            <a:r>
              <a:rPr lang="fr-FR" dirty="0"/>
              <a:t>@ </a:t>
            </a:r>
            <a:r>
              <a:rPr lang="fr-FR" dirty="0" err="1"/>
              <a:t>allyloui`a</a:t>
            </a:r>
            <a:r>
              <a:rPr lang="fr-FR" dirty="0"/>
              <a:t> je </a:t>
            </a:r>
            <a:r>
              <a:rPr lang="fr-FR" dirty="0" err="1"/>
              <a:t>pefnai</a:t>
            </a:r>
            <a:r>
              <a:rPr lang="fr-FR" dirty="0"/>
              <a:t> </a:t>
            </a:r>
            <a:r>
              <a:rPr lang="fr-FR" dirty="0" err="1"/>
              <a:t>sop</a:t>
            </a:r>
            <a:r>
              <a:rPr lang="fr-FR" dirty="0"/>
              <a:t> sa `</a:t>
            </a:r>
            <a:r>
              <a:rPr lang="fr-FR" dirty="0" err="1"/>
              <a:t>eneh</a:t>
            </a:r>
            <a:r>
              <a:rPr lang="fr-FR" dirty="0"/>
              <a:t>.</a:t>
            </a:r>
          </a:p>
        </p:txBody>
      </p:sp>
    </p:spTree>
    <p:extLst>
      <p:ext uri="{BB962C8B-B14F-4D97-AF65-F5344CB8AC3E}">
        <p14:creationId xmlns:p14="http://schemas.microsoft.com/office/powerpoint/2010/main" val="3076567594"/>
      </p:ext>
    </p:extLst>
  </p:cSld>
  <p:clrMapOvr>
    <a:masterClrMapping/>
  </p:clrMapOvr>
</p:sld>
</file>

<file path=ppt/slides/slide13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7992101-F65D-44D9-8FDA-4DEA4F05350A}"/>
              </a:ext>
            </a:extLst>
          </p:cNvPr>
          <p:cNvSpPr>
            <a:spLocks noGrp="1"/>
          </p:cNvSpPr>
          <p:nvPr>
            <p:ph type="title"/>
          </p:nvPr>
        </p:nvSpPr>
        <p:spPr/>
        <p:txBody>
          <a:bodyPr/>
          <a:lstStyle/>
          <a:p>
            <a:endParaRPr lang="en-GB"/>
          </a:p>
        </p:txBody>
      </p:sp>
      <p:sp>
        <p:nvSpPr>
          <p:cNvPr id="7" name="Text Placeholder 6">
            <a:extLst>
              <a:ext uri="{FF2B5EF4-FFF2-40B4-BE49-F238E27FC236}">
                <a16:creationId xmlns:a16="http://schemas.microsoft.com/office/drawing/2014/main" id="{22308BE8-CC9E-4498-B06C-156E9ECA8B4E}"/>
              </a:ext>
            </a:extLst>
          </p:cNvPr>
          <p:cNvSpPr>
            <a:spLocks noGrp="1"/>
          </p:cNvSpPr>
          <p:nvPr>
            <p:ph type="body" sz="quarter" idx="10"/>
          </p:nvPr>
        </p:nvSpPr>
        <p:spPr/>
        <p:txBody>
          <a:bodyPr/>
          <a:lstStyle/>
          <a:p>
            <a:r>
              <a:rPr lang="ar-EG" sz="3700" dirty="0"/>
              <a:t>إنثو غار بي بيه جيه نوس: نيم تينوتي إنتيه داڤيد:</a:t>
            </a:r>
            <a:r>
              <a:rPr lang="en-US" sz="3700" dirty="0"/>
              <a:t> </a:t>
            </a:r>
            <a:r>
              <a:rPr lang="ar-EG" sz="3700" dirty="0"/>
              <a:t>آريه ميس نان كاطا ساركس: إمبين سوتير إيسوس</a:t>
            </a:r>
            <a:r>
              <a:rPr lang="en-US" sz="3700" dirty="0"/>
              <a:t> </a:t>
            </a:r>
            <a:r>
              <a:rPr lang="ar-EG" sz="3700" dirty="0"/>
              <a:t>بخرستوس.</a:t>
            </a:r>
          </a:p>
        </p:txBody>
      </p:sp>
      <p:sp>
        <p:nvSpPr>
          <p:cNvPr id="8" name="Text Placeholder 7">
            <a:extLst>
              <a:ext uri="{FF2B5EF4-FFF2-40B4-BE49-F238E27FC236}">
                <a16:creationId xmlns:a16="http://schemas.microsoft.com/office/drawing/2014/main" id="{470C6B2C-5EA6-41AE-B039-185ABEC95443}"/>
              </a:ext>
            </a:extLst>
          </p:cNvPr>
          <p:cNvSpPr>
            <a:spLocks noGrp="1"/>
          </p:cNvSpPr>
          <p:nvPr>
            <p:ph type="body" sz="quarter" idx="11"/>
          </p:nvPr>
        </p:nvSpPr>
        <p:spPr/>
        <p:txBody>
          <a:bodyPr/>
          <a:lstStyle/>
          <a:p>
            <a:r>
              <a:rPr lang="ar-EG" sz="3600" dirty="0"/>
              <a:t>أنتِ هي جنس، وأصل داود، ولدتِ لنا جسديا ً، مخلصنا يسوع المسيح.</a:t>
            </a:r>
          </a:p>
          <a:p>
            <a:endParaRPr lang="en-GB" sz="3600" dirty="0"/>
          </a:p>
        </p:txBody>
      </p:sp>
      <p:sp>
        <p:nvSpPr>
          <p:cNvPr id="9" name="Text Placeholder 8">
            <a:extLst>
              <a:ext uri="{FF2B5EF4-FFF2-40B4-BE49-F238E27FC236}">
                <a16:creationId xmlns:a16="http://schemas.microsoft.com/office/drawing/2014/main" id="{8875C6EE-FBF0-4B3E-84D6-6DCDF7FD0E3A}"/>
              </a:ext>
            </a:extLst>
          </p:cNvPr>
          <p:cNvSpPr>
            <a:spLocks noGrp="1"/>
          </p:cNvSpPr>
          <p:nvPr>
            <p:ph type="body" sz="quarter" idx="12"/>
          </p:nvPr>
        </p:nvSpPr>
        <p:spPr>
          <a:xfrm>
            <a:off x="0" y="4584349"/>
            <a:ext cx="9144000" cy="919163"/>
          </a:xfrm>
        </p:spPr>
        <p:txBody>
          <a:bodyPr/>
          <a:lstStyle/>
          <a:p>
            <a:r>
              <a:rPr lang="en-GB" sz="3800" dirty="0" err="1"/>
              <a:t>N;o</a:t>
            </a:r>
            <a:r>
              <a:rPr lang="en-GB" sz="3800" dirty="0"/>
              <a:t> gar pe </a:t>
            </a:r>
            <a:r>
              <a:rPr lang="en-GB" sz="3800" dirty="0" err="1"/>
              <a:t>pigenoc</a:t>
            </a:r>
            <a:r>
              <a:rPr lang="en-GB" sz="3800" dirty="0"/>
              <a:t>@ </a:t>
            </a:r>
            <a:r>
              <a:rPr lang="en-GB" sz="3800" dirty="0" err="1"/>
              <a:t>nem</a:t>
            </a:r>
            <a:r>
              <a:rPr lang="en-GB" sz="3800" dirty="0"/>
              <a:t> ]</a:t>
            </a:r>
            <a:r>
              <a:rPr lang="en-GB" sz="3800" dirty="0" err="1"/>
              <a:t>nouni</a:t>
            </a:r>
            <a:r>
              <a:rPr lang="en-GB" sz="3800" dirty="0"/>
              <a:t> `</a:t>
            </a:r>
            <a:r>
              <a:rPr lang="en-GB" sz="3800" dirty="0" err="1"/>
              <a:t>nte</a:t>
            </a:r>
            <a:r>
              <a:rPr lang="en-GB" sz="3800" dirty="0"/>
              <a:t> </a:t>
            </a:r>
            <a:r>
              <a:rPr lang="en-GB" sz="3800" dirty="0" err="1"/>
              <a:t>Dauid</a:t>
            </a:r>
            <a:r>
              <a:rPr lang="en-GB" sz="3800" dirty="0"/>
              <a:t> @ `</a:t>
            </a:r>
            <a:r>
              <a:rPr lang="en-GB" sz="3800" dirty="0" err="1"/>
              <a:t>aremici</a:t>
            </a:r>
            <a:r>
              <a:rPr lang="en-GB" sz="3800" dirty="0"/>
              <a:t> nan kata </a:t>
            </a:r>
            <a:r>
              <a:rPr lang="en-GB" sz="3800" dirty="0" err="1"/>
              <a:t>carx</a:t>
            </a:r>
            <a:r>
              <a:rPr lang="en-GB" sz="3800" dirty="0"/>
              <a:t>@ `</a:t>
            </a:r>
            <a:r>
              <a:rPr lang="en-GB" sz="3800" dirty="0" err="1"/>
              <a:t>mpenCwtyr</a:t>
            </a:r>
            <a:r>
              <a:rPr lang="en-GB" sz="3800" dirty="0"/>
              <a:t> I=y=c P=,=c.</a:t>
            </a:r>
          </a:p>
        </p:txBody>
      </p:sp>
    </p:spTree>
    <p:extLst>
      <p:ext uri="{BB962C8B-B14F-4D97-AF65-F5344CB8AC3E}">
        <p14:creationId xmlns:p14="http://schemas.microsoft.com/office/powerpoint/2010/main" val="4004950921"/>
      </p:ext>
    </p:extLst>
  </p:cSld>
  <p:clrMapOvr>
    <a:masterClrMapping/>
  </p:clrMapOvr>
</p:sld>
</file>

<file path=ppt/slides/slide13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46245-68FF-4B2D-B781-EEDE9B8D5B8E}"/>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2E9801DD-96C2-408E-8088-158E8DAE5DD6}"/>
              </a:ext>
            </a:extLst>
          </p:cNvPr>
          <p:cNvSpPr>
            <a:spLocks noGrp="1"/>
          </p:cNvSpPr>
          <p:nvPr>
            <p:ph type="body" sz="quarter" idx="10"/>
          </p:nvPr>
        </p:nvSpPr>
        <p:spPr/>
        <p:txBody>
          <a:bodyPr/>
          <a:lstStyle/>
          <a:p>
            <a:r>
              <a:rPr lang="ar-EG" dirty="0"/>
              <a:t>بي مونو جيه نيس إيڤول خين إفيوت: خاجوؤ إن ني إيه أون تيرو: </a:t>
            </a:r>
            <a:endParaRPr lang="en-GB" dirty="0"/>
          </a:p>
        </p:txBody>
      </p:sp>
      <p:sp>
        <p:nvSpPr>
          <p:cNvPr id="4" name="Text Placeholder 3">
            <a:extLst>
              <a:ext uri="{FF2B5EF4-FFF2-40B4-BE49-F238E27FC236}">
                <a16:creationId xmlns:a16="http://schemas.microsoft.com/office/drawing/2014/main" id="{062A3B86-4938-48D7-BBA6-92164BF3AF6A}"/>
              </a:ext>
            </a:extLst>
          </p:cNvPr>
          <p:cNvSpPr>
            <a:spLocks noGrp="1"/>
          </p:cNvSpPr>
          <p:nvPr>
            <p:ph type="body" sz="quarter" idx="11"/>
          </p:nvPr>
        </p:nvSpPr>
        <p:spPr/>
        <p:txBody>
          <a:bodyPr anchor="ctr"/>
          <a:lstStyle/>
          <a:p>
            <a:r>
              <a:rPr lang="ar-EG" dirty="0"/>
              <a:t>الوحيد الجنس من الآب، قبل كل الدهور،</a:t>
            </a:r>
            <a:endParaRPr lang="en-GB" dirty="0"/>
          </a:p>
        </p:txBody>
      </p:sp>
      <p:sp>
        <p:nvSpPr>
          <p:cNvPr id="5" name="Text Placeholder 4">
            <a:extLst>
              <a:ext uri="{FF2B5EF4-FFF2-40B4-BE49-F238E27FC236}">
                <a16:creationId xmlns:a16="http://schemas.microsoft.com/office/drawing/2014/main" id="{7DF4F8DB-684F-4E87-AA2C-E503F44CB49D}"/>
              </a:ext>
            </a:extLst>
          </p:cNvPr>
          <p:cNvSpPr>
            <a:spLocks noGrp="1"/>
          </p:cNvSpPr>
          <p:nvPr>
            <p:ph type="body" sz="quarter" idx="12"/>
          </p:nvPr>
        </p:nvSpPr>
        <p:spPr/>
        <p:txBody>
          <a:bodyPr/>
          <a:lstStyle/>
          <a:p>
            <a:r>
              <a:rPr lang="en-GB" sz="4400" dirty="0" err="1"/>
              <a:t>Pimonogenyc</a:t>
            </a:r>
            <a:r>
              <a:rPr lang="en-GB" sz="4400" dirty="0"/>
              <a:t> `</a:t>
            </a:r>
            <a:r>
              <a:rPr lang="en-GB" sz="4400" dirty="0" err="1"/>
              <a:t>ebolqen</a:t>
            </a:r>
            <a:r>
              <a:rPr lang="en-GB" sz="4400" dirty="0"/>
              <a:t> `</a:t>
            </a:r>
            <a:r>
              <a:rPr lang="en-GB" sz="4400" dirty="0" err="1"/>
              <a:t>Viwt</a:t>
            </a:r>
            <a:r>
              <a:rPr lang="en-GB" sz="4400" dirty="0"/>
              <a:t>@ </a:t>
            </a:r>
            <a:r>
              <a:rPr lang="en-GB" sz="4400" dirty="0" err="1"/>
              <a:t>qajwou</a:t>
            </a:r>
            <a:r>
              <a:rPr lang="en-GB" sz="4400" dirty="0"/>
              <a:t> `</a:t>
            </a:r>
            <a:r>
              <a:rPr lang="en-GB" sz="4400" dirty="0" err="1"/>
              <a:t>nni`ewn</a:t>
            </a:r>
            <a:r>
              <a:rPr lang="en-GB" sz="4400" dirty="0"/>
              <a:t> </a:t>
            </a:r>
            <a:r>
              <a:rPr lang="en-GB" sz="4400" dirty="0" err="1"/>
              <a:t>tyrou</a:t>
            </a:r>
            <a:r>
              <a:rPr lang="en-GB" sz="4400" dirty="0"/>
              <a:t>@</a:t>
            </a:r>
          </a:p>
        </p:txBody>
      </p:sp>
    </p:spTree>
    <p:extLst>
      <p:ext uri="{BB962C8B-B14F-4D97-AF65-F5344CB8AC3E}">
        <p14:creationId xmlns:p14="http://schemas.microsoft.com/office/powerpoint/2010/main" val="463249577"/>
      </p:ext>
    </p:extLst>
  </p:cSld>
  <p:clrMapOvr>
    <a:masterClrMapping/>
  </p:clrMapOvr>
</p:sld>
</file>

<file path=ppt/slides/slide13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7819B8-DCF5-499C-8D8C-71A9F6B596E2}"/>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2CF5A485-218F-46BA-96CE-90AC76881CB7}"/>
              </a:ext>
            </a:extLst>
          </p:cNvPr>
          <p:cNvSpPr>
            <a:spLocks noGrp="1"/>
          </p:cNvSpPr>
          <p:nvPr>
            <p:ph type="body" sz="quarter" idx="10"/>
          </p:nvPr>
        </p:nvSpPr>
        <p:spPr/>
        <p:txBody>
          <a:bodyPr/>
          <a:lstStyle/>
          <a:p>
            <a:r>
              <a:rPr lang="ar-EG" dirty="0"/>
              <a:t>أف شوؤف إيڤول إممين إموف: آفتشي إن أومورفي إمڤوك إنخيتي: إثڤيه بين أوجاي</a:t>
            </a:r>
            <a:endParaRPr lang="en-GB" dirty="0"/>
          </a:p>
        </p:txBody>
      </p:sp>
      <p:sp>
        <p:nvSpPr>
          <p:cNvPr id="4" name="Text Placeholder 3">
            <a:extLst>
              <a:ext uri="{FF2B5EF4-FFF2-40B4-BE49-F238E27FC236}">
                <a16:creationId xmlns:a16="http://schemas.microsoft.com/office/drawing/2014/main" id="{B749BDC2-957D-4093-A98E-9E1C2204A3C9}"/>
              </a:ext>
            </a:extLst>
          </p:cNvPr>
          <p:cNvSpPr>
            <a:spLocks noGrp="1"/>
          </p:cNvSpPr>
          <p:nvPr>
            <p:ph type="body" sz="quarter" idx="11"/>
          </p:nvPr>
        </p:nvSpPr>
        <p:spPr/>
        <p:txBody>
          <a:bodyPr anchor="ctr"/>
          <a:lstStyle/>
          <a:p>
            <a:r>
              <a:rPr lang="ar-EG" dirty="0"/>
              <a:t>أخلى ذاته وأخذ شكل العبد، منكِ لأجل خلاصنا</a:t>
            </a:r>
            <a:endParaRPr lang="en-GB" dirty="0"/>
          </a:p>
        </p:txBody>
      </p:sp>
      <p:sp>
        <p:nvSpPr>
          <p:cNvPr id="5" name="Text Placeholder 4">
            <a:extLst>
              <a:ext uri="{FF2B5EF4-FFF2-40B4-BE49-F238E27FC236}">
                <a16:creationId xmlns:a16="http://schemas.microsoft.com/office/drawing/2014/main" id="{7596C00F-09A9-4192-BDEC-74557C0EAC10}"/>
              </a:ext>
            </a:extLst>
          </p:cNvPr>
          <p:cNvSpPr>
            <a:spLocks noGrp="1"/>
          </p:cNvSpPr>
          <p:nvPr>
            <p:ph type="body" sz="quarter" idx="12"/>
          </p:nvPr>
        </p:nvSpPr>
        <p:spPr/>
        <p:txBody>
          <a:bodyPr/>
          <a:lstStyle/>
          <a:p>
            <a:r>
              <a:rPr lang="en-GB" dirty="0" err="1"/>
              <a:t>afsouwf</a:t>
            </a:r>
            <a:r>
              <a:rPr lang="en-GB" dirty="0"/>
              <a:t> `</a:t>
            </a:r>
            <a:r>
              <a:rPr lang="en-GB" dirty="0" err="1"/>
              <a:t>ebol</a:t>
            </a:r>
            <a:r>
              <a:rPr lang="en-GB" dirty="0"/>
              <a:t> `</a:t>
            </a:r>
            <a:r>
              <a:rPr lang="en-GB" dirty="0" err="1"/>
              <a:t>mmin`mmof</a:t>
            </a:r>
            <a:r>
              <a:rPr lang="en-GB" dirty="0"/>
              <a:t> </a:t>
            </a:r>
            <a:r>
              <a:rPr lang="en-GB" dirty="0" err="1"/>
              <a:t>af</a:t>
            </a:r>
            <a:r>
              <a:rPr lang="en-GB" dirty="0"/>
              <a:t>[</a:t>
            </a:r>
            <a:r>
              <a:rPr lang="en-GB" dirty="0" err="1"/>
              <a:t>i</a:t>
            </a:r>
            <a:r>
              <a:rPr lang="en-GB" dirty="0"/>
              <a:t> `</a:t>
            </a:r>
            <a:r>
              <a:rPr lang="en-GB" dirty="0" err="1"/>
              <a:t>noumorvy</a:t>
            </a:r>
            <a:r>
              <a:rPr lang="en-GB" dirty="0"/>
              <a:t> `</a:t>
            </a:r>
            <a:r>
              <a:rPr lang="en-GB" dirty="0" err="1"/>
              <a:t>mbwk</a:t>
            </a:r>
            <a:r>
              <a:rPr lang="en-GB" dirty="0"/>
              <a:t> `</a:t>
            </a:r>
            <a:r>
              <a:rPr lang="en-GB" dirty="0" err="1"/>
              <a:t>nqy</a:t>
            </a:r>
            <a:r>
              <a:rPr lang="en-GB" dirty="0"/>
              <a:t>]@ </a:t>
            </a:r>
            <a:r>
              <a:rPr lang="en-GB" dirty="0" err="1"/>
              <a:t>e;be</a:t>
            </a:r>
            <a:r>
              <a:rPr lang="en-GB" dirty="0"/>
              <a:t> </a:t>
            </a:r>
            <a:r>
              <a:rPr lang="en-GB" dirty="0" err="1"/>
              <a:t>penoujai</a:t>
            </a:r>
            <a:r>
              <a:rPr lang="en-GB" dirty="0"/>
              <a:t>.</a:t>
            </a:r>
          </a:p>
        </p:txBody>
      </p:sp>
    </p:spTree>
    <p:extLst>
      <p:ext uri="{BB962C8B-B14F-4D97-AF65-F5344CB8AC3E}">
        <p14:creationId xmlns:p14="http://schemas.microsoft.com/office/powerpoint/2010/main" val="907251652"/>
      </p:ext>
    </p:extLst>
  </p:cSld>
  <p:clrMapOvr>
    <a:masterClrMapping/>
  </p:clrMapOvr>
</p:sld>
</file>

<file path=ppt/slides/slide13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22329F2-981F-4E7C-B9D0-DABACF4BCB56}"/>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6A6A7188-D6A8-4A59-914A-9CD45791B8C4}"/>
              </a:ext>
            </a:extLst>
          </p:cNvPr>
          <p:cNvSpPr>
            <a:spLocks noGrp="1"/>
          </p:cNvSpPr>
          <p:nvPr>
            <p:ph type="body" sz="quarter" idx="10"/>
          </p:nvPr>
        </p:nvSpPr>
        <p:spPr/>
        <p:txBody>
          <a:bodyPr/>
          <a:lstStyle/>
          <a:p>
            <a:r>
              <a:rPr lang="ar-EG" sz="3300" dirty="0"/>
              <a:t>شيريه ثي إثميه إن إهموت: شيريه ثي إيطاس چيم إهموت: شيريه ثي إيطاس ميس بخرستوس: أووه إبشويس شوب نيه ميه.</a:t>
            </a:r>
            <a:endParaRPr lang="en-GB" sz="3300" dirty="0"/>
          </a:p>
        </p:txBody>
      </p:sp>
      <p:sp>
        <p:nvSpPr>
          <p:cNvPr id="4" name="Text Placeholder 3">
            <a:extLst>
              <a:ext uri="{FF2B5EF4-FFF2-40B4-BE49-F238E27FC236}">
                <a16:creationId xmlns:a16="http://schemas.microsoft.com/office/drawing/2014/main" id="{AD5781D1-97FC-4391-97EF-A8816F10F956}"/>
              </a:ext>
            </a:extLst>
          </p:cNvPr>
          <p:cNvSpPr>
            <a:spLocks noGrp="1"/>
          </p:cNvSpPr>
          <p:nvPr>
            <p:ph type="body" sz="quarter" idx="11"/>
          </p:nvPr>
        </p:nvSpPr>
        <p:spPr/>
        <p:txBody>
          <a:bodyPr/>
          <a:lstStyle/>
          <a:p>
            <a:r>
              <a:rPr lang="ar-EG" sz="3600" dirty="0"/>
              <a:t>السلام لكِ يا ممتلئة نعمة، السلام لكِ يا من وجدتِ نعمة، السلام لكِ يا من ولدتِ المسيح، الرب معكِ.</a:t>
            </a:r>
            <a:endParaRPr lang="en-GB" sz="3600" dirty="0"/>
          </a:p>
        </p:txBody>
      </p:sp>
      <p:sp>
        <p:nvSpPr>
          <p:cNvPr id="5" name="Text Placeholder 4">
            <a:extLst>
              <a:ext uri="{FF2B5EF4-FFF2-40B4-BE49-F238E27FC236}">
                <a16:creationId xmlns:a16="http://schemas.microsoft.com/office/drawing/2014/main" id="{1236880A-D68F-4942-8216-0FEB2CCB214C}"/>
              </a:ext>
            </a:extLst>
          </p:cNvPr>
          <p:cNvSpPr>
            <a:spLocks noGrp="1"/>
          </p:cNvSpPr>
          <p:nvPr>
            <p:ph type="body" sz="quarter" idx="12"/>
          </p:nvPr>
        </p:nvSpPr>
        <p:spPr>
          <a:xfrm>
            <a:off x="0" y="4742472"/>
            <a:ext cx="9144000" cy="1189740"/>
          </a:xfrm>
        </p:spPr>
        <p:txBody>
          <a:bodyPr/>
          <a:lstStyle/>
          <a:p>
            <a:r>
              <a:rPr lang="en-GB" sz="3900" dirty="0"/>
              <a:t>&lt;ere ;</a:t>
            </a:r>
            <a:r>
              <a:rPr lang="en-GB" sz="3900" dirty="0" err="1"/>
              <a:t>ye;meh</a:t>
            </a:r>
            <a:r>
              <a:rPr lang="en-GB" sz="3900" dirty="0"/>
              <a:t> `</a:t>
            </a:r>
            <a:r>
              <a:rPr lang="en-GB" sz="3900" dirty="0" err="1"/>
              <a:t>n`hmot</a:t>
            </a:r>
            <a:r>
              <a:rPr lang="en-GB" sz="3900" dirty="0"/>
              <a:t>@ ,ere ;</a:t>
            </a:r>
            <a:r>
              <a:rPr lang="en-GB" sz="3900" dirty="0" err="1"/>
              <a:t>y`etacjem</a:t>
            </a:r>
            <a:r>
              <a:rPr lang="en-GB" sz="3900" dirty="0"/>
              <a:t> `</a:t>
            </a:r>
            <a:r>
              <a:rPr lang="en-GB" sz="3900" dirty="0" err="1"/>
              <a:t>hmot</a:t>
            </a:r>
            <a:r>
              <a:rPr lang="en-GB" sz="3900" dirty="0"/>
              <a:t>@ ,ere ;</a:t>
            </a:r>
            <a:r>
              <a:rPr lang="en-GB" sz="3900" dirty="0" err="1"/>
              <a:t>y`etacmec</a:t>
            </a:r>
            <a:r>
              <a:rPr lang="en-GB" sz="3900" dirty="0"/>
              <a:t> P=,=c@ </a:t>
            </a:r>
            <a:r>
              <a:rPr lang="en-GB" sz="3900" dirty="0" err="1"/>
              <a:t>ouoh</a:t>
            </a:r>
            <a:r>
              <a:rPr lang="en-GB" sz="3900" dirty="0"/>
              <a:t> P=o=c sop </a:t>
            </a:r>
            <a:r>
              <a:rPr lang="en-GB" sz="3900" dirty="0" err="1"/>
              <a:t>neme</a:t>
            </a:r>
            <a:r>
              <a:rPr lang="en-GB" sz="3900" dirty="0"/>
              <a:t>.</a:t>
            </a:r>
          </a:p>
        </p:txBody>
      </p:sp>
    </p:spTree>
    <p:extLst>
      <p:ext uri="{BB962C8B-B14F-4D97-AF65-F5344CB8AC3E}">
        <p14:creationId xmlns:p14="http://schemas.microsoft.com/office/powerpoint/2010/main" val="2806734407"/>
      </p:ext>
    </p:extLst>
  </p:cSld>
  <p:clrMapOvr>
    <a:masterClrMapping/>
  </p:clrMapOvr>
</p:sld>
</file>

<file path=ppt/slides/slide13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8ADBD9C-4FFE-4022-8074-1BB6EBAF66F1}"/>
              </a:ext>
            </a:extLst>
          </p:cNvPr>
          <p:cNvSpPr>
            <a:spLocks noGrp="1"/>
          </p:cNvSpPr>
          <p:nvPr>
            <p:ph type="title"/>
          </p:nvPr>
        </p:nvSpPr>
        <p:spPr/>
        <p:txBody>
          <a:bodyPr/>
          <a:lstStyle/>
          <a:p>
            <a:endParaRPr lang="en-GB"/>
          </a:p>
        </p:txBody>
      </p:sp>
      <p:sp>
        <p:nvSpPr>
          <p:cNvPr id="7" name="Text Placeholder 6">
            <a:extLst>
              <a:ext uri="{FF2B5EF4-FFF2-40B4-BE49-F238E27FC236}">
                <a16:creationId xmlns:a16="http://schemas.microsoft.com/office/drawing/2014/main" id="{53A2A91F-EE0C-44DB-A865-6E3C8FDF1DAB}"/>
              </a:ext>
            </a:extLst>
          </p:cNvPr>
          <p:cNvSpPr>
            <a:spLocks noGrp="1"/>
          </p:cNvSpPr>
          <p:nvPr>
            <p:ph type="body" sz="quarter" idx="10"/>
          </p:nvPr>
        </p:nvSpPr>
        <p:spPr/>
        <p:txBody>
          <a:bodyPr/>
          <a:lstStyle/>
          <a:p>
            <a:r>
              <a:rPr lang="ar-EG" dirty="0"/>
              <a:t>آريه شوبي إن أوماه إسنوتي إمفيه: هيـچين بي كاهي أوتي ماسنوتي:</a:t>
            </a:r>
            <a:endParaRPr lang="en-GB" dirty="0"/>
          </a:p>
        </p:txBody>
      </p:sp>
      <p:sp>
        <p:nvSpPr>
          <p:cNvPr id="8" name="Text Placeholder 7">
            <a:extLst>
              <a:ext uri="{FF2B5EF4-FFF2-40B4-BE49-F238E27FC236}">
                <a16:creationId xmlns:a16="http://schemas.microsoft.com/office/drawing/2014/main" id="{0122F72F-7972-4BF9-A136-A7BDA84AAC4B}"/>
              </a:ext>
            </a:extLst>
          </p:cNvPr>
          <p:cNvSpPr>
            <a:spLocks noGrp="1"/>
          </p:cNvSpPr>
          <p:nvPr>
            <p:ph type="body" sz="quarter" idx="11"/>
          </p:nvPr>
        </p:nvSpPr>
        <p:spPr/>
        <p:txBody>
          <a:bodyPr anchor="ctr"/>
          <a:lstStyle/>
          <a:p>
            <a:r>
              <a:rPr lang="ar-EG" dirty="0"/>
              <a:t>صرتِ سماء ثانية، على الأرض يا والدة الإله، </a:t>
            </a:r>
            <a:endParaRPr lang="en-GB" dirty="0"/>
          </a:p>
        </p:txBody>
      </p:sp>
      <p:sp>
        <p:nvSpPr>
          <p:cNvPr id="9" name="Text Placeholder 8">
            <a:extLst>
              <a:ext uri="{FF2B5EF4-FFF2-40B4-BE49-F238E27FC236}">
                <a16:creationId xmlns:a16="http://schemas.microsoft.com/office/drawing/2014/main" id="{E79627F7-D3BE-4DAE-8D2B-FA7F52F5AE2D}"/>
              </a:ext>
            </a:extLst>
          </p:cNvPr>
          <p:cNvSpPr>
            <a:spLocks noGrp="1"/>
          </p:cNvSpPr>
          <p:nvPr>
            <p:ph type="body" sz="quarter" idx="12"/>
          </p:nvPr>
        </p:nvSpPr>
        <p:spPr/>
        <p:txBody>
          <a:bodyPr/>
          <a:lstStyle/>
          <a:p>
            <a:r>
              <a:rPr lang="en-GB" dirty="0" err="1"/>
              <a:t>Areswpi</a:t>
            </a:r>
            <a:r>
              <a:rPr lang="en-GB" dirty="0"/>
              <a:t> `</a:t>
            </a:r>
            <a:r>
              <a:rPr lang="en-GB" dirty="0" err="1"/>
              <a:t>noumah</a:t>
            </a:r>
            <a:r>
              <a:rPr lang="en-GB" dirty="0"/>
              <a:t> `</a:t>
            </a:r>
            <a:r>
              <a:rPr lang="en-GB" dirty="0" err="1"/>
              <a:t>cnou</a:t>
            </a:r>
            <a:r>
              <a:rPr lang="en-GB" dirty="0"/>
              <a:t>] `</a:t>
            </a:r>
            <a:r>
              <a:rPr lang="en-GB" dirty="0" err="1"/>
              <a:t>mve</a:t>
            </a:r>
            <a:r>
              <a:rPr lang="en-GB" dirty="0"/>
              <a:t>@ </a:t>
            </a:r>
            <a:r>
              <a:rPr lang="en-GB" dirty="0" err="1"/>
              <a:t>hijen</a:t>
            </a:r>
            <a:r>
              <a:rPr lang="en-GB" dirty="0"/>
              <a:t> </a:t>
            </a:r>
            <a:r>
              <a:rPr lang="en-GB" dirty="0" err="1"/>
              <a:t>pikahi</a:t>
            </a:r>
            <a:r>
              <a:rPr lang="en-GB" dirty="0"/>
              <a:t> `w ]</a:t>
            </a:r>
            <a:r>
              <a:rPr lang="en-GB" dirty="0" err="1"/>
              <a:t>macnou</a:t>
            </a:r>
            <a:r>
              <a:rPr lang="en-GB" dirty="0"/>
              <a:t>]@</a:t>
            </a:r>
          </a:p>
        </p:txBody>
      </p:sp>
    </p:spTree>
    <p:extLst>
      <p:ext uri="{BB962C8B-B14F-4D97-AF65-F5344CB8AC3E}">
        <p14:creationId xmlns:p14="http://schemas.microsoft.com/office/powerpoint/2010/main" val="613778129"/>
      </p:ext>
    </p:extLst>
  </p:cSld>
  <p:clrMapOvr>
    <a:masterClrMapping/>
  </p:clrMapOvr>
</p:sld>
</file>

<file path=ppt/slides/slide13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613EA1-A5BB-4BAC-AC0D-8CD429FF0B3C}"/>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14E55245-0A97-40B8-92F9-5DEC987CA2E0}"/>
              </a:ext>
            </a:extLst>
          </p:cNvPr>
          <p:cNvSpPr>
            <a:spLocks noGrp="1"/>
          </p:cNvSpPr>
          <p:nvPr>
            <p:ph type="body" sz="quarter" idx="10"/>
          </p:nvPr>
        </p:nvSpPr>
        <p:spPr/>
        <p:txBody>
          <a:bodyPr/>
          <a:lstStyle/>
          <a:p>
            <a:r>
              <a:rPr lang="ar-EG" dirty="0"/>
              <a:t>چيه أفشاي نان إيڤول إنخيتي: إنـچيه بيري إنتيه تي ذيكيه أوسيني.</a:t>
            </a:r>
            <a:endParaRPr lang="en-GB" dirty="0"/>
          </a:p>
        </p:txBody>
      </p:sp>
      <p:sp>
        <p:nvSpPr>
          <p:cNvPr id="4" name="Text Placeholder 3">
            <a:extLst>
              <a:ext uri="{FF2B5EF4-FFF2-40B4-BE49-F238E27FC236}">
                <a16:creationId xmlns:a16="http://schemas.microsoft.com/office/drawing/2014/main" id="{16C39DFF-B150-4792-B8A2-4BF4B6FFE348}"/>
              </a:ext>
            </a:extLst>
          </p:cNvPr>
          <p:cNvSpPr>
            <a:spLocks noGrp="1"/>
          </p:cNvSpPr>
          <p:nvPr>
            <p:ph type="body" sz="quarter" idx="11"/>
          </p:nvPr>
        </p:nvSpPr>
        <p:spPr/>
        <p:txBody>
          <a:bodyPr anchor="ctr"/>
          <a:lstStyle/>
          <a:p>
            <a:r>
              <a:rPr lang="ar-EG" dirty="0"/>
              <a:t>لأنه أشرق لنا، منكِ شمسُ البر.</a:t>
            </a:r>
            <a:endParaRPr lang="en-GB" dirty="0"/>
          </a:p>
        </p:txBody>
      </p:sp>
      <p:sp>
        <p:nvSpPr>
          <p:cNvPr id="5" name="Text Placeholder 4">
            <a:extLst>
              <a:ext uri="{FF2B5EF4-FFF2-40B4-BE49-F238E27FC236}">
                <a16:creationId xmlns:a16="http://schemas.microsoft.com/office/drawing/2014/main" id="{1FEF4468-C8AF-403F-87E7-A781F8867BF9}"/>
              </a:ext>
            </a:extLst>
          </p:cNvPr>
          <p:cNvSpPr>
            <a:spLocks noGrp="1"/>
          </p:cNvSpPr>
          <p:nvPr>
            <p:ph type="body" sz="quarter" idx="12"/>
          </p:nvPr>
        </p:nvSpPr>
        <p:spPr/>
        <p:txBody>
          <a:bodyPr/>
          <a:lstStyle/>
          <a:p>
            <a:r>
              <a:rPr lang="en-GB" dirty="0"/>
              <a:t>je </a:t>
            </a:r>
            <a:r>
              <a:rPr lang="en-GB" dirty="0" err="1"/>
              <a:t>afsai</a:t>
            </a:r>
            <a:r>
              <a:rPr lang="en-GB" dirty="0"/>
              <a:t> nan `</a:t>
            </a:r>
            <a:r>
              <a:rPr lang="en-GB" dirty="0" err="1"/>
              <a:t>ebol</a:t>
            </a:r>
            <a:r>
              <a:rPr lang="en-GB" dirty="0"/>
              <a:t> `</a:t>
            </a:r>
            <a:r>
              <a:rPr lang="en-GB" dirty="0" err="1"/>
              <a:t>nqy</a:t>
            </a:r>
            <a:r>
              <a:rPr lang="en-GB" dirty="0"/>
              <a:t>]@ `</a:t>
            </a:r>
            <a:r>
              <a:rPr lang="en-GB" dirty="0" err="1"/>
              <a:t>nje</a:t>
            </a:r>
            <a:r>
              <a:rPr lang="en-GB" dirty="0"/>
              <a:t> </a:t>
            </a:r>
            <a:r>
              <a:rPr lang="en-GB" dirty="0" err="1"/>
              <a:t>piry</a:t>
            </a:r>
            <a:r>
              <a:rPr lang="en-GB" dirty="0"/>
              <a:t> `</a:t>
            </a:r>
            <a:r>
              <a:rPr lang="en-GB" dirty="0" err="1"/>
              <a:t>nte</a:t>
            </a:r>
            <a:r>
              <a:rPr lang="en-GB" dirty="0"/>
              <a:t> ]</a:t>
            </a:r>
            <a:r>
              <a:rPr lang="en-GB" dirty="0" err="1"/>
              <a:t>dike`ocuny</a:t>
            </a:r>
            <a:r>
              <a:rPr lang="en-GB" dirty="0"/>
              <a:t>.</a:t>
            </a:r>
          </a:p>
        </p:txBody>
      </p:sp>
    </p:spTree>
    <p:extLst>
      <p:ext uri="{BB962C8B-B14F-4D97-AF65-F5344CB8AC3E}">
        <p14:creationId xmlns:p14="http://schemas.microsoft.com/office/powerpoint/2010/main" val="436307239"/>
      </p:ext>
    </p:extLst>
  </p:cSld>
  <p:clrMapOvr>
    <a:masterClrMapping/>
  </p:clrMapOvr>
</p:sld>
</file>

<file path=ppt/slides/slide13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450D8-5E42-4565-8379-AA53DBA3715B}"/>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F8DA028A-3FBE-4816-9626-3F03361301D7}"/>
              </a:ext>
            </a:extLst>
          </p:cNvPr>
          <p:cNvSpPr>
            <a:spLocks noGrp="1"/>
          </p:cNvSpPr>
          <p:nvPr>
            <p:ph type="body" sz="quarter" idx="10"/>
          </p:nvPr>
        </p:nvSpPr>
        <p:spPr/>
        <p:txBody>
          <a:bodyPr/>
          <a:lstStyle/>
          <a:p>
            <a:r>
              <a:rPr lang="ar-EG" sz="3600" dirty="0"/>
              <a:t>آريه إجفوف هيتين أوو إبروفيتيا: أتشينيه إجروج إن أتطاكو: هوس ذيمي أورغوس: أووه إنلوغوس إنتيه إفيوت.</a:t>
            </a:r>
            <a:endParaRPr lang="en-GB" sz="3600" dirty="0"/>
          </a:p>
        </p:txBody>
      </p:sp>
      <p:sp>
        <p:nvSpPr>
          <p:cNvPr id="4" name="Text Placeholder 3">
            <a:extLst>
              <a:ext uri="{FF2B5EF4-FFF2-40B4-BE49-F238E27FC236}">
                <a16:creationId xmlns:a16="http://schemas.microsoft.com/office/drawing/2014/main" id="{F88EF488-F0AD-4BAA-8AC9-B3AB6168E03A}"/>
              </a:ext>
            </a:extLst>
          </p:cNvPr>
          <p:cNvSpPr>
            <a:spLocks noGrp="1"/>
          </p:cNvSpPr>
          <p:nvPr>
            <p:ph type="body" sz="quarter" idx="11"/>
          </p:nvPr>
        </p:nvSpPr>
        <p:spPr/>
        <p:txBody>
          <a:bodyPr anchor="ctr"/>
          <a:lstStyle/>
          <a:p>
            <a:r>
              <a:rPr lang="ar-EG" sz="3600" dirty="0"/>
              <a:t>ولدته كالنبوة، بغير زرع ولا فساد، وهو الخالق، وكلمةُ الآب.</a:t>
            </a:r>
            <a:endParaRPr lang="en-GB" sz="3600" dirty="0"/>
          </a:p>
        </p:txBody>
      </p:sp>
      <p:sp>
        <p:nvSpPr>
          <p:cNvPr id="5" name="Text Placeholder 4">
            <a:extLst>
              <a:ext uri="{FF2B5EF4-FFF2-40B4-BE49-F238E27FC236}">
                <a16:creationId xmlns:a16="http://schemas.microsoft.com/office/drawing/2014/main" id="{845B9EA0-1C72-467E-8638-7129C9D81591}"/>
              </a:ext>
            </a:extLst>
          </p:cNvPr>
          <p:cNvSpPr>
            <a:spLocks noGrp="1"/>
          </p:cNvSpPr>
          <p:nvPr>
            <p:ph type="body" sz="quarter" idx="12"/>
          </p:nvPr>
        </p:nvSpPr>
        <p:spPr>
          <a:xfrm>
            <a:off x="0" y="4426226"/>
            <a:ext cx="9144000" cy="1189740"/>
          </a:xfrm>
        </p:spPr>
        <p:txBody>
          <a:bodyPr anchor="ctr"/>
          <a:lstStyle/>
          <a:p>
            <a:r>
              <a:rPr lang="en-GB" sz="3600" dirty="0" err="1"/>
              <a:t>Are`jvof</a:t>
            </a:r>
            <a:r>
              <a:rPr lang="en-GB" sz="3600" dirty="0"/>
              <a:t> </a:t>
            </a:r>
            <a:r>
              <a:rPr lang="en-GB" sz="3600" dirty="0" err="1"/>
              <a:t>hiten</a:t>
            </a:r>
            <a:r>
              <a:rPr lang="en-GB" sz="3600" dirty="0"/>
              <a:t> </a:t>
            </a:r>
            <a:r>
              <a:rPr lang="en-GB" sz="3600" dirty="0" err="1"/>
              <a:t>ou`provyti`a</a:t>
            </a:r>
            <a:r>
              <a:rPr lang="en-GB" sz="3600" dirty="0"/>
              <a:t>@ a[ne `</a:t>
            </a:r>
            <a:r>
              <a:rPr lang="en-GB" sz="3600" dirty="0" err="1"/>
              <a:t>jroj</a:t>
            </a:r>
            <a:r>
              <a:rPr lang="en-GB" sz="3600" dirty="0"/>
              <a:t> `</a:t>
            </a:r>
            <a:r>
              <a:rPr lang="en-GB" sz="3600" dirty="0" err="1"/>
              <a:t>n`attako</a:t>
            </a:r>
            <a:r>
              <a:rPr lang="en-GB" sz="3600" dirty="0"/>
              <a:t> @ </a:t>
            </a:r>
            <a:r>
              <a:rPr lang="en-GB" sz="3600" dirty="0" err="1"/>
              <a:t>hwc</a:t>
            </a:r>
            <a:r>
              <a:rPr lang="en-GB" sz="3600" dirty="0"/>
              <a:t> </a:t>
            </a:r>
            <a:r>
              <a:rPr lang="en-GB" sz="3600" dirty="0" err="1"/>
              <a:t>dymiourgoc</a:t>
            </a:r>
            <a:r>
              <a:rPr lang="en-GB" sz="3600" dirty="0"/>
              <a:t>@ </a:t>
            </a:r>
            <a:r>
              <a:rPr lang="en-GB" sz="3600" dirty="0" err="1"/>
              <a:t>ouoh</a:t>
            </a:r>
            <a:r>
              <a:rPr lang="en-GB" sz="3600" dirty="0"/>
              <a:t> `</a:t>
            </a:r>
            <a:r>
              <a:rPr lang="en-GB" sz="3600" dirty="0" err="1"/>
              <a:t>nLogoc</a:t>
            </a:r>
            <a:r>
              <a:rPr lang="en-GB" sz="3600" dirty="0"/>
              <a:t> `</a:t>
            </a:r>
            <a:r>
              <a:rPr lang="en-GB" sz="3600" dirty="0" err="1"/>
              <a:t>nte</a:t>
            </a:r>
            <a:r>
              <a:rPr lang="en-GB" sz="3600" dirty="0"/>
              <a:t> `</a:t>
            </a:r>
            <a:r>
              <a:rPr lang="en-GB" sz="3600" dirty="0" err="1"/>
              <a:t>Viwt</a:t>
            </a:r>
            <a:r>
              <a:rPr lang="en-GB" sz="3600" dirty="0"/>
              <a:t>.</a:t>
            </a:r>
          </a:p>
        </p:txBody>
      </p:sp>
    </p:spTree>
    <p:extLst>
      <p:ext uri="{BB962C8B-B14F-4D97-AF65-F5344CB8AC3E}">
        <p14:creationId xmlns:p14="http://schemas.microsoft.com/office/powerpoint/2010/main" val="1124298942"/>
      </p:ext>
    </p:extLst>
  </p:cSld>
  <p:clrMapOvr>
    <a:masterClrMapping/>
  </p:clrMapOvr>
</p:sld>
</file>

<file path=ppt/slides/slide13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D94189-380F-4219-8D1C-F31B1CD10CBC}"/>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6A6A7188-D6A8-4A59-914A-9CD45791B8C4}"/>
              </a:ext>
            </a:extLst>
          </p:cNvPr>
          <p:cNvSpPr>
            <a:spLocks noGrp="1"/>
          </p:cNvSpPr>
          <p:nvPr>
            <p:ph type="body" sz="quarter" idx="10"/>
          </p:nvPr>
        </p:nvSpPr>
        <p:spPr/>
        <p:txBody>
          <a:bodyPr/>
          <a:lstStyle/>
          <a:p>
            <a:r>
              <a:rPr lang="ar-EG" sz="3300" dirty="0"/>
              <a:t>شيريه ثي إثميه إن إهموت: شيريه ثي إيطاس چيم إهموت: شيريه ثي إيطاس ميس بخرستوس: أووه إبشويس شوب نيه ميه.</a:t>
            </a:r>
            <a:endParaRPr lang="en-GB" sz="3300" dirty="0"/>
          </a:p>
        </p:txBody>
      </p:sp>
      <p:sp>
        <p:nvSpPr>
          <p:cNvPr id="4" name="Text Placeholder 3">
            <a:extLst>
              <a:ext uri="{FF2B5EF4-FFF2-40B4-BE49-F238E27FC236}">
                <a16:creationId xmlns:a16="http://schemas.microsoft.com/office/drawing/2014/main" id="{AD5781D1-97FC-4391-97EF-A8816F10F956}"/>
              </a:ext>
            </a:extLst>
          </p:cNvPr>
          <p:cNvSpPr>
            <a:spLocks noGrp="1"/>
          </p:cNvSpPr>
          <p:nvPr>
            <p:ph type="body" sz="quarter" idx="11"/>
          </p:nvPr>
        </p:nvSpPr>
        <p:spPr/>
        <p:txBody>
          <a:bodyPr/>
          <a:lstStyle/>
          <a:p>
            <a:r>
              <a:rPr lang="ar-EG" sz="3600" dirty="0"/>
              <a:t>السلام لكِ يا ممتلئة نعمة، السلام لكِ يا من وجدتِ نعمة، السلام لكِ يا من ولدتِ المسيح، الرب معكِ.</a:t>
            </a:r>
            <a:endParaRPr lang="en-GB" sz="3600" dirty="0"/>
          </a:p>
        </p:txBody>
      </p:sp>
      <p:sp>
        <p:nvSpPr>
          <p:cNvPr id="5" name="Text Placeholder 4">
            <a:extLst>
              <a:ext uri="{FF2B5EF4-FFF2-40B4-BE49-F238E27FC236}">
                <a16:creationId xmlns:a16="http://schemas.microsoft.com/office/drawing/2014/main" id="{1236880A-D68F-4942-8216-0FEB2CCB214C}"/>
              </a:ext>
            </a:extLst>
          </p:cNvPr>
          <p:cNvSpPr>
            <a:spLocks noGrp="1"/>
          </p:cNvSpPr>
          <p:nvPr>
            <p:ph type="body" sz="quarter" idx="12"/>
          </p:nvPr>
        </p:nvSpPr>
        <p:spPr>
          <a:xfrm>
            <a:off x="0" y="4756759"/>
            <a:ext cx="9144000" cy="1189740"/>
          </a:xfrm>
        </p:spPr>
        <p:txBody>
          <a:bodyPr/>
          <a:lstStyle/>
          <a:p>
            <a:r>
              <a:rPr lang="en-GB" sz="3900" dirty="0"/>
              <a:t>&lt;ere ;</a:t>
            </a:r>
            <a:r>
              <a:rPr lang="en-GB" sz="3900" dirty="0" err="1"/>
              <a:t>ye;meh</a:t>
            </a:r>
            <a:r>
              <a:rPr lang="en-GB" sz="3900" dirty="0"/>
              <a:t> `</a:t>
            </a:r>
            <a:r>
              <a:rPr lang="en-GB" sz="3900" dirty="0" err="1"/>
              <a:t>n`hmot</a:t>
            </a:r>
            <a:r>
              <a:rPr lang="en-GB" sz="3900" dirty="0"/>
              <a:t>@ ,ere ;</a:t>
            </a:r>
            <a:r>
              <a:rPr lang="en-GB" sz="3900" dirty="0" err="1"/>
              <a:t>y`etacjem</a:t>
            </a:r>
            <a:r>
              <a:rPr lang="en-GB" sz="3900" dirty="0"/>
              <a:t> `</a:t>
            </a:r>
            <a:r>
              <a:rPr lang="en-GB" sz="3900" dirty="0" err="1"/>
              <a:t>hmot</a:t>
            </a:r>
            <a:r>
              <a:rPr lang="en-GB" sz="3900" dirty="0"/>
              <a:t>@ ,ere ;</a:t>
            </a:r>
            <a:r>
              <a:rPr lang="en-GB" sz="3900" dirty="0" err="1"/>
              <a:t>y`etacmec</a:t>
            </a:r>
            <a:r>
              <a:rPr lang="en-GB" sz="3900" dirty="0"/>
              <a:t> P=,=c@ </a:t>
            </a:r>
            <a:r>
              <a:rPr lang="en-GB" sz="3900" dirty="0" err="1"/>
              <a:t>ouoh</a:t>
            </a:r>
            <a:r>
              <a:rPr lang="en-GB" sz="3900" dirty="0"/>
              <a:t> P=o=c sop </a:t>
            </a:r>
            <a:r>
              <a:rPr lang="en-GB" sz="3900" dirty="0" err="1"/>
              <a:t>neme</a:t>
            </a:r>
            <a:r>
              <a:rPr lang="en-GB" sz="3900" dirty="0"/>
              <a:t>.</a:t>
            </a:r>
          </a:p>
        </p:txBody>
      </p:sp>
    </p:spTree>
    <p:extLst>
      <p:ext uri="{BB962C8B-B14F-4D97-AF65-F5344CB8AC3E}">
        <p14:creationId xmlns:p14="http://schemas.microsoft.com/office/powerpoint/2010/main" val="2470992252"/>
      </p:ext>
    </p:extLst>
  </p:cSld>
  <p:clrMapOvr>
    <a:masterClrMapping/>
  </p:clrMapOvr>
</p:sld>
</file>

<file path=ppt/slides/slide13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7F31D25-2C4C-4C0C-8920-EA771C8EA1EF}"/>
              </a:ext>
            </a:extLst>
          </p:cNvPr>
          <p:cNvSpPr>
            <a:spLocks noGrp="1"/>
          </p:cNvSpPr>
          <p:nvPr>
            <p:ph type="title"/>
          </p:nvPr>
        </p:nvSpPr>
        <p:spPr/>
        <p:txBody>
          <a:bodyPr/>
          <a:lstStyle/>
          <a:p>
            <a:endParaRPr lang="en-GB"/>
          </a:p>
        </p:txBody>
      </p:sp>
      <p:sp>
        <p:nvSpPr>
          <p:cNvPr id="7" name="Text Placeholder 6">
            <a:extLst>
              <a:ext uri="{FF2B5EF4-FFF2-40B4-BE49-F238E27FC236}">
                <a16:creationId xmlns:a16="http://schemas.microsoft.com/office/drawing/2014/main" id="{BDAB0592-4AFD-4CD4-921B-D9E9DBC633E0}"/>
              </a:ext>
            </a:extLst>
          </p:cNvPr>
          <p:cNvSpPr>
            <a:spLocks noGrp="1"/>
          </p:cNvSpPr>
          <p:nvPr>
            <p:ph type="body" sz="quarter" idx="10"/>
          </p:nvPr>
        </p:nvSpPr>
        <p:spPr/>
        <p:txBody>
          <a:bodyPr/>
          <a:lstStyle/>
          <a:p>
            <a:r>
              <a:rPr lang="ar-EG" sz="3300" dirty="0"/>
              <a:t>تي إسكيني ثي إيه توموتي إيروس: چيه ثي إثؤاب إنتيه ني إثؤاب: آريه تي كيـڤوتوس إنخيتس: إتؤشج إن نوب إن صاصا نيڤين.</a:t>
            </a:r>
            <a:endParaRPr lang="en-GB" sz="3300" dirty="0"/>
          </a:p>
        </p:txBody>
      </p:sp>
      <p:sp>
        <p:nvSpPr>
          <p:cNvPr id="8" name="Text Placeholder 7">
            <a:extLst>
              <a:ext uri="{FF2B5EF4-FFF2-40B4-BE49-F238E27FC236}">
                <a16:creationId xmlns:a16="http://schemas.microsoft.com/office/drawing/2014/main" id="{CB217C49-49E6-4DDB-AF3C-D55A98EAD60F}"/>
              </a:ext>
            </a:extLst>
          </p:cNvPr>
          <p:cNvSpPr>
            <a:spLocks noGrp="1"/>
          </p:cNvSpPr>
          <p:nvPr>
            <p:ph type="body" sz="quarter" idx="11"/>
          </p:nvPr>
        </p:nvSpPr>
        <p:spPr/>
        <p:txBody>
          <a:bodyPr/>
          <a:lstStyle/>
          <a:p>
            <a:r>
              <a:rPr lang="ar-EG" sz="3600" dirty="0"/>
              <a:t>القبة التي تــُدعى، قدس الأقداس، التي فيها التابوت، المصفح بالذهب من كل ناحية.</a:t>
            </a:r>
            <a:endParaRPr lang="en-GB" sz="3600" dirty="0"/>
          </a:p>
        </p:txBody>
      </p:sp>
      <p:sp>
        <p:nvSpPr>
          <p:cNvPr id="9" name="Text Placeholder 8">
            <a:extLst>
              <a:ext uri="{FF2B5EF4-FFF2-40B4-BE49-F238E27FC236}">
                <a16:creationId xmlns:a16="http://schemas.microsoft.com/office/drawing/2014/main" id="{FDB013DC-7E18-45F0-9697-A97E319184A4}"/>
              </a:ext>
            </a:extLst>
          </p:cNvPr>
          <p:cNvSpPr>
            <a:spLocks noGrp="1"/>
          </p:cNvSpPr>
          <p:nvPr>
            <p:ph type="body" sz="quarter" idx="12"/>
          </p:nvPr>
        </p:nvSpPr>
        <p:spPr>
          <a:xfrm>
            <a:off x="0" y="4685321"/>
            <a:ext cx="9144000" cy="1189740"/>
          </a:xfrm>
        </p:spPr>
        <p:txBody>
          <a:bodyPr anchor="b"/>
          <a:lstStyle/>
          <a:p>
            <a:r>
              <a:rPr lang="en-GB" sz="3550" dirty="0"/>
              <a:t>}`</a:t>
            </a:r>
            <a:r>
              <a:rPr lang="en-GB" sz="3550" dirty="0" err="1"/>
              <a:t>ckyny</a:t>
            </a:r>
            <a:r>
              <a:rPr lang="en-GB" sz="3550" dirty="0"/>
              <a:t> ;</a:t>
            </a:r>
            <a:r>
              <a:rPr lang="en-GB" sz="3550" dirty="0" err="1"/>
              <a:t>y`etoumou</a:t>
            </a:r>
            <a:r>
              <a:rPr lang="en-GB" sz="3550" dirty="0"/>
              <a:t>] `</a:t>
            </a:r>
            <a:r>
              <a:rPr lang="en-GB" sz="3550" dirty="0" err="1"/>
              <a:t>eroc</a:t>
            </a:r>
            <a:r>
              <a:rPr lang="en-GB" sz="3550" dirty="0"/>
              <a:t>@ je ;y=e=;=u `</a:t>
            </a:r>
            <a:r>
              <a:rPr lang="en-GB" sz="3550" dirty="0" err="1"/>
              <a:t>nte</a:t>
            </a:r>
            <a:r>
              <a:rPr lang="en-GB" sz="3550" dirty="0"/>
              <a:t> </a:t>
            </a:r>
            <a:r>
              <a:rPr lang="en-GB" sz="3550" dirty="0" err="1"/>
              <a:t>ni`e;ouab</a:t>
            </a:r>
            <a:r>
              <a:rPr lang="en-GB" sz="3550" dirty="0"/>
              <a:t> @ `ere ]</a:t>
            </a:r>
            <a:r>
              <a:rPr lang="en-GB" sz="3550" dirty="0" err="1"/>
              <a:t>kibwtoc</a:t>
            </a:r>
            <a:r>
              <a:rPr lang="en-GB" sz="3550" dirty="0"/>
              <a:t> `</a:t>
            </a:r>
            <a:r>
              <a:rPr lang="en-GB" sz="3550" dirty="0" err="1"/>
              <a:t>nqytc</a:t>
            </a:r>
            <a:r>
              <a:rPr lang="en-GB" sz="3550" dirty="0"/>
              <a:t>@ </a:t>
            </a:r>
            <a:r>
              <a:rPr lang="en-GB" sz="3550" dirty="0" err="1"/>
              <a:t>etosj</a:t>
            </a:r>
            <a:r>
              <a:rPr lang="en-GB" sz="3550" dirty="0"/>
              <a:t> `</a:t>
            </a:r>
            <a:r>
              <a:rPr lang="en-GB" sz="3550" dirty="0" err="1"/>
              <a:t>nnoub</a:t>
            </a:r>
            <a:r>
              <a:rPr lang="en-GB" sz="3550" dirty="0"/>
              <a:t> `</a:t>
            </a:r>
            <a:r>
              <a:rPr lang="en-GB" sz="3550" dirty="0" err="1"/>
              <a:t>ncaca</a:t>
            </a:r>
            <a:r>
              <a:rPr lang="en-GB" sz="3550" dirty="0"/>
              <a:t> </a:t>
            </a:r>
            <a:r>
              <a:rPr lang="en-GB" sz="3550" dirty="0" err="1"/>
              <a:t>niben</a:t>
            </a:r>
            <a:r>
              <a:rPr lang="en-GB" sz="3550" dirty="0"/>
              <a:t>.</a:t>
            </a:r>
          </a:p>
        </p:txBody>
      </p:sp>
    </p:spTree>
    <p:extLst>
      <p:ext uri="{BB962C8B-B14F-4D97-AF65-F5344CB8AC3E}">
        <p14:creationId xmlns:p14="http://schemas.microsoft.com/office/powerpoint/2010/main" val="241057118"/>
      </p:ext>
    </p:extLst>
  </p:cSld>
  <p:clrMapOvr>
    <a:masterClrMapping/>
  </p:clrMapOvr>
</p:sld>
</file>

<file path=ppt/slides/slide13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73AD4A-95B3-4307-8F43-E09A9A2DBA00}"/>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EC204FC9-6DE4-4CFC-B677-8A9803597A60}"/>
              </a:ext>
            </a:extLst>
          </p:cNvPr>
          <p:cNvSpPr>
            <a:spLocks noGrp="1"/>
          </p:cNvSpPr>
          <p:nvPr>
            <p:ph type="body" sz="quarter" idx="10"/>
          </p:nvPr>
        </p:nvSpPr>
        <p:spPr/>
        <p:txBody>
          <a:bodyPr/>
          <a:lstStyle/>
          <a:p>
            <a:r>
              <a:rPr lang="ar-EG" dirty="0"/>
              <a:t>ثي إيه ريه ني ابلاكس إنخيتس: إنتيه تي ذياثيكي: نيم بي إستامنوس إن نوب: إيه ريه بي ماننا هيب إنخيتف.</a:t>
            </a:r>
            <a:endParaRPr lang="en-GB" dirty="0"/>
          </a:p>
        </p:txBody>
      </p:sp>
      <p:sp>
        <p:nvSpPr>
          <p:cNvPr id="4" name="Text Placeholder 3">
            <a:extLst>
              <a:ext uri="{FF2B5EF4-FFF2-40B4-BE49-F238E27FC236}">
                <a16:creationId xmlns:a16="http://schemas.microsoft.com/office/drawing/2014/main" id="{704869B0-624D-47CF-B685-32B6A0B85349}"/>
              </a:ext>
            </a:extLst>
          </p:cNvPr>
          <p:cNvSpPr>
            <a:spLocks noGrp="1"/>
          </p:cNvSpPr>
          <p:nvPr>
            <p:ph type="body" sz="quarter" idx="11"/>
          </p:nvPr>
        </p:nvSpPr>
        <p:spPr/>
        <p:txBody>
          <a:bodyPr anchor="ctr"/>
          <a:lstStyle/>
          <a:p>
            <a:r>
              <a:rPr lang="ar-EG" sz="3800" dirty="0"/>
              <a:t>التي فيها، لوحا العهد، والقسط الذهبي، المُخفى فيه المن.</a:t>
            </a:r>
            <a:endParaRPr lang="en-GB" sz="3800" dirty="0"/>
          </a:p>
        </p:txBody>
      </p:sp>
      <p:sp>
        <p:nvSpPr>
          <p:cNvPr id="5" name="Text Placeholder 4">
            <a:extLst>
              <a:ext uri="{FF2B5EF4-FFF2-40B4-BE49-F238E27FC236}">
                <a16:creationId xmlns:a16="http://schemas.microsoft.com/office/drawing/2014/main" id="{FB45E69C-D8CB-489E-948D-1A0C719C8CD4}"/>
              </a:ext>
            </a:extLst>
          </p:cNvPr>
          <p:cNvSpPr>
            <a:spLocks noGrp="1"/>
          </p:cNvSpPr>
          <p:nvPr>
            <p:ph type="body" sz="quarter" idx="12"/>
          </p:nvPr>
        </p:nvSpPr>
        <p:spPr/>
        <p:txBody>
          <a:bodyPr/>
          <a:lstStyle/>
          <a:p>
            <a:r>
              <a:rPr lang="en-GB" dirty="0"/>
              <a:t>:y `ere </a:t>
            </a:r>
            <a:r>
              <a:rPr lang="en-GB" dirty="0" err="1"/>
              <a:t>ni`plax</a:t>
            </a:r>
            <a:r>
              <a:rPr lang="en-GB" dirty="0"/>
              <a:t> `</a:t>
            </a:r>
            <a:r>
              <a:rPr lang="en-GB" dirty="0" err="1"/>
              <a:t>nqytc</a:t>
            </a:r>
            <a:r>
              <a:rPr lang="en-GB" dirty="0"/>
              <a:t>@ `</a:t>
            </a:r>
            <a:r>
              <a:rPr lang="en-GB" dirty="0" err="1"/>
              <a:t>nte</a:t>
            </a:r>
            <a:r>
              <a:rPr lang="en-GB" dirty="0"/>
              <a:t> ]</a:t>
            </a:r>
            <a:r>
              <a:rPr lang="en-GB" dirty="0" err="1"/>
              <a:t>di`a;yky</a:t>
            </a:r>
            <a:r>
              <a:rPr lang="en-GB" dirty="0"/>
              <a:t>@ </a:t>
            </a:r>
            <a:r>
              <a:rPr lang="en-GB" dirty="0" err="1"/>
              <a:t>nem</a:t>
            </a:r>
            <a:r>
              <a:rPr lang="en-GB" dirty="0"/>
              <a:t> </a:t>
            </a:r>
            <a:r>
              <a:rPr lang="en-GB" dirty="0" err="1"/>
              <a:t>pi`ctamnoc</a:t>
            </a:r>
            <a:r>
              <a:rPr lang="en-GB" dirty="0"/>
              <a:t> `</a:t>
            </a:r>
            <a:r>
              <a:rPr lang="en-GB" dirty="0" err="1"/>
              <a:t>nnoub</a:t>
            </a:r>
            <a:r>
              <a:rPr lang="en-GB" dirty="0"/>
              <a:t>@ `ere </a:t>
            </a:r>
            <a:r>
              <a:rPr lang="en-GB" dirty="0" err="1"/>
              <a:t>pimanna</a:t>
            </a:r>
            <a:r>
              <a:rPr lang="en-GB" dirty="0"/>
              <a:t> </a:t>
            </a:r>
            <a:r>
              <a:rPr lang="en-GB" dirty="0" err="1"/>
              <a:t>hyp</a:t>
            </a:r>
            <a:r>
              <a:rPr lang="en-GB" dirty="0"/>
              <a:t> `</a:t>
            </a:r>
            <a:r>
              <a:rPr lang="en-GB" dirty="0" err="1"/>
              <a:t>nqytf</a:t>
            </a:r>
            <a:r>
              <a:rPr lang="en-GB" dirty="0"/>
              <a:t>.</a:t>
            </a:r>
          </a:p>
        </p:txBody>
      </p:sp>
    </p:spTree>
    <p:extLst>
      <p:ext uri="{BB962C8B-B14F-4D97-AF65-F5344CB8AC3E}">
        <p14:creationId xmlns:p14="http://schemas.microsoft.com/office/powerpoint/2010/main" val="2290040661"/>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F3A68-3549-4091-8C4E-EABFE6E911A4}"/>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DB92DDF9-44C5-4632-A60A-98E2AE30785B}"/>
              </a:ext>
            </a:extLst>
          </p:cNvPr>
          <p:cNvSpPr>
            <a:spLocks noGrp="1"/>
          </p:cNvSpPr>
          <p:nvPr>
            <p:ph type="body" sz="quarter" idx="10"/>
          </p:nvPr>
        </p:nvSpPr>
        <p:spPr/>
        <p:txBody>
          <a:bodyPr/>
          <a:lstStyle/>
          <a:p>
            <a:r>
              <a:rPr lang="ar-EG" sz="3600" b="1" kern="1200" dirty="0">
                <a:solidFill>
                  <a:schemeClr val="bg1"/>
                </a:solidFill>
                <a:latin typeface="Times New Roman" pitchFamily="18" charset="0"/>
                <a:ea typeface="+mn-ea"/>
                <a:cs typeface="Times New Roman" pitchFamily="18" charset="0"/>
              </a:rPr>
              <a:t>أووه أفئينى إمبي إسرائيل إيمير خين تيف ميتي: الليلويا چيه بيف </a:t>
            </a:r>
            <a:r>
              <a:rPr lang="ar-EG" sz="3600" b="1" kern="1200" baseline="0" dirty="0">
                <a:solidFill>
                  <a:schemeClr val="bg1"/>
                </a:solidFill>
                <a:latin typeface="Times New Roman" pitchFamily="18" charset="0"/>
                <a:ea typeface="+mn-ea"/>
                <a:cs typeface="Times New Roman" pitchFamily="18" charset="0"/>
              </a:rPr>
              <a:t>ناي شوب شا إينيه.</a:t>
            </a:r>
            <a:endParaRPr lang="ar-EG" sz="3600" b="1" kern="1200" dirty="0">
              <a:solidFill>
                <a:schemeClr val="bg1"/>
              </a:solidFill>
              <a:latin typeface="Times New Roman" pitchFamily="18" charset="0"/>
              <a:ea typeface="+mn-ea"/>
              <a:cs typeface="Times New Roman" pitchFamily="18" charset="0"/>
            </a:endParaRPr>
          </a:p>
        </p:txBody>
      </p:sp>
      <p:sp>
        <p:nvSpPr>
          <p:cNvPr id="4" name="Text Placeholder 3">
            <a:extLst>
              <a:ext uri="{FF2B5EF4-FFF2-40B4-BE49-F238E27FC236}">
                <a16:creationId xmlns:a16="http://schemas.microsoft.com/office/drawing/2014/main" id="{45332F89-F289-4D88-8AAC-F293A5CAE4B5}"/>
              </a:ext>
            </a:extLst>
          </p:cNvPr>
          <p:cNvSpPr>
            <a:spLocks noGrp="1"/>
          </p:cNvSpPr>
          <p:nvPr>
            <p:ph type="body" sz="quarter" idx="11"/>
          </p:nvPr>
        </p:nvSpPr>
        <p:spPr>
          <a:xfrm>
            <a:off x="0" y="3710609"/>
            <a:ext cx="9144000" cy="704229"/>
          </a:xfrm>
        </p:spPr>
        <p:txBody>
          <a:bodyPr/>
          <a:lstStyle/>
          <a:p>
            <a:r>
              <a:rPr lang="ar-EG" sz="4000" b="1" kern="1200" dirty="0">
                <a:solidFill>
                  <a:schemeClr val="bg1"/>
                </a:solidFill>
                <a:latin typeface="Times New Roman" pitchFamily="18" charset="0"/>
                <a:ea typeface="+mn-ea"/>
                <a:cs typeface="Times New Roman" pitchFamily="18" charset="0"/>
              </a:rPr>
              <a:t>وأجاز إسرائيل في وسطه، هلليلويا لأن إلى الأبد رحمته.</a:t>
            </a:r>
          </a:p>
        </p:txBody>
      </p:sp>
      <p:sp>
        <p:nvSpPr>
          <p:cNvPr id="5" name="Text Placeholder 4">
            <a:extLst>
              <a:ext uri="{FF2B5EF4-FFF2-40B4-BE49-F238E27FC236}">
                <a16:creationId xmlns:a16="http://schemas.microsoft.com/office/drawing/2014/main" id="{45B4D22A-D0C4-4B3A-B375-C0D762752D49}"/>
              </a:ext>
            </a:extLst>
          </p:cNvPr>
          <p:cNvSpPr>
            <a:spLocks noGrp="1"/>
          </p:cNvSpPr>
          <p:nvPr>
            <p:ph type="body" sz="quarter" idx="12"/>
          </p:nvPr>
        </p:nvSpPr>
        <p:spPr>
          <a:xfrm>
            <a:off x="0" y="4555406"/>
            <a:ext cx="9144000" cy="1189740"/>
          </a:xfrm>
        </p:spPr>
        <p:txBody>
          <a:bodyPr/>
          <a:lstStyle/>
          <a:p>
            <a:r>
              <a:rPr lang="en-GB" dirty="0" err="1"/>
              <a:t>Ouoh</a:t>
            </a:r>
            <a:r>
              <a:rPr lang="en-GB" dirty="0"/>
              <a:t> </a:t>
            </a:r>
            <a:r>
              <a:rPr lang="en-GB" dirty="0" err="1"/>
              <a:t>af`ini</a:t>
            </a:r>
            <a:r>
              <a:rPr lang="en-GB" dirty="0"/>
              <a:t> `</a:t>
            </a:r>
            <a:r>
              <a:rPr lang="en-GB" dirty="0" err="1"/>
              <a:t>mPicrayl</a:t>
            </a:r>
            <a:r>
              <a:rPr lang="en-GB" dirty="0"/>
              <a:t> `</a:t>
            </a:r>
            <a:r>
              <a:rPr lang="en-GB" dirty="0" err="1"/>
              <a:t>emyr</a:t>
            </a:r>
            <a:r>
              <a:rPr lang="en-GB" dirty="0"/>
              <a:t> </a:t>
            </a:r>
            <a:r>
              <a:rPr lang="en-GB" dirty="0" err="1"/>
              <a:t>qen</a:t>
            </a:r>
            <a:r>
              <a:rPr lang="en-GB" dirty="0"/>
              <a:t> </a:t>
            </a:r>
            <a:r>
              <a:rPr lang="en-GB" dirty="0" err="1"/>
              <a:t>tefmy</a:t>
            </a:r>
            <a:r>
              <a:rPr lang="en-GB" dirty="0"/>
              <a:t>]@ </a:t>
            </a:r>
            <a:r>
              <a:rPr lang="en-GB" dirty="0" err="1"/>
              <a:t>allyloui`a</a:t>
            </a:r>
            <a:r>
              <a:rPr lang="en-GB" dirty="0"/>
              <a:t> je </a:t>
            </a:r>
            <a:r>
              <a:rPr lang="en-GB" dirty="0" err="1"/>
              <a:t>pefnai</a:t>
            </a:r>
            <a:r>
              <a:rPr lang="en-GB" dirty="0"/>
              <a:t> sop </a:t>
            </a:r>
            <a:r>
              <a:rPr lang="en-GB" dirty="0" err="1"/>
              <a:t>sa</a:t>
            </a:r>
            <a:r>
              <a:rPr lang="en-GB" dirty="0"/>
              <a:t> `</a:t>
            </a:r>
            <a:r>
              <a:rPr lang="en-GB" dirty="0" err="1"/>
              <a:t>eneh</a:t>
            </a:r>
            <a:r>
              <a:rPr lang="en-GB" dirty="0"/>
              <a:t>.</a:t>
            </a:r>
          </a:p>
        </p:txBody>
      </p:sp>
    </p:spTree>
    <p:extLst>
      <p:ext uri="{BB962C8B-B14F-4D97-AF65-F5344CB8AC3E}">
        <p14:creationId xmlns:p14="http://schemas.microsoft.com/office/powerpoint/2010/main" val="3517484325"/>
      </p:ext>
    </p:extLst>
  </p:cSld>
  <p:clrMapOvr>
    <a:masterClrMapping/>
  </p:clrMapOvr>
</p:sld>
</file>

<file path=ppt/slides/slide13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EC896-F2FF-4C52-905B-8F2E6B40E622}"/>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7D08CE27-BC8F-4953-80E9-9647D00579AE}"/>
              </a:ext>
            </a:extLst>
          </p:cNvPr>
          <p:cNvSpPr>
            <a:spLocks noGrp="1"/>
          </p:cNvSpPr>
          <p:nvPr>
            <p:ph type="body" sz="quarter" idx="10"/>
          </p:nvPr>
        </p:nvSpPr>
        <p:spPr>
          <a:xfrm>
            <a:off x="0" y="5772149"/>
            <a:ext cx="9144000" cy="1079225"/>
          </a:xfrm>
        </p:spPr>
        <p:txBody>
          <a:bodyPr/>
          <a:lstStyle/>
          <a:p>
            <a:r>
              <a:rPr lang="ar-EG" sz="3400" dirty="0"/>
              <a:t>إفؤي إنتيبوس إم إبشيري إمفنوتي: إيطافئي أفشوبي خين ماريا: تي بارثينوس إن آتثوليب: آفتشي ساركس إيڤول إنخيتس.</a:t>
            </a:r>
            <a:endParaRPr lang="en-GB" sz="3400" dirty="0"/>
          </a:p>
        </p:txBody>
      </p:sp>
      <p:sp>
        <p:nvSpPr>
          <p:cNvPr id="4" name="Text Placeholder 3">
            <a:extLst>
              <a:ext uri="{FF2B5EF4-FFF2-40B4-BE49-F238E27FC236}">
                <a16:creationId xmlns:a16="http://schemas.microsoft.com/office/drawing/2014/main" id="{FE3FA0BA-2CE2-43BA-BD80-94135E0618B3}"/>
              </a:ext>
            </a:extLst>
          </p:cNvPr>
          <p:cNvSpPr>
            <a:spLocks noGrp="1"/>
          </p:cNvSpPr>
          <p:nvPr>
            <p:ph type="body" sz="quarter" idx="11"/>
          </p:nvPr>
        </p:nvSpPr>
        <p:spPr>
          <a:xfrm>
            <a:off x="0" y="3710609"/>
            <a:ext cx="9144000" cy="1028078"/>
          </a:xfrm>
        </p:spPr>
        <p:txBody>
          <a:bodyPr/>
          <a:lstStyle/>
          <a:p>
            <a:r>
              <a:rPr lang="ar-EG" sz="3600" dirty="0"/>
              <a:t>هو مثال لإبن اللـه، الذي آتى وحـــل فـي مريم، العذراء غير الدنسة، وتجسد منها.</a:t>
            </a:r>
            <a:endParaRPr lang="en-GB" sz="3600" dirty="0"/>
          </a:p>
        </p:txBody>
      </p:sp>
      <p:sp>
        <p:nvSpPr>
          <p:cNvPr id="5" name="Text Placeholder 4">
            <a:extLst>
              <a:ext uri="{FF2B5EF4-FFF2-40B4-BE49-F238E27FC236}">
                <a16:creationId xmlns:a16="http://schemas.microsoft.com/office/drawing/2014/main" id="{936DAC36-BA0C-4374-B11E-2AE01C51D3FF}"/>
              </a:ext>
            </a:extLst>
          </p:cNvPr>
          <p:cNvSpPr>
            <a:spLocks noGrp="1"/>
          </p:cNvSpPr>
          <p:nvPr>
            <p:ph type="body" sz="quarter" idx="12"/>
          </p:nvPr>
        </p:nvSpPr>
        <p:spPr>
          <a:xfrm>
            <a:off x="0" y="4738687"/>
            <a:ext cx="9144000" cy="1189740"/>
          </a:xfrm>
        </p:spPr>
        <p:txBody>
          <a:bodyPr anchor="ctr"/>
          <a:lstStyle/>
          <a:p>
            <a:r>
              <a:rPr lang="en-GB" sz="3500" dirty="0" err="1"/>
              <a:t>Foi</a:t>
            </a:r>
            <a:r>
              <a:rPr lang="en-GB" sz="3500" dirty="0"/>
              <a:t> `</a:t>
            </a:r>
            <a:r>
              <a:rPr lang="en-GB" sz="3500" dirty="0" err="1"/>
              <a:t>ntupoc</a:t>
            </a:r>
            <a:r>
              <a:rPr lang="en-GB" sz="3500" dirty="0"/>
              <a:t> `</a:t>
            </a:r>
            <a:r>
              <a:rPr lang="en-GB" sz="3500" dirty="0" err="1"/>
              <a:t>m`pSyri</a:t>
            </a:r>
            <a:r>
              <a:rPr lang="en-GB" sz="3500" dirty="0"/>
              <a:t> `mV]@ `</a:t>
            </a:r>
            <a:r>
              <a:rPr lang="en-GB" sz="3500" dirty="0" err="1"/>
              <a:t>etaf`i</a:t>
            </a:r>
            <a:r>
              <a:rPr lang="en-GB" sz="3500" dirty="0"/>
              <a:t> </a:t>
            </a:r>
            <a:r>
              <a:rPr lang="en-GB" sz="3500" dirty="0" err="1"/>
              <a:t>afswpi</a:t>
            </a:r>
            <a:r>
              <a:rPr lang="en-GB" sz="3500" dirty="0"/>
              <a:t> </a:t>
            </a:r>
            <a:r>
              <a:rPr lang="en-GB" sz="3500" dirty="0" err="1"/>
              <a:t>qen</a:t>
            </a:r>
            <a:r>
              <a:rPr lang="en-GB" sz="3500" dirty="0"/>
              <a:t> Maria @ ]</a:t>
            </a:r>
            <a:r>
              <a:rPr lang="en-GB" sz="3500" dirty="0" err="1"/>
              <a:t>Par;enoc</a:t>
            </a:r>
            <a:r>
              <a:rPr lang="en-GB" sz="3500" dirty="0"/>
              <a:t> `</a:t>
            </a:r>
            <a:r>
              <a:rPr lang="en-GB" sz="3500" dirty="0" err="1"/>
              <a:t>n`at;wleb</a:t>
            </a:r>
            <a:r>
              <a:rPr lang="en-GB" sz="3500" dirty="0"/>
              <a:t>@ </a:t>
            </a:r>
            <a:r>
              <a:rPr lang="en-GB" sz="3500" dirty="0" err="1"/>
              <a:t>af</a:t>
            </a:r>
            <a:r>
              <a:rPr lang="en-GB" sz="3500" dirty="0"/>
              <a:t>[</a:t>
            </a:r>
            <a:r>
              <a:rPr lang="en-GB" sz="3500" dirty="0" err="1"/>
              <a:t>icarx</a:t>
            </a:r>
            <a:r>
              <a:rPr lang="en-GB" sz="3500" dirty="0"/>
              <a:t> `</a:t>
            </a:r>
            <a:r>
              <a:rPr lang="en-GB" sz="3500" dirty="0" err="1"/>
              <a:t>ebol`nqytc</a:t>
            </a:r>
            <a:r>
              <a:rPr lang="en-GB" sz="3500" dirty="0"/>
              <a:t>.</a:t>
            </a:r>
          </a:p>
        </p:txBody>
      </p:sp>
    </p:spTree>
    <p:extLst>
      <p:ext uri="{BB962C8B-B14F-4D97-AF65-F5344CB8AC3E}">
        <p14:creationId xmlns:p14="http://schemas.microsoft.com/office/powerpoint/2010/main" val="83484380"/>
      </p:ext>
    </p:extLst>
  </p:cSld>
  <p:clrMapOvr>
    <a:masterClrMapping/>
  </p:clrMapOvr>
</p:sld>
</file>

<file path=ppt/slides/slide13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D3109-BCD3-42A9-B08D-6D37164085D4}"/>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ACB7A1B3-B041-490D-AABB-8E1EA10F99AE}"/>
              </a:ext>
            </a:extLst>
          </p:cNvPr>
          <p:cNvSpPr>
            <a:spLocks noGrp="1"/>
          </p:cNvSpPr>
          <p:nvPr>
            <p:ph type="body" sz="quarter" idx="10"/>
          </p:nvPr>
        </p:nvSpPr>
        <p:spPr/>
        <p:txBody>
          <a:bodyPr/>
          <a:lstStyle/>
          <a:p>
            <a:r>
              <a:rPr lang="ar-EG" sz="3300" dirty="0"/>
              <a:t>آس إجفوف إيه بي كوزموس: خين أوميت أواي إن آتفورج: اللا إنثوف بيه إب أوو رو إنتيه إب أو أوو: أفئي أووه أفسوتي إممون.</a:t>
            </a:r>
            <a:endParaRPr lang="en-GB" sz="3300" dirty="0"/>
          </a:p>
        </p:txBody>
      </p:sp>
      <p:sp>
        <p:nvSpPr>
          <p:cNvPr id="4" name="Text Placeholder 3">
            <a:extLst>
              <a:ext uri="{FF2B5EF4-FFF2-40B4-BE49-F238E27FC236}">
                <a16:creationId xmlns:a16="http://schemas.microsoft.com/office/drawing/2014/main" id="{5979DB93-70F5-4BBF-B78B-3E51FD1DBB16}"/>
              </a:ext>
            </a:extLst>
          </p:cNvPr>
          <p:cNvSpPr>
            <a:spLocks noGrp="1"/>
          </p:cNvSpPr>
          <p:nvPr>
            <p:ph type="body" sz="quarter" idx="11"/>
          </p:nvPr>
        </p:nvSpPr>
        <p:spPr>
          <a:xfrm>
            <a:off x="0" y="3710610"/>
            <a:ext cx="9144000" cy="669948"/>
          </a:xfrm>
        </p:spPr>
        <p:txBody>
          <a:bodyPr anchor="ctr"/>
          <a:lstStyle/>
          <a:p>
            <a:r>
              <a:rPr lang="ar-EG" sz="3400" dirty="0"/>
              <a:t>ولدته للعالم، باتحاد بغير افتراق، إذ هو ملك المجد، أتى وخلصنا.</a:t>
            </a:r>
            <a:endParaRPr lang="en-GB" sz="3400" dirty="0"/>
          </a:p>
        </p:txBody>
      </p:sp>
      <p:sp>
        <p:nvSpPr>
          <p:cNvPr id="5" name="Text Placeholder 4">
            <a:extLst>
              <a:ext uri="{FF2B5EF4-FFF2-40B4-BE49-F238E27FC236}">
                <a16:creationId xmlns:a16="http://schemas.microsoft.com/office/drawing/2014/main" id="{5ACEB519-D084-4175-B567-81997D2A323A}"/>
              </a:ext>
            </a:extLst>
          </p:cNvPr>
          <p:cNvSpPr>
            <a:spLocks noGrp="1"/>
          </p:cNvSpPr>
          <p:nvPr>
            <p:ph type="body" sz="quarter" idx="12"/>
          </p:nvPr>
        </p:nvSpPr>
        <p:spPr>
          <a:xfrm>
            <a:off x="0" y="4351148"/>
            <a:ext cx="9144000" cy="1189740"/>
          </a:xfrm>
        </p:spPr>
        <p:txBody>
          <a:bodyPr/>
          <a:lstStyle/>
          <a:p>
            <a:r>
              <a:rPr lang="en-GB" sz="3600" dirty="0" err="1"/>
              <a:t>Ac`jvof</a:t>
            </a:r>
            <a:r>
              <a:rPr lang="en-GB" sz="3600" dirty="0"/>
              <a:t> `</a:t>
            </a:r>
            <a:r>
              <a:rPr lang="en-GB" sz="3600" dirty="0" err="1"/>
              <a:t>epikocmoc</a:t>
            </a:r>
            <a:r>
              <a:rPr lang="en-GB" sz="3600" dirty="0"/>
              <a:t>@ </a:t>
            </a:r>
            <a:r>
              <a:rPr lang="en-GB" sz="3600" dirty="0" err="1"/>
              <a:t>qen</a:t>
            </a:r>
            <a:r>
              <a:rPr lang="en-GB" sz="3600" dirty="0"/>
              <a:t> </a:t>
            </a:r>
            <a:r>
              <a:rPr lang="en-GB" sz="3600" dirty="0" err="1"/>
              <a:t>oumetouai</a:t>
            </a:r>
            <a:r>
              <a:rPr lang="en-GB" sz="3600" dirty="0"/>
              <a:t> `</a:t>
            </a:r>
            <a:r>
              <a:rPr lang="en-GB" sz="3600" dirty="0" err="1"/>
              <a:t>n`atvwrj</a:t>
            </a:r>
            <a:r>
              <a:rPr lang="en-GB" sz="3600" dirty="0"/>
              <a:t>@ </a:t>
            </a:r>
            <a:r>
              <a:rPr lang="en-GB" sz="3600" dirty="0" err="1"/>
              <a:t>alla</a:t>
            </a:r>
            <a:r>
              <a:rPr lang="en-GB" sz="3600" dirty="0"/>
              <a:t> `</a:t>
            </a:r>
            <a:r>
              <a:rPr lang="en-GB" sz="3600" dirty="0" err="1"/>
              <a:t>n;of</a:t>
            </a:r>
            <a:r>
              <a:rPr lang="en-GB" sz="3600" dirty="0"/>
              <a:t> pe `</a:t>
            </a:r>
            <a:r>
              <a:rPr lang="en-GB" sz="3600" dirty="0" err="1"/>
              <a:t>Pouro</a:t>
            </a:r>
            <a:r>
              <a:rPr lang="en-GB" sz="3600" dirty="0"/>
              <a:t> `</a:t>
            </a:r>
            <a:r>
              <a:rPr lang="en-GB" sz="3600" dirty="0" err="1"/>
              <a:t>nte</a:t>
            </a:r>
            <a:r>
              <a:rPr lang="en-GB" sz="3600" dirty="0"/>
              <a:t> `</a:t>
            </a:r>
            <a:r>
              <a:rPr lang="en-GB" sz="3600" dirty="0" err="1"/>
              <a:t>p`wou</a:t>
            </a:r>
            <a:r>
              <a:rPr lang="en-GB" sz="3600" dirty="0"/>
              <a:t>@ </a:t>
            </a:r>
            <a:r>
              <a:rPr lang="en-GB" sz="3600" dirty="0" err="1"/>
              <a:t>af`i</a:t>
            </a:r>
            <a:r>
              <a:rPr lang="en-GB" sz="3600" dirty="0"/>
              <a:t> </a:t>
            </a:r>
            <a:r>
              <a:rPr lang="en-GB" sz="3600" dirty="0" err="1"/>
              <a:t>ouoh</a:t>
            </a:r>
            <a:r>
              <a:rPr lang="en-GB" sz="3600" dirty="0"/>
              <a:t> </a:t>
            </a:r>
            <a:r>
              <a:rPr lang="en-GB" sz="3600" dirty="0" err="1"/>
              <a:t>afcw</a:t>
            </a:r>
            <a:r>
              <a:rPr lang="en-GB" sz="3600" dirty="0"/>
              <a:t>] `</a:t>
            </a:r>
            <a:r>
              <a:rPr lang="en-GB" sz="3600" dirty="0" err="1"/>
              <a:t>mmon</a:t>
            </a:r>
            <a:r>
              <a:rPr lang="en-GB" sz="3600" dirty="0"/>
              <a:t>.</a:t>
            </a:r>
          </a:p>
        </p:txBody>
      </p:sp>
    </p:spTree>
    <p:extLst>
      <p:ext uri="{BB962C8B-B14F-4D97-AF65-F5344CB8AC3E}">
        <p14:creationId xmlns:p14="http://schemas.microsoft.com/office/powerpoint/2010/main" val="2679690462"/>
      </p:ext>
    </p:extLst>
  </p:cSld>
  <p:clrMapOvr>
    <a:masterClrMapping/>
  </p:clrMapOvr>
</p:sld>
</file>

<file path=ppt/slides/slide13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83077-DA40-4807-9B41-B361FEB35E1F}"/>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C3002EAD-1558-4FA5-8F16-2289F0C5CC63}"/>
              </a:ext>
            </a:extLst>
          </p:cNvPr>
          <p:cNvSpPr>
            <a:spLocks noGrp="1"/>
          </p:cNvSpPr>
          <p:nvPr>
            <p:ph type="body" sz="quarter" idx="10"/>
          </p:nvPr>
        </p:nvSpPr>
        <p:spPr/>
        <p:txBody>
          <a:bodyPr/>
          <a:lstStyle/>
          <a:p>
            <a:r>
              <a:rPr lang="ar-EG" dirty="0"/>
              <a:t>بي باراذيسوس إيه إشليلوي: چيه أفئي إنـچيه بي هييب:</a:t>
            </a:r>
            <a:endParaRPr lang="en-GB" dirty="0"/>
          </a:p>
        </p:txBody>
      </p:sp>
      <p:sp>
        <p:nvSpPr>
          <p:cNvPr id="4" name="Text Placeholder 3">
            <a:extLst>
              <a:ext uri="{FF2B5EF4-FFF2-40B4-BE49-F238E27FC236}">
                <a16:creationId xmlns:a16="http://schemas.microsoft.com/office/drawing/2014/main" id="{986C32F3-5FD5-4C15-B8EC-D4E2E2AEE6B1}"/>
              </a:ext>
            </a:extLst>
          </p:cNvPr>
          <p:cNvSpPr>
            <a:spLocks noGrp="1"/>
          </p:cNvSpPr>
          <p:nvPr>
            <p:ph type="body" sz="quarter" idx="11"/>
          </p:nvPr>
        </p:nvSpPr>
        <p:spPr/>
        <p:txBody>
          <a:bodyPr anchor="ctr"/>
          <a:lstStyle/>
          <a:p>
            <a:r>
              <a:rPr lang="ar-EG" dirty="0"/>
              <a:t>يتهلل الفردوس بمجئ، الحمل الكلمة ابن الآب، </a:t>
            </a:r>
            <a:endParaRPr lang="en-GB" dirty="0"/>
          </a:p>
        </p:txBody>
      </p:sp>
      <p:sp>
        <p:nvSpPr>
          <p:cNvPr id="5" name="Text Placeholder 4">
            <a:extLst>
              <a:ext uri="{FF2B5EF4-FFF2-40B4-BE49-F238E27FC236}">
                <a16:creationId xmlns:a16="http://schemas.microsoft.com/office/drawing/2014/main" id="{23A8590D-2E98-4E40-B7A3-AC5AE5325976}"/>
              </a:ext>
            </a:extLst>
          </p:cNvPr>
          <p:cNvSpPr>
            <a:spLocks noGrp="1"/>
          </p:cNvSpPr>
          <p:nvPr>
            <p:ph type="body" sz="quarter" idx="12"/>
          </p:nvPr>
        </p:nvSpPr>
        <p:spPr/>
        <p:txBody>
          <a:bodyPr anchor="ctr"/>
          <a:lstStyle/>
          <a:p>
            <a:r>
              <a:rPr lang="en-GB" sz="4400" dirty="0" err="1"/>
              <a:t>Piparadicoc</a:t>
            </a:r>
            <a:r>
              <a:rPr lang="en-GB" sz="4400" dirty="0"/>
              <a:t> `</a:t>
            </a:r>
            <a:r>
              <a:rPr lang="en-GB" sz="4400" dirty="0" err="1"/>
              <a:t>e`slylou`i</a:t>
            </a:r>
            <a:r>
              <a:rPr lang="en-GB" sz="4400" dirty="0"/>
              <a:t>@ je </a:t>
            </a:r>
            <a:r>
              <a:rPr lang="en-GB" sz="4400" dirty="0" err="1"/>
              <a:t>af`i</a:t>
            </a:r>
            <a:r>
              <a:rPr lang="en-GB" sz="4400" dirty="0"/>
              <a:t> `</a:t>
            </a:r>
            <a:r>
              <a:rPr lang="en-GB" sz="4400" dirty="0" err="1"/>
              <a:t>nje</a:t>
            </a:r>
            <a:r>
              <a:rPr lang="en-GB" sz="4400" dirty="0"/>
              <a:t> </a:t>
            </a:r>
            <a:r>
              <a:rPr lang="en-GB" sz="4400" dirty="0" err="1"/>
              <a:t>piHiyb</a:t>
            </a:r>
            <a:r>
              <a:rPr lang="en-GB" sz="4400" dirty="0"/>
              <a:t>@</a:t>
            </a:r>
          </a:p>
        </p:txBody>
      </p:sp>
    </p:spTree>
    <p:extLst>
      <p:ext uri="{BB962C8B-B14F-4D97-AF65-F5344CB8AC3E}">
        <p14:creationId xmlns:p14="http://schemas.microsoft.com/office/powerpoint/2010/main" val="3439321588"/>
      </p:ext>
    </p:extLst>
  </p:cSld>
  <p:clrMapOvr>
    <a:masterClrMapping/>
  </p:clrMapOvr>
</p:sld>
</file>

<file path=ppt/slides/slide13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1C183-4EE7-40EE-89E9-739B7F47324C}"/>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7CF6BDAD-1356-4A98-AF33-8E6AEF16FC08}"/>
              </a:ext>
            </a:extLst>
          </p:cNvPr>
          <p:cNvSpPr>
            <a:spLocks noGrp="1"/>
          </p:cNvSpPr>
          <p:nvPr>
            <p:ph type="body" sz="quarter" idx="10"/>
          </p:nvPr>
        </p:nvSpPr>
        <p:spPr/>
        <p:txBody>
          <a:bodyPr/>
          <a:lstStyle/>
          <a:p>
            <a:r>
              <a:rPr lang="ar-EG" dirty="0"/>
              <a:t>إنلوغوس إنشيري إنتيه إفيوت: إثمين إيڤول شا إينيه: أفئي أفسوت تين خين نين نوڤي</a:t>
            </a:r>
            <a:endParaRPr lang="en-GB" dirty="0"/>
          </a:p>
        </p:txBody>
      </p:sp>
      <p:sp>
        <p:nvSpPr>
          <p:cNvPr id="4" name="Text Placeholder 3">
            <a:extLst>
              <a:ext uri="{FF2B5EF4-FFF2-40B4-BE49-F238E27FC236}">
                <a16:creationId xmlns:a16="http://schemas.microsoft.com/office/drawing/2014/main" id="{61BB6299-7268-4318-A3C0-629907899E8D}"/>
              </a:ext>
            </a:extLst>
          </p:cNvPr>
          <p:cNvSpPr>
            <a:spLocks noGrp="1"/>
          </p:cNvSpPr>
          <p:nvPr>
            <p:ph type="body" sz="quarter" idx="11"/>
          </p:nvPr>
        </p:nvSpPr>
        <p:spPr/>
        <p:txBody>
          <a:bodyPr anchor="ctr"/>
          <a:lstStyle/>
          <a:p>
            <a:r>
              <a:rPr lang="ar-EG" dirty="0"/>
              <a:t>الدائم إلي الآبد، ليخلــّصنا من خطايانا.</a:t>
            </a:r>
            <a:endParaRPr lang="en-GB" dirty="0"/>
          </a:p>
        </p:txBody>
      </p:sp>
      <p:sp>
        <p:nvSpPr>
          <p:cNvPr id="5" name="Text Placeholder 4">
            <a:extLst>
              <a:ext uri="{FF2B5EF4-FFF2-40B4-BE49-F238E27FC236}">
                <a16:creationId xmlns:a16="http://schemas.microsoft.com/office/drawing/2014/main" id="{64C2139F-8180-44FD-8526-9CBDEF19A4E3}"/>
              </a:ext>
            </a:extLst>
          </p:cNvPr>
          <p:cNvSpPr>
            <a:spLocks noGrp="1"/>
          </p:cNvSpPr>
          <p:nvPr>
            <p:ph type="body" sz="quarter" idx="12"/>
          </p:nvPr>
        </p:nvSpPr>
        <p:spPr/>
        <p:txBody>
          <a:bodyPr/>
          <a:lstStyle/>
          <a:p>
            <a:r>
              <a:rPr lang="en-GB" dirty="0"/>
              <a:t> `</a:t>
            </a:r>
            <a:r>
              <a:rPr lang="en-GB" dirty="0" err="1"/>
              <a:t>nLogoc</a:t>
            </a:r>
            <a:r>
              <a:rPr lang="en-GB" dirty="0"/>
              <a:t> `</a:t>
            </a:r>
            <a:r>
              <a:rPr lang="en-GB" dirty="0" err="1"/>
              <a:t>nSyri</a:t>
            </a:r>
            <a:r>
              <a:rPr lang="en-GB" dirty="0"/>
              <a:t> `</a:t>
            </a:r>
            <a:r>
              <a:rPr lang="en-GB" dirty="0" err="1"/>
              <a:t>nte</a:t>
            </a:r>
            <a:r>
              <a:rPr lang="en-GB" dirty="0"/>
              <a:t> </a:t>
            </a:r>
            <a:r>
              <a:rPr lang="en-GB" dirty="0" err="1"/>
              <a:t>Viwt</a:t>
            </a:r>
            <a:r>
              <a:rPr lang="en-GB" dirty="0"/>
              <a:t> </a:t>
            </a:r>
            <a:r>
              <a:rPr lang="en-GB" dirty="0" err="1"/>
              <a:t>e;myn</a:t>
            </a:r>
            <a:r>
              <a:rPr lang="en-GB" dirty="0"/>
              <a:t> `</a:t>
            </a:r>
            <a:r>
              <a:rPr lang="en-GB" dirty="0" err="1"/>
              <a:t>ebol</a:t>
            </a:r>
            <a:r>
              <a:rPr lang="en-GB" dirty="0"/>
              <a:t> </a:t>
            </a:r>
            <a:r>
              <a:rPr lang="en-GB" dirty="0" err="1"/>
              <a:t>sa</a:t>
            </a:r>
            <a:r>
              <a:rPr lang="en-GB" dirty="0"/>
              <a:t> `</a:t>
            </a:r>
            <a:r>
              <a:rPr lang="en-GB" dirty="0" err="1"/>
              <a:t>eneh</a:t>
            </a:r>
            <a:r>
              <a:rPr lang="en-GB" dirty="0"/>
              <a:t>@ </a:t>
            </a:r>
            <a:r>
              <a:rPr lang="en-GB" dirty="0" err="1"/>
              <a:t>af`i</a:t>
            </a:r>
            <a:r>
              <a:rPr lang="en-GB" dirty="0"/>
              <a:t> </a:t>
            </a:r>
            <a:r>
              <a:rPr lang="en-GB" dirty="0" err="1"/>
              <a:t>afcotten</a:t>
            </a:r>
            <a:r>
              <a:rPr lang="en-GB" dirty="0"/>
              <a:t> </a:t>
            </a:r>
            <a:r>
              <a:rPr lang="en-GB" dirty="0" err="1"/>
              <a:t>qen</a:t>
            </a:r>
            <a:r>
              <a:rPr lang="en-GB" dirty="0"/>
              <a:t> </a:t>
            </a:r>
            <a:r>
              <a:rPr lang="en-GB" dirty="0" err="1"/>
              <a:t>nennobi</a:t>
            </a:r>
            <a:r>
              <a:rPr lang="en-GB" dirty="0"/>
              <a:t>.</a:t>
            </a:r>
          </a:p>
        </p:txBody>
      </p:sp>
    </p:spTree>
    <p:extLst>
      <p:ext uri="{BB962C8B-B14F-4D97-AF65-F5344CB8AC3E}">
        <p14:creationId xmlns:p14="http://schemas.microsoft.com/office/powerpoint/2010/main" val="3974588154"/>
      </p:ext>
    </p:extLst>
  </p:cSld>
  <p:clrMapOvr>
    <a:masterClrMapping/>
  </p:clrMapOvr>
</p:sld>
</file>

<file path=ppt/slides/slide13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84F816B-4176-4D97-9D72-5C003F1CE81A}"/>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6A6A7188-D6A8-4A59-914A-9CD45791B8C4}"/>
              </a:ext>
            </a:extLst>
          </p:cNvPr>
          <p:cNvSpPr>
            <a:spLocks noGrp="1"/>
          </p:cNvSpPr>
          <p:nvPr>
            <p:ph type="body" sz="quarter" idx="10"/>
          </p:nvPr>
        </p:nvSpPr>
        <p:spPr/>
        <p:txBody>
          <a:bodyPr/>
          <a:lstStyle/>
          <a:p>
            <a:r>
              <a:rPr lang="ar-EG" sz="3300" dirty="0"/>
              <a:t>شيريه ثي إثميه إن إهموت: شيريه ثي إيطاس چيم إهموت: شيريه ثي إيطاس ميس بخرستوس: أووه إبشويس شوب نيه ميه.</a:t>
            </a:r>
            <a:endParaRPr lang="en-GB" sz="3300" dirty="0"/>
          </a:p>
        </p:txBody>
      </p:sp>
      <p:sp>
        <p:nvSpPr>
          <p:cNvPr id="4" name="Text Placeholder 3">
            <a:extLst>
              <a:ext uri="{FF2B5EF4-FFF2-40B4-BE49-F238E27FC236}">
                <a16:creationId xmlns:a16="http://schemas.microsoft.com/office/drawing/2014/main" id="{AD5781D1-97FC-4391-97EF-A8816F10F956}"/>
              </a:ext>
            </a:extLst>
          </p:cNvPr>
          <p:cNvSpPr>
            <a:spLocks noGrp="1"/>
          </p:cNvSpPr>
          <p:nvPr>
            <p:ph type="body" sz="quarter" idx="11"/>
          </p:nvPr>
        </p:nvSpPr>
        <p:spPr/>
        <p:txBody>
          <a:bodyPr/>
          <a:lstStyle/>
          <a:p>
            <a:r>
              <a:rPr lang="ar-EG" sz="3600" dirty="0"/>
              <a:t>السلام لكِ يا ممتلئة نعمة، السلام لكِ يا من وجدتِ نعمة، السلام لكِ يا من ولدتِ المسيح، الرب معكِ.</a:t>
            </a:r>
            <a:endParaRPr lang="en-GB" sz="3600" dirty="0"/>
          </a:p>
        </p:txBody>
      </p:sp>
      <p:sp>
        <p:nvSpPr>
          <p:cNvPr id="5" name="Text Placeholder 4">
            <a:extLst>
              <a:ext uri="{FF2B5EF4-FFF2-40B4-BE49-F238E27FC236}">
                <a16:creationId xmlns:a16="http://schemas.microsoft.com/office/drawing/2014/main" id="{1236880A-D68F-4942-8216-0FEB2CCB214C}"/>
              </a:ext>
            </a:extLst>
          </p:cNvPr>
          <p:cNvSpPr>
            <a:spLocks noGrp="1"/>
          </p:cNvSpPr>
          <p:nvPr>
            <p:ph type="body" sz="quarter" idx="12"/>
          </p:nvPr>
        </p:nvSpPr>
        <p:spPr>
          <a:xfrm>
            <a:off x="0" y="4713896"/>
            <a:ext cx="9144000" cy="1189740"/>
          </a:xfrm>
        </p:spPr>
        <p:txBody>
          <a:bodyPr/>
          <a:lstStyle/>
          <a:p>
            <a:r>
              <a:rPr lang="en-GB" sz="3900" dirty="0"/>
              <a:t>&lt;ere ;</a:t>
            </a:r>
            <a:r>
              <a:rPr lang="en-GB" sz="3900" dirty="0" err="1"/>
              <a:t>ye;meh</a:t>
            </a:r>
            <a:r>
              <a:rPr lang="en-GB" sz="3900" dirty="0"/>
              <a:t> `</a:t>
            </a:r>
            <a:r>
              <a:rPr lang="en-GB" sz="3900" dirty="0" err="1"/>
              <a:t>n`hmot</a:t>
            </a:r>
            <a:r>
              <a:rPr lang="en-GB" sz="3900" dirty="0"/>
              <a:t>@ ,ere ;</a:t>
            </a:r>
            <a:r>
              <a:rPr lang="en-GB" sz="3900" dirty="0" err="1"/>
              <a:t>y`etacjem</a:t>
            </a:r>
            <a:r>
              <a:rPr lang="en-GB" sz="3900" dirty="0"/>
              <a:t> `</a:t>
            </a:r>
            <a:r>
              <a:rPr lang="en-GB" sz="3900" dirty="0" err="1"/>
              <a:t>hmot</a:t>
            </a:r>
            <a:r>
              <a:rPr lang="en-GB" sz="3900" dirty="0"/>
              <a:t>@ ,ere ;</a:t>
            </a:r>
            <a:r>
              <a:rPr lang="en-GB" sz="3900" dirty="0" err="1"/>
              <a:t>y`etacmec</a:t>
            </a:r>
            <a:r>
              <a:rPr lang="en-GB" sz="3900" dirty="0"/>
              <a:t> P=,=c@ </a:t>
            </a:r>
            <a:r>
              <a:rPr lang="en-GB" sz="3900" dirty="0" err="1"/>
              <a:t>ouoh</a:t>
            </a:r>
            <a:r>
              <a:rPr lang="en-GB" sz="3900" dirty="0"/>
              <a:t> P=o=c sop </a:t>
            </a:r>
            <a:r>
              <a:rPr lang="en-GB" sz="3900" dirty="0" err="1"/>
              <a:t>neme</a:t>
            </a:r>
            <a:r>
              <a:rPr lang="en-GB" sz="3900" dirty="0"/>
              <a:t>.</a:t>
            </a:r>
          </a:p>
        </p:txBody>
      </p:sp>
    </p:spTree>
    <p:extLst>
      <p:ext uri="{BB962C8B-B14F-4D97-AF65-F5344CB8AC3E}">
        <p14:creationId xmlns:p14="http://schemas.microsoft.com/office/powerpoint/2010/main" val="388145438"/>
      </p:ext>
    </p:extLst>
  </p:cSld>
  <p:clrMapOvr>
    <a:masterClrMapping/>
  </p:clrMapOvr>
</p:sld>
</file>

<file path=ppt/slides/slide13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3B3B198-3989-49DE-874B-080CA6F813CE}"/>
              </a:ext>
            </a:extLst>
          </p:cNvPr>
          <p:cNvSpPr>
            <a:spLocks noGrp="1"/>
          </p:cNvSpPr>
          <p:nvPr>
            <p:ph type="title"/>
          </p:nvPr>
        </p:nvSpPr>
        <p:spPr/>
        <p:txBody>
          <a:bodyPr/>
          <a:lstStyle/>
          <a:p>
            <a:endParaRPr lang="en-GB"/>
          </a:p>
        </p:txBody>
      </p:sp>
      <p:sp>
        <p:nvSpPr>
          <p:cNvPr id="7" name="Text Placeholder 6">
            <a:extLst>
              <a:ext uri="{FF2B5EF4-FFF2-40B4-BE49-F238E27FC236}">
                <a16:creationId xmlns:a16="http://schemas.microsoft.com/office/drawing/2014/main" id="{DDFDEACA-6CA5-4A43-831B-DF7DB9A532D4}"/>
              </a:ext>
            </a:extLst>
          </p:cNvPr>
          <p:cNvSpPr>
            <a:spLocks noGrp="1"/>
          </p:cNvSpPr>
          <p:nvPr>
            <p:ph type="body" sz="quarter" idx="10"/>
          </p:nvPr>
        </p:nvSpPr>
        <p:spPr/>
        <p:txBody>
          <a:bodyPr/>
          <a:lstStyle/>
          <a:p>
            <a:r>
              <a:rPr lang="ar-EG" sz="3100" dirty="0"/>
              <a:t>أفموتي إيرو چيه إثماڤ إمفنوتي: بي أوورو إممي مينينسا إثريه ماسف: آريه أوهي إريه أوي إمبارثينوس: خين أوهوب إمباراذوكسون.</a:t>
            </a:r>
            <a:endParaRPr lang="en-GB" sz="3100" dirty="0"/>
          </a:p>
        </p:txBody>
      </p:sp>
      <p:sp>
        <p:nvSpPr>
          <p:cNvPr id="8" name="Text Placeholder 7">
            <a:extLst>
              <a:ext uri="{FF2B5EF4-FFF2-40B4-BE49-F238E27FC236}">
                <a16:creationId xmlns:a16="http://schemas.microsoft.com/office/drawing/2014/main" id="{7CD2D6F7-3660-4C85-91CA-C86017F06CA1}"/>
              </a:ext>
            </a:extLst>
          </p:cNvPr>
          <p:cNvSpPr>
            <a:spLocks noGrp="1"/>
          </p:cNvSpPr>
          <p:nvPr>
            <p:ph type="body" sz="quarter" idx="11"/>
          </p:nvPr>
        </p:nvSpPr>
        <p:spPr>
          <a:xfrm>
            <a:off x="0" y="3710610"/>
            <a:ext cx="9144000" cy="702364"/>
          </a:xfrm>
        </p:spPr>
        <p:txBody>
          <a:bodyPr anchor="ctr"/>
          <a:lstStyle/>
          <a:p>
            <a:r>
              <a:rPr lang="ar-EG" sz="3100" dirty="0"/>
              <a:t>دعيتِ أم اللـه، الملك الحقيقي، وبعدما ولدته بقيتِ، عذراء بأمرٍ عجيب.</a:t>
            </a:r>
            <a:endParaRPr lang="en-GB" sz="3100" dirty="0"/>
          </a:p>
        </p:txBody>
      </p:sp>
      <p:sp>
        <p:nvSpPr>
          <p:cNvPr id="9" name="Text Placeholder 8">
            <a:extLst>
              <a:ext uri="{FF2B5EF4-FFF2-40B4-BE49-F238E27FC236}">
                <a16:creationId xmlns:a16="http://schemas.microsoft.com/office/drawing/2014/main" id="{B45857BF-0E18-44C6-989D-8B03DC172590}"/>
              </a:ext>
            </a:extLst>
          </p:cNvPr>
          <p:cNvSpPr>
            <a:spLocks noGrp="1"/>
          </p:cNvSpPr>
          <p:nvPr>
            <p:ph type="body" sz="quarter" idx="12"/>
          </p:nvPr>
        </p:nvSpPr>
        <p:spPr>
          <a:xfrm>
            <a:off x="0" y="4334940"/>
            <a:ext cx="9144000" cy="1189740"/>
          </a:xfrm>
        </p:spPr>
        <p:txBody>
          <a:bodyPr/>
          <a:lstStyle/>
          <a:p>
            <a:r>
              <a:rPr lang="en-GB" sz="3600" dirty="0" err="1"/>
              <a:t>Aumou</a:t>
            </a:r>
            <a:r>
              <a:rPr lang="en-GB" sz="3600" dirty="0"/>
              <a:t>] `</a:t>
            </a:r>
            <a:r>
              <a:rPr lang="en-GB" sz="3600" dirty="0" err="1"/>
              <a:t>ero</a:t>
            </a:r>
            <a:r>
              <a:rPr lang="en-GB" sz="3600" dirty="0"/>
              <a:t> je `;</a:t>
            </a:r>
            <a:r>
              <a:rPr lang="en-GB" sz="3600" dirty="0" err="1"/>
              <a:t>mau</a:t>
            </a:r>
            <a:r>
              <a:rPr lang="en-GB" sz="3600" dirty="0"/>
              <a:t> `mV]@ </a:t>
            </a:r>
            <a:r>
              <a:rPr lang="en-GB" sz="3600" dirty="0" err="1"/>
              <a:t>piOuro</a:t>
            </a:r>
            <a:r>
              <a:rPr lang="en-GB" sz="3600" dirty="0"/>
              <a:t> `</a:t>
            </a:r>
            <a:r>
              <a:rPr lang="en-GB" sz="3600" dirty="0" err="1"/>
              <a:t>mmyi</a:t>
            </a:r>
            <a:r>
              <a:rPr lang="en-GB" sz="3600" dirty="0"/>
              <a:t> </a:t>
            </a:r>
            <a:r>
              <a:rPr lang="en-GB" sz="3600" dirty="0" err="1"/>
              <a:t>menenca</a:t>
            </a:r>
            <a:r>
              <a:rPr lang="en-GB" sz="3600" dirty="0"/>
              <a:t> `;</a:t>
            </a:r>
            <a:r>
              <a:rPr lang="en-GB" sz="3600" dirty="0" err="1"/>
              <a:t>remacf</a:t>
            </a:r>
            <a:r>
              <a:rPr lang="en-GB" sz="3600" dirty="0"/>
              <a:t>@ `</a:t>
            </a:r>
            <a:r>
              <a:rPr lang="en-GB" sz="3600" dirty="0" err="1"/>
              <a:t>are`ohi</a:t>
            </a:r>
            <a:r>
              <a:rPr lang="en-GB" sz="3600" dirty="0"/>
              <a:t> `</a:t>
            </a:r>
            <a:r>
              <a:rPr lang="en-GB" sz="3600" dirty="0" err="1"/>
              <a:t>ereoi</a:t>
            </a:r>
            <a:r>
              <a:rPr lang="en-GB" sz="3600" dirty="0"/>
              <a:t> `</a:t>
            </a:r>
            <a:r>
              <a:rPr lang="en-GB" sz="3600" dirty="0" err="1"/>
              <a:t>mpar;enoc</a:t>
            </a:r>
            <a:r>
              <a:rPr lang="en-GB" sz="3600" dirty="0"/>
              <a:t>@ </a:t>
            </a:r>
            <a:r>
              <a:rPr lang="en-GB" sz="3600" dirty="0" err="1"/>
              <a:t>qen</a:t>
            </a:r>
            <a:r>
              <a:rPr lang="en-GB" sz="3600" dirty="0"/>
              <a:t> </a:t>
            </a:r>
            <a:r>
              <a:rPr lang="en-GB" sz="3600" dirty="0" err="1"/>
              <a:t>ouhwb</a:t>
            </a:r>
            <a:r>
              <a:rPr lang="en-GB" sz="3600" dirty="0"/>
              <a:t> `</a:t>
            </a:r>
            <a:r>
              <a:rPr lang="en-GB" sz="3600" dirty="0" err="1"/>
              <a:t>mparadoxon</a:t>
            </a:r>
            <a:r>
              <a:rPr lang="en-GB" sz="3600" dirty="0"/>
              <a:t>.</a:t>
            </a:r>
          </a:p>
        </p:txBody>
      </p:sp>
    </p:spTree>
    <p:extLst>
      <p:ext uri="{BB962C8B-B14F-4D97-AF65-F5344CB8AC3E}">
        <p14:creationId xmlns:p14="http://schemas.microsoft.com/office/powerpoint/2010/main" val="4189747630"/>
      </p:ext>
    </p:extLst>
  </p:cSld>
  <p:clrMapOvr>
    <a:masterClrMapping/>
  </p:clrMapOvr>
</p:sld>
</file>

<file path=ppt/slides/slide13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05B32-763E-4B8F-8090-73C8C7634BFA}"/>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1D0B2ED7-D5CF-4DE8-BD4E-9120F4704D23}"/>
              </a:ext>
            </a:extLst>
          </p:cNvPr>
          <p:cNvSpPr>
            <a:spLocks noGrp="1"/>
          </p:cNvSpPr>
          <p:nvPr>
            <p:ph type="body" sz="quarter" idx="10"/>
          </p:nvPr>
        </p:nvSpPr>
        <p:spPr/>
        <p:txBody>
          <a:bodyPr/>
          <a:lstStyle/>
          <a:p>
            <a:r>
              <a:rPr lang="ar-EG" sz="3800" dirty="0"/>
              <a:t>إممانوئيل في إيطاريه إجفوف: إثڤيه فاي أف آريه إيرو: إريه أوي إن أت طاكو: إسطوب إنـچيه تيه بارثينيا.</a:t>
            </a:r>
            <a:endParaRPr lang="en-GB" sz="3800" dirty="0"/>
          </a:p>
        </p:txBody>
      </p:sp>
      <p:sp>
        <p:nvSpPr>
          <p:cNvPr id="4" name="Text Placeholder 3">
            <a:extLst>
              <a:ext uri="{FF2B5EF4-FFF2-40B4-BE49-F238E27FC236}">
                <a16:creationId xmlns:a16="http://schemas.microsoft.com/office/drawing/2014/main" id="{F2203449-AAC9-4DF0-8CDD-5CB8ED96AFE2}"/>
              </a:ext>
            </a:extLst>
          </p:cNvPr>
          <p:cNvSpPr>
            <a:spLocks noGrp="1"/>
          </p:cNvSpPr>
          <p:nvPr>
            <p:ph type="body" sz="quarter" idx="11"/>
          </p:nvPr>
        </p:nvSpPr>
        <p:spPr/>
        <p:txBody>
          <a:bodyPr/>
          <a:lstStyle/>
          <a:p>
            <a:r>
              <a:rPr lang="ar-EG" sz="3600" dirty="0"/>
              <a:t>عمانوئيل الذي ولدتيه، هو حفظكِ، بغير فساد، وبتوليتك مختومة.</a:t>
            </a:r>
            <a:endParaRPr lang="en-GB" sz="3600" dirty="0"/>
          </a:p>
        </p:txBody>
      </p:sp>
      <p:sp>
        <p:nvSpPr>
          <p:cNvPr id="5" name="Text Placeholder 4">
            <a:extLst>
              <a:ext uri="{FF2B5EF4-FFF2-40B4-BE49-F238E27FC236}">
                <a16:creationId xmlns:a16="http://schemas.microsoft.com/office/drawing/2014/main" id="{FE486C86-461A-4A17-A18A-C58BE42AF1A5}"/>
              </a:ext>
            </a:extLst>
          </p:cNvPr>
          <p:cNvSpPr>
            <a:spLocks noGrp="1"/>
          </p:cNvSpPr>
          <p:nvPr>
            <p:ph type="body" sz="quarter" idx="12"/>
          </p:nvPr>
        </p:nvSpPr>
        <p:spPr>
          <a:xfrm>
            <a:off x="0" y="4613882"/>
            <a:ext cx="9144000" cy="1189740"/>
          </a:xfrm>
        </p:spPr>
        <p:txBody>
          <a:bodyPr anchor="ctr"/>
          <a:lstStyle/>
          <a:p>
            <a:r>
              <a:rPr lang="en-GB" sz="3700" dirty="0" err="1"/>
              <a:t>Emmanouyl</a:t>
            </a:r>
            <a:r>
              <a:rPr lang="en-GB" sz="3700" dirty="0"/>
              <a:t> </a:t>
            </a:r>
            <a:r>
              <a:rPr lang="en-GB" sz="3700" dirty="0" err="1"/>
              <a:t>vy`etare`jvof</a:t>
            </a:r>
            <a:r>
              <a:rPr lang="en-GB" sz="3700" dirty="0"/>
              <a:t>@ </a:t>
            </a:r>
            <a:r>
              <a:rPr lang="en-GB" sz="3700" dirty="0" err="1"/>
              <a:t>e;be</a:t>
            </a:r>
            <a:r>
              <a:rPr lang="en-GB" sz="3700" dirty="0"/>
              <a:t> </a:t>
            </a:r>
            <a:r>
              <a:rPr lang="en-GB" sz="3700" dirty="0" err="1"/>
              <a:t>vai</a:t>
            </a:r>
            <a:r>
              <a:rPr lang="en-GB" sz="3700" dirty="0"/>
              <a:t> </a:t>
            </a:r>
            <a:r>
              <a:rPr lang="en-GB" sz="3700" dirty="0" err="1"/>
              <a:t>af`areh</a:t>
            </a:r>
            <a:r>
              <a:rPr lang="en-GB" sz="3700" dirty="0"/>
              <a:t> `</a:t>
            </a:r>
            <a:r>
              <a:rPr lang="en-GB" sz="3700" dirty="0" err="1"/>
              <a:t>ero</a:t>
            </a:r>
            <a:r>
              <a:rPr lang="en-GB" sz="3700" dirty="0"/>
              <a:t> @ `</a:t>
            </a:r>
            <a:r>
              <a:rPr lang="en-GB" sz="3700" dirty="0" err="1"/>
              <a:t>ereoi</a:t>
            </a:r>
            <a:r>
              <a:rPr lang="en-GB" sz="3700" dirty="0"/>
              <a:t> `</a:t>
            </a:r>
            <a:r>
              <a:rPr lang="en-GB" sz="3700" dirty="0" err="1"/>
              <a:t>n`attako</a:t>
            </a:r>
            <a:r>
              <a:rPr lang="en-GB" sz="3700" dirty="0"/>
              <a:t>@ </a:t>
            </a:r>
            <a:r>
              <a:rPr lang="en-GB" sz="3700" dirty="0" err="1"/>
              <a:t>ectob</a:t>
            </a:r>
            <a:r>
              <a:rPr lang="en-GB" sz="3700" dirty="0"/>
              <a:t> `</a:t>
            </a:r>
            <a:r>
              <a:rPr lang="en-GB" sz="3700" dirty="0" err="1"/>
              <a:t>nje</a:t>
            </a:r>
            <a:r>
              <a:rPr lang="en-GB" sz="3700" dirty="0"/>
              <a:t> </a:t>
            </a:r>
            <a:r>
              <a:rPr lang="en-GB" sz="3700" dirty="0" err="1"/>
              <a:t>tepar;eni`a</a:t>
            </a:r>
            <a:r>
              <a:rPr lang="en-GB" sz="3700" dirty="0"/>
              <a:t>.</a:t>
            </a:r>
          </a:p>
        </p:txBody>
      </p:sp>
    </p:spTree>
    <p:extLst>
      <p:ext uri="{BB962C8B-B14F-4D97-AF65-F5344CB8AC3E}">
        <p14:creationId xmlns:p14="http://schemas.microsoft.com/office/powerpoint/2010/main" val="758899746"/>
      </p:ext>
    </p:extLst>
  </p:cSld>
  <p:clrMapOvr>
    <a:masterClrMapping/>
  </p:clrMapOvr>
</p:sld>
</file>

<file path=ppt/slides/slide13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7559D1-BF61-40E4-B49E-975406EBEC80}"/>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6A6A7188-D6A8-4A59-914A-9CD45791B8C4}"/>
              </a:ext>
            </a:extLst>
          </p:cNvPr>
          <p:cNvSpPr>
            <a:spLocks noGrp="1"/>
          </p:cNvSpPr>
          <p:nvPr>
            <p:ph type="body" sz="quarter" idx="10"/>
          </p:nvPr>
        </p:nvSpPr>
        <p:spPr/>
        <p:txBody>
          <a:bodyPr/>
          <a:lstStyle/>
          <a:p>
            <a:r>
              <a:rPr lang="ar-EG" sz="3300" dirty="0"/>
              <a:t>شيريه ثي إثميه إن إهموت: شيريه ثي إيطاس چيم إهموت: شيريه ثي إيطاس ميس بخرستوس: أووه إبشويس شوب نيه ميه.</a:t>
            </a:r>
            <a:endParaRPr lang="en-GB" sz="3300" dirty="0"/>
          </a:p>
        </p:txBody>
      </p:sp>
      <p:sp>
        <p:nvSpPr>
          <p:cNvPr id="4" name="Text Placeholder 3">
            <a:extLst>
              <a:ext uri="{FF2B5EF4-FFF2-40B4-BE49-F238E27FC236}">
                <a16:creationId xmlns:a16="http://schemas.microsoft.com/office/drawing/2014/main" id="{AD5781D1-97FC-4391-97EF-A8816F10F956}"/>
              </a:ext>
            </a:extLst>
          </p:cNvPr>
          <p:cNvSpPr>
            <a:spLocks noGrp="1"/>
          </p:cNvSpPr>
          <p:nvPr>
            <p:ph type="body" sz="quarter" idx="11"/>
          </p:nvPr>
        </p:nvSpPr>
        <p:spPr/>
        <p:txBody>
          <a:bodyPr/>
          <a:lstStyle/>
          <a:p>
            <a:r>
              <a:rPr lang="ar-EG" sz="3600" dirty="0"/>
              <a:t>السلام لكِ يا ممتلئة نعمة، السلام لكِ يا من وجدتِ نعمة، السلام لكِ يا من ولدتِ المسيح، الرب معكِ.</a:t>
            </a:r>
            <a:endParaRPr lang="en-GB" sz="3600" dirty="0"/>
          </a:p>
        </p:txBody>
      </p:sp>
      <p:sp>
        <p:nvSpPr>
          <p:cNvPr id="5" name="Text Placeholder 4">
            <a:extLst>
              <a:ext uri="{FF2B5EF4-FFF2-40B4-BE49-F238E27FC236}">
                <a16:creationId xmlns:a16="http://schemas.microsoft.com/office/drawing/2014/main" id="{1236880A-D68F-4942-8216-0FEB2CCB214C}"/>
              </a:ext>
            </a:extLst>
          </p:cNvPr>
          <p:cNvSpPr>
            <a:spLocks noGrp="1"/>
          </p:cNvSpPr>
          <p:nvPr>
            <p:ph type="body" sz="quarter" idx="12"/>
          </p:nvPr>
        </p:nvSpPr>
        <p:spPr>
          <a:xfrm>
            <a:off x="0" y="4699609"/>
            <a:ext cx="9144000" cy="1189740"/>
          </a:xfrm>
        </p:spPr>
        <p:txBody>
          <a:bodyPr/>
          <a:lstStyle/>
          <a:p>
            <a:r>
              <a:rPr lang="en-GB" sz="3900" dirty="0"/>
              <a:t>&lt;ere ;</a:t>
            </a:r>
            <a:r>
              <a:rPr lang="en-GB" sz="3900" dirty="0" err="1"/>
              <a:t>ye;meh</a:t>
            </a:r>
            <a:r>
              <a:rPr lang="en-GB" sz="3900" dirty="0"/>
              <a:t> `</a:t>
            </a:r>
            <a:r>
              <a:rPr lang="en-GB" sz="3900" dirty="0" err="1"/>
              <a:t>n`hmot</a:t>
            </a:r>
            <a:r>
              <a:rPr lang="en-GB" sz="3900" dirty="0"/>
              <a:t>@ ,ere ;</a:t>
            </a:r>
            <a:r>
              <a:rPr lang="en-GB" sz="3900" dirty="0" err="1"/>
              <a:t>y`etacjem</a:t>
            </a:r>
            <a:r>
              <a:rPr lang="en-GB" sz="3900" dirty="0"/>
              <a:t> `</a:t>
            </a:r>
            <a:r>
              <a:rPr lang="en-GB" sz="3900" dirty="0" err="1"/>
              <a:t>hmot</a:t>
            </a:r>
            <a:r>
              <a:rPr lang="en-GB" sz="3900" dirty="0"/>
              <a:t>@ ,ere ;</a:t>
            </a:r>
            <a:r>
              <a:rPr lang="en-GB" sz="3900" dirty="0" err="1"/>
              <a:t>y`etacmec</a:t>
            </a:r>
            <a:r>
              <a:rPr lang="en-GB" sz="3900" dirty="0"/>
              <a:t> P=,=c@ </a:t>
            </a:r>
            <a:r>
              <a:rPr lang="en-GB" sz="3900" dirty="0" err="1"/>
              <a:t>ouoh</a:t>
            </a:r>
            <a:r>
              <a:rPr lang="en-GB" sz="3900" dirty="0"/>
              <a:t> P=o=c sop </a:t>
            </a:r>
            <a:r>
              <a:rPr lang="en-GB" sz="3900" dirty="0" err="1"/>
              <a:t>neme</a:t>
            </a:r>
            <a:r>
              <a:rPr lang="en-GB" sz="3900" dirty="0"/>
              <a:t>.</a:t>
            </a:r>
          </a:p>
        </p:txBody>
      </p:sp>
    </p:spTree>
    <p:extLst>
      <p:ext uri="{BB962C8B-B14F-4D97-AF65-F5344CB8AC3E}">
        <p14:creationId xmlns:p14="http://schemas.microsoft.com/office/powerpoint/2010/main" val="969998969"/>
      </p:ext>
    </p:extLst>
  </p:cSld>
  <p:clrMapOvr>
    <a:masterClrMapping/>
  </p:clrMapOvr>
</p:sld>
</file>

<file path=ppt/slides/slide13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161E4018-0AD5-4782-AA40-46A58C894044}"/>
              </a:ext>
            </a:extLst>
          </p:cNvPr>
          <p:cNvSpPr>
            <a:spLocks noGrp="1"/>
          </p:cNvSpPr>
          <p:nvPr>
            <p:ph type="title"/>
          </p:nvPr>
        </p:nvSpPr>
        <p:spPr/>
        <p:txBody>
          <a:bodyPr/>
          <a:lstStyle/>
          <a:p>
            <a:endParaRPr lang="en-GB"/>
          </a:p>
        </p:txBody>
      </p:sp>
      <p:sp>
        <p:nvSpPr>
          <p:cNvPr id="11" name="Text Placeholder 10">
            <a:extLst>
              <a:ext uri="{FF2B5EF4-FFF2-40B4-BE49-F238E27FC236}">
                <a16:creationId xmlns:a16="http://schemas.microsoft.com/office/drawing/2014/main" id="{4D7EF430-EA54-472B-BEDF-C73CAF154CF3}"/>
              </a:ext>
            </a:extLst>
          </p:cNvPr>
          <p:cNvSpPr>
            <a:spLocks noGrp="1"/>
          </p:cNvSpPr>
          <p:nvPr>
            <p:ph type="body" sz="quarter" idx="10"/>
          </p:nvPr>
        </p:nvSpPr>
        <p:spPr/>
        <p:txBody>
          <a:bodyPr/>
          <a:lstStyle/>
          <a:p>
            <a:r>
              <a:rPr lang="ar-EG" sz="3100" dirty="0"/>
              <a:t>آريه تين ثونتي إيه تي موكي: ثي إيطا ياكوب ناڤ إيروس: إستشوسي شا ايه إهري إيه إتفيه: إريه إبتشويس هيجوس خين أوو هوتي.</a:t>
            </a:r>
            <a:endParaRPr lang="en-GB" sz="3100" dirty="0"/>
          </a:p>
        </p:txBody>
      </p:sp>
      <p:sp>
        <p:nvSpPr>
          <p:cNvPr id="12" name="Text Placeholder 11">
            <a:extLst>
              <a:ext uri="{FF2B5EF4-FFF2-40B4-BE49-F238E27FC236}">
                <a16:creationId xmlns:a16="http://schemas.microsoft.com/office/drawing/2014/main" id="{3231376A-4D49-4245-A935-0A9AC732B5C1}"/>
              </a:ext>
            </a:extLst>
          </p:cNvPr>
          <p:cNvSpPr>
            <a:spLocks noGrp="1"/>
          </p:cNvSpPr>
          <p:nvPr>
            <p:ph type="body" sz="quarter" idx="11"/>
          </p:nvPr>
        </p:nvSpPr>
        <p:spPr/>
        <p:txBody>
          <a:bodyPr/>
          <a:lstStyle/>
          <a:p>
            <a:r>
              <a:rPr lang="ar-EG" dirty="0"/>
              <a:t>شـُبهتِ بالسلم، الذي رآه يعقوب، مرتفعا إلي السماء، والرب المخوف عليه.</a:t>
            </a:r>
            <a:endParaRPr lang="en-GB" dirty="0"/>
          </a:p>
        </p:txBody>
      </p:sp>
      <p:sp>
        <p:nvSpPr>
          <p:cNvPr id="13" name="Text Placeholder 12">
            <a:extLst>
              <a:ext uri="{FF2B5EF4-FFF2-40B4-BE49-F238E27FC236}">
                <a16:creationId xmlns:a16="http://schemas.microsoft.com/office/drawing/2014/main" id="{5E6BF17C-40D8-4EC9-98B9-1F26A3E3A77F}"/>
              </a:ext>
            </a:extLst>
          </p:cNvPr>
          <p:cNvSpPr>
            <a:spLocks noGrp="1"/>
          </p:cNvSpPr>
          <p:nvPr>
            <p:ph type="body" sz="quarter" idx="12"/>
          </p:nvPr>
        </p:nvSpPr>
        <p:spPr>
          <a:xfrm>
            <a:off x="0" y="4785334"/>
            <a:ext cx="9144000" cy="1189740"/>
          </a:xfrm>
        </p:spPr>
        <p:txBody>
          <a:bodyPr/>
          <a:lstStyle/>
          <a:p>
            <a:r>
              <a:rPr lang="en-GB" sz="3700" dirty="0" err="1"/>
              <a:t>Areten;wn</a:t>
            </a:r>
            <a:r>
              <a:rPr lang="en-GB" sz="3700" dirty="0"/>
              <a:t>] `e]</a:t>
            </a:r>
            <a:r>
              <a:rPr lang="en-GB" sz="3700" dirty="0" err="1"/>
              <a:t>mouki</a:t>
            </a:r>
            <a:r>
              <a:rPr lang="en-GB" sz="3700" dirty="0"/>
              <a:t>@ ;</a:t>
            </a:r>
            <a:r>
              <a:rPr lang="en-GB" sz="3700" dirty="0" err="1"/>
              <a:t>y`etaIakwb</a:t>
            </a:r>
            <a:r>
              <a:rPr lang="en-GB" sz="3700" dirty="0"/>
              <a:t> </a:t>
            </a:r>
            <a:r>
              <a:rPr lang="en-GB" sz="3700" dirty="0" err="1"/>
              <a:t>nau</a:t>
            </a:r>
            <a:r>
              <a:rPr lang="en-GB" sz="3700" dirty="0"/>
              <a:t> `</a:t>
            </a:r>
            <a:r>
              <a:rPr lang="en-GB" sz="3700" dirty="0" err="1"/>
              <a:t>eroc</a:t>
            </a:r>
            <a:r>
              <a:rPr lang="en-GB" sz="3700" dirty="0"/>
              <a:t>@ </a:t>
            </a:r>
            <a:r>
              <a:rPr lang="en-GB" sz="3700" dirty="0" err="1"/>
              <a:t>ec</a:t>
            </a:r>
            <a:r>
              <a:rPr lang="en-GB" sz="3700" dirty="0"/>
              <a:t>[</a:t>
            </a:r>
            <a:r>
              <a:rPr lang="en-GB" sz="3700" dirty="0" err="1"/>
              <a:t>oci</a:t>
            </a:r>
            <a:r>
              <a:rPr lang="en-GB" sz="3700" dirty="0"/>
              <a:t> </a:t>
            </a:r>
            <a:r>
              <a:rPr lang="en-GB" sz="3700" dirty="0" err="1"/>
              <a:t>sa</a:t>
            </a:r>
            <a:r>
              <a:rPr lang="en-GB" sz="3700" dirty="0"/>
              <a:t> `</a:t>
            </a:r>
            <a:r>
              <a:rPr lang="en-GB" sz="3700" dirty="0" err="1"/>
              <a:t>e`hryi</a:t>
            </a:r>
            <a:r>
              <a:rPr lang="en-GB" sz="3700" dirty="0"/>
              <a:t> `</a:t>
            </a:r>
            <a:r>
              <a:rPr lang="en-GB" sz="3700" dirty="0" err="1"/>
              <a:t>e`tve</a:t>
            </a:r>
            <a:r>
              <a:rPr lang="en-GB" sz="3700" dirty="0"/>
              <a:t>@ `ere P=o=c </a:t>
            </a:r>
            <a:r>
              <a:rPr lang="en-GB" sz="3700" dirty="0" err="1"/>
              <a:t>hijwc</a:t>
            </a:r>
            <a:r>
              <a:rPr lang="en-GB" sz="3700" dirty="0"/>
              <a:t> </a:t>
            </a:r>
            <a:r>
              <a:rPr lang="en-GB" sz="3700" dirty="0" err="1"/>
              <a:t>qen</a:t>
            </a:r>
            <a:r>
              <a:rPr lang="en-GB" sz="3700" dirty="0"/>
              <a:t> </a:t>
            </a:r>
            <a:r>
              <a:rPr lang="en-GB" sz="3700" dirty="0" err="1"/>
              <a:t>ouho</a:t>
            </a:r>
            <a:r>
              <a:rPr lang="en-GB" sz="3700" dirty="0"/>
              <a:t>].</a:t>
            </a:r>
          </a:p>
          <a:p>
            <a:endParaRPr lang="en-GB" sz="3700" dirty="0"/>
          </a:p>
        </p:txBody>
      </p:sp>
    </p:spTree>
    <p:extLst>
      <p:ext uri="{BB962C8B-B14F-4D97-AF65-F5344CB8AC3E}">
        <p14:creationId xmlns:p14="http://schemas.microsoft.com/office/powerpoint/2010/main" val="3329568296"/>
      </p:ext>
    </p:extLst>
  </p:cSld>
  <p:clrMapOvr>
    <a:masterClrMapping/>
  </p:clrMapOvr>
</p:sld>
</file>

<file path=ppt/slides/slide13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2B413-4ABF-40D1-8F49-062843138E1A}"/>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04C4A9A4-07BE-4260-A4D6-9CE6C4FE2343}"/>
              </a:ext>
            </a:extLst>
          </p:cNvPr>
          <p:cNvSpPr>
            <a:spLocks noGrp="1"/>
          </p:cNvSpPr>
          <p:nvPr>
            <p:ph type="body" sz="quarter" idx="10"/>
          </p:nvPr>
        </p:nvSpPr>
        <p:spPr/>
        <p:txBody>
          <a:bodyPr/>
          <a:lstStyle/>
          <a:p>
            <a:r>
              <a:rPr lang="ar-EG" dirty="0"/>
              <a:t>شيريه نيه إيڤول هي تو تين: أوثي إيطاس شوب إيروس إمبي آخوريتوس: </a:t>
            </a:r>
            <a:endParaRPr lang="en-GB" dirty="0"/>
          </a:p>
        </p:txBody>
      </p:sp>
      <p:sp>
        <p:nvSpPr>
          <p:cNvPr id="4" name="Text Placeholder 3">
            <a:extLst>
              <a:ext uri="{FF2B5EF4-FFF2-40B4-BE49-F238E27FC236}">
                <a16:creationId xmlns:a16="http://schemas.microsoft.com/office/drawing/2014/main" id="{FB298705-28B8-4A7E-80E0-523541A7D483}"/>
              </a:ext>
            </a:extLst>
          </p:cNvPr>
          <p:cNvSpPr>
            <a:spLocks noGrp="1"/>
          </p:cNvSpPr>
          <p:nvPr>
            <p:ph type="body" sz="quarter" idx="11"/>
          </p:nvPr>
        </p:nvSpPr>
        <p:spPr/>
        <p:txBody>
          <a:bodyPr/>
          <a:lstStyle/>
          <a:p>
            <a:r>
              <a:rPr lang="ar-EG" dirty="0"/>
              <a:t>سلامنا إلي من قبلت، غير المحوي في بطنها، </a:t>
            </a:r>
            <a:endParaRPr lang="en-GB" dirty="0"/>
          </a:p>
        </p:txBody>
      </p:sp>
      <p:sp>
        <p:nvSpPr>
          <p:cNvPr id="5" name="Text Placeholder 4">
            <a:extLst>
              <a:ext uri="{FF2B5EF4-FFF2-40B4-BE49-F238E27FC236}">
                <a16:creationId xmlns:a16="http://schemas.microsoft.com/office/drawing/2014/main" id="{A96FB790-890A-4ABC-B93F-C7B114530C81}"/>
              </a:ext>
            </a:extLst>
          </p:cNvPr>
          <p:cNvSpPr>
            <a:spLocks noGrp="1"/>
          </p:cNvSpPr>
          <p:nvPr>
            <p:ph type="body" sz="quarter" idx="12"/>
          </p:nvPr>
        </p:nvSpPr>
        <p:spPr/>
        <p:txBody>
          <a:bodyPr/>
          <a:lstStyle/>
          <a:p>
            <a:r>
              <a:rPr lang="en-GB" dirty="0"/>
              <a:t>&lt;ere ne `</a:t>
            </a:r>
            <a:r>
              <a:rPr lang="en-GB" dirty="0" err="1"/>
              <a:t>ebolhitoten</a:t>
            </a:r>
            <a:r>
              <a:rPr lang="en-GB" dirty="0"/>
              <a:t>@ `w ;</a:t>
            </a:r>
            <a:r>
              <a:rPr lang="en-GB" dirty="0" err="1"/>
              <a:t>y`etacswp</a:t>
            </a:r>
            <a:r>
              <a:rPr lang="en-GB" dirty="0"/>
              <a:t> `</a:t>
            </a:r>
            <a:r>
              <a:rPr lang="en-GB" dirty="0" err="1"/>
              <a:t>eroc</a:t>
            </a:r>
            <a:r>
              <a:rPr lang="en-GB" dirty="0"/>
              <a:t> `</a:t>
            </a:r>
            <a:r>
              <a:rPr lang="en-GB" dirty="0" err="1"/>
              <a:t>mpi`a,writoc</a:t>
            </a:r>
            <a:r>
              <a:rPr lang="en-GB" dirty="0"/>
              <a:t>@</a:t>
            </a:r>
          </a:p>
        </p:txBody>
      </p:sp>
    </p:spTree>
    <p:extLst>
      <p:ext uri="{BB962C8B-B14F-4D97-AF65-F5344CB8AC3E}">
        <p14:creationId xmlns:p14="http://schemas.microsoft.com/office/powerpoint/2010/main" val="1916774851"/>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45FD8-3085-4B69-9275-3372FF647996}"/>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67F5ECC5-1664-4E33-A67C-94E6E10B1F9A}"/>
              </a:ext>
            </a:extLst>
          </p:cNvPr>
          <p:cNvSpPr>
            <a:spLocks noGrp="1"/>
          </p:cNvSpPr>
          <p:nvPr>
            <p:ph type="body" sz="quarter" idx="10"/>
          </p:nvPr>
        </p:nvSpPr>
        <p:spPr/>
        <p:txBody>
          <a:bodyPr/>
          <a:lstStyle/>
          <a:p>
            <a:r>
              <a:rPr lang="ar-EG" sz="3600" dirty="0"/>
              <a:t>أووه أف ڤور ڤير إمفاراؤو نيم تيف جوم تيرس إيه إفيوم إنشاري: الليلويا چيه بيف ناي شوب شا إينيه.</a:t>
            </a:r>
          </a:p>
        </p:txBody>
      </p:sp>
      <p:sp>
        <p:nvSpPr>
          <p:cNvPr id="4" name="Text Placeholder 3">
            <a:extLst>
              <a:ext uri="{FF2B5EF4-FFF2-40B4-BE49-F238E27FC236}">
                <a16:creationId xmlns:a16="http://schemas.microsoft.com/office/drawing/2014/main" id="{067CDDA1-B541-42F8-B50E-A568CFC0FA0B}"/>
              </a:ext>
            </a:extLst>
          </p:cNvPr>
          <p:cNvSpPr>
            <a:spLocks noGrp="1"/>
          </p:cNvSpPr>
          <p:nvPr>
            <p:ph type="body" sz="quarter" idx="11"/>
          </p:nvPr>
        </p:nvSpPr>
        <p:spPr>
          <a:xfrm>
            <a:off x="0" y="3710609"/>
            <a:ext cx="9144000" cy="689941"/>
          </a:xfrm>
        </p:spPr>
        <p:txBody>
          <a:bodyPr/>
          <a:lstStyle/>
          <a:p>
            <a:r>
              <a:rPr lang="ar-EG" sz="3000" dirty="0"/>
              <a:t>وطرح فرعون وكل قوته في البحر الأحمر، هلليلويا لأن إلى الأبد رحمته.</a:t>
            </a:r>
          </a:p>
        </p:txBody>
      </p:sp>
      <p:sp>
        <p:nvSpPr>
          <p:cNvPr id="5" name="Text Placeholder 4">
            <a:extLst>
              <a:ext uri="{FF2B5EF4-FFF2-40B4-BE49-F238E27FC236}">
                <a16:creationId xmlns:a16="http://schemas.microsoft.com/office/drawing/2014/main" id="{CFD293CB-DFBC-4A36-A711-1AC4DD186C0E}"/>
              </a:ext>
            </a:extLst>
          </p:cNvPr>
          <p:cNvSpPr>
            <a:spLocks noGrp="1"/>
          </p:cNvSpPr>
          <p:nvPr>
            <p:ph type="body" sz="quarter" idx="12"/>
          </p:nvPr>
        </p:nvSpPr>
        <p:spPr>
          <a:xfrm>
            <a:off x="0" y="4400550"/>
            <a:ext cx="9144000" cy="1189740"/>
          </a:xfrm>
        </p:spPr>
        <p:txBody>
          <a:bodyPr/>
          <a:lstStyle/>
          <a:p>
            <a:r>
              <a:rPr lang="en-GB" sz="3400" dirty="0"/>
              <a:t> </a:t>
            </a:r>
            <a:r>
              <a:rPr lang="en-GB" sz="3400" dirty="0" err="1"/>
              <a:t>Ouoh</a:t>
            </a:r>
            <a:r>
              <a:rPr lang="en-GB" sz="3400" dirty="0"/>
              <a:t> </a:t>
            </a:r>
            <a:r>
              <a:rPr lang="en-GB" sz="3400" dirty="0" err="1"/>
              <a:t>afborber</a:t>
            </a:r>
            <a:r>
              <a:rPr lang="en-GB" sz="3400" dirty="0"/>
              <a:t> `</a:t>
            </a:r>
            <a:r>
              <a:rPr lang="en-GB" sz="3400" dirty="0" err="1"/>
              <a:t>mvara`w</a:t>
            </a:r>
            <a:r>
              <a:rPr lang="en-GB" sz="3400" dirty="0"/>
              <a:t> </a:t>
            </a:r>
            <a:r>
              <a:rPr lang="en-GB" sz="3400" dirty="0" err="1"/>
              <a:t>nem</a:t>
            </a:r>
            <a:r>
              <a:rPr lang="en-GB" sz="3400" dirty="0"/>
              <a:t> </a:t>
            </a:r>
            <a:r>
              <a:rPr lang="en-GB" sz="3400" dirty="0" err="1"/>
              <a:t>tefjom</a:t>
            </a:r>
            <a:r>
              <a:rPr lang="en-GB" sz="3400" dirty="0"/>
              <a:t> </a:t>
            </a:r>
            <a:r>
              <a:rPr lang="en-GB" sz="3400" dirty="0" err="1"/>
              <a:t>tyrc</a:t>
            </a:r>
            <a:r>
              <a:rPr lang="en-GB" sz="3400" dirty="0"/>
              <a:t> `</a:t>
            </a:r>
            <a:r>
              <a:rPr lang="en-GB" sz="3400" dirty="0" err="1"/>
              <a:t>e`viom</a:t>
            </a:r>
            <a:r>
              <a:rPr lang="en-GB" sz="3400" dirty="0"/>
              <a:t> `</a:t>
            </a:r>
            <a:r>
              <a:rPr lang="en-GB" sz="3400" dirty="0" err="1"/>
              <a:t>nsari</a:t>
            </a:r>
            <a:r>
              <a:rPr lang="en-GB" sz="3400" dirty="0"/>
              <a:t>@ </a:t>
            </a:r>
            <a:r>
              <a:rPr lang="en-GB" sz="3200" dirty="0" err="1"/>
              <a:t>allyloui`a</a:t>
            </a:r>
            <a:r>
              <a:rPr lang="en-GB" sz="3200" dirty="0"/>
              <a:t> je </a:t>
            </a:r>
            <a:r>
              <a:rPr lang="en-GB" sz="3200" dirty="0" err="1"/>
              <a:t>pefnai</a:t>
            </a:r>
            <a:r>
              <a:rPr lang="en-GB" sz="3200" dirty="0"/>
              <a:t> sop </a:t>
            </a:r>
            <a:r>
              <a:rPr lang="en-GB" sz="3200" dirty="0" err="1"/>
              <a:t>sa</a:t>
            </a:r>
            <a:r>
              <a:rPr lang="en-GB" sz="3200" dirty="0"/>
              <a:t> `</a:t>
            </a:r>
            <a:r>
              <a:rPr lang="en-GB" sz="3200" dirty="0" err="1"/>
              <a:t>eneh</a:t>
            </a:r>
            <a:r>
              <a:rPr lang="en-GB" sz="3200" dirty="0"/>
              <a:t>.</a:t>
            </a:r>
            <a:endParaRPr lang="en-GB" sz="3400" dirty="0"/>
          </a:p>
        </p:txBody>
      </p:sp>
    </p:spTree>
    <p:extLst>
      <p:ext uri="{BB962C8B-B14F-4D97-AF65-F5344CB8AC3E}">
        <p14:creationId xmlns:p14="http://schemas.microsoft.com/office/powerpoint/2010/main" val="1497806114"/>
      </p:ext>
    </p:extLst>
  </p:cSld>
  <p:clrMapOvr>
    <a:masterClrMapping/>
  </p:clrMapOvr>
</p:sld>
</file>

<file path=ppt/slides/slide13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2D0C17-0E56-46BC-9000-48322461E5BC}"/>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B35289C3-3088-4AAB-BB8F-A0C7C8ED36DE}"/>
              </a:ext>
            </a:extLst>
          </p:cNvPr>
          <p:cNvSpPr>
            <a:spLocks noGrp="1"/>
          </p:cNvSpPr>
          <p:nvPr>
            <p:ph type="body" sz="quarter" idx="10"/>
          </p:nvPr>
        </p:nvSpPr>
        <p:spPr/>
        <p:txBody>
          <a:bodyPr/>
          <a:lstStyle/>
          <a:p>
            <a:r>
              <a:rPr lang="ar-EG" dirty="0"/>
              <a:t>خين تيس ميترا إمبارثيه نيكي: أووه إسشوتيم إنصاصا نيڤين.</a:t>
            </a:r>
            <a:endParaRPr lang="en-GB" dirty="0"/>
          </a:p>
        </p:txBody>
      </p:sp>
      <p:sp>
        <p:nvSpPr>
          <p:cNvPr id="4" name="Text Placeholder 3">
            <a:extLst>
              <a:ext uri="{FF2B5EF4-FFF2-40B4-BE49-F238E27FC236}">
                <a16:creationId xmlns:a16="http://schemas.microsoft.com/office/drawing/2014/main" id="{1BF0CF0C-12E9-4543-9AE7-6408139F28D1}"/>
              </a:ext>
            </a:extLst>
          </p:cNvPr>
          <p:cNvSpPr>
            <a:spLocks noGrp="1"/>
          </p:cNvSpPr>
          <p:nvPr>
            <p:ph type="body" sz="quarter" idx="11"/>
          </p:nvPr>
        </p:nvSpPr>
        <p:spPr/>
        <p:txBody>
          <a:bodyPr anchor="ctr"/>
          <a:lstStyle/>
          <a:p>
            <a:r>
              <a:rPr lang="ar-EG" dirty="0"/>
              <a:t>وبتوليتها مختومة، من كل ناحية.</a:t>
            </a:r>
            <a:endParaRPr lang="en-GB" dirty="0"/>
          </a:p>
        </p:txBody>
      </p:sp>
      <p:sp>
        <p:nvSpPr>
          <p:cNvPr id="5" name="Text Placeholder 4">
            <a:extLst>
              <a:ext uri="{FF2B5EF4-FFF2-40B4-BE49-F238E27FC236}">
                <a16:creationId xmlns:a16="http://schemas.microsoft.com/office/drawing/2014/main" id="{B0280731-686C-4A23-9A8B-5E09C8418E3C}"/>
              </a:ext>
            </a:extLst>
          </p:cNvPr>
          <p:cNvSpPr>
            <a:spLocks noGrp="1"/>
          </p:cNvSpPr>
          <p:nvPr>
            <p:ph type="body" sz="quarter" idx="12"/>
          </p:nvPr>
        </p:nvSpPr>
        <p:spPr/>
        <p:txBody>
          <a:bodyPr/>
          <a:lstStyle/>
          <a:p>
            <a:r>
              <a:rPr lang="pl-PL" dirty="0"/>
              <a:t>qen tecmytria `mpar;eniky@ ouoh ecsotem `ncaca niben.</a:t>
            </a:r>
          </a:p>
        </p:txBody>
      </p:sp>
    </p:spTree>
    <p:extLst>
      <p:ext uri="{BB962C8B-B14F-4D97-AF65-F5344CB8AC3E}">
        <p14:creationId xmlns:p14="http://schemas.microsoft.com/office/powerpoint/2010/main" val="1494141588"/>
      </p:ext>
    </p:extLst>
  </p:cSld>
  <p:clrMapOvr>
    <a:masterClrMapping/>
  </p:clrMapOvr>
</p:sld>
</file>

<file path=ppt/slides/slide13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272A6-3857-4A44-8432-E584590EE058}"/>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BBC39E32-1D73-40DA-AD3D-049BD5232122}"/>
              </a:ext>
            </a:extLst>
          </p:cNvPr>
          <p:cNvSpPr>
            <a:spLocks noGrp="1"/>
          </p:cNvSpPr>
          <p:nvPr>
            <p:ph type="body" sz="quarter" idx="10"/>
          </p:nvPr>
        </p:nvSpPr>
        <p:spPr>
          <a:xfrm>
            <a:off x="0" y="5843587"/>
            <a:ext cx="9144000" cy="1007787"/>
          </a:xfrm>
        </p:spPr>
        <p:txBody>
          <a:bodyPr/>
          <a:lstStyle/>
          <a:p>
            <a:r>
              <a:rPr lang="ar-EG" sz="3200" dirty="0"/>
              <a:t>آريه شوبي نان إن أوو إبروسطاتيس: ناهرين إفنوتي بين ريفسوتي: </a:t>
            </a:r>
            <a:r>
              <a:rPr lang="ar-EG" sz="3600" dirty="0"/>
              <a:t>في إيطاف تشي ساركس إيڤول إنخيتي: إثڤيه بين أوجاي.</a:t>
            </a:r>
            <a:endParaRPr lang="en-GB" sz="3200" dirty="0"/>
          </a:p>
        </p:txBody>
      </p:sp>
      <p:sp>
        <p:nvSpPr>
          <p:cNvPr id="4" name="Text Placeholder 3">
            <a:extLst>
              <a:ext uri="{FF2B5EF4-FFF2-40B4-BE49-F238E27FC236}">
                <a16:creationId xmlns:a16="http://schemas.microsoft.com/office/drawing/2014/main" id="{8C5A78F4-6B43-424D-B324-442D9F546EE9}"/>
              </a:ext>
            </a:extLst>
          </p:cNvPr>
          <p:cNvSpPr>
            <a:spLocks noGrp="1"/>
          </p:cNvSpPr>
          <p:nvPr>
            <p:ph type="body" sz="quarter" idx="11"/>
          </p:nvPr>
        </p:nvSpPr>
        <p:spPr>
          <a:xfrm>
            <a:off x="0" y="3710609"/>
            <a:ext cx="9144000" cy="943238"/>
          </a:xfrm>
        </p:spPr>
        <p:txBody>
          <a:bodyPr/>
          <a:lstStyle/>
          <a:p>
            <a:r>
              <a:rPr lang="ar-EG" dirty="0"/>
              <a:t>صرتِ لنا شفيعة، أمام اللـه مخلــّصنا، الذي تجسد منكِ، لأجل خلاصنا.</a:t>
            </a:r>
            <a:endParaRPr lang="en-GB" dirty="0"/>
          </a:p>
        </p:txBody>
      </p:sp>
      <p:sp>
        <p:nvSpPr>
          <p:cNvPr id="5" name="Text Placeholder 4">
            <a:extLst>
              <a:ext uri="{FF2B5EF4-FFF2-40B4-BE49-F238E27FC236}">
                <a16:creationId xmlns:a16="http://schemas.microsoft.com/office/drawing/2014/main" id="{E57C84BF-88ED-444D-8091-E7A6A69F0847}"/>
              </a:ext>
            </a:extLst>
          </p:cNvPr>
          <p:cNvSpPr>
            <a:spLocks noGrp="1"/>
          </p:cNvSpPr>
          <p:nvPr>
            <p:ph type="body" sz="quarter" idx="12"/>
          </p:nvPr>
        </p:nvSpPr>
        <p:spPr>
          <a:xfrm>
            <a:off x="0" y="4653847"/>
            <a:ext cx="9144000" cy="1189740"/>
          </a:xfrm>
        </p:spPr>
        <p:txBody>
          <a:bodyPr anchor="ctr"/>
          <a:lstStyle/>
          <a:p>
            <a:r>
              <a:rPr lang="en-GB" sz="3400" dirty="0" err="1"/>
              <a:t>Areswpi</a:t>
            </a:r>
            <a:r>
              <a:rPr lang="en-GB" sz="3400" dirty="0"/>
              <a:t> nan `</a:t>
            </a:r>
            <a:r>
              <a:rPr lang="en-GB" sz="3400" dirty="0" err="1"/>
              <a:t>nou`proctatyc</a:t>
            </a:r>
            <a:r>
              <a:rPr lang="en-GB" sz="3400" dirty="0"/>
              <a:t>@ </a:t>
            </a:r>
            <a:r>
              <a:rPr lang="en-GB" sz="3400" dirty="0" err="1"/>
              <a:t>nahren</a:t>
            </a:r>
            <a:r>
              <a:rPr lang="en-GB" sz="3400" dirty="0"/>
              <a:t> V] </a:t>
            </a:r>
            <a:r>
              <a:rPr lang="en-GB" sz="3400" dirty="0" err="1"/>
              <a:t>penrefcw</a:t>
            </a:r>
            <a:r>
              <a:rPr lang="en-GB" sz="3400" dirty="0"/>
              <a:t>] </a:t>
            </a:r>
            <a:r>
              <a:rPr lang="en-GB" sz="3600" dirty="0"/>
              <a:t>@ </a:t>
            </a:r>
            <a:r>
              <a:rPr lang="en-GB" sz="3600" dirty="0" err="1"/>
              <a:t>vy`etaf</a:t>
            </a:r>
            <a:r>
              <a:rPr lang="en-GB" sz="3600" dirty="0"/>
              <a:t>[</a:t>
            </a:r>
            <a:r>
              <a:rPr lang="en-GB" sz="3600" dirty="0" err="1"/>
              <a:t>icarx</a:t>
            </a:r>
            <a:r>
              <a:rPr lang="en-GB" sz="3600" dirty="0"/>
              <a:t> `</a:t>
            </a:r>
            <a:r>
              <a:rPr lang="en-GB" sz="3600" dirty="0" err="1"/>
              <a:t>ebol`nqy</a:t>
            </a:r>
            <a:r>
              <a:rPr lang="en-GB" sz="3600" dirty="0"/>
              <a:t>]@ </a:t>
            </a:r>
            <a:r>
              <a:rPr lang="en-GB" sz="3600" dirty="0" err="1"/>
              <a:t>e;be</a:t>
            </a:r>
            <a:r>
              <a:rPr lang="en-GB" sz="3600" dirty="0"/>
              <a:t> </a:t>
            </a:r>
            <a:r>
              <a:rPr lang="en-GB" sz="3600" dirty="0" err="1"/>
              <a:t>penoujai</a:t>
            </a:r>
            <a:r>
              <a:rPr lang="en-GB" sz="3600" dirty="0"/>
              <a:t>.</a:t>
            </a:r>
            <a:endParaRPr lang="en-GB" sz="3400" dirty="0"/>
          </a:p>
        </p:txBody>
      </p:sp>
    </p:spTree>
    <p:extLst>
      <p:ext uri="{BB962C8B-B14F-4D97-AF65-F5344CB8AC3E}">
        <p14:creationId xmlns:p14="http://schemas.microsoft.com/office/powerpoint/2010/main" val="2861863700"/>
      </p:ext>
    </p:extLst>
  </p:cSld>
  <p:clrMapOvr>
    <a:masterClrMapping/>
  </p:clrMapOvr>
</p:sld>
</file>

<file path=ppt/slides/slide13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13416D1-4F26-4670-AB7B-3DD25858EBBC}"/>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6A6A7188-D6A8-4A59-914A-9CD45791B8C4}"/>
              </a:ext>
            </a:extLst>
          </p:cNvPr>
          <p:cNvSpPr>
            <a:spLocks noGrp="1"/>
          </p:cNvSpPr>
          <p:nvPr>
            <p:ph type="body" sz="quarter" idx="10"/>
          </p:nvPr>
        </p:nvSpPr>
        <p:spPr/>
        <p:txBody>
          <a:bodyPr/>
          <a:lstStyle/>
          <a:p>
            <a:r>
              <a:rPr lang="ar-EG" sz="3300" dirty="0"/>
              <a:t>شيريه ثي إثميه إن إهموت: شيريه ثي إيطاس چيم إهموت: شيريه ثي إيطاس ميس بخرستوس: أووه إبشويس شوب نيه ميه.</a:t>
            </a:r>
            <a:endParaRPr lang="en-GB" sz="3300" dirty="0"/>
          </a:p>
        </p:txBody>
      </p:sp>
      <p:sp>
        <p:nvSpPr>
          <p:cNvPr id="4" name="Text Placeholder 3">
            <a:extLst>
              <a:ext uri="{FF2B5EF4-FFF2-40B4-BE49-F238E27FC236}">
                <a16:creationId xmlns:a16="http://schemas.microsoft.com/office/drawing/2014/main" id="{AD5781D1-97FC-4391-97EF-A8816F10F956}"/>
              </a:ext>
            </a:extLst>
          </p:cNvPr>
          <p:cNvSpPr>
            <a:spLocks noGrp="1"/>
          </p:cNvSpPr>
          <p:nvPr>
            <p:ph type="body" sz="quarter" idx="11"/>
          </p:nvPr>
        </p:nvSpPr>
        <p:spPr/>
        <p:txBody>
          <a:bodyPr/>
          <a:lstStyle/>
          <a:p>
            <a:r>
              <a:rPr lang="ar-EG" sz="3600" dirty="0"/>
              <a:t>السلام لكِ يا ممتلئة نعمة، السلام لكِ يا من وجدتِ نعمة، السلام لكِ يا من ولدتِ المسيح، الرب معكِ.</a:t>
            </a:r>
            <a:endParaRPr lang="en-GB" sz="3600" dirty="0"/>
          </a:p>
        </p:txBody>
      </p:sp>
      <p:sp>
        <p:nvSpPr>
          <p:cNvPr id="5" name="Text Placeholder 4">
            <a:extLst>
              <a:ext uri="{FF2B5EF4-FFF2-40B4-BE49-F238E27FC236}">
                <a16:creationId xmlns:a16="http://schemas.microsoft.com/office/drawing/2014/main" id="{1236880A-D68F-4942-8216-0FEB2CCB214C}"/>
              </a:ext>
            </a:extLst>
          </p:cNvPr>
          <p:cNvSpPr>
            <a:spLocks noGrp="1"/>
          </p:cNvSpPr>
          <p:nvPr>
            <p:ph type="body" sz="quarter" idx="12"/>
          </p:nvPr>
        </p:nvSpPr>
        <p:spPr>
          <a:xfrm>
            <a:off x="0" y="4756759"/>
            <a:ext cx="9144000" cy="1189740"/>
          </a:xfrm>
        </p:spPr>
        <p:txBody>
          <a:bodyPr/>
          <a:lstStyle/>
          <a:p>
            <a:r>
              <a:rPr lang="en-GB" sz="3900" dirty="0"/>
              <a:t>&lt;ere ;</a:t>
            </a:r>
            <a:r>
              <a:rPr lang="en-GB" sz="3900" dirty="0" err="1"/>
              <a:t>ye;meh</a:t>
            </a:r>
            <a:r>
              <a:rPr lang="en-GB" sz="3900" dirty="0"/>
              <a:t> `</a:t>
            </a:r>
            <a:r>
              <a:rPr lang="en-GB" sz="3900" dirty="0" err="1"/>
              <a:t>n`hmot</a:t>
            </a:r>
            <a:r>
              <a:rPr lang="en-GB" sz="3900" dirty="0"/>
              <a:t>@ ,ere ;</a:t>
            </a:r>
            <a:r>
              <a:rPr lang="en-GB" sz="3900" dirty="0" err="1"/>
              <a:t>y`etacjem</a:t>
            </a:r>
            <a:r>
              <a:rPr lang="en-GB" sz="3900" dirty="0"/>
              <a:t> `</a:t>
            </a:r>
            <a:r>
              <a:rPr lang="en-GB" sz="3900" dirty="0" err="1"/>
              <a:t>hmot</a:t>
            </a:r>
            <a:r>
              <a:rPr lang="en-GB" sz="3900" dirty="0"/>
              <a:t>@ ,ere ;</a:t>
            </a:r>
            <a:r>
              <a:rPr lang="en-GB" sz="3900" dirty="0" err="1"/>
              <a:t>y`etacmec</a:t>
            </a:r>
            <a:r>
              <a:rPr lang="en-GB" sz="3900" dirty="0"/>
              <a:t> P=,=c@ </a:t>
            </a:r>
            <a:r>
              <a:rPr lang="en-GB" sz="3900" dirty="0" err="1"/>
              <a:t>ouoh</a:t>
            </a:r>
            <a:r>
              <a:rPr lang="en-GB" sz="3900" dirty="0"/>
              <a:t> P=o=c sop </a:t>
            </a:r>
            <a:r>
              <a:rPr lang="en-GB" sz="3900" dirty="0" err="1"/>
              <a:t>neme</a:t>
            </a:r>
            <a:r>
              <a:rPr lang="en-GB" sz="3900" dirty="0"/>
              <a:t>.</a:t>
            </a:r>
          </a:p>
        </p:txBody>
      </p:sp>
    </p:spTree>
    <p:extLst>
      <p:ext uri="{BB962C8B-B14F-4D97-AF65-F5344CB8AC3E}">
        <p14:creationId xmlns:p14="http://schemas.microsoft.com/office/powerpoint/2010/main" val="988748815"/>
      </p:ext>
    </p:extLst>
  </p:cSld>
  <p:clrMapOvr>
    <a:masterClrMapping/>
  </p:clrMapOvr>
</p:sld>
</file>

<file path=ppt/slides/slide13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03F49B0-65B3-48DE-BA2E-7B9D7256A3FA}"/>
              </a:ext>
            </a:extLst>
          </p:cNvPr>
          <p:cNvSpPr>
            <a:spLocks noGrp="1"/>
          </p:cNvSpPr>
          <p:nvPr>
            <p:ph type="title"/>
          </p:nvPr>
        </p:nvSpPr>
        <p:spPr/>
        <p:txBody>
          <a:bodyPr/>
          <a:lstStyle/>
          <a:p>
            <a:endParaRPr lang="en-GB"/>
          </a:p>
        </p:txBody>
      </p:sp>
      <p:sp>
        <p:nvSpPr>
          <p:cNvPr id="7" name="Text Placeholder 6">
            <a:extLst>
              <a:ext uri="{FF2B5EF4-FFF2-40B4-BE49-F238E27FC236}">
                <a16:creationId xmlns:a16="http://schemas.microsoft.com/office/drawing/2014/main" id="{23C6F0B9-CF2C-4280-8138-5801F4829140}"/>
              </a:ext>
            </a:extLst>
          </p:cNvPr>
          <p:cNvSpPr>
            <a:spLocks noGrp="1"/>
          </p:cNvSpPr>
          <p:nvPr>
            <p:ph type="body" sz="quarter" idx="10"/>
          </p:nvPr>
        </p:nvSpPr>
        <p:spPr/>
        <p:txBody>
          <a:bodyPr/>
          <a:lstStyle/>
          <a:p>
            <a:r>
              <a:rPr lang="ar-EG" dirty="0"/>
              <a:t>هيبي إيس إبتشويس أفئي إيڤول إنخيتي: أوثي إت إسمامات إتـچيك إيڤول: </a:t>
            </a:r>
            <a:endParaRPr lang="en-GB" dirty="0"/>
          </a:p>
        </p:txBody>
      </p:sp>
      <p:sp>
        <p:nvSpPr>
          <p:cNvPr id="8" name="Text Placeholder 7">
            <a:extLst>
              <a:ext uri="{FF2B5EF4-FFF2-40B4-BE49-F238E27FC236}">
                <a16:creationId xmlns:a16="http://schemas.microsoft.com/office/drawing/2014/main" id="{B5733AF3-D954-48CD-A0F6-B496D8F1EB02}"/>
              </a:ext>
            </a:extLst>
          </p:cNvPr>
          <p:cNvSpPr>
            <a:spLocks noGrp="1"/>
          </p:cNvSpPr>
          <p:nvPr>
            <p:ph type="body" sz="quarter" idx="11"/>
          </p:nvPr>
        </p:nvSpPr>
        <p:spPr/>
        <p:txBody>
          <a:bodyPr anchor="ctr"/>
          <a:lstStyle/>
          <a:p>
            <a:r>
              <a:rPr lang="ar-EG" dirty="0"/>
              <a:t>هوذا الرب خرج منكِ ،أيتها المباركة الكاملة، </a:t>
            </a:r>
            <a:endParaRPr lang="en-GB" dirty="0"/>
          </a:p>
        </p:txBody>
      </p:sp>
      <p:sp>
        <p:nvSpPr>
          <p:cNvPr id="9" name="Text Placeholder 8">
            <a:extLst>
              <a:ext uri="{FF2B5EF4-FFF2-40B4-BE49-F238E27FC236}">
                <a16:creationId xmlns:a16="http://schemas.microsoft.com/office/drawing/2014/main" id="{077FFE0A-8D44-4F4D-924F-D780878B90FA}"/>
              </a:ext>
            </a:extLst>
          </p:cNvPr>
          <p:cNvSpPr>
            <a:spLocks noGrp="1"/>
          </p:cNvSpPr>
          <p:nvPr>
            <p:ph type="body" sz="quarter" idx="12"/>
          </p:nvPr>
        </p:nvSpPr>
        <p:spPr/>
        <p:txBody>
          <a:bodyPr/>
          <a:lstStyle/>
          <a:p>
            <a:r>
              <a:rPr lang="en-GB" dirty="0" err="1"/>
              <a:t>Hyppe</a:t>
            </a:r>
            <a:r>
              <a:rPr lang="en-GB" dirty="0"/>
              <a:t> </a:t>
            </a:r>
            <a:r>
              <a:rPr lang="en-GB" dirty="0" err="1"/>
              <a:t>ic</a:t>
            </a:r>
            <a:r>
              <a:rPr lang="en-GB" dirty="0"/>
              <a:t> P=o=c </a:t>
            </a:r>
            <a:r>
              <a:rPr lang="en-GB" dirty="0" err="1"/>
              <a:t>af`i</a:t>
            </a:r>
            <a:r>
              <a:rPr lang="en-GB" dirty="0"/>
              <a:t> `</a:t>
            </a:r>
            <a:r>
              <a:rPr lang="en-GB" dirty="0" err="1"/>
              <a:t>ebol`nqy</a:t>
            </a:r>
            <a:r>
              <a:rPr lang="en-GB" dirty="0"/>
              <a:t>]@ `w ;</a:t>
            </a:r>
            <a:r>
              <a:rPr lang="en-GB" dirty="0" err="1"/>
              <a:t>yet`cmamat</a:t>
            </a:r>
            <a:r>
              <a:rPr lang="en-GB" dirty="0"/>
              <a:t> </a:t>
            </a:r>
            <a:r>
              <a:rPr lang="en-GB" dirty="0" err="1"/>
              <a:t>etjyk</a:t>
            </a:r>
            <a:r>
              <a:rPr lang="en-GB" dirty="0"/>
              <a:t> `</a:t>
            </a:r>
            <a:r>
              <a:rPr lang="en-GB" dirty="0" err="1"/>
              <a:t>ebol</a:t>
            </a:r>
            <a:r>
              <a:rPr lang="en-GB" dirty="0"/>
              <a:t>@</a:t>
            </a:r>
          </a:p>
        </p:txBody>
      </p:sp>
    </p:spTree>
    <p:extLst>
      <p:ext uri="{BB962C8B-B14F-4D97-AF65-F5344CB8AC3E}">
        <p14:creationId xmlns:p14="http://schemas.microsoft.com/office/powerpoint/2010/main" val="3384612911"/>
      </p:ext>
    </p:extLst>
  </p:cSld>
  <p:clrMapOvr>
    <a:masterClrMapping/>
  </p:clrMapOvr>
</p:sld>
</file>

<file path=ppt/slides/slide13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CF494C-B152-45F6-BFCC-13BF58001A30}"/>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B9BE0CDF-78CB-4D20-B266-68C3C2F2A75E}"/>
              </a:ext>
            </a:extLst>
          </p:cNvPr>
          <p:cNvSpPr>
            <a:spLocks noGrp="1"/>
          </p:cNvSpPr>
          <p:nvPr>
            <p:ph type="body" sz="quarter" idx="10"/>
          </p:nvPr>
        </p:nvSpPr>
        <p:spPr/>
        <p:txBody>
          <a:bodyPr/>
          <a:lstStyle/>
          <a:p>
            <a:r>
              <a:rPr lang="ar-EG" dirty="0"/>
              <a:t>إيه نوهيم إمبي كوزموس إيطاف ثاميوف: إثڤيه نيف ميت شينهيت إتؤش.</a:t>
            </a:r>
            <a:endParaRPr lang="en-GB" dirty="0"/>
          </a:p>
        </p:txBody>
      </p:sp>
      <p:sp>
        <p:nvSpPr>
          <p:cNvPr id="4" name="Text Placeholder 3">
            <a:extLst>
              <a:ext uri="{FF2B5EF4-FFF2-40B4-BE49-F238E27FC236}">
                <a16:creationId xmlns:a16="http://schemas.microsoft.com/office/drawing/2014/main" id="{5AC7BA5F-9731-4B7C-A445-FC4B97C09E97}"/>
              </a:ext>
            </a:extLst>
          </p:cNvPr>
          <p:cNvSpPr>
            <a:spLocks noGrp="1"/>
          </p:cNvSpPr>
          <p:nvPr>
            <p:ph type="body" sz="quarter" idx="11"/>
          </p:nvPr>
        </p:nvSpPr>
        <p:spPr/>
        <p:txBody>
          <a:bodyPr anchor="b"/>
          <a:lstStyle/>
          <a:p>
            <a:r>
              <a:rPr lang="ar-EG" dirty="0"/>
              <a:t>ليخلص العالم الذي خلقه، حسب كثرة رأفاته.</a:t>
            </a:r>
            <a:endParaRPr lang="en-GB" dirty="0"/>
          </a:p>
        </p:txBody>
      </p:sp>
      <p:sp>
        <p:nvSpPr>
          <p:cNvPr id="5" name="Text Placeholder 4">
            <a:extLst>
              <a:ext uri="{FF2B5EF4-FFF2-40B4-BE49-F238E27FC236}">
                <a16:creationId xmlns:a16="http://schemas.microsoft.com/office/drawing/2014/main" id="{FA9BEFA9-E3C4-4801-8934-7ECC4E70EA94}"/>
              </a:ext>
            </a:extLst>
          </p:cNvPr>
          <p:cNvSpPr>
            <a:spLocks noGrp="1"/>
          </p:cNvSpPr>
          <p:nvPr>
            <p:ph type="body" sz="quarter" idx="12"/>
          </p:nvPr>
        </p:nvSpPr>
        <p:spPr/>
        <p:txBody>
          <a:bodyPr/>
          <a:lstStyle/>
          <a:p>
            <a:r>
              <a:rPr lang="en-GB" dirty="0"/>
              <a:t>`</a:t>
            </a:r>
            <a:r>
              <a:rPr lang="en-GB" dirty="0" err="1"/>
              <a:t>enohem</a:t>
            </a:r>
            <a:r>
              <a:rPr lang="en-GB" dirty="0"/>
              <a:t> `</a:t>
            </a:r>
            <a:r>
              <a:rPr lang="en-GB" dirty="0" err="1"/>
              <a:t>mpikocmoc</a:t>
            </a:r>
            <a:r>
              <a:rPr lang="en-GB" dirty="0"/>
              <a:t> `</a:t>
            </a:r>
            <a:r>
              <a:rPr lang="en-GB" dirty="0" err="1"/>
              <a:t>etaf;amiof</a:t>
            </a:r>
            <a:r>
              <a:rPr lang="en-GB" dirty="0"/>
              <a:t>@ </a:t>
            </a:r>
            <a:r>
              <a:rPr lang="en-GB" dirty="0" err="1"/>
              <a:t>e;be</a:t>
            </a:r>
            <a:r>
              <a:rPr lang="en-GB" dirty="0"/>
              <a:t> </a:t>
            </a:r>
            <a:r>
              <a:rPr lang="en-GB" dirty="0" err="1"/>
              <a:t>nefmetsenhyt</a:t>
            </a:r>
            <a:r>
              <a:rPr lang="en-GB" dirty="0"/>
              <a:t> </a:t>
            </a:r>
            <a:r>
              <a:rPr lang="en-GB" dirty="0" err="1"/>
              <a:t>etos</a:t>
            </a:r>
            <a:r>
              <a:rPr lang="en-GB" dirty="0"/>
              <a:t>.</a:t>
            </a:r>
          </a:p>
        </p:txBody>
      </p:sp>
    </p:spTree>
    <p:extLst>
      <p:ext uri="{BB962C8B-B14F-4D97-AF65-F5344CB8AC3E}">
        <p14:creationId xmlns:p14="http://schemas.microsoft.com/office/powerpoint/2010/main" val="4272402747"/>
      </p:ext>
    </p:extLst>
  </p:cSld>
  <p:clrMapOvr>
    <a:masterClrMapping/>
  </p:clrMapOvr>
</p:sld>
</file>

<file path=ppt/slides/slide13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972D9-1724-477F-A39C-70222086D7BC}"/>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DCE57CC2-6E10-4939-B82B-5F82320D3066}"/>
              </a:ext>
            </a:extLst>
          </p:cNvPr>
          <p:cNvSpPr>
            <a:spLocks noGrp="1"/>
          </p:cNvSpPr>
          <p:nvPr>
            <p:ph type="body" sz="quarter" idx="10"/>
          </p:nvPr>
        </p:nvSpPr>
        <p:spPr>
          <a:xfrm>
            <a:off x="0" y="5661635"/>
            <a:ext cx="9144000" cy="1189740"/>
          </a:xfrm>
        </p:spPr>
        <p:txBody>
          <a:bodyPr/>
          <a:lstStyle/>
          <a:p>
            <a:r>
              <a:rPr lang="ar-EG" sz="3300" dirty="0"/>
              <a:t>تين هوس إيروف تين تي أو أوو ناف: تينير هوؤشيسي إمموف: هوس آغاثوس أووه إم ماي رومي: ناي نان كاطا بيك نيشتي إناي.</a:t>
            </a:r>
            <a:endParaRPr lang="en-GB" sz="3300" dirty="0"/>
          </a:p>
        </p:txBody>
      </p:sp>
      <p:sp>
        <p:nvSpPr>
          <p:cNvPr id="4" name="Text Placeholder 3">
            <a:extLst>
              <a:ext uri="{FF2B5EF4-FFF2-40B4-BE49-F238E27FC236}">
                <a16:creationId xmlns:a16="http://schemas.microsoft.com/office/drawing/2014/main" id="{F9D7A2D9-53DF-4578-8927-96160D6F0281}"/>
              </a:ext>
            </a:extLst>
          </p:cNvPr>
          <p:cNvSpPr>
            <a:spLocks noGrp="1"/>
          </p:cNvSpPr>
          <p:nvPr>
            <p:ph type="body" sz="quarter" idx="11"/>
          </p:nvPr>
        </p:nvSpPr>
        <p:spPr/>
        <p:txBody>
          <a:bodyPr/>
          <a:lstStyle/>
          <a:p>
            <a:r>
              <a:rPr lang="ar-EG" sz="3150" dirty="0"/>
              <a:t>نسبحه ونمجده، ونزيده علوا ً، كصالح ومحب البشر، إرحمنا كعظيم رحمتكِ.</a:t>
            </a:r>
            <a:endParaRPr lang="en-GB" sz="3150" dirty="0"/>
          </a:p>
        </p:txBody>
      </p:sp>
      <p:sp>
        <p:nvSpPr>
          <p:cNvPr id="5" name="Text Placeholder 4">
            <a:extLst>
              <a:ext uri="{FF2B5EF4-FFF2-40B4-BE49-F238E27FC236}">
                <a16:creationId xmlns:a16="http://schemas.microsoft.com/office/drawing/2014/main" id="{EA6A2526-D9F3-4E02-A544-399D18A635E3}"/>
              </a:ext>
            </a:extLst>
          </p:cNvPr>
          <p:cNvSpPr>
            <a:spLocks noGrp="1"/>
          </p:cNvSpPr>
          <p:nvPr>
            <p:ph type="body" sz="quarter" idx="12"/>
          </p:nvPr>
        </p:nvSpPr>
        <p:spPr>
          <a:xfrm>
            <a:off x="0" y="4471895"/>
            <a:ext cx="9144000" cy="1189740"/>
          </a:xfrm>
        </p:spPr>
        <p:txBody>
          <a:bodyPr/>
          <a:lstStyle/>
          <a:p>
            <a:r>
              <a:rPr lang="en-GB" sz="3400" dirty="0" err="1"/>
              <a:t>Tenhwc</a:t>
            </a:r>
            <a:r>
              <a:rPr lang="en-GB" sz="3400" dirty="0"/>
              <a:t> `</a:t>
            </a:r>
            <a:r>
              <a:rPr lang="en-GB" sz="3400" dirty="0" err="1"/>
              <a:t>erof</a:t>
            </a:r>
            <a:r>
              <a:rPr lang="en-GB" sz="3400" dirty="0"/>
              <a:t> ten]`</a:t>
            </a:r>
            <a:r>
              <a:rPr lang="en-GB" sz="3400" dirty="0" err="1"/>
              <a:t>wou</a:t>
            </a:r>
            <a:r>
              <a:rPr lang="en-GB" sz="3400" dirty="0"/>
              <a:t> </a:t>
            </a:r>
            <a:r>
              <a:rPr lang="en-GB" sz="3400" dirty="0" err="1"/>
              <a:t>naf</a:t>
            </a:r>
            <a:r>
              <a:rPr lang="en-GB" sz="3400" dirty="0"/>
              <a:t>@ </a:t>
            </a:r>
            <a:r>
              <a:rPr lang="en-GB" sz="3400" dirty="0" err="1"/>
              <a:t>tenerhou`o</a:t>
            </a:r>
            <a:r>
              <a:rPr lang="en-GB" sz="3400" dirty="0"/>
              <a:t> [</a:t>
            </a:r>
            <a:r>
              <a:rPr lang="en-GB" sz="3400" dirty="0" err="1"/>
              <a:t>ici</a:t>
            </a:r>
            <a:r>
              <a:rPr lang="en-GB" sz="3400" dirty="0"/>
              <a:t> `</a:t>
            </a:r>
            <a:r>
              <a:rPr lang="en-GB" sz="3400" dirty="0" err="1"/>
              <a:t>mmof</a:t>
            </a:r>
            <a:r>
              <a:rPr lang="en-GB" sz="3400" dirty="0"/>
              <a:t>@ </a:t>
            </a:r>
            <a:r>
              <a:rPr lang="en-GB" sz="3400" dirty="0" err="1"/>
              <a:t>hwc</a:t>
            </a:r>
            <a:r>
              <a:rPr lang="en-GB" sz="3400" dirty="0"/>
              <a:t> </a:t>
            </a:r>
            <a:r>
              <a:rPr lang="en-GB" sz="3400" dirty="0" err="1"/>
              <a:t>aga;oc</a:t>
            </a:r>
            <a:r>
              <a:rPr lang="en-GB" sz="3400" dirty="0"/>
              <a:t> </a:t>
            </a:r>
            <a:r>
              <a:rPr lang="en-GB" sz="3400" dirty="0" err="1"/>
              <a:t>ouoh</a:t>
            </a:r>
            <a:r>
              <a:rPr lang="en-GB" sz="3400" dirty="0"/>
              <a:t> `</a:t>
            </a:r>
            <a:r>
              <a:rPr lang="en-GB" sz="3400" dirty="0" err="1"/>
              <a:t>mmairwmi</a:t>
            </a:r>
            <a:r>
              <a:rPr lang="en-GB" sz="3400" dirty="0"/>
              <a:t>@ </a:t>
            </a:r>
            <a:r>
              <a:rPr lang="en-GB" sz="3400" dirty="0" err="1"/>
              <a:t>nai</a:t>
            </a:r>
            <a:r>
              <a:rPr lang="en-GB" sz="3400" dirty="0"/>
              <a:t> nan kata </a:t>
            </a:r>
            <a:r>
              <a:rPr lang="en-GB" sz="3400" dirty="0" err="1"/>
              <a:t>peknis</a:t>
            </a:r>
            <a:r>
              <a:rPr lang="en-GB" sz="3400" dirty="0"/>
              <a:t>] `</a:t>
            </a:r>
            <a:r>
              <a:rPr lang="en-GB" sz="3400" dirty="0" err="1"/>
              <a:t>nnai</a:t>
            </a:r>
            <a:r>
              <a:rPr lang="en-GB" sz="3400" dirty="0"/>
              <a:t>.</a:t>
            </a:r>
          </a:p>
        </p:txBody>
      </p:sp>
    </p:spTree>
    <p:extLst>
      <p:ext uri="{BB962C8B-B14F-4D97-AF65-F5344CB8AC3E}">
        <p14:creationId xmlns:p14="http://schemas.microsoft.com/office/powerpoint/2010/main" val="4104818113"/>
      </p:ext>
    </p:extLst>
  </p:cSld>
  <p:clrMapOvr>
    <a:masterClrMapping/>
  </p:clrMapOvr>
</p:sld>
</file>

<file path=ppt/slides/slide13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51D6E-AD8C-4603-B3D4-92A0C2E61D77}"/>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6A6A7188-D6A8-4A59-914A-9CD45791B8C4}"/>
              </a:ext>
            </a:extLst>
          </p:cNvPr>
          <p:cNvSpPr>
            <a:spLocks noGrp="1"/>
          </p:cNvSpPr>
          <p:nvPr>
            <p:ph type="body" sz="quarter" idx="10"/>
          </p:nvPr>
        </p:nvSpPr>
        <p:spPr/>
        <p:txBody>
          <a:bodyPr/>
          <a:lstStyle/>
          <a:p>
            <a:r>
              <a:rPr lang="ar-EG" sz="3300" dirty="0"/>
              <a:t>شيريه ثي إثميه إن إهموت: شيريه ثي إيطاس چيم إهموت: شيريه ثي إيطاس ميس بخرستوس: أووه إبشويس شوب نيه ميه.</a:t>
            </a:r>
            <a:endParaRPr lang="en-GB" sz="3300" dirty="0"/>
          </a:p>
        </p:txBody>
      </p:sp>
      <p:sp>
        <p:nvSpPr>
          <p:cNvPr id="4" name="Text Placeholder 3">
            <a:extLst>
              <a:ext uri="{FF2B5EF4-FFF2-40B4-BE49-F238E27FC236}">
                <a16:creationId xmlns:a16="http://schemas.microsoft.com/office/drawing/2014/main" id="{AD5781D1-97FC-4391-97EF-A8816F10F956}"/>
              </a:ext>
            </a:extLst>
          </p:cNvPr>
          <p:cNvSpPr>
            <a:spLocks noGrp="1"/>
          </p:cNvSpPr>
          <p:nvPr>
            <p:ph type="body" sz="quarter" idx="11"/>
          </p:nvPr>
        </p:nvSpPr>
        <p:spPr/>
        <p:txBody>
          <a:bodyPr/>
          <a:lstStyle/>
          <a:p>
            <a:r>
              <a:rPr lang="ar-EG" sz="3600" dirty="0"/>
              <a:t>السلام لكِ يا ممتلئة نعمة، السلام لكِ يا من وجدتِ نعمة، السلام لكِ يا من ولدتِ المسيح، الرب معكِ.</a:t>
            </a:r>
            <a:endParaRPr lang="en-GB" sz="3600" dirty="0"/>
          </a:p>
        </p:txBody>
      </p:sp>
      <p:sp>
        <p:nvSpPr>
          <p:cNvPr id="5" name="Text Placeholder 4">
            <a:extLst>
              <a:ext uri="{FF2B5EF4-FFF2-40B4-BE49-F238E27FC236}">
                <a16:creationId xmlns:a16="http://schemas.microsoft.com/office/drawing/2014/main" id="{1236880A-D68F-4942-8216-0FEB2CCB214C}"/>
              </a:ext>
            </a:extLst>
          </p:cNvPr>
          <p:cNvSpPr>
            <a:spLocks noGrp="1"/>
          </p:cNvSpPr>
          <p:nvPr>
            <p:ph type="body" sz="quarter" idx="12"/>
          </p:nvPr>
        </p:nvSpPr>
        <p:spPr>
          <a:xfrm>
            <a:off x="0" y="4728184"/>
            <a:ext cx="9144000" cy="1189740"/>
          </a:xfrm>
        </p:spPr>
        <p:txBody>
          <a:bodyPr/>
          <a:lstStyle/>
          <a:p>
            <a:r>
              <a:rPr lang="en-GB" sz="3900" dirty="0"/>
              <a:t>&lt;ere ;</a:t>
            </a:r>
            <a:r>
              <a:rPr lang="en-GB" sz="3900" dirty="0" err="1"/>
              <a:t>ye;meh</a:t>
            </a:r>
            <a:r>
              <a:rPr lang="en-GB" sz="3900" dirty="0"/>
              <a:t> `</a:t>
            </a:r>
            <a:r>
              <a:rPr lang="en-GB" sz="3900" dirty="0" err="1"/>
              <a:t>n`hmot</a:t>
            </a:r>
            <a:r>
              <a:rPr lang="en-GB" sz="3900" dirty="0"/>
              <a:t>@ ,ere ;</a:t>
            </a:r>
            <a:r>
              <a:rPr lang="en-GB" sz="3900" dirty="0" err="1"/>
              <a:t>y`etacjem</a:t>
            </a:r>
            <a:r>
              <a:rPr lang="en-GB" sz="3900" dirty="0"/>
              <a:t> `</a:t>
            </a:r>
            <a:r>
              <a:rPr lang="en-GB" sz="3900" dirty="0" err="1"/>
              <a:t>hmot</a:t>
            </a:r>
            <a:r>
              <a:rPr lang="en-GB" sz="3900" dirty="0"/>
              <a:t>@ ,ere ;</a:t>
            </a:r>
            <a:r>
              <a:rPr lang="en-GB" sz="3900" dirty="0" err="1"/>
              <a:t>y`etacmec</a:t>
            </a:r>
            <a:r>
              <a:rPr lang="en-GB" sz="3900" dirty="0"/>
              <a:t> P=,=c@ </a:t>
            </a:r>
            <a:r>
              <a:rPr lang="en-GB" sz="3900" dirty="0" err="1"/>
              <a:t>ouoh</a:t>
            </a:r>
            <a:r>
              <a:rPr lang="en-GB" sz="3900" dirty="0"/>
              <a:t> P=o=c sop </a:t>
            </a:r>
            <a:r>
              <a:rPr lang="en-GB" sz="3900" dirty="0" err="1"/>
              <a:t>neme</a:t>
            </a:r>
            <a:r>
              <a:rPr lang="en-GB" sz="3900" dirty="0"/>
              <a:t>.</a:t>
            </a:r>
          </a:p>
        </p:txBody>
      </p:sp>
    </p:spTree>
    <p:extLst>
      <p:ext uri="{BB962C8B-B14F-4D97-AF65-F5344CB8AC3E}">
        <p14:creationId xmlns:p14="http://schemas.microsoft.com/office/powerpoint/2010/main" val="4057534025"/>
      </p:ext>
    </p:extLst>
  </p:cSld>
  <p:clrMapOvr>
    <a:masterClrMapping/>
  </p:clrMapOvr>
</p:sld>
</file>

<file path=ppt/slides/slide13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9C2482B7-2FAB-4CFD-9C9F-218A6B531698}"/>
              </a:ext>
            </a:extLst>
          </p:cNvPr>
          <p:cNvSpPr>
            <a:spLocks noGrp="1"/>
          </p:cNvSpPr>
          <p:nvPr>
            <p:ph type="body" sz="quarter" idx="10"/>
          </p:nvPr>
        </p:nvSpPr>
        <p:spPr/>
        <p:txBody>
          <a:bodyPr/>
          <a:lstStyle/>
          <a:p>
            <a:pPr>
              <a:spcBef>
                <a:spcPts val="0"/>
              </a:spcBef>
            </a:pPr>
            <a:r>
              <a:rPr lang="ar-EG" dirty="0"/>
              <a:t>نيم غار خين ني نوتي: إتؤني إمموك إبشويس: </a:t>
            </a:r>
            <a:endParaRPr lang="en-US" dirty="0"/>
          </a:p>
          <a:p>
            <a:pPr>
              <a:spcBef>
                <a:spcPts val="0"/>
              </a:spcBef>
            </a:pPr>
            <a:r>
              <a:rPr lang="ar-EG" dirty="0"/>
              <a:t>إنثوك بيه إفنوتي إممي: إتئيري إنهان إشفيري.</a:t>
            </a:r>
          </a:p>
        </p:txBody>
      </p:sp>
      <p:sp>
        <p:nvSpPr>
          <p:cNvPr id="6" name="Text Placeholder 5">
            <a:extLst>
              <a:ext uri="{FF2B5EF4-FFF2-40B4-BE49-F238E27FC236}">
                <a16:creationId xmlns:a16="http://schemas.microsoft.com/office/drawing/2014/main" id="{6CC7AFFF-693C-43B3-A009-57A983BE2BEE}"/>
              </a:ext>
            </a:extLst>
          </p:cNvPr>
          <p:cNvSpPr>
            <a:spLocks noGrp="1"/>
          </p:cNvSpPr>
          <p:nvPr>
            <p:ph type="body" sz="quarter" idx="11"/>
          </p:nvPr>
        </p:nvSpPr>
        <p:spPr/>
        <p:txBody>
          <a:bodyPr anchor="ctr"/>
          <a:lstStyle/>
          <a:p>
            <a:r>
              <a:rPr lang="ar-EG" sz="3100" dirty="0"/>
              <a:t>مَنْ في الآلهة، يشبهك يا رب، أنت هو الإله الحقيقي، الصانع العجائب.</a:t>
            </a:r>
          </a:p>
        </p:txBody>
      </p:sp>
      <p:sp>
        <p:nvSpPr>
          <p:cNvPr id="7" name="Text Placeholder 6">
            <a:extLst>
              <a:ext uri="{FF2B5EF4-FFF2-40B4-BE49-F238E27FC236}">
                <a16:creationId xmlns:a16="http://schemas.microsoft.com/office/drawing/2014/main" id="{58F8C8ED-C14D-48DA-9F2F-38B72F547BF2}"/>
              </a:ext>
            </a:extLst>
          </p:cNvPr>
          <p:cNvSpPr>
            <a:spLocks noGrp="1"/>
          </p:cNvSpPr>
          <p:nvPr>
            <p:ph type="body" sz="quarter" idx="12"/>
          </p:nvPr>
        </p:nvSpPr>
        <p:spPr>
          <a:xfrm>
            <a:off x="0" y="4412703"/>
            <a:ext cx="9144000" cy="1189740"/>
          </a:xfrm>
        </p:spPr>
        <p:txBody>
          <a:bodyPr/>
          <a:lstStyle/>
          <a:p>
            <a:pPr>
              <a:spcBef>
                <a:spcPts val="0"/>
              </a:spcBef>
            </a:pPr>
            <a:r>
              <a:rPr lang="en-GB" dirty="0" err="1"/>
              <a:t>Nim</a:t>
            </a:r>
            <a:r>
              <a:rPr lang="en-GB" dirty="0"/>
              <a:t> gar </a:t>
            </a:r>
            <a:r>
              <a:rPr lang="en-GB" dirty="0" err="1"/>
              <a:t>qen</a:t>
            </a:r>
            <a:r>
              <a:rPr lang="en-GB" dirty="0"/>
              <a:t> </a:t>
            </a:r>
            <a:r>
              <a:rPr lang="en-GB" dirty="0" err="1"/>
              <a:t>ninou</a:t>
            </a:r>
            <a:r>
              <a:rPr lang="en-GB" dirty="0"/>
              <a:t>]@ </a:t>
            </a:r>
            <a:r>
              <a:rPr lang="en-GB" dirty="0" err="1"/>
              <a:t>et`oni</a:t>
            </a:r>
            <a:r>
              <a:rPr lang="en-GB" dirty="0"/>
              <a:t> `</a:t>
            </a:r>
            <a:r>
              <a:rPr lang="en-GB" dirty="0" err="1"/>
              <a:t>mmok</a:t>
            </a:r>
            <a:r>
              <a:rPr lang="en-GB" dirty="0"/>
              <a:t> `P[</a:t>
            </a:r>
            <a:r>
              <a:rPr lang="en-GB" dirty="0" err="1"/>
              <a:t>oic</a:t>
            </a:r>
            <a:r>
              <a:rPr lang="en-GB" dirty="0"/>
              <a:t>@</a:t>
            </a:r>
          </a:p>
          <a:p>
            <a:pPr>
              <a:spcBef>
                <a:spcPts val="0"/>
              </a:spcBef>
            </a:pPr>
            <a:r>
              <a:rPr lang="en-GB" dirty="0"/>
              <a:t> `</a:t>
            </a:r>
            <a:r>
              <a:rPr lang="en-GB" dirty="0" err="1"/>
              <a:t>n;ok</a:t>
            </a:r>
            <a:r>
              <a:rPr lang="en-GB" dirty="0"/>
              <a:t> pe `</a:t>
            </a:r>
            <a:r>
              <a:rPr lang="en-GB" dirty="0" err="1"/>
              <a:t>Vnou</a:t>
            </a:r>
            <a:r>
              <a:rPr lang="en-GB" dirty="0"/>
              <a:t>] `</a:t>
            </a:r>
            <a:r>
              <a:rPr lang="en-GB" dirty="0" err="1"/>
              <a:t>mmyi</a:t>
            </a:r>
            <a:r>
              <a:rPr lang="en-GB" dirty="0"/>
              <a:t>@ </a:t>
            </a:r>
            <a:r>
              <a:rPr lang="en-GB" dirty="0" err="1"/>
              <a:t>et`iri</a:t>
            </a:r>
            <a:r>
              <a:rPr lang="en-GB" dirty="0"/>
              <a:t> `</a:t>
            </a:r>
            <a:r>
              <a:rPr lang="en-GB" dirty="0" err="1"/>
              <a:t>nhan`svyri</a:t>
            </a:r>
            <a:endParaRPr lang="en-GB" dirty="0"/>
          </a:p>
        </p:txBody>
      </p:sp>
      <p:sp>
        <p:nvSpPr>
          <p:cNvPr id="8" name="TextBox 7">
            <a:extLst>
              <a:ext uri="{FF2B5EF4-FFF2-40B4-BE49-F238E27FC236}">
                <a16:creationId xmlns:a16="http://schemas.microsoft.com/office/drawing/2014/main" id="{36F4C7BD-6989-4EF2-8650-2CB363B5F082}"/>
              </a:ext>
            </a:extLst>
          </p:cNvPr>
          <p:cNvSpPr txBox="1"/>
          <p:nvPr/>
        </p:nvSpPr>
        <p:spPr>
          <a:xfrm>
            <a:off x="968188" y="3350875"/>
            <a:ext cx="8175812" cy="415498"/>
          </a:xfrm>
          <a:prstGeom prst="rect">
            <a:avLst/>
          </a:prstGeom>
          <a:noFill/>
        </p:spPr>
        <p:txBody>
          <a:bodyPr wrap="square" rtlCol="0" anchor="b">
            <a:spAutoFit/>
          </a:bodyPr>
          <a:lstStyle/>
          <a:p>
            <a:pPr algn="r" rtl="1"/>
            <a:r>
              <a:rPr lang="en-US" sz="2100" b="1" dirty="0">
                <a:solidFill>
                  <a:srgbClr val="FFC000"/>
                </a:solidFill>
              </a:rPr>
              <a:t>*</a:t>
            </a:r>
            <a:r>
              <a:rPr lang="ar-EG" sz="2100" b="1" dirty="0">
                <a:solidFill>
                  <a:srgbClr val="FFC000"/>
                </a:solidFill>
              </a:rPr>
              <a:t>تقال كل يوم من الخمسين المقدسة و بعدها فى الأحاد فقط إلى الأحد الأخير من شهر هاتور</a:t>
            </a:r>
            <a:r>
              <a:rPr lang="en-US" sz="2100" b="1" dirty="0">
                <a:solidFill>
                  <a:srgbClr val="FFC000"/>
                </a:solidFill>
              </a:rPr>
              <a:t>.</a:t>
            </a:r>
            <a:endParaRPr lang="ar-EG" sz="2100" b="1" dirty="0">
              <a:solidFill>
                <a:srgbClr val="FFC000"/>
              </a:solidFill>
            </a:endParaRPr>
          </a:p>
        </p:txBody>
      </p:sp>
      <p:sp>
        <p:nvSpPr>
          <p:cNvPr id="9" name="TextBox 8">
            <a:hlinkClick r:id="rId2" action="ppaction://hlinksldjump"/>
            <a:extLst>
              <a:ext uri="{FF2B5EF4-FFF2-40B4-BE49-F238E27FC236}">
                <a16:creationId xmlns:a16="http://schemas.microsoft.com/office/drawing/2014/main" id="{850E94A3-7105-425E-88FE-39CA275A8251}"/>
              </a:ext>
            </a:extLst>
          </p:cNvPr>
          <p:cNvSpPr txBox="1"/>
          <p:nvPr/>
        </p:nvSpPr>
        <p:spPr>
          <a:xfrm>
            <a:off x="127746" y="2559218"/>
            <a:ext cx="874059" cy="461665"/>
          </a:xfrm>
          <a:prstGeom prst="rect">
            <a:avLst/>
          </a:prstGeom>
          <a:noFill/>
          <a:ln>
            <a:solidFill>
              <a:srgbClr val="FFC000"/>
            </a:solidFill>
          </a:ln>
        </p:spPr>
        <p:txBody>
          <a:bodyPr wrap="square" rtlCol="0">
            <a:spAutoFit/>
          </a:bodyPr>
          <a:lstStyle/>
          <a:p>
            <a:pPr algn="ctr" rtl="1"/>
            <a:r>
              <a:rPr lang="ar-EG" sz="2400" b="1" u="sng" dirty="0">
                <a:solidFill>
                  <a:srgbClr val="FFC000"/>
                </a:solidFill>
              </a:rPr>
              <a:t>الدفنار</a:t>
            </a:r>
            <a:endParaRPr lang="en-GB" sz="2400" b="1" u="sng" dirty="0">
              <a:solidFill>
                <a:srgbClr val="FFC000"/>
              </a:solidFill>
            </a:endParaRPr>
          </a:p>
        </p:txBody>
      </p:sp>
      <p:sp>
        <p:nvSpPr>
          <p:cNvPr id="10" name="TextBox 9">
            <a:hlinkClick r:id="rId3" action="ppaction://hlinksldjump"/>
            <a:extLst>
              <a:ext uri="{FF2B5EF4-FFF2-40B4-BE49-F238E27FC236}">
                <a16:creationId xmlns:a16="http://schemas.microsoft.com/office/drawing/2014/main" id="{1D951FEE-4A75-474A-8780-4BB3B31E6BA2}"/>
              </a:ext>
            </a:extLst>
          </p:cNvPr>
          <p:cNvSpPr txBox="1"/>
          <p:nvPr/>
        </p:nvSpPr>
        <p:spPr>
          <a:xfrm>
            <a:off x="13447" y="3064278"/>
            <a:ext cx="1102659" cy="646331"/>
          </a:xfrm>
          <a:prstGeom prst="rect">
            <a:avLst/>
          </a:prstGeom>
          <a:noFill/>
          <a:ln>
            <a:solidFill>
              <a:srgbClr val="FFC000"/>
            </a:solidFill>
          </a:ln>
        </p:spPr>
        <p:txBody>
          <a:bodyPr wrap="square" rtlCol="0">
            <a:spAutoFit/>
          </a:bodyPr>
          <a:lstStyle/>
          <a:p>
            <a:pPr algn="ctr" rtl="1"/>
            <a:r>
              <a:rPr lang="ar-EG" b="1" u="sng" dirty="0">
                <a:solidFill>
                  <a:srgbClr val="FFC000"/>
                </a:solidFill>
              </a:rPr>
              <a:t>ختام الثيؤطوكيات</a:t>
            </a:r>
            <a:endParaRPr lang="en-GB" b="1" u="sng" dirty="0">
              <a:solidFill>
                <a:srgbClr val="FFC000"/>
              </a:solidFill>
            </a:endParaRPr>
          </a:p>
        </p:txBody>
      </p:sp>
    </p:spTree>
    <p:extLst>
      <p:ext uri="{BB962C8B-B14F-4D97-AF65-F5344CB8AC3E}">
        <p14:creationId xmlns:p14="http://schemas.microsoft.com/office/powerpoint/2010/main" val="3716363371"/>
      </p:ext>
    </p:extLst>
  </p:cSld>
  <p:clrMapOvr>
    <a:masterClrMapping/>
  </p:clrMapOvr>
</p:sld>
</file>

<file path=ppt/slides/slide13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7C29F08-2CE4-477D-A2CD-B53C8959CB86}"/>
              </a:ext>
            </a:extLst>
          </p:cNvPr>
          <p:cNvSpPr>
            <a:spLocks noGrp="1"/>
          </p:cNvSpPr>
          <p:nvPr>
            <p:ph type="body" sz="quarter" idx="10"/>
          </p:nvPr>
        </p:nvSpPr>
        <p:spPr/>
        <p:txBody>
          <a:bodyPr/>
          <a:lstStyle/>
          <a:p>
            <a:r>
              <a:rPr lang="ar-EG" dirty="0"/>
              <a:t>أكؤ أونه إنتيك جوم: إيڤول خين ني لاؤس: </a:t>
            </a:r>
            <a:endParaRPr lang="en-US" dirty="0"/>
          </a:p>
          <a:p>
            <a:pPr>
              <a:spcBef>
                <a:spcPts val="0"/>
              </a:spcBef>
            </a:pPr>
            <a:r>
              <a:rPr lang="ar-EG" dirty="0"/>
              <a:t>أكسوتي إمبيك لاؤس: إن إهري خين بيك شوبش.</a:t>
            </a:r>
          </a:p>
        </p:txBody>
      </p:sp>
      <p:sp>
        <p:nvSpPr>
          <p:cNvPr id="3" name="Text Placeholder 2">
            <a:extLst>
              <a:ext uri="{FF2B5EF4-FFF2-40B4-BE49-F238E27FC236}">
                <a16:creationId xmlns:a16="http://schemas.microsoft.com/office/drawing/2014/main" id="{9C979A14-A598-4E5C-8727-208812F4B225}"/>
              </a:ext>
            </a:extLst>
          </p:cNvPr>
          <p:cNvSpPr>
            <a:spLocks noGrp="1"/>
          </p:cNvSpPr>
          <p:nvPr>
            <p:ph type="body" sz="quarter" idx="11"/>
          </p:nvPr>
        </p:nvSpPr>
        <p:spPr/>
        <p:txBody>
          <a:bodyPr anchor="ctr"/>
          <a:lstStyle/>
          <a:p>
            <a:r>
              <a:rPr lang="ar-EG" dirty="0"/>
              <a:t>أظهرت قوتك، في الشعوب، وخلصت شعبك، بذراعك.</a:t>
            </a:r>
          </a:p>
        </p:txBody>
      </p:sp>
      <p:sp>
        <p:nvSpPr>
          <p:cNvPr id="4" name="Text Placeholder 3">
            <a:extLst>
              <a:ext uri="{FF2B5EF4-FFF2-40B4-BE49-F238E27FC236}">
                <a16:creationId xmlns:a16="http://schemas.microsoft.com/office/drawing/2014/main" id="{8CE2EEA4-4302-49E1-95FA-34A70C25300D}"/>
              </a:ext>
            </a:extLst>
          </p:cNvPr>
          <p:cNvSpPr>
            <a:spLocks noGrp="1"/>
          </p:cNvSpPr>
          <p:nvPr>
            <p:ph type="body" sz="quarter" idx="12"/>
          </p:nvPr>
        </p:nvSpPr>
        <p:spPr/>
        <p:txBody>
          <a:bodyPr/>
          <a:lstStyle/>
          <a:p>
            <a:r>
              <a:rPr lang="en-GB" dirty="0" err="1"/>
              <a:t>Akouwnh</a:t>
            </a:r>
            <a:r>
              <a:rPr lang="en-GB" dirty="0"/>
              <a:t> `</a:t>
            </a:r>
            <a:r>
              <a:rPr lang="en-GB" dirty="0" err="1"/>
              <a:t>ntekjom</a:t>
            </a:r>
            <a:r>
              <a:rPr lang="en-GB" dirty="0"/>
              <a:t>@ `</a:t>
            </a:r>
            <a:r>
              <a:rPr lang="en-GB" dirty="0" err="1"/>
              <a:t>ebol</a:t>
            </a:r>
            <a:r>
              <a:rPr lang="en-GB" dirty="0"/>
              <a:t> </a:t>
            </a:r>
            <a:r>
              <a:rPr lang="en-GB" dirty="0" err="1"/>
              <a:t>qen</a:t>
            </a:r>
            <a:r>
              <a:rPr lang="en-GB" dirty="0"/>
              <a:t> </a:t>
            </a:r>
            <a:r>
              <a:rPr lang="en-GB" dirty="0" err="1"/>
              <a:t>nilaoc</a:t>
            </a:r>
            <a:r>
              <a:rPr lang="en-GB" dirty="0"/>
              <a:t>@ </a:t>
            </a:r>
            <a:r>
              <a:rPr lang="en-GB" dirty="0" err="1"/>
              <a:t>akcw</a:t>
            </a:r>
            <a:r>
              <a:rPr lang="en-GB" dirty="0"/>
              <a:t>] `</a:t>
            </a:r>
            <a:r>
              <a:rPr lang="en-GB" dirty="0" err="1"/>
              <a:t>mpeklaoc</a:t>
            </a:r>
            <a:r>
              <a:rPr lang="en-GB" dirty="0"/>
              <a:t>@ `</a:t>
            </a:r>
            <a:r>
              <a:rPr lang="en-GB" dirty="0" err="1"/>
              <a:t>n`hryi</a:t>
            </a:r>
            <a:r>
              <a:rPr lang="en-GB" dirty="0"/>
              <a:t> </a:t>
            </a:r>
            <a:r>
              <a:rPr lang="en-GB" dirty="0" err="1"/>
              <a:t>qen</a:t>
            </a:r>
            <a:r>
              <a:rPr lang="en-GB" dirty="0"/>
              <a:t> </a:t>
            </a:r>
            <a:r>
              <a:rPr lang="en-GB" dirty="0" err="1"/>
              <a:t>pekswbs</a:t>
            </a:r>
            <a:r>
              <a:rPr lang="en-GB" dirty="0"/>
              <a:t>.</a:t>
            </a:r>
          </a:p>
        </p:txBody>
      </p:sp>
    </p:spTree>
    <p:extLst>
      <p:ext uri="{BB962C8B-B14F-4D97-AF65-F5344CB8AC3E}">
        <p14:creationId xmlns:p14="http://schemas.microsoft.com/office/powerpoint/2010/main" val="2363352102"/>
      </p:ext>
    </p:extLst>
  </p:cSld>
  <p:clrMapOvr>
    <a:masterClrMapping/>
  </p:clrMapOvr>
</p:sld>
</file>

<file path=ppt/slides/slide13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10FA131-94E7-476A-A060-26DA8EC75597}"/>
              </a:ext>
            </a:extLst>
          </p:cNvPr>
          <p:cNvSpPr>
            <a:spLocks noGrp="1"/>
          </p:cNvSpPr>
          <p:nvPr>
            <p:ph type="body" sz="quarter" idx="10"/>
          </p:nvPr>
        </p:nvSpPr>
        <p:spPr/>
        <p:txBody>
          <a:bodyPr/>
          <a:lstStyle/>
          <a:p>
            <a:pPr>
              <a:spcBef>
                <a:spcPts val="0"/>
              </a:spcBef>
            </a:pPr>
            <a:r>
              <a:rPr kumimoji="0" lang="ar-SA" sz="4000" b="1" i="0" u="none" strike="noStrike" kern="1200" cap="none" normalizeH="0" baseline="0" dirty="0">
                <a:ln>
                  <a:noFill/>
                </a:ln>
                <a:solidFill>
                  <a:schemeClr val="bg1"/>
                </a:solidFill>
                <a:effectLst/>
                <a:latin typeface="Times New Roman" pitchFamily="18" charset="0"/>
                <a:ea typeface="+mn-ea"/>
                <a:cs typeface="Times New Roman" pitchFamily="18" charset="0"/>
              </a:rPr>
              <a:t>أكشيناك إ</a:t>
            </a:r>
            <a:r>
              <a:rPr kumimoji="0" lang="ar-EG" sz="4000" b="1" i="0" u="none" strike="noStrike" kern="1200" cap="none" normalizeH="0" baseline="0" dirty="0">
                <a:ln>
                  <a:noFill/>
                </a:ln>
                <a:solidFill>
                  <a:schemeClr val="bg1"/>
                </a:solidFill>
                <a:effectLst/>
                <a:latin typeface="Times New Roman" pitchFamily="18" charset="0"/>
                <a:ea typeface="+mn-ea"/>
                <a:cs typeface="Times New Roman" pitchFamily="18" charset="0"/>
              </a:rPr>
              <a:t>يه أمينتي: أكئيني إيه</a:t>
            </a:r>
            <a:r>
              <a:rPr kumimoji="0" lang="ar-SA" sz="4000" b="1" i="0" u="none" strike="noStrike" kern="1200" cap="none" normalizeH="0" baseline="0" dirty="0">
                <a:ln>
                  <a:noFill/>
                </a:ln>
                <a:solidFill>
                  <a:schemeClr val="bg1"/>
                </a:solidFill>
                <a:effectLst/>
                <a:latin typeface="Times New Roman" pitchFamily="18" charset="0"/>
                <a:ea typeface="+mn-ea"/>
                <a:cs typeface="Times New Roman" pitchFamily="18" charset="0"/>
              </a:rPr>
              <a:t> إبشو</a:t>
            </a:r>
            <a:r>
              <a:rPr kumimoji="0" lang="ar-EG" sz="4000" b="1" i="0" u="none" strike="noStrike" kern="1200" cap="none" normalizeH="0" baseline="0" dirty="0">
                <a:ln>
                  <a:noFill/>
                </a:ln>
                <a:solidFill>
                  <a:schemeClr val="bg1"/>
                </a:solidFill>
                <a:effectLst/>
                <a:latin typeface="Times New Roman" pitchFamily="18" charset="0"/>
                <a:ea typeface="+mn-ea"/>
                <a:cs typeface="Times New Roman" pitchFamily="18" charset="0"/>
              </a:rPr>
              <a:t>ي</a:t>
            </a:r>
            <a:r>
              <a:rPr kumimoji="0" lang="ar-SA" sz="4000" b="1" i="0" u="none" strike="noStrike" kern="1200" cap="none" normalizeH="0" baseline="0" dirty="0">
                <a:ln>
                  <a:noFill/>
                </a:ln>
                <a:solidFill>
                  <a:schemeClr val="bg1"/>
                </a:solidFill>
                <a:effectLst/>
                <a:latin typeface="Times New Roman" pitchFamily="18" charset="0"/>
                <a:ea typeface="+mn-ea"/>
                <a:cs typeface="Times New Roman" pitchFamily="18" charset="0"/>
              </a:rPr>
              <a:t>: </a:t>
            </a:r>
            <a:endParaRPr kumimoji="0" lang="en-US" sz="4000" b="1" i="0" u="none" strike="noStrike" kern="1200" cap="none" normalizeH="0" baseline="0" dirty="0">
              <a:ln>
                <a:noFill/>
              </a:ln>
              <a:solidFill>
                <a:schemeClr val="bg1"/>
              </a:solidFill>
              <a:effectLst/>
              <a:latin typeface="Times New Roman" pitchFamily="18" charset="0"/>
              <a:ea typeface="+mn-ea"/>
              <a:cs typeface="Times New Roman" pitchFamily="18" charset="0"/>
            </a:endParaRPr>
          </a:p>
          <a:p>
            <a:pPr>
              <a:spcBef>
                <a:spcPts val="0"/>
              </a:spcBef>
            </a:pPr>
            <a:r>
              <a:rPr kumimoji="0" lang="ar-SA" sz="4000" b="1" i="0" u="none" strike="noStrike" kern="1200" cap="none" normalizeH="0" baseline="0" dirty="0">
                <a:ln>
                  <a:noFill/>
                </a:ln>
                <a:solidFill>
                  <a:schemeClr val="bg1"/>
                </a:solidFill>
                <a:effectLst/>
                <a:latin typeface="Times New Roman" pitchFamily="18" charset="0"/>
                <a:ea typeface="+mn-ea"/>
                <a:cs typeface="Times New Roman" pitchFamily="18" charset="0"/>
              </a:rPr>
              <a:t>إن ت</a:t>
            </a:r>
            <a:r>
              <a:rPr kumimoji="0" lang="ar-EG" sz="4000" b="1" i="0" u="none" strike="noStrike" kern="1200" cap="none" normalizeH="0" baseline="0" dirty="0">
                <a:ln>
                  <a:noFill/>
                </a:ln>
                <a:solidFill>
                  <a:schemeClr val="bg1"/>
                </a:solidFill>
                <a:effectLst/>
                <a:latin typeface="Times New Roman" pitchFamily="18" charset="0"/>
                <a:ea typeface="+mn-ea"/>
                <a:cs typeface="Times New Roman" pitchFamily="18" charset="0"/>
              </a:rPr>
              <a:t>ي</a:t>
            </a:r>
            <a:r>
              <a:rPr kumimoji="0" lang="ar-SA" sz="4000" b="1" i="0" u="none" strike="noStrike" kern="1200" cap="none" normalizeH="0" baseline="0" dirty="0">
                <a:ln>
                  <a:noFill/>
                </a:ln>
                <a:solidFill>
                  <a:schemeClr val="bg1"/>
                </a:solidFill>
                <a:effectLst/>
                <a:latin typeface="Times New Roman" pitchFamily="18" charset="0"/>
                <a:ea typeface="+mn-ea"/>
                <a:cs typeface="Times New Roman" pitchFamily="18" charset="0"/>
              </a:rPr>
              <a:t> إ</a:t>
            </a:r>
            <a:r>
              <a:rPr kumimoji="0" lang="ar-EG" sz="4000" b="1" i="0" u="none" strike="noStrike" kern="1200" cap="none" normalizeH="0" baseline="0" dirty="0">
                <a:ln>
                  <a:noFill/>
                </a:ln>
                <a:solidFill>
                  <a:schemeClr val="bg1"/>
                </a:solidFill>
                <a:effectLst/>
                <a:latin typeface="Times New Roman" pitchFamily="18" charset="0"/>
                <a:ea typeface="+mn-ea"/>
                <a:cs typeface="Times New Roman" pitchFamily="18" charset="0"/>
              </a:rPr>
              <a:t>خ</a:t>
            </a:r>
            <a:r>
              <a:rPr kumimoji="0" lang="ar-SA" sz="4000" b="1" i="0" u="none" strike="noStrike" kern="1200" cap="none" normalizeH="0" baseline="0" dirty="0">
                <a:ln>
                  <a:noFill/>
                </a:ln>
                <a:solidFill>
                  <a:schemeClr val="bg1"/>
                </a:solidFill>
                <a:effectLst/>
                <a:latin typeface="Times New Roman" pitchFamily="18" charset="0"/>
                <a:ea typeface="+mn-ea"/>
                <a:cs typeface="Times New Roman" pitchFamily="18" charset="0"/>
              </a:rPr>
              <a:t>مالوسيا: خين ب</a:t>
            </a:r>
            <a:r>
              <a:rPr kumimoji="0" lang="ar-EG" sz="4000" b="1" i="0" u="none" strike="noStrike" kern="1200" cap="none" normalizeH="0" baseline="0" dirty="0">
                <a:ln>
                  <a:noFill/>
                </a:ln>
                <a:solidFill>
                  <a:schemeClr val="bg1"/>
                </a:solidFill>
                <a:effectLst/>
                <a:latin typeface="Times New Roman" pitchFamily="18" charset="0"/>
                <a:ea typeface="+mn-ea"/>
                <a:cs typeface="Times New Roman" pitchFamily="18" charset="0"/>
              </a:rPr>
              <a:t>ي</a:t>
            </a:r>
            <a:r>
              <a:rPr kumimoji="0" lang="ar-SA" sz="4000" b="1" i="0" u="none" strike="noStrike" kern="1200" cap="none" normalizeH="0" baseline="0" dirty="0">
                <a:ln>
                  <a:noFill/>
                </a:ln>
                <a:solidFill>
                  <a:schemeClr val="bg1"/>
                </a:solidFill>
                <a:effectLst/>
                <a:latin typeface="Times New Roman" pitchFamily="18" charset="0"/>
                <a:ea typeface="+mn-ea"/>
                <a:cs typeface="Times New Roman" pitchFamily="18" charset="0"/>
              </a:rPr>
              <a:t> ما إيت</a:t>
            </a:r>
            <a:r>
              <a:rPr kumimoji="0" lang="ar-EG" sz="4000" b="1" i="0" u="none" strike="noStrike" kern="1200" cap="none" normalizeH="0" baseline="0" dirty="0">
                <a:ln>
                  <a:noFill/>
                </a:ln>
                <a:solidFill>
                  <a:schemeClr val="bg1"/>
                </a:solidFill>
                <a:effectLst/>
                <a:latin typeface="Times New Roman" pitchFamily="18" charset="0"/>
                <a:ea typeface="+mn-ea"/>
                <a:cs typeface="Times New Roman" pitchFamily="18" charset="0"/>
              </a:rPr>
              <a:t>يه</a:t>
            </a:r>
            <a:r>
              <a:rPr kumimoji="0" lang="ar-SA" sz="4000" b="1" i="0" u="none" strike="noStrike" kern="1200" cap="none" normalizeH="0" baseline="0" dirty="0">
                <a:ln>
                  <a:noFill/>
                </a:ln>
                <a:solidFill>
                  <a:schemeClr val="bg1"/>
                </a:solidFill>
                <a:effectLst/>
                <a:latin typeface="Times New Roman" pitchFamily="18" charset="0"/>
                <a:ea typeface="+mn-ea"/>
                <a:cs typeface="Times New Roman" pitchFamily="18" charset="0"/>
              </a:rPr>
              <a:t> إمماڤ</a:t>
            </a:r>
            <a:r>
              <a:rPr kumimoji="0" lang="ar-EG" sz="4000" b="1" i="0" u="none" strike="noStrike" kern="1200" cap="none" normalizeH="0" baseline="0" dirty="0">
                <a:ln>
                  <a:noFill/>
                </a:ln>
                <a:solidFill>
                  <a:schemeClr val="bg1"/>
                </a:solidFill>
                <a:effectLst/>
                <a:latin typeface="Times New Roman" pitchFamily="18" charset="0"/>
                <a:ea typeface="+mn-ea"/>
                <a:cs typeface="Times New Roman" pitchFamily="18" charset="0"/>
              </a:rPr>
              <a:t>.</a:t>
            </a:r>
            <a:endParaRPr kumimoji="0" lang="ar-SA" sz="4000" b="1" i="0" u="none" strike="noStrike" kern="1200" cap="none" normalizeH="0" baseline="0" dirty="0">
              <a:ln>
                <a:noFill/>
              </a:ln>
              <a:solidFill>
                <a:schemeClr val="bg1"/>
              </a:solidFill>
              <a:effectLst/>
              <a:latin typeface="Times New Roman" pitchFamily="18" charset="0"/>
              <a:ea typeface="+mn-ea"/>
              <a:cs typeface="Times New Roman" pitchFamily="18" charset="0"/>
            </a:endParaRPr>
          </a:p>
        </p:txBody>
      </p:sp>
      <p:sp>
        <p:nvSpPr>
          <p:cNvPr id="3" name="Text Placeholder 2">
            <a:extLst>
              <a:ext uri="{FF2B5EF4-FFF2-40B4-BE49-F238E27FC236}">
                <a16:creationId xmlns:a16="http://schemas.microsoft.com/office/drawing/2014/main" id="{3A4BB0BC-DF31-4302-8C8B-AA53E79726CC}"/>
              </a:ext>
            </a:extLst>
          </p:cNvPr>
          <p:cNvSpPr>
            <a:spLocks noGrp="1"/>
          </p:cNvSpPr>
          <p:nvPr>
            <p:ph type="body" sz="quarter" idx="11"/>
          </p:nvPr>
        </p:nvSpPr>
        <p:spPr/>
        <p:txBody>
          <a:bodyPr anchor="ctr"/>
          <a:lstStyle/>
          <a:p>
            <a:r>
              <a:rPr lang="ar-EG" dirty="0"/>
              <a:t>مضيت إلى الجحيم، وأصعدتَ، السبي من ذلك، المكان.</a:t>
            </a:r>
          </a:p>
        </p:txBody>
      </p:sp>
      <p:sp>
        <p:nvSpPr>
          <p:cNvPr id="4" name="Text Placeholder 3">
            <a:extLst>
              <a:ext uri="{FF2B5EF4-FFF2-40B4-BE49-F238E27FC236}">
                <a16:creationId xmlns:a16="http://schemas.microsoft.com/office/drawing/2014/main" id="{30AD9045-7486-43A8-A0D2-ED785A2B1603}"/>
              </a:ext>
            </a:extLst>
          </p:cNvPr>
          <p:cNvSpPr>
            <a:spLocks noGrp="1"/>
          </p:cNvSpPr>
          <p:nvPr>
            <p:ph type="body" sz="quarter" idx="12"/>
          </p:nvPr>
        </p:nvSpPr>
        <p:spPr/>
        <p:txBody>
          <a:bodyPr/>
          <a:lstStyle/>
          <a:p>
            <a:pPr>
              <a:spcBef>
                <a:spcPts val="0"/>
              </a:spcBef>
            </a:pPr>
            <a:r>
              <a:rPr lang="en-GB" dirty="0" err="1"/>
              <a:t>Aksenak</a:t>
            </a:r>
            <a:r>
              <a:rPr lang="en-GB" dirty="0"/>
              <a:t> `</a:t>
            </a:r>
            <a:r>
              <a:rPr lang="en-GB" dirty="0" err="1"/>
              <a:t>e`Amen</a:t>
            </a:r>
            <a:r>
              <a:rPr lang="en-GB" dirty="0"/>
              <a:t>]@ </a:t>
            </a:r>
            <a:r>
              <a:rPr lang="en-GB" dirty="0" err="1"/>
              <a:t>aktwnkni</a:t>
            </a:r>
            <a:r>
              <a:rPr lang="en-GB" dirty="0"/>
              <a:t> `</a:t>
            </a:r>
            <a:r>
              <a:rPr lang="en-GB" dirty="0" err="1"/>
              <a:t>e`pswi</a:t>
            </a:r>
            <a:r>
              <a:rPr lang="en-GB" dirty="0"/>
              <a:t>@</a:t>
            </a:r>
          </a:p>
          <a:p>
            <a:pPr>
              <a:spcBef>
                <a:spcPts val="0"/>
              </a:spcBef>
            </a:pPr>
            <a:r>
              <a:rPr lang="en-GB" dirty="0"/>
              <a:t> `n]</a:t>
            </a:r>
            <a:r>
              <a:rPr lang="en-GB" dirty="0" err="1"/>
              <a:t>e,malwcia</a:t>
            </a:r>
            <a:r>
              <a:rPr lang="en-GB" dirty="0"/>
              <a:t>@ </a:t>
            </a:r>
            <a:r>
              <a:rPr lang="en-GB" dirty="0" err="1"/>
              <a:t>qen</a:t>
            </a:r>
            <a:r>
              <a:rPr lang="en-GB" dirty="0"/>
              <a:t> </a:t>
            </a:r>
            <a:r>
              <a:rPr lang="en-GB" dirty="0" err="1"/>
              <a:t>pima</a:t>
            </a:r>
            <a:r>
              <a:rPr lang="en-GB" dirty="0"/>
              <a:t> `</a:t>
            </a:r>
            <a:r>
              <a:rPr lang="en-GB" dirty="0" err="1"/>
              <a:t>ete</a:t>
            </a:r>
            <a:r>
              <a:rPr lang="en-GB" dirty="0"/>
              <a:t> `</a:t>
            </a:r>
            <a:r>
              <a:rPr lang="en-GB" dirty="0" err="1"/>
              <a:t>mmau</a:t>
            </a:r>
            <a:r>
              <a:rPr lang="en-GB" dirty="0"/>
              <a:t>.</a:t>
            </a:r>
          </a:p>
        </p:txBody>
      </p:sp>
    </p:spTree>
    <p:extLst>
      <p:ext uri="{BB962C8B-B14F-4D97-AF65-F5344CB8AC3E}">
        <p14:creationId xmlns:p14="http://schemas.microsoft.com/office/powerpoint/2010/main" val="2744925570"/>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6F24ED-F360-466F-9EF1-70D3F6346F67}"/>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103AE420-470F-476D-B018-B0E5DE9ABB61}"/>
              </a:ext>
            </a:extLst>
          </p:cNvPr>
          <p:cNvSpPr>
            <a:spLocks noGrp="1"/>
          </p:cNvSpPr>
          <p:nvPr>
            <p:ph type="body" sz="quarter" idx="10"/>
          </p:nvPr>
        </p:nvSpPr>
        <p:spPr/>
        <p:txBody>
          <a:bodyPr/>
          <a:lstStyle/>
          <a:p>
            <a:r>
              <a:rPr lang="ar-EG" sz="4000" b="1" kern="1200" dirty="0">
                <a:solidFill>
                  <a:schemeClr val="bg1"/>
                </a:solidFill>
                <a:latin typeface="Times New Roman" pitchFamily="18" charset="0"/>
                <a:ea typeface="+mn-ea"/>
                <a:cs typeface="Times New Roman" pitchFamily="18" charset="0"/>
              </a:rPr>
              <a:t>في إيطاف إيني إمبيف لاؤس إيڤول إن إهري هي إبشافيه: الليلويا چي بيف </a:t>
            </a:r>
            <a:r>
              <a:rPr lang="ar-EG" sz="4000" b="1" kern="1200" baseline="0" dirty="0">
                <a:solidFill>
                  <a:schemeClr val="bg1"/>
                </a:solidFill>
                <a:latin typeface="Times New Roman" pitchFamily="18" charset="0"/>
                <a:ea typeface="+mn-ea"/>
                <a:cs typeface="Times New Roman" pitchFamily="18" charset="0"/>
              </a:rPr>
              <a:t>ناي شوب شا إينيه.</a:t>
            </a:r>
            <a:endParaRPr lang="ar-EG" sz="4000" b="1" kern="1200" dirty="0">
              <a:solidFill>
                <a:schemeClr val="bg1"/>
              </a:solidFill>
              <a:latin typeface="Times New Roman" pitchFamily="18" charset="0"/>
              <a:ea typeface="+mn-ea"/>
              <a:cs typeface="Times New Roman" pitchFamily="18" charset="0"/>
            </a:endParaRPr>
          </a:p>
        </p:txBody>
      </p:sp>
      <p:sp>
        <p:nvSpPr>
          <p:cNvPr id="4" name="Text Placeholder 3">
            <a:extLst>
              <a:ext uri="{FF2B5EF4-FFF2-40B4-BE49-F238E27FC236}">
                <a16:creationId xmlns:a16="http://schemas.microsoft.com/office/drawing/2014/main" id="{5268DB1B-350C-43BF-91B1-246BDB86B258}"/>
              </a:ext>
            </a:extLst>
          </p:cNvPr>
          <p:cNvSpPr>
            <a:spLocks noGrp="1"/>
          </p:cNvSpPr>
          <p:nvPr>
            <p:ph type="body" sz="quarter" idx="11"/>
          </p:nvPr>
        </p:nvSpPr>
        <p:spPr>
          <a:xfrm>
            <a:off x="0" y="3710609"/>
            <a:ext cx="9144000" cy="661366"/>
          </a:xfrm>
        </p:spPr>
        <p:txBody>
          <a:bodyPr/>
          <a:lstStyle/>
          <a:p>
            <a:r>
              <a:rPr lang="ar-EG" sz="3600" dirty="0"/>
              <a:t>الذي أخرج شعبه إلى البرية، هلليلويا لأن إلى الأبد رحمته.</a:t>
            </a:r>
          </a:p>
        </p:txBody>
      </p:sp>
      <p:sp>
        <p:nvSpPr>
          <p:cNvPr id="5" name="Text Placeholder 4">
            <a:extLst>
              <a:ext uri="{FF2B5EF4-FFF2-40B4-BE49-F238E27FC236}">
                <a16:creationId xmlns:a16="http://schemas.microsoft.com/office/drawing/2014/main" id="{44266599-0893-47E4-B358-61A2D63BC3FC}"/>
              </a:ext>
            </a:extLst>
          </p:cNvPr>
          <p:cNvSpPr>
            <a:spLocks noGrp="1"/>
          </p:cNvSpPr>
          <p:nvPr>
            <p:ph type="body" sz="quarter" idx="12"/>
          </p:nvPr>
        </p:nvSpPr>
        <p:spPr>
          <a:xfrm>
            <a:off x="0" y="4442434"/>
            <a:ext cx="9144000" cy="1189740"/>
          </a:xfrm>
        </p:spPr>
        <p:txBody>
          <a:bodyPr/>
          <a:lstStyle/>
          <a:p>
            <a:r>
              <a:rPr lang="en-GB" dirty="0" err="1"/>
              <a:t>Vy`etaf`ini</a:t>
            </a:r>
            <a:r>
              <a:rPr lang="en-GB" dirty="0"/>
              <a:t> `</a:t>
            </a:r>
            <a:r>
              <a:rPr lang="en-GB" dirty="0" err="1"/>
              <a:t>mpeflaoc</a:t>
            </a:r>
            <a:r>
              <a:rPr lang="en-GB" dirty="0"/>
              <a:t> `</a:t>
            </a:r>
            <a:r>
              <a:rPr lang="en-GB" dirty="0" err="1"/>
              <a:t>ebol</a:t>
            </a:r>
            <a:r>
              <a:rPr lang="en-GB" dirty="0"/>
              <a:t> `</a:t>
            </a:r>
            <a:r>
              <a:rPr lang="en-GB" dirty="0" err="1"/>
              <a:t>n`hryi</a:t>
            </a:r>
            <a:r>
              <a:rPr lang="en-GB" dirty="0"/>
              <a:t> hi `</a:t>
            </a:r>
            <a:r>
              <a:rPr lang="en-GB" dirty="0" err="1"/>
              <a:t>psafe</a:t>
            </a:r>
            <a:r>
              <a:rPr lang="en-GB" dirty="0"/>
              <a:t>@ </a:t>
            </a:r>
            <a:r>
              <a:rPr lang="en-GB" dirty="0" err="1"/>
              <a:t>allyloui`a</a:t>
            </a:r>
            <a:r>
              <a:rPr lang="en-GB" dirty="0"/>
              <a:t> je </a:t>
            </a:r>
            <a:r>
              <a:rPr lang="en-GB" dirty="0" err="1"/>
              <a:t>pefnai</a:t>
            </a:r>
            <a:r>
              <a:rPr lang="en-GB" dirty="0"/>
              <a:t> sop </a:t>
            </a:r>
            <a:r>
              <a:rPr lang="en-GB" dirty="0" err="1"/>
              <a:t>sa</a:t>
            </a:r>
            <a:r>
              <a:rPr lang="en-GB" dirty="0"/>
              <a:t> `</a:t>
            </a:r>
            <a:r>
              <a:rPr lang="en-GB" dirty="0" err="1"/>
              <a:t>eneh</a:t>
            </a:r>
            <a:r>
              <a:rPr lang="en-GB" dirty="0"/>
              <a:t>.</a:t>
            </a:r>
          </a:p>
        </p:txBody>
      </p:sp>
    </p:spTree>
    <p:extLst>
      <p:ext uri="{BB962C8B-B14F-4D97-AF65-F5344CB8AC3E}">
        <p14:creationId xmlns:p14="http://schemas.microsoft.com/office/powerpoint/2010/main" val="506866884"/>
      </p:ext>
    </p:extLst>
  </p:cSld>
  <p:clrMapOvr>
    <a:masterClrMapping/>
  </p:clrMapOvr>
</p:sld>
</file>

<file path=ppt/slides/slide13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70EC973-C6C0-4713-9683-82C6B9AA55A5}"/>
              </a:ext>
            </a:extLst>
          </p:cNvPr>
          <p:cNvSpPr>
            <a:spLocks noGrp="1"/>
          </p:cNvSpPr>
          <p:nvPr>
            <p:ph type="body" sz="quarter" idx="10"/>
          </p:nvPr>
        </p:nvSpPr>
        <p:spPr/>
        <p:txBody>
          <a:bodyPr/>
          <a:lstStyle/>
          <a:p>
            <a:pPr>
              <a:spcBef>
                <a:spcPts val="0"/>
              </a:spcBef>
            </a:pPr>
            <a:r>
              <a:rPr lang="ar-EG" dirty="0"/>
              <a:t>آك إر إهموت نان إنكيسوب: إن تي إيليڤ ثيريا: </a:t>
            </a:r>
            <a:endParaRPr lang="en-US" dirty="0"/>
          </a:p>
          <a:p>
            <a:pPr>
              <a:spcBef>
                <a:spcPts val="0"/>
              </a:spcBef>
            </a:pPr>
            <a:r>
              <a:rPr lang="ar-EG" dirty="0"/>
              <a:t>هوس نوتي إن آغاثوس: چيه أكتونك أكسوتي إممون.</a:t>
            </a:r>
          </a:p>
        </p:txBody>
      </p:sp>
      <p:sp>
        <p:nvSpPr>
          <p:cNvPr id="3" name="Text Placeholder 2">
            <a:extLst>
              <a:ext uri="{FF2B5EF4-FFF2-40B4-BE49-F238E27FC236}">
                <a16:creationId xmlns:a16="http://schemas.microsoft.com/office/drawing/2014/main" id="{1AE50ECC-E375-45AD-B36D-6EA283F6C8EC}"/>
              </a:ext>
            </a:extLst>
          </p:cNvPr>
          <p:cNvSpPr>
            <a:spLocks noGrp="1"/>
          </p:cNvSpPr>
          <p:nvPr>
            <p:ph type="body" sz="quarter" idx="11"/>
          </p:nvPr>
        </p:nvSpPr>
        <p:spPr/>
        <p:txBody>
          <a:bodyPr anchor="ctr"/>
          <a:lstStyle/>
          <a:p>
            <a:r>
              <a:rPr lang="ar-EG" sz="3200" dirty="0"/>
              <a:t>وأنعمت علينا، مرة أخرى بالحرية، كإله صالح، لأنك قُمت وخلصتنا.</a:t>
            </a:r>
          </a:p>
        </p:txBody>
      </p:sp>
      <p:sp>
        <p:nvSpPr>
          <p:cNvPr id="4" name="Text Placeholder 3">
            <a:extLst>
              <a:ext uri="{FF2B5EF4-FFF2-40B4-BE49-F238E27FC236}">
                <a16:creationId xmlns:a16="http://schemas.microsoft.com/office/drawing/2014/main" id="{048EDFA8-A96B-4C05-8178-BE7967198C51}"/>
              </a:ext>
            </a:extLst>
          </p:cNvPr>
          <p:cNvSpPr>
            <a:spLocks noGrp="1"/>
          </p:cNvSpPr>
          <p:nvPr>
            <p:ph type="body" sz="quarter" idx="12"/>
          </p:nvPr>
        </p:nvSpPr>
        <p:spPr/>
        <p:txBody>
          <a:bodyPr/>
          <a:lstStyle/>
          <a:p>
            <a:pPr>
              <a:spcBef>
                <a:spcPts val="0"/>
              </a:spcBef>
            </a:pPr>
            <a:r>
              <a:rPr lang="en-GB" sz="3800" dirty="0" err="1"/>
              <a:t>Aker`hmot</a:t>
            </a:r>
            <a:r>
              <a:rPr lang="en-GB" sz="3800" dirty="0"/>
              <a:t> nan `</a:t>
            </a:r>
            <a:r>
              <a:rPr lang="en-GB" sz="3800" dirty="0" err="1"/>
              <a:t>nkecop</a:t>
            </a:r>
            <a:r>
              <a:rPr lang="en-GB" sz="3800" dirty="0"/>
              <a:t>@ `n]`</a:t>
            </a:r>
            <a:r>
              <a:rPr lang="en-GB" sz="3800" dirty="0" err="1"/>
              <a:t>eleu;eria</a:t>
            </a:r>
            <a:r>
              <a:rPr lang="en-GB" sz="3800" dirty="0"/>
              <a:t>@</a:t>
            </a:r>
          </a:p>
          <a:p>
            <a:pPr>
              <a:spcBef>
                <a:spcPts val="0"/>
              </a:spcBef>
            </a:pPr>
            <a:r>
              <a:rPr lang="en-GB" sz="3800" dirty="0"/>
              <a:t> </a:t>
            </a:r>
            <a:r>
              <a:rPr lang="en-GB" sz="3800" dirty="0" err="1"/>
              <a:t>hwc</a:t>
            </a:r>
            <a:r>
              <a:rPr lang="en-GB" sz="3800" dirty="0"/>
              <a:t> </a:t>
            </a:r>
            <a:r>
              <a:rPr lang="en-GB" sz="3800" dirty="0" err="1"/>
              <a:t>Nou</a:t>
            </a:r>
            <a:r>
              <a:rPr lang="en-GB" sz="3800" dirty="0"/>
              <a:t>] `</a:t>
            </a:r>
            <a:r>
              <a:rPr lang="en-GB" sz="3800" dirty="0" err="1"/>
              <a:t>n`aga;oc</a:t>
            </a:r>
            <a:r>
              <a:rPr lang="en-GB" sz="3800" dirty="0"/>
              <a:t>@ je </a:t>
            </a:r>
            <a:r>
              <a:rPr lang="en-GB" sz="3800" dirty="0" err="1"/>
              <a:t>aktwnk</a:t>
            </a:r>
            <a:r>
              <a:rPr lang="en-GB" sz="3800" dirty="0"/>
              <a:t> </a:t>
            </a:r>
            <a:r>
              <a:rPr lang="en-GB" sz="3800" dirty="0" err="1"/>
              <a:t>akcw</a:t>
            </a:r>
            <a:r>
              <a:rPr lang="en-GB" sz="3800" dirty="0"/>
              <a:t>] `</a:t>
            </a:r>
            <a:r>
              <a:rPr lang="en-GB" sz="3800" dirty="0" err="1"/>
              <a:t>mmon</a:t>
            </a:r>
            <a:r>
              <a:rPr lang="en-GB" sz="3800" dirty="0"/>
              <a:t>.</a:t>
            </a:r>
          </a:p>
        </p:txBody>
      </p:sp>
    </p:spTree>
    <p:extLst>
      <p:ext uri="{BB962C8B-B14F-4D97-AF65-F5344CB8AC3E}">
        <p14:creationId xmlns:p14="http://schemas.microsoft.com/office/powerpoint/2010/main" val="3877168781"/>
      </p:ext>
    </p:extLst>
  </p:cSld>
  <p:clrMapOvr>
    <a:masterClrMapping/>
  </p:clrMapOvr>
</p:sld>
</file>

<file path=ppt/slides/slide13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98FF38F-62BC-4D3F-9DBA-267ADDED4F3D}"/>
              </a:ext>
            </a:extLst>
          </p:cNvPr>
          <p:cNvSpPr>
            <a:spLocks noGrp="1"/>
          </p:cNvSpPr>
          <p:nvPr>
            <p:ph type="body" sz="quarter" idx="10"/>
          </p:nvPr>
        </p:nvSpPr>
        <p:spPr/>
        <p:txBody>
          <a:bodyPr/>
          <a:lstStyle/>
          <a:p>
            <a:r>
              <a:rPr lang="ar-EG" sz="3600" dirty="0"/>
              <a:t>آبى إخرستوس بين نوتي: طونف إيڤول خين ني إثموؤت: إنثوف بيه إت آبارشي: انتيه ني إيطاڤ إنكوت.</a:t>
            </a:r>
          </a:p>
        </p:txBody>
      </p:sp>
      <p:sp>
        <p:nvSpPr>
          <p:cNvPr id="3" name="Text Placeholder 2">
            <a:extLst>
              <a:ext uri="{FF2B5EF4-FFF2-40B4-BE49-F238E27FC236}">
                <a16:creationId xmlns:a16="http://schemas.microsoft.com/office/drawing/2014/main" id="{DDE5AD4F-25FE-4CAA-8164-FFE611DE65DD}"/>
              </a:ext>
            </a:extLst>
          </p:cNvPr>
          <p:cNvSpPr>
            <a:spLocks noGrp="1"/>
          </p:cNvSpPr>
          <p:nvPr>
            <p:ph type="body" sz="quarter" idx="11"/>
          </p:nvPr>
        </p:nvSpPr>
        <p:spPr/>
        <p:txBody>
          <a:bodyPr anchor="ctr"/>
          <a:lstStyle/>
          <a:p>
            <a:r>
              <a:rPr lang="ar-EG" dirty="0"/>
              <a:t>المسيح إلهنا، قام من الأموات، وهو باكورة، الراقدين.</a:t>
            </a:r>
          </a:p>
        </p:txBody>
      </p:sp>
      <p:sp>
        <p:nvSpPr>
          <p:cNvPr id="4" name="Text Placeholder 3">
            <a:extLst>
              <a:ext uri="{FF2B5EF4-FFF2-40B4-BE49-F238E27FC236}">
                <a16:creationId xmlns:a16="http://schemas.microsoft.com/office/drawing/2014/main" id="{95600416-D3C4-4C0E-9FF7-8350CD5552FA}"/>
              </a:ext>
            </a:extLst>
          </p:cNvPr>
          <p:cNvSpPr>
            <a:spLocks noGrp="1"/>
          </p:cNvSpPr>
          <p:nvPr>
            <p:ph type="body" sz="quarter" idx="12"/>
          </p:nvPr>
        </p:nvSpPr>
        <p:spPr/>
        <p:txBody>
          <a:bodyPr anchor="ctr"/>
          <a:lstStyle/>
          <a:p>
            <a:pPr>
              <a:spcBef>
                <a:spcPts val="0"/>
              </a:spcBef>
            </a:pPr>
            <a:r>
              <a:rPr lang="en-GB" sz="3400" dirty="0"/>
              <a:t>A Pi`,</a:t>
            </a:r>
            <a:r>
              <a:rPr lang="en-GB" sz="3400" dirty="0" err="1"/>
              <a:t>rictoc</a:t>
            </a:r>
            <a:r>
              <a:rPr lang="en-GB" sz="3400" dirty="0"/>
              <a:t> </a:t>
            </a:r>
            <a:r>
              <a:rPr lang="en-GB" sz="3400" dirty="0" err="1"/>
              <a:t>Pennou</a:t>
            </a:r>
            <a:r>
              <a:rPr lang="en-GB" sz="3400" dirty="0"/>
              <a:t>]@ </a:t>
            </a:r>
            <a:r>
              <a:rPr lang="en-GB" sz="3400" dirty="0" err="1"/>
              <a:t>twnf</a:t>
            </a:r>
            <a:r>
              <a:rPr lang="en-GB" sz="3400" dirty="0"/>
              <a:t> `</a:t>
            </a:r>
            <a:r>
              <a:rPr lang="en-GB" sz="3400" dirty="0" err="1"/>
              <a:t>ebol</a:t>
            </a:r>
            <a:r>
              <a:rPr lang="en-GB" sz="3400" dirty="0"/>
              <a:t> </a:t>
            </a:r>
            <a:r>
              <a:rPr lang="en-GB" sz="3400" dirty="0" err="1"/>
              <a:t>qen</a:t>
            </a:r>
            <a:r>
              <a:rPr lang="en-GB" sz="3400" dirty="0"/>
              <a:t> </a:t>
            </a:r>
            <a:r>
              <a:rPr lang="en-GB" sz="3400" dirty="0" err="1"/>
              <a:t>nye;mwout</a:t>
            </a:r>
            <a:r>
              <a:rPr lang="en-GB" sz="3400" dirty="0"/>
              <a:t>@</a:t>
            </a:r>
          </a:p>
          <a:p>
            <a:pPr>
              <a:spcBef>
                <a:spcPts val="0"/>
              </a:spcBef>
            </a:pPr>
            <a:r>
              <a:rPr lang="en-GB" sz="3400" dirty="0"/>
              <a:t> `</a:t>
            </a:r>
            <a:r>
              <a:rPr lang="en-GB" sz="3400" dirty="0" err="1"/>
              <a:t>n;of</a:t>
            </a:r>
            <a:r>
              <a:rPr lang="en-GB" sz="3400" dirty="0"/>
              <a:t> pe `</a:t>
            </a:r>
            <a:r>
              <a:rPr lang="en-GB" sz="3400" dirty="0" err="1"/>
              <a:t>t`apar,y</a:t>
            </a:r>
            <a:r>
              <a:rPr lang="en-GB" sz="3400" dirty="0"/>
              <a:t>@ `</a:t>
            </a:r>
            <a:r>
              <a:rPr lang="en-GB" sz="3400" dirty="0" err="1"/>
              <a:t>nte</a:t>
            </a:r>
            <a:r>
              <a:rPr lang="en-GB" sz="3400" dirty="0"/>
              <a:t> </a:t>
            </a:r>
            <a:r>
              <a:rPr lang="en-GB" sz="3400" dirty="0" err="1"/>
              <a:t>ny`etauenkot</a:t>
            </a:r>
            <a:r>
              <a:rPr lang="en-GB" sz="3400" dirty="0"/>
              <a:t>.</a:t>
            </a:r>
          </a:p>
        </p:txBody>
      </p:sp>
    </p:spTree>
    <p:extLst>
      <p:ext uri="{BB962C8B-B14F-4D97-AF65-F5344CB8AC3E}">
        <p14:creationId xmlns:p14="http://schemas.microsoft.com/office/powerpoint/2010/main" val="2350130784"/>
      </p:ext>
    </p:extLst>
  </p:cSld>
  <p:clrMapOvr>
    <a:masterClrMapping/>
  </p:clrMapOvr>
</p:sld>
</file>

<file path=ppt/slides/slide13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CB7531A-60BC-486B-905A-D9B38363492C}"/>
              </a:ext>
            </a:extLst>
          </p:cNvPr>
          <p:cNvSpPr>
            <a:spLocks noGrp="1"/>
          </p:cNvSpPr>
          <p:nvPr>
            <p:ph type="body" sz="quarter" idx="10"/>
          </p:nvPr>
        </p:nvSpPr>
        <p:spPr/>
        <p:txBody>
          <a:bodyPr/>
          <a:lstStyle/>
          <a:p>
            <a:r>
              <a:rPr lang="ar-EG" dirty="0"/>
              <a:t>أفؤ أونهف إيه ماريا: تي ماجداليني: أفساچي نيماس: إمباي ريتي إفجو إمموس.</a:t>
            </a:r>
          </a:p>
        </p:txBody>
      </p:sp>
      <p:sp>
        <p:nvSpPr>
          <p:cNvPr id="3" name="Text Placeholder 2">
            <a:extLst>
              <a:ext uri="{FF2B5EF4-FFF2-40B4-BE49-F238E27FC236}">
                <a16:creationId xmlns:a16="http://schemas.microsoft.com/office/drawing/2014/main" id="{1D78B675-1925-428F-885F-2970651940F9}"/>
              </a:ext>
            </a:extLst>
          </p:cNvPr>
          <p:cNvSpPr>
            <a:spLocks noGrp="1"/>
          </p:cNvSpPr>
          <p:nvPr>
            <p:ph type="body" sz="quarter" idx="11"/>
          </p:nvPr>
        </p:nvSpPr>
        <p:spPr/>
        <p:txBody>
          <a:bodyPr anchor="ctr"/>
          <a:lstStyle/>
          <a:p>
            <a:r>
              <a:rPr lang="ar-EG" dirty="0"/>
              <a:t>ظهر لمريم، المجدلية، وخاطبها، هكذا قائلاً.</a:t>
            </a:r>
          </a:p>
        </p:txBody>
      </p:sp>
      <p:sp>
        <p:nvSpPr>
          <p:cNvPr id="4" name="Text Placeholder 3">
            <a:extLst>
              <a:ext uri="{FF2B5EF4-FFF2-40B4-BE49-F238E27FC236}">
                <a16:creationId xmlns:a16="http://schemas.microsoft.com/office/drawing/2014/main" id="{6AE43238-4930-4926-9D5F-7EC88189D25E}"/>
              </a:ext>
            </a:extLst>
          </p:cNvPr>
          <p:cNvSpPr>
            <a:spLocks noGrp="1"/>
          </p:cNvSpPr>
          <p:nvPr>
            <p:ph type="body" sz="quarter" idx="12"/>
          </p:nvPr>
        </p:nvSpPr>
        <p:spPr/>
        <p:txBody>
          <a:bodyPr/>
          <a:lstStyle/>
          <a:p>
            <a:pPr>
              <a:spcBef>
                <a:spcPts val="0"/>
              </a:spcBef>
            </a:pPr>
            <a:r>
              <a:rPr lang="en-GB" dirty="0" err="1"/>
              <a:t>Afouonhf</a:t>
            </a:r>
            <a:r>
              <a:rPr lang="en-GB" dirty="0"/>
              <a:t> `</a:t>
            </a:r>
            <a:r>
              <a:rPr lang="en-GB" dirty="0" err="1"/>
              <a:t>eMaria</a:t>
            </a:r>
            <a:r>
              <a:rPr lang="en-GB" dirty="0"/>
              <a:t>@ }</a:t>
            </a:r>
            <a:r>
              <a:rPr lang="en-GB" dirty="0" err="1"/>
              <a:t>magdaliny</a:t>
            </a:r>
            <a:r>
              <a:rPr lang="en-GB" dirty="0"/>
              <a:t>@</a:t>
            </a:r>
          </a:p>
          <a:p>
            <a:pPr>
              <a:spcBef>
                <a:spcPts val="0"/>
              </a:spcBef>
            </a:pPr>
            <a:r>
              <a:rPr lang="en-GB" dirty="0" err="1"/>
              <a:t>afcaji</a:t>
            </a:r>
            <a:r>
              <a:rPr lang="en-GB" dirty="0"/>
              <a:t> </a:t>
            </a:r>
            <a:r>
              <a:rPr lang="en-GB" dirty="0" err="1"/>
              <a:t>nemac</a:t>
            </a:r>
            <a:r>
              <a:rPr lang="en-GB" dirty="0"/>
              <a:t>@ `</a:t>
            </a:r>
            <a:r>
              <a:rPr lang="en-GB" dirty="0" err="1"/>
              <a:t>mpairy</a:t>
            </a:r>
            <a:r>
              <a:rPr lang="en-GB" dirty="0"/>
              <a:t>] </a:t>
            </a:r>
            <a:r>
              <a:rPr lang="en-GB" dirty="0" err="1"/>
              <a:t>efjw</a:t>
            </a:r>
            <a:r>
              <a:rPr lang="en-GB" dirty="0"/>
              <a:t> `</a:t>
            </a:r>
            <a:r>
              <a:rPr lang="en-GB" dirty="0" err="1"/>
              <a:t>mmoc</a:t>
            </a:r>
            <a:r>
              <a:rPr lang="en-GB" dirty="0"/>
              <a:t>.</a:t>
            </a:r>
          </a:p>
        </p:txBody>
      </p:sp>
    </p:spTree>
    <p:extLst>
      <p:ext uri="{BB962C8B-B14F-4D97-AF65-F5344CB8AC3E}">
        <p14:creationId xmlns:p14="http://schemas.microsoft.com/office/powerpoint/2010/main" val="2255987678"/>
      </p:ext>
    </p:extLst>
  </p:cSld>
  <p:clrMapOvr>
    <a:masterClrMapping/>
  </p:clrMapOvr>
</p:sld>
</file>

<file path=ppt/slides/slide13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3DF2919-2D8B-48DC-8F26-110541903AF4}"/>
              </a:ext>
            </a:extLst>
          </p:cNvPr>
          <p:cNvSpPr>
            <a:spLocks noGrp="1"/>
          </p:cNvSpPr>
          <p:nvPr>
            <p:ph type="body" sz="quarter" idx="10"/>
          </p:nvPr>
        </p:nvSpPr>
        <p:spPr/>
        <p:txBody>
          <a:bodyPr/>
          <a:lstStyle/>
          <a:p>
            <a:r>
              <a:rPr lang="ar-EG" dirty="0"/>
              <a:t>چيه ماطامينا إسنيو: هينا إنتو شينوؤ: إيتي جاليليآ: سيناناڤ إيروي إمماڤ.</a:t>
            </a:r>
          </a:p>
        </p:txBody>
      </p:sp>
      <p:sp>
        <p:nvSpPr>
          <p:cNvPr id="3" name="Text Placeholder 2">
            <a:extLst>
              <a:ext uri="{FF2B5EF4-FFF2-40B4-BE49-F238E27FC236}">
                <a16:creationId xmlns:a16="http://schemas.microsoft.com/office/drawing/2014/main" id="{57996539-1F81-4E66-8F3F-42D252F20B68}"/>
              </a:ext>
            </a:extLst>
          </p:cNvPr>
          <p:cNvSpPr>
            <a:spLocks noGrp="1"/>
          </p:cNvSpPr>
          <p:nvPr>
            <p:ph type="body" sz="quarter" idx="11"/>
          </p:nvPr>
        </p:nvSpPr>
        <p:spPr/>
        <p:txBody>
          <a:bodyPr anchor="ctr"/>
          <a:lstStyle/>
          <a:p>
            <a:r>
              <a:rPr lang="ar-EG" sz="3900" dirty="0"/>
              <a:t>"إعلمي إخوتي، أن يذهبوا، إلى الجليل، هناك يرونني."</a:t>
            </a:r>
          </a:p>
        </p:txBody>
      </p:sp>
      <p:sp>
        <p:nvSpPr>
          <p:cNvPr id="4" name="Text Placeholder 3">
            <a:extLst>
              <a:ext uri="{FF2B5EF4-FFF2-40B4-BE49-F238E27FC236}">
                <a16:creationId xmlns:a16="http://schemas.microsoft.com/office/drawing/2014/main" id="{CFD4BEC8-634A-44E5-9FAD-334E09F91711}"/>
              </a:ext>
            </a:extLst>
          </p:cNvPr>
          <p:cNvSpPr>
            <a:spLocks noGrp="1"/>
          </p:cNvSpPr>
          <p:nvPr>
            <p:ph type="body" sz="quarter" idx="12"/>
          </p:nvPr>
        </p:nvSpPr>
        <p:spPr/>
        <p:txBody>
          <a:bodyPr/>
          <a:lstStyle/>
          <a:p>
            <a:pPr>
              <a:spcBef>
                <a:spcPts val="0"/>
              </a:spcBef>
            </a:pPr>
            <a:r>
              <a:rPr lang="en-GB" dirty="0"/>
              <a:t>Je </a:t>
            </a:r>
            <a:r>
              <a:rPr lang="en-GB" dirty="0" err="1"/>
              <a:t>matame</a:t>
            </a:r>
            <a:r>
              <a:rPr lang="en-GB" dirty="0"/>
              <a:t> </a:t>
            </a:r>
            <a:r>
              <a:rPr lang="en-GB" dirty="0" err="1"/>
              <a:t>na`cnyou</a:t>
            </a:r>
            <a:r>
              <a:rPr lang="en-GB" dirty="0"/>
              <a:t>@ </a:t>
            </a:r>
            <a:r>
              <a:rPr lang="en-GB" dirty="0" err="1"/>
              <a:t>hina</a:t>
            </a:r>
            <a:r>
              <a:rPr lang="en-GB" dirty="0"/>
              <a:t> `</a:t>
            </a:r>
            <a:r>
              <a:rPr lang="en-GB" dirty="0" err="1"/>
              <a:t>ntousenwou</a:t>
            </a:r>
            <a:r>
              <a:rPr lang="en-GB" dirty="0"/>
              <a:t>@</a:t>
            </a:r>
          </a:p>
          <a:p>
            <a:pPr>
              <a:spcBef>
                <a:spcPts val="0"/>
              </a:spcBef>
            </a:pPr>
            <a:r>
              <a:rPr lang="en-GB" dirty="0"/>
              <a:t> `e}</a:t>
            </a:r>
            <a:r>
              <a:rPr lang="en-GB" dirty="0" err="1"/>
              <a:t>galile`a</a:t>
            </a:r>
            <a:r>
              <a:rPr lang="en-GB" dirty="0"/>
              <a:t>@ </a:t>
            </a:r>
            <a:r>
              <a:rPr lang="en-GB" dirty="0" err="1"/>
              <a:t>cenanau</a:t>
            </a:r>
            <a:r>
              <a:rPr lang="en-GB" dirty="0"/>
              <a:t> `</a:t>
            </a:r>
            <a:r>
              <a:rPr lang="en-GB" dirty="0" err="1"/>
              <a:t>eroi</a:t>
            </a:r>
            <a:r>
              <a:rPr lang="en-GB" dirty="0"/>
              <a:t> `</a:t>
            </a:r>
            <a:r>
              <a:rPr lang="en-GB" dirty="0" err="1"/>
              <a:t>mmau</a:t>
            </a:r>
            <a:r>
              <a:rPr lang="en-GB" dirty="0"/>
              <a:t>.</a:t>
            </a:r>
          </a:p>
        </p:txBody>
      </p:sp>
    </p:spTree>
    <p:extLst>
      <p:ext uri="{BB962C8B-B14F-4D97-AF65-F5344CB8AC3E}">
        <p14:creationId xmlns:p14="http://schemas.microsoft.com/office/powerpoint/2010/main" val="3610655567"/>
      </p:ext>
    </p:extLst>
  </p:cSld>
  <p:clrMapOvr>
    <a:masterClrMapping/>
  </p:clrMapOvr>
</p:sld>
</file>

<file path=ppt/slides/slide13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6EF6540-63CD-49D9-BF2A-1F9F374C0A25}"/>
              </a:ext>
            </a:extLst>
          </p:cNvPr>
          <p:cNvSpPr>
            <a:spLocks noGrp="1"/>
          </p:cNvSpPr>
          <p:nvPr>
            <p:ph type="body" sz="quarter" idx="10"/>
          </p:nvPr>
        </p:nvSpPr>
        <p:spPr/>
        <p:txBody>
          <a:bodyPr/>
          <a:lstStyle/>
          <a:p>
            <a:r>
              <a:rPr lang="ar-EG" dirty="0"/>
              <a:t>أسئي إنچيه ماريا: شا ني ماثيتيس: بيجاس چيه أيناڤ إيه إبشويس: أووه ناي بيه طاف جوتو ناس.</a:t>
            </a:r>
          </a:p>
        </p:txBody>
      </p:sp>
      <p:sp>
        <p:nvSpPr>
          <p:cNvPr id="3" name="Text Placeholder 2">
            <a:extLst>
              <a:ext uri="{FF2B5EF4-FFF2-40B4-BE49-F238E27FC236}">
                <a16:creationId xmlns:a16="http://schemas.microsoft.com/office/drawing/2014/main" id="{99640852-4140-4E53-8193-588124C362AE}"/>
              </a:ext>
            </a:extLst>
          </p:cNvPr>
          <p:cNvSpPr>
            <a:spLocks noGrp="1"/>
          </p:cNvSpPr>
          <p:nvPr>
            <p:ph type="body" sz="quarter" idx="11"/>
          </p:nvPr>
        </p:nvSpPr>
        <p:spPr/>
        <p:txBody>
          <a:bodyPr anchor="ctr"/>
          <a:lstStyle/>
          <a:p>
            <a:r>
              <a:rPr lang="ar-EG" sz="3200" dirty="0"/>
              <a:t>فجاءت مريم، إلى التلاميذ، وقالت أنها رأت الرب، وأنه قال لها هذا.</a:t>
            </a:r>
          </a:p>
        </p:txBody>
      </p:sp>
      <p:sp>
        <p:nvSpPr>
          <p:cNvPr id="4" name="Text Placeholder 3">
            <a:extLst>
              <a:ext uri="{FF2B5EF4-FFF2-40B4-BE49-F238E27FC236}">
                <a16:creationId xmlns:a16="http://schemas.microsoft.com/office/drawing/2014/main" id="{12342DD4-8E07-4715-964A-22097B3C42A7}"/>
              </a:ext>
            </a:extLst>
          </p:cNvPr>
          <p:cNvSpPr>
            <a:spLocks noGrp="1"/>
          </p:cNvSpPr>
          <p:nvPr>
            <p:ph type="body" sz="quarter" idx="12"/>
          </p:nvPr>
        </p:nvSpPr>
        <p:spPr/>
        <p:txBody>
          <a:bodyPr/>
          <a:lstStyle/>
          <a:p>
            <a:r>
              <a:rPr lang="en-GB" dirty="0" err="1"/>
              <a:t>Ac`i</a:t>
            </a:r>
            <a:r>
              <a:rPr lang="en-GB" dirty="0"/>
              <a:t> `</a:t>
            </a:r>
            <a:r>
              <a:rPr lang="en-GB" dirty="0" err="1"/>
              <a:t>nje</a:t>
            </a:r>
            <a:r>
              <a:rPr lang="en-GB" dirty="0"/>
              <a:t> Maria@ </a:t>
            </a:r>
            <a:r>
              <a:rPr lang="en-GB" dirty="0" err="1"/>
              <a:t>sa</a:t>
            </a:r>
            <a:r>
              <a:rPr lang="en-GB" dirty="0"/>
              <a:t> </a:t>
            </a:r>
            <a:r>
              <a:rPr lang="en-GB" dirty="0" err="1"/>
              <a:t>nima;ytyc</a:t>
            </a:r>
            <a:r>
              <a:rPr lang="en-GB" dirty="0"/>
              <a:t>@ </a:t>
            </a:r>
            <a:r>
              <a:rPr lang="en-GB" dirty="0" err="1"/>
              <a:t>pejac</a:t>
            </a:r>
            <a:r>
              <a:rPr lang="en-GB" dirty="0"/>
              <a:t> je </a:t>
            </a:r>
            <a:r>
              <a:rPr lang="en-GB" dirty="0" err="1"/>
              <a:t>ainau</a:t>
            </a:r>
            <a:r>
              <a:rPr lang="en-GB" dirty="0"/>
              <a:t> `</a:t>
            </a:r>
            <a:r>
              <a:rPr lang="en-GB" dirty="0" err="1"/>
              <a:t>e`P</a:t>
            </a:r>
            <a:r>
              <a:rPr lang="en-GB" dirty="0"/>
              <a:t>[</a:t>
            </a:r>
            <a:r>
              <a:rPr lang="en-GB" dirty="0" err="1"/>
              <a:t>oic</a:t>
            </a:r>
            <a:r>
              <a:rPr lang="en-GB" dirty="0"/>
              <a:t>@ </a:t>
            </a:r>
            <a:r>
              <a:rPr lang="en-GB" dirty="0" err="1"/>
              <a:t>ouoh</a:t>
            </a:r>
            <a:r>
              <a:rPr lang="en-GB" dirty="0"/>
              <a:t> </a:t>
            </a:r>
            <a:r>
              <a:rPr lang="en-GB" dirty="0" err="1"/>
              <a:t>nai</a:t>
            </a:r>
            <a:r>
              <a:rPr lang="en-GB" dirty="0"/>
              <a:t> </a:t>
            </a:r>
            <a:r>
              <a:rPr lang="en-GB" dirty="0" err="1"/>
              <a:t>petafjotou</a:t>
            </a:r>
            <a:r>
              <a:rPr lang="en-GB" dirty="0"/>
              <a:t> </a:t>
            </a:r>
            <a:r>
              <a:rPr lang="en-GB" dirty="0" err="1"/>
              <a:t>nac</a:t>
            </a:r>
            <a:r>
              <a:rPr lang="en-GB" dirty="0"/>
              <a:t>.</a:t>
            </a:r>
          </a:p>
        </p:txBody>
      </p:sp>
    </p:spTree>
    <p:extLst>
      <p:ext uri="{BB962C8B-B14F-4D97-AF65-F5344CB8AC3E}">
        <p14:creationId xmlns:p14="http://schemas.microsoft.com/office/powerpoint/2010/main" val="2095860334"/>
      </p:ext>
    </p:extLst>
  </p:cSld>
  <p:clrMapOvr>
    <a:masterClrMapping/>
  </p:clrMapOvr>
</p:sld>
</file>

<file path=ppt/slides/slide13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7EF257B0-B57D-4570-811C-76E8848D9D66}"/>
              </a:ext>
            </a:extLst>
          </p:cNvPr>
          <p:cNvSpPr>
            <a:spLocks noGrp="1"/>
          </p:cNvSpPr>
          <p:nvPr>
            <p:ph type="body" sz="quarter" idx="10"/>
          </p:nvPr>
        </p:nvSpPr>
        <p:spPr/>
        <p:txBody>
          <a:bodyPr/>
          <a:lstStyle/>
          <a:p>
            <a:r>
              <a:rPr lang="ar-EG" dirty="0"/>
              <a:t>كالوس خين أو ميثمي: أسشوبي خين أوفيروؤش: إنچيه ثي إثؤواب ماريا: تي ماجداليني.</a:t>
            </a:r>
          </a:p>
        </p:txBody>
      </p:sp>
      <p:sp>
        <p:nvSpPr>
          <p:cNvPr id="6" name="Text Placeholder 5">
            <a:extLst>
              <a:ext uri="{FF2B5EF4-FFF2-40B4-BE49-F238E27FC236}">
                <a16:creationId xmlns:a16="http://schemas.microsoft.com/office/drawing/2014/main" id="{435C2F44-B1F5-4136-AEBD-718CC03F20B0}"/>
              </a:ext>
            </a:extLst>
          </p:cNvPr>
          <p:cNvSpPr>
            <a:spLocks noGrp="1"/>
          </p:cNvSpPr>
          <p:nvPr>
            <p:ph type="body" sz="quarter" idx="11"/>
          </p:nvPr>
        </p:nvSpPr>
        <p:spPr/>
        <p:txBody>
          <a:bodyPr anchor="ctr"/>
          <a:lstStyle/>
          <a:p>
            <a:r>
              <a:rPr lang="ar-EG" dirty="0"/>
              <a:t>كان بالحقيقة، إهتمام القديسة، مريم المجدلية، حسناً.</a:t>
            </a:r>
          </a:p>
        </p:txBody>
      </p:sp>
      <p:sp>
        <p:nvSpPr>
          <p:cNvPr id="7" name="Text Placeholder 6">
            <a:extLst>
              <a:ext uri="{FF2B5EF4-FFF2-40B4-BE49-F238E27FC236}">
                <a16:creationId xmlns:a16="http://schemas.microsoft.com/office/drawing/2014/main" id="{A4706D93-7A5D-4ECA-8530-9457F7B9B5BC}"/>
              </a:ext>
            </a:extLst>
          </p:cNvPr>
          <p:cNvSpPr>
            <a:spLocks noGrp="1"/>
          </p:cNvSpPr>
          <p:nvPr>
            <p:ph type="body" sz="quarter" idx="12"/>
          </p:nvPr>
        </p:nvSpPr>
        <p:spPr/>
        <p:txBody>
          <a:bodyPr/>
          <a:lstStyle/>
          <a:p>
            <a:pPr>
              <a:spcBef>
                <a:spcPts val="0"/>
              </a:spcBef>
            </a:pPr>
            <a:r>
              <a:rPr lang="en-GB" sz="3900" dirty="0" err="1"/>
              <a:t>Kalwc</a:t>
            </a:r>
            <a:r>
              <a:rPr lang="en-GB" sz="3900" dirty="0"/>
              <a:t> </a:t>
            </a:r>
            <a:r>
              <a:rPr lang="en-GB" sz="3900" dirty="0" err="1"/>
              <a:t>qen</a:t>
            </a:r>
            <a:r>
              <a:rPr lang="en-GB" sz="3900" dirty="0"/>
              <a:t> </a:t>
            </a:r>
            <a:r>
              <a:rPr lang="en-GB" sz="3900" dirty="0" err="1"/>
              <a:t>oume;myi</a:t>
            </a:r>
            <a:r>
              <a:rPr lang="en-GB" sz="3900" dirty="0"/>
              <a:t>@ </a:t>
            </a:r>
            <a:r>
              <a:rPr lang="en-GB" sz="3900" dirty="0" err="1"/>
              <a:t>acswpi</a:t>
            </a:r>
            <a:r>
              <a:rPr lang="en-GB" sz="3900" dirty="0"/>
              <a:t> </a:t>
            </a:r>
            <a:r>
              <a:rPr lang="en-GB" sz="3900" dirty="0" err="1"/>
              <a:t>qen</a:t>
            </a:r>
            <a:r>
              <a:rPr lang="en-GB" sz="3900" dirty="0"/>
              <a:t> </a:t>
            </a:r>
            <a:r>
              <a:rPr lang="en-GB" sz="3900" dirty="0" err="1"/>
              <a:t>oufirwous</a:t>
            </a:r>
            <a:r>
              <a:rPr lang="en-GB" sz="3900" dirty="0"/>
              <a:t>@</a:t>
            </a:r>
          </a:p>
          <a:p>
            <a:pPr>
              <a:spcBef>
                <a:spcPts val="0"/>
              </a:spcBef>
            </a:pPr>
            <a:r>
              <a:rPr lang="en-GB" sz="3900" dirty="0"/>
              <a:t> `</a:t>
            </a:r>
            <a:r>
              <a:rPr lang="en-GB" sz="3900" dirty="0" err="1"/>
              <a:t>nje</a:t>
            </a:r>
            <a:r>
              <a:rPr lang="en-GB" sz="3900" dirty="0"/>
              <a:t> ;</a:t>
            </a:r>
            <a:r>
              <a:rPr lang="en-GB" sz="3900" dirty="0" err="1"/>
              <a:t>ye;ouab</a:t>
            </a:r>
            <a:r>
              <a:rPr lang="en-GB" sz="3900" dirty="0"/>
              <a:t> Maria@ }</a:t>
            </a:r>
            <a:r>
              <a:rPr lang="en-GB" sz="3900" dirty="0" err="1"/>
              <a:t>magdaliny</a:t>
            </a:r>
            <a:r>
              <a:rPr lang="en-GB" sz="3900" dirty="0"/>
              <a:t>.</a:t>
            </a:r>
          </a:p>
        </p:txBody>
      </p:sp>
    </p:spTree>
    <p:extLst>
      <p:ext uri="{BB962C8B-B14F-4D97-AF65-F5344CB8AC3E}">
        <p14:creationId xmlns:p14="http://schemas.microsoft.com/office/powerpoint/2010/main" val="2761195048"/>
      </p:ext>
    </p:extLst>
  </p:cSld>
  <p:clrMapOvr>
    <a:masterClrMapping/>
  </p:clrMapOvr>
</p:sld>
</file>

<file path=ppt/slides/slide13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3F24E41-BE1F-4E3D-8000-6C54E08F94D9}"/>
              </a:ext>
            </a:extLst>
          </p:cNvPr>
          <p:cNvSpPr>
            <a:spLocks noGrp="1"/>
          </p:cNvSpPr>
          <p:nvPr>
            <p:ph type="body" sz="quarter" idx="10"/>
          </p:nvPr>
        </p:nvSpPr>
        <p:spPr/>
        <p:txBody>
          <a:bodyPr/>
          <a:lstStyle/>
          <a:p>
            <a:r>
              <a:rPr lang="ar-EG" sz="3600" dirty="0"/>
              <a:t>أسئى إيه بي إمهاڤ: خين إفؤواي إنتيه ني ساڤاتون: أسكوتي خين أو إسبوذي: إنسا إت آناسطاسيس إم إبشويس.</a:t>
            </a:r>
          </a:p>
        </p:txBody>
      </p:sp>
      <p:sp>
        <p:nvSpPr>
          <p:cNvPr id="3" name="Text Placeholder 2">
            <a:extLst>
              <a:ext uri="{FF2B5EF4-FFF2-40B4-BE49-F238E27FC236}">
                <a16:creationId xmlns:a16="http://schemas.microsoft.com/office/drawing/2014/main" id="{D12C1318-D3BA-45E5-8EBC-90F3A33608C6}"/>
              </a:ext>
            </a:extLst>
          </p:cNvPr>
          <p:cNvSpPr>
            <a:spLocks noGrp="1"/>
          </p:cNvSpPr>
          <p:nvPr>
            <p:ph type="body" sz="quarter" idx="11"/>
          </p:nvPr>
        </p:nvSpPr>
        <p:spPr/>
        <p:txBody>
          <a:bodyPr anchor="ctr"/>
          <a:lstStyle/>
          <a:p>
            <a:r>
              <a:rPr lang="ar-EG" sz="3700" dirty="0"/>
              <a:t>في أحد السبوت، أتت إلى القبر، طالبة باجتهاد، قيامة الرب.</a:t>
            </a:r>
          </a:p>
        </p:txBody>
      </p:sp>
      <p:sp>
        <p:nvSpPr>
          <p:cNvPr id="4" name="Text Placeholder 3">
            <a:extLst>
              <a:ext uri="{FF2B5EF4-FFF2-40B4-BE49-F238E27FC236}">
                <a16:creationId xmlns:a16="http://schemas.microsoft.com/office/drawing/2014/main" id="{14DF705E-7063-4E33-AAAC-18415D86D811}"/>
              </a:ext>
            </a:extLst>
          </p:cNvPr>
          <p:cNvSpPr>
            <a:spLocks noGrp="1"/>
          </p:cNvSpPr>
          <p:nvPr>
            <p:ph type="body" sz="quarter" idx="12"/>
          </p:nvPr>
        </p:nvSpPr>
        <p:spPr>
          <a:xfrm>
            <a:off x="0" y="4505836"/>
            <a:ext cx="9144000" cy="1076188"/>
          </a:xfrm>
        </p:spPr>
        <p:txBody>
          <a:bodyPr/>
          <a:lstStyle/>
          <a:p>
            <a:pPr>
              <a:spcBef>
                <a:spcPts val="0"/>
              </a:spcBef>
            </a:pPr>
            <a:r>
              <a:rPr lang="fr-FR" sz="3700" dirty="0" err="1"/>
              <a:t>Ac`i</a:t>
            </a:r>
            <a:r>
              <a:rPr lang="fr-FR" sz="3700" dirty="0"/>
              <a:t> `</a:t>
            </a:r>
            <a:r>
              <a:rPr lang="fr-FR" sz="3700" dirty="0" err="1"/>
              <a:t>epi`mhau</a:t>
            </a:r>
            <a:r>
              <a:rPr lang="fr-FR" sz="3700" dirty="0"/>
              <a:t>@ </a:t>
            </a:r>
            <a:r>
              <a:rPr lang="fr-FR" sz="3700" dirty="0" err="1"/>
              <a:t>qen</a:t>
            </a:r>
            <a:r>
              <a:rPr lang="fr-FR" sz="3700" dirty="0"/>
              <a:t> `vouai `</a:t>
            </a:r>
            <a:r>
              <a:rPr lang="fr-FR" sz="3700" dirty="0" err="1"/>
              <a:t>nte</a:t>
            </a:r>
            <a:r>
              <a:rPr lang="fr-FR" sz="3700" dirty="0"/>
              <a:t> </a:t>
            </a:r>
            <a:r>
              <a:rPr lang="fr-FR" sz="3700" dirty="0" err="1"/>
              <a:t>nicabbaton</a:t>
            </a:r>
            <a:r>
              <a:rPr lang="fr-FR" sz="3700" dirty="0"/>
              <a:t>@</a:t>
            </a:r>
          </a:p>
          <a:p>
            <a:pPr>
              <a:spcBef>
                <a:spcPts val="0"/>
              </a:spcBef>
            </a:pPr>
            <a:r>
              <a:rPr lang="fr-FR" sz="3700" dirty="0"/>
              <a:t> </a:t>
            </a:r>
            <a:r>
              <a:rPr lang="fr-FR" sz="3700" dirty="0" err="1"/>
              <a:t>ackw</a:t>
            </a:r>
            <a:r>
              <a:rPr lang="fr-FR" sz="3700" dirty="0"/>
              <a:t>] </a:t>
            </a:r>
            <a:r>
              <a:rPr lang="fr-FR" sz="3700" dirty="0" err="1"/>
              <a:t>qen</a:t>
            </a:r>
            <a:r>
              <a:rPr lang="fr-FR" sz="3700" dirty="0"/>
              <a:t> </a:t>
            </a:r>
            <a:r>
              <a:rPr lang="fr-FR" sz="3700" dirty="0" err="1"/>
              <a:t>ou`cpoudy</a:t>
            </a:r>
            <a:r>
              <a:rPr lang="fr-FR" sz="3700" dirty="0"/>
              <a:t>@ `</a:t>
            </a:r>
            <a:r>
              <a:rPr lang="fr-FR" sz="3700" dirty="0" err="1"/>
              <a:t>nca</a:t>
            </a:r>
            <a:r>
              <a:rPr lang="fr-FR" sz="3700" dirty="0"/>
              <a:t> `T`</a:t>
            </a:r>
            <a:r>
              <a:rPr lang="fr-FR" sz="3700" dirty="0" err="1"/>
              <a:t>anactacic</a:t>
            </a:r>
            <a:r>
              <a:rPr lang="fr-FR" sz="3700" dirty="0"/>
              <a:t> `m`P[</a:t>
            </a:r>
            <a:r>
              <a:rPr lang="fr-FR" sz="3700" dirty="0" err="1"/>
              <a:t>oic</a:t>
            </a:r>
            <a:r>
              <a:rPr lang="fr-FR" sz="3700" dirty="0"/>
              <a:t>.</a:t>
            </a:r>
          </a:p>
        </p:txBody>
      </p:sp>
    </p:spTree>
    <p:extLst>
      <p:ext uri="{BB962C8B-B14F-4D97-AF65-F5344CB8AC3E}">
        <p14:creationId xmlns:p14="http://schemas.microsoft.com/office/powerpoint/2010/main" val="1873173396"/>
      </p:ext>
    </p:extLst>
  </p:cSld>
  <p:clrMapOvr>
    <a:masterClrMapping/>
  </p:clrMapOvr>
</p:sld>
</file>

<file path=ppt/slides/slide13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4A93C67-6133-4167-A9FF-B64E03BF0DFC}"/>
              </a:ext>
            </a:extLst>
          </p:cNvPr>
          <p:cNvSpPr>
            <a:spLocks noGrp="1"/>
          </p:cNvSpPr>
          <p:nvPr>
            <p:ph type="body" sz="quarter" idx="10"/>
          </p:nvPr>
        </p:nvSpPr>
        <p:spPr/>
        <p:txBody>
          <a:bodyPr/>
          <a:lstStyle/>
          <a:p>
            <a:r>
              <a:rPr lang="ar-EG" sz="3800" dirty="0"/>
              <a:t>أسناڤ إيبي آنجيلوس: إفهيمسي هيچين بي أوني: إفؤش إيڤول إفجو إمموس: چيه أفطونف إفكي إمباي</a:t>
            </a:r>
            <a:r>
              <a:rPr lang="en-US" sz="3800" dirty="0"/>
              <a:t> </a:t>
            </a:r>
            <a:r>
              <a:rPr lang="ar-EG" sz="3800" dirty="0"/>
              <a:t>ما آن.</a:t>
            </a:r>
          </a:p>
        </p:txBody>
      </p:sp>
      <p:sp>
        <p:nvSpPr>
          <p:cNvPr id="3" name="Text Placeholder 2">
            <a:extLst>
              <a:ext uri="{FF2B5EF4-FFF2-40B4-BE49-F238E27FC236}">
                <a16:creationId xmlns:a16="http://schemas.microsoft.com/office/drawing/2014/main" id="{99215B3B-923A-4727-B9FD-2EF1A6FD40C9}"/>
              </a:ext>
            </a:extLst>
          </p:cNvPr>
          <p:cNvSpPr>
            <a:spLocks noGrp="1"/>
          </p:cNvSpPr>
          <p:nvPr>
            <p:ph type="body" sz="quarter" idx="11"/>
          </p:nvPr>
        </p:nvSpPr>
        <p:spPr/>
        <p:txBody>
          <a:bodyPr/>
          <a:lstStyle/>
          <a:p>
            <a:r>
              <a:rPr lang="ar-EG" sz="3600" dirty="0"/>
              <a:t>فرأت الملاك، جالساً على الحجر، صارخاً قائلاً، "قد قام ليس هو ههنا."</a:t>
            </a:r>
          </a:p>
        </p:txBody>
      </p:sp>
      <p:sp>
        <p:nvSpPr>
          <p:cNvPr id="4" name="Text Placeholder 3">
            <a:extLst>
              <a:ext uri="{FF2B5EF4-FFF2-40B4-BE49-F238E27FC236}">
                <a16:creationId xmlns:a16="http://schemas.microsoft.com/office/drawing/2014/main" id="{3F7B924A-2F84-4E1D-8A1C-BB9CA84AE76E}"/>
              </a:ext>
            </a:extLst>
          </p:cNvPr>
          <p:cNvSpPr>
            <a:spLocks noGrp="1"/>
          </p:cNvSpPr>
          <p:nvPr>
            <p:ph type="body" sz="quarter" idx="12"/>
          </p:nvPr>
        </p:nvSpPr>
        <p:spPr>
          <a:xfrm>
            <a:off x="0" y="4644138"/>
            <a:ext cx="9144000" cy="1189740"/>
          </a:xfrm>
        </p:spPr>
        <p:txBody>
          <a:bodyPr/>
          <a:lstStyle/>
          <a:p>
            <a:pPr>
              <a:spcBef>
                <a:spcPts val="0"/>
              </a:spcBef>
            </a:pPr>
            <a:r>
              <a:rPr lang="en-GB" sz="3800" dirty="0" err="1"/>
              <a:t>Acnau</a:t>
            </a:r>
            <a:r>
              <a:rPr lang="en-GB" sz="3800" dirty="0"/>
              <a:t> `</a:t>
            </a:r>
            <a:r>
              <a:rPr lang="en-GB" sz="3800" dirty="0" err="1"/>
              <a:t>epiaggeloc</a:t>
            </a:r>
            <a:r>
              <a:rPr lang="en-GB" sz="3800" dirty="0"/>
              <a:t>@ </a:t>
            </a:r>
            <a:r>
              <a:rPr lang="en-GB" sz="3800" dirty="0" err="1"/>
              <a:t>efhemci</a:t>
            </a:r>
            <a:r>
              <a:rPr lang="en-GB" sz="3800" dirty="0"/>
              <a:t> </a:t>
            </a:r>
            <a:r>
              <a:rPr lang="en-GB" sz="3800" dirty="0" err="1"/>
              <a:t>hijen</a:t>
            </a:r>
            <a:r>
              <a:rPr lang="en-GB" sz="3800" dirty="0"/>
              <a:t> </a:t>
            </a:r>
            <a:r>
              <a:rPr lang="en-GB" sz="3800" dirty="0" err="1"/>
              <a:t>pi`wni</a:t>
            </a:r>
            <a:r>
              <a:rPr lang="en-GB" sz="3800" dirty="0"/>
              <a:t>@ </a:t>
            </a:r>
            <a:r>
              <a:rPr lang="en-GB" sz="3800" dirty="0" err="1"/>
              <a:t>efws</a:t>
            </a:r>
            <a:endParaRPr lang="en-GB" sz="3800" dirty="0"/>
          </a:p>
          <a:p>
            <a:pPr>
              <a:spcBef>
                <a:spcPts val="0"/>
              </a:spcBef>
            </a:pPr>
            <a:r>
              <a:rPr lang="en-GB" sz="3800" dirty="0"/>
              <a:t> `</a:t>
            </a:r>
            <a:r>
              <a:rPr lang="en-GB" sz="3800" dirty="0" err="1"/>
              <a:t>ebol</a:t>
            </a:r>
            <a:r>
              <a:rPr lang="en-GB" sz="3800" dirty="0"/>
              <a:t> </a:t>
            </a:r>
            <a:r>
              <a:rPr lang="en-GB" sz="3800" dirty="0" err="1"/>
              <a:t>efjw</a:t>
            </a:r>
            <a:r>
              <a:rPr lang="en-GB" sz="3800" dirty="0"/>
              <a:t> `</a:t>
            </a:r>
            <a:r>
              <a:rPr lang="en-GB" sz="3800" dirty="0" err="1"/>
              <a:t>mmoc</a:t>
            </a:r>
            <a:r>
              <a:rPr lang="en-GB" sz="3800" dirty="0"/>
              <a:t>@ je </a:t>
            </a:r>
            <a:r>
              <a:rPr lang="en-GB" sz="3800" dirty="0" err="1"/>
              <a:t>aftwnf</a:t>
            </a:r>
            <a:r>
              <a:rPr lang="en-GB" sz="3800" dirty="0"/>
              <a:t> `</a:t>
            </a:r>
            <a:r>
              <a:rPr lang="en-GB" sz="3800" dirty="0" err="1"/>
              <a:t>f,y</a:t>
            </a:r>
            <a:r>
              <a:rPr lang="en-GB" sz="3800" dirty="0"/>
              <a:t> `</a:t>
            </a:r>
            <a:r>
              <a:rPr lang="en-GB" sz="3800" dirty="0" err="1"/>
              <a:t>mpai</a:t>
            </a:r>
            <a:r>
              <a:rPr lang="en-GB" sz="3800" dirty="0"/>
              <a:t> man an.</a:t>
            </a:r>
          </a:p>
        </p:txBody>
      </p:sp>
    </p:spTree>
    <p:extLst>
      <p:ext uri="{BB962C8B-B14F-4D97-AF65-F5344CB8AC3E}">
        <p14:creationId xmlns:p14="http://schemas.microsoft.com/office/powerpoint/2010/main" val="3978804220"/>
      </p:ext>
    </p:extLst>
  </p:cSld>
  <p:clrMapOvr>
    <a:masterClrMapping/>
  </p:clrMapOvr>
</p:sld>
</file>

<file path=ppt/slides/slide13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B02CEF3-DA54-4648-B1EF-4B153D409929}"/>
              </a:ext>
            </a:extLst>
          </p:cNvPr>
          <p:cNvSpPr>
            <a:spLocks noGrp="1"/>
          </p:cNvSpPr>
          <p:nvPr>
            <p:ph type="body" sz="quarter" idx="10"/>
          </p:nvPr>
        </p:nvSpPr>
        <p:spPr/>
        <p:txBody>
          <a:bodyPr/>
          <a:lstStyle/>
          <a:p>
            <a:r>
              <a:rPr lang="ar-EG" dirty="0"/>
              <a:t>إثڤيه فاي تين تي أو أوو ناف: إنؤش إيڤول إنجو إمموس:</a:t>
            </a:r>
          </a:p>
        </p:txBody>
      </p:sp>
      <p:sp>
        <p:nvSpPr>
          <p:cNvPr id="3" name="Text Placeholder 2">
            <a:extLst>
              <a:ext uri="{FF2B5EF4-FFF2-40B4-BE49-F238E27FC236}">
                <a16:creationId xmlns:a16="http://schemas.microsoft.com/office/drawing/2014/main" id="{47BCD485-35A4-4897-AA86-6C3792A32041}"/>
              </a:ext>
            </a:extLst>
          </p:cNvPr>
          <p:cNvSpPr>
            <a:spLocks noGrp="1"/>
          </p:cNvSpPr>
          <p:nvPr>
            <p:ph type="body" sz="quarter" idx="11"/>
          </p:nvPr>
        </p:nvSpPr>
        <p:spPr/>
        <p:txBody>
          <a:bodyPr/>
          <a:lstStyle/>
          <a:p>
            <a:r>
              <a:rPr lang="ar-EG" dirty="0"/>
              <a:t>فلهذا نمجده، صارخين قائلين، </a:t>
            </a:r>
          </a:p>
        </p:txBody>
      </p:sp>
      <p:sp>
        <p:nvSpPr>
          <p:cNvPr id="4" name="Text Placeholder 3">
            <a:extLst>
              <a:ext uri="{FF2B5EF4-FFF2-40B4-BE49-F238E27FC236}">
                <a16:creationId xmlns:a16="http://schemas.microsoft.com/office/drawing/2014/main" id="{EF34F0B2-AAA4-4BAA-8ABB-1D3966E0D7E6}"/>
              </a:ext>
            </a:extLst>
          </p:cNvPr>
          <p:cNvSpPr>
            <a:spLocks noGrp="1"/>
          </p:cNvSpPr>
          <p:nvPr>
            <p:ph type="body" sz="quarter" idx="12"/>
          </p:nvPr>
        </p:nvSpPr>
        <p:spPr/>
        <p:txBody>
          <a:bodyPr/>
          <a:lstStyle/>
          <a:p>
            <a:r>
              <a:rPr lang="en-GB" sz="4400" dirty="0" err="1"/>
              <a:t>E;be</a:t>
            </a:r>
            <a:r>
              <a:rPr lang="en-GB" sz="4400" dirty="0"/>
              <a:t> </a:t>
            </a:r>
            <a:r>
              <a:rPr lang="en-GB" sz="4400" dirty="0" err="1"/>
              <a:t>vai</a:t>
            </a:r>
            <a:r>
              <a:rPr lang="en-GB" sz="4400" dirty="0"/>
              <a:t> ten]`</a:t>
            </a:r>
            <a:r>
              <a:rPr lang="en-GB" sz="4400" dirty="0" err="1"/>
              <a:t>wou</a:t>
            </a:r>
            <a:r>
              <a:rPr lang="en-GB" sz="4400" dirty="0"/>
              <a:t> </a:t>
            </a:r>
            <a:r>
              <a:rPr lang="en-GB" sz="4400" dirty="0" err="1"/>
              <a:t>naf</a:t>
            </a:r>
            <a:r>
              <a:rPr lang="en-GB" sz="4400" dirty="0"/>
              <a:t>@ </a:t>
            </a:r>
            <a:r>
              <a:rPr lang="en-GB" sz="4400" dirty="0" err="1"/>
              <a:t>enws</a:t>
            </a:r>
            <a:r>
              <a:rPr lang="en-GB" sz="4400" dirty="0"/>
              <a:t> `</a:t>
            </a:r>
            <a:r>
              <a:rPr lang="en-GB" sz="4400" dirty="0" err="1"/>
              <a:t>ebol</a:t>
            </a:r>
            <a:r>
              <a:rPr lang="en-GB" sz="4400" dirty="0"/>
              <a:t> </a:t>
            </a:r>
            <a:r>
              <a:rPr lang="en-GB" sz="4400" dirty="0" err="1"/>
              <a:t>enjw</a:t>
            </a:r>
            <a:r>
              <a:rPr lang="en-GB" sz="4400" dirty="0"/>
              <a:t> `</a:t>
            </a:r>
            <a:r>
              <a:rPr lang="en-GB" sz="4400" dirty="0" err="1"/>
              <a:t>mmoc</a:t>
            </a:r>
            <a:r>
              <a:rPr lang="en-GB" sz="4400" dirty="0"/>
              <a:t>@</a:t>
            </a:r>
          </a:p>
        </p:txBody>
      </p:sp>
    </p:spTree>
    <p:extLst>
      <p:ext uri="{BB962C8B-B14F-4D97-AF65-F5344CB8AC3E}">
        <p14:creationId xmlns:p14="http://schemas.microsoft.com/office/powerpoint/2010/main" val="2977002003"/>
      </p:ext>
    </p:extLst>
  </p:cSld>
  <p:clrMapOvr>
    <a:masterClrMapping/>
  </p:clrMapOvr>
</p:sld>
</file>

<file path=ppt/slides/slide13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D1DFE99-A90B-49C8-89C5-77CF22EB70F6}"/>
              </a:ext>
            </a:extLst>
          </p:cNvPr>
          <p:cNvSpPr>
            <a:spLocks noGrp="1"/>
          </p:cNvSpPr>
          <p:nvPr>
            <p:ph type="body" sz="quarter" idx="10"/>
          </p:nvPr>
        </p:nvSpPr>
        <p:spPr/>
        <p:txBody>
          <a:bodyPr/>
          <a:lstStyle/>
          <a:p>
            <a:r>
              <a:rPr lang="ar-EG" dirty="0"/>
              <a:t>چيه إك إسماروؤت أو باتشويس إيسوس: چيه أك طونك أكصوتي إممون.</a:t>
            </a:r>
            <a:endParaRPr lang="en-GB" dirty="0"/>
          </a:p>
        </p:txBody>
      </p:sp>
      <p:sp>
        <p:nvSpPr>
          <p:cNvPr id="3" name="Text Placeholder 2">
            <a:extLst>
              <a:ext uri="{FF2B5EF4-FFF2-40B4-BE49-F238E27FC236}">
                <a16:creationId xmlns:a16="http://schemas.microsoft.com/office/drawing/2014/main" id="{74858509-DEB9-40C9-B587-AF0B5493D4B1}"/>
              </a:ext>
            </a:extLst>
          </p:cNvPr>
          <p:cNvSpPr>
            <a:spLocks noGrp="1"/>
          </p:cNvSpPr>
          <p:nvPr>
            <p:ph type="body" sz="quarter" idx="11"/>
          </p:nvPr>
        </p:nvSpPr>
        <p:spPr/>
        <p:txBody>
          <a:bodyPr anchor="ctr"/>
          <a:lstStyle/>
          <a:p>
            <a:r>
              <a:rPr lang="ar-EG" dirty="0"/>
              <a:t>"مبارك أنت يا ربي يسوع، لأنك قُمت وخلصتنا."</a:t>
            </a:r>
            <a:endParaRPr lang="en-GB" dirty="0"/>
          </a:p>
        </p:txBody>
      </p:sp>
      <p:sp>
        <p:nvSpPr>
          <p:cNvPr id="4" name="Text Placeholder 3">
            <a:extLst>
              <a:ext uri="{FF2B5EF4-FFF2-40B4-BE49-F238E27FC236}">
                <a16:creationId xmlns:a16="http://schemas.microsoft.com/office/drawing/2014/main" id="{F01A5723-8FB1-4B06-A92B-348811235F69}"/>
              </a:ext>
            </a:extLst>
          </p:cNvPr>
          <p:cNvSpPr>
            <a:spLocks noGrp="1"/>
          </p:cNvSpPr>
          <p:nvPr>
            <p:ph type="body" sz="quarter" idx="12"/>
          </p:nvPr>
        </p:nvSpPr>
        <p:spPr/>
        <p:txBody>
          <a:bodyPr/>
          <a:lstStyle/>
          <a:p>
            <a:r>
              <a:rPr lang="pl-PL" dirty="0"/>
              <a:t>je `k`cmarwout `w Pa[oic Iycouc@ je aktwnk akcw] `mmon.</a:t>
            </a:r>
            <a:endParaRPr lang="en-GB" dirty="0"/>
          </a:p>
        </p:txBody>
      </p:sp>
      <p:sp>
        <p:nvSpPr>
          <p:cNvPr id="5" name="TextBox 4">
            <a:hlinkClick r:id="rId2" action="ppaction://hlinksldjump"/>
            <a:extLst>
              <a:ext uri="{FF2B5EF4-FFF2-40B4-BE49-F238E27FC236}">
                <a16:creationId xmlns:a16="http://schemas.microsoft.com/office/drawing/2014/main" id="{26A83144-661A-4DFF-AADE-FEAB3DD2D45E}"/>
              </a:ext>
            </a:extLst>
          </p:cNvPr>
          <p:cNvSpPr txBox="1"/>
          <p:nvPr/>
        </p:nvSpPr>
        <p:spPr>
          <a:xfrm>
            <a:off x="8175812" y="3248944"/>
            <a:ext cx="968188" cy="461665"/>
          </a:xfrm>
          <a:prstGeom prst="rect">
            <a:avLst/>
          </a:prstGeom>
          <a:noFill/>
        </p:spPr>
        <p:txBody>
          <a:bodyPr wrap="square" rtlCol="0">
            <a:spAutoFit/>
          </a:bodyPr>
          <a:lstStyle/>
          <a:p>
            <a:pPr algn="ctr" rtl="1"/>
            <a:r>
              <a:rPr lang="ar-EG" sz="2400" b="1" u="sng" dirty="0">
                <a:solidFill>
                  <a:srgbClr val="FFC000"/>
                </a:solidFill>
              </a:rPr>
              <a:t>الدفنار</a:t>
            </a:r>
            <a:endParaRPr lang="en-GB" sz="2400" b="1" u="sng" dirty="0">
              <a:solidFill>
                <a:srgbClr val="FFC000"/>
              </a:solidFill>
            </a:endParaRPr>
          </a:p>
        </p:txBody>
      </p:sp>
    </p:spTree>
    <p:extLst>
      <p:ext uri="{BB962C8B-B14F-4D97-AF65-F5344CB8AC3E}">
        <p14:creationId xmlns:p14="http://schemas.microsoft.com/office/powerpoint/2010/main" val="2727496478"/>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0C8AF-103C-4C34-8113-BE4BF3975315}"/>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314622AB-DB31-49B9-B5A0-47C38045B614}"/>
              </a:ext>
            </a:extLst>
          </p:cNvPr>
          <p:cNvSpPr>
            <a:spLocks noGrp="1"/>
          </p:cNvSpPr>
          <p:nvPr>
            <p:ph type="body" sz="quarter" idx="10"/>
          </p:nvPr>
        </p:nvSpPr>
        <p:spPr/>
        <p:txBody>
          <a:bodyPr/>
          <a:lstStyle/>
          <a:p>
            <a:r>
              <a:rPr lang="ar-EG" sz="3600" dirty="0"/>
              <a:t>في إيطاف إيني إنؤموؤو إيڤول خين أو بيترا إنكوه إنشوت: الليلويا چيه بيف  ناي شوب شا إينيه.</a:t>
            </a:r>
          </a:p>
        </p:txBody>
      </p:sp>
      <p:sp>
        <p:nvSpPr>
          <p:cNvPr id="4" name="Text Placeholder 3">
            <a:extLst>
              <a:ext uri="{FF2B5EF4-FFF2-40B4-BE49-F238E27FC236}">
                <a16:creationId xmlns:a16="http://schemas.microsoft.com/office/drawing/2014/main" id="{A5229FC9-999B-4BB7-BB0F-45AC1F4F942D}"/>
              </a:ext>
            </a:extLst>
          </p:cNvPr>
          <p:cNvSpPr>
            <a:spLocks noGrp="1"/>
          </p:cNvSpPr>
          <p:nvPr>
            <p:ph type="body" sz="quarter" idx="11"/>
          </p:nvPr>
        </p:nvSpPr>
        <p:spPr>
          <a:xfrm>
            <a:off x="0" y="3710609"/>
            <a:ext cx="9144000" cy="647079"/>
          </a:xfrm>
        </p:spPr>
        <p:txBody>
          <a:bodyPr/>
          <a:lstStyle/>
          <a:p>
            <a:r>
              <a:rPr lang="ar-EG" sz="3400" dirty="0"/>
              <a:t>الذي أخرج ماء من صخرة صماء، هلليلويا لأن إلى الأبد رحمته.</a:t>
            </a:r>
          </a:p>
        </p:txBody>
      </p:sp>
      <p:sp>
        <p:nvSpPr>
          <p:cNvPr id="5" name="Text Placeholder 4">
            <a:extLst>
              <a:ext uri="{FF2B5EF4-FFF2-40B4-BE49-F238E27FC236}">
                <a16:creationId xmlns:a16="http://schemas.microsoft.com/office/drawing/2014/main" id="{A0B54A41-B26E-45AB-B6E5-F944ADAD817B}"/>
              </a:ext>
            </a:extLst>
          </p:cNvPr>
          <p:cNvSpPr>
            <a:spLocks noGrp="1"/>
          </p:cNvSpPr>
          <p:nvPr>
            <p:ph type="body" sz="quarter" idx="12"/>
          </p:nvPr>
        </p:nvSpPr>
        <p:spPr>
          <a:xfrm>
            <a:off x="0" y="4442434"/>
            <a:ext cx="9144000" cy="1189740"/>
          </a:xfrm>
        </p:spPr>
        <p:txBody>
          <a:bodyPr/>
          <a:lstStyle/>
          <a:p>
            <a:r>
              <a:rPr lang="en-GB" sz="3400" dirty="0"/>
              <a:t> </a:t>
            </a:r>
            <a:r>
              <a:rPr lang="en-GB" sz="3400" dirty="0" err="1"/>
              <a:t>Vy`etaf`ini</a:t>
            </a:r>
            <a:r>
              <a:rPr lang="en-GB" sz="3400" dirty="0"/>
              <a:t> `</a:t>
            </a:r>
            <a:r>
              <a:rPr lang="en-GB" sz="3400" dirty="0" err="1"/>
              <a:t>noumwou</a:t>
            </a:r>
            <a:r>
              <a:rPr lang="en-GB" sz="3400" dirty="0"/>
              <a:t> `</a:t>
            </a:r>
            <a:r>
              <a:rPr lang="en-GB" sz="3400" dirty="0" err="1"/>
              <a:t>ebol</a:t>
            </a:r>
            <a:r>
              <a:rPr lang="en-GB" sz="3400" dirty="0"/>
              <a:t> </a:t>
            </a:r>
            <a:r>
              <a:rPr lang="en-GB" sz="3400" dirty="0" err="1"/>
              <a:t>qen</a:t>
            </a:r>
            <a:r>
              <a:rPr lang="en-GB" sz="3400" dirty="0"/>
              <a:t> </a:t>
            </a:r>
            <a:r>
              <a:rPr lang="en-GB" sz="3400" dirty="0" err="1"/>
              <a:t>oupetra</a:t>
            </a:r>
            <a:r>
              <a:rPr lang="en-GB" sz="3400" dirty="0"/>
              <a:t> `</a:t>
            </a:r>
            <a:r>
              <a:rPr lang="en-GB" sz="3400" dirty="0" err="1"/>
              <a:t>nkoh</a:t>
            </a:r>
            <a:r>
              <a:rPr lang="en-GB" sz="3400" dirty="0"/>
              <a:t> `</a:t>
            </a:r>
            <a:r>
              <a:rPr lang="en-GB" sz="3400" dirty="0" err="1"/>
              <a:t>nswt</a:t>
            </a:r>
            <a:r>
              <a:rPr lang="en-GB" sz="3400" dirty="0"/>
              <a:t>@ </a:t>
            </a:r>
            <a:r>
              <a:rPr lang="en-GB" sz="3400" dirty="0" err="1"/>
              <a:t>allyloui`a</a:t>
            </a:r>
            <a:r>
              <a:rPr lang="en-GB" sz="3400" dirty="0"/>
              <a:t> je </a:t>
            </a:r>
            <a:r>
              <a:rPr lang="en-GB" sz="3400" dirty="0" err="1"/>
              <a:t>pefnai</a:t>
            </a:r>
            <a:r>
              <a:rPr lang="en-GB" sz="3400" dirty="0"/>
              <a:t> sop </a:t>
            </a:r>
            <a:r>
              <a:rPr lang="en-GB" sz="3400" dirty="0" err="1"/>
              <a:t>sa</a:t>
            </a:r>
            <a:r>
              <a:rPr lang="en-GB" sz="3400" dirty="0"/>
              <a:t> `</a:t>
            </a:r>
            <a:r>
              <a:rPr lang="en-GB" sz="3400" dirty="0" err="1"/>
              <a:t>eneh</a:t>
            </a:r>
            <a:r>
              <a:rPr lang="en-GB" sz="3400" dirty="0"/>
              <a:t>.</a:t>
            </a:r>
          </a:p>
        </p:txBody>
      </p:sp>
    </p:spTree>
    <p:extLst>
      <p:ext uri="{BB962C8B-B14F-4D97-AF65-F5344CB8AC3E}">
        <p14:creationId xmlns:p14="http://schemas.microsoft.com/office/powerpoint/2010/main" val="2622825880"/>
      </p:ext>
    </p:extLst>
  </p:cSld>
  <p:clrMapOvr>
    <a:masterClrMapping/>
  </p:clrMapOvr>
</p:sld>
</file>

<file path=ppt/slides/slide13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7273E8-2773-4F1A-B3F8-0F89924B263B}"/>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BDC808FE-CB6D-4BD3-A3FE-DD1215D99A2E}"/>
              </a:ext>
            </a:extLst>
          </p:cNvPr>
          <p:cNvSpPr>
            <a:spLocks noGrp="1"/>
          </p:cNvSpPr>
          <p:nvPr>
            <p:ph type="body" sz="quarter" idx="10"/>
          </p:nvPr>
        </p:nvSpPr>
        <p:spPr/>
        <p:txBody>
          <a:bodyPr/>
          <a:lstStyle/>
          <a:p>
            <a:r>
              <a:rPr lang="ar-EG" dirty="0"/>
              <a:t>بالاس غار إتجو چيب: أووه إنريف إرنوفى: نا إش چيم جوم آن إيه ساچى: إمبيه طايو ماريا. </a:t>
            </a:r>
          </a:p>
        </p:txBody>
      </p:sp>
      <p:sp>
        <p:nvSpPr>
          <p:cNvPr id="4" name="Text Placeholder 3">
            <a:extLst>
              <a:ext uri="{FF2B5EF4-FFF2-40B4-BE49-F238E27FC236}">
                <a16:creationId xmlns:a16="http://schemas.microsoft.com/office/drawing/2014/main" id="{2486E495-7500-4EE7-BDFD-E068A07C9CFC}"/>
              </a:ext>
            </a:extLst>
          </p:cNvPr>
          <p:cNvSpPr>
            <a:spLocks noGrp="1"/>
          </p:cNvSpPr>
          <p:nvPr>
            <p:ph type="body" sz="quarter" idx="11"/>
          </p:nvPr>
        </p:nvSpPr>
        <p:spPr/>
        <p:txBody>
          <a:bodyPr anchor="ctr"/>
          <a:lstStyle/>
          <a:p>
            <a:r>
              <a:rPr lang="ar-EG" sz="3600" dirty="0"/>
              <a:t>لساني الضعيف، الخاطئ، لا يقدر أن ينطق، بكرامتك يا مريم. </a:t>
            </a:r>
          </a:p>
        </p:txBody>
      </p:sp>
      <p:sp>
        <p:nvSpPr>
          <p:cNvPr id="5" name="Text Placeholder 4">
            <a:extLst>
              <a:ext uri="{FF2B5EF4-FFF2-40B4-BE49-F238E27FC236}">
                <a16:creationId xmlns:a16="http://schemas.microsoft.com/office/drawing/2014/main" id="{7B958F20-0F74-40DA-98AD-9BABFE1C853D}"/>
              </a:ext>
            </a:extLst>
          </p:cNvPr>
          <p:cNvSpPr>
            <a:spLocks noGrp="1"/>
          </p:cNvSpPr>
          <p:nvPr>
            <p:ph type="body" sz="quarter" idx="12"/>
          </p:nvPr>
        </p:nvSpPr>
        <p:spPr/>
        <p:txBody>
          <a:bodyPr/>
          <a:lstStyle/>
          <a:p>
            <a:r>
              <a:rPr lang="pt-BR" dirty="0"/>
              <a:t>Palac gar etjwjeb@ ouoh `nref`ernobi@ na`sjemjom an `ecaji@ `mpetaio Maria.</a:t>
            </a:r>
          </a:p>
        </p:txBody>
      </p:sp>
    </p:spTree>
    <p:extLst>
      <p:ext uri="{BB962C8B-B14F-4D97-AF65-F5344CB8AC3E}">
        <p14:creationId xmlns:p14="http://schemas.microsoft.com/office/powerpoint/2010/main" val="4226652770"/>
      </p:ext>
    </p:extLst>
  </p:cSld>
  <p:clrMapOvr>
    <a:masterClrMapping/>
  </p:clrMapOvr>
</p:sld>
</file>

<file path=ppt/slides/slide13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3ED68-A45A-4CF0-B92C-046F48D05726}"/>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9BE43333-EA2B-4F6C-B0DC-F5A89CB3FEC2}"/>
              </a:ext>
            </a:extLst>
          </p:cNvPr>
          <p:cNvSpPr>
            <a:spLocks noGrp="1"/>
          </p:cNvSpPr>
          <p:nvPr>
            <p:ph type="body" sz="quarter" idx="10"/>
          </p:nvPr>
        </p:nvSpPr>
        <p:spPr/>
        <p:txBody>
          <a:bodyPr/>
          <a:lstStyle/>
          <a:p>
            <a:r>
              <a:rPr lang="ar-EG" dirty="0"/>
              <a:t>آدام غار بين يوت: بى شورب إنثاميو: خين نين چيج إمفنوتى: بى ذيمى أورغوس. </a:t>
            </a:r>
          </a:p>
        </p:txBody>
      </p:sp>
      <p:sp>
        <p:nvSpPr>
          <p:cNvPr id="4" name="Text Placeholder 3">
            <a:extLst>
              <a:ext uri="{FF2B5EF4-FFF2-40B4-BE49-F238E27FC236}">
                <a16:creationId xmlns:a16="http://schemas.microsoft.com/office/drawing/2014/main" id="{A8EF34FB-191B-442B-98E6-BC2D411FF255}"/>
              </a:ext>
            </a:extLst>
          </p:cNvPr>
          <p:cNvSpPr>
            <a:spLocks noGrp="1"/>
          </p:cNvSpPr>
          <p:nvPr>
            <p:ph type="body" sz="quarter" idx="11"/>
          </p:nvPr>
        </p:nvSpPr>
        <p:spPr/>
        <p:txBody>
          <a:bodyPr anchor="ctr"/>
          <a:lstStyle/>
          <a:p>
            <a:r>
              <a:rPr lang="ar-EG" dirty="0"/>
              <a:t>لأن أدم أبانا، المخلوق الأول، بيدي الله، الخالق. </a:t>
            </a:r>
          </a:p>
        </p:txBody>
      </p:sp>
      <p:sp>
        <p:nvSpPr>
          <p:cNvPr id="5" name="Text Placeholder 4">
            <a:extLst>
              <a:ext uri="{FF2B5EF4-FFF2-40B4-BE49-F238E27FC236}">
                <a16:creationId xmlns:a16="http://schemas.microsoft.com/office/drawing/2014/main" id="{760442B4-71EC-4208-9B4C-569F93631198}"/>
              </a:ext>
            </a:extLst>
          </p:cNvPr>
          <p:cNvSpPr>
            <a:spLocks noGrp="1"/>
          </p:cNvSpPr>
          <p:nvPr>
            <p:ph type="body" sz="quarter" idx="12"/>
          </p:nvPr>
        </p:nvSpPr>
        <p:spPr/>
        <p:txBody>
          <a:bodyPr/>
          <a:lstStyle/>
          <a:p>
            <a:r>
              <a:rPr lang="en-GB" dirty="0"/>
              <a:t>Adam gar </a:t>
            </a:r>
            <a:r>
              <a:rPr lang="en-GB" dirty="0" err="1"/>
              <a:t>peniwt</a:t>
            </a:r>
            <a:r>
              <a:rPr lang="en-GB" dirty="0"/>
              <a:t>@ </a:t>
            </a:r>
            <a:r>
              <a:rPr lang="en-GB" dirty="0" err="1"/>
              <a:t>pisorp</a:t>
            </a:r>
            <a:r>
              <a:rPr lang="en-GB" dirty="0"/>
              <a:t> `</a:t>
            </a:r>
            <a:r>
              <a:rPr lang="en-GB" dirty="0" err="1"/>
              <a:t>n;amio</a:t>
            </a:r>
            <a:r>
              <a:rPr lang="en-GB" dirty="0"/>
              <a:t>@ </a:t>
            </a:r>
            <a:r>
              <a:rPr lang="en-GB" dirty="0" err="1"/>
              <a:t>qen</a:t>
            </a:r>
            <a:r>
              <a:rPr lang="en-GB" dirty="0"/>
              <a:t> </a:t>
            </a:r>
            <a:r>
              <a:rPr lang="en-GB" dirty="0" err="1"/>
              <a:t>nenjij</a:t>
            </a:r>
            <a:r>
              <a:rPr lang="en-GB" dirty="0"/>
              <a:t> `mV]@ </a:t>
            </a:r>
            <a:r>
              <a:rPr lang="en-GB" dirty="0" err="1"/>
              <a:t>pidymiourgoc</a:t>
            </a:r>
            <a:r>
              <a:rPr lang="en-GB" dirty="0"/>
              <a:t>.</a:t>
            </a:r>
          </a:p>
        </p:txBody>
      </p:sp>
    </p:spTree>
    <p:extLst>
      <p:ext uri="{BB962C8B-B14F-4D97-AF65-F5344CB8AC3E}">
        <p14:creationId xmlns:p14="http://schemas.microsoft.com/office/powerpoint/2010/main" val="3853084660"/>
      </p:ext>
    </p:extLst>
  </p:cSld>
  <p:clrMapOvr>
    <a:masterClrMapping/>
  </p:clrMapOvr>
</p:sld>
</file>

<file path=ppt/slides/slide13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8D3931-DD33-4EB8-94AD-10A6C64A70C2}"/>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14FF7BF9-B21E-4DDB-8C50-FD91CA988172}"/>
              </a:ext>
            </a:extLst>
          </p:cNvPr>
          <p:cNvSpPr>
            <a:spLocks noGrp="1"/>
          </p:cNvSpPr>
          <p:nvPr>
            <p:ph type="body" sz="quarter" idx="10"/>
          </p:nvPr>
        </p:nvSpPr>
        <p:spPr/>
        <p:txBody>
          <a:bodyPr/>
          <a:lstStyle/>
          <a:p>
            <a:r>
              <a:rPr lang="ar-EG" dirty="0"/>
              <a:t>هيتين إبصوتشى إن إيڤا: تين شوربى إمماف: أف أوو أوم إنچيه آدام: إيفول خين إب أووطاه إمبى إش شين. </a:t>
            </a:r>
          </a:p>
        </p:txBody>
      </p:sp>
      <p:sp>
        <p:nvSpPr>
          <p:cNvPr id="4" name="Text Placeholder 3">
            <a:extLst>
              <a:ext uri="{FF2B5EF4-FFF2-40B4-BE49-F238E27FC236}">
                <a16:creationId xmlns:a16="http://schemas.microsoft.com/office/drawing/2014/main" id="{BBC67E38-3D9B-4103-BCBC-B86E11789212}"/>
              </a:ext>
            </a:extLst>
          </p:cNvPr>
          <p:cNvSpPr>
            <a:spLocks noGrp="1"/>
          </p:cNvSpPr>
          <p:nvPr>
            <p:ph type="body" sz="quarter" idx="11"/>
          </p:nvPr>
        </p:nvSpPr>
        <p:spPr/>
        <p:txBody>
          <a:bodyPr anchor="ctr"/>
          <a:lstStyle/>
          <a:p>
            <a:r>
              <a:rPr lang="ar-EG" dirty="0"/>
              <a:t>بمشورة حواء، أمنا الأولي، أدم أكل، من ثمرة الشجرة. </a:t>
            </a:r>
          </a:p>
        </p:txBody>
      </p:sp>
      <p:sp>
        <p:nvSpPr>
          <p:cNvPr id="5" name="Text Placeholder 4">
            <a:extLst>
              <a:ext uri="{FF2B5EF4-FFF2-40B4-BE49-F238E27FC236}">
                <a16:creationId xmlns:a16="http://schemas.microsoft.com/office/drawing/2014/main" id="{AD27F06C-0436-413F-A709-AE5229E4BC2B}"/>
              </a:ext>
            </a:extLst>
          </p:cNvPr>
          <p:cNvSpPr>
            <a:spLocks noGrp="1"/>
          </p:cNvSpPr>
          <p:nvPr>
            <p:ph type="body" sz="quarter" idx="12"/>
          </p:nvPr>
        </p:nvSpPr>
        <p:spPr/>
        <p:txBody>
          <a:bodyPr/>
          <a:lstStyle/>
          <a:p>
            <a:r>
              <a:rPr lang="en-GB" sz="3700" dirty="0"/>
              <a:t>Hiten `</a:t>
            </a:r>
            <a:r>
              <a:rPr lang="en-GB" sz="3700" dirty="0" err="1"/>
              <a:t>pco</a:t>
            </a:r>
            <a:r>
              <a:rPr lang="en-GB" sz="3700" dirty="0"/>
              <a:t>[</a:t>
            </a:r>
            <a:r>
              <a:rPr lang="en-GB" sz="3700" dirty="0" err="1"/>
              <a:t>ni</a:t>
            </a:r>
            <a:r>
              <a:rPr lang="en-GB" sz="3700" dirty="0"/>
              <a:t> `</a:t>
            </a:r>
            <a:r>
              <a:rPr lang="en-GB" sz="3700" dirty="0" err="1"/>
              <a:t>nEua</a:t>
            </a:r>
            <a:r>
              <a:rPr lang="en-GB" sz="3700" dirty="0"/>
              <a:t>@ </a:t>
            </a:r>
            <a:r>
              <a:rPr lang="en-GB" sz="3700" dirty="0" err="1"/>
              <a:t>tensorpi</a:t>
            </a:r>
            <a:r>
              <a:rPr lang="en-GB" sz="3700" dirty="0"/>
              <a:t> `</a:t>
            </a:r>
            <a:r>
              <a:rPr lang="en-GB" sz="3700" dirty="0" err="1"/>
              <a:t>mmau</a:t>
            </a:r>
            <a:r>
              <a:rPr lang="en-GB" sz="3700" dirty="0"/>
              <a:t>@ </a:t>
            </a:r>
            <a:r>
              <a:rPr lang="en-GB" sz="3700" dirty="0" err="1"/>
              <a:t>af`ou`wm</a:t>
            </a:r>
            <a:r>
              <a:rPr lang="en-GB" sz="3700" dirty="0"/>
              <a:t> `</a:t>
            </a:r>
            <a:r>
              <a:rPr lang="en-GB" sz="3700" dirty="0" err="1"/>
              <a:t>nje</a:t>
            </a:r>
            <a:r>
              <a:rPr lang="en-GB" sz="3700" dirty="0"/>
              <a:t> Adam@ `</a:t>
            </a:r>
            <a:r>
              <a:rPr lang="en-GB" sz="3700" dirty="0" err="1"/>
              <a:t>ebol</a:t>
            </a:r>
            <a:r>
              <a:rPr lang="ar-EG" sz="3700" dirty="0"/>
              <a:t> </a:t>
            </a:r>
            <a:r>
              <a:rPr lang="en-GB" sz="3700" dirty="0" err="1"/>
              <a:t>qen</a:t>
            </a:r>
            <a:r>
              <a:rPr lang="en-GB" sz="3700" dirty="0"/>
              <a:t> `</a:t>
            </a:r>
            <a:r>
              <a:rPr lang="en-GB" sz="3700" dirty="0" err="1"/>
              <a:t>poutah</a:t>
            </a:r>
            <a:r>
              <a:rPr lang="en-GB" sz="3700" dirty="0"/>
              <a:t> `</a:t>
            </a:r>
            <a:r>
              <a:rPr lang="en-GB" sz="3700" dirty="0" err="1"/>
              <a:t>mpi`ssyn</a:t>
            </a:r>
            <a:r>
              <a:rPr lang="en-GB" sz="3700" dirty="0"/>
              <a:t>.</a:t>
            </a:r>
          </a:p>
        </p:txBody>
      </p:sp>
    </p:spTree>
    <p:extLst>
      <p:ext uri="{BB962C8B-B14F-4D97-AF65-F5344CB8AC3E}">
        <p14:creationId xmlns:p14="http://schemas.microsoft.com/office/powerpoint/2010/main" val="2829668218"/>
      </p:ext>
    </p:extLst>
  </p:cSld>
  <p:clrMapOvr>
    <a:masterClrMapping/>
  </p:clrMapOvr>
</p:sld>
</file>

<file path=ppt/slides/slide13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6C2798-A827-4701-B5DF-0F43D357EC24}"/>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1327FB41-B5AA-47B2-BC52-7C118A4ECD46}"/>
              </a:ext>
            </a:extLst>
          </p:cNvPr>
          <p:cNvSpPr>
            <a:spLocks noGrp="1"/>
          </p:cNvSpPr>
          <p:nvPr>
            <p:ph type="body" sz="quarter" idx="10"/>
          </p:nvPr>
        </p:nvSpPr>
        <p:spPr/>
        <p:txBody>
          <a:bodyPr/>
          <a:lstStyle/>
          <a:p>
            <a:r>
              <a:rPr lang="ar-EG" dirty="0"/>
              <a:t>أفئى هيچين بين جينوس: نيم تى إكتيسيس تيرس: إنچيه بى إرشيشى: إنتيه إفمو نيم إبطاكو. </a:t>
            </a:r>
          </a:p>
        </p:txBody>
      </p:sp>
      <p:sp>
        <p:nvSpPr>
          <p:cNvPr id="4" name="Text Placeholder 3">
            <a:extLst>
              <a:ext uri="{FF2B5EF4-FFF2-40B4-BE49-F238E27FC236}">
                <a16:creationId xmlns:a16="http://schemas.microsoft.com/office/drawing/2014/main" id="{4DF4107C-E978-4618-99B1-C2F143E23FE7}"/>
              </a:ext>
            </a:extLst>
          </p:cNvPr>
          <p:cNvSpPr>
            <a:spLocks noGrp="1"/>
          </p:cNvSpPr>
          <p:nvPr>
            <p:ph type="body" sz="quarter" idx="11"/>
          </p:nvPr>
        </p:nvSpPr>
        <p:spPr/>
        <p:txBody>
          <a:bodyPr anchor="ctr"/>
          <a:lstStyle/>
          <a:p>
            <a:r>
              <a:rPr lang="ar-EG" sz="3700" dirty="0"/>
              <a:t>فجاء علي جنسنا، وكل الخليقة، سلطان، الموت والفساد.</a:t>
            </a:r>
          </a:p>
        </p:txBody>
      </p:sp>
      <p:sp>
        <p:nvSpPr>
          <p:cNvPr id="5" name="Text Placeholder 4">
            <a:extLst>
              <a:ext uri="{FF2B5EF4-FFF2-40B4-BE49-F238E27FC236}">
                <a16:creationId xmlns:a16="http://schemas.microsoft.com/office/drawing/2014/main" id="{F1447D9A-1A5D-4DA3-BFE3-66F80AA98679}"/>
              </a:ext>
            </a:extLst>
          </p:cNvPr>
          <p:cNvSpPr>
            <a:spLocks noGrp="1"/>
          </p:cNvSpPr>
          <p:nvPr>
            <p:ph type="body" sz="quarter" idx="12"/>
          </p:nvPr>
        </p:nvSpPr>
        <p:spPr/>
        <p:txBody>
          <a:bodyPr/>
          <a:lstStyle/>
          <a:p>
            <a:r>
              <a:rPr lang="pt-BR" dirty="0"/>
              <a:t>Af`i hijen pengenoc@ nem ]`ktycic tyrc@ nem pi`ersisi@ `nte `vmou nem `ptako.</a:t>
            </a:r>
            <a:endParaRPr lang="en-GB" dirty="0"/>
          </a:p>
        </p:txBody>
      </p:sp>
    </p:spTree>
    <p:extLst>
      <p:ext uri="{BB962C8B-B14F-4D97-AF65-F5344CB8AC3E}">
        <p14:creationId xmlns:p14="http://schemas.microsoft.com/office/powerpoint/2010/main" val="268859348"/>
      </p:ext>
    </p:extLst>
  </p:cSld>
  <p:clrMapOvr>
    <a:masterClrMapping/>
  </p:clrMapOvr>
</p:sld>
</file>

<file path=ppt/slides/slide13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942369-708A-4B70-8041-E6195E5C099C}"/>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C2581FE9-C7D1-476C-9D92-85D9EFEEC8F8}"/>
              </a:ext>
            </a:extLst>
          </p:cNvPr>
          <p:cNvSpPr>
            <a:spLocks noGrp="1"/>
          </p:cNvSpPr>
          <p:nvPr>
            <p:ph type="body" sz="quarter" idx="10"/>
          </p:nvPr>
        </p:nvSpPr>
        <p:spPr/>
        <p:txBody>
          <a:bodyPr/>
          <a:lstStyle/>
          <a:p>
            <a:r>
              <a:rPr lang="ar-EG" dirty="0"/>
              <a:t>إيڤول هيتين ماريا: تى ثيؤطوكوس: أفطاستو إن آدام: إيه تيف أرشى إنكيسوب. </a:t>
            </a:r>
          </a:p>
        </p:txBody>
      </p:sp>
      <p:sp>
        <p:nvSpPr>
          <p:cNvPr id="4" name="Text Placeholder 3">
            <a:extLst>
              <a:ext uri="{FF2B5EF4-FFF2-40B4-BE49-F238E27FC236}">
                <a16:creationId xmlns:a16="http://schemas.microsoft.com/office/drawing/2014/main" id="{93952166-A278-46AE-8CB7-3CC579D7526F}"/>
              </a:ext>
            </a:extLst>
          </p:cNvPr>
          <p:cNvSpPr>
            <a:spLocks noGrp="1"/>
          </p:cNvSpPr>
          <p:nvPr>
            <p:ph type="body" sz="quarter" idx="11"/>
          </p:nvPr>
        </p:nvSpPr>
        <p:spPr/>
        <p:txBody>
          <a:bodyPr anchor="ctr"/>
          <a:lstStyle/>
          <a:p>
            <a:r>
              <a:rPr lang="ar-EG" sz="3500" dirty="0"/>
              <a:t>ومن قبل مريم، والدة الإله، أرجع أدم، إلي رئاسته دفعة أخرى.</a:t>
            </a:r>
          </a:p>
        </p:txBody>
      </p:sp>
      <p:sp>
        <p:nvSpPr>
          <p:cNvPr id="5" name="Text Placeholder 4">
            <a:extLst>
              <a:ext uri="{FF2B5EF4-FFF2-40B4-BE49-F238E27FC236}">
                <a16:creationId xmlns:a16="http://schemas.microsoft.com/office/drawing/2014/main" id="{1BBA10A6-B57F-423C-A1BE-88A71269DCB4}"/>
              </a:ext>
            </a:extLst>
          </p:cNvPr>
          <p:cNvSpPr>
            <a:spLocks noGrp="1"/>
          </p:cNvSpPr>
          <p:nvPr>
            <p:ph type="body" sz="quarter" idx="12"/>
          </p:nvPr>
        </p:nvSpPr>
        <p:spPr/>
        <p:txBody>
          <a:bodyPr/>
          <a:lstStyle/>
          <a:p>
            <a:r>
              <a:rPr lang="es-ES" dirty="0" err="1"/>
              <a:t>Ebolhiten</a:t>
            </a:r>
            <a:r>
              <a:rPr lang="es-ES" dirty="0"/>
              <a:t> </a:t>
            </a:r>
            <a:r>
              <a:rPr lang="es-ES" dirty="0" err="1"/>
              <a:t>Maria</a:t>
            </a:r>
            <a:r>
              <a:rPr lang="es-ES" dirty="0"/>
              <a:t>@ ];</a:t>
            </a:r>
            <a:r>
              <a:rPr lang="es-ES" dirty="0" err="1"/>
              <a:t>eotokoc</a:t>
            </a:r>
            <a:r>
              <a:rPr lang="es-ES" dirty="0"/>
              <a:t>@ </a:t>
            </a:r>
            <a:r>
              <a:rPr lang="es-ES" dirty="0" err="1"/>
              <a:t>autac;o</a:t>
            </a:r>
            <a:r>
              <a:rPr lang="es-ES" dirty="0"/>
              <a:t> `</a:t>
            </a:r>
            <a:r>
              <a:rPr lang="es-ES" dirty="0" err="1"/>
              <a:t>nAdam</a:t>
            </a:r>
            <a:r>
              <a:rPr lang="es-ES" dirty="0"/>
              <a:t>@ `</a:t>
            </a:r>
            <a:r>
              <a:rPr lang="es-ES" dirty="0" err="1"/>
              <a:t>etef`ar,y</a:t>
            </a:r>
            <a:r>
              <a:rPr lang="es-ES" dirty="0"/>
              <a:t> `</a:t>
            </a:r>
            <a:r>
              <a:rPr lang="es-ES" dirty="0" err="1"/>
              <a:t>nkecop</a:t>
            </a:r>
            <a:r>
              <a:rPr lang="es-ES" dirty="0"/>
              <a:t>.</a:t>
            </a:r>
            <a:endParaRPr lang="en-GB" dirty="0"/>
          </a:p>
        </p:txBody>
      </p:sp>
    </p:spTree>
    <p:extLst>
      <p:ext uri="{BB962C8B-B14F-4D97-AF65-F5344CB8AC3E}">
        <p14:creationId xmlns:p14="http://schemas.microsoft.com/office/powerpoint/2010/main" val="1604763103"/>
      </p:ext>
    </p:extLst>
  </p:cSld>
  <p:clrMapOvr>
    <a:masterClrMapping/>
  </p:clrMapOvr>
</p:sld>
</file>

<file path=ppt/slides/slide13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28C8C1-C961-4637-AF96-0D054FE034D2}"/>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D3B1FF7C-756D-418C-81E0-22514EF887AD}"/>
              </a:ext>
            </a:extLst>
          </p:cNvPr>
          <p:cNvSpPr>
            <a:spLocks noGrp="1"/>
          </p:cNvSpPr>
          <p:nvPr>
            <p:ph type="body" sz="quarter" idx="10"/>
          </p:nvPr>
        </p:nvSpPr>
        <p:spPr/>
        <p:txBody>
          <a:bodyPr/>
          <a:lstStyle/>
          <a:p>
            <a:r>
              <a:rPr lang="ar-EG" dirty="0"/>
              <a:t>إيس نى أوو رو أوو إتتشوسي: دافيد نيم سولومون: إف إرهيمنوس إيروس: إفتى طايو ناس. </a:t>
            </a:r>
          </a:p>
        </p:txBody>
      </p:sp>
      <p:sp>
        <p:nvSpPr>
          <p:cNvPr id="4" name="Text Placeholder 3">
            <a:extLst>
              <a:ext uri="{FF2B5EF4-FFF2-40B4-BE49-F238E27FC236}">
                <a16:creationId xmlns:a16="http://schemas.microsoft.com/office/drawing/2014/main" id="{F7C25BBC-802B-4242-902A-FFACEC13C6F7}"/>
              </a:ext>
            </a:extLst>
          </p:cNvPr>
          <p:cNvSpPr>
            <a:spLocks noGrp="1"/>
          </p:cNvSpPr>
          <p:nvPr>
            <p:ph type="body" sz="quarter" idx="11"/>
          </p:nvPr>
        </p:nvSpPr>
        <p:spPr/>
        <p:txBody>
          <a:bodyPr anchor="ctr"/>
          <a:lstStyle/>
          <a:p>
            <a:r>
              <a:rPr lang="ar-EG" sz="3500" dirty="0"/>
              <a:t>ها أن الملكين العاليين، داود وسليمان، يرتلان لها، ويكرمانها.</a:t>
            </a:r>
            <a:endParaRPr lang="en-GB" sz="3500" dirty="0"/>
          </a:p>
        </p:txBody>
      </p:sp>
      <p:sp>
        <p:nvSpPr>
          <p:cNvPr id="5" name="Text Placeholder 4">
            <a:extLst>
              <a:ext uri="{FF2B5EF4-FFF2-40B4-BE49-F238E27FC236}">
                <a16:creationId xmlns:a16="http://schemas.microsoft.com/office/drawing/2014/main" id="{35587653-25A2-4196-9EAD-7AF210E9475D}"/>
              </a:ext>
            </a:extLst>
          </p:cNvPr>
          <p:cNvSpPr>
            <a:spLocks noGrp="1"/>
          </p:cNvSpPr>
          <p:nvPr>
            <p:ph type="body" sz="quarter" idx="12"/>
          </p:nvPr>
        </p:nvSpPr>
        <p:spPr/>
        <p:txBody>
          <a:bodyPr/>
          <a:lstStyle/>
          <a:p>
            <a:r>
              <a:rPr lang="pt-BR" dirty="0"/>
              <a:t>Ic niourwou et[oci@ Dauid nem Colomwn@ eu`erhumnoc `eroc@ eu]taio nac.</a:t>
            </a:r>
            <a:endParaRPr lang="en-GB" dirty="0"/>
          </a:p>
        </p:txBody>
      </p:sp>
    </p:spTree>
    <p:extLst>
      <p:ext uri="{BB962C8B-B14F-4D97-AF65-F5344CB8AC3E}">
        <p14:creationId xmlns:p14="http://schemas.microsoft.com/office/powerpoint/2010/main" val="2170238680"/>
      </p:ext>
    </p:extLst>
  </p:cSld>
  <p:clrMapOvr>
    <a:masterClrMapping/>
  </p:clrMapOvr>
</p:sld>
</file>

<file path=ppt/slides/slide13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FE0DEF-C3EB-479B-AAF7-370AE7C54A49}"/>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A79023BC-48F7-43C3-906B-C01D249C7814}"/>
              </a:ext>
            </a:extLst>
          </p:cNvPr>
          <p:cNvSpPr>
            <a:spLocks noGrp="1"/>
          </p:cNvSpPr>
          <p:nvPr>
            <p:ph type="body" sz="quarter" idx="10"/>
          </p:nvPr>
        </p:nvSpPr>
        <p:spPr/>
        <p:txBody>
          <a:bodyPr/>
          <a:lstStyle/>
          <a:p>
            <a:r>
              <a:rPr lang="ar-EG" dirty="0"/>
              <a:t>دافيد بى إبروفيتيس: صاچى إيه بيس طايو: أفموتى إيروس: چيه تى فاكى إنتيه إفنوتى.</a:t>
            </a:r>
            <a:endParaRPr lang="en-GB" dirty="0"/>
          </a:p>
        </p:txBody>
      </p:sp>
      <p:sp>
        <p:nvSpPr>
          <p:cNvPr id="4" name="Text Placeholder 3">
            <a:extLst>
              <a:ext uri="{FF2B5EF4-FFF2-40B4-BE49-F238E27FC236}">
                <a16:creationId xmlns:a16="http://schemas.microsoft.com/office/drawing/2014/main" id="{6182AEC4-5789-4DE2-BD51-E65B7CB590D0}"/>
              </a:ext>
            </a:extLst>
          </p:cNvPr>
          <p:cNvSpPr>
            <a:spLocks noGrp="1"/>
          </p:cNvSpPr>
          <p:nvPr>
            <p:ph type="body" sz="quarter" idx="11"/>
          </p:nvPr>
        </p:nvSpPr>
        <p:spPr/>
        <p:txBody>
          <a:bodyPr anchor="ctr"/>
          <a:lstStyle/>
          <a:p>
            <a:r>
              <a:rPr lang="ar-EG" dirty="0"/>
              <a:t>داود النبي، تكلم بكرامتها، ودعاها، مدينة الله. </a:t>
            </a:r>
          </a:p>
        </p:txBody>
      </p:sp>
      <p:sp>
        <p:nvSpPr>
          <p:cNvPr id="5" name="Text Placeholder 4">
            <a:extLst>
              <a:ext uri="{FF2B5EF4-FFF2-40B4-BE49-F238E27FC236}">
                <a16:creationId xmlns:a16="http://schemas.microsoft.com/office/drawing/2014/main" id="{6FC23EA1-BA5D-4391-A12D-811590231FA6}"/>
              </a:ext>
            </a:extLst>
          </p:cNvPr>
          <p:cNvSpPr>
            <a:spLocks noGrp="1"/>
          </p:cNvSpPr>
          <p:nvPr>
            <p:ph type="body" sz="quarter" idx="12"/>
          </p:nvPr>
        </p:nvSpPr>
        <p:spPr/>
        <p:txBody>
          <a:bodyPr/>
          <a:lstStyle/>
          <a:p>
            <a:r>
              <a:rPr lang="en-GB" dirty="0" err="1"/>
              <a:t>Dauid</a:t>
            </a:r>
            <a:r>
              <a:rPr lang="en-GB" dirty="0"/>
              <a:t> </a:t>
            </a:r>
            <a:r>
              <a:rPr lang="en-GB" dirty="0" err="1"/>
              <a:t>pi`provytyc</a:t>
            </a:r>
            <a:r>
              <a:rPr lang="en-GB" dirty="0"/>
              <a:t>@ </a:t>
            </a:r>
            <a:r>
              <a:rPr lang="en-GB" dirty="0" err="1"/>
              <a:t>caji</a:t>
            </a:r>
            <a:r>
              <a:rPr lang="en-GB" dirty="0"/>
              <a:t> `</a:t>
            </a:r>
            <a:r>
              <a:rPr lang="en-GB" dirty="0" err="1"/>
              <a:t>epectai`o</a:t>
            </a:r>
            <a:r>
              <a:rPr lang="en-GB" dirty="0"/>
              <a:t>@ </a:t>
            </a:r>
            <a:r>
              <a:rPr lang="en-GB" dirty="0" err="1"/>
              <a:t>afmou</a:t>
            </a:r>
            <a:r>
              <a:rPr lang="en-GB" dirty="0"/>
              <a:t>] `</a:t>
            </a:r>
            <a:r>
              <a:rPr lang="en-GB" dirty="0" err="1"/>
              <a:t>eroc</a:t>
            </a:r>
            <a:r>
              <a:rPr lang="en-GB" dirty="0"/>
              <a:t>@ je ]</a:t>
            </a:r>
            <a:r>
              <a:rPr lang="en-GB" dirty="0" err="1"/>
              <a:t>baki</a:t>
            </a:r>
            <a:r>
              <a:rPr lang="en-GB" dirty="0"/>
              <a:t> `</a:t>
            </a:r>
            <a:r>
              <a:rPr lang="en-GB" dirty="0" err="1"/>
              <a:t>nte</a:t>
            </a:r>
            <a:r>
              <a:rPr lang="en-GB" dirty="0"/>
              <a:t> V].</a:t>
            </a:r>
          </a:p>
        </p:txBody>
      </p:sp>
    </p:spTree>
    <p:extLst>
      <p:ext uri="{BB962C8B-B14F-4D97-AF65-F5344CB8AC3E}">
        <p14:creationId xmlns:p14="http://schemas.microsoft.com/office/powerpoint/2010/main" val="3753508271"/>
      </p:ext>
    </p:extLst>
  </p:cSld>
  <p:clrMapOvr>
    <a:masterClrMapping/>
  </p:clrMapOvr>
</p:sld>
</file>

<file path=ppt/slides/slide13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84F6B-7E7B-4A96-9745-B0BB34AE117B}"/>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49ABBEF7-5F8D-4CD6-A849-DF5EF88F77EF}"/>
              </a:ext>
            </a:extLst>
          </p:cNvPr>
          <p:cNvSpPr>
            <a:spLocks noGrp="1"/>
          </p:cNvSpPr>
          <p:nvPr>
            <p:ph type="body" sz="quarter" idx="10"/>
          </p:nvPr>
        </p:nvSpPr>
        <p:spPr/>
        <p:txBody>
          <a:bodyPr/>
          <a:lstStyle/>
          <a:p>
            <a:r>
              <a:rPr lang="ar-EG" dirty="0"/>
              <a:t>سولومون ذيه أون: بى إكليسيا ستيس: خين بيجو أنتيه نيجو: إمباى ريتى إفجو إمموس. </a:t>
            </a:r>
          </a:p>
        </p:txBody>
      </p:sp>
      <p:sp>
        <p:nvSpPr>
          <p:cNvPr id="4" name="Text Placeholder 3">
            <a:extLst>
              <a:ext uri="{FF2B5EF4-FFF2-40B4-BE49-F238E27FC236}">
                <a16:creationId xmlns:a16="http://schemas.microsoft.com/office/drawing/2014/main" id="{06AD95A3-143B-43D0-AB73-7CE80C71BDB5}"/>
              </a:ext>
            </a:extLst>
          </p:cNvPr>
          <p:cNvSpPr>
            <a:spLocks noGrp="1"/>
          </p:cNvSpPr>
          <p:nvPr>
            <p:ph type="body" sz="quarter" idx="11"/>
          </p:nvPr>
        </p:nvSpPr>
        <p:spPr/>
        <p:txBody>
          <a:bodyPr anchor="ctr"/>
          <a:lstStyle/>
          <a:p>
            <a:r>
              <a:rPr lang="ar-EG" dirty="0"/>
              <a:t>وأيضاً سليمان، الجامعة، هكذا يقول، في نشيد الإنشاد.</a:t>
            </a:r>
          </a:p>
        </p:txBody>
      </p:sp>
      <p:sp>
        <p:nvSpPr>
          <p:cNvPr id="5" name="Text Placeholder 4">
            <a:extLst>
              <a:ext uri="{FF2B5EF4-FFF2-40B4-BE49-F238E27FC236}">
                <a16:creationId xmlns:a16="http://schemas.microsoft.com/office/drawing/2014/main" id="{86D70A9C-E868-48FA-BC53-FF6ACA575DF6}"/>
              </a:ext>
            </a:extLst>
          </p:cNvPr>
          <p:cNvSpPr>
            <a:spLocks noGrp="1"/>
          </p:cNvSpPr>
          <p:nvPr>
            <p:ph type="body" sz="quarter" idx="12"/>
          </p:nvPr>
        </p:nvSpPr>
        <p:spPr/>
        <p:txBody>
          <a:bodyPr/>
          <a:lstStyle/>
          <a:p>
            <a:r>
              <a:rPr lang="en-GB" dirty="0" err="1"/>
              <a:t>Colomwn</a:t>
            </a:r>
            <a:r>
              <a:rPr lang="en-GB" dirty="0"/>
              <a:t> de on@ </a:t>
            </a:r>
            <a:r>
              <a:rPr lang="en-GB" dirty="0" err="1"/>
              <a:t>pi`ekklyciactyc</a:t>
            </a:r>
            <a:r>
              <a:rPr lang="en-GB" dirty="0"/>
              <a:t>@ </a:t>
            </a:r>
            <a:r>
              <a:rPr lang="en-GB" dirty="0" err="1"/>
              <a:t>qen</a:t>
            </a:r>
            <a:r>
              <a:rPr lang="en-GB" dirty="0"/>
              <a:t> </a:t>
            </a:r>
            <a:r>
              <a:rPr lang="en-GB" dirty="0" err="1"/>
              <a:t>pijw</a:t>
            </a:r>
            <a:r>
              <a:rPr lang="en-GB" dirty="0"/>
              <a:t> `</a:t>
            </a:r>
            <a:r>
              <a:rPr lang="en-GB" dirty="0" err="1"/>
              <a:t>nte</a:t>
            </a:r>
            <a:r>
              <a:rPr lang="en-GB" dirty="0"/>
              <a:t> </a:t>
            </a:r>
            <a:r>
              <a:rPr lang="en-GB" dirty="0" err="1"/>
              <a:t>nijw</a:t>
            </a:r>
            <a:r>
              <a:rPr lang="en-GB" dirty="0"/>
              <a:t>@ `</a:t>
            </a:r>
            <a:r>
              <a:rPr lang="en-GB" dirty="0" err="1"/>
              <a:t>mpairy</a:t>
            </a:r>
            <a:r>
              <a:rPr lang="en-GB" dirty="0"/>
              <a:t>] </a:t>
            </a:r>
            <a:r>
              <a:rPr lang="en-GB" dirty="0" err="1"/>
              <a:t>efjw</a:t>
            </a:r>
            <a:r>
              <a:rPr lang="en-GB" dirty="0"/>
              <a:t> `</a:t>
            </a:r>
            <a:r>
              <a:rPr lang="en-GB" dirty="0" err="1"/>
              <a:t>mmoc</a:t>
            </a:r>
            <a:r>
              <a:rPr lang="en-GB" dirty="0"/>
              <a:t>.</a:t>
            </a:r>
          </a:p>
        </p:txBody>
      </p:sp>
    </p:spTree>
    <p:extLst>
      <p:ext uri="{BB962C8B-B14F-4D97-AF65-F5344CB8AC3E}">
        <p14:creationId xmlns:p14="http://schemas.microsoft.com/office/powerpoint/2010/main" val="286597420"/>
      </p:ext>
    </p:extLst>
  </p:cSld>
  <p:clrMapOvr>
    <a:masterClrMapping/>
  </p:clrMapOvr>
</p:sld>
</file>

<file path=ppt/slides/slide13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EE1A5-46A9-4E3C-88F3-92B782ABDD8D}"/>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728A5AC1-C59A-44F2-827D-40E005ABF825}"/>
              </a:ext>
            </a:extLst>
          </p:cNvPr>
          <p:cNvSpPr>
            <a:spLocks noGrp="1"/>
          </p:cNvSpPr>
          <p:nvPr>
            <p:ph type="body" sz="quarter" idx="10"/>
          </p:nvPr>
        </p:nvSpPr>
        <p:spPr/>
        <p:txBody>
          <a:bodyPr/>
          <a:lstStyle/>
          <a:p>
            <a:r>
              <a:rPr lang="ar-EG" dirty="0"/>
              <a:t>چيه طاسونى طا إشفيه رى: ثى إتجيك إيفول: بى إسطوى أنتيه نيه إهڤوس: أوو آروماطا بيه. </a:t>
            </a:r>
          </a:p>
        </p:txBody>
      </p:sp>
      <p:sp>
        <p:nvSpPr>
          <p:cNvPr id="4" name="Text Placeholder 3">
            <a:extLst>
              <a:ext uri="{FF2B5EF4-FFF2-40B4-BE49-F238E27FC236}">
                <a16:creationId xmlns:a16="http://schemas.microsoft.com/office/drawing/2014/main" id="{42123709-BE78-465A-BA4D-F8281DEA142D}"/>
              </a:ext>
            </a:extLst>
          </p:cNvPr>
          <p:cNvSpPr>
            <a:spLocks noGrp="1"/>
          </p:cNvSpPr>
          <p:nvPr>
            <p:ph type="body" sz="quarter" idx="11"/>
          </p:nvPr>
        </p:nvSpPr>
        <p:spPr/>
        <p:txBody>
          <a:bodyPr anchor="ctr"/>
          <a:lstStyle/>
          <a:p>
            <a:r>
              <a:rPr lang="ar-EG" dirty="0"/>
              <a:t>يا أختي وخليلتي، الكاملة، رائحة ثيابك، هي عنبر. </a:t>
            </a:r>
          </a:p>
        </p:txBody>
      </p:sp>
      <p:sp>
        <p:nvSpPr>
          <p:cNvPr id="5" name="Text Placeholder 4">
            <a:extLst>
              <a:ext uri="{FF2B5EF4-FFF2-40B4-BE49-F238E27FC236}">
                <a16:creationId xmlns:a16="http://schemas.microsoft.com/office/drawing/2014/main" id="{C95C6D91-ABD6-4FD1-8637-C9E4CEC70D1A}"/>
              </a:ext>
            </a:extLst>
          </p:cNvPr>
          <p:cNvSpPr>
            <a:spLocks noGrp="1"/>
          </p:cNvSpPr>
          <p:nvPr>
            <p:ph type="body" sz="quarter" idx="12"/>
          </p:nvPr>
        </p:nvSpPr>
        <p:spPr/>
        <p:txBody>
          <a:bodyPr/>
          <a:lstStyle/>
          <a:p>
            <a:r>
              <a:rPr lang="en-GB" dirty="0"/>
              <a:t>Je </a:t>
            </a:r>
            <a:r>
              <a:rPr lang="en-GB" dirty="0" err="1"/>
              <a:t>tacwni</a:t>
            </a:r>
            <a:r>
              <a:rPr lang="en-GB" dirty="0"/>
              <a:t> </a:t>
            </a:r>
            <a:r>
              <a:rPr lang="en-GB" dirty="0" err="1"/>
              <a:t>ta`sveri</a:t>
            </a:r>
            <a:r>
              <a:rPr lang="en-GB" dirty="0"/>
              <a:t>@ ;</a:t>
            </a:r>
            <a:r>
              <a:rPr lang="en-GB" dirty="0" err="1"/>
              <a:t>y`etjyk</a:t>
            </a:r>
            <a:r>
              <a:rPr lang="en-GB" dirty="0"/>
              <a:t> `</a:t>
            </a:r>
            <a:r>
              <a:rPr lang="en-GB" dirty="0" err="1"/>
              <a:t>ebol</a:t>
            </a:r>
            <a:r>
              <a:rPr lang="en-GB" dirty="0"/>
              <a:t>@ </a:t>
            </a:r>
            <a:r>
              <a:rPr lang="en-GB" dirty="0" err="1"/>
              <a:t>pi`c;oi</a:t>
            </a:r>
            <a:r>
              <a:rPr lang="en-GB" dirty="0"/>
              <a:t> `</a:t>
            </a:r>
            <a:r>
              <a:rPr lang="en-GB" dirty="0" err="1"/>
              <a:t>nte</a:t>
            </a:r>
            <a:r>
              <a:rPr lang="en-GB" dirty="0"/>
              <a:t> </a:t>
            </a:r>
            <a:r>
              <a:rPr lang="en-GB" dirty="0" err="1"/>
              <a:t>ne`hbwc</a:t>
            </a:r>
            <a:r>
              <a:rPr lang="en-GB" dirty="0"/>
              <a:t>@ </a:t>
            </a:r>
            <a:r>
              <a:rPr lang="en-GB" dirty="0" err="1"/>
              <a:t>ou`arwmata</a:t>
            </a:r>
            <a:r>
              <a:rPr lang="en-GB" dirty="0"/>
              <a:t> pe.</a:t>
            </a:r>
          </a:p>
        </p:txBody>
      </p:sp>
    </p:spTree>
    <p:extLst>
      <p:ext uri="{BB962C8B-B14F-4D97-AF65-F5344CB8AC3E}">
        <p14:creationId xmlns:p14="http://schemas.microsoft.com/office/powerpoint/2010/main" val="3406462160"/>
      </p:ext>
    </p:extLst>
  </p:cSld>
  <p:clrMapOvr>
    <a:masterClrMapping/>
  </p:clrMapOvr>
</p:sld>
</file>

<file path=ppt/slides/slide13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D23DE-B665-4934-B5DF-38976AA63A93}"/>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9EAFB6E0-F627-41B1-9913-88B9992B2B94}"/>
              </a:ext>
            </a:extLst>
          </p:cNvPr>
          <p:cNvSpPr>
            <a:spLocks noGrp="1"/>
          </p:cNvSpPr>
          <p:nvPr>
            <p:ph type="body" sz="quarter" idx="10"/>
          </p:nvPr>
        </p:nvSpPr>
        <p:spPr/>
        <p:txBody>
          <a:bodyPr/>
          <a:lstStyle/>
          <a:p>
            <a:r>
              <a:rPr lang="ar-EG" dirty="0"/>
              <a:t>ني بارثينوس تيرو: مينريه بى طوفو: هينا أنتيه تين شوبى: إنشيه رى إن ثى إثؤاب ماريا. </a:t>
            </a:r>
          </a:p>
        </p:txBody>
      </p:sp>
      <p:sp>
        <p:nvSpPr>
          <p:cNvPr id="4" name="Text Placeholder 3">
            <a:extLst>
              <a:ext uri="{FF2B5EF4-FFF2-40B4-BE49-F238E27FC236}">
                <a16:creationId xmlns:a16="http://schemas.microsoft.com/office/drawing/2014/main" id="{06F0368E-A4A5-4850-9F2E-5C6752D8E969}"/>
              </a:ext>
            </a:extLst>
          </p:cNvPr>
          <p:cNvSpPr>
            <a:spLocks noGrp="1"/>
          </p:cNvSpPr>
          <p:nvPr>
            <p:ph type="body" sz="quarter" idx="11"/>
          </p:nvPr>
        </p:nvSpPr>
        <p:spPr/>
        <p:txBody>
          <a:bodyPr anchor="ctr"/>
          <a:lstStyle/>
          <a:p>
            <a:r>
              <a:rPr lang="ar-EG" sz="3300" dirty="0"/>
              <a:t>يا جميع العذاري، أحببن الطهارة، لكي تصرن بنات، للقديسة مريم. </a:t>
            </a:r>
          </a:p>
        </p:txBody>
      </p:sp>
      <p:sp>
        <p:nvSpPr>
          <p:cNvPr id="5" name="Text Placeholder 4">
            <a:extLst>
              <a:ext uri="{FF2B5EF4-FFF2-40B4-BE49-F238E27FC236}">
                <a16:creationId xmlns:a16="http://schemas.microsoft.com/office/drawing/2014/main" id="{5599E0BD-7588-4853-BB5F-8C43096CCE84}"/>
              </a:ext>
            </a:extLst>
          </p:cNvPr>
          <p:cNvSpPr>
            <a:spLocks noGrp="1"/>
          </p:cNvSpPr>
          <p:nvPr>
            <p:ph type="body" sz="quarter" idx="12"/>
          </p:nvPr>
        </p:nvSpPr>
        <p:spPr/>
        <p:txBody>
          <a:bodyPr/>
          <a:lstStyle/>
          <a:p>
            <a:r>
              <a:rPr lang="en-GB" dirty="0" err="1"/>
              <a:t>Nipar;enoc</a:t>
            </a:r>
            <a:r>
              <a:rPr lang="en-GB" dirty="0"/>
              <a:t> </a:t>
            </a:r>
            <a:r>
              <a:rPr lang="en-GB" dirty="0" err="1"/>
              <a:t>tyrou</a:t>
            </a:r>
            <a:r>
              <a:rPr lang="en-GB" dirty="0"/>
              <a:t>@ </a:t>
            </a:r>
            <a:r>
              <a:rPr lang="en-GB" dirty="0" err="1"/>
              <a:t>menre</a:t>
            </a:r>
            <a:r>
              <a:rPr lang="en-GB" dirty="0"/>
              <a:t> </a:t>
            </a:r>
            <a:r>
              <a:rPr lang="en-GB" dirty="0" err="1"/>
              <a:t>pitoubo</a:t>
            </a:r>
            <a:r>
              <a:rPr lang="en-GB" dirty="0"/>
              <a:t>@ </a:t>
            </a:r>
            <a:r>
              <a:rPr lang="en-GB" dirty="0" err="1"/>
              <a:t>hina</a:t>
            </a:r>
            <a:r>
              <a:rPr lang="en-GB" dirty="0"/>
              <a:t> `</a:t>
            </a:r>
            <a:r>
              <a:rPr lang="en-GB" dirty="0" err="1"/>
              <a:t>ntetenswpi</a:t>
            </a:r>
            <a:r>
              <a:rPr lang="en-GB" dirty="0"/>
              <a:t> `</a:t>
            </a:r>
            <a:r>
              <a:rPr lang="en-GB" dirty="0" err="1"/>
              <a:t>nseri</a:t>
            </a:r>
            <a:r>
              <a:rPr lang="en-GB" dirty="0"/>
              <a:t>@ `</a:t>
            </a:r>
            <a:r>
              <a:rPr lang="en-GB" dirty="0" err="1"/>
              <a:t>n;y</a:t>
            </a:r>
            <a:r>
              <a:rPr lang="en-GB" dirty="0"/>
              <a:t>=e=;=u Maria.</a:t>
            </a:r>
          </a:p>
        </p:txBody>
      </p:sp>
    </p:spTree>
    <p:extLst>
      <p:ext uri="{BB962C8B-B14F-4D97-AF65-F5344CB8AC3E}">
        <p14:creationId xmlns:p14="http://schemas.microsoft.com/office/powerpoint/2010/main" val="1465732143"/>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C29F6B-2102-4AB0-B789-5CEFC4F33060}"/>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89560F9E-C6A6-4425-9FD9-38B46BF14A4E}"/>
              </a:ext>
            </a:extLst>
          </p:cNvPr>
          <p:cNvSpPr>
            <a:spLocks noGrp="1"/>
          </p:cNvSpPr>
          <p:nvPr>
            <p:ph type="body" sz="quarter" idx="10"/>
          </p:nvPr>
        </p:nvSpPr>
        <p:spPr/>
        <p:txBody>
          <a:bodyPr/>
          <a:lstStyle/>
          <a:p>
            <a:r>
              <a:rPr lang="ar-EG" sz="3600" b="1" kern="1200" dirty="0">
                <a:solidFill>
                  <a:schemeClr val="bg1"/>
                </a:solidFill>
                <a:latin typeface="Times New Roman" pitchFamily="18" charset="0"/>
                <a:ea typeface="+mn-ea"/>
                <a:cs typeface="Times New Roman" pitchFamily="18" charset="0"/>
              </a:rPr>
              <a:t>في إيطاف شاري إيهان نيشتي إن أوو روؤو: الليلويا چيه بيف </a:t>
            </a:r>
            <a:r>
              <a:rPr lang="ar-EG" sz="3600" b="1" kern="1200" baseline="0" dirty="0">
                <a:solidFill>
                  <a:schemeClr val="bg1"/>
                </a:solidFill>
                <a:latin typeface="Times New Roman" pitchFamily="18" charset="0"/>
                <a:ea typeface="+mn-ea"/>
                <a:cs typeface="Times New Roman" pitchFamily="18" charset="0"/>
              </a:rPr>
              <a:t>ناي شوب شا إينيه.</a:t>
            </a:r>
            <a:endParaRPr lang="ar-EG" sz="3600" b="1" kern="1200" dirty="0">
              <a:solidFill>
                <a:schemeClr val="bg1"/>
              </a:solidFill>
              <a:latin typeface="Times New Roman" pitchFamily="18" charset="0"/>
              <a:ea typeface="+mn-ea"/>
              <a:cs typeface="Times New Roman" pitchFamily="18" charset="0"/>
            </a:endParaRPr>
          </a:p>
        </p:txBody>
      </p:sp>
      <p:sp>
        <p:nvSpPr>
          <p:cNvPr id="4" name="Text Placeholder 3">
            <a:extLst>
              <a:ext uri="{FF2B5EF4-FFF2-40B4-BE49-F238E27FC236}">
                <a16:creationId xmlns:a16="http://schemas.microsoft.com/office/drawing/2014/main" id="{51D5220E-15DC-4E0B-BB2F-225C0CD0E0BA}"/>
              </a:ext>
            </a:extLst>
          </p:cNvPr>
          <p:cNvSpPr>
            <a:spLocks noGrp="1"/>
          </p:cNvSpPr>
          <p:nvPr>
            <p:ph type="body" sz="quarter" idx="11"/>
          </p:nvPr>
        </p:nvSpPr>
        <p:spPr/>
        <p:txBody>
          <a:bodyPr/>
          <a:lstStyle/>
          <a:p>
            <a:r>
              <a:rPr lang="ar-EG" sz="3800" dirty="0"/>
              <a:t>الذي ضرب ملوكاً عُظماء، هلليلويا لأن إلى الأبد رحمته.</a:t>
            </a:r>
          </a:p>
        </p:txBody>
      </p:sp>
      <p:sp>
        <p:nvSpPr>
          <p:cNvPr id="5" name="Text Placeholder 4">
            <a:extLst>
              <a:ext uri="{FF2B5EF4-FFF2-40B4-BE49-F238E27FC236}">
                <a16:creationId xmlns:a16="http://schemas.microsoft.com/office/drawing/2014/main" id="{949AC7CC-D319-4EBA-8881-505954AAF220}"/>
              </a:ext>
            </a:extLst>
          </p:cNvPr>
          <p:cNvSpPr>
            <a:spLocks noGrp="1"/>
          </p:cNvSpPr>
          <p:nvPr>
            <p:ph type="body" sz="quarter" idx="12"/>
          </p:nvPr>
        </p:nvSpPr>
        <p:spPr>
          <a:xfrm>
            <a:off x="0" y="4479027"/>
            <a:ext cx="9144000" cy="1189740"/>
          </a:xfrm>
        </p:spPr>
        <p:txBody>
          <a:bodyPr/>
          <a:lstStyle/>
          <a:p>
            <a:r>
              <a:rPr lang="en-GB" dirty="0" err="1"/>
              <a:t>Vy`etafsari</a:t>
            </a:r>
            <a:r>
              <a:rPr lang="en-GB" dirty="0"/>
              <a:t> `</a:t>
            </a:r>
            <a:r>
              <a:rPr lang="en-GB" dirty="0" err="1"/>
              <a:t>ehannis</a:t>
            </a:r>
            <a:r>
              <a:rPr lang="en-GB" dirty="0"/>
              <a:t>] `</a:t>
            </a:r>
            <a:r>
              <a:rPr lang="en-GB" dirty="0" err="1"/>
              <a:t>nourwou</a:t>
            </a:r>
            <a:r>
              <a:rPr lang="en-GB" dirty="0"/>
              <a:t>@ </a:t>
            </a:r>
            <a:r>
              <a:rPr lang="en-GB" dirty="0" err="1"/>
              <a:t>allyloui`a</a:t>
            </a:r>
            <a:r>
              <a:rPr lang="en-GB" dirty="0"/>
              <a:t> je </a:t>
            </a:r>
            <a:r>
              <a:rPr lang="en-GB" dirty="0" err="1"/>
              <a:t>pefnai</a:t>
            </a:r>
            <a:r>
              <a:rPr lang="en-GB" dirty="0"/>
              <a:t> sop </a:t>
            </a:r>
            <a:r>
              <a:rPr lang="en-GB" dirty="0" err="1"/>
              <a:t>sa</a:t>
            </a:r>
            <a:r>
              <a:rPr lang="en-GB" dirty="0"/>
              <a:t> `</a:t>
            </a:r>
            <a:r>
              <a:rPr lang="en-GB" dirty="0" err="1"/>
              <a:t>eneh</a:t>
            </a:r>
            <a:r>
              <a:rPr lang="en-GB" dirty="0"/>
              <a:t>.</a:t>
            </a:r>
          </a:p>
        </p:txBody>
      </p:sp>
    </p:spTree>
    <p:extLst>
      <p:ext uri="{BB962C8B-B14F-4D97-AF65-F5344CB8AC3E}">
        <p14:creationId xmlns:p14="http://schemas.microsoft.com/office/powerpoint/2010/main" val="3014338360"/>
      </p:ext>
    </p:extLst>
  </p:cSld>
  <p:clrMapOvr>
    <a:masterClrMapping/>
  </p:clrMapOvr>
</p:sld>
</file>

<file path=ppt/slides/slide13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D1CCCB-052D-4A50-89B4-5CA5AF6A4FE4}"/>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EA385DBB-1828-4550-A95D-3363CC019569}"/>
              </a:ext>
            </a:extLst>
          </p:cNvPr>
          <p:cNvSpPr>
            <a:spLocks noGrp="1"/>
          </p:cNvSpPr>
          <p:nvPr>
            <p:ph type="body" sz="quarter" idx="10"/>
          </p:nvPr>
        </p:nvSpPr>
        <p:spPr/>
        <p:txBody>
          <a:bodyPr/>
          <a:lstStyle/>
          <a:p>
            <a:r>
              <a:rPr lang="ar-EG" dirty="0"/>
              <a:t>چيه أووى إيفول هيطوتس: آ إبجينوس إن نى هيومى: چيمى إن أو باريسيــــا: إمبيه إمثو إيفول إمبتشويس. </a:t>
            </a:r>
          </a:p>
        </p:txBody>
      </p:sp>
      <p:sp>
        <p:nvSpPr>
          <p:cNvPr id="4" name="Text Placeholder 3">
            <a:extLst>
              <a:ext uri="{FF2B5EF4-FFF2-40B4-BE49-F238E27FC236}">
                <a16:creationId xmlns:a16="http://schemas.microsoft.com/office/drawing/2014/main" id="{EAF584AD-A099-47A5-9D84-EF6B32F91664}"/>
              </a:ext>
            </a:extLst>
          </p:cNvPr>
          <p:cNvSpPr>
            <a:spLocks noGrp="1"/>
          </p:cNvSpPr>
          <p:nvPr>
            <p:ph type="body" sz="quarter" idx="11"/>
          </p:nvPr>
        </p:nvSpPr>
        <p:spPr/>
        <p:txBody>
          <a:bodyPr anchor="ctr"/>
          <a:lstStyle/>
          <a:p>
            <a:r>
              <a:rPr lang="ar-EG" dirty="0"/>
              <a:t>لأن من قبلها، وجدت النساء، دالة، أمام الرب. </a:t>
            </a:r>
          </a:p>
        </p:txBody>
      </p:sp>
      <p:sp>
        <p:nvSpPr>
          <p:cNvPr id="5" name="Text Placeholder 4">
            <a:extLst>
              <a:ext uri="{FF2B5EF4-FFF2-40B4-BE49-F238E27FC236}">
                <a16:creationId xmlns:a16="http://schemas.microsoft.com/office/drawing/2014/main" id="{B41D04A3-F679-4C34-A920-B46AA8E01CA2}"/>
              </a:ext>
            </a:extLst>
          </p:cNvPr>
          <p:cNvSpPr>
            <a:spLocks noGrp="1"/>
          </p:cNvSpPr>
          <p:nvPr>
            <p:ph type="body" sz="quarter" idx="12"/>
          </p:nvPr>
        </p:nvSpPr>
        <p:spPr/>
        <p:txBody>
          <a:bodyPr/>
          <a:lstStyle/>
          <a:p>
            <a:r>
              <a:rPr lang="en-GB" dirty="0"/>
              <a:t>Je </a:t>
            </a:r>
            <a:r>
              <a:rPr lang="en-GB" dirty="0" err="1"/>
              <a:t>ouyi</a:t>
            </a:r>
            <a:r>
              <a:rPr lang="en-GB" dirty="0"/>
              <a:t> `</a:t>
            </a:r>
            <a:r>
              <a:rPr lang="en-GB" dirty="0" err="1"/>
              <a:t>ebolhitotc</a:t>
            </a:r>
            <a:r>
              <a:rPr lang="en-GB" dirty="0"/>
              <a:t>@ `</a:t>
            </a:r>
            <a:r>
              <a:rPr lang="en-GB" dirty="0" err="1"/>
              <a:t>a`pgenoc</a:t>
            </a:r>
            <a:r>
              <a:rPr lang="en-GB" dirty="0"/>
              <a:t> `</a:t>
            </a:r>
            <a:r>
              <a:rPr lang="en-GB" dirty="0" err="1"/>
              <a:t>nnih`omi</a:t>
            </a:r>
            <a:r>
              <a:rPr lang="en-GB" dirty="0"/>
              <a:t>@ </a:t>
            </a:r>
            <a:r>
              <a:rPr lang="en-GB" dirty="0" err="1"/>
              <a:t>jimi</a:t>
            </a:r>
            <a:r>
              <a:rPr lang="en-GB" dirty="0"/>
              <a:t> `</a:t>
            </a:r>
            <a:r>
              <a:rPr lang="en-GB" dirty="0" err="1"/>
              <a:t>nouparryci`a</a:t>
            </a:r>
            <a:r>
              <a:rPr lang="en-GB" dirty="0"/>
              <a:t>@ `</a:t>
            </a:r>
            <a:r>
              <a:rPr lang="en-GB" dirty="0" err="1"/>
              <a:t>mpe`m;o</a:t>
            </a:r>
            <a:r>
              <a:rPr lang="en-GB" dirty="0"/>
              <a:t> `</a:t>
            </a:r>
            <a:r>
              <a:rPr lang="en-GB" dirty="0" err="1"/>
              <a:t>ebol</a:t>
            </a:r>
            <a:r>
              <a:rPr lang="en-GB" dirty="0"/>
              <a:t> `</a:t>
            </a:r>
            <a:r>
              <a:rPr lang="en-GB" dirty="0" err="1"/>
              <a:t>mP</a:t>
            </a:r>
            <a:r>
              <a:rPr lang="en-GB" dirty="0"/>
              <a:t>=o=c.</a:t>
            </a:r>
          </a:p>
        </p:txBody>
      </p:sp>
    </p:spTree>
    <p:extLst>
      <p:ext uri="{BB962C8B-B14F-4D97-AF65-F5344CB8AC3E}">
        <p14:creationId xmlns:p14="http://schemas.microsoft.com/office/powerpoint/2010/main" val="2397981292"/>
      </p:ext>
    </p:extLst>
  </p:cSld>
  <p:clrMapOvr>
    <a:masterClrMapping/>
  </p:clrMapOvr>
</p:sld>
</file>

<file path=ppt/slides/slide13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D9EEDA-16EB-49D4-B4C4-4D86E021231A}"/>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C8B0D07A-8F68-4C25-BC82-B1987EAE791C}"/>
              </a:ext>
            </a:extLst>
          </p:cNvPr>
          <p:cNvSpPr>
            <a:spLocks noGrp="1"/>
          </p:cNvSpPr>
          <p:nvPr>
            <p:ph type="body" sz="quarter" idx="10"/>
          </p:nvPr>
        </p:nvSpPr>
        <p:spPr/>
        <p:txBody>
          <a:bodyPr/>
          <a:lstStyle/>
          <a:p>
            <a:r>
              <a:rPr lang="ar-EG" dirty="0"/>
              <a:t>آنون هون تين طوبه: إثرين شاشني إفناي: هيتين نى ابرسفيا: إنتوتف إمبي ماي رومـــي. </a:t>
            </a:r>
          </a:p>
        </p:txBody>
      </p:sp>
      <p:sp>
        <p:nvSpPr>
          <p:cNvPr id="4" name="Text Placeholder 3">
            <a:extLst>
              <a:ext uri="{FF2B5EF4-FFF2-40B4-BE49-F238E27FC236}">
                <a16:creationId xmlns:a16="http://schemas.microsoft.com/office/drawing/2014/main" id="{C1D552F9-78F9-4216-82D4-B23FF9BBA6A4}"/>
              </a:ext>
            </a:extLst>
          </p:cNvPr>
          <p:cNvSpPr>
            <a:spLocks noGrp="1"/>
          </p:cNvSpPr>
          <p:nvPr>
            <p:ph type="body" sz="quarter" idx="11"/>
          </p:nvPr>
        </p:nvSpPr>
        <p:spPr/>
        <p:txBody>
          <a:bodyPr anchor="ctr"/>
          <a:lstStyle/>
          <a:p>
            <a:r>
              <a:rPr lang="ar-EG" sz="3400" dirty="0"/>
              <a:t>ونحن أيضا نطلب، أن نفوز برحمة، بشفاعتك، عند محب البشر.</a:t>
            </a:r>
          </a:p>
        </p:txBody>
      </p:sp>
      <p:sp>
        <p:nvSpPr>
          <p:cNvPr id="5" name="Text Placeholder 4">
            <a:extLst>
              <a:ext uri="{FF2B5EF4-FFF2-40B4-BE49-F238E27FC236}">
                <a16:creationId xmlns:a16="http://schemas.microsoft.com/office/drawing/2014/main" id="{A9C31EF3-BA57-440B-9EE6-29CA9643C821}"/>
              </a:ext>
            </a:extLst>
          </p:cNvPr>
          <p:cNvSpPr>
            <a:spLocks noGrp="1"/>
          </p:cNvSpPr>
          <p:nvPr>
            <p:ph type="body" sz="quarter" idx="12"/>
          </p:nvPr>
        </p:nvSpPr>
        <p:spPr/>
        <p:txBody>
          <a:bodyPr/>
          <a:lstStyle/>
          <a:p>
            <a:r>
              <a:rPr lang="en-GB" dirty="0"/>
              <a:t>Anon </a:t>
            </a:r>
            <a:r>
              <a:rPr lang="en-GB" dirty="0" err="1"/>
              <a:t>hwn</a:t>
            </a:r>
            <a:r>
              <a:rPr lang="en-GB" dirty="0"/>
              <a:t> </a:t>
            </a:r>
            <a:r>
              <a:rPr lang="en-GB" dirty="0" err="1"/>
              <a:t>tentwbh</a:t>
            </a:r>
            <a:r>
              <a:rPr lang="en-GB" dirty="0"/>
              <a:t>@ </a:t>
            </a:r>
            <a:r>
              <a:rPr lang="en-GB" dirty="0" err="1"/>
              <a:t>e;rensasni</a:t>
            </a:r>
            <a:r>
              <a:rPr lang="en-GB" dirty="0"/>
              <a:t> </a:t>
            </a:r>
            <a:r>
              <a:rPr lang="en-GB" dirty="0" err="1"/>
              <a:t>eunai</a:t>
            </a:r>
            <a:r>
              <a:rPr lang="en-GB" dirty="0"/>
              <a:t>@ </a:t>
            </a:r>
            <a:r>
              <a:rPr lang="en-GB" dirty="0" err="1"/>
              <a:t>hiten</a:t>
            </a:r>
            <a:r>
              <a:rPr lang="en-GB" dirty="0"/>
              <a:t> </a:t>
            </a:r>
            <a:r>
              <a:rPr lang="en-GB" dirty="0" err="1"/>
              <a:t>ne`precbia</a:t>
            </a:r>
            <a:r>
              <a:rPr lang="en-GB" dirty="0"/>
              <a:t>@ `</a:t>
            </a:r>
            <a:r>
              <a:rPr lang="en-GB" dirty="0" err="1"/>
              <a:t>ntotf</a:t>
            </a:r>
            <a:r>
              <a:rPr lang="en-GB" dirty="0"/>
              <a:t> `</a:t>
            </a:r>
            <a:r>
              <a:rPr lang="en-GB" dirty="0" err="1"/>
              <a:t>mpimairwmi</a:t>
            </a:r>
            <a:r>
              <a:rPr lang="en-US" dirty="0"/>
              <a:t>.</a:t>
            </a:r>
            <a:endParaRPr lang="en-GB" dirty="0"/>
          </a:p>
        </p:txBody>
      </p:sp>
      <p:sp>
        <p:nvSpPr>
          <p:cNvPr id="6" name="TextBox 5">
            <a:hlinkClick r:id="rId2" action="ppaction://hlinksldjump"/>
            <a:extLst>
              <a:ext uri="{FF2B5EF4-FFF2-40B4-BE49-F238E27FC236}">
                <a16:creationId xmlns:a16="http://schemas.microsoft.com/office/drawing/2014/main" id="{0A36EBB3-DBAD-4D9C-96DA-B5093EAFB1B4}"/>
              </a:ext>
            </a:extLst>
          </p:cNvPr>
          <p:cNvSpPr txBox="1"/>
          <p:nvPr/>
        </p:nvSpPr>
        <p:spPr>
          <a:xfrm>
            <a:off x="8175812" y="3248944"/>
            <a:ext cx="968188" cy="461665"/>
          </a:xfrm>
          <a:prstGeom prst="rect">
            <a:avLst/>
          </a:prstGeom>
          <a:noFill/>
        </p:spPr>
        <p:txBody>
          <a:bodyPr wrap="square" rtlCol="0">
            <a:spAutoFit/>
          </a:bodyPr>
          <a:lstStyle/>
          <a:p>
            <a:pPr algn="ctr" rtl="1"/>
            <a:r>
              <a:rPr lang="ar-EG" sz="2400" b="1" u="sng" dirty="0">
                <a:solidFill>
                  <a:srgbClr val="FFC000"/>
                </a:solidFill>
              </a:rPr>
              <a:t>الدفنار</a:t>
            </a:r>
            <a:endParaRPr lang="en-GB" sz="2400" b="1" u="sng" dirty="0">
              <a:solidFill>
                <a:srgbClr val="FFC000"/>
              </a:solidFill>
            </a:endParaRPr>
          </a:p>
        </p:txBody>
      </p:sp>
    </p:spTree>
    <p:extLst>
      <p:ext uri="{BB962C8B-B14F-4D97-AF65-F5344CB8AC3E}">
        <p14:creationId xmlns:p14="http://schemas.microsoft.com/office/powerpoint/2010/main" val="1073526982"/>
      </p:ext>
    </p:extLst>
  </p:cSld>
  <p:clrMapOvr>
    <a:masterClrMapping/>
  </p:clrMapOvr>
</p:sld>
</file>

<file path=ppt/slides/slide13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F5A198-9911-4BEB-9D9E-8940F805AD70}"/>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97E51B1D-5BDF-4341-96AF-32CC3CA2648D}"/>
              </a:ext>
            </a:extLst>
          </p:cNvPr>
          <p:cNvSpPr>
            <a:spLocks noGrp="1"/>
          </p:cNvSpPr>
          <p:nvPr>
            <p:ph type="body" sz="quarter" idx="10"/>
          </p:nvPr>
        </p:nvSpPr>
        <p:spPr>
          <a:xfrm>
            <a:off x="0" y="5800725"/>
            <a:ext cx="9144000" cy="1050650"/>
          </a:xfrm>
        </p:spPr>
        <p:txBody>
          <a:bodyPr/>
          <a:lstStyle/>
          <a:p>
            <a:r>
              <a:rPr lang="ar-EG" sz="3800" dirty="0"/>
              <a:t>إريه آش إنلاس إنساركس: نا إشئير بي نوين إممو: أوتي بارثينوس إثؤاب: أووه إما سنوتي.</a:t>
            </a:r>
            <a:endParaRPr lang="en-GB" sz="3800" dirty="0"/>
          </a:p>
        </p:txBody>
      </p:sp>
      <p:sp>
        <p:nvSpPr>
          <p:cNvPr id="4" name="Text Placeholder 3">
            <a:extLst>
              <a:ext uri="{FF2B5EF4-FFF2-40B4-BE49-F238E27FC236}">
                <a16:creationId xmlns:a16="http://schemas.microsoft.com/office/drawing/2014/main" id="{87B094F7-DCB5-459B-BE2C-6E9AA909CD16}"/>
              </a:ext>
            </a:extLst>
          </p:cNvPr>
          <p:cNvSpPr>
            <a:spLocks noGrp="1"/>
          </p:cNvSpPr>
          <p:nvPr>
            <p:ph type="body" sz="quarter" idx="11"/>
          </p:nvPr>
        </p:nvSpPr>
        <p:spPr>
          <a:xfrm>
            <a:off x="0" y="3710609"/>
            <a:ext cx="9144000" cy="889965"/>
          </a:xfrm>
        </p:spPr>
        <p:txBody>
          <a:bodyPr/>
          <a:lstStyle/>
          <a:p>
            <a:r>
              <a:rPr lang="ar-EG" sz="3600" dirty="0"/>
              <a:t>أى لسان جسدى، يستطيع أن يتأملك، أيتها العذراء القديسة، والدة الإله. </a:t>
            </a:r>
            <a:endParaRPr lang="en-GB" sz="3600" dirty="0"/>
          </a:p>
        </p:txBody>
      </p:sp>
      <p:sp>
        <p:nvSpPr>
          <p:cNvPr id="5" name="Text Placeholder 4">
            <a:extLst>
              <a:ext uri="{FF2B5EF4-FFF2-40B4-BE49-F238E27FC236}">
                <a16:creationId xmlns:a16="http://schemas.microsoft.com/office/drawing/2014/main" id="{6B5DC8A0-B1C8-46EE-B297-B369594AB800}"/>
              </a:ext>
            </a:extLst>
          </p:cNvPr>
          <p:cNvSpPr>
            <a:spLocks noGrp="1"/>
          </p:cNvSpPr>
          <p:nvPr>
            <p:ph type="body" sz="quarter" idx="12"/>
          </p:nvPr>
        </p:nvSpPr>
        <p:spPr>
          <a:xfrm>
            <a:off x="0" y="4600575"/>
            <a:ext cx="9144000" cy="1200149"/>
          </a:xfrm>
        </p:spPr>
        <p:txBody>
          <a:bodyPr/>
          <a:lstStyle/>
          <a:p>
            <a:r>
              <a:rPr lang="en-GB" sz="3800" dirty="0"/>
              <a:t>Ere as `</a:t>
            </a:r>
            <a:r>
              <a:rPr lang="en-GB" sz="3800" dirty="0" err="1"/>
              <a:t>nlac</a:t>
            </a:r>
            <a:r>
              <a:rPr lang="en-GB" sz="3800" dirty="0"/>
              <a:t> `</a:t>
            </a:r>
            <a:r>
              <a:rPr lang="en-GB" sz="3800" dirty="0" err="1"/>
              <a:t>ncarx</a:t>
            </a:r>
            <a:r>
              <a:rPr lang="en-GB" sz="3800" dirty="0"/>
              <a:t>@ </a:t>
            </a:r>
            <a:r>
              <a:rPr lang="en-GB" sz="3800" dirty="0" err="1"/>
              <a:t>na`s`erpinoin</a:t>
            </a:r>
            <a:r>
              <a:rPr lang="en-GB" sz="3800" dirty="0"/>
              <a:t> `</a:t>
            </a:r>
            <a:r>
              <a:rPr lang="en-GB" sz="3800" dirty="0" err="1"/>
              <a:t>mmo</a:t>
            </a:r>
            <a:r>
              <a:rPr lang="en-GB" sz="3800" dirty="0"/>
              <a:t>@ `w ]</a:t>
            </a:r>
            <a:r>
              <a:rPr lang="en-GB" sz="3800" dirty="0" err="1"/>
              <a:t>Par;enoc</a:t>
            </a:r>
            <a:r>
              <a:rPr lang="en-GB" sz="3800" dirty="0"/>
              <a:t> =e=;=u@ </a:t>
            </a:r>
            <a:r>
              <a:rPr lang="en-GB" sz="3800" dirty="0" err="1"/>
              <a:t>ouoh</a:t>
            </a:r>
            <a:r>
              <a:rPr lang="en-GB" sz="3800" dirty="0"/>
              <a:t> `</a:t>
            </a:r>
            <a:r>
              <a:rPr lang="en-GB" sz="3800" dirty="0" err="1"/>
              <a:t>mmacnou</a:t>
            </a:r>
            <a:r>
              <a:rPr lang="en-GB" sz="3800" dirty="0"/>
              <a:t>].</a:t>
            </a:r>
          </a:p>
        </p:txBody>
      </p:sp>
    </p:spTree>
    <p:extLst>
      <p:ext uri="{BB962C8B-B14F-4D97-AF65-F5344CB8AC3E}">
        <p14:creationId xmlns:p14="http://schemas.microsoft.com/office/powerpoint/2010/main" val="1754994653"/>
      </p:ext>
    </p:extLst>
  </p:cSld>
  <p:clrMapOvr>
    <a:masterClrMapping/>
  </p:clrMapOvr>
</p:sld>
</file>

<file path=ppt/slides/slide13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DD7C0-41E1-4DFF-8E3A-B8A5C9B2F0F6}"/>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4B8E19AE-8472-4242-B690-F97C39D440AF}"/>
              </a:ext>
            </a:extLst>
          </p:cNvPr>
          <p:cNvSpPr>
            <a:spLocks noGrp="1"/>
          </p:cNvSpPr>
          <p:nvPr>
            <p:ph type="body" sz="quarter" idx="10"/>
          </p:nvPr>
        </p:nvSpPr>
        <p:spPr/>
        <p:txBody>
          <a:bodyPr/>
          <a:lstStyle/>
          <a:p>
            <a:r>
              <a:rPr lang="ar-EG" dirty="0"/>
              <a:t>چيه آريه شوبي إنؤ إثرونوس: إمڤاثيليكون: إمفي إيتو فاي إمموف: هيـچــيـن ني شيروبيم. </a:t>
            </a:r>
            <a:endParaRPr lang="en-GB" dirty="0"/>
          </a:p>
        </p:txBody>
      </p:sp>
      <p:sp>
        <p:nvSpPr>
          <p:cNvPr id="4" name="Text Placeholder 3">
            <a:extLst>
              <a:ext uri="{FF2B5EF4-FFF2-40B4-BE49-F238E27FC236}">
                <a16:creationId xmlns:a16="http://schemas.microsoft.com/office/drawing/2014/main" id="{172D0A73-C048-41CB-A09F-2880D8BEB535}"/>
              </a:ext>
            </a:extLst>
          </p:cNvPr>
          <p:cNvSpPr>
            <a:spLocks noGrp="1"/>
          </p:cNvSpPr>
          <p:nvPr>
            <p:ph type="body" sz="quarter" idx="11"/>
          </p:nvPr>
        </p:nvSpPr>
        <p:spPr/>
        <p:txBody>
          <a:bodyPr anchor="ctr"/>
          <a:lstStyle/>
          <a:p>
            <a:r>
              <a:rPr lang="ar-EG" dirty="0"/>
              <a:t>لأنك صرت عرشاً، ملوكياً، للمحمول، على الشاروبيم. </a:t>
            </a:r>
            <a:endParaRPr lang="en-GB" dirty="0"/>
          </a:p>
        </p:txBody>
      </p:sp>
      <p:sp>
        <p:nvSpPr>
          <p:cNvPr id="5" name="Text Placeholder 4">
            <a:extLst>
              <a:ext uri="{FF2B5EF4-FFF2-40B4-BE49-F238E27FC236}">
                <a16:creationId xmlns:a16="http://schemas.microsoft.com/office/drawing/2014/main" id="{6EDF0E61-7AFF-4DA4-83E8-FF8B6534F39D}"/>
              </a:ext>
            </a:extLst>
          </p:cNvPr>
          <p:cNvSpPr>
            <a:spLocks noGrp="1"/>
          </p:cNvSpPr>
          <p:nvPr>
            <p:ph type="body" sz="quarter" idx="12"/>
          </p:nvPr>
        </p:nvSpPr>
        <p:spPr/>
        <p:txBody>
          <a:bodyPr/>
          <a:lstStyle/>
          <a:p>
            <a:r>
              <a:rPr lang="en-GB" dirty="0"/>
              <a:t>Je `</a:t>
            </a:r>
            <a:r>
              <a:rPr lang="en-GB" dirty="0" err="1"/>
              <a:t>areswpi</a:t>
            </a:r>
            <a:r>
              <a:rPr lang="en-GB" dirty="0"/>
              <a:t> `</a:t>
            </a:r>
            <a:r>
              <a:rPr lang="en-GB" dirty="0" err="1"/>
              <a:t>nou</a:t>
            </a:r>
            <a:r>
              <a:rPr lang="en-GB" dirty="0"/>
              <a:t>`;</a:t>
            </a:r>
            <a:r>
              <a:rPr lang="en-GB" dirty="0" err="1"/>
              <a:t>ronoc</a:t>
            </a:r>
            <a:r>
              <a:rPr lang="en-GB" dirty="0"/>
              <a:t>@ `</a:t>
            </a:r>
            <a:r>
              <a:rPr lang="en-GB" dirty="0" err="1"/>
              <a:t>mBacilikon</a:t>
            </a:r>
            <a:r>
              <a:rPr lang="en-GB" dirty="0"/>
              <a:t>@ `</a:t>
            </a:r>
            <a:r>
              <a:rPr lang="en-GB" dirty="0" err="1"/>
              <a:t>mvy`etoufai</a:t>
            </a:r>
            <a:r>
              <a:rPr lang="en-GB" dirty="0"/>
              <a:t> `</a:t>
            </a:r>
            <a:r>
              <a:rPr lang="en-GB" dirty="0" err="1"/>
              <a:t>mmof</a:t>
            </a:r>
            <a:r>
              <a:rPr lang="en-GB" dirty="0"/>
              <a:t>@ </a:t>
            </a:r>
            <a:r>
              <a:rPr lang="en-GB" dirty="0" err="1"/>
              <a:t>hijen</a:t>
            </a:r>
            <a:r>
              <a:rPr lang="en-GB" dirty="0"/>
              <a:t> </a:t>
            </a:r>
            <a:r>
              <a:rPr lang="en-GB" dirty="0" err="1"/>
              <a:t>ni</a:t>
            </a:r>
            <a:r>
              <a:rPr lang="en-GB" dirty="0"/>
              <a:t>&lt;</a:t>
            </a:r>
            <a:r>
              <a:rPr lang="en-GB" dirty="0" err="1"/>
              <a:t>eroubim</a:t>
            </a:r>
            <a:r>
              <a:rPr lang="en-GB" dirty="0"/>
              <a:t>.</a:t>
            </a:r>
          </a:p>
        </p:txBody>
      </p:sp>
    </p:spTree>
    <p:extLst>
      <p:ext uri="{BB962C8B-B14F-4D97-AF65-F5344CB8AC3E}">
        <p14:creationId xmlns:p14="http://schemas.microsoft.com/office/powerpoint/2010/main" val="756353895"/>
      </p:ext>
    </p:extLst>
  </p:cSld>
  <p:clrMapOvr>
    <a:masterClrMapping/>
  </p:clrMapOvr>
</p:sld>
</file>

<file path=ppt/slides/slide13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43F3BD-997E-42E0-899E-E7C4E45DB4E3}"/>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0B92E6D6-0B15-46C3-89C3-07350BDAD7C4}"/>
              </a:ext>
            </a:extLst>
          </p:cNvPr>
          <p:cNvSpPr>
            <a:spLocks noGrp="1"/>
          </p:cNvSpPr>
          <p:nvPr>
            <p:ph type="body" sz="quarter" idx="10"/>
          </p:nvPr>
        </p:nvSpPr>
        <p:spPr/>
        <p:txBody>
          <a:bodyPr/>
          <a:lstStyle/>
          <a:p>
            <a:r>
              <a:rPr lang="ar-EG" dirty="0"/>
              <a:t>إنينا إش إير ماكاريزين: إممو إن آش إنريتي: چيه آريتشيسى إينى فيسيس: إننو إيرون إتصا إبشوي. </a:t>
            </a:r>
            <a:endParaRPr lang="en-GB" dirty="0"/>
          </a:p>
        </p:txBody>
      </p:sp>
      <p:sp>
        <p:nvSpPr>
          <p:cNvPr id="4" name="Text Placeholder 3">
            <a:extLst>
              <a:ext uri="{FF2B5EF4-FFF2-40B4-BE49-F238E27FC236}">
                <a16:creationId xmlns:a16="http://schemas.microsoft.com/office/drawing/2014/main" id="{3598E7C0-D717-4C69-ABC9-441E768E94FC}"/>
              </a:ext>
            </a:extLst>
          </p:cNvPr>
          <p:cNvSpPr>
            <a:spLocks noGrp="1"/>
          </p:cNvSpPr>
          <p:nvPr>
            <p:ph type="body" sz="quarter" idx="11"/>
          </p:nvPr>
        </p:nvSpPr>
        <p:spPr/>
        <p:txBody>
          <a:bodyPr anchor="ctr"/>
          <a:lstStyle/>
          <a:p>
            <a:r>
              <a:rPr lang="ar-EG" sz="3200" dirty="0"/>
              <a:t>بأى نوع نقدر، أن نطوبك، لأنك ارتفعت عن الطبائع، العلوية العقلية.</a:t>
            </a:r>
            <a:endParaRPr lang="en-GB" sz="3200" dirty="0"/>
          </a:p>
        </p:txBody>
      </p:sp>
      <p:sp>
        <p:nvSpPr>
          <p:cNvPr id="5" name="Text Placeholder 4">
            <a:extLst>
              <a:ext uri="{FF2B5EF4-FFF2-40B4-BE49-F238E27FC236}">
                <a16:creationId xmlns:a16="http://schemas.microsoft.com/office/drawing/2014/main" id="{6602C06C-B9F2-4CDF-BD79-1DA514904FE4}"/>
              </a:ext>
            </a:extLst>
          </p:cNvPr>
          <p:cNvSpPr>
            <a:spLocks noGrp="1"/>
          </p:cNvSpPr>
          <p:nvPr>
            <p:ph type="body" sz="quarter" idx="12"/>
          </p:nvPr>
        </p:nvSpPr>
        <p:spPr/>
        <p:txBody>
          <a:bodyPr/>
          <a:lstStyle/>
          <a:p>
            <a:r>
              <a:rPr lang="en-GB" dirty="0" err="1"/>
              <a:t>Enna`sermakarizin</a:t>
            </a:r>
            <a:r>
              <a:rPr lang="en-GB" dirty="0"/>
              <a:t>@ `</a:t>
            </a:r>
            <a:r>
              <a:rPr lang="en-GB" dirty="0" err="1"/>
              <a:t>mmo</a:t>
            </a:r>
            <a:r>
              <a:rPr lang="en-GB" dirty="0"/>
              <a:t> `</a:t>
            </a:r>
            <a:r>
              <a:rPr lang="en-GB" dirty="0" err="1"/>
              <a:t>nas</a:t>
            </a:r>
            <a:r>
              <a:rPr lang="en-GB" dirty="0"/>
              <a:t> `</a:t>
            </a:r>
            <a:r>
              <a:rPr lang="en-GB" dirty="0" err="1"/>
              <a:t>nry</a:t>
            </a:r>
            <a:r>
              <a:rPr lang="en-GB" dirty="0"/>
              <a:t>]@ je `are[</a:t>
            </a:r>
            <a:r>
              <a:rPr lang="en-GB" dirty="0" err="1"/>
              <a:t>ici</a:t>
            </a:r>
            <a:r>
              <a:rPr lang="en-GB" dirty="0"/>
              <a:t> `</a:t>
            </a:r>
            <a:r>
              <a:rPr lang="en-GB" dirty="0" err="1"/>
              <a:t>enivucic</a:t>
            </a:r>
            <a:r>
              <a:rPr lang="en-GB" dirty="0"/>
              <a:t>@ `</a:t>
            </a:r>
            <a:r>
              <a:rPr lang="en-GB" dirty="0" err="1"/>
              <a:t>nou`yron</a:t>
            </a:r>
            <a:r>
              <a:rPr lang="en-GB" dirty="0"/>
              <a:t> </a:t>
            </a:r>
            <a:r>
              <a:rPr lang="en-GB" dirty="0" err="1"/>
              <a:t>etca`pswi</a:t>
            </a:r>
            <a:r>
              <a:rPr lang="en-GB" dirty="0"/>
              <a:t>.</a:t>
            </a:r>
          </a:p>
        </p:txBody>
      </p:sp>
    </p:spTree>
    <p:extLst>
      <p:ext uri="{BB962C8B-B14F-4D97-AF65-F5344CB8AC3E}">
        <p14:creationId xmlns:p14="http://schemas.microsoft.com/office/powerpoint/2010/main" val="664244307"/>
      </p:ext>
    </p:extLst>
  </p:cSld>
  <p:clrMapOvr>
    <a:masterClrMapping/>
  </p:clrMapOvr>
</p:sld>
</file>

<file path=ppt/slides/slide13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7CD54-D155-4EA1-A160-581080D18D41}"/>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5847BBA3-1E50-4233-AFBE-EB64D8B5BEB0}"/>
              </a:ext>
            </a:extLst>
          </p:cNvPr>
          <p:cNvSpPr>
            <a:spLocks noGrp="1"/>
          </p:cNvSpPr>
          <p:nvPr>
            <p:ph type="body" sz="quarter" idx="10"/>
          </p:nvPr>
        </p:nvSpPr>
        <p:spPr/>
        <p:txBody>
          <a:bodyPr/>
          <a:lstStyle/>
          <a:p>
            <a:r>
              <a:rPr lang="ar-EG" dirty="0"/>
              <a:t>سيه إر أفميڤي إمبيران: خين جينيئــا نيڤين: أوتي إتشرومبي إثنيه سوس: أووه إثماڤ إم بخرستوس. </a:t>
            </a:r>
            <a:endParaRPr lang="en-GB" dirty="0"/>
          </a:p>
        </p:txBody>
      </p:sp>
      <p:sp>
        <p:nvSpPr>
          <p:cNvPr id="4" name="Text Placeholder 3">
            <a:extLst>
              <a:ext uri="{FF2B5EF4-FFF2-40B4-BE49-F238E27FC236}">
                <a16:creationId xmlns:a16="http://schemas.microsoft.com/office/drawing/2014/main" id="{8CD9BEE4-A8F1-4E54-A635-9D3962C3374A}"/>
              </a:ext>
            </a:extLst>
          </p:cNvPr>
          <p:cNvSpPr>
            <a:spLocks noGrp="1"/>
          </p:cNvSpPr>
          <p:nvPr>
            <p:ph type="body" sz="quarter" idx="11"/>
          </p:nvPr>
        </p:nvSpPr>
        <p:spPr/>
        <p:txBody>
          <a:bodyPr anchor="ctr"/>
          <a:lstStyle/>
          <a:p>
            <a:r>
              <a:rPr lang="ar-EG" sz="3400" dirty="0"/>
              <a:t>يذكر اسمك، فى كل الأجيال، أيتها الحمامة الحسنة، و ام المسيح. </a:t>
            </a:r>
            <a:endParaRPr lang="en-GB" sz="3400" dirty="0"/>
          </a:p>
        </p:txBody>
      </p:sp>
      <p:sp>
        <p:nvSpPr>
          <p:cNvPr id="5" name="Text Placeholder 4">
            <a:extLst>
              <a:ext uri="{FF2B5EF4-FFF2-40B4-BE49-F238E27FC236}">
                <a16:creationId xmlns:a16="http://schemas.microsoft.com/office/drawing/2014/main" id="{795D6634-7259-40FB-A3D7-8F50ABCCA7A8}"/>
              </a:ext>
            </a:extLst>
          </p:cNvPr>
          <p:cNvSpPr>
            <a:spLocks noGrp="1"/>
          </p:cNvSpPr>
          <p:nvPr>
            <p:ph type="body" sz="quarter" idx="12"/>
          </p:nvPr>
        </p:nvSpPr>
        <p:spPr/>
        <p:txBody>
          <a:bodyPr/>
          <a:lstStyle/>
          <a:p>
            <a:r>
              <a:rPr lang="en-GB" dirty="0" err="1"/>
              <a:t>Ce`er`vmeu`i</a:t>
            </a:r>
            <a:r>
              <a:rPr lang="en-GB" dirty="0"/>
              <a:t> `</a:t>
            </a:r>
            <a:r>
              <a:rPr lang="en-GB" dirty="0" err="1"/>
              <a:t>mperan</a:t>
            </a:r>
            <a:r>
              <a:rPr lang="en-GB" dirty="0"/>
              <a:t>@ </a:t>
            </a:r>
            <a:r>
              <a:rPr lang="en-GB" dirty="0" err="1"/>
              <a:t>qen</a:t>
            </a:r>
            <a:r>
              <a:rPr lang="en-GB" dirty="0"/>
              <a:t> </a:t>
            </a:r>
            <a:r>
              <a:rPr lang="en-GB" dirty="0" err="1"/>
              <a:t>gene`a</a:t>
            </a:r>
            <a:r>
              <a:rPr lang="en-GB" dirty="0"/>
              <a:t> </a:t>
            </a:r>
            <a:r>
              <a:rPr lang="en-GB" dirty="0" err="1"/>
              <a:t>niben</a:t>
            </a:r>
            <a:r>
              <a:rPr lang="en-GB" dirty="0"/>
              <a:t>@ `w ]`[</a:t>
            </a:r>
            <a:r>
              <a:rPr lang="en-GB" dirty="0" err="1"/>
              <a:t>rompi</a:t>
            </a:r>
            <a:r>
              <a:rPr lang="en-GB" dirty="0"/>
              <a:t> </a:t>
            </a:r>
            <a:r>
              <a:rPr lang="en-GB" dirty="0" err="1"/>
              <a:t>e;necwc</a:t>
            </a:r>
            <a:r>
              <a:rPr lang="en-GB" dirty="0"/>
              <a:t>@ </a:t>
            </a:r>
            <a:r>
              <a:rPr lang="en-GB" dirty="0" err="1"/>
              <a:t>ouoh</a:t>
            </a:r>
            <a:r>
              <a:rPr lang="en-GB" dirty="0"/>
              <a:t> `;</a:t>
            </a:r>
            <a:r>
              <a:rPr lang="en-GB" dirty="0" err="1"/>
              <a:t>mau</a:t>
            </a:r>
            <a:r>
              <a:rPr lang="en-GB" dirty="0"/>
              <a:t> `</a:t>
            </a:r>
            <a:r>
              <a:rPr lang="en-GB" dirty="0" err="1"/>
              <a:t>mP</a:t>
            </a:r>
            <a:r>
              <a:rPr lang="en-GB" dirty="0"/>
              <a:t>=,=c.</a:t>
            </a:r>
          </a:p>
        </p:txBody>
      </p:sp>
    </p:spTree>
    <p:extLst>
      <p:ext uri="{BB962C8B-B14F-4D97-AF65-F5344CB8AC3E}">
        <p14:creationId xmlns:p14="http://schemas.microsoft.com/office/powerpoint/2010/main" val="185774080"/>
      </p:ext>
    </p:extLst>
  </p:cSld>
  <p:clrMapOvr>
    <a:masterClrMapping/>
  </p:clrMapOvr>
</p:sld>
</file>

<file path=ppt/slides/slide13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230C4-BFDA-45F6-A1E6-995B61151C0A}"/>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4D0F0471-CEDC-4207-A414-F15F97AF4645}"/>
              </a:ext>
            </a:extLst>
          </p:cNvPr>
          <p:cNvSpPr>
            <a:spLocks noGrp="1"/>
          </p:cNvSpPr>
          <p:nvPr>
            <p:ph type="body" sz="quarter" idx="10"/>
          </p:nvPr>
        </p:nvSpPr>
        <p:spPr/>
        <p:txBody>
          <a:bodyPr/>
          <a:lstStyle/>
          <a:p>
            <a:r>
              <a:rPr lang="ar-EG" dirty="0"/>
              <a:t>أونوف إممو ماريا: تي ڤوكي أووه تي ماڤ: چيه في إت خين بي آمير: ني أنجيلوس سيه هوس إيــــروف. </a:t>
            </a:r>
            <a:endParaRPr lang="en-GB" dirty="0"/>
          </a:p>
        </p:txBody>
      </p:sp>
      <p:sp>
        <p:nvSpPr>
          <p:cNvPr id="4" name="Text Placeholder 3">
            <a:extLst>
              <a:ext uri="{FF2B5EF4-FFF2-40B4-BE49-F238E27FC236}">
                <a16:creationId xmlns:a16="http://schemas.microsoft.com/office/drawing/2014/main" id="{E85AB165-BAB7-48BC-822C-8C428F2DABC7}"/>
              </a:ext>
            </a:extLst>
          </p:cNvPr>
          <p:cNvSpPr>
            <a:spLocks noGrp="1"/>
          </p:cNvSpPr>
          <p:nvPr>
            <p:ph type="body" sz="quarter" idx="11"/>
          </p:nvPr>
        </p:nvSpPr>
        <p:spPr/>
        <p:txBody>
          <a:bodyPr anchor="ctr"/>
          <a:lstStyle/>
          <a:p>
            <a:r>
              <a:rPr lang="ar-EG" sz="3300" dirty="0"/>
              <a:t>أفرحى يا مريم، العبدة والأم، لأن الذى فى حجرك، الملائكة تسبحه. </a:t>
            </a:r>
            <a:endParaRPr lang="en-GB" sz="3300" dirty="0"/>
          </a:p>
        </p:txBody>
      </p:sp>
      <p:sp>
        <p:nvSpPr>
          <p:cNvPr id="5" name="Text Placeholder 4">
            <a:extLst>
              <a:ext uri="{FF2B5EF4-FFF2-40B4-BE49-F238E27FC236}">
                <a16:creationId xmlns:a16="http://schemas.microsoft.com/office/drawing/2014/main" id="{DF4A8230-98F9-4AAE-973C-B0DB28CF1521}"/>
              </a:ext>
            </a:extLst>
          </p:cNvPr>
          <p:cNvSpPr>
            <a:spLocks noGrp="1"/>
          </p:cNvSpPr>
          <p:nvPr>
            <p:ph type="body" sz="quarter" idx="12"/>
          </p:nvPr>
        </p:nvSpPr>
        <p:spPr/>
        <p:txBody>
          <a:bodyPr/>
          <a:lstStyle/>
          <a:p>
            <a:r>
              <a:rPr lang="en-GB" dirty="0" err="1"/>
              <a:t>Ounof</a:t>
            </a:r>
            <a:r>
              <a:rPr lang="en-GB" dirty="0"/>
              <a:t> `</a:t>
            </a:r>
            <a:r>
              <a:rPr lang="en-GB" dirty="0" err="1"/>
              <a:t>mmo</a:t>
            </a:r>
            <a:r>
              <a:rPr lang="en-GB" dirty="0"/>
              <a:t> </a:t>
            </a:r>
            <a:r>
              <a:rPr lang="en-GB" dirty="0" err="1"/>
              <a:t>Mari`a</a:t>
            </a:r>
            <a:r>
              <a:rPr lang="en-GB" dirty="0"/>
              <a:t>@ ]</a:t>
            </a:r>
            <a:r>
              <a:rPr lang="en-GB" dirty="0" err="1"/>
              <a:t>bwki</a:t>
            </a:r>
            <a:r>
              <a:rPr lang="en-GB" dirty="0"/>
              <a:t> </a:t>
            </a:r>
            <a:r>
              <a:rPr lang="en-GB" dirty="0" err="1"/>
              <a:t>ouoh</a:t>
            </a:r>
            <a:r>
              <a:rPr lang="en-GB" dirty="0"/>
              <a:t> ]</a:t>
            </a:r>
            <a:r>
              <a:rPr lang="en-GB" dirty="0" err="1"/>
              <a:t>mau</a:t>
            </a:r>
            <a:r>
              <a:rPr lang="en-GB" dirty="0"/>
              <a:t>@ je </a:t>
            </a:r>
            <a:r>
              <a:rPr lang="en-GB" dirty="0" err="1"/>
              <a:t>vy`et</a:t>
            </a:r>
            <a:r>
              <a:rPr lang="en-GB" dirty="0"/>
              <a:t> </a:t>
            </a:r>
            <a:r>
              <a:rPr lang="en-GB" dirty="0" err="1"/>
              <a:t>qen</a:t>
            </a:r>
            <a:r>
              <a:rPr lang="en-GB" dirty="0"/>
              <a:t> </a:t>
            </a:r>
            <a:r>
              <a:rPr lang="en-GB" dirty="0" err="1"/>
              <a:t>pe`amyr</a:t>
            </a:r>
            <a:r>
              <a:rPr lang="en-GB" dirty="0"/>
              <a:t>@ </a:t>
            </a:r>
            <a:r>
              <a:rPr lang="en-GB" dirty="0" err="1"/>
              <a:t>ni`aggeloc</a:t>
            </a:r>
            <a:r>
              <a:rPr lang="en-GB" dirty="0"/>
              <a:t> </a:t>
            </a:r>
            <a:r>
              <a:rPr lang="en-GB" dirty="0" err="1"/>
              <a:t>cehwc</a:t>
            </a:r>
            <a:r>
              <a:rPr lang="en-GB" dirty="0"/>
              <a:t> `</a:t>
            </a:r>
            <a:r>
              <a:rPr lang="en-GB" dirty="0" err="1"/>
              <a:t>erof</a:t>
            </a:r>
            <a:r>
              <a:rPr lang="en-GB" dirty="0"/>
              <a:t>.</a:t>
            </a:r>
          </a:p>
        </p:txBody>
      </p:sp>
    </p:spTree>
    <p:extLst>
      <p:ext uri="{BB962C8B-B14F-4D97-AF65-F5344CB8AC3E}">
        <p14:creationId xmlns:p14="http://schemas.microsoft.com/office/powerpoint/2010/main" val="3257359269"/>
      </p:ext>
    </p:extLst>
  </p:cSld>
  <p:clrMapOvr>
    <a:masterClrMapping/>
  </p:clrMapOvr>
</p:sld>
</file>

<file path=ppt/slides/slide13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696656-461C-400A-A688-0A80887923F6}"/>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39925C52-B355-48AB-8571-04613D866CAA}"/>
              </a:ext>
            </a:extLst>
          </p:cNvPr>
          <p:cNvSpPr>
            <a:spLocks noGrp="1"/>
          </p:cNvSpPr>
          <p:nvPr>
            <p:ph type="body" sz="quarter" idx="10"/>
          </p:nvPr>
        </p:nvSpPr>
        <p:spPr/>
        <p:txBody>
          <a:bodyPr/>
          <a:lstStyle/>
          <a:p>
            <a:r>
              <a:rPr lang="ar-EG" dirty="0"/>
              <a:t>أووه ني شيروبيم: سيه أوو أوشت إمموف أكسيوس: نيم ني سيرافيم: خين أوميت آت مونك. </a:t>
            </a:r>
            <a:endParaRPr lang="en-GB" dirty="0"/>
          </a:p>
        </p:txBody>
      </p:sp>
      <p:sp>
        <p:nvSpPr>
          <p:cNvPr id="4" name="Text Placeholder 3">
            <a:extLst>
              <a:ext uri="{FF2B5EF4-FFF2-40B4-BE49-F238E27FC236}">
                <a16:creationId xmlns:a16="http://schemas.microsoft.com/office/drawing/2014/main" id="{3A71FF36-D37C-4830-9940-6400E6425D19}"/>
              </a:ext>
            </a:extLst>
          </p:cNvPr>
          <p:cNvSpPr>
            <a:spLocks noGrp="1"/>
          </p:cNvSpPr>
          <p:nvPr>
            <p:ph type="body" sz="quarter" idx="11"/>
          </p:nvPr>
        </p:nvSpPr>
        <p:spPr/>
        <p:txBody>
          <a:bodyPr anchor="ctr"/>
          <a:lstStyle/>
          <a:p>
            <a:r>
              <a:rPr lang="ar-EG" sz="3600" dirty="0"/>
              <a:t>والشاروبيم، يسجدون له باستحقاق، والسارفيم، بغير فتور. </a:t>
            </a:r>
            <a:endParaRPr lang="en-GB" sz="3600" dirty="0"/>
          </a:p>
        </p:txBody>
      </p:sp>
      <p:sp>
        <p:nvSpPr>
          <p:cNvPr id="5" name="Text Placeholder 4">
            <a:extLst>
              <a:ext uri="{FF2B5EF4-FFF2-40B4-BE49-F238E27FC236}">
                <a16:creationId xmlns:a16="http://schemas.microsoft.com/office/drawing/2014/main" id="{959EDAD8-A3FC-4882-94AB-E13F7C79467E}"/>
              </a:ext>
            </a:extLst>
          </p:cNvPr>
          <p:cNvSpPr>
            <a:spLocks noGrp="1"/>
          </p:cNvSpPr>
          <p:nvPr>
            <p:ph type="body" sz="quarter" idx="12"/>
          </p:nvPr>
        </p:nvSpPr>
        <p:spPr/>
        <p:txBody>
          <a:bodyPr/>
          <a:lstStyle/>
          <a:p>
            <a:r>
              <a:rPr lang="en-GB" dirty="0" err="1"/>
              <a:t>Ouoh</a:t>
            </a:r>
            <a:r>
              <a:rPr lang="en-GB" dirty="0"/>
              <a:t> </a:t>
            </a:r>
            <a:r>
              <a:rPr lang="en-GB" dirty="0" err="1"/>
              <a:t>ni</a:t>
            </a:r>
            <a:r>
              <a:rPr lang="en-GB" dirty="0"/>
              <a:t>&lt;</a:t>
            </a:r>
            <a:r>
              <a:rPr lang="en-GB" dirty="0" err="1"/>
              <a:t>eroubim</a:t>
            </a:r>
            <a:r>
              <a:rPr lang="en-GB" dirty="0"/>
              <a:t>@ </a:t>
            </a:r>
            <a:r>
              <a:rPr lang="en-GB" dirty="0" err="1"/>
              <a:t>ceouwst</a:t>
            </a:r>
            <a:r>
              <a:rPr lang="en-GB" dirty="0"/>
              <a:t> `</a:t>
            </a:r>
            <a:r>
              <a:rPr lang="en-GB" dirty="0" err="1"/>
              <a:t>mmof</a:t>
            </a:r>
            <a:r>
              <a:rPr lang="en-GB" dirty="0"/>
              <a:t> `</a:t>
            </a:r>
            <a:r>
              <a:rPr lang="en-GB" dirty="0" err="1"/>
              <a:t>axiwc</a:t>
            </a:r>
            <a:r>
              <a:rPr lang="en-GB" dirty="0"/>
              <a:t>@ </a:t>
            </a:r>
            <a:r>
              <a:rPr lang="en-GB" dirty="0" err="1"/>
              <a:t>nem</a:t>
            </a:r>
            <a:r>
              <a:rPr lang="en-GB" dirty="0"/>
              <a:t> </a:t>
            </a:r>
            <a:r>
              <a:rPr lang="en-GB" dirty="0" err="1"/>
              <a:t>niCeravim</a:t>
            </a:r>
            <a:r>
              <a:rPr lang="en-GB" dirty="0"/>
              <a:t>@ </a:t>
            </a:r>
            <a:r>
              <a:rPr lang="en-GB" dirty="0" err="1"/>
              <a:t>qen</a:t>
            </a:r>
            <a:r>
              <a:rPr lang="en-GB" dirty="0"/>
              <a:t> </a:t>
            </a:r>
            <a:r>
              <a:rPr lang="en-GB" dirty="0" err="1"/>
              <a:t>oumetatmounk</a:t>
            </a:r>
            <a:r>
              <a:rPr lang="en-GB" dirty="0"/>
              <a:t>.</a:t>
            </a:r>
          </a:p>
        </p:txBody>
      </p:sp>
    </p:spTree>
    <p:extLst>
      <p:ext uri="{BB962C8B-B14F-4D97-AF65-F5344CB8AC3E}">
        <p14:creationId xmlns:p14="http://schemas.microsoft.com/office/powerpoint/2010/main" val="1422684411"/>
      </p:ext>
    </p:extLst>
  </p:cSld>
  <p:clrMapOvr>
    <a:masterClrMapping/>
  </p:clrMapOvr>
</p:sld>
</file>

<file path=ppt/slides/slide13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29C813-CB86-4C28-9796-3D46D62971E1}"/>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67E86DCA-15A3-42BE-8C61-EAEEE9AFFA86}"/>
              </a:ext>
            </a:extLst>
          </p:cNvPr>
          <p:cNvSpPr>
            <a:spLocks noGrp="1"/>
          </p:cNvSpPr>
          <p:nvPr>
            <p:ph type="body" sz="quarter" idx="10"/>
          </p:nvPr>
        </p:nvSpPr>
        <p:spPr/>
        <p:txBody>
          <a:bodyPr/>
          <a:lstStyle/>
          <a:p>
            <a:r>
              <a:rPr lang="ar-EG" dirty="0"/>
              <a:t>إڤ إير ريبيــزين خين نوتينيه: چيه فاي بيه إب أوورو إنيه إب أو أوو: </a:t>
            </a:r>
            <a:endParaRPr lang="en-GB" dirty="0"/>
          </a:p>
        </p:txBody>
      </p:sp>
      <p:sp>
        <p:nvSpPr>
          <p:cNvPr id="4" name="Text Placeholder 3">
            <a:extLst>
              <a:ext uri="{FF2B5EF4-FFF2-40B4-BE49-F238E27FC236}">
                <a16:creationId xmlns:a16="http://schemas.microsoft.com/office/drawing/2014/main" id="{8423900D-2EBE-4F3D-86C8-298D557F76C8}"/>
              </a:ext>
            </a:extLst>
          </p:cNvPr>
          <p:cNvSpPr>
            <a:spLocks noGrp="1"/>
          </p:cNvSpPr>
          <p:nvPr>
            <p:ph type="body" sz="quarter" idx="11"/>
          </p:nvPr>
        </p:nvSpPr>
        <p:spPr/>
        <p:txBody>
          <a:bodyPr anchor="ctr"/>
          <a:lstStyle/>
          <a:p>
            <a:r>
              <a:rPr lang="ar-EG" dirty="0"/>
              <a:t>يرفرفون بأجنحتهم قائلين، هذا هو ملك المجد، </a:t>
            </a:r>
            <a:endParaRPr lang="en-GB" dirty="0"/>
          </a:p>
        </p:txBody>
      </p:sp>
      <p:sp>
        <p:nvSpPr>
          <p:cNvPr id="5" name="Text Placeholder 4">
            <a:extLst>
              <a:ext uri="{FF2B5EF4-FFF2-40B4-BE49-F238E27FC236}">
                <a16:creationId xmlns:a16="http://schemas.microsoft.com/office/drawing/2014/main" id="{5A211535-F3AE-4F43-9B5B-A14A34B883E6}"/>
              </a:ext>
            </a:extLst>
          </p:cNvPr>
          <p:cNvSpPr>
            <a:spLocks noGrp="1"/>
          </p:cNvSpPr>
          <p:nvPr>
            <p:ph type="body" sz="quarter" idx="12"/>
          </p:nvPr>
        </p:nvSpPr>
        <p:spPr/>
        <p:txBody>
          <a:bodyPr/>
          <a:lstStyle/>
          <a:p>
            <a:r>
              <a:rPr lang="en-GB" sz="4400" dirty="0" err="1"/>
              <a:t>Eu`erripizin</a:t>
            </a:r>
            <a:r>
              <a:rPr lang="en-GB" sz="4400" dirty="0"/>
              <a:t> </a:t>
            </a:r>
            <a:r>
              <a:rPr lang="en-GB" sz="4400" dirty="0" err="1"/>
              <a:t>qen</a:t>
            </a:r>
            <a:r>
              <a:rPr lang="en-GB" sz="4400" dirty="0"/>
              <a:t> </a:t>
            </a:r>
            <a:r>
              <a:rPr lang="en-GB" sz="4400" dirty="0" err="1"/>
              <a:t>noutenh</a:t>
            </a:r>
            <a:r>
              <a:rPr lang="en-GB" sz="4400" dirty="0"/>
              <a:t>@ je </a:t>
            </a:r>
            <a:r>
              <a:rPr lang="en-GB" sz="4400" dirty="0" err="1"/>
              <a:t>vai</a:t>
            </a:r>
            <a:r>
              <a:rPr lang="ar-EG" sz="4400" dirty="0"/>
              <a:t> </a:t>
            </a:r>
            <a:r>
              <a:rPr lang="en-GB" sz="4400" dirty="0"/>
              <a:t>pe `</a:t>
            </a:r>
            <a:r>
              <a:rPr lang="en-GB" sz="4400" dirty="0" err="1"/>
              <a:t>Pouro</a:t>
            </a:r>
            <a:r>
              <a:rPr lang="en-GB" sz="4400" dirty="0"/>
              <a:t> `</a:t>
            </a:r>
            <a:r>
              <a:rPr lang="en-GB" sz="4400" dirty="0" err="1"/>
              <a:t>nte</a:t>
            </a:r>
            <a:r>
              <a:rPr lang="en-GB" sz="4400" dirty="0"/>
              <a:t> `</a:t>
            </a:r>
            <a:r>
              <a:rPr lang="en-GB" sz="4400" dirty="0" err="1"/>
              <a:t>p`wou</a:t>
            </a:r>
            <a:r>
              <a:rPr lang="en-GB" sz="4400" dirty="0"/>
              <a:t>@</a:t>
            </a:r>
          </a:p>
        </p:txBody>
      </p:sp>
    </p:spTree>
    <p:extLst>
      <p:ext uri="{BB962C8B-B14F-4D97-AF65-F5344CB8AC3E}">
        <p14:creationId xmlns:p14="http://schemas.microsoft.com/office/powerpoint/2010/main" val="1852779858"/>
      </p:ext>
    </p:extLst>
  </p:cSld>
  <p:clrMapOvr>
    <a:masterClrMapping/>
  </p:clrMapOvr>
</p:sld>
</file>

<file path=ppt/slides/slide13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C12ADF-3C2E-4CE9-B3DA-78506BD0394A}"/>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5E1D020C-C656-4EF0-A098-4BA9C874F20C}"/>
              </a:ext>
            </a:extLst>
          </p:cNvPr>
          <p:cNvSpPr>
            <a:spLocks noGrp="1"/>
          </p:cNvSpPr>
          <p:nvPr>
            <p:ph type="body" sz="quarter" idx="10"/>
          </p:nvPr>
        </p:nvSpPr>
        <p:spPr/>
        <p:txBody>
          <a:bodyPr/>
          <a:lstStyle/>
          <a:p>
            <a:r>
              <a:rPr lang="ar-EG" dirty="0"/>
              <a:t>في إتؤلي إم إفنوڤي إمبي كوزموس: كاطا بيف نيشتي إن ناي. </a:t>
            </a:r>
            <a:endParaRPr lang="en-GB" dirty="0"/>
          </a:p>
        </p:txBody>
      </p:sp>
      <p:sp>
        <p:nvSpPr>
          <p:cNvPr id="4" name="Text Placeholder 3">
            <a:extLst>
              <a:ext uri="{FF2B5EF4-FFF2-40B4-BE49-F238E27FC236}">
                <a16:creationId xmlns:a16="http://schemas.microsoft.com/office/drawing/2014/main" id="{077E572B-4D22-44DB-B06F-9335CB679429}"/>
              </a:ext>
            </a:extLst>
          </p:cNvPr>
          <p:cNvSpPr>
            <a:spLocks noGrp="1"/>
          </p:cNvSpPr>
          <p:nvPr>
            <p:ph type="body" sz="quarter" idx="11"/>
          </p:nvPr>
        </p:nvSpPr>
        <p:spPr/>
        <p:txBody>
          <a:bodyPr anchor="ctr"/>
          <a:lstStyle/>
          <a:p>
            <a:r>
              <a:rPr lang="ar-EG" dirty="0"/>
              <a:t>رافع خطية العالم، كعظيم رحمته .</a:t>
            </a:r>
            <a:endParaRPr lang="en-GB" dirty="0"/>
          </a:p>
        </p:txBody>
      </p:sp>
      <p:sp>
        <p:nvSpPr>
          <p:cNvPr id="5" name="Text Placeholder 4">
            <a:extLst>
              <a:ext uri="{FF2B5EF4-FFF2-40B4-BE49-F238E27FC236}">
                <a16:creationId xmlns:a16="http://schemas.microsoft.com/office/drawing/2014/main" id="{A4B76974-5262-42D7-8911-FB97F3826D8F}"/>
              </a:ext>
            </a:extLst>
          </p:cNvPr>
          <p:cNvSpPr>
            <a:spLocks noGrp="1"/>
          </p:cNvSpPr>
          <p:nvPr>
            <p:ph type="body" sz="quarter" idx="12"/>
          </p:nvPr>
        </p:nvSpPr>
        <p:spPr/>
        <p:txBody>
          <a:bodyPr/>
          <a:lstStyle/>
          <a:p>
            <a:r>
              <a:rPr lang="en-GB" dirty="0" err="1"/>
              <a:t>vy`et`wli</a:t>
            </a:r>
            <a:r>
              <a:rPr lang="en-GB" dirty="0"/>
              <a:t> `</a:t>
            </a:r>
            <a:r>
              <a:rPr lang="en-GB" dirty="0" err="1"/>
              <a:t>m`vnobi</a:t>
            </a:r>
            <a:r>
              <a:rPr lang="en-GB" dirty="0"/>
              <a:t> `</a:t>
            </a:r>
            <a:r>
              <a:rPr lang="en-GB" dirty="0" err="1"/>
              <a:t>mpikocmoc</a:t>
            </a:r>
            <a:r>
              <a:rPr lang="en-GB" dirty="0"/>
              <a:t>@ kata </a:t>
            </a:r>
            <a:r>
              <a:rPr lang="en-GB" dirty="0" err="1"/>
              <a:t>pefnis</a:t>
            </a:r>
            <a:r>
              <a:rPr lang="en-GB" dirty="0"/>
              <a:t>] `</a:t>
            </a:r>
            <a:r>
              <a:rPr lang="en-GB" dirty="0" err="1"/>
              <a:t>nnai</a:t>
            </a:r>
            <a:r>
              <a:rPr lang="en-GB" dirty="0"/>
              <a:t>.</a:t>
            </a:r>
          </a:p>
        </p:txBody>
      </p:sp>
    </p:spTree>
    <p:extLst>
      <p:ext uri="{BB962C8B-B14F-4D97-AF65-F5344CB8AC3E}">
        <p14:creationId xmlns:p14="http://schemas.microsoft.com/office/powerpoint/2010/main" val="2107839977"/>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E04D30-7324-444E-B1AC-97F86C666593}"/>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EDCC8B97-CC16-4D2C-B8DD-E1228B793EB6}"/>
              </a:ext>
            </a:extLst>
          </p:cNvPr>
          <p:cNvSpPr>
            <a:spLocks noGrp="1"/>
          </p:cNvSpPr>
          <p:nvPr>
            <p:ph type="body" sz="quarter" idx="10"/>
          </p:nvPr>
        </p:nvSpPr>
        <p:spPr/>
        <p:txBody>
          <a:bodyPr/>
          <a:lstStyle/>
          <a:p>
            <a:r>
              <a:rPr lang="ar-EG" dirty="0"/>
              <a:t>أووه أفخوتيب إنهان أوو روؤو إڤوي إن إشفيري: الليلويا چيه بيف ناي شوب شا إينيه.</a:t>
            </a:r>
          </a:p>
        </p:txBody>
      </p:sp>
      <p:sp>
        <p:nvSpPr>
          <p:cNvPr id="4" name="Text Placeholder 3">
            <a:extLst>
              <a:ext uri="{FF2B5EF4-FFF2-40B4-BE49-F238E27FC236}">
                <a16:creationId xmlns:a16="http://schemas.microsoft.com/office/drawing/2014/main" id="{415BC162-B1CD-4F92-8E8B-2148266ADF08}"/>
              </a:ext>
            </a:extLst>
          </p:cNvPr>
          <p:cNvSpPr>
            <a:spLocks noGrp="1"/>
          </p:cNvSpPr>
          <p:nvPr>
            <p:ph type="body" sz="quarter" idx="11"/>
          </p:nvPr>
        </p:nvSpPr>
        <p:spPr/>
        <p:txBody>
          <a:bodyPr/>
          <a:lstStyle/>
          <a:p>
            <a:r>
              <a:rPr lang="ar-EG" dirty="0"/>
              <a:t>وقتل ملوكًا عجيبين، هلليلويا لأن إلى الأبد رحمته.</a:t>
            </a:r>
          </a:p>
        </p:txBody>
      </p:sp>
      <p:sp>
        <p:nvSpPr>
          <p:cNvPr id="5" name="Text Placeholder 4">
            <a:extLst>
              <a:ext uri="{FF2B5EF4-FFF2-40B4-BE49-F238E27FC236}">
                <a16:creationId xmlns:a16="http://schemas.microsoft.com/office/drawing/2014/main" id="{31E1A455-F6A2-4DB0-A012-3FB263238A4D}"/>
              </a:ext>
            </a:extLst>
          </p:cNvPr>
          <p:cNvSpPr>
            <a:spLocks noGrp="1"/>
          </p:cNvSpPr>
          <p:nvPr>
            <p:ph type="body" sz="quarter" idx="12"/>
          </p:nvPr>
        </p:nvSpPr>
        <p:spPr>
          <a:xfrm>
            <a:off x="0" y="4407590"/>
            <a:ext cx="9144000" cy="1189740"/>
          </a:xfrm>
        </p:spPr>
        <p:txBody>
          <a:bodyPr/>
          <a:lstStyle/>
          <a:p>
            <a:r>
              <a:rPr lang="en-GB" dirty="0"/>
              <a:t> </a:t>
            </a:r>
            <a:r>
              <a:rPr lang="en-GB" dirty="0" err="1"/>
              <a:t>Ouoh</a:t>
            </a:r>
            <a:r>
              <a:rPr lang="en-GB" dirty="0"/>
              <a:t> </a:t>
            </a:r>
            <a:r>
              <a:rPr lang="en-GB" dirty="0" err="1"/>
              <a:t>afqwteb</a:t>
            </a:r>
            <a:r>
              <a:rPr lang="en-GB" dirty="0"/>
              <a:t> `</a:t>
            </a:r>
            <a:r>
              <a:rPr lang="en-GB" dirty="0" err="1"/>
              <a:t>nhanourwou</a:t>
            </a:r>
            <a:r>
              <a:rPr lang="en-GB" dirty="0"/>
              <a:t> </a:t>
            </a:r>
            <a:r>
              <a:rPr lang="en-GB" dirty="0" err="1"/>
              <a:t>euoi</a:t>
            </a:r>
            <a:r>
              <a:rPr lang="en-GB" dirty="0"/>
              <a:t> `</a:t>
            </a:r>
            <a:r>
              <a:rPr lang="en-GB" dirty="0" err="1"/>
              <a:t>n`svyri</a:t>
            </a:r>
            <a:r>
              <a:rPr lang="en-GB" dirty="0"/>
              <a:t>@ </a:t>
            </a:r>
            <a:r>
              <a:rPr lang="en-GB" dirty="0" err="1"/>
              <a:t>allyloui`a</a:t>
            </a:r>
            <a:r>
              <a:rPr lang="en-GB" dirty="0"/>
              <a:t> je </a:t>
            </a:r>
            <a:r>
              <a:rPr lang="en-GB" dirty="0" err="1"/>
              <a:t>pefnai</a:t>
            </a:r>
            <a:r>
              <a:rPr lang="en-GB" dirty="0"/>
              <a:t> sop </a:t>
            </a:r>
            <a:r>
              <a:rPr lang="en-GB" dirty="0" err="1"/>
              <a:t>sa</a:t>
            </a:r>
            <a:r>
              <a:rPr lang="en-GB" dirty="0"/>
              <a:t> `</a:t>
            </a:r>
            <a:r>
              <a:rPr lang="en-GB" dirty="0" err="1"/>
              <a:t>eneh</a:t>
            </a:r>
            <a:r>
              <a:rPr lang="en-GB" dirty="0"/>
              <a:t>.</a:t>
            </a:r>
          </a:p>
        </p:txBody>
      </p:sp>
    </p:spTree>
    <p:extLst>
      <p:ext uri="{BB962C8B-B14F-4D97-AF65-F5344CB8AC3E}">
        <p14:creationId xmlns:p14="http://schemas.microsoft.com/office/powerpoint/2010/main" val="950876981"/>
      </p:ext>
    </p:extLst>
  </p:cSld>
  <p:clrMapOvr>
    <a:masterClrMapping/>
  </p:clrMapOvr>
</p:sld>
</file>

<file path=ppt/slides/slide13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B91DDA-8629-41CF-ABA7-7AD9CE967558}"/>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A6ABF11C-FDCB-4DF6-831D-9F394ABBCE5E}"/>
              </a:ext>
            </a:extLst>
          </p:cNvPr>
          <p:cNvSpPr>
            <a:spLocks noGrp="1"/>
          </p:cNvSpPr>
          <p:nvPr>
            <p:ph type="body" sz="quarter" idx="10"/>
          </p:nvPr>
        </p:nvSpPr>
        <p:spPr/>
        <p:txBody>
          <a:bodyPr/>
          <a:lstStyle/>
          <a:p>
            <a:r>
              <a:rPr lang="ar-EG" dirty="0"/>
              <a:t>آنون هون تين طوبه: إثرين شاشني إفناي: هيتين نى ابرسفيا: إنتوتف إمبي ماي رومـــي. </a:t>
            </a:r>
            <a:endParaRPr lang="en-GB" dirty="0"/>
          </a:p>
        </p:txBody>
      </p:sp>
      <p:sp>
        <p:nvSpPr>
          <p:cNvPr id="4" name="Text Placeholder 3">
            <a:extLst>
              <a:ext uri="{FF2B5EF4-FFF2-40B4-BE49-F238E27FC236}">
                <a16:creationId xmlns:a16="http://schemas.microsoft.com/office/drawing/2014/main" id="{D45ED2AC-416C-4307-8A68-1C38796DA454}"/>
              </a:ext>
            </a:extLst>
          </p:cNvPr>
          <p:cNvSpPr>
            <a:spLocks noGrp="1"/>
          </p:cNvSpPr>
          <p:nvPr>
            <p:ph type="body" sz="quarter" idx="11"/>
          </p:nvPr>
        </p:nvSpPr>
        <p:spPr/>
        <p:txBody>
          <a:bodyPr anchor="ctr"/>
          <a:lstStyle/>
          <a:p>
            <a:r>
              <a:rPr lang="ar-EG" sz="3400" dirty="0"/>
              <a:t>ونحن أيضاً نطلب، أن نفوز برحمة، بشفاعتك، عند محب البشر. </a:t>
            </a:r>
            <a:endParaRPr lang="en-GB" sz="3400" dirty="0"/>
          </a:p>
        </p:txBody>
      </p:sp>
      <p:sp>
        <p:nvSpPr>
          <p:cNvPr id="5" name="Text Placeholder 4">
            <a:extLst>
              <a:ext uri="{FF2B5EF4-FFF2-40B4-BE49-F238E27FC236}">
                <a16:creationId xmlns:a16="http://schemas.microsoft.com/office/drawing/2014/main" id="{7ACFBD85-EDF9-485D-9424-7EE3AE6AE074}"/>
              </a:ext>
            </a:extLst>
          </p:cNvPr>
          <p:cNvSpPr>
            <a:spLocks noGrp="1"/>
          </p:cNvSpPr>
          <p:nvPr>
            <p:ph type="body" sz="quarter" idx="12"/>
          </p:nvPr>
        </p:nvSpPr>
        <p:spPr/>
        <p:txBody>
          <a:bodyPr/>
          <a:lstStyle/>
          <a:p>
            <a:r>
              <a:rPr lang="en-GB" dirty="0"/>
              <a:t>Anon </a:t>
            </a:r>
            <a:r>
              <a:rPr lang="en-GB" dirty="0" err="1"/>
              <a:t>hwn</a:t>
            </a:r>
            <a:r>
              <a:rPr lang="en-GB" dirty="0"/>
              <a:t> </a:t>
            </a:r>
            <a:r>
              <a:rPr lang="en-GB" dirty="0" err="1"/>
              <a:t>tentwbh</a:t>
            </a:r>
            <a:r>
              <a:rPr lang="en-GB" dirty="0"/>
              <a:t>@ </a:t>
            </a:r>
            <a:r>
              <a:rPr lang="en-GB" dirty="0" err="1"/>
              <a:t>e;rensasni</a:t>
            </a:r>
            <a:r>
              <a:rPr lang="en-GB" dirty="0"/>
              <a:t> </a:t>
            </a:r>
            <a:r>
              <a:rPr lang="en-GB" dirty="0" err="1"/>
              <a:t>eunai</a:t>
            </a:r>
            <a:r>
              <a:rPr lang="en-GB" dirty="0"/>
              <a:t>@ </a:t>
            </a:r>
            <a:r>
              <a:rPr lang="en-GB" dirty="0" err="1"/>
              <a:t>hiten</a:t>
            </a:r>
            <a:r>
              <a:rPr lang="en-GB" dirty="0"/>
              <a:t> </a:t>
            </a:r>
            <a:r>
              <a:rPr lang="en-GB" dirty="0" err="1"/>
              <a:t>ne`precbia</a:t>
            </a:r>
            <a:r>
              <a:rPr lang="en-GB" dirty="0"/>
              <a:t>@ `</a:t>
            </a:r>
            <a:r>
              <a:rPr lang="en-GB" dirty="0" err="1"/>
              <a:t>ntotf</a:t>
            </a:r>
            <a:r>
              <a:rPr lang="en-GB" dirty="0"/>
              <a:t> `</a:t>
            </a:r>
            <a:r>
              <a:rPr lang="en-GB" dirty="0" err="1"/>
              <a:t>mpimairwmi</a:t>
            </a:r>
            <a:r>
              <a:rPr lang="en-GB" dirty="0"/>
              <a:t>.</a:t>
            </a:r>
          </a:p>
        </p:txBody>
      </p:sp>
      <p:sp>
        <p:nvSpPr>
          <p:cNvPr id="6" name="TextBox 5">
            <a:hlinkClick r:id="rId2" action="ppaction://hlinksldjump"/>
            <a:extLst>
              <a:ext uri="{FF2B5EF4-FFF2-40B4-BE49-F238E27FC236}">
                <a16:creationId xmlns:a16="http://schemas.microsoft.com/office/drawing/2014/main" id="{1829BBFE-AF13-418B-92FA-114A400B123B}"/>
              </a:ext>
            </a:extLst>
          </p:cNvPr>
          <p:cNvSpPr txBox="1"/>
          <p:nvPr/>
        </p:nvSpPr>
        <p:spPr>
          <a:xfrm>
            <a:off x="8175812" y="3248944"/>
            <a:ext cx="968188" cy="461665"/>
          </a:xfrm>
          <a:prstGeom prst="rect">
            <a:avLst/>
          </a:prstGeom>
          <a:noFill/>
        </p:spPr>
        <p:txBody>
          <a:bodyPr wrap="square" rtlCol="0">
            <a:spAutoFit/>
          </a:bodyPr>
          <a:lstStyle/>
          <a:p>
            <a:pPr algn="ctr" rtl="1"/>
            <a:r>
              <a:rPr lang="ar-EG" sz="2400" b="1" u="sng" dirty="0">
                <a:solidFill>
                  <a:srgbClr val="FFC000"/>
                </a:solidFill>
              </a:rPr>
              <a:t>الدفنار</a:t>
            </a:r>
            <a:endParaRPr lang="en-GB" sz="2400" b="1" u="sng" dirty="0">
              <a:solidFill>
                <a:srgbClr val="FFC000"/>
              </a:solidFill>
            </a:endParaRPr>
          </a:p>
        </p:txBody>
      </p:sp>
    </p:spTree>
    <p:extLst>
      <p:ext uri="{BB962C8B-B14F-4D97-AF65-F5344CB8AC3E}">
        <p14:creationId xmlns:p14="http://schemas.microsoft.com/office/powerpoint/2010/main" val="1553721418"/>
      </p:ext>
    </p:extLst>
  </p:cSld>
  <p:clrMapOvr>
    <a:masterClrMapping/>
  </p:clrMapOvr>
</p:sld>
</file>

<file path=ppt/slides/slide13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E0F421-660E-431C-BDEF-358D99AD6CAF}"/>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DFC797D1-DDE2-44B1-85D8-E41B30FC0997}"/>
              </a:ext>
            </a:extLst>
          </p:cNvPr>
          <p:cNvSpPr>
            <a:spLocks noGrp="1"/>
          </p:cNvSpPr>
          <p:nvPr>
            <p:ph type="body" sz="quarter" idx="10"/>
          </p:nvPr>
        </p:nvSpPr>
        <p:spPr/>
        <p:txBody>
          <a:bodyPr anchor="ctr"/>
          <a:lstStyle/>
          <a:p>
            <a:r>
              <a:rPr lang="ar-EG" dirty="0"/>
              <a:t>ييزيكيــيل بى ابروفيتيس: أوش إيفول إفؤى إممثريه: </a:t>
            </a:r>
            <a:endParaRPr lang="en-GB" dirty="0"/>
          </a:p>
        </p:txBody>
      </p:sp>
      <p:sp>
        <p:nvSpPr>
          <p:cNvPr id="4" name="Text Placeholder 3">
            <a:extLst>
              <a:ext uri="{FF2B5EF4-FFF2-40B4-BE49-F238E27FC236}">
                <a16:creationId xmlns:a16="http://schemas.microsoft.com/office/drawing/2014/main" id="{138255D0-D199-4E25-B5AD-0D070B910617}"/>
              </a:ext>
            </a:extLst>
          </p:cNvPr>
          <p:cNvSpPr>
            <a:spLocks noGrp="1"/>
          </p:cNvSpPr>
          <p:nvPr>
            <p:ph type="body" sz="quarter" idx="11"/>
          </p:nvPr>
        </p:nvSpPr>
        <p:spPr/>
        <p:txBody>
          <a:bodyPr anchor="ctr"/>
          <a:lstStyle/>
          <a:p>
            <a:r>
              <a:rPr lang="ar-EG" dirty="0"/>
              <a:t>حزقيال النبى، يشهد قائلاً، </a:t>
            </a:r>
            <a:endParaRPr lang="en-GB" dirty="0"/>
          </a:p>
        </p:txBody>
      </p:sp>
      <p:sp>
        <p:nvSpPr>
          <p:cNvPr id="5" name="Text Placeholder 4">
            <a:extLst>
              <a:ext uri="{FF2B5EF4-FFF2-40B4-BE49-F238E27FC236}">
                <a16:creationId xmlns:a16="http://schemas.microsoft.com/office/drawing/2014/main" id="{C42CB62C-500F-4EF8-BCFC-DF91F54E3FCE}"/>
              </a:ext>
            </a:extLst>
          </p:cNvPr>
          <p:cNvSpPr>
            <a:spLocks noGrp="1"/>
          </p:cNvSpPr>
          <p:nvPr>
            <p:ph type="body" sz="quarter" idx="12"/>
          </p:nvPr>
        </p:nvSpPr>
        <p:spPr/>
        <p:txBody>
          <a:bodyPr/>
          <a:lstStyle/>
          <a:p>
            <a:r>
              <a:rPr lang="en-GB" sz="4400" dirty="0" err="1"/>
              <a:t>Iezekiyl</a:t>
            </a:r>
            <a:r>
              <a:rPr lang="en-GB" sz="4400" dirty="0"/>
              <a:t> </a:t>
            </a:r>
            <a:r>
              <a:rPr lang="en-GB" sz="4400" dirty="0" err="1"/>
              <a:t>pi`provytyc</a:t>
            </a:r>
            <a:r>
              <a:rPr lang="en-GB" sz="4400" dirty="0"/>
              <a:t>@ </a:t>
            </a:r>
            <a:r>
              <a:rPr lang="en-GB" sz="4400" dirty="0" err="1"/>
              <a:t>ws</a:t>
            </a:r>
            <a:r>
              <a:rPr lang="en-GB" sz="4400" dirty="0"/>
              <a:t> `</a:t>
            </a:r>
            <a:r>
              <a:rPr lang="en-GB" sz="4400" dirty="0" err="1"/>
              <a:t>ebol</a:t>
            </a:r>
            <a:r>
              <a:rPr lang="en-GB" sz="4400" dirty="0"/>
              <a:t> </a:t>
            </a:r>
            <a:r>
              <a:rPr lang="en-GB" sz="4400" dirty="0" err="1"/>
              <a:t>efoi</a:t>
            </a:r>
            <a:r>
              <a:rPr lang="en-GB" sz="4400" dirty="0"/>
              <a:t> `</a:t>
            </a:r>
            <a:r>
              <a:rPr lang="en-GB" sz="4400" dirty="0" err="1"/>
              <a:t>mme;re</a:t>
            </a:r>
            <a:r>
              <a:rPr lang="en-GB" sz="4400" dirty="0"/>
              <a:t>@</a:t>
            </a:r>
          </a:p>
        </p:txBody>
      </p:sp>
    </p:spTree>
    <p:extLst>
      <p:ext uri="{BB962C8B-B14F-4D97-AF65-F5344CB8AC3E}">
        <p14:creationId xmlns:p14="http://schemas.microsoft.com/office/powerpoint/2010/main" val="1273468012"/>
      </p:ext>
    </p:extLst>
  </p:cSld>
  <p:clrMapOvr>
    <a:masterClrMapping/>
  </p:clrMapOvr>
</p:sld>
</file>

<file path=ppt/slides/slide13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48A837-C2FC-46C1-A9D5-81295DCF0FBA}"/>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30AA6E71-C815-476E-8C60-94BFEBFC319C}"/>
              </a:ext>
            </a:extLst>
          </p:cNvPr>
          <p:cNvSpPr>
            <a:spLocks noGrp="1"/>
          </p:cNvSpPr>
          <p:nvPr>
            <p:ph type="body" sz="quarter" idx="10"/>
          </p:nvPr>
        </p:nvSpPr>
        <p:spPr/>
        <p:txBody>
          <a:bodyPr/>
          <a:lstStyle/>
          <a:p>
            <a:r>
              <a:rPr lang="ar-EG" dirty="0"/>
              <a:t>چيه إيناف إيه أوبيلى إصنا نى ما إن شاى: إستوب خين أو تيبس إن إشفيرى.</a:t>
            </a:r>
            <a:endParaRPr lang="en-GB" dirty="0"/>
          </a:p>
        </p:txBody>
      </p:sp>
      <p:sp>
        <p:nvSpPr>
          <p:cNvPr id="4" name="Text Placeholder 3">
            <a:extLst>
              <a:ext uri="{FF2B5EF4-FFF2-40B4-BE49-F238E27FC236}">
                <a16:creationId xmlns:a16="http://schemas.microsoft.com/office/drawing/2014/main" id="{C24856AE-6DF6-45F7-835E-CB814CDDDBAC}"/>
              </a:ext>
            </a:extLst>
          </p:cNvPr>
          <p:cNvSpPr>
            <a:spLocks noGrp="1"/>
          </p:cNvSpPr>
          <p:nvPr>
            <p:ph type="body" sz="quarter" idx="11"/>
          </p:nvPr>
        </p:nvSpPr>
        <p:spPr/>
        <p:txBody>
          <a:bodyPr/>
          <a:lstStyle/>
          <a:p>
            <a:r>
              <a:rPr lang="ar-EG" dirty="0"/>
              <a:t>إننى رايت بابا ناحية المشرق، مختوما بخاتم عجيب.</a:t>
            </a:r>
            <a:endParaRPr lang="en-GB" dirty="0"/>
          </a:p>
        </p:txBody>
      </p:sp>
      <p:sp>
        <p:nvSpPr>
          <p:cNvPr id="5" name="Text Placeholder 4">
            <a:extLst>
              <a:ext uri="{FF2B5EF4-FFF2-40B4-BE49-F238E27FC236}">
                <a16:creationId xmlns:a16="http://schemas.microsoft.com/office/drawing/2014/main" id="{1CA9E822-88FE-4885-B036-9F3797B11360}"/>
              </a:ext>
            </a:extLst>
          </p:cNvPr>
          <p:cNvSpPr>
            <a:spLocks noGrp="1"/>
          </p:cNvSpPr>
          <p:nvPr>
            <p:ph type="body" sz="quarter" idx="12"/>
          </p:nvPr>
        </p:nvSpPr>
        <p:spPr/>
        <p:txBody>
          <a:bodyPr/>
          <a:lstStyle/>
          <a:p>
            <a:r>
              <a:rPr lang="en-GB" dirty="0"/>
              <a:t>je </a:t>
            </a:r>
            <a:r>
              <a:rPr lang="en-GB" dirty="0" err="1"/>
              <a:t>ainau</a:t>
            </a:r>
            <a:r>
              <a:rPr lang="en-GB" dirty="0"/>
              <a:t> `</a:t>
            </a:r>
            <a:r>
              <a:rPr lang="en-GB" dirty="0" err="1"/>
              <a:t>eoupuly</a:t>
            </a:r>
            <a:r>
              <a:rPr lang="en-GB" dirty="0"/>
              <a:t> `</a:t>
            </a:r>
            <a:r>
              <a:rPr lang="en-GB" dirty="0" err="1"/>
              <a:t>nca</a:t>
            </a:r>
            <a:r>
              <a:rPr lang="en-GB" dirty="0"/>
              <a:t> </a:t>
            </a:r>
            <a:r>
              <a:rPr lang="en-GB" dirty="0" err="1"/>
              <a:t>nima`nsai</a:t>
            </a:r>
            <a:r>
              <a:rPr lang="en-GB" dirty="0"/>
              <a:t>@ </a:t>
            </a:r>
            <a:r>
              <a:rPr lang="en-GB" dirty="0" err="1"/>
              <a:t>ectob</a:t>
            </a:r>
            <a:r>
              <a:rPr lang="en-GB" dirty="0"/>
              <a:t> </a:t>
            </a:r>
            <a:r>
              <a:rPr lang="en-GB" dirty="0" err="1"/>
              <a:t>qen</a:t>
            </a:r>
            <a:r>
              <a:rPr lang="en-GB" dirty="0"/>
              <a:t> </a:t>
            </a:r>
            <a:r>
              <a:rPr lang="en-GB" dirty="0" err="1"/>
              <a:t>outebc</a:t>
            </a:r>
            <a:r>
              <a:rPr lang="en-GB" dirty="0"/>
              <a:t> `</a:t>
            </a:r>
            <a:r>
              <a:rPr lang="en-GB" dirty="0" err="1"/>
              <a:t>n`svyri</a:t>
            </a:r>
            <a:r>
              <a:rPr lang="en-GB" dirty="0"/>
              <a:t>.</a:t>
            </a:r>
          </a:p>
        </p:txBody>
      </p:sp>
    </p:spTree>
    <p:extLst>
      <p:ext uri="{BB962C8B-B14F-4D97-AF65-F5344CB8AC3E}">
        <p14:creationId xmlns:p14="http://schemas.microsoft.com/office/powerpoint/2010/main" val="3067404989"/>
      </p:ext>
    </p:extLst>
  </p:cSld>
  <p:clrMapOvr>
    <a:masterClrMapping/>
  </p:clrMapOvr>
</p:sld>
</file>

<file path=ppt/slides/slide13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E845B8-B825-45B2-9400-47F3185D26C3}"/>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3B12B5F7-43F9-45D2-8713-386E73501E0B}"/>
              </a:ext>
            </a:extLst>
          </p:cNvPr>
          <p:cNvSpPr>
            <a:spLocks noGrp="1"/>
          </p:cNvSpPr>
          <p:nvPr>
            <p:ph type="body" sz="quarter" idx="10"/>
          </p:nvPr>
        </p:nvSpPr>
        <p:spPr>
          <a:xfrm>
            <a:off x="0" y="5786437"/>
            <a:ext cx="9144000" cy="1064937"/>
          </a:xfrm>
        </p:spPr>
        <p:txBody>
          <a:bodyPr/>
          <a:lstStyle/>
          <a:p>
            <a:r>
              <a:rPr lang="ar-EG" sz="3500" dirty="0"/>
              <a:t>إمبيه إهلى شيه إيخون إيروس: إفيل إيه ابتشويس إنتيه ني جوم: أفشيه إيخون أفئى إيفول: أسؤهي إسشوتيم إمبيس ريتي.</a:t>
            </a:r>
            <a:endParaRPr lang="en-GB" sz="3500" dirty="0"/>
          </a:p>
        </p:txBody>
      </p:sp>
      <p:sp>
        <p:nvSpPr>
          <p:cNvPr id="4" name="Text Placeholder 3">
            <a:extLst>
              <a:ext uri="{FF2B5EF4-FFF2-40B4-BE49-F238E27FC236}">
                <a16:creationId xmlns:a16="http://schemas.microsoft.com/office/drawing/2014/main" id="{D61440CF-6973-4C92-AB80-37CFF9037E04}"/>
              </a:ext>
            </a:extLst>
          </p:cNvPr>
          <p:cNvSpPr>
            <a:spLocks noGrp="1"/>
          </p:cNvSpPr>
          <p:nvPr>
            <p:ph type="body" sz="quarter" idx="11"/>
          </p:nvPr>
        </p:nvSpPr>
        <p:spPr>
          <a:xfrm>
            <a:off x="0" y="3710609"/>
            <a:ext cx="9144000" cy="1064938"/>
          </a:xfrm>
        </p:spPr>
        <p:txBody>
          <a:bodyPr anchor="ctr"/>
          <a:lstStyle/>
          <a:p>
            <a:r>
              <a:rPr lang="ar-EG" sz="3600" dirty="0"/>
              <a:t>ولم يدخل فيه احد، إلا رب القوات، دخل وخرج، وبقى مختوما على حاله.</a:t>
            </a:r>
            <a:endParaRPr lang="en-GB" sz="3600" dirty="0"/>
          </a:p>
        </p:txBody>
      </p:sp>
      <p:sp>
        <p:nvSpPr>
          <p:cNvPr id="5" name="Text Placeholder 4">
            <a:extLst>
              <a:ext uri="{FF2B5EF4-FFF2-40B4-BE49-F238E27FC236}">
                <a16:creationId xmlns:a16="http://schemas.microsoft.com/office/drawing/2014/main" id="{ECBF6F35-4DAA-44E5-A1BA-C3FA06C292DD}"/>
              </a:ext>
            </a:extLst>
          </p:cNvPr>
          <p:cNvSpPr>
            <a:spLocks noGrp="1"/>
          </p:cNvSpPr>
          <p:nvPr>
            <p:ph type="body" sz="quarter" idx="12"/>
          </p:nvPr>
        </p:nvSpPr>
        <p:spPr>
          <a:xfrm>
            <a:off x="0" y="4692039"/>
            <a:ext cx="9144000" cy="1064938"/>
          </a:xfrm>
        </p:spPr>
        <p:txBody>
          <a:bodyPr/>
          <a:lstStyle/>
          <a:p>
            <a:r>
              <a:rPr lang="en-GB" sz="3800" dirty="0" err="1"/>
              <a:t>Mpe</a:t>
            </a:r>
            <a:r>
              <a:rPr lang="en-GB" sz="3800" dirty="0"/>
              <a:t> `</a:t>
            </a:r>
            <a:r>
              <a:rPr lang="en-GB" sz="3800" dirty="0" err="1"/>
              <a:t>hli</a:t>
            </a:r>
            <a:r>
              <a:rPr lang="en-GB" sz="3800" dirty="0"/>
              <a:t> se `</a:t>
            </a:r>
            <a:r>
              <a:rPr lang="en-GB" sz="3800" dirty="0" err="1"/>
              <a:t>eqoun</a:t>
            </a:r>
            <a:r>
              <a:rPr lang="en-GB" sz="3800" dirty="0"/>
              <a:t> `</a:t>
            </a:r>
            <a:r>
              <a:rPr lang="en-GB" sz="3800" dirty="0" err="1"/>
              <a:t>eroc</a:t>
            </a:r>
            <a:r>
              <a:rPr lang="en-GB" sz="3800" dirty="0"/>
              <a:t>@ `</a:t>
            </a:r>
            <a:r>
              <a:rPr lang="en-GB" sz="3800" dirty="0" err="1"/>
              <a:t>ebyl</a:t>
            </a:r>
            <a:r>
              <a:rPr lang="en-GB" sz="3800" dirty="0"/>
              <a:t> `</a:t>
            </a:r>
            <a:r>
              <a:rPr lang="en-GB" sz="3800" dirty="0" err="1"/>
              <a:t>eP</a:t>
            </a:r>
            <a:r>
              <a:rPr lang="en-GB" sz="3800" dirty="0"/>
              <a:t>=o=c `</a:t>
            </a:r>
            <a:r>
              <a:rPr lang="en-GB" sz="3800" dirty="0" err="1"/>
              <a:t>nte</a:t>
            </a:r>
            <a:r>
              <a:rPr lang="en-GB" sz="3800" dirty="0"/>
              <a:t> </a:t>
            </a:r>
            <a:r>
              <a:rPr lang="en-GB" sz="3800" dirty="0" err="1"/>
              <a:t>nijom</a:t>
            </a:r>
            <a:r>
              <a:rPr lang="en-GB" sz="3800" dirty="0"/>
              <a:t>@ </a:t>
            </a:r>
            <a:r>
              <a:rPr lang="en-GB" sz="3800" dirty="0" err="1"/>
              <a:t>afse</a:t>
            </a:r>
            <a:r>
              <a:rPr lang="en-GB" sz="3800" dirty="0"/>
              <a:t> `</a:t>
            </a:r>
            <a:r>
              <a:rPr lang="en-GB" sz="3800" dirty="0" err="1"/>
              <a:t>eqoun</a:t>
            </a:r>
            <a:r>
              <a:rPr lang="en-GB" sz="3800" dirty="0"/>
              <a:t> </a:t>
            </a:r>
            <a:r>
              <a:rPr lang="en-GB" sz="3800" dirty="0" err="1"/>
              <a:t>af`i</a:t>
            </a:r>
            <a:r>
              <a:rPr lang="en-GB" sz="3800" dirty="0"/>
              <a:t> `</a:t>
            </a:r>
            <a:r>
              <a:rPr lang="en-GB" sz="3800" dirty="0" err="1"/>
              <a:t>ebol</a:t>
            </a:r>
            <a:r>
              <a:rPr lang="en-GB" sz="3800" dirty="0"/>
              <a:t>@ </a:t>
            </a:r>
            <a:r>
              <a:rPr lang="en-GB" sz="3800" dirty="0" err="1"/>
              <a:t>ac`ohi</a:t>
            </a:r>
            <a:r>
              <a:rPr lang="en-GB" sz="3800" dirty="0"/>
              <a:t> </a:t>
            </a:r>
            <a:r>
              <a:rPr lang="en-GB" sz="3800" dirty="0" err="1"/>
              <a:t>ecsotem</a:t>
            </a:r>
            <a:r>
              <a:rPr lang="en-GB" sz="3800" dirty="0"/>
              <a:t> `</a:t>
            </a:r>
            <a:r>
              <a:rPr lang="en-GB" sz="3800" dirty="0" err="1"/>
              <a:t>mpecry</a:t>
            </a:r>
            <a:r>
              <a:rPr lang="en-GB" sz="3800" dirty="0"/>
              <a:t>].</a:t>
            </a:r>
          </a:p>
        </p:txBody>
      </p:sp>
    </p:spTree>
    <p:extLst>
      <p:ext uri="{BB962C8B-B14F-4D97-AF65-F5344CB8AC3E}">
        <p14:creationId xmlns:p14="http://schemas.microsoft.com/office/powerpoint/2010/main" val="362905550"/>
      </p:ext>
    </p:extLst>
  </p:cSld>
  <p:clrMapOvr>
    <a:masterClrMapping/>
  </p:clrMapOvr>
</p:sld>
</file>

<file path=ppt/slides/slide13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5AB2DD-9392-4DC7-9C01-E389A5310EA1}"/>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61FD4D25-3DF6-4E28-968F-E23E307D4058}"/>
              </a:ext>
            </a:extLst>
          </p:cNvPr>
          <p:cNvSpPr>
            <a:spLocks noGrp="1"/>
          </p:cNvSpPr>
          <p:nvPr>
            <p:ph type="body" sz="quarter" idx="10"/>
          </p:nvPr>
        </p:nvSpPr>
        <p:spPr/>
        <p:txBody>
          <a:bodyPr/>
          <a:lstStyle/>
          <a:p>
            <a:r>
              <a:rPr lang="ar-EG" sz="3500" dirty="0"/>
              <a:t>تى بيلى غار تيه تي بارثينوس: ثى ايطاس ميثى إمبين سوتير: أووه أون مينينسا إثريه ماسف: إسؤهى إسؤى إمبارثينوس. </a:t>
            </a:r>
            <a:endParaRPr lang="en-GB" sz="3500" dirty="0"/>
          </a:p>
        </p:txBody>
      </p:sp>
      <p:sp>
        <p:nvSpPr>
          <p:cNvPr id="4" name="Text Placeholder 3">
            <a:extLst>
              <a:ext uri="{FF2B5EF4-FFF2-40B4-BE49-F238E27FC236}">
                <a16:creationId xmlns:a16="http://schemas.microsoft.com/office/drawing/2014/main" id="{CF6D5DFD-DB15-48B2-AEF8-2FDDD0E980B1}"/>
              </a:ext>
            </a:extLst>
          </p:cNvPr>
          <p:cNvSpPr>
            <a:spLocks noGrp="1"/>
          </p:cNvSpPr>
          <p:nvPr>
            <p:ph type="body" sz="quarter" idx="11"/>
          </p:nvPr>
        </p:nvSpPr>
        <p:spPr/>
        <p:txBody>
          <a:bodyPr anchor="ctr"/>
          <a:lstStyle/>
          <a:p>
            <a:r>
              <a:rPr lang="ar-EG" sz="3200" dirty="0"/>
              <a:t>الباب هو العذراء، التى ولدت مخلصنا، وقد بقيت عذراء، بعد ولادته. </a:t>
            </a:r>
            <a:endParaRPr lang="en-GB" sz="3200" dirty="0"/>
          </a:p>
        </p:txBody>
      </p:sp>
      <p:sp>
        <p:nvSpPr>
          <p:cNvPr id="5" name="Text Placeholder 4">
            <a:extLst>
              <a:ext uri="{FF2B5EF4-FFF2-40B4-BE49-F238E27FC236}">
                <a16:creationId xmlns:a16="http://schemas.microsoft.com/office/drawing/2014/main" id="{39F14E99-49E1-453F-A296-C3F6088732C8}"/>
              </a:ext>
            </a:extLst>
          </p:cNvPr>
          <p:cNvSpPr>
            <a:spLocks noGrp="1"/>
          </p:cNvSpPr>
          <p:nvPr>
            <p:ph type="body" sz="quarter" idx="12"/>
          </p:nvPr>
        </p:nvSpPr>
        <p:spPr/>
        <p:txBody>
          <a:bodyPr anchor="ctr"/>
          <a:lstStyle/>
          <a:p>
            <a:r>
              <a:rPr lang="en-GB" sz="3500" dirty="0"/>
              <a:t>}</a:t>
            </a:r>
            <a:r>
              <a:rPr lang="en-GB" sz="3500" dirty="0" err="1"/>
              <a:t>pyli</a:t>
            </a:r>
            <a:r>
              <a:rPr lang="en-GB" sz="3500" dirty="0"/>
              <a:t> gar </a:t>
            </a:r>
            <a:r>
              <a:rPr lang="en-GB" sz="3500" dirty="0" err="1"/>
              <a:t>te</a:t>
            </a:r>
            <a:r>
              <a:rPr lang="en-GB" sz="3500" dirty="0"/>
              <a:t> ]</a:t>
            </a:r>
            <a:r>
              <a:rPr lang="en-GB" sz="3500" dirty="0" err="1"/>
              <a:t>Par;enoc</a:t>
            </a:r>
            <a:r>
              <a:rPr lang="en-GB" sz="3500" dirty="0"/>
              <a:t>@ ;</a:t>
            </a:r>
            <a:r>
              <a:rPr lang="en-GB" sz="3500" dirty="0" err="1"/>
              <a:t>y`etacmici</a:t>
            </a:r>
            <a:r>
              <a:rPr lang="en-GB" sz="3500" dirty="0"/>
              <a:t> `</a:t>
            </a:r>
            <a:r>
              <a:rPr lang="en-GB" sz="3500" dirty="0" err="1"/>
              <a:t>mpenCwtyr</a:t>
            </a:r>
            <a:r>
              <a:rPr lang="en-GB" sz="3500" dirty="0"/>
              <a:t>@ </a:t>
            </a:r>
            <a:r>
              <a:rPr lang="en-GB" sz="3500" dirty="0" err="1"/>
              <a:t>ouoh</a:t>
            </a:r>
            <a:r>
              <a:rPr lang="en-GB" sz="3500" dirty="0"/>
              <a:t> on </a:t>
            </a:r>
            <a:r>
              <a:rPr lang="en-GB" sz="3500" dirty="0" err="1"/>
              <a:t>menenca</a:t>
            </a:r>
            <a:r>
              <a:rPr lang="en-GB" sz="3500" dirty="0"/>
              <a:t> `;</a:t>
            </a:r>
            <a:r>
              <a:rPr lang="en-GB" sz="3500" dirty="0" err="1"/>
              <a:t>recmacf</a:t>
            </a:r>
            <a:r>
              <a:rPr lang="en-GB" sz="3500" dirty="0"/>
              <a:t>@ </a:t>
            </a:r>
            <a:r>
              <a:rPr lang="en-GB" sz="3500" dirty="0" err="1"/>
              <a:t>ac`ohi</a:t>
            </a:r>
            <a:r>
              <a:rPr lang="en-GB" sz="3500" dirty="0"/>
              <a:t> </a:t>
            </a:r>
            <a:r>
              <a:rPr lang="en-GB" sz="3500" dirty="0" err="1"/>
              <a:t>ecoi</a:t>
            </a:r>
            <a:r>
              <a:rPr lang="en-GB" sz="3500" dirty="0"/>
              <a:t> `</a:t>
            </a:r>
            <a:r>
              <a:rPr lang="en-GB" sz="3500" dirty="0" err="1"/>
              <a:t>mpar;enoc</a:t>
            </a:r>
            <a:r>
              <a:rPr lang="en-GB" sz="3500" dirty="0"/>
              <a:t>.</a:t>
            </a:r>
          </a:p>
        </p:txBody>
      </p:sp>
    </p:spTree>
    <p:extLst>
      <p:ext uri="{BB962C8B-B14F-4D97-AF65-F5344CB8AC3E}">
        <p14:creationId xmlns:p14="http://schemas.microsoft.com/office/powerpoint/2010/main" val="1801863353"/>
      </p:ext>
    </p:extLst>
  </p:cSld>
  <p:clrMapOvr>
    <a:masterClrMapping/>
  </p:clrMapOvr>
</p:sld>
</file>

<file path=ppt/slides/slide13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488F5-A251-485B-85C6-3CF55188630F}"/>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79AABA38-8245-47D7-AB35-19BDF29BA00C}"/>
              </a:ext>
            </a:extLst>
          </p:cNvPr>
          <p:cNvSpPr>
            <a:spLocks noGrp="1"/>
          </p:cNvSpPr>
          <p:nvPr>
            <p:ph type="body" sz="quarter" idx="10"/>
          </p:nvPr>
        </p:nvSpPr>
        <p:spPr/>
        <p:txBody>
          <a:bodyPr/>
          <a:lstStyle/>
          <a:p>
            <a:r>
              <a:rPr lang="ar-EG" dirty="0"/>
              <a:t>إف إسماروؤت إنچيه بيه كاربوس: أوثى إيطاس إجفيه إفنوتي نان إيه بي كوزموس: </a:t>
            </a:r>
            <a:endParaRPr lang="en-GB" dirty="0"/>
          </a:p>
        </p:txBody>
      </p:sp>
      <p:sp>
        <p:nvSpPr>
          <p:cNvPr id="4" name="Text Placeholder 3">
            <a:extLst>
              <a:ext uri="{FF2B5EF4-FFF2-40B4-BE49-F238E27FC236}">
                <a16:creationId xmlns:a16="http://schemas.microsoft.com/office/drawing/2014/main" id="{0120873D-49F5-414B-B9D9-BA6212661570}"/>
              </a:ext>
            </a:extLst>
          </p:cNvPr>
          <p:cNvSpPr>
            <a:spLocks noGrp="1"/>
          </p:cNvSpPr>
          <p:nvPr>
            <p:ph type="body" sz="quarter" idx="11"/>
          </p:nvPr>
        </p:nvSpPr>
        <p:spPr/>
        <p:txBody>
          <a:bodyPr/>
          <a:lstStyle/>
          <a:p>
            <a:r>
              <a:rPr lang="ar-EG" dirty="0"/>
              <a:t>مباركة هى ثمرتك، يا من ولدت الله الى العالم،</a:t>
            </a:r>
            <a:endParaRPr lang="en-GB" dirty="0"/>
          </a:p>
        </p:txBody>
      </p:sp>
      <p:sp>
        <p:nvSpPr>
          <p:cNvPr id="5" name="Text Placeholder 4">
            <a:extLst>
              <a:ext uri="{FF2B5EF4-FFF2-40B4-BE49-F238E27FC236}">
                <a16:creationId xmlns:a16="http://schemas.microsoft.com/office/drawing/2014/main" id="{F5F0538E-9311-45F8-85B2-2E90C7ED2CE9}"/>
              </a:ext>
            </a:extLst>
          </p:cNvPr>
          <p:cNvSpPr>
            <a:spLocks noGrp="1"/>
          </p:cNvSpPr>
          <p:nvPr>
            <p:ph type="body" sz="quarter" idx="12"/>
          </p:nvPr>
        </p:nvSpPr>
        <p:spPr/>
        <p:txBody>
          <a:bodyPr/>
          <a:lstStyle/>
          <a:p>
            <a:r>
              <a:rPr lang="en-GB" dirty="0" err="1"/>
              <a:t>F`cmarwout</a:t>
            </a:r>
            <a:r>
              <a:rPr lang="en-GB" dirty="0"/>
              <a:t> `</a:t>
            </a:r>
            <a:r>
              <a:rPr lang="en-GB" dirty="0" err="1"/>
              <a:t>nje</a:t>
            </a:r>
            <a:r>
              <a:rPr lang="en-GB" dirty="0"/>
              <a:t> </a:t>
            </a:r>
            <a:r>
              <a:rPr lang="en-GB" dirty="0" err="1"/>
              <a:t>pekarpoc</a:t>
            </a:r>
            <a:r>
              <a:rPr lang="en-GB" dirty="0"/>
              <a:t>@ `w ;</a:t>
            </a:r>
            <a:r>
              <a:rPr lang="en-GB" dirty="0" err="1"/>
              <a:t>y`etac`jve</a:t>
            </a:r>
            <a:r>
              <a:rPr lang="en-GB" dirty="0"/>
              <a:t> V] nan `</a:t>
            </a:r>
            <a:r>
              <a:rPr lang="en-GB" dirty="0" err="1"/>
              <a:t>epikocmoc</a:t>
            </a:r>
            <a:r>
              <a:rPr lang="en-GB" dirty="0"/>
              <a:t>@</a:t>
            </a:r>
          </a:p>
        </p:txBody>
      </p:sp>
    </p:spTree>
    <p:extLst>
      <p:ext uri="{BB962C8B-B14F-4D97-AF65-F5344CB8AC3E}">
        <p14:creationId xmlns:p14="http://schemas.microsoft.com/office/powerpoint/2010/main" val="2748613259"/>
      </p:ext>
    </p:extLst>
  </p:cSld>
  <p:clrMapOvr>
    <a:masterClrMapping/>
  </p:clrMapOvr>
</p:sld>
</file>

<file path=ppt/slides/slide13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FABE71-F3E1-4BA1-A434-31B3C5DCDB72}"/>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EB1C0589-25EE-4CA2-8C11-A6F5F1C6E7F4}"/>
              </a:ext>
            </a:extLst>
          </p:cNvPr>
          <p:cNvSpPr>
            <a:spLocks noGrp="1"/>
          </p:cNvSpPr>
          <p:nvPr>
            <p:ph type="body" sz="quarter" idx="10"/>
          </p:nvPr>
        </p:nvSpPr>
        <p:spPr/>
        <p:txBody>
          <a:bodyPr/>
          <a:lstStyle/>
          <a:p>
            <a:r>
              <a:rPr lang="ar-EG" dirty="0"/>
              <a:t>شا أنتيف سوتين خين نين چيج: إمبي تيرانوس إن أثناي. </a:t>
            </a:r>
            <a:endParaRPr lang="en-GB" dirty="0"/>
          </a:p>
        </p:txBody>
      </p:sp>
      <p:sp>
        <p:nvSpPr>
          <p:cNvPr id="4" name="Text Placeholder 3">
            <a:extLst>
              <a:ext uri="{FF2B5EF4-FFF2-40B4-BE49-F238E27FC236}">
                <a16:creationId xmlns:a16="http://schemas.microsoft.com/office/drawing/2014/main" id="{AAD40306-50F7-4DE6-B658-ED353886CC02}"/>
              </a:ext>
            </a:extLst>
          </p:cNvPr>
          <p:cNvSpPr>
            <a:spLocks noGrp="1"/>
          </p:cNvSpPr>
          <p:nvPr>
            <p:ph type="body" sz="quarter" idx="11"/>
          </p:nvPr>
        </p:nvSpPr>
        <p:spPr/>
        <p:txBody>
          <a:bodyPr anchor="ctr"/>
          <a:lstStyle/>
          <a:p>
            <a:r>
              <a:rPr lang="ar-EG" dirty="0"/>
              <a:t>كى ينقذنا من يدى، الظالم غير الرحوم. </a:t>
            </a:r>
            <a:endParaRPr lang="en-GB" dirty="0"/>
          </a:p>
        </p:txBody>
      </p:sp>
      <p:sp>
        <p:nvSpPr>
          <p:cNvPr id="5" name="Text Placeholder 4">
            <a:extLst>
              <a:ext uri="{FF2B5EF4-FFF2-40B4-BE49-F238E27FC236}">
                <a16:creationId xmlns:a16="http://schemas.microsoft.com/office/drawing/2014/main" id="{96E2CE24-A7F1-499E-88AA-C9986BC2E830}"/>
              </a:ext>
            </a:extLst>
          </p:cNvPr>
          <p:cNvSpPr>
            <a:spLocks noGrp="1"/>
          </p:cNvSpPr>
          <p:nvPr>
            <p:ph type="body" sz="quarter" idx="12"/>
          </p:nvPr>
        </p:nvSpPr>
        <p:spPr/>
        <p:txBody>
          <a:bodyPr/>
          <a:lstStyle/>
          <a:p>
            <a:r>
              <a:rPr lang="en-GB" sz="4400" dirty="0"/>
              <a:t> </a:t>
            </a:r>
            <a:r>
              <a:rPr lang="en-GB" sz="4400" dirty="0" err="1"/>
              <a:t>sa`ntefcotten</a:t>
            </a:r>
            <a:r>
              <a:rPr lang="en-GB" sz="4400" dirty="0"/>
              <a:t> </a:t>
            </a:r>
            <a:r>
              <a:rPr lang="en-GB" sz="4400" dirty="0" err="1"/>
              <a:t>qen</a:t>
            </a:r>
            <a:r>
              <a:rPr lang="en-GB" sz="4400" dirty="0"/>
              <a:t> </a:t>
            </a:r>
            <a:r>
              <a:rPr lang="en-GB" sz="4400" dirty="0" err="1"/>
              <a:t>nenjij</a:t>
            </a:r>
            <a:r>
              <a:rPr lang="en-GB" sz="4400" dirty="0"/>
              <a:t>@ `</a:t>
            </a:r>
            <a:r>
              <a:rPr lang="en-GB" sz="4400" dirty="0" err="1"/>
              <a:t>mpiturannoc</a:t>
            </a:r>
            <a:r>
              <a:rPr lang="en-GB" sz="4400" dirty="0"/>
              <a:t> `</a:t>
            </a:r>
            <a:r>
              <a:rPr lang="en-GB" sz="4400" dirty="0" err="1"/>
              <a:t>na;nai</a:t>
            </a:r>
            <a:r>
              <a:rPr lang="en-GB" sz="4400" dirty="0"/>
              <a:t>.</a:t>
            </a:r>
          </a:p>
        </p:txBody>
      </p:sp>
    </p:spTree>
    <p:extLst>
      <p:ext uri="{BB962C8B-B14F-4D97-AF65-F5344CB8AC3E}">
        <p14:creationId xmlns:p14="http://schemas.microsoft.com/office/powerpoint/2010/main" val="1504951060"/>
      </p:ext>
    </p:extLst>
  </p:cSld>
  <p:clrMapOvr>
    <a:masterClrMapping/>
  </p:clrMapOvr>
</p:sld>
</file>

<file path=ppt/slides/slide13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A229F-F3F7-4710-8519-B47E0C4E0331}"/>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BDEA090A-4BF6-4D32-B1E0-C855616DE583}"/>
              </a:ext>
            </a:extLst>
          </p:cNvPr>
          <p:cNvSpPr>
            <a:spLocks noGrp="1"/>
          </p:cNvSpPr>
          <p:nvPr>
            <p:ph type="body" sz="quarter" idx="10"/>
          </p:nvPr>
        </p:nvSpPr>
        <p:spPr/>
        <p:txBody>
          <a:bodyPr/>
          <a:lstStyle/>
          <a:p>
            <a:r>
              <a:rPr lang="ar-EG" dirty="0"/>
              <a:t>تيه إسمامات تيه جيك إيفول: أوثي إيطاس جيم خاريزما نيفين:</a:t>
            </a:r>
            <a:endParaRPr lang="en-GB" dirty="0"/>
          </a:p>
        </p:txBody>
      </p:sp>
      <p:sp>
        <p:nvSpPr>
          <p:cNvPr id="4" name="Text Placeholder 3">
            <a:extLst>
              <a:ext uri="{FF2B5EF4-FFF2-40B4-BE49-F238E27FC236}">
                <a16:creationId xmlns:a16="http://schemas.microsoft.com/office/drawing/2014/main" id="{28E41D30-D8D8-4D9F-90A9-15F7A8A1C31A}"/>
              </a:ext>
            </a:extLst>
          </p:cNvPr>
          <p:cNvSpPr>
            <a:spLocks noGrp="1"/>
          </p:cNvSpPr>
          <p:nvPr>
            <p:ph type="body" sz="quarter" idx="11"/>
          </p:nvPr>
        </p:nvSpPr>
        <p:spPr/>
        <p:txBody>
          <a:bodyPr anchor="ctr"/>
          <a:lstStyle/>
          <a:p>
            <a:r>
              <a:rPr lang="ar-EG" dirty="0"/>
              <a:t>مباركة أنت وكاملة، يا من وجدت كل نعمة، </a:t>
            </a:r>
            <a:endParaRPr lang="en-GB" dirty="0"/>
          </a:p>
        </p:txBody>
      </p:sp>
      <p:sp>
        <p:nvSpPr>
          <p:cNvPr id="5" name="Text Placeholder 4">
            <a:extLst>
              <a:ext uri="{FF2B5EF4-FFF2-40B4-BE49-F238E27FC236}">
                <a16:creationId xmlns:a16="http://schemas.microsoft.com/office/drawing/2014/main" id="{D57D337C-30D0-4E4A-B986-35077BB02053}"/>
              </a:ext>
            </a:extLst>
          </p:cNvPr>
          <p:cNvSpPr>
            <a:spLocks noGrp="1"/>
          </p:cNvSpPr>
          <p:nvPr>
            <p:ph type="body" sz="quarter" idx="12"/>
          </p:nvPr>
        </p:nvSpPr>
        <p:spPr/>
        <p:txBody>
          <a:bodyPr/>
          <a:lstStyle/>
          <a:p>
            <a:r>
              <a:rPr lang="en-GB" dirty="0" err="1"/>
              <a:t>Tecmamat</a:t>
            </a:r>
            <a:r>
              <a:rPr lang="en-GB" dirty="0"/>
              <a:t> </a:t>
            </a:r>
            <a:r>
              <a:rPr lang="en-GB" dirty="0" err="1"/>
              <a:t>tejyk</a:t>
            </a:r>
            <a:r>
              <a:rPr lang="en-GB" dirty="0"/>
              <a:t> `</a:t>
            </a:r>
            <a:r>
              <a:rPr lang="en-GB" dirty="0" err="1"/>
              <a:t>ebol</a:t>
            </a:r>
            <a:r>
              <a:rPr lang="en-GB" dirty="0"/>
              <a:t>@ `w ;</a:t>
            </a:r>
            <a:r>
              <a:rPr lang="en-GB" dirty="0" err="1"/>
              <a:t>y`etacjem</a:t>
            </a:r>
            <a:r>
              <a:rPr lang="en-GB" dirty="0"/>
              <a:t> ,</a:t>
            </a:r>
            <a:r>
              <a:rPr lang="en-GB" dirty="0" err="1"/>
              <a:t>aricma</a:t>
            </a:r>
            <a:r>
              <a:rPr lang="en-GB" dirty="0"/>
              <a:t> </a:t>
            </a:r>
            <a:r>
              <a:rPr lang="en-GB" dirty="0" err="1"/>
              <a:t>niben</a:t>
            </a:r>
            <a:r>
              <a:rPr lang="en-US" dirty="0"/>
              <a:t>@</a:t>
            </a:r>
            <a:endParaRPr lang="en-GB" dirty="0"/>
          </a:p>
        </p:txBody>
      </p:sp>
    </p:spTree>
    <p:extLst>
      <p:ext uri="{BB962C8B-B14F-4D97-AF65-F5344CB8AC3E}">
        <p14:creationId xmlns:p14="http://schemas.microsoft.com/office/powerpoint/2010/main" val="3712587390"/>
      </p:ext>
    </p:extLst>
  </p:cSld>
  <p:clrMapOvr>
    <a:masterClrMapping/>
  </p:clrMapOvr>
</p:sld>
</file>

<file path=ppt/slides/slide138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C0CD89-FF7F-423B-98C6-ABFC7217C176}"/>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31C4A19F-BEB6-4586-A601-2B7E5450F8E3}"/>
              </a:ext>
            </a:extLst>
          </p:cNvPr>
          <p:cNvSpPr>
            <a:spLocks noGrp="1"/>
          </p:cNvSpPr>
          <p:nvPr>
            <p:ph type="body" sz="quarter" idx="10"/>
          </p:nvPr>
        </p:nvSpPr>
        <p:spPr/>
        <p:txBody>
          <a:bodyPr/>
          <a:lstStyle/>
          <a:p>
            <a:r>
              <a:rPr lang="ar-EG" dirty="0"/>
              <a:t>إمبيه إمثو إم إب أوو رو إنتيه أب أو أوو: بين آليثـينـوس إن نوتي. </a:t>
            </a:r>
            <a:endParaRPr lang="en-GB" dirty="0"/>
          </a:p>
        </p:txBody>
      </p:sp>
      <p:sp>
        <p:nvSpPr>
          <p:cNvPr id="4" name="Text Placeholder 3">
            <a:extLst>
              <a:ext uri="{FF2B5EF4-FFF2-40B4-BE49-F238E27FC236}">
                <a16:creationId xmlns:a16="http://schemas.microsoft.com/office/drawing/2014/main" id="{8B85FCDC-8DE1-4715-A6C8-5CBB5792A7CD}"/>
              </a:ext>
            </a:extLst>
          </p:cNvPr>
          <p:cNvSpPr>
            <a:spLocks noGrp="1"/>
          </p:cNvSpPr>
          <p:nvPr>
            <p:ph type="body" sz="quarter" idx="11"/>
          </p:nvPr>
        </p:nvSpPr>
        <p:spPr/>
        <p:txBody>
          <a:bodyPr anchor="ctr"/>
          <a:lstStyle/>
          <a:p>
            <a:r>
              <a:rPr lang="ar-EG" dirty="0"/>
              <a:t>أمام ملك المجد، إلهنا الحقيقى. </a:t>
            </a:r>
            <a:endParaRPr lang="en-GB" dirty="0"/>
          </a:p>
        </p:txBody>
      </p:sp>
      <p:sp>
        <p:nvSpPr>
          <p:cNvPr id="5" name="Text Placeholder 4">
            <a:extLst>
              <a:ext uri="{FF2B5EF4-FFF2-40B4-BE49-F238E27FC236}">
                <a16:creationId xmlns:a16="http://schemas.microsoft.com/office/drawing/2014/main" id="{6559E6C2-4AF8-4141-81E5-1BC0EFB4B6D2}"/>
              </a:ext>
            </a:extLst>
          </p:cNvPr>
          <p:cNvSpPr>
            <a:spLocks noGrp="1"/>
          </p:cNvSpPr>
          <p:nvPr>
            <p:ph type="body" sz="quarter" idx="12"/>
          </p:nvPr>
        </p:nvSpPr>
        <p:spPr/>
        <p:txBody>
          <a:bodyPr/>
          <a:lstStyle/>
          <a:p>
            <a:r>
              <a:rPr lang="en-GB" dirty="0"/>
              <a:t>`</a:t>
            </a:r>
            <a:r>
              <a:rPr lang="en-GB" dirty="0" err="1"/>
              <a:t>mpe`m;o</a:t>
            </a:r>
            <a:r>
              <a:rPr lang="en-GB" dirty="0"/>
              <a:t> `</a:t>
            </a:r>
            <a:r>
              <a:rPr lang="en-GB" dirty="0" err="1"/>
              <a:t>m`Pouro</a:t>
            </a:r>
            <a:r>
              <a:rPr lang="en-GB" dirty="0"/>
              <a:t> `</a:t>
            </a:r>
            <a:r>
              <a:rPr lang="en-GB" dirty="0" err="1"/>
              <a:t>nte</a:t>
            </a:r>
            <a:r>
              <a:rPr lang="en-GB" dirty="0"/>
              <a:t> `</a:t>
            </a:r>
            <a:r>
              <a:rPr lang="en-GB" dirty="0" err="1"/>
              <a:t>p`wou</a:t>
            </a:r>
            <a:r>
              <a:rPr lang="en-GB" dirty="0"/>
              <a:t>@ </a:t>
            </a:r>
            <a:r>
              <a:rPr lang="en-GB" dirty="0" err="1"/>
              <a:t>pen`aly;inoc</a:t>
            </a:r>
            <a:r>
              <a:rPr lang="en-GB" dirty="0"/>
              <a:t> `</a:t>
            </a:r>
            <a:r>
              <a:rPr lang="en-GB" dirty="0" err="1"/>
              <a:t>nNou</a:t>
            </a:r>
            <a:r>
              <a:rPr lang="en-GB" dirty="0"/>
              <a:t>].</a:t>
            </a:r>
          </a:p>
        </p:txBody>
      </p:sp>
    </p:spTree>
    <p:extLst>
      <p:ext uri="{BB962C8B-B14F-4D97-AF65-F5344CB8AC3E}">
        <p14:creationId xmlns:p14="http://schemas.microsoft.com/office/powerpoint/2010/main" val="3909975863"/>
      </p:ext>
    </p:extLst>
  </p:cSld>
  <p:clrMapOvr>
    <a:masterClrMapping/>
  </p:clrMapOvr>
</p:sld>
</file>

<file path=ppt/slides/slide138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510AAE-A902-436E-8FCB-C63966737477}"/>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F9EDAA9D-ECAF-47DD-A6C8-805E1B1134A6}"/>
              </a:ext>
            </a:extLst>
          </p:cNvPr>
          <p:cNvSpPr>
            <a:spLocks noGrp="1"/>
          </p:cNvSpPr>
          <p:nvPr>
            <p:ph type="body" sz="quarter" idx="10"/>
          </p:nvPr>
        </p:nvSpPr>
        <p:spPr/>
        <p:txBody>
          <a:bodyPr/>
          <a:lstStyle/>
          <a:p>
            <a:r>
              <a:rPr lang="ar-EG" dirty="0"/>
              <a:t>آريه إم إبشا إنطايو نيفين: بارا أوو أون نيفين إت هيجين بي كاهي:</a:t>
            </a:r>
            <a:endParaRPr lang="en-GB" dirty="0"/>
          </a:p>
        </p:txBody>
      </p:sp>
      <p:sp>
        <p:nvSpPr>
          <p:cNvPr id="4" name="Text Placeholder 3">
            <a:extLst>
              <a:ext uri="{FF2B5EF4-FFF2-40B4-BE49-F238E27FC236}">
                <a16:creationId xmlns:a16="http://schemas.microsoft.com/office/drawing/2014/main" id="{819C05F8-6BD2-4E77-B747-D20AB5B01FA7}"/>
              </a:ext>
            </a:extLst>
          </p:cNvPr>
          <p:cNvSpPr>
            <a:spLocks noGrp="1"/>
          </p:cNvSpPr>
          <p:nvPr>
            <p:ph type="body" sz="quarter" idx="11"/>
          </p:nvPr>
        </p:nvSpPr>
        <p:spPr/>
        <p:txBody>
          <a:bodyPr/>
          <a:lstStyle/>
          <a:p>
            <a:r>
              <a:rPr lang="ar-EG" dirty="0"/>
              <a:t>استحقت كل كرامة، أكثر من كل من على الأرض، </a:t>
            </a:r>
            <a:endParaRPr lang="en-GB" dirty="0"/>
          </a:p>
        </p:txBody>
      </p:sp>
      <p:sp>
        <p:nvSpPr>
          <p:cNvPr id="5" name="Text Placeholder 4">
            <a:extLst>
              <a:ext uri="{FF2B5EF4-FFF2-40B4-BE49-F238E27FC236}">
                <a16:creationId xmlns:a16="http://schemas.microsoft.com/office/drawing/2014/main" id="{216BE1AC-8F8A-4AA2-96E6-1E4C343718B4}"/>
              </a:ext>
            </a:extLst>
          </p:cNvPr>
          <p:cNvSpPr>
            <a:spLocks noGrp="1"/>
          </p:cNvSpPr>
          <p:nvPr>
            <p:ph type="body" sz="quarter" idx="12"/>
          </p:nvPr>
        </p:nvSpPr>
        <p:spPr/>
        <p:txBody>
          <a:bodyPr/>
          <a:lstStyle/>
          <a:p>
            <a:r>
              <a:rPr lang="en-GB" dirty="0" err="1"/>
              <a:t>Areem`psa</a:t>
            </a:r>
            <a:r>
              <a:rPr lang="en-GB" dirty="0"/>
              <a:t> `</a:t>
            </a:r>
            <a:r>
              <a:rPr lang="en-GB" dirty="0" err="1"/>
              <a:t>ntai`o</a:t>
            </a:r>
            <a:r>
              <a:rPr lang="en-GB" dirty="0"/>
              <a:t> </a:t>
            </a:r>
            <a:r>
              <a:rPr lang="en-GB" dirty="0" err="1"/>
              <a:t>niben</a:t>
            </a:r>
            <a:r>
              <a:rPr lang="en-GB" dirty="0"/>
              <a:t>@ para </a:t>
            </a:r>
            <a:r>
              <a:rPr lang="en-GB" dirty="0" err="1"/>
              <a:t>ouon</a:t>
            </a:r>
            <a:r>
              <a:rPr lang="en-GB" dirty="0"/>
              <a:t> </a:t>
            </a:r>
            <a:r>
              <a:rPr lang="en-GB" dirty="0" err="1"/>
              <a:t>niben</a:t>
            </a:r>
            <a:r>
              <a:rPr lang="en-GB" dirty="0"/>
              <a:t> et </a:t>
            </a:r>
            <a:r>
              <a:rPr lang="en-GB" dirty="0" err="1"/>
              <a:t>hijen</a:t>
            </a:r>
            <a:r>
              <a:rPr lang="en-GB" dirty="0"/>
              <a:t> </a:t>
            </a:r>
            <a:r>
              <a:rPr lang="en-GB" dirty="0" err="1"/>
              <a:t>pikahi</a:t>
            </a:r>
            <a:r>
              <a:rPr lang="en-GB" dirty="0"/>
              <a:t>@</a:t>
            </a:r>
          </a:p>
        </p:txBody>
      </p:sp>
    </p:spTree>
    <p:extLst>
      <p:ext uri="{BB962C8B-B14F-4D97-AF65-F5344CB8AC3E}">
        <p14:creationId xmlns:p14="http://schemas.microsoft.com/office/powerpoint/2010/main" val="2869830832"/>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B1BC8-B636-4DA1-883A-D2A473BF3FB9}"/>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4ABCA3B5-2FC7-4FB0-940C-6B550D13EBA5}"/>
              </a:ext>
            </a:extLst>
          </p:cNvPr>
          <p:cNvSpPr>
            <a:spLocks noGrp="1"/>
          </p:cNvSpPr>
          <p:nvPr>
            <p:ph type="body" sz="quarter" idx="10"/>
          </p:nvPr>
        </p:nvSpPr>
        <p:spPr/>
        <p:txBody>
          <a:bodyPr/>
          <a:lstStyle/>
          <a:p>
            <a:r>
              <a:rPr lang="ar-EG" sz="3600" dirty="0"/>
              <a:t>سيون أبؤورو إنتيه ني أموريؤس: الليلويا چيه بيف ناي شوب شا إينيه.</a:t>
            </a:r>
          </a:p>
        </p:txBody>
      </p:sp>
      <p:sp>
        <p:nvSpPr>
          <p:cNvPr id="4" name="Text Placeholder 3">
            <a:extLst>
              <a:ext uri="{FF2B5EF4-FFF2-40B4-BE49-F238E27FC236}">
                <a16:creationId xmlns:a16="http://schemas.microsoft.com/office/drawing/2014/main" id="{93C87793-0266-4DB4-9E42-8C1ADEF246F1}"/>
              </a:ext>
            </a:extLst>
          </p:cNvPr>
          <p:cNvSpPr>
            <a:spLocks noGrp="1"/>
          </p:cNvSpPr>
          <p:nvPr>
            <p:ph type="body" sz="quarter" idx="11"/>
          </p:nvPr>
        </p:nvSpPr>
        <p:spPr>
          <a:xfrm>
            <a:off x="0" y="3710609"/>
            <a:ext cx="9144000" cy="775666"/>
          </a:xfrm>
        </p:spPr>
        <p:txBody>
          <a:bodyPr/>
          <a:lstStyle/>
          <a:p>
            <a:r>
              <a:rPr lang="ar-EG" sz="4000" b="1" kern="1200" dirty="0">
                <a:solidFill>
                  <a:schemeClr val="bg1"/>
                </a:solidFill>
                <a:latin typeface="Times New Roman" pitchFamily="18" charset="0"/>
                <a:ea typeface="+mn-ea"/>
                <a:cs typeface="Times New Roman" pitchFamily="18" charset="0"/>
              </a:rPr>
              <a:t>سيحون ملك الأموريين، هلليلويا لأن إلى الأبد رحمته.</a:t>
            </a:r>
          </a:p>
        </p:txBody>
      </p:sp>
      <p:sp>
        <p:nvSpPr>
          <p:cNvPr id="5" name="Text Placeholder 4">
            <a:extLst>
              <a:ext uri="{FF2B5EF4-FFF2-40B4-BE49-F238E27FC236}">
                <a16:creationId xmlns:a16="http://schemas.microsoft.com/office/drawing/2014/main" id="{F74E90E5-238A-4843-93BE-1B5CC4E90F31}"/>
              </a:ext>
            </a:extLst>
          </p:cNvPr>
          <p:cNvSpPr>
            <a:spLocks noGrp="1"/>
          </p:cNvSpPr>
          <p:nvPr>
            <p:ph type="body" sz="quarter" idx="12"/>
          </p:nvPr>
        </p:nvSpPr>
        <p:spPr>
          <a:xfrm>
            <a:off x="0" y="4486275"/>
            <a:ext cx="9144000" cy="1189740"/>
          </a:xfrm>
        </p:spPr>
        <p:txBody>
          <a:bodyPr/>
          <a:lstStyle/>
          <a:p>
            <a:r>
              <a:rPr lang="en-GB" dirty="0" err="1"/>
              <a:t>Cywn</a:t>
            </a:r>
            <a:r>
              <a:rPr lang="en-GB" dirty="0"/>
              <a:t> `</a:t>
            </a:r>
            <a:r>
              <a:rPr lang="en-GB" dirty="0" err="1"/>
              <a:t>pouro</a:t>
            </a:r>
            <a:r>
              <a:rPr lang="en-GB" dirty="0"/>
              <a:t> `</a:t>
            </a:r>
            <a:r>
              <a:rPr lang="en-GB" dirty="0" err="1"/>
              <a:t>nte</a:t>
            </a:r>
            <a:r>
              <a:rPr lang="en-GB" dirty="0"/>
              <a:t> </a:t>
            </a:r>
            <a:r>
              <a:rPr lang="en-GB" dirty="0" err="1"/>
              <a:t>Ni`amorreoc</a:t>
            </a:r>
            <a:r>
              <a:rPr lang="en-GB" dirty="0"/>
              <a:t>@ </a:t>
            </a:r>
            <a:r>
              <a:rPr lang="en-GB" dirty="0" err="1"/>
              <a:t>allyloui`a</a:t>
            </a:r>
            <a:r>
              <a:rPr lang="en-GB" dirty="0"/>
              <a:t> je </a:t>
            </a:r>
            <a:r>
              <a:rPr lang="en-GB" dirty="0" err="1"/>
              <a:t>pefnai</a:t>
            </a:r>
            <a:r>
              <a:rPr lang="en-GB" dirty="0"/>
              <a:t> sop </a:t>
            </a:r>
            <a:r>
              <a:rPr lang="en-GB" dirty="0" err="1"/>
              <a:t>sa</a:t>
            </a:r>
            <a:r>
              <a:rPr lang="en-GB" dirty="0"/>
              <a:t> `</a:t>
            </a:r>
            <a:r>
              <a:rPr lang="en-GB" dirty="0" err="1"/>
              <a:t>eneh</a:t>
            </a:r>
            <a:r>
              <a:rPr lang="en-GB" dirty="0"/>
              <a:t>.</a:t>
            </a:r>
          </a:p>
        </p:txBody>
      </p:sp>
    </p:spTree>
    <p:extLst>
      <p:ext uri="{BB962C8B-B14F-4D97-AF65-F5344CB8AC3E}">
        <p14:creationId xmlns:p14="http://schemas.microsoft.com/office/powerpoint/2010/main" val="4017812346"/>
      </p:ext>
    </p:extLst>
  </p:cSld>
  <p:clrMapOvr>
    <a:masterClrMapping/>
  </p:clrMapOvr>
</p:sld>
</file>

<file path=ppt/slides/slide139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1EA01-1E7A-4577-8312-38EB7F221321}"/>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F65BE141-33AD-4DA2-B555-36C17E7A5C7C}"/>
              </a:ext>
            </a:extLst>
          </p:cNvPr>
          <p:cNvSpPr>
            <a:spLocks noGrp="1"/>
          </p:cNvSpPr>
          <p:nvPr>
            <p:ph type="body" sz="quarter" idx="10"/>
          </p:nvPr>
        </p:nvSpPr>
        <p:spPr/>
        <p:txBody>
          <a:bodyPr/>
          <a:lstStyle/>
          <a:p>
            <a:r>
              <a:rPr lang="ar-EG" dirty="0"/>
              <a:t>چيه آبي لوغوس إنتيه إفيوت: إي أفتشي ساركس إيفول إنخيتي. </a:t>
            </a:r>
            <a:endParaRPr lang="en-GB" dirty="0"/>
          </a:p>
        </p:txBody>
      </p:sp>
      <p:sp>
        <p:nvSpPr>
          <p:cNvPr id="4" name="Text Placeholder 3">
            <a:extLst>
              <a:ext uri="{FF2B5EF4-FFF2-40B4-BE49-F238E27FC236}">
                <a16:creationId xmlns:a16="http://schemas.microsoft.com/office/drawing/2014/main" id="{A3160586-70EC-4A72-9451-F7601E6D7564}"/>
              </a:ext>
            </a:extLst>
          </p:cNvPr>
          <p:cNvSpPr>
            <a:spLocks noGrp="1"/>
          </p:cNvSpPr>
          <p:nvPr>
            <p:ph type="body" sz="quarter" idx="11"/>
          </p:nvPr>
        </p:nvSpPr>
        <p:spPr/>
        <p:txBody>
          <a:bodyPr anchor="ctr"/>
          <a:lstStyle/>
          <a:p>
            <a:r>
              <a:rPr lang="ar-EG" dirty="0"/>
              <a:t>لأن كلمة الأب، أتى وتجسد منك. </a:t>
            </a:r>
            <a:endParaRPr lang="en-GB" dirty="0"/>
          </a:p>
        </p:txBody>
      </p:sp>
      <p:sp>
        <p:nvSpPr>
          <p:cNvPr id="5" name="Text Placeholder 4">
            <a:extLst>
              <a:ext uri="{FF2B5EF4-FFF2-40B4-BE49-F238E27FC236}">
                <a16:creationId xmlns:a16="http://schemas.microsoft.com/office/drawing/2014/main" id="{D7C824F1-D70B-484B-A4D6-5DB54E9FBF25}"/>
              </a:ext>
            </a:extLst>
          </p:cNvPr>
          <p:cNvSpPr>
            <a:spLocks noGrp="1"/>
          </p:cNvSpPr>
          <p:nvPr>
            <p:ph type="body" sz="quarter" idx="12"/>
          </p:nvPr>
        </p:nvSpPr>
        <p:spPr/>
        <p:txBody>
          <a:bodyPr anchor="ctr"/>
          <a:lstStyle/>
          <a:p>
            <a:r>
              <a:rPr lang="en-GB" sz="3800" dirty="0"/>
              <a:t>je a </a:t>
            </a:r>
            <a:r>
              <a:rPr lang="en-GB" sz="3800" dirty="0" err="1"/>
              <a:t>piLogoc</a:t>
            </a:r>
            <a:r>
              <a:rPr lang="en-GB" sz="3800" dirty="0"/>
              <a:t> `</a:t>
            </a:r>
            <a:r>
              <a:rPr lang="en-GB" sz="3800" dirty="0" err="1"/>
              <a:t>nte</a:t>
            </a:r>
            <a:r>
              <a:rPr lang="en-GB" sz="3800" dirty="0"/>
              <a:t> `</a:t>
            </a:r>
            <a:r>
              <a:rPr lang="en-GB" sz="3800" dirty="0" err="1"/>
              <a:t>Viwt</a:t>
            </a:r>
            <a:r>
              <a:rPr lang="en-GB" sz="3800" dirty="0"/>
              <a:t>@ `</a:t>
            </a:r>
            <a:r>
              <a:rPr lang="en-GB" sz="3800" dirty="0" err="1"/>
              <a:t>i</a:t>
            </a:r>
            <a:r>
              <a:rPr lang="en-GB" sz="3800" dirty="0"/>
              <a:t> </a:t>
            </a:r>
            <a:r>
              <a:rPr lang="en-GB" sz="3800" dirty="0" err="1"/>
              <a:t>af</a:t>
            </a:r>
            <a:r>
              <a:rPr lang="en-GB" sz="3800" dirty="0"/>
              <a:t>[</a:t>
            </a:r>
            <a:r>
              <a:rPr lang="en-GB" sz="3800" dirty="0" err="1"/>
              <a:t>icarx</a:t>
            </a:r>
            <a:r>
              <a:rPr lang="en-GB" sz="3800" dirty="0"/>
              <a:t> `</a:t>
            </a:r>
            <a:r>
              <a:rPr lang="en-GB" sz="3800" dirty="0" err="1"/>
              <a:t>ebol`nqy</a:t>
            </a:r>
            <a:r>
              <a:rPr lang="en-GB" sz="3800" dirty="0"/>
              <a:t>].</a:t>
            </a:r>
          </a:p>
        </p:txBody>
      </p:sp>
    </p:spTree>
    <p:extLst>
      <p:ext uri="{BB962C8B-B14F-4D97-AF65-F5344CB8AC3E}">
        <p14:creationId xmlns:p14="http://schemas.microsoft.com/office/powerpoint/2010/main" val="1802897956"/>
      </p:ext>
    </p:extLst>
  </p:cSld>
  <p:clrMapOvr>
    <a:masterClrMapping/>
  </p:clrMapOvr>
</p:sld>
</file>

<file path=ppt/slides/slide139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02098-E461-4230-985A-12E74DDE73CB}"/>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60C870E0-86B4-41DA-B438-09D6250E9879}"/>
              </a:ext>
            </a:extLst>
          </p:cNvPr>
          <p:cNvSpPr>
            <a:spLocks noGrp="1"/>
          </p:cNvSpPr>
          <p:nvPr>
            <p:ph type="body" sz="quarter" idx="10"/>
          </p:nvPr>
        </p:nvSpPr>
        <p:spPr>
          <a:xfrm>
            <a:off x="0" y="5800725"/>
            <a:ext cx="9144000" cy="1050650"/>
          </a:xfrm>
        </p:spPr>
        <p:txBody>
          <a:bodyPr/>
          <a:lstStyle/>
          <a:p>
            <a:r>
              <a:rPr lang="ar-EG" sz="3400" dirty="0"/>
              <a:t>أووه أفموشي نيم ني رومي: هوس ماي رومي إنريف شينهيت: شا انتيف سوتي إن نين إبسيشي: هيتين تيف باروسيا إثؤاب.</a:t>
            </a:r>
            <a:endParaRPr lang="en-GB" sz="3400" dirty="0"/>
          </a:p>
        </p:txBody>
      </p:sp>
      <p:sp>
        <p:nvSpPr>
          <p:cNvPr id="4" name="Text Placeholder 3">
            <a:extLst>
              <a:ext uri="{FF2B5EF4-FFF2-40B4-BE49-F238E27FC236}">
                <a16:creationId xmlns:a16="http://schemas.microsoft.com/office/drawing/2014/main" id="{6463067E-7EEE-4F3B-9F28-5DCD80C50D7E}"/>
              </a:ext>
            </a:extLst>
          </p:cNvPr>
          <p:cNvSpPr>
            <a:spLocks noGrp="1"/>
          </p:cNvSpPr>
          <p:nvPr>
            <p:ph type="body" sz="quarter" idx="11"/>
          </p:nvPr>
        </p:nvSpPr>
        <p:spPr>
          <a:xfrm>
            <a:off x="0" y="3710609"/>
            <a:ext cx="9144000" cy="958504"/>
          </a:xfrm>
        </p:spPr>
        <p:txBody>
          <a:bodyPr/>
          <a:lstStyle/>
          <a:p>
            <a:r>
              <a:rPr lang="ar-EG" sz="3600" dirty="0"/>
              <a:t>ومشى مع الناس، كرؤوف ومحب للبشر، حتى خلص نفوسنا، بظهوره المقدس. </a:t>
            </a:r>
            <a:endParaRPr lang="en-GB" sz="3600" dirty="0"/>
          </a:p>
        </p:txBody>
      </p:sp>
      <p:sp>
        <p:nvSpPr>
          <p:cNvPr id="5" name="Text Placeholder 4">
            <a:extLst>
              <a:ext uri="{FF2B5EF4-FFF2-40B4-BE49-F238E27FC236}">
                <a16:creationId xmlns:a16="http://schemas.microsoft.com/office/drawing/2014/main" id="{C587A758-6254-42B8-BDE7-B99698B3CA44}"/>
              </a:ext>
            </a:extLst>
          </p:cNvPr>
          <p:cNvSpPr>
            <a:spLocks noGrp="1"/>
          </p:cNvSpPr>
          <p:nvPr>
            <p:ph type="body" sz="quarter" idx="12"/>
          </p:nvPr>
        </p:nvSpPr>
        <p:spPr>
          <a:xfrm>
            <a:off x="0" y="4669113"/>
            <a:ext cx="9144000" cy="888724"/>
          </a:xfrm>
        </p:spPr>
        <p:txBody>
          <a:bodyPr/>
          <a:lstStyle/>
          <a:p>
            <a:r>
              <a:rPr lang="en-GB" sz="3400" dirty="0" err="1"/>
              <a:t>Ouoh</a:t>
            </a:r>
            <a:r>
              <a:rPr lang="en-GB" sz="3400" dirty="0"/>
              <a:t> </a:t>
            </a:r>
            <a:r>
              <a:rPr lang="en-GB" sz="3400" dirty="0" err="1"/>
              <a:t>afmosi</a:t>
            </a:r>
            <a:r>
              <a:rPr lang="en-GB" sz="3400" dirty="0"/>
              <a:t> </a:t>
            </a:r>
            <a:r>
              <a:rPr lang="en-GB" sz="3400" dirty="0" err="1"/>
              <a:t>nem</a:t>
            </a:r>
            <a:r>
              <a:rPr lang="en-GB" sz="3400" dirty="0"/>
              <a:t> </a:t>
            </a:r>
            <a:r>
              <a:rPr lang="en-GB" sz="3400" dirty="0" err="1"/>
              <a:t>nirwmi</a:t>
            </a:r>
            <a:r>
              <a:rPr lang="en-GB" sz="3400" dirty="0"/>
              <a:t>@ </a:t>
            </a:r>
            <a:r>
              <a:rPr lang="en-GB" sz="3400" dirty="0" err="1"/>
              <a:t>hwc</a:t>
            </a:r>
            <a:r>
              <a:rPr lang="en-GB" sz="3400" dirty="0"/>
              <a:t> </a:t>
            </a:r>
            <a:r>
              <a:rPr lang="en-GB" sz="3400" dirty="0" err="1"/>
              <a:t>mairwmi</a:t>
            </a:r>
            <a:r>
              <a:rPr lang="en-GB" sz="3400" dirty="0"/>
              <a:t> `</a:t>
            </a:r>
            <a:r>
              <a:rPr lang="en-GB" sz="3400" dirty="0" err="1"/>
              <a:t>nrefsenhyt</a:t>
            </a:r>
            <a:r>
              <a:rPr lang="en-GB" sz="3400" dirty="0"/>
              <a:t>@ </a:t>
            </a:r>
            <a:r>
              <a:rPr lang="en-GB" sz="3400" dirty="0" err="1"/>
              <a:t>sa`ntefcw</a:t>
            </a:r>
            <a:r>
              <a:rPr lang="en-GB" sz="3400" dirty="0"/>
              <a:t>] `</a:t>
            </a:r>
            <a:r>
              <a:rPr lang="en-GB" sz="3400" dirty="0" err="1"/>
              <a:t>nnen'u,y</a:t>
            </a:r>
            <a:r>
              <a:rPr lang="en-GB" sz="3400" dirty="0"/>
              <a:t>@ </a:t>
            </a:r>
            <a:r>
              <a:rPr lang="en-GB" sz="3400" dirty="0" err="1"/>
              <a:t>hiten</a:t>
            </a:r>
            <a:r>
              <a:rPr lang="en-GB" sz="3400" dirty="0"/>
              <a:t> </a:t>
            </a:r>
            <a:r>
              <a:rPr lang="en-GB" sz="3400" dirty="0" err="1"/>
              <a:t>tefparouci`a</a:t>
            </a:r>
            <a:r>
              <a:rPr lang="en-GB" sz="3400" dirty="0"/>
              <a:t> =e=;=u.</a:t>
            </a:r>
          </a:p>
        </p:txBody>
      </p:sp>
    </p:spTree>
    <p:extLst>
      <p:ext uri="{BB962C8B-B14F-4D97-AF65-F5344CB8AC3E}">
        <p14:creationId xmlns:p14="http://schemas.microsoft.com/office/powerpoint/2010/main" val="3872329643"/>
      </p:ext>
    </p:extLst>
  </p:cSld>
  <p:clrMapOvr>
    <a:masterClrMapping/>
  </p:clrMapOvr>
</p:sld>
</file>

<file path=ppt/slides/slide139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7FAA59-3B2E-46B3-AC0D-C192D6073ACC}"/>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A04201D8-5B5F-47C2-BFBF-693A2D85FFA0}"/>
              </a:ext>
            </a:extLst>
          </p:cNvPr>
          <p:cNvSpPr>
            <a:spLocks noGrp="1"/>
          </p:cNvSpPr>
          <p:nvPr>
            <p:ph type="body" sz="quarter" idx="10"/>
          </p:nvPr>
        </p:nvSpPr>
        <p:spPr>
          <a:xfrm>
            <a:off x="0" y="5808385"/>
            <a:ext cx="9144000" cy="1042989"/>
          </a:xfrm>
        </p:spPr>
        <p:txBody>
          <a:bodyPr/>
          <a:lstStyle/>
          <a:p>
            <a:r>
              <a:rPr lang="ar-EG" sz="3600" dirty="0"/>
              <a:t>مارين أوو أوشت إمبين سوتير: بى ماى رومى إن آغاثوس: چيه إنثوف أف شينهيت خارون: أفئى أووه أفسوتي إممون.</a:t>
            </a:r>
            <a:endParaRPr lang="en-GB" sz="3600" dirty="0"/>
          </a:p>
        </p:txBody>
      </p:sp>
      <p:sp>
        <p:nvSpPr>
          <p:cNvPr id="4" name="Text Placeholder 3">
            <a:extLst>
              <a:ext uri="{FF2B5EF4-FFF2-40B4-BE49-F238E27FC236}">
                <a16:creationId xmlns:a16="http://schemas.microsoft.com/office/drawing/2014/main" id="{4FF8222C-6FF2-4EC7-A17C-C3F790935D21}"/>
              </a:ext>
            </a:extLst>
          </p:cNvPr>
          <p:cNvSpPr>
            <a:spLocks noGrp="1"/>
          </p:cNvSpPr>
          <p:nvPr>
            <p:ph type="body" sz="quarter" idx="11"/>
          </p:nvPr>
        </p:nvSpPr>
        <p:spPr>
          <a:xfrm>
            <a:off x="0" y="3710609"/>
            <a:ext cx="9144000" cy="1042988"/>
          </a:xfrm>
        </p:spPr>
        <p:txBody>
          <a:bodyPr/>
          <a:lstStyle/>
          <a:p>
            <a:r>
              <a:rPr lang="ar-EG" sz="3600" dirty="0"/>
              <a:t>فلنسجد لمخلصنا، محب البشر الصالح، لأنه ترأف علينا، اتى وخلصنا.</a:t>
            </a:r>
            <a:endParaRPr lang="en-GB" sz="3600" dirty="0"/>
          </a:p>
        </p:txBody>
      </p:sp>
      <p:sp>
        <p:nvSpPr>
          <p:cNvPr id="5" name="Text Placeholder 4">
            <a:extLst>
              <a:ext uri="{FF2B5EF4-FFF2-40B4-BE49-F238E27FC236}">
                <a16:creationId xmlns:a16="http://schemas.microsoft.com/office/drawing/2014/main" id="{47E70663-4AC4-412B-9949-F7231ED1AEBF}"/>
              </a:ext>
            </a:extLst>
          </p:cNvPr>
          <p:cNvSpPr>
            <a:spLocks noGrp="1"/>
          </p:cNvSpPr>
          <p:nvPr>
            <p:ph type="body" sz="quarter" idx="12"/>
          </p:nvPr>
        </p:nvSpPr>
        <p:spPr>
          <a:xfrm>
            <a:off x="0" y="4743450"/>
            <a:ext cx="9144000" cy="1042988"/>
          </a:xfrm>
        </p:spPr>
        <p:txBody>
          <a:bodyPr/>
          <a:lstStyle/>
          <a:p>
            <a:r>
              <a:rPr lang="en-GB" sz="3700" dirty="0" err="1"/>
              <a:t>Marenouwst</a:t>
            </a:r>
            <a:r>
              <a:rPr lang="en-GB" sz="3700" dirty="0"/>
              <a:t> `</a:t>
            </a:r>
            <a:r>
              <a:rPr lang="en-GB" sz="3700" dirty="0" err="1"/>
              <a:t>mpenCwtyr</a:t>
            </a:r>
            <a:r>
              <a:rPr lang="en-GB" sz="3700" dirty="0"/>
              <a:t>@ </a:t>
            </a:r>
            <a:r>
              <a:rPr lang="en-GB" sz="3700" dirty="0" err="1"/>
              <a:t>pimairwmi</a:t>
            </a:r>
            <a:r>
              <a:rPr lang="en-GB" sz="3700" dirty="0"/>
              <a:t> `</a:t>
            </a:r>
            <a:r>
              <a:rPr lang="en-GB" sz="3700" dirty="0" err="1"/>
              <a:t>n`aga;oc</a:t>
            </a:r>
            <a:r>
              <a:rPr lang="en-GB" sz="3700" dirty="0"/>
              <a:t>@ je `</a:t>
            </a:r>
            <a:r>
              <a:rPr lang="en-GB" sz="3700" dirty="0" err="1"/>
              <a:t>n;of</a:t>
            </a:r>
            <a:r>
              <a:rPr lang="en-GB" sz="3700" dirty="0"/>
              <a:t> </a:t>
            </a:r>
            <a:r>
              <a:rPr lang="en-GB" sz="3700" dirty="0" err="1"/>
              <a:t>afsenhyt</a:t>
            </a:r>
            <a:r>
              <a:rPr lang="en-GB" sz="3700" dirty="0"/>
              <a:t> </a:t>
            </a:r>
            <a:r>
              <a:rPr lang="en-GB" sz="3700" dirty="0" err="1"/>
              <a:t>qaron</a:t>
            </a:r>
            <a:r>
              <a:rPr lang="en-GB" sz="3700" dirty="0"/>
              <a:t>@ </a:t>
            </a:r>
            <a:r>
              <a:rPr lang="en-GB" sz="3700" dirty="0" err="1"/>
              <a:t>af`i</a:t>
            </a:r>
            <a:r>
              <a:rPr lang="en-GB" sz="3700" dirty="0"/>
              <a:t> </a:t>
            </a:r>
            <a:r>
              <a:rPr lang="en-GB" sz="3700" dirty="0" err="1"/>
              <a:t>ouoh</a:t>
            </a:r>
            <a:r>
              <a:rPr lang="en-GB" sz="3700" dirty="0"/>
              <a:t> </a:t>
            </a:r>
            <a:r>
              <a:rPr lang="en-GB" sz="3700" dirty="0" err="1"/>
              <a:t>afcw</a:t>
            </a:r>
            <a:r>
              <a:rPr lang="en-GB" sz="3700" dirty="0"/>
              <a:t>] `</a:t>
            </a:r>
            <a:r>
              <a:rPr lang="en-GB" sz="3700" dirty="0" err="1"/>
              <a:t>mmon</a:t>
            </a:r>
            <a:r>
              <a:rPr lang="en-GB" sz="3700" dirty="0"/>
              <a:t>.</a:t>
            </a:r>
          </a:p>
        </p:txBody>
      </p:sp>
    </p:spTree>
    <p:extLst>
      <p:ext uri="{BB962C8B-B14F-4D97-AF65-F5344CB8AC3E}">
        <p14:creationId xmlns:p14="http://schemas.microsoft.com/office/powerpoint/2010/main" val="337310726"/>
      </p:ext>
    </p:extLst>
  </p:cSld>
  <p:clrMapOvr>
    <a:masterClrMapping/>
  </p:clrMapOvr>
</p:sld>
</file>

<file path=ppt/slides/slide139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2FE71-703D-4C78-BFE6-E7215E92AC6E}"/>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554FE8D9-DDF3-4008-830D-1F4E31C01FD3}"/>
              </a:ext>
            </a:extLst>
          </p:cNvPr>
          <p:cNvSpPr>
            <a:spLocks noGrp="1"/>
          </p:cNvSpPr>
          <p:nvPr>
            <p:ph type="body" sz="quarter" idx="10"/>
          </p:nvPr>
        </p:nvSpPr>
        <p:spPr/>
        <p:txBody>
          <a:bodyPr/>
          <a:lstStyle/>
          <a:p>
            <a:r>
              <a:rPr lang="ar-EG" dirty="0"/>
              <a:t>شيريه نيه أو تي بارثينوس: تي أوورو إممى إن آليثينى: </a:t>
            </a:r>
            <a:endParaRPr lang="en-GB" dirty="0"/>
          </a:p>
        </p:txBody>
      </p:sp>
      <p:sp>
        <p:nvSpPr>
          <p:cNvPr id="4" name="Text Placeholder 3">
            <a:extLst>
              <a:ext uri="{FF2B5EF4-FFF2-40B4-BE49-F238E27FC236}">
                <a16:creationId xmlns:a16="http://schemas.microsoft.com/office/drawing/2014/main" id="{37E5B317-FDE3-457E-9814-903E9D49188E}"/>
              </a:ext>
            </a:extLst>
          </p:cNvPr>
          <p:cNvSpPr>
            <a:spLocks noGrp="1"/>
          </p:cNvSpPr>
          <p:nvPr>
            <p:ph type="body" sz="quarter" idx="11"/>
          </p:nvPr>
        </p:nvSpPr>
        <p:spPr/>
        <p:txBody>
          <a:bodyPr/>
          <a:lstStyle/>
          <a:p>
            <a:r>
              <a:rPr lang="ar-EG" dirty="0"/>
              <a:t>السلام لك أيتها العذراء، الملكة الحقيقية الحقانية، </a:t>
            </a:r>
            <a:endParaRPr lang="en-GB" dirty="0"/>
          </a:p>
        </p:txBody>
      </p:sp>
      <p:sp>
        <p:nvSpPr>
          <p:cNvPr id="5" name="Text Placeholder 4">
            <a:extLst>
              <a:ext uri="{FF2B5EF4-FFF2-40B4-BE49-F238E27FC236}">
                <a16:creationId xmlns:a16="http://schemas.microsoft.com/office/drawing/2014/main" id="{A202396C-E2FF-4F47-84D4-9333A5C7AC77}"/>
              </a:ext>
            </a:extLst>
          </p:cNvPr>
          <p:cNvSpPr>
            <a:spLocks noGrp="1"/>
          </p:cNvSpPr>
          <p:nvPr>
            <p:ph type="body" sz="quarter" idx="12"/>
          </p:nvPr>
        </p:nvSpPr>
        <p:spPr/>
        <p:txBody>
          <a:bodyPr/>
          <a:lstStyle/>
          <a:p>
            <a:r>
              <a:rPr lang="en-GB" sz="4400" dirty="0"/>
              <a:t>&lt;ere ne `w ]</a:t>
            </a:r>
            <a:r>
              <a:rPr lang="en-GB" sz="4400" dirty="0" err="1"/>
              <a:t>Par;enoc</a:t>
            </a:r>
            <a:r>
              <a:rPr lang="en-GB" sz="4400" dirty="0"/>
              <a:t>@ ]</a:t>
            </a:r>
            <a:r>
              <a:rPr lang="en-GB" sz="4400" dirty="0" err="1"/>
              <a:t>ourw</a:t>
            </a:r>
            <a:r>
              <a:rPr lang="en-GB" sz="4400" dirty="0"/>
              <a:t> `</a:t>
            </a:r>
            <a:r>
              <a:rPr lang="en-GB" sz="4400" dirty="0" err="1"/>
              <a:t>mmyi</a:t>
            </a:r>
            <a:r>
              <a:rPr lang="en-GB" sz="4400" dirty="0"/>
              <a:t> `</a:t>
            </a:r>
            <a:r>
              <a:rPr lang="en-GB" sz="4400" dirty="0" err="1"/>
              <a:t>n`aly;iny</a:t>
            </a:r>
            <a:r>
              <a:rPr lang="en-GB" sz="4400" dirty="0"/>
              <a:t>@</a:t>
            </a:r>
          </a:p>
        </p:txBody>
      </p:sp>
    </p:spTree>
    <p:extLst>
      <p:ext uri="{BB962C8B-B14F-4D97-AF65-F5344CB8AC3E}">
        <p14:creationId xmlns:p14="http://schemas.microsoft.com/office/powerpoint/2010/main" val="2888812560"/>
      </p:ext>
    </p:extLst>
  </p:cSld>
  <p:clrMapOvr>
    <a:masterClrMapping/>
  </p:clrMapOvr>
</p:sld>
</file>

<file path=ppt/slides/slide139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B9D083-CB05-4328-8F0A-BE4016863EF4}"/>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D292847D-7B19-4593-8438-6C0F360487B4}"/>
              </a:ext>
            </a:extLst>
          </p:cNvPr>
          <p:cNvSpPr>
            <a:spLocks noGrp="1"/>
          </p:cNvSpPr>
          <p:nvPr>
            <p:ph type="body" sz="quarter" idx="10"/>
          </p:nvPr>
        </p:nvSpPr>
        <p:spPr/>
        <p:txBody>
          <a:bodyPr/>
          <a:lstStyle/>
          <a:p>
            <a:r>
              <a:rPr lang="ar-EG" dirty="0"/>
              <a:t>شيريه إبشوشو إنتيه بين جينوس: آريه إجفو نان إن إممانوئيل. </a:t>
            </a:r>
            <a:endParaRPr lang="en-GB" dirty="0"/>
          </a:p>
        </p:txBody>
      </p:sp>
      <p:sp>
        <p:nvSpPr>
          <p:cNvPr id="4" name="Text Placeholder 3">
            <a:extLst>
              <a:ext uri="{FF2B5EF4-FFF2-40B4-BE49-F238E27FC236}">
                <a16:creationId xmlns:a16="http://schemas.microsoft.com/office/drawing/2014/main" id="{9CD9BF19-9350-4D0B-86F7-EF9176E3F4EB}"/>
              </a:ext>
            </a:extLst>
          </p:cNvPr>
          <p:cNvSpPr>
            <a:spLocks noGrp="1"/>
          </p:cNvSpPr>
          <p:nvPr>
            <p:ph type="body" sz="quarter" idx="11"/>
          </p:nvPr>
        </p:nvSpPr>
        <p:spPr/>
        <p:txBody>
          <a:bodyPr anchor="ctr"/>
          <a:lstStyle/>
          <a:p>
            <a:r>
              <a:rPr lang="ar-EG" dirty="0"/>
              <a:t>السلام لفخر جنسنا، ولدت لنا عمانوئيل. </a:t>
            </a:r>
            <a:endParaRPr lang="en-GB" dirty="0"/>
          </a:p>
        </p:txBody>
      </p:sp>
      <p:sp>
        <p:nvSpPr>
          <p:cNvPr id="5" name="Text Placeholder 4">
            <a:extLst>
              <a:ext uri="{FF2B5EF4-FFF2-40B4-BE49-F238E27FC236}">
                <a16:creationId xmlns:a16="http://schemas.microsoft.com/office/drawing/2014/main" id="{824F90C7-E84D-41C6-8B28-D111A383973F}"/>
              </a:ext>
            </a:extLst>
          </p:cNvPr>
          <p:cNvSpPr>
            <a:spLocks noGrp="1"/>
          </p:cNvSpPr>
          <p:nvPr>
            <p:ph type="body" sz="quarter" idx="12"/>
          </p:nvPr>
        </p:nvSpPr>
        <p:spPr/>
        <p:txBody>
          <a:bodyPr/>
          <a:lstStyle/>
          <a:p>
            <a:r>
              <a:rPr lang="en-GB" dirty="0"/>
              <a:t>,ere `</a:t>
            </a:r>
            <a:r>
              <a:rPr lang="en-GB" dirty="0" err="1"/>
              <a:t>psousou</a:t>
            </a:r>
            <a:r>
              <a:rPr lang="en-GB" dirty="0"/>
              <a:t> `</a:t>
            </a:r>
            <a:r>
              <a:rPr lang="en-GB" dirty="0" err="1"/>
              <a:t>nte</a:t>
            </a:r>
            <a:r>
              <a:rPr lang="en-GB" dirty="0"/>
              <a:t> </a:t>
            </a:r>
            <a:r>
              <a:rPr lang="en-GB" dirty="0" err="1"/>
              <a:t>pengenoc</a:t>
            </a:r>
            <a:r>
              <a:rPr lang="en-GB" dirty="0"/>
              <a:t>@ `</a:t>
            </a:r>
            <a:r>
              <a:rPr lang="en-GB" dirty="0" err="1"/>
              <a:t>are`jvo</a:t>
            </a:r>
            <a:r>
              <a:rPr lang="en-GB" dirty="0"/>
              <a:t> nan `</a:t>
            </a:r>
            <a:r>
              <a:rPr lang="en-GB" dirty="0" err="1"/>
              <a:t>nEmmanouyl</a:t>
            </a:r>
            <a:r>
              <a:rPr lang="en-GB" dirty="0"/>
              <a:t>.</a:t>
            </a:r>
          </a:p>
        </p:txBody>
      </p:sp>
    </p:spTree>
    <p:extLst>
      <p:ext uri="{BB962C8B-B14F-4D97-AF65-F5344CB8AC3E}">
        <p14:creationId xmlns:p14="http://schemas.microsoft.com/office/powerpoint/2010/main" val="774791964"/>
      </p:ext>
    </p:extLst>
  </p:cSld>
  <p:clrMapOvr>
    <a:masterClrMapping/>
  </p:clrMapOvr>
</p:sld>
</file>

<file path=ppt/slides/slide139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F2DC6-9E15-42A8-A378-A26588768A0F}"/>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19B15A5C-6A07-457B-AC9A-1861AF13A95C}"/>
              </a:ext>
            </a:extLst>
          </p:cNvPr>
          <p:cNvSpPr>
            <a:spLocks noGrp="1"/>
          </p:cNvSpPr>
          <p:nvPr>
            <p:ph type="body" sz="quarter" idx="10"/>
          </p:nvPr>
        </p:nvSpPr>
        <p:spPr>
          <a:xfrm>
            <a:off x="0" y="5815013"/>
            <a:ext cx="9144000" cy="1036362"/>
          </a:xfrm>
        </p:spPr>
        <p:txBody>
          <a:bodyPr/>
          <a:lstStyle/>
          <a:p>
            <a:r>
              <a:rPr lang="ar-EG" sz="3200" dirty="0"/>
              <a:t>تين تيهو آرى بين ميفى: أوتى إبروسطاتيس إيه تين هوت: ناهرين بين تشويس إيسوس بخرستوس: إنتيف كانين نوفي نان إيفول.</a:t>
            </a:r>
            <a:endParaRPr lang="en-GB" sz="3200" dirty="0"/>
          </a:p>
        </p:txBody>
      </p:sp>
      <p:sp>
        <p:nvSpPr>
          <p:cNvPr id="4" name="Text Placeholder 3">
            <a:extLst>
              <a:ext uri="{FF2B5EF4-FFF2-40B4-BE49-F238E27FC236}">
                <a16:creationId xmlns:a16="http://schemas.microsoft.com/office/drawing/2014/main" id="{836DEEF0-57FC-4F14-BE10-ED37B1E5A36F}"/>
              </a:ext>
            </a:extLst>
          </p:cNvPr>
          <p:cNvSpPr>
            <a:spLocks noGrp="1"/>
          </p:cNvSpPr>
          <p:nvPr>
            <p:ph type="body" sz="quarter" idx="11"/>
          </p:nvPr>
        </p:nvSpPr>
        <p:spPr>
          <a:xfrm>
            <a:off x="0" y="3710609"/>
            <a:ext cx="9144000" cy="1036362"/>
          </a:xfrm>
        </p:spPr>
        <p:txBody>
          <a:bodyPr/>
          <a:lstStyle/>
          <a:p>
            <a:r>
              <a:rPr lang="ar-EG" sz="3600" dirty="0"/>
              <a:t>نسألك أذكرينا، أيتها الشفيعة المؤتمنة، أمام ربنا يسوع المسيح، ليغفر لنا خطايانا. </a:t>
            </a:r>
            <a:endParaRPr lang="en-GB" sz="3600" dirty="0"/>
          </a:p>
        </p:txBody>
      </p:sp>
      <p:sp>
        <p:nvSpPr>
          <p:cNvPr id="5" name="Text Placeholder 4">
            <a:extLst>
              <a:ext uri="{FF2B5EF4-FFF2-40B4-BE49-F238E27FC236}">
                <a16:creationId xmlns:a16="http://schemas.microsoft.com/office/drawing/2014/main" id="{410A8BE5-060A-43DB-AA73-2125C25482FD}"/>
              </a:ext>
            </a:extLst>
          </p:cNvPr>
          <p:cNvSpPr>
            <a:spLocks noGrp="1"/>
          </p:cNvSpPr>
          <p:nvPr>
            <p:ph type="body" sz="quarter" idx="12"/>
          </p:nvPr>
        </p:nvSpPr>
        <p:spPr>
          <a:xfrm>
            <a:off x="0" y="4778651"/>
            <a:ext cx="9144000" cy="1036362"/>
          </a:xfrm>
        </p:spPr>
        <p:txBody>
          <a:bodyPr/>
          <a:lstStyle/>
          <a:p>
            <a:r>
              <a:rPr lang="en-GB" sz="3600" dirty="0"/>
              <a:t>Ten]</a:t>
            </a:r>
            <a:r>
              <a:rPr lang="en-GB" sz="3600" dirty="0" err="1"/>
              <a:t>ho</a:t>
            </a:r>
            <a:r>
              <a:rPr lang="en-GB" sz="3600" dirty="0"/>
              <a:t> `</a:t>
            </a:r>
            <a:r>
              <a:rPr lang="en-GB" sz="3600" dirty="0" err="1"/>
              <a:t>aripenmeu`i</a:t>
            </a:r>
            <a:r>
              <a:rPr lang="en-GB" sz="3600" dirty="0"/>
              <a:t>@ `w ]`</a:t>
            </a:r>
            <a:r>
              <a:rPr lang="en-GB" sz="3600" dirty="0" err="1"/>
              <a:t>proctatyc</a:t>
            </a:r>
            <a:r>
              <a:rPr lang="en-GB" sz="3600" dirty="0"/>
              <a:t> `</a:t>
            </a:r>
            <a:r>
              <a:rPr lang="en-GB" sz="3600" dirty="0" err="1"/>
              <a:t>etenhot</a:t>
            </a:r>
            <a:r>
              <a:rPr lang="en-GB" sz="3600" dirty="0"/>
              <a:t>@ </a:t>
            </a:r>
            <a:r>
              <a:rPr lang="en-GB" sz="3600" dirty="0" err="1"/>
              <a:t>nahren</a:t>
            </a:r>
            <a:r>
              <a:rPr lang="en-GB" sz="3600" dirty="0"/>
              <a:t> pen=o=c I=y=c P=,=c@ `</a:t>
            </a:r>
            <a:r>
              <a:rPr lang="en-GB" sz="3600" dirty="0" err="1"/>
              <a:t>ntef,a</a:t>
            </a:r>
            <a:r>
              <a:rPr lang="en-GB" sz="3600" dirty="0"/>
              <a:t> </a:t>
            </a:r>
            <a:r>
              <a:rPr lang="en-GB" sz="3600" dirty="0" err="1"/>
              <a:t>nennobi</a:t>
            </a:r>
            <a:r>
              <a:rPr lang="en-GB" sz="3600" dirty="0"/>
              <a:t> nan `</a:t>
            </a:r>
            <a:r>
              <a:rPr lang="en-GB" sz="3600" dirty="0" err="1"/>
              <a:t>ebol</a:t>
            </a:r>
            <a:r>
              <a:rPr lang="en-GB" sz="3600" dirty="0"/>
              <a:t>.</a:t>
            </a:r>
          </a:p>
        </p:txBody>
      </p:sp>
      <p:sp>
        <p:nvSpPr>
          <p:cNvPr id="6" name="TextBox 5">
            <a:hlinkClick r:id="rId3" action="ppaction://hlinksldjump"/>
            <a:extLst>
              <a:ext uri="{FF2B5EF4-FFF2-40B4-BE49-F238E27FC236}">
                <a16:creationId xmlns:a16="http://schemas.microsoft.com/office/drawing/2014/main" id="{C97B929C-92A2-415B-9172-E3B05724D22E}"/>
              </a:ext>
            </a:extLst>
          </p:cNvPr>
          <p:cNvSpPr txBox="1"/>
          <p:nvPr/>
        </p:nvSpPr>
        <p:spPr>
          <a:xfrm>
            <a:off x="8175812" y="3248944"/>
            <a:ext cx="968188" cy="461665"/>
          </a:xfrm>
          <a:prstGeom prst="rect">
            <a:avLst/>
          </a:prstGeom>
          <a:noFill/>
        </p:spPr>
        <p:txBody>
          <a:bodyPr wrap="square" rtlCol="0">
            <a:spAutoFit/>
          </a:bodyPr>
          <a:lstStyle/>
          <a:p>
            <a:pPr algn="ctr" rtl="1"/>
            <a:r>
              <a:rPr lang="ar-EG" sz="2400" b="1" u="sng" dirty="0">
                <a:solidFill>
                  <a:srgbClr val="FFC000"/>
                </a:solidFill>
              </a:rPr>
              <a:t>الدفنار</a:t>
            </a:r>
            <a:endParaRPr lang="en-GB" sz="2400" b="1" u="sng" dirty="0">
              <a:solidFill>
                <a:srgbClr val="FFC000"/>
              </a:solidFill>
            </a:endParaRPr>
          </a:p>
        </p:txBody>
      </p:sp>
    </p:spTree>
    <p:extLst>
      <p:ext uri="{BB962C8B-B14F-4D97-AF65-F5344CB8AC3E}">
        <p14:creationId xmlns:p14="http://schemas.microsoft.com/office/powerpoint/2010/main" val="3726597112"/>
      </p:ext>
    </p:extLst>
  </p:cSld>
  <p:clrMapOvr>
    <a:masterClrMapping/>
  </p:clrMapOvr>
</p:sld>
</file>

<file path=ppt/slides/slide139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863D94-BBD5-4C6A-9739-860ECAE8A0E6}"/>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B477ADC1-5B4B-4057-AF72-33F89A570555}"/>
              </a:ext>
            </a:extLst>
          </p:cNvPr>
          <p:cNvSpPr>
            <a:spLocks noGrp="1"/>
          </p:cNvSpPr>
          <p:nvPr>
            <p:ph type="body" sz="quarter" idx="10"/>
          </p:nvPr>
        </p:nvSpPr>
        <p:spPr/>
        <p:txBody>
          <a:bodyPr/>
          <a:lstStyle/>
          <a:p>
            <a:r>
              <a:rPr lang="ar-EG" dirty="0"/>
              <a:t>إفنوتي بي آت إشناڤ إيروف: خاجوؤ إن ني إيه أون تيرو:</a:t>
            </a:r>
            <a:endParaRPr lang="en-GB" dirty="0"/>
          </a:p>
        </p:txBody>
      </p:sp>
      <p:sp>
        <p:nvSpPr>
          <p:cNvPr id="4" name="Text Placeholder 3">
            <a:extLst>
              <a:ext uri="{FF2B5EF4-FFF2-40B4-BE49-F238E27FC236}">
                <a16:creationId xmlns:a16="http://schemas.microsoft.com/office/drawing/2014/main" id="{C9691AC8-8FD3-4AAB-A7F4-A11008EA5004}"/>
              </a:ext>
            </a:extLst>
          </p:cNvPr>
          <p:cNvSpPr>
            <a:spLocks noGrp="1"/>
          </p:cNvSpPr>
          <p:nvPr>
            <p:ph type="body" sz="quarter" idx="11"/>
          </p:nvPr>
        </p:nvSpPr>
        <p:spPr/>
        <p:txBody>
          <a:bodyPr anchor="ctr"/>
          <a:lstStyle/>
          <a:p>
            <a:r>
              <a:rPr lang="ar-EG" dirty="0"/>
              <a:t>الله الغير المنظور، قبل كل الدهور، </a:t>
            </a:r>
            <a:endParaRPr lang="en-GB" dirty="0"/>
          </a:p>
        </p:txBody>
      </p:sp>
      <p:sp>
        <p:nvSpPr>
          <p:cNvPr id="5" name="Text Placeholder 4">
            <a:extLst>
              <a:ext uri="{FF2B5EF4-FFF2-40B4-BE49-F238E27FC236}">
                <a16:creationId xmlns:a16="http://schemas.microsoft.com/office/drawing/2014/main" id="{39841484-7109-4D63-89E0-C7F811AE806F}"/>
              </a:ext>
            </a:extLst>
          </p:cNvPr>
          <p:cNvSpPr>
            <a:spLocks noGrp="1"/>
          </p:cNvSpPr>
          <p:nvPr>
            <p:ph type="body" sz="quarter" idx="12"/>
          </p:nvPr>
        </p:nvSpPr>
        <p:spPr/>
        <p:txBody>
          <a:bodyPr/>
          <a:lstStyle/>
          <a:p>
            <a:r>
              <a:rPr lang="en-GB" sz="4400" dirty="0"/>
              <a:t>V] </a:t>
            </a:r>
            <a:r>
              <a:rPr lang="en-GB" sz="4400" dirty="0" err="1"/>
              <a:t>pi`at`snau</a:t>
            </a:r>
            <a:r>
              <a:rPr lang="en-GB" sz="4400" dirty="0"/>
              <a:t> `</a:t>
            </a:r>
            <a:r>
              <a:rPr lang="en-GB" sz="4400" dirty="0" err="1"/>
              <a:t>erof</a:t>
            </a:r>
            <a:r>
              <a:rPr lang="en-GB" sz="4400" dirty="0"/>
              <a:t>@ </a:t>
            </a:r>
            <a:r>
              <a:rPr lang="en-GB" sz="4400" dirty="0" err="1"/>
              <a:t>qajwou</a:t>
            </a:r>
            <a:r>
              <a:rPr lang="en-GB" sz="4400" dirty="0"/>
              <a:t> `</a:t>
            </a:r>
            <a:r>
              <a:rPr lang="en-GB" sz="4400" dirty="0" err="1"/>
              <a:t>nni`ewn</a:t>
            </a:r>
            <a:r>
              <a:rPr lang="en-GB" sz="4400" dirty="0"/>
              <a:t> </a:t>
            </a:r>
            <a:r>
              <a:rPr lang="en-GB" sz="4400" dirty="0" err="1"/>
              <a:t>tyrou</a:t>
            </a:r>
            <a:r>
              <a:rPr lang="en-GB" sz="4400" dirty="0"/>
              <a:t>@</a:t>
            </a:r>
          </a:p>
        </p:txBody>
      </p:sp>
    </p:spTree>
    <p:extLst>
      <p:ext uri="{BB962C8B-B14F-4D97-AF65-F5344CB8AC3E}">
        <p14:creationId xmlns:p14="http://schemas.microsoft.com/office/powerpoint/2010/main" val="271291334"/>
      </p:ext>
    </p:extLst>
  </p:cSld>
  <p:clrMapOvr>
    <a:masterClrMapping/>
  </p:clrMapOvr>
</p:sld>
</file>

<file path=ppt/slides/slide139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E5401-6E42-4269-8E03-7E3E69223057}"/>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AEF7B1B3-C2C3-4E13-90AF-43AE72216509}"/>
              </a:ext>
            </a:extLst>
          </p:cNvPr>
          <p:cNvSpPr>
            <a:spLocks noGrp="1"/>
          </p:cNvSpPr>
          <p:nvPr>
            <p:ph type="body" sz="quarter" idx="10"/>
          </p:nvPr>
        </p:nvSpPr>
        <p:spPr/>
        <p:txBody>
          <a:bodyPr/>
          <a:lstStyle/>
          <a:p>
            <a:r>
              <a:rPr lang="ar-EG" dirty="0"/>
              <a:t>أف إير إب إم إبشا إن ناڤ إيه بيف أو أو أوو: إنچيه مويسيس هيچين بي توؤ.</a:t>
            </a:r>
            <a:endParaRPr lang="en-GB" dirty="0"/>
          </a:p>
        </p:txBody>
      </p:sp>
      <p:sp>
        <p:nvSpPr>
          <p:cNvPr id="4" name="Text Placeholder 3">
            <a:extLst>
              <a:ext uri="{FF2B5EF4-FFF2-40B4-BE49-F238E27FC236}">
                <a16:creationId xmlns:a16="http://schemas.microsoft.com/office/drawing/2014/main" id="{FABEF91D-BB77-464A-B552-BE28B9AE66A8}"/>
              </a:ext>
            </a:extLst>
          </p:cNvPr>
          <p:cNvSpPr>
            <a:spLocks noGrp="1"/>
          </p:cNvSpPr>
          <p:nvPr>
            <p:ph type="body" sz="quarter" idx="11"/>
          </p:nvPr>
        </p:nvSpPr>
        <p:spPr/>
        <p:txBody>
          <a:bodyPr anchor="ctr"/>
          <a:lstStyle/>
          <a:p>
            <a:r>
              <a:rPr lang="ar-EG" dirty="0"/>
              <a:t>استحق أن يرى موسى، مجده على الجبل.</a:t>
            </a:r>
            <a:endParaRPr lang="en-GB" dirty="0"/>
          </a:p>
        </p:txBody>
      </p:sp>
      <p:sp>
        <p:nvSpPr>
          <p:cNvPr id="5" name="Text Placeholder 4">
            <a:extLst>
              <a:ext uri="{FF2B5EF4-FFF2-40B4-BE49-F238E27FC236}">
                <a16:creationId xmlns:a16="http://schemas.microsoft.com/office/drawing/2014/main" id="{108A7F36-DDF5-4E72-A11A-B3C1F620A3A8}"/>
              </a:ext>
            </a:extLst>
          </p:cNvPr>
          <p:cNvSpPr>
            <a:spLocks noGrp="1"/>
          </p:cNvSpPr>
          <p:nvPr>
            <p:ph type="body" sz="quarter" idx="12"/>
          </p:nvPr>
        </p:nvSpPr>
        <p:spPr/>
        <p:txBody>
          <a:bodyPr/>
          <a:lstStyle/>
          <a:p>
            <a:r>
              <a:rPr lang="en-GB" dirty="0" err="1"/>
              <a:t>afer`pem`psa</a:t>
            </a:r>
            <a:r>
              <a:rPr lang="en-GB" dirty="0"/>
              <a:t> `</a:t>
            </a:r>
            <a:r>
              <a:rPr lang="en-GB" dirty="0" err="1"/>
              <a:t>nnau</a:t>
            </a:r>
            <a:r>
              <a:rPr lang="en-GB" dirty="0"/>
              <a:t> `</a:t>
            </a:r>
            <a:r>
              <a:rPr lang="en-GB" dirty="0" err="1"/>
              <a:t>epef`wou</a:t>
            </a:r>
            <a:r>
              <a:rPr lang="en-GB" dirty="0"/>
              <a:t>@ `</a:t>
            </a:r>
            <a:r>
              <a:rPr lang="en-GB" dirty="0" err="1"/>
              <a:t>nje</a:t>
            </a:r>
            <a:r>
              <a:rPr lang="en-GB" dirty="0"/>
              <a:t> </a:t>
            </a:r>
            <a:r>
              <a:rPr lang="en-GB" dirty="0" err="1"/>
              <a:t>Mw`ucyc</a:t>
            </a:r>
            <a:r>
              <a:rPr lang="en-GB" dirty="0"/>
              <a:t> </a:t>
            </a:r>
            <a:r>
              <a:rPr lang="en-GB" dirty="0" err="1"/>
              <a:t>hijen</a:t>
            </a:r>
            <a:r>
              <a:rPr lang="en-GB" dirty="0"/>
              <a:t> </a:t>
            </a:r>
            <a:r>
              <a:rPr lang="en-GB" dirty="0" err="1"/>
              <a:t>pitwou</a:t>
            </a:r>
            <a:r>
              <a:rPr lang="en-GB" dirty="0"/>
              <a:t>.</a:t>
            </a:r>
          </a:p>
        </p:txBody>
      </p:sp>
    </p:spTree>
    <p:extLst>
      <p:ext uri="{BB962C8B-B14F-4D97-AF65-F5344CB8AC3E}">
        <p14:creationId xmlns:p14="http://schemas.microsoft.com/office/powerpoint/2010/main" val="2524447004"/>
      </p:ext>
    </p:extLst>
  </p:cSld>
  <p:clrMapOvr>
    <a:masterClrMapping/>
  </p:clrMapOvr>
</p:sld>
</file>

<file path=ppt/slides/slide139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F62543-67E6-4BC9-8422-3D406C97CC2B}"/>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1B15B846-7189-4AC3-A870-AB612425B3E0}"/>
              </a:ext>
            </a:extLst>
          </p:cNvPr>
          <p:cNvSpPr>
            <a:spLocks noGrp="1"/>
          </p:cNvSpPr>
          <p:nvPr>
            <p:ph type="body" sz="quarter" idx="10"/>
          </p:nvPr>
        </p:nvSpPr>
        <p:spPr/>
        <p:txBody>
          <a:bodyPr/>
          <a:lstStyle/>
          <a:p>
            <a:r>
              <a:rPr lang="ar-EG" dirty="0"/>
              <a:t>أفناڤ غار إيه بي ڤاطوس: إيه ريه بي إكروم موه إنخيتف:</a:t>
            </a:r>
            <a:endParaRPr lang="en-GB" dirty="0"/>
          </a:p>
        </p:txBody>
      </p:sp>
      <p:sp>
        <p:nvSpPr>
          <p:cNvPr id="4" name="Text Placeholder 3">
            <a:extLst>
              <a:ext uri="{FF2B5EF4-FFF2-40B4-BE49-F238E27FC236}">
                <a16:creationId xmlns:a16="http://schemas.microsoft.com/office/drawing/2014/main" id="{0A706F02-3606-4D61-8270-956D2D3571FA}"/>
              </a:ext>
            </a:extLst>
          </p:cNvPr>
          <p:cNvSpPr>
            <a:spLocks noGrp="1"/>
          </p:cNvSpPr>
          <p:nvPr>
            <p:ph type="body" sz="quarter" idx="11"/>
          </p:nvPr>
        </p:nvSpPr>
        <p:spPr/>
        <p:txBody>
          <a:bodyPr/>
          <a:lstStyle/>
          <a:p>
            <a:r>
              <a:rPr lang="ar-EG" dirty="0"/>
              <a:t>لأنه رأى العليقة، والنار مشتعلة فيها،</a:t>
            </a:r>
            <a:endParaRPr lang="en-GB" dirty="0"/>
          </a:p>
        </p:txBody>
      </p:sp>
      <p:sp>
        <p:nvSpPr>
          <p:cNvPr id="5" name="Text Placeholder 4">
            <a:extLst>
              <a:ext uri="{FF2B5EF4-FFF2-40B4-BE49-F238E27FC236}">
                <a16:creationId xmlns:a16="http://schemas.microsoft.com/office/drawing/2014/main" id="{152EB1A8-6A35-4152-94FF-B10F60B7D0A5}"/>
              </a:ext>
            </a:extLst>
          </p:cNvPr>
          <p:cNvSpPr>
            <a:spLocks noGrp="1"/>
          </p:cNvSpPr>
          <p:nvPr>
            <p:ph type="body" sz="quarter" idx="12"/>
          </p:nvPr>
        </p:nvSpPr>
        <p:spPr/>
        <p:txBody>
          <a:bodyPr/>
          <a:lstStyle/>
          <a:p>
            <a:r>
              <a:rPr lang="de-DE" sz="4400" dirty="0"/>
              <a:t>Afnau gar `epibatoc@ `ere pi`,rwm moh `nqytf@</a:t>
            </a:r>
            <a:endParaRPr lang="en-GB" sz="4400" dirty="0"/>
          </a:p>
        </p:txBody>
      </p:sp>
    </p:spTree>
    <p:extLst>
      <p:ext uri="{BB962C8B-B14F-4D97-AF65-F5344CB8AC3E}">
        <p14:creationId xmlns:p14="http://schemas.microsoft.com/office/powerpoint/2010/main" val="3886278006"/>
      </p:ext>
    </p:extLst>
  </p:cSld>
  <p:clrMapOvr>
    <a:masterClrMapping/>
  </p:clrMapOvr>
</p:sld>
</file>

<file path=ppt/slides/slide139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BCE4D-7922-4C1D-8F04-C46312BBCE23}"/>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ADA229A1-E716-4267-B686-0E0C29BF24DF}"/>
              </a:ext>
            </a:extLst>
          </p:cNvPr>
          <p:cNvSpPr>
            <a:spLocks noGrp="1"/>
          </p:cNvSpPr>
          <p:nvPr>
            <p:ph type="body" sz="quarter" idx="10"/>
          </p:nvPr>
        </p:nvSpPr>
        <p:spPr/>
        <p:txBody>
          <a:bodyPr/>
          <a:lstStyle/>
          <a:p>
            <a:r>
              <a:rPr lang="ar-EG" dirty="0"/>
              <a:t>أوذيه إمبوروكه إنچيه نيف إكلاذوس: أوذيه إمبيه نيف جوڤي طاكو.</a:t>
            </a:r>
            <a:endParaRPr lang="en-GB" dirty="0"/>
          </a:p>
        </p:txBody>
      </p:sp>
      <p:sp>
        <p:nvSpPr>
          <p:cNvPr id="4" name="Text Placeholder 3">
            <a:extLst>
              <a:ext uri="{FF2B5EF4-FFF2-40B4-BE49-F238E27FC236}">
                <a16:creationId xmlns:a16="http://schemas.microsoft.com/office/drawing/2014/main" id="{859A5D22-84C8-4584-93AC-47E2FA9EADDB}"/>
              </a:ext>
            </a:extLst>
          </p:cNvPr>
          <p:cNvSpPr>
            <a:spLocks noGrp="1"/>
          </p:cNvSpPr>
          <p:nvPr>
            <p:ph type="body" sz="quarter" idx="11"/>
          </p:nvPr>
        </p:nvSpPr>
        <p:spPr/>
        <p:txBody>
          <a:bodyPr anchor="ctr"/>
          <a:lstStyle/>
          <a:p>
            <a:r>
              <a:rPr lang="ar-EG" dirty="0"/>
              <a:t>و لم تحترق أغصانها، ولم يفسد ورقها.</a:t>
            </a:r>
            <a:endParaRPr lang="en-GB" dirty="0"/>
          </a:p>
        </p:txBody>
      </p:sp>
      <p:sp>
        <p:nvSpPr>
          <p:cNvPr id="5" name="Text Placeholder 4">
            <a:extLst>
              <a:ext uri="{FF2B5EF4-FFF2-40B4-BE49-F238E27FC236}">
                <a16:creationId xmlns:a16="http://schemas.microsoft.com/office/drawing/2014/main" id="{B3B74EF1-8549-4B9A-88E2-5B7F2F564FB4}"/>
              </a:ext>
            </a:extLst>
          </p:cNvPr>
          <p:cNvSpPr>
            <a:spLocks noGrp="1"/>
          </p:cNvSpPr>
          <p:nvPr>
            <p:ph type="body" sz="quarter" idx="12"/>
          </p:nvPr>
        </p:nvSpPr>
        <p:spPr/>
        <p:txBody>
          <a:bodyPr/>
          <a:lstStyle/>
          <a:p>
            <a:r>
              <a:rPr lang="en-GB" dirty="0" err="1"/>
              <a:t>oude</a:t>
            </a:r>
            <a:r>
              <a:rPr lang="en-GB" dirty="0"/>
              <a:t> `</a:t>
            </a:r>
            <a:r>
              <a:rPr lang="en-GB" dirty="0" err="1"/>
              <a:t>mpourwkh</a:t>
            </a:r>
            <a:r>
              <a:rPr lang="en-GB" dirty="0"/>
              <a:t> `</a:t>
            </a:r>
            <a:r>
              <a:rPr lang="en-GB" dirty="0" err="1"/>
              <a:t>nje</a:t>
            </a:r>
            <a:r>
              <a:rPr lang="en-GB" dirty="0"/>
              <a:t> </a:t>
            </a:r>
            <a:r>
              <a:rPr lang="en-GB" dirty="0" err="1"/>
              <a:t>nef`kladoc</a:t>
            </a:r>
            <a:r>
              <a:rPr lang="en-GB" dirty="0"/>
              <a:t>@ </a:t>
            </a:r>
            <a:r>
              <a:rPr lang="en-GB" dirty="0" err="1"/>
              <a:t>oude</a:t>
            </a:r>
            <a:r>
              <a:rPr lang="en-GB" dirty="0"/>
              <a:t> `</a:t>
            </a:r>
            <a:r>
              <a:rPr lang="en-GB" dirty="0" err="1"/>
              <a:t>mpe</a:t>
            </a:r>
            <a:r>
              <a:rPr lang="en-GB" dirty="0"/>
              <a:t> </a:t>
            </a:r>
            <a:r>
              <a:rPr lang="en-GB" dirty="0" err="1"/>
              <a:t>nefjwbi</a:t>
            </a:r>
            <a:r>
              <a:rPr lang="en-GB" dirty="0"/>
              <a:t> </a:t>
            </a:r>
            <a:r>
              <a:rPr lang="en-GB" dirty="0" err="1"/>
              <a:t>tako</a:t>
            </a:r>
            <a:r>
              <a:rPr lang="en-GB" dirty="0"/>
              <a:t>.</a:t>
            </a:r>
          </a:p>
        </p:txBody>
      </p:sp>
    </p:spTree>
    <p:extLst>
      <p:ext uri="{BB962C8B-B14F-4D97-AF65-F5344CB8AC3E}">
        <p14:creationId xmlns:p14="http://schemas.microsoft.com/office/powerpoint/2010/main" val="7096387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C5E0EB6-EF94-4F88-8CF0-E029D7E5CD8D}"/>
              </a:ext>
            </a:extLst>
          </p:cNvPr>
          <p:cNvSpPr>
            <a:spLocks noGrp="1"/>
          </p:cNvSpPr>
          <p:nvPr>
            <p:ph type="title"/>
          </p:nvPr>
        </p:nvSpPr>
        <p:spPr/>
        <p:txBody>
          <a:bodyPr/>
          <a:lstStyle/>
          <a:p>
            <a:endParaRPr lang="en-GB"/>
          </a:p>
        </p:txBody>
      </p:sp>
      <p:sp>
        <p:nvSpPr>
          <p:cNvPr id="2" name="Text Placeholder 1"/>
          <p:cNvSpPr>
            <a:spLocks noGrp="1"/>
          </p:cNvSpPr>
          <p:nvPr>
            <p:ph type="body" sz="quarter" idx="10"/>
          </p:nvPr>
        </p:nvSpPr>
        <p:spPr/>
        <p:txBody>
          <a:bodyPr/>
          <a:lstStyle/>
          <a:p>
            <a:r>
              <a:rPr lang="ar-EG" dirty="0"/>
              <a:t>اري نا اسڤوتو ڤيڤى ان او ازمو اشوب باكشان اتساڤوى انيك مثمي: ذوكصاصي فيلا نثروبي</a:t>
            </a:r>
          </a:p>
        </p:txBody>
      </p:sp>
      <p:sp>
        <p:nvSpPr>
          <p:cNvPr id="3" name="Text Placeholder 2"/>
          <p:cNvSpPr>
            <a:spLocks noGrp="1"/>
          </p:cNvSpPr>
          <p:nvPr>
            <p:ph type="body" sz="quarter" idx="11"/>
          </p:nvPr>
        </p:nvSpPr>
        <p:spPr>
          <a:xfrm>
            <a:off x="0" y="3710609"/>
            <a:ext cx="9144000" cy="579003"/>
          </a:xfrm>
        </p:spPr>
        <p:txBody>
          <a:bodyPr/>
          <a:lstStyle/>
          <a:p>
            <a:r>
              <a:rPr lang="ar-EG" sz="3200" dirty="0"/>
              <a:t>تفيض شفتاى السبح إذا ما علمتني حقوقك : المجد لك يا مُحب البشر</a:t>
            </a:r>
          </a:p>
        </p:txBody>
      </p:sp>
      <p:sp>
        <p:nvSpPr>
          <p:cNvPr id="4" name="Text Placeholder 3"/>
          <p:cNvSpPr>
            <a:spLocks noGrp="1"/>
          </p:cNvSpPr>
          <p:nvPr>
            <p:ph type="body" sz="quarter" idx="12"/>
          </p:nvPr>
        </p:nvSpPr>
        <p:spPr>
          <a:xfrm>
            <a:off x="0" y="4491918"/>
            <a:ext cx="9144000" cy="1189740"/>
          </a:xfrm>
        </p:spPr>
        <p:txBody>
          <a:bodyPr/>
          <a:lstStyle/>
          <a:p>
            <a:r>
              <a:rPr lang="en-US" sz="3600" dirty="0"/>
              <a:t>Ere </a:t>
            </a:r>
            <a:r>
              <a:rPr lang="en-US" sz="3600" dirty="0" err="1"/>
              <a:t>na`cvotou</a:t>
            </a:r>
            <a:r>
              <a:rPr lang="en-US" sz="3600" dirty="0"/>
              <a:t> </a:t>
            </a:r>
            <a:r>
              <a:rPr lang="en-US" sz="3600" dirty="0" err="1"/>
              <a:t>bebi</a:t>
            </a:r>
            <a:r>
              <a:rPr lang="en-US" sz="3600" dirty="0"/>
              <a:t> `</a:t>
            </a:r>
            <a:r>
              <a:rPr lang="en-US" sz="3600" dirty="0" err="1"/>
              <a:t>nou`cmou</a:t>
            </a:r>
            <a:r>
              <a:rPr lang="en-US" sz="3600" dirty="0"/>
              <a:t>@ `</a:t>
            </a:r>
            <a:r>
              <a:rPr lang="en-US" sz="3600" dirty="0" err="1"/>
              <a:t>eswp</a:t>
            </a:r>
            <a:r>
              <a:rPr lang="en-US" sz="3600" dirty="0"/>
              <a:t> </a:t>
            </a:r>
            <a:r>
              <a:rPr lang="en-US" sz="3600" dirty="0" err="1"/>
              <a:t>aksan`tcaboi</a:t>
            </a:r>
            <a:r>
              <a:rPr lang="en-US" sz="3600" dirty="0"/>
              <a:t> `</a:t>
            </a:r>
            <a:r>
              <a:rPr lang="en-US" sz="3600" dirty="0" err="1"/>
              <a:t>enekme;myi</a:t>
            </a:r>
            <a:r>
              <a:rPr lang="en-US" sz="3600" dirty="0"/>
              <a:t>. Doxa ci </a:t>
            </a:r>
            <a:r>
              <a:rPr lang="en-US" sz="3600" dirty="0" err="1"/>
              <a:t>Vilan</a:t>
            </a:r>
            <a:r>
              <a:rPr lang="en-US" sz="3600" dirty="0"/>
              <a:t>`;</a:t>
            </a:r>
            <a:r>
              <a:rPr lang="en-US" sz="3600" dirty="0" err="1"/>
              <a:t>rwpe</a:t>
            </a:r>
            <a:r>
              <a:rPr lang="en-US" sz="3600" dirty="0"/>
              <a:t>.</a:t>
            </a:r>
          </a:p>
        </p:txBody>
      </p:sp>
    </p:spTree>
    <p:extLst>
      <p:ext uri="{BB962C8B-B14F-4D97-AF65-F5344CB8AC3E}">
        <p14:creationId xmlns:p14="http://schemas.microsoft.com/office/powerpoint/2010/main" val="3995521588"/>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9B5E9-4450-41AF-9C32-74906F3A1E11}"/>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1E6CED13-203B-46A0-B5C0-1ECD31A5A030}"/>
              </a:ext>
            </a:extLst>
          </p:cNvPr>
          <p:cNvSpPr>
            <a:spLocks noGrp="1"/>
          </p:cNvSpPr>
          <p:nvPr>
            <p:ph type="body" sz="quarter" idx="10"/>
          </p:nvPr>
        </p:nvSpPr>
        <p:spPr/>
        <p:txBody>
          <a:bodyPr/>
          <a:lstStyle/>
          <a:p>
            <a:r>
              <a:rPr lang="ar-EG" sz="3600" dirty="0"/>
              <a:t>نيم أوج ابؤرو إنتيه إثفاصان: الليلويا چيه بيف  ناي شوب شا إينيه.</a:t>
            </a:r>
          </a:p>
        </p:txBody>
      </p:sp>
      <p:sp>
        <p:nvSpPr>
          <p:cNvPr id="4" name="Text Placeholder 3">
            <a:extLst>
              <a:ext uri="{FF2B5EF4-FFF2-40B4-BE49-F238E27FC236}">
                <a16:creationId xmlns:a16="http://schemas.microsoft.com/office/drawing/2014/main" id="{AD353895-7B89-4EA0-99A6-2DA976F030FD}"/>
              </a:ext>
            </a:extLst>
          </p:cNvPr>
          <p:cNvSpPr>
            <a:spLocks noGrp="1"/>
          </p:cNvSpPr>
          <p:nvPr>
            <p:ph type="body" sz="quarter" idx="11"/>
          </p:nvPr>
        </p:nvSpPr>
        <p:spPr/>
        <p:txBody>
          <a:bodyPr/>
          <a:lstStyle/>
          <a:p>
            <a:r>
              <a:rPr lang="ar-EG" dirty="0"/>
              <a:t>وعوج ملك باشان، هلليلويا لأن إلى الأبد رحمته.</a:t>
            </a:r>
          </a:p>
        </p:txBody>
      </p:sp>
      <p:sp>
        <p:nvSpPr>
          <p:cNvPr id="5" name="Text Placeholder 4">
            <a:extLst>
              <a:ext uri="{FF2B5EF4-FFF2-40B4-BE49-F238E27FC236}">
                <a16:creationId xmlns:a16="http://schemas.microsoft.com/office/drawing/2014/main" id="{27425B75-A029-4A92-BF8B-ED389DA0989A}"/>
              </a:ext>
            </a:extLst>
          </p:cNvPr>
          <p:cNvSpPr>
            <a:spLocks noGrp="1"/>
          </p:cNvSpPr>
          <p:nvPr>
            <p:ph type="body" sz="quarter" idx="12"/>
          </p:nvPr>
        </p:nvSpPr>
        <p:spPr>
          <a:xfrm>
            <a:off x="0" y="4493315"/>
            <a:ext cx="9144000" cy="1189740"/>
          </a:xfrm>
        </p:spPr>
        <p:txBody>
          <a:bodyPr/>
          <a:lstStyle/>
          <a:p>
            <a:r>
              <a:rPr lang="en-GB" dirty="0"/>
              <a:t> </a:t>
            </a:r>
            <a:r>
              <a:rPr lang="en-GB" dirty="0" err="1"/>
              <a:t>Nem</a:t>
            </a:r>
            <a:r>
              <a:rPr lang="en-GB" dirty="0"/>
              <a:t> </a:t>
            </a:r>
            <a:r>
              <a:rPr lang="en-GB" dirty="0" err="1"/>
              <a:t>Wg</a:t>
            </a:r>
            <a:r>
              <a:rPr lang="en-GB" dirty="0"/>
              <a:t> `</a:t>
            </a:r>
            <a:r>
              <a:rPr lang="en-GB" dirty="0" err="1"/>
              <a:t>pouro</a:t>
            </a:r>
            <a:r>
              <a:rPr lang="en-GB" dirty="0"/>
              <a:t> `</a:t>
            </a:r>
            <a:r>
              <a:rPr lang="en-GB" dirty="0" err="1"/>
              <a:t>nte</a:t>
            </a:r>
            <a:r>
              <a:rPr lang="en-GB" dirty="0"/>
              <a:t> `;</a:t>
            </a:r>
            <a:r>
              <a:rPr lang="en-GB" dirty="0" err="1"/>
              <a:t>Bacan</a:t>
            </a:r>
            <a:r>
              <a:rPr lang="en-GB" dirty="0"/>
              <a:t>@ </a:t>
            </a:r>
            <a:r>
              <a:rPr lang="en-GB" dirty="0" err="1"/>
              <a:t>allyloui`a</a:t>
            </a:r>
            <a:r>
              <a:rPr lang="en-GB" dirty="0"/>
              <a:t> je </a:t>
            </a:r>
            <a:r>
              <a:rPr lang="en-GB" dirty="0" err="1"/>
              <a:t>pefnai</a:t>
            </a:r>
            <a:r>
              <a:rPr lang="en-GB" dirty="0"/>
              <a:t> sop </a:t>
            </a:r>
            <a:r>
              <a:rPr lang="en-GB" dirty="0" err="1"/>
              <a:t>sa</a:t>
            </a:r>
            <a:r>
              <a:rPr lang="en-GB" dirty="0"/>
              <a:t> `</a:t>
            </a:r>
            <a:r>
              <a:rPr lang="en-GB" dirty="0" err="1"/>
              <a:t>eneh</a:t>
            </a:r>
            <a:r>
              <a:rPr lang="en-GB" dirty="0"/>
              <a:t>.</a:t>
            </a:r>
          </a:p>
        </p:txBody>
      </p:sp>
    </p:spTree>
    <p:extLst>
      <p:ext uri="{BB962C8B-B14F-4D97-AF65-F5344CB8AC3E}">
        <p14:creationId xmlns:p14="http://schemas.microsoft.com/office/powerpoint/2010/main" val="1467006358"/>
      </p:ext>
    </p:extLst>
  </p:cSld>
  <p:clrMapOvr>
    <a:masterClrMapping/>
  </p:clrMapOvr>
</p:sld>
</file>

<file path=ppt/slides/slide140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10100B-8E41-4523-AE24-E43358210C43}"/>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7829E9E9-B192-4972-A5FE-A504DB7B554E}"/>
              </a:ext>
            </a:extLst>
          </p:cNvPr>
          <p:cNvSpPr>
            <a:spLocks noGrp="1"/>
          </p:cNvSpPr>
          <p:nvPr>
            <p:ph type="body" sz="quarter" idx="10"/>
          </p:nvPr>
        </p:nvSpPr>
        <p:spPr/>
        <p:txBody>
          <a:bodyPr/>
          <a:lstStyle/>
          <a:p>
            <a:r>
              <a:rPr lang="ar-EG" dirty="0"/>
              <a:t>بي إكروم مين أفئير لا مبين: خين بي ڤاطوس ناف روكه آن: </a:t>
            </a:r>
            <a:endParaRPr lang="en-GB" dirty="0"/>
          </a:p>
        </p:txBody>
      </p:sp>
      <p:sp>
        <p:nvSpPr>
          <p:cNvPr id="4" name="Text Placeholder 3">
            <a:extLst>
              <a:ext uri="{FF2B5EF4-FFF2-40B4-BE49-F238E27FC236}">
                <a16:creationId xmlns:a16="http://schemas.microsoft.com/office/drawing/2014/main" id="{5DE3D82C-268D-4910-B15E-5335E7066DCB}"/>
              </a:ext>
            </a:extLst>
          </p:cNvPr>
          <p:cNvSpPr>
            <a:spLocks noGrp="1"/>
          </p:cNvSpPr>
          <p:nvPr>
            <p:ph type="body" sz="quarter" idx="11"/>
          </p:nvPr>
        </p:nvSpPr>
        <p:spPr/>
        <p:txBody>
          <a:bodyPr anchor="ctr"/>
          <a:lstStyle/>
          <a:p>
            <a:r>
              <a:rPr lang="ar-EG" dirty="0"/>
              <a:t>فالنار كانت تشتعل، في العليقة ولم تحترق،</a:t>
            </a:r>
            <a:endParaRPr lang="en-GB" dirty="0"/>
          </a:p>
        </p:txBody>
      </p:sp>
      <p:sp>
        <p:nvSpPr>
          <p:cNvPr id="5" name="Text Placeholder 4">
            <a:extLst>
              <a:ext uri="{FF2B5EF4-FFF2-40B4-BE49-F238E27FC236}">
                <a16:creationId xmlns:a16="http://schemas.microsoft.com/office/drawing/2014/main" id="{2EAE617A-C930-4E33-AE47-4F036AB8F194}"/>
              </a:ext>
            </a:extLst>
          </p:cNvPr>
          <p:cNvSpPr>
            <a:spLocks noGrp="1"/>
          </p:cNvSpPr>
          <p:nvPr>
            <p:ph type="body" sz="quarter" idx="12"/>
          </p:nvPr>
        </p:nvSpPr>
        <p:spPr/>
        <p:txBody>
          <a:bodyPr/>
          <a:lstStyle/>
          <a:p>
            <a:r>
              <a:rPr lang="en-GB" sz="4400" dirty="0"/>
              <a:t>Pi`,</a:t>
            </a:r>
            <a:r>
              <a:rPr lang="en-GB" sz="4400" dirty="0" err="1"/>
              <a:t>rwm</a:t>
            </a:r>
            <a:r>
              <a:rPr lang="en-GB" sz="4400" dirty="0"/>
              <a:t> men </a:t>
            </a:r>
            <a:r>
              <a:rPr lang="en-GB" sz="4400" dirty="0" err="1"/>
              <a:t>aferlampin</a:t>
            </a:r>
            <a:r>
              <a:rPr lang="en-GB" sz="4400" dirty="0"/>
              <a:t>@ </a:t>
            </a:r>
            <a:r>
              <a:rPr lang="en-GB" sz="4400" dirty="0" err="1"/>
              <a:t>qen</a:t>
            </a:r>
            <a:r>
              <a:rPr lang="en-GB" sz="4400" dirty="0"/>
              <a:t> </a:t>
            </a:r>
            <a:r>
              <a:rPr lang="en-GB" sz="4400" dirty="0" err="1"/>
              <a:t>pibatoc</a:t>
            </a:r>
            <a:r>
              <a:rPr lang="en-GB" sz="4400" dirty="0"/>
              <a:t> </a:t>
            </a:r>
            <a:r>
              <a:rPr lang="en-GB" sz="4400" dirty="0" err="1"/>
              <a:t>nafrwkh</a:t>
            </a:r>
            <a:r>
              <a:rPr lang="en-GB" sz="4400" dirty="0"/>
              <a:t> an@</a:t>
            </a:r>
          </a:p>
        </p:txBody>
      </p:sp>
    </p:spTree>
    <p:extLst>
      <p:ext uri="{BB962C8B-B14F-4D97-AF65-F5344CB8AC3E}">
        <p14:creationId xmlns:p14="http://schemas.microsoft.com/office/powerpoint/2010/main" val="540789307"/>
      </p:ext>
    </p:extLst>
  </p:cSld>
  <p:clrMapOvr>
    <a:masterClrMapping/>
  </p:clrMapOvr>
</p:sld>
</file>

<file path=ppt/slides/slide140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E7BAD6-A348-4AC7-BBDD-04B740319004}"/>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635E1D9B-AE2C-4CC3-973B-250C96E12B98}"/>
              </a:ext>
            </a:extLst>
          </p:cNvPr>
          <p:cNvSpPr>
            <a:spLocks noGrp="1"/>
          </p:cNvSpPr>
          <p:nvPr>
            <p:ph type="body" sz="quarter" idx="10"/>
          </p:nvPr>
        </p:nvSpPr>
        <p:spPr/>
        <p:txBody>
          <a:bodyPr/>
          <a:lstStyle/>
          <a:p>
            <a:r>
              <a:rPr lang="ar-EG" dirty="0"/>
              <a:t>چيه إريه إفنوتي ساخون إمموس: إفساچي إنثوف نيم بي إبروفيتيس. </a:t>
            </a:r>
            <a:endParaRPr lang="en-GB" dirty="0"/>
          </a:p>
        </p:txBody>
      </p:sp>
      <p:sp>
        <p:nvSpPr>
          <p:cNvPr id="4" name="Text Placeholder 3">
            <a:extLst>
              <a:ext uri="{FF2B5EF4-FFF2-40B4-BE49-F238E27FC236}">
                <a16:creationId xmlns:a16="http://schemas.microsoft.com/office/drawing/2014/main" id="{77B058AA-C177-4CAE-BC7A-8C33C751966A}"/>
              </a:ext>
            </a:extLst>
          </p:cNvPr>
          <p:cNvSpPr>
            <a:spLocks noGrp="1"/>
          </p:cNvSpPr>
          <p:nvPr>
            <p:ph type="body" sz="quarter" idx="11"/>
          </p:nvPr>
        </p:nvSpPr>
        <p:spPr/>
        <p:txBody>
          <a:bodyPr anchor="ctr"/>
          <a:lstStyle/>
          <a:p>
            <a:r>
              <a:rPr lang="ar-EG" dirty="0"/>
              <a:t>لأن الله داخلها، وهو يخاطب النبى.</a:t>
            </a:r>
            <a:endParaRPr lang="en-GB" dirty="0"/>
          </a:p>
        </p:txBody>
      </p:sp>
      <p:sp>
        <p:nvSpPr>
          <p:cNvPr id="5" name="Text Placeholder 4">
            <a:extLst>
              <a:ext uri="{FF2B5EF4-FFF2-40B4-BE49-F238E27FC236}">
                <a16:creationId xmlns:a16="http://schemas.microsoft.com/office/drawing/2014/main" id="{4A15D882-7392-4713-88FE-5453679D6802}"/>
              </a:ext>
            </a:extLst>
          </p:cNvPr>
          <p:cNvSpPr>
            <a:spLocks noGrp="1"/>
          </p:cNvSpPr>
          <p:nvPr>
            <p:ph type="body" sz="quarter" idx="12"/>
          </p:nvPr>
        </p:nvSpPr>
        <p:spPr/>
        <p:txBody>
          <a:bodyPr/>
          <a:lstStyle/>
          <a:p>
            <a:r>
              <a:rPr lang="en-GB" dirty="0"/>
              <a:t>je `ere V] </a:t>
            </a:r>
            <a:r>
              <a:rPr lang="en-GB" dirty="0" err="1"/>
              <a:t>caqoun</a:t>
            </a:r>
            <a:r>
              <a:rPr lang="en-GB" dirty="0"/>
              <a:t> `</a:t>
            </a:r>
            <a:r>
              <a:rPr lang="en-GB" dirty="0" err="1"/>
              <a:t>mmou</a:t>
            </a:r>
            <a:r>
              <a:rPr lang="en-GB" dirty="0"/>
              <a:t>@ </a:t>
            </a:r>
            <a:r>
              <a:rPr lang="en-GB" dirty="0" err="1"/>
              <a:t>efcaji</a:t>
            </a:r>
            <a:r>
              <a:rPr lang="en-GB" dirty="0"/>
              <a:t> `</a:t>
            </a:r>
            <a:r>
              <a:rPr lang="en-GB" dirty="0" err="1"/>
              <a:t>n;of</a:t>
            </a:r>
            <a:r>
              <a:rPr lang="en-GB" dirty="0"/>
              <a:t> </a:t>
            </a:r>
            <a:r>
              <a:rPr lang="en-GB" dirty="0" err="1"/>
              <a:t>nem</a:t>
            </a:r>
            <a:r>
              <a:rPr lang="en-GB" dirty="0"/>
              <a:t> </a:t>
            </a:r>
            <a:r>
              <a:rPr lang="en-GB" dirty="0" err="1"/>
              <a:t>pi`provytyc</a:t>
            </a:r>
            <a:r>
              <a:rPr lang="en-GB" dirty="0"/>
              <a:t>.</a:t>
            </a:r>
          </a:p>
        </p:txBody>
      </p:sp>
    </p:spTree>
    <p:extLst>
      <p:ext uri="{BB962C8B-B14F-4D97-AF65-F5344CB8AC3E}">
        <p14:creationId xmlns:p14="http://schemas.microsoft.com/office/powerpoint/2010/main" val="443791102"/>
      </p:ext>
    </p:extLst>
  </p:cSld>
  <p:clrMapOvr>
    <a:masterClrMapping/>
  </p:clrMapOvr>
</p:sld>
</file>

<file path=ppt/slides/slide140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62C542-4DDB-442A-BC83-EE17A80A5989}"/>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7A51B6BA-2C29-4D28-B2AC-20B32E0BC0A1}"/>
              </a:ext>
            </a:extLst>
          </p:cNvPr>
          <p:cNvSpPr>
            <a:spLocks noGrp="1"/>
          </p:cNvSpPr>
          <p:nvPr>
            <p:ph type="body" sz="quarter" idx="10"/>
          </p:nvPr>
        </p:nvSpPr>
        <p:spPr/>
        <p:txBody>
          <a:bodyPr/>
          <a:lstStyle/>
          <a:p>
            <a:r>
              <a:rPr lang="ar-EG" dirty="0"/>
              <a:t>چيه أو مويسيس أو مويسيس: أو مويسيس  بيه تيميتي إمموف: </a:t>
            </a:r>
            <a:endParaRPr lang="en-GB" dirty="0"/>
          </a:p>
        </p:txBody>
      </p:sp>
      <p:sp>
        <p:nvSpPr>
          <p:cNvPr id="4" name="Text Placeholder 3">
            <a:extLst>
              <a:ext uri="{FF2B5EF4-FFF2-40B4-BE49-F238E27FC236}">
                <a16:creationId xmlns:a16="http://schemas.microsoft.com/office/drawing/2014/main" id="{C7223BDD-6CA1-42F6-8A4B-7259EC7EA5CB}"/>
              </a:ext>
            </a:extLst>
          </p:cNvPr>
          <p:cNvSpPr>
            <a:spLocks noGrp="1"/>
          </p:cNvSpPr>
          <p:nvPr>
            <p:ph type="body" sz="quarter" idx="11"/>
          </p:nvPr>
        </p:nvSpPr>
        <p:spPr/>
        <p:txBody>
          <a:bodyPr anchor="ctr"/>
          <a:lstStyle/>
          <a:p>
            <a:r>
              <a:rPr lang="ar-EG" dirty="0"/>
              <a:t>قائلا يا موسى يا موسى، يا موسى الذى أنا أحبه، </a:t>
            </a:r>
            <a:endParaRPr lang="en-GB" dirty="0"/>
          </a:p>
        </p:txBody>
      </p:sp>
      <p:sp>
        <p:nvSpPr>
          <p:cNvPr id="5" name="Text Placeholder 4">
            <a:extLst>
              <a:ext uri="{FF2B5EF4-FFF2-40B4-BE49-F238E27FC236}">
                <a16:creationId xmlns:a16="http://schemas.microsoft.com/office/drawing/2014/main" id="{493039EB-C125-4656-87A8-4F75D8F8060D}"/>
              </a:ext>
            </a:extLst>
          </p:cNvPr>
          <p:cNvSpPr>
            <a:spLocks noGrp="1"/>
          </p:cNvSpPr>
          <p:nvPr>
            <p:ph type="body" sz="quarter" idx="12"/>
          </p:nvPr>
        </p:nvSpPr>
        <p:spPr/>
        <p:txBody>
          <a:bodyPr anchor="ctr"/>
          <a:lstStyle/>
          <a:p>
            <a:r>
              <a:rPr lang="en-GB" dirty="0"/>
              <a:t>Je `w </a:t>
            </a:r>
            <a:r>
              <a:rPr lang="en-GB" dirty="0" err="1"/>
              <a:t>Mw`ucyc</a:t>
            </a:r>
            <a:r>
              <a:rPr lang="en-GB" dirty="0"/>
              <a:t> `w </a:t>
            </a:r>
            <a:r>
              <a:rPr lang="en-GB" dirty="0" err="1"/>
              <a:t>Mw`ucyc</a:t>
            </a:r>
            <a:r>
              <a:rPr lang="en-GB" dirty="0"/>
              <a:t>@ `w </a:t>
            </a:r>
            <a:r>
              <a:rPr lang="en-GB" dirty="0" err="1"/>
              <a:t>Mw`ucyc</a:t>
            </a:r>
            <a:r>
              <a:rPr lang="en-GB" dirty="0"/>
              <a:t> pe]</a:t>
            </a:r>
            <a:r>
              <a:rPr lang="en-GB" dirty="0" err="1"/>
              <a:t>mei</a:t>
            </a:r>
            <a:r>
              <a:rPr lang="en-GB" dirty="0"/>
              <a:t> `</a:t>
            </a:r>
            <a:r>
              <a:rPr lang="en-GB" dirty="0" err="1"/>
              <a:t>mmof</a:t>
            </a:r>
            <a:r>
              <a:rPr lang="en-GB" dirty="0"/>
              <a:t>@</a:t>
            </a:r>
          </a:p>
        </p:txBody>
      </p:sp>
    </p:spTree>
    <p:extLst>
      <p:ext uri="{BB962C8B-B14F-4D97-AF65-F5344CB8AC3E}">
        <p14:creationId xmlns:p14="http://schemas.microsoft.com/office/powerpoint/2010/main" val="993467097"/>
      </p:ext>
    </p:extLst>
  </p:cSld>
  <p:clrMapOvr>
    <a:masterClrMapping/>
  </p:clrMapOvr>
</p:sld>
</file>

<file path=ppt/slides/slide140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90673-E001-4BBE-911C-7F06725731E9}"/>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C5A6D6E9-E6D8-448F-AA42-1CF4A0448DAC}"/>
              </a:ext>
            </a:extLst>
          </p:cNvPr>
          <p:cNvSpPr>
            <a:spLocks noGrp="1"/>
          </p:cNvSpPr>
          <p:nvPr>
            <p:ph type="body" sz="quarter" idx="10"/>
          </p:nvPr>
        </p:nvSpPr>
        <p:spPr/>
        <p:txBody>
          <a:bodyPr/>
          <a:lstStyle/>
          <a:p>
            <a:r>
              <a:rPr lang="ar-EG" dirty="0"/>
              <a:t>آنوك بيه إفنوتي إنتيه نيك يوتي: إممون كيه أوواي إيڤيل إيروي.</a:t>
            </a:r>
            <a:endParaRPr lang="en-GB" dirty="0"/>
          </a:p>
        </p:txBody>
      </p:sp>
      <p:sp>
        <p:nvSpPr>
          <p:cNvPr id="4" name="Text Placeholder 3">
            <a:extLst>
              <a:ext uri="{FF2B5EF4-FFF2-40B4-BE49-F238E27FC236}">
                <a16:creationId xmlns:a16="http://schemas.microsoft.com/office/drawing/2014/main" id="{0F7279CD-B60B-4F29-BFA6-60985B07ABFE}"/>
              </a:ext>
            </a:extLst>
          </p:cNvPr>
          <p:cNvSpPr>
            <a:spLocks noGrp="1"/>
          </p:cNvSpPr>
          <p:nvPr>
            <p:ph type="body" sz="quarter" idx="11"/>
          </p:nvPr>
        </p:nvSpPr>
        <p:spPr/>
        <p:txBody>
          <a:bodyPr anchor="ctr"/>
          <a:lstStyle/>
          <a:p>
            <a:r>
              <a:rPr lang="ar-EG" dirty="0"/>
              <a:t>أنا هو اله إبائك، وليس أخر سواى.</a:t>
            </a:r>
            <a:endParaRPr lang="en-GB" dirty="0"/>
          </a:p>
        </p:txBody>
      </p:sp>
      <p:sp>
        <p:nvSpPr>
          <p:cNvPr id="5" name="Text Placeholder 4">
            <a:extLst>
              <a:ext uri="{FF2B5EF4-FFF2-40B4-BE49-F238E27FC236}">
                <a16:creationId xmlns:a16="http://schemas.microsoft.com/office/drawing/2014/main" id="{C23650BB-E507-4D06-BD5E-87B6D508C91F}"/>
              </a:ext>
            </a:extLst>
          </p:cNvPr>
          <p:cNvSpPr>
            <a:spLocks noGrp="1"/>
          </p:cNvSpPr>
          <p:nvPr>
            <p:ph type="body" sz="quarter" idx="12"/>
          </p:nvPr>
        </p:nvSpPr>
        <p:spPr/>
        <p:txBody>
          <a:bodyPr/>
          <a:lstStyle/>
          <a:p>
            <a:r>
              <a:rPr lang="en-GB" dirty="0"/>
              <a:t>`</a:t>
            </a:r>
            <a:r>
              <a:rPr lang="en-GB" dirty="0" err="1"/>
              <a:t>anok</a:t>
            </a:r>
            <a:r>
              <a:rPr lang="en-GB" dirty="0"/>
              <a:t> pe V] `</a:t>
            </a:r>
            <a:r>
              <a:rPr lang="en-GB" dirty="0" err="1"/>
              <a:t>nte</a:t>
            </a:r>
            <a:r>
              <a:rPr lang="en-GB" dirty="0"/>
              <a:t> </a:t>
            </a:r>
            <a:r>
              <a:rPr lang="en-GB" dirty="0" err="1"/>
              <a:t>nekio</a:t>
            </a:r>
            <a:r>
              <a:rPr lang="en-GB" dirty="0"/>
              <a:t>]@ `</a:t>
            </a:r>
            <a:r>
              <a:rPr lang="en-GB" dirty="0" err="1"/>
              <a:t>mmon</a:t>
            </a:r>
            <a:r>
              <a:rPr lang="en-GB" dirty="0"/>
              <a:t> </a:t>
            </a:r>
            <a:r>
              <a:rPr lang="en-GB" dirty="0" err="1"/>
              <a:t>ke</a:t>
            </a:r>
            <a:r>
              <a:rPr lang="en-GB" dirty="0"/>
              <a:t> </a:t>
            </a:r>
            <a:r>
              <a:rPr lang="en-GB" dirty="0" err="1"/>
              <a:t>ouai</a:t>
            </a:r>
            <a:r>
              <a:rPr lang="en-GB" dirty="0"/>
              <a:t> `</a:t>
            </a:r>
            <a:r>
              <a:rPr lang="en-GB" dirty="0" err="1"/>
              <a:t>ebyl</a:t>
            </a:r>
            <a:r>
              <a:rPr lang="en-GB" dirty="0"/>
              <a:t> `</a:t>
            </a:r>
            <a:r>
              <a:rPr lang="en-GB" dirty="0" err="1"/>
              <a:t>eroi</a:t>
            </a:r>
            <a:r>
              <a:rPr lang="en-GB" dirty="0"/>
              <a:t>.</a:t>
            </a:r>
          </a:p>
        </p:txBody>
      </p:sp>
    </p:spTree>
    <p:extLst>
      <p:ext uri="{BB962C8B-B14F-4D97-AF65-F5344CB8AC3E}">
        <p14:creationId xmlns:p14="http://schemas.microsoft.com/office/powerpoint/2010/main" val="187822319"/>
      </p:ext>
    </p:extLst>
  </p:cSld>
  <p:clrMapOvr>
    <a:masterClrMapping/>
  </p:clrMapOvr>
</p:sld>
</file>

<file path=ppt/slides/slide140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5490C-3BC0-46CF-9FF7-191544566C54}"/>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B8992134-6E4E-4B98-BCCF-7E03CADA689C}"/>
              </a:ext>
            </a:extLst>
          </p:cNvPr>
          <p:cNvSpPr>
            <a:spLocks noGrp="1"/>
          </p:cNvSpPr>
          <p:nvPr>
            <p:ph type="body" sz="quarter" idx="10"/>
          </p:nvPr>
        </p:nvSpPr>
        <p:spPr/>
        <p:txBody>
          <a:bodyPr anchor="ctr"/>
          <a:lstStyle/>
          <a:p>
            <a:r>
              <a:rPr lang="ar-EG" dirty="0"/>
              <a:t>ڤول إمبي ثو أووي إيڤول: في إتؤي إنيك تشالاڤج: </a:t>
            </a:r>
            <a:endParaRPr lang="en-GB" dirty="0"/>
          </a:p>
        </p:txBody>
      </p:sp>
      <p:sp>
        <p:nvSpPr>
          <p:cNvPr id="4" name="Text Placeholder 3">
            <a:extLst>
              <a:ext uri="{FF2B5EF4-FFF2-40B4-BE49-F238E27FC236}">
                <a16:creationId xmlns:a16="http://schemas.microsoft.com/office/drawing/2014/main" id="{A0100500-8D57-4F3E-BDC6-E7D8D33A09D7}"/>
              </a:ext>
            </a:extLst>
          </p:cNvPr>
          <p:cNvSpPr>
            <a:spLocks noGrp="1"/>
          </p:cNvSpPr>
          <p:nvPr>
            <p:ph type="body" sz="quarter" idx="11"/>
          </p:nvPr>
        </p:nvSpPr>
        <p:spPr/>
        <p:txBody>
          <a:bodyPr anchor="ctr"/>
          <a:lstStyle/>
          <a:p>
            <a:r>
              <a:rPr lang="ar-EG" dirty="0"/>
              <a:t>حل الحذاء، الذى في رجليك، </a:t>
            </a:r>
            <a:endParaRPr lang="en-GB" dirty="0"/>
          </a:p>
        </p:txBody>
      </p:sp>
      <p:sp>
        <p:nvSpPr>
          <p:cNvPr id="5" name="Text Placeholder 4">
            <a:extLst>
              <a:ext uri="{FF2B5EF4-FFF2-40B4-BE49-F238E27FC236}">
                <a16:creationId xmlns:a16="http://schemas.microsoft.com/office/drawing/2014/main" id="{DDAC5BA9-DD7A-41E9-B36D-FA44FAD4AA61}"/>
              </a:ext>
            </a:extLst>
          </p:cNvPr>
          <p:cNvSpPr>
            <a:spLocks noGrp="1"/>
          </p:cNvSpPr>
          <p:nvPr>
            <p:ph type="body" sz="quarter" idx="12"/>
          </p:nvPr>
        </p:nvSpPr>
        <p:spPr/>
        <p:txBody>
          <a:bodyPr/>
          <a:lstStyle/>
          <a:p>
            <a:r>
              <a:rPr lang="en-GB" sz="4400" dirty="0" err="1"/>
              <a:t>Bwl</a:t>
            </a:r>
            <a:r>
              <a:rPr lang="en-GB" sz="4400" dirty="0"/>
              <a:t> `</a:t>
            </a:r>
            <a:r>
              <a:rPr lang="en-GB" sz="4400" dirty="0" err="1"/>
              <a:t>mpi;wou`i</a:t>
            </a:r>
            <a:r>
              <a:rPr lang="en-GB" sz="4400" dirty="0"/>
              <a:t> `</a:t>
            </a:r>
            <a:r>
              <a:rPr lang="en-GB" sz="4400" dirty="0" err="1"/>
              <a:t>ebol</a:t>
            </a:r>
            <a:r>
              <a:rPr lang="en-GB" sz="4400" dirty="0"/>
              <a:t>@ </a:t>
            </a:r>
            <a:r>
              <a:rPr lang="en-GB" sz="4400" dirty="0" err="1"/>
              <a:t>vy`etoi</a:t>
            </a:r>
            <a:r>
              <a:rPr lang="en-GB" sz="4400" dirty="0"/>
              <a:t> `</a:t>
            </a:r>
            <a:r>
              <a:rPr lang="en-GB" sz="4400" dirty="0" err="1"/>
              <a:t>enek</a:t>
            </a:r>
            <a:r>
              <a:rPr lang="en-GB" sz="4400" dirty="0"/>
              <a:t>[</a:t>
            </a:r>
            <a:r>
              <a:rPr lang="en-GB" sz="4400" dirty="0" err="1"/>
              <a:t>alauj</a:t>
            </a:r>
            <a:r>
              <a:rPr lang="en-GB" sz="4400" dirty="0"/>
              <a:t>@</a:t>
            </a:r>
          </a:p>
        </p:txBody>
      </p:sp>
    </p:spTree>
    <p:extLst>
      <p:ext uri="{BB962C8B-B14F-4D97-AF65-F5344CB8AC3E}">
        <p14:creationId xmlns:p14="http://schemas.microsoft.com/office/powerpoint/2010/main" val="85094152"/>
      </p:ext>
    </p:extLst>
  </p:cSld>
  <p:clrMapOvr>
    <a:masterClrMapping/>
  </p:clrMapOvr>
</p:sld>
</file>

<file path=ppt/slides/slide140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C4D0C2-1B3C-4E9F-AAFD-B4C0D20ADC35}"/>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46A01E57-FB50-4510-AB88-3E60655CBDB4}"/>
              </a:ext>
            </a:extLst>
          </p:cNvPr>
          <p:cNvSpPr>
            <a:spLocks noGrp="1"/>
          </p:cNvSpPr>
          <p:nvPr>
            <p:ph type="body" sz="quarter" idx="10"/>
          </p:nvPr>
        </p:nvSpPr>
        <p:spPr/>
        <p:txBody>
          <a:bodyPr/>
          <a:lstStyle/>
          <a:p>
            <a:r>
              <a:rPr lang="ar-EG" dirty="0"/>
              <a:t>چيه بي ما إتيك أوهي إيراتك هيجوف: أوكاهي إفؤاب بيه أوبي إبروفيتيس.</a:t>
            </a:r>
            <a:endParaRPr lang="en-GB" dirty="0"/>
          </a:p>
        </p:txBody>
      </p:sp>
      <p:sp>
        <p:nvSpPr>
          <p:cNvPr id="4" name="Text Placeholder 3">
            <a:extLst>
              <a:ext uri="{FF2B5EF4-FFF2-40B4-BE49-F238E27FC236}">
                <a16:creationId xmlns:a16="http://schemas.microsoft.com/office/drawing/2014/main" id="{137F49CA-DC9F-41CB-B5B6-283A049DA75D}"/>
              </a:ext>
            </a:extLst>
          </p:cNvPr>
          <p:cNvSpPr>
            <a:spLocks noGrp="1"/>
          </p:cNvSpPr>
          <p:nvPr>
            <p:ph type="body" sz="quarter" idx="11"/>
          </p:nvPr>
        </p:nvSpPr>
        <p:spPr/>
        <p:txBody>
          <a:bodyPr anchor="ctr"/>
          <a:lstStyle/>
          <a:p>
            <a:r>
              <a:rPr lang="ar-EG" sz="3800" dirty="0"/>
              <a:t>لأن الوضع الذى أنت واقف عليه، أرض مقدسة أيها النبى.</a:t>
            </a:r>
            <a:endParaRPr lang="en-GB" sz="3800" dirty="0"/>
          </a:p>
        </p:txBody>
      </p:sp>
      <p:sp>
        <p:nvSpPr>
          <p:cNvPr id="5" name="Text Placeholder 4">
            <a:extLst>
              <a:ext uri="{FF2B5EF4-FFF2-40B4-BE49-F238E27FC236}">
                <a16:creationId xmlns:a16="http://schemas.microsoft.com/office/drawing/2014/main" id="{74B96FA4-C126-4F11-B5D4-8EE7A06AFA63}"/>
              </a:ext>
            </a:extLst>
          </p:cNvPr>
          <p:cNvSpPr>
            <a:spLocks noGrp="1"/>
          </p:cNvSpPr>
          <p:nvPr>
            <p:ph type="body" sz="quarter" idx="12"/>
          </p:nvPr>
        </p:nvSpPr>
        <p:spPr/>
        <p:txBody>
          <a:bodyPr/>
          <a:lstStyle/>
          <a:p>
            <a:r>
              <a:rPr lang="en-GB" dirty="0"/>
              <a:t>je </a:t>
            </a:r>
            <a:r>
              <a:rPr lang="en-GB" dirty="0" err="1"/>
              <a:t>pima</a:t>
            </a:r>
            <a:r>
              <a:rPr lang="en-GB" dirty="0"/>
              <a:t> `</a:t>
            </a:r>
            <a:r>
              <a:rPr lang="en-GB" dirty="0" err="1"/>
              <a:t>etek`ohi</a:t>
            </a:r>
            <a:r>
              <a:rPr lang="en-GB" dirty="0"/>
              <a:t> `</a:t>
            </a:r>
            <a:r>
              <a:rPr lang="en-GB" dirty="0" err="1"/>
              <a:t>eratk</a:t>
            </a:r>
            <a:r>
              <a:rPr lang="en-GB" dirty="0"/>
              <a:t> </a:t>
            </a:r>
            <a:r>
              <a:rPr lang="en-GB" dirty="0" err="1"/>
              <a:t>hijwf</a:t>
            </a:r>
            <a:r>
              <a:rPr lang="en-GB" dirty="0"/>
              <a:t>@ </a:t>
            </a:r>
            <a:r>
              <a:rPr lang="en-GB" dirty="0" err="1"/>
              <a:t>oukahi</a:t>
            </a:r>
            <a:r>
              <a:rPr lang="en-GB" dirty="0"/>
              <a:t> </a:t>
            </a:r>
            <a:r>
              <a:rPr lang="en-GB" dirty="0" err="1"/>
              <a:t>efouab</a:t>
            </a:r>
            <a:r>
              <a:rPr lang="en-GB" dirty="0"/>
              <a:t> pe `w </a:t>
            </a:r>
            <a:r>
              <a:rPr lang="en-GB" dirty="0" err="1"/>
              <a:t>pi`provytyc</a:t>
            </a:r>
            <a:r>
              <a:rPr lang="en-GB" dirty="0"/>
              <a:t>.</a:t>
            </a:r>
          </a:p>
        </p:txBody>
      </p:sp>
    </p:spTree>
    <p:extLst>
      <p:ext uri="{BB962C8B-B14F-4D97-AF65-F5344CB8AC3E}">
        <p14:creationId xmlns:p14="http://schemas.microsoft.com/office/powerpoint/2010/main" val="2195903127"/>
      </p:ext>
    </p:extLst>
  </p:cSld>
  <p:clrMapOvr>
    <a:masterClrMapping/>
  </p:clrMapOvr>
</p:sld>
</file>

<file path=ppt/slides/slide140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A264D-1ABE-47DA-986F-DF20FD6FF4CD}"/>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94A215AE-6382-47EE-AC96-A320152C57AD}"/>
              </a:ext>
            </a:extLst>
          </p:cNvPr>
          <p:cNvSpPr>
            <a:spLocks noGrp="1"/>
          </p:cNvSpPr>
          <p:nvPr>
            <p:ph type="body" sz="quarter" idx="10"/>
          </p:nvPr>
        </p:nvSpPr>
        <p:spPr/>
        <p:txBody>
          <a:bodyPr/>
          <a:lstStyle/>
          <a:p>
            <a:r>
              <a:rPr lang="ar-EG" dirty="0"/>
              <a:t>آري نوين ناك إمبي ڤاطوس: إيه ريه بي إكروم موه إنخيتف:</a:t>
            </a:r>
            <a:endParaRPr lang="en-GB" dirty="0"/>
          </a:p>
        </p:txBody>
      </p:sp>
      <p:sp>
        <p:nvSpPr>
          <p:cNvPr id="4" name="Text Placeholder 3">
            <a:extLst>
              <a:ext uri="{FF2B5EF4-FFF2-40B4-BE49-F238E27FC236}">
                <a16:creationId xmlns:a16="http://schemas.microsoft.com/office/drawing/2014/main" id="{FAB3DD36-3825-4FA9-B7FC-978836F5C3C1}"/>
              </a:ext>
            </a:extLst>
          </p:cNvPr>
          <p:cNvSpPr>
            <a:spLocks noGrp="1"/>
          </p:cNvSpPr>
          <p:nvPr>
            <p:ph type="body" sz="quarter" idx="11"/>
          </p:nvPr>
        </p:nvSpPr>
        <p:spPr/>
        <p:txBody>
          <a:bodyPr anchor="ctr"/>
          <a:lstStyle/>
          <a:p>
            <a:r>
              <a:rPr lang="ar-EG" dirty="0"/>
              <a:t>تأمل العليقة، والنار مشتعلة فيها،</a:t>
            </a:r>
            <a:endParaRPr lang="en-GB" dirty="0"/>
          </a:p>
        </p:txBody>
      </p:sp>
      <p:sp>
        <p:nvSpPr>
          <p:cNvPr id="5" name="Text Placeholder 4">
            <a:extLst>
              <a:ext uri="{FF2B5EF4-FFF2-40B4-BE49-F238E27FC236}">
                <a16:creationId xmlns:a16="http://schemas.microsoft.com/office/drawing/2014/main" id="{096FF8E4-61C8-4078-AE21-91373D0DC15E}"/>
              </a:ext>
            </a:extLst>
          </p:cNvPr>
          <p:cNvSpPr>
            <a:spLocks noGrp="1"/>
          </p:cNvSpPr>
          <p:nvPr>
            <p:ph type="body" sz="quarter" idx="12"/>
          </p:nvPr>
        </p:nvSpPr>
        <p:spPr/>
        <p:txBody>
          <a:bodyPr/>
          <a:lstStyle/>
          <a:p>
            <a:r>
              <a:rPr lang="en-GB" dirty="0" err="1"/>
              <a:t>Arinoin</a:t>
            </a:r>
            <a:r>
              <a:rPr lang="en-GB" dirty="0"/>
              <a:t> </a:t>
            </a:r>
            <a:r>
              <a:rPr lang="en-GB" dirty="0" err="1"/>
              <a:t>nak</a:t>
            </a:r>
            <a:r>
              <a:rPr lang="en-GB" dirty="0"/>
              <a:t> `</a:t>
            </a:r>
            <a:r>
              <a:rPr lang="en-GB" dirty="0" err="1"/>
              <a:t>mpibatoc</a:t>
            </a:r>
            <a:r>
              <a:rPr lang="en-GB" dirty="0"/>
              <a:t>@ `ere pi`,</a:t>
            </a:r>
            <a:r>
              <a:rPr lang="en-GB" dirty="0" err="1"/>
              <a:t>rwm</a:t>
            </a:r>
            <a:r>
              <a:rPr lang="en-GB" dirty="0"/>
              <a:t> </a:t>
            </a:r>
            <a:r>
              <a:rPr lang="en-GB" dirty="0" err="1"/>
              <a:t>moh</a:t>
            </a:r>
            <a:r>
              <a:rPr lang="en-GB" dirty="0"/>
              <a:t> `</a:t>
            </a:r>
            <a:r>
              <a:rPr lang="en-GB" dirty="0" err="1"/>
              <a:t>nqytf</a:t>
            </a:r>
            <a:r>
              <a:rPr lang="en-GB" dirty="0"/>
              <a:t>@</a:t>
            </a:r>
          </a:p>
        </p:txBody>
      </p:sp>
    </p:spTree>
    <p:extLst>
      <p:ext uri="{BB962C8B-B14F-4D97-AF65-F5344CB8AC3E}">
        <p14:creationId xmlns:p14="http://schemas.microsoft.com/office/powerpoint/2010/main" val="2073008037"/>
      </p:ext>
    </p:extLst>
  </p:cSld>
  <p:clrMapOvr>
    <a:masterClrMapping/>
  </p:clrMapOvr>
</p:sld>
</file>

<file path=ppt/slides/slide140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3A64D-067B-4C4E-A3FA-C7EB81F015EA}"/>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9778C3F2-3735-4181-9455-385906C330E3}"/>
              </a:ext>
            </a:extLst>
          </p:cNvPr>
          <p:cNvSpPr>
            <a:spLocks noGrp="1"/>
          </p:cNvSpPr>
          <p:nvPr>
            <p:ph type="body" sz="quarter" idx="10"/>
          </p:nvPr>
        </p:nvSpPr>
        <p:spPr/>
        <p:txBody>
          <a:bodyPr/>
          <a:lstStyle/>
          <a:p>
            <a:r>
              <a:rPr lang="ar-EG" dirty="0"/>
              <a:t>أوذيه إمبووروكه إنچيه نيف إكلاذوس: أووذيه إمبيه نيف جوڤي طاكو.</a:t>
            </a:r>
            <a:endParaRPr lang="en-GB" dirty="0"/>
          </a:p>
        </p:txBody>
      </p:sp>
      <p:sp>
        <p:nvSpPr>
          <p:cNvPr id="4" name="Text Placeholder 3">
            <a:extLst>
              <a:ext uri="{FF2B5EF4-FFF2-40B4-BE49-F238E27FC236}">
                <a16:creationId xmlns:a16="http://schemas.microsoft.com/office/drawing/2014/main" id="{C8E967E0-1F00-4335-8EBA-C8A2CD72FA6F}"/>
              </a:ext>
            </a:extLst>
          </p:cNvPr>
          <p:cNvSpPr>
            <a:spLocks noGrp="1"/>
          </p:cNvSpPr>
          <p:nvPr>
            <p:ph type="body" sz="quarter" idx="11"/>
          </p:nvPr>
        </p:nvSpPr>
        <p:spPr/>
        <p:txBody>
          <a:bodyPr anchor="ctr"/>
          <a:lstStyle/>
          <a:p>
            <a:r>
              <a:rPr lang="ar-EG" dirty="0"/>
              <a:t>ولم تحترق أغصانها، ولم يفسد ورقها.</a:t>
            </a:r>
            <a:endParaRPr lang="en-GB" dirty="0"/>
          </a:p>
        </p:txBody>
      </p:sp>
      <p:sp>
        <p:nvSpPr>
          <p:cNvPr id="5" name="Text Placeholder 4">
            <a:extLst>
              <a:ext uri="{FF2B5EF4-FFF2-40B4-BE49-F238E27FC236}">
                <a16:creationId xmlns:a16="http://schemas.microsoft.com/office/drawing/2014/main" id="{AF3F6CDA-1F83-471C-B7E8-BBD715F2A5F6}"/>
              </a:ext>
            </a:extLst>
          </p:cNvPr>
          <p:cNvSpPr>
            <a:spLocks noGrp="1"/>
          </p:cNvSpPr>
          <p:nvPr>
            <p:ph type="body" sz="quarter" idx="12"/>
          </p:nvPr>
        </p:nvSpPr>
        <p:spPr/>
        <p:txBody>
          <a:bodyPr/>
          <a:lstStyle/>
          <a:p>
            <a:r>
              <a:rPr lang="en-GB" dirty="0" err="1"/>
              <a:t>oude</a:t>
            </a:r>
            <a:r>
              <a:rPr lang="en-GB" dirty="0"/>
              <a:t> `</a:t>
            </a:r>
            <a:r>
              <a:rPr lang="en-GB" dirty="0" err="1"/>
              <a:t>mpourwkh</a:t>
            </a:r>
            <a:r>
              <a:rPr lang="en-GB" dirty="0"/>
              <a:t> `</a:t>
            </a:r>
            <a:r>
              <a:rPr lang="en-GB" dirty="0" err="1"/>
              <a:t>nje</a:t>
            </a:r>
            <a:r>
              <a:rPr lang="en-GB" dirty="0"/>
              <a:t> </a:t>
            </a:r>
            <a:r>
              <a:rPr lang="en-GB" dirty="0" err="1"/>
              <a:t>nef`kladoc</a:t>
            </a:r>
            <a:r>
              <a:rPr lang="en-GB" dirty="0"/>
              <a:t>@ </a:t>
            </a:r>
            <a:r>
              <a:rPr lang="en-GB" dirty="0" err="1"/>
              <a:t>oude</a:t>
            </a:r>
            <a:r>
              <a:rPr lang="en-GB" dirty="0"/>
              <a:t> `</a:t>
            </a:r>
            <a:r>
              <a:rPr lang="en-GB" dirty="0" err="1"/>
              <a:t>mpe</a:t>
            </a:r>
            <a:r>
              <a:rPr lang="en-GB" dirty="0"/>
              <a:t> </a:t>
            </a:r>
            <a:r>
              <a:rPr lang="en-GB" dirty="0" err="1"/>
              <a:t>nefjwbi</a:t>
            </a:r>
            <a:r>
              <a:rPr lang="en-GB" dirty="0"/>
              <a:t> </a:t>
            </a:r>
            <a:r>
              <a:rPr lang="en-GB" dirty="0" err="1"/>
              <a:t>tako</a:t>
            </a:r>
            <a:r>
              <a:rPr lang="en-GB" dirty="0"/>
              <a:t>.</a:t>
            </a:r>
          </a:p>
        </p:txBody>
      </p:sp>
    </p:spTree>
    <p:extLst>
      <p:ext uri="{BB962C8B-B14F-4D97-AF65-F5344CB8AC3E}">
        <p14:creationId xmlns:p14="http://schemas.microsoft.com/office/powerpoint/2010/main" val="2754887649"/>
      </p:ext>
    </p:extLst>
  </p:cSld>
  <p:clrMapOvr>
    <a:masterClrMapping/>
  </p:clrMapOvr>
</p:sld>
</file>

<file path=ppt/slides/slide140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FA93A5-3F0D-4E8B-AAFE-E00F068DA0DE}"/>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3C60BDEC-D640-40FD-A9D2-FC7DCA657AC8}"/>
              </a:ext>
            </a:extLst>
          </p:cNvPr>
          <p:cNvSpPr>
            <a:spLocks noGrp="1"/>
          </p:cNvSpPr>
          <p:nvPr>
            <p:ph type="body" sz="quarter" idx="10"/>
          </p:nvPr>
        </p:nvSpPr>
        <p:spPr/>
        <p:txBody>
          <a:bodyPr/>
          <a:lstStyle/>
          <a:p>
            <a:r>
              <a:rPr lang="ar-EG" sz="3800" dirty="0"/>
              <a:t>إفؤي إنتيبوس إم ماريا: تي بارثينوس إن آتثوليب: إيطابي لوغوس إنتيه إفيوت: إي أفتشي ساركس إيڤول إنخيتس.</a:t>
            </a:r>
            <a:endParaRPr lang="en-GB" sz="3800" dirty="0"/>
          </a:p>
        </p:txBody>
      </p:sp>
      <p:sp>
        <p:nvSpPr>
          <p:cNvPr id="4" name="Text Placeholder 3">
            <a:extLst>
              <a:ext uri="{FF2B5EF4-FFF2-40B4-BE49-F238E27FC236}">
                <a16:creationId xmlns:a16="http://schemas.microsoft.com/office/drawing/2014/main" id="{D7C6F8CF-A53A-4B26-91C8-9611CD439C58}"/>
              </a:ext>
            </a:extLst>
          </p:cNvPr>
          <p:cNvSpPr>
            <a:spLocks noGrp="1"/>
          </p:cNvSpPr>
          <p:nvPr>
            <p:ph type="body" sz="quarter" idx="11"/>
          </p:nvPr>
        </p:nvSpPr>
        <p:spPr/>
        <p:txBody>
          <a:bodyPr anchor="ctr"/>
          <a:lstStyle/>
          <a:p>
            <a:r>
              <a:rPr lang="ar-EG" sz="3300" dirty="0"/>
              <a:t>هى مثال لمريم، العذراء غير الدنسة، التى تجسد منها، كلمة الآب.</a:t>
            </a:r>
            <a:endParaRPr lang="en-GB" sz="3300" dirty="0"/>
          </a:p>
        </p:txBody>
      </p:sp>
      <p:sp>
        <p:nvSpPr>
          <p:cNvPr id="5" name="Text Placeholder 4">
            <a:extLst>
              <a:ext uri="{FF2B5EF4-FFF2-40B4-BE49-F238E27FC236}">
                <a16:creationId xmlns:a16="http://schemas.microsoft.com/office/drawing/2014/main" id="{3857B4EF-8674-44CB-99DD-073C884F48C4}"/>
              </a:ext>
            </a:extLst>
          </p:cNvPr>
          <p:cNvSpPr>
            <a:spLocks noGrp="1"/>
          </p:cNvSpPr>
          <p:nvPr>
            <p:ph type="body" sz="quarter" idx="12"/>
          </p:nvPr>
        </p:nvSpPr>
        <p:spPr/>
        <p:txBody>
          <a:bodyPr/>
          <a:lstStyle/>
          <a:p>
            <a:r>
              <a:rPr lang="en-GB" sz="3600" dirty="0" err="1"/>
              <a:t>Foi</a:t>
            </a:r>
            <a:r>
              <a:rPr lang="en-GB" sz="3600" dirty="0"/>
              <a:t> `</a:t>
            </a:r>
            <a:r>
              <a:rPr lang="en-GB" sz="3600" dirty="0" err="1"/>
              <a:t>ntupoc</a:t>
            </a:r>
            <a:r>
              <a:rPr lang="en-GB" sz="3600" dirty="0"/>
              <a:t> `</a:t>
            </a:r>
            <a:r>
              <a:rPr lang="en-GB" sz="3600" dirty="0" err="1"/>
              <a:t>mMari`a</a:t>
            </a:r>
            <a:r>
              <a:rPr lang="en-GB" sz="3600" dirty="0"/>
              <a:t>@ ]</a:t>
            </a:r>
            <a:r>
              <a:rPr lang="en-GB" sz="3600" dirty="0" err="1"/>
              <a:t>Par;enoc</a:t>
            </a:r>
            <a:r>
              <a:rPr lang="en-GB" sz="3600" dirty="0"/>
              <a:t> `</a:t>
            </a:r>
            <a:r>
              <a:rPr lang="en-GB" sz="3600" dirty="0" err="1"/>
              <a:t>n`at;wleb</a:t>
            </a:r>
            <a:r>
              <a:rPr lang="en-GB" sz="3600" dirty="0"/>
              <a:t>@ `eta </a:t>
            </a:r>
            <a:r>
              <a:rPr lang="en-GB" sz="3600" dirty="0" err="1"/>
              <a:t>piLogoc</a:t>
            </a:r>
            <a:r>
              <a:rPr lang="en-GB" sz="3600" dirty="0"/>
              <a:t> `</a:t>
            </a:r>
            <a:r>
              <a:rPr lang="en-GB" sz="3600" dirty="0" err="1"/>
              <a:t>nte</a:t>
            </a:r>
            <a:r>
              <a:rPr lang="en-GB" sz="3600" dirty="0"/>
              <a:t> `</a:t>
            </a:r>
            <a:r>
              <a:rPr lang="en-GB" sz="3600" dirty="0" err="1"/>
              <a:t>Viwt</a:t>
            </a:r>
            <a:r>
              <a:rPr lang="en-GB" sz="3600" dirty="0"/>
              <a:t>@ `</a:t>
            </a:r>
            <a:r>
              <a:rPr lang="en-GB" sz="3600" dirty="0" err="1"/>
              <a:t>i</a:t>
            </a:r>
            <a:r>
              <a:rPr lang="en-GB" sz="3600" dirty="0"/>
              <a:t> </a:t>
            </a:r>
            <a:r>
              <a:rPr lang="en-GB" sz="3600" dirty="0" err="1"/>
              <a:t>af</a:t>
            </a:r>
            <a:r>
              <a:rPr lang="en-GB" sz="3600" dirty="0"/>
              <a:t>[</a:t>
            </a:r>
            <a:r>
              <a:rPr lang="en-GB" sz="3600" dirty="0" err="1"/>
              <a:t>icarx</a:t>
            </a:r>
            <a:r>
              <a:rPr lang="en-GB" sz="3600" dirty="0"/>
              <a:t> `</a:t>
            </a:r>
            <a:r>
              <a:rPr lang="en-GB" sz="3600" dirty="0" err="1"/>
              <a:t>ebol`nqytc</a:t>
            </a:r>
            <a:r>
              <a:rPr lang="en-GB" sz="3600" dirty="0"/>
              <a:t>.</a:t>
            </a:r>
          </a:p>
        </p:txBody>
      </p:sp>
    </p:spTree>
    <p:extLst>
      <p:ext uri="{BB962C8B-B14F-4D97-AF65-F5344CB8AC3E}">
        <p14:creationId xmlns:p14="http://schemas.microsoft.com/office/powerpoint/2010/main" val="3380340519"/>
      </p:ext>
    </p:extLst>
  </p:cSld>
  <p:clrMapOvr>
    <a:masterClrMapping/>
  </p:clrMapOvr>
</p:sld>
</file>

<file path=ppt/slides/slide140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C94A1-7519-47B6-A61E-4D17FCF769C7}"/>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2F2C58DA-F034-4C41-90E0-832EDE445A56}"/>
              </a:ext>
            </a:extLst>
          </p:cNvPr>
          <p:cNvSpPr>
            <a:spLocks noGrp="1"/>
          </p:cNvSpPr>
          <p:nvPr>
            <p:ph type="body" sz="quarter" idx="10"/>
          </p:nvPr>
        </p:nvSpPr>
        <p:spPr>
          <a:xfrm>
            <a:off x="0" y="5786437"/>
            <a:ext cx="9144000" cy="1064937"/>
          </a:xfrm>
        </p:spPr>
        <p:txBody>
          <a:bodyPr/>
          <a:lstStyle/>
          <a:p>
            <a:r>
              <a:rPr lang="ar-EG" sz="3600" dirty="0"/>
              <a:t>إثڤيه فاي تين إرخوريڤين: نيم يؤانس بي بارثينوس: چيه إسؤاب إنچيه طاي شيليت: إيطاڤ سيل سولس إمبي هييب.</a:t>
            </a:r>
            <a:endParaRPr lang="en-GB" sz="3600" dirty="0"/>
          </a:p>
        </p:txBody>
      </p:sp>
      <p:sp>
        <p:nvSpPr>
          <p:cNvPr id="4" name="Text Placeholder 3">
            <a:extLst>
              <a:ext uri="{FF2B5EF4-FFF2-40B4-BE49-F238E27FC236}">
                <a16:creationId xmlns:a16="http://schemas.microsoft.com/office/drawing/2014/main" id="{5D8C281D-6D64-49F5-A0B0-F99C4F286ED4}"/>
              </a:ext>
            </a:extLst>
          </p:cNvPr>
          <p:cNvSpPr>
            <a:spLocks noGrp="1"/>
          </p:cNvSpPr>
          <p:nvPr>
            <p:ph type="body" sz="quarter" idx="11"/>
          </p:nvPr>
        </p:nvSpPr>
        <p:spPr/>
        <p:txBody>
          <a:bodyPr/>
          <a:lstStyle/>
          <a:p>
            <a:r>
              <a:rPr lang="ar-EG" sz="3600" dirty="0"/>
              <a:t>من أجل هذا تمدح، مع يوحنا البتول، قائلين طاهرة هى هذه العروسة، التي تزينت للحمل.</a:t>
            </a:r>
            <a:endParaRPr lang="en-GB" sz="3600" dirty="0"/>
          </a:p>
        </p:txBody>
      </p:sp>
      <p:sp>
        <p:nvSpPr>
          <p:cNvPr id="5" name="Text Placeholder 4">
            <a:extLst>
              <a:ext uri="{FF2B5EF4-FFF2-40B4-BE49-F238E27FC236}">
                <a16:creationId xmlns:a16="http://schemas.microsoft.com/office/drawing/2014/main" id="{0BFB9095-5567-4B2F-B5AB-4BC3297F3C73}"/>
              </a:ext>
            </a:extLst>
          </p:cNvPr>
          <p:cNvSpPr>
            <a:spLocks noGrp="1"/>
          </p:cNvSpPr>
          <p:nvPr>
            <p:ph type="body" sz="quarter" idx="12"/>
          </p:nvPr>
        </p:nvSpPr>
        <p:spPr>
          <a:xfrm>
            <a:off x="0" y="4721499"/>
            <a:ext cx="9144000" cy="1064938"/>
          </a:xfrm>
        </p:spPr>
        <p:txBody>
          <a:bodyPr anchor="b"/>
          <a:lstStyle/>
          <a:p>
            <a:r>
              <a:rPr lang="en-GB" sz="3600" dirty="0" err="1"/>
              <a:t>E;be</a:t>
            </a:r>
            <a:r>
              <a:rPr lang="en-GB" sz="3600" dirty="0"/>
              <a:t> </a:t>
            </a:r>
            <a:r>
              <a:rPr lang="en-GB" sz="3600" dirty="0" err="1"/>
              <a:t>vai</a:t>
            </a:r>
            <a:r>
              <a:rPr lang="en-GB" sz="3600" dirty="0"/>
              <a:t> </a:t>
            </a:r>
            <a:r>
              <a:rPr lang="en-GB" sz="3600" dirty="0" err="1"/>
              <a:t>tener,oreuin</a:t>
            </a:r>
            <a:r>
              <a:rPr lang="en-GB" sz="3600" dirty="0"/>
              <a:t>@ </a:t>
            </a:r>
            <a:r>
              <a:rPr lang="en-GB" sz="3600" dirty="0" err="1"/>
              <a:t>nem</a:t>
            </a:r>
            <a:r>
              <a:rPr lang="en-GB" sz="3600" dirty="0"/>
              <a:t> </a:t>
            </a:r>
            <a:r>
              <a:rPr lang="en-GB" sz="3600" dirty="0" err="1"/>
              <a:t>Iwannyc</a:t>
            </a:r>
            <a:r>
              <a:rPr lang="en-GB" sz="3600" dirty="0"/>
              <a:t> </a:t>
            </a:r>
            <a:r>
              <a:rPr lang="en-GB" sz="3600" dirty="0" err="1"/>
              <a:t>pipar;enoc</a:t>
            </a:r>
            <a:r>
              <a:rPr lang="en-GB" sz="3600" dirty="0"/>
              <a:t>@ je `</a:t>
            </a:r>
            <a:r>
              <a:rPr lang="en-GB" sz="3600" dirty="0" err="1"/>
              <a:t>couab</a:t>
            </a:r>
            <a:r>
              <a:rPr lang="en-GB" sz="3600" dirty="0"/>
              <a:t> `</a:t>
            </a:r>
            <a:r>
              <a:rPr lang="en-GB" sz="3600" dirty="0" err="1"/>
              <a:t>nje</a:t>
            </a:r>
            <a:r>
              <a:rPr lang="en-GB" sz="3600" dirty="0"/>
              <a:t> </a:t>
            </a:r>
            <a:r>
              <a:rPr lang="en-GB" sz="3600" dirty="0" err="1"/>
              <a:t>taiselyt</a:t>
            </a:r>
            <a:r>
              <a:rPr lang="en-GB" sz="3600" dirty="0"/>
              <a:t>@ `</a:t>
            </a:r>
            <a:r>
              <a:rPr lang="en-GB" sz="3600" dirty="0" err="1"/>
              <a:t>etaucelcwlc</a:t>
            </a:r>
            <a:r>
              <a:rPr lang="en-GB" sz="3600" dirty="0"/>
              <a:t> `</a:t>
            </a:r>
            <a:r>
              <a:rPr lang="en-GB" sz="3600" dirty="0" err="1"/>
              <a:t>mpiHiyb</a:t>
            </a:r>
            <a:r>
              <a:rPr lang="en-GB" sz="3600" dirty="0"/>
              <a:t>.</a:t>
            </a:r>
          </a:p>
        </p:txBody>
      </p:sp>
    </p:spTree>
    <p:extLst>
      <p:ext uri="{BB962C8B-B14F-4D97-AF65-F5344CB8AC3E}">
        <p14:creationId xmlns:p14="http://schemas.microsoft.com/office/powerpoint/2010/main" val="180091742"/>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B26F4-5D42-42D9-8E75-86C023D308B1}"/>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391D148B-809D-4AC9-B753-8B8C4FEE52D9}"/>
              </a:ext>
            </a:extLst>
          </p:cNvPr>
          <p:cNvSpPr>
            <a:spLocks noGrp="1"/>
          </p:cNvSpPr>
          <p:nvPr>
            <p:ph type="body" sz="quarter" idx="10"/>
          </p:nvPr>
        </p:nvSpPr>
        <p:spPr/>
        <p:txBody>
          <a:bodyPr/>
          <a:lstStyle/>
          <a:p>
            <a:r>
              <a:rPr lang="ar-EG" sz="3600" dirty="0"/>
              <a:t>أفتي إمبوو كاهي إيڤ إكليرونوميا: الليلويا چيه بيف ناي شوب شا إينيه.</a:t>
            </a:r>
          </a:p>
        </p:txBody>
      </p:sp>
      <p:sp>
        <p:nvSpPr>
          <p:cNvPr id="4" name="Text Placeholder 3">
            <a:extLst>
              <a:ext uri="{FF2B5EF4-FFF2-40B4-BE49-F238E27FC236}">
                <a16:creationId xmlns:a16="http://schemas.microsoft.com/office/drawing/2014/main" id="{B3604CB2-2FF7-4D42-AAF9-395C3F8D915F}"/>
              </a:ext>
            </a:extLst>
          </p:cNvPr>
          <p:cNvSpPr>
            <a:spLocks noGrp="1"/>
          </p:cNvSpPr>
          <p:nvPr>
            <p:ph type="body" sz="quarter" idx="11"/>
          </p:nvPr>
        </p:nvSpPr>
        <p:spPr/>
        <p:txBody>
          <a:bodyPr/>
          <a:lstStyle/>
          <a:p>
            <a:r>
              <a:rPr lang="ar-EG" dirty="0"/>
              <a:t>أعطى أرضهم ميراثًا، هلليلويا لأن إلى الأبد رحمته.</a:t>
            </a:r>
          </a:p>
        </p:txBody>
      </p:sp>
      <p:sp>
        <p:nvSpPr>
          <p:cNvPr id="5" name="Text Placeholder 4">
            <a:extLst>
              <a:ext uri="{FF2B5EF4-FFF2-40B4-BE49-F238E27FC236}">
                <a16:creationId xmlns:a16="http://schemas.microsoft.com/office/drawing/2014/main" id="{8DC2B7D8-1462-4D55-A241-A03FB45D1E0B}"/>
              </a:ext>
            </a:extLst>
          </p:cNvPr>
          <p:cNvSpPr>
            <a:spLocks noGrp="1"/>
          </p:cNvSpPr>
          <p:nvPr>
            <p:ph type="body" sz="quarter" idx="12"/>
          </p:nvPr>
        </p:nvSpPr>
        <p:spPr>
          <a:xfrm>
            <a:off x="0" y="4436165"/>
            <a:ext cx="9144000" cy="1189740"/>
          </a:xfrm>
        </p:spPr>
        <p:txBody>
          <a:bodyPr/>
          <a:lstStyle/>
          <a:p>
            <a:r>
              <a:rPr lang="en-GB" dirty="0" err="1"/>
              <a:t>Af</a:t>
            </a:r>
            <a:r>
              <a:rPr lang="en-GB" dirty="0"/>
              <a:t>] `</a:t>
            </a:r>
            <a:r>
              <a:rPr lang="en-GB" dirty="0" err="1"/>
              <a:t>mpoukahi</a:t>
            </a:r>
            <a:r>
              <a:rPr lang="en-GB" dirty="0"/>
              <a:t> </a:t>
            </a:r>
            <a:r>
              <a:rPr lang="en-GB" dirty="0" err="1"/>
              <a:t>eu`klyronomi`a</a:t>
            </a:r>
            <a:r>
              <a:rPr lang="en-GB" dirty="0"/>
              <a:t>@ </a:t>
            </a:r>
            <a:r>
              <a:rPr lang="en-GB" dirty="0" err="1"/>
              <a:t>allyloui`a</a:t>
            </a:r>
            <a:r>
              <a:rPr lang="en-GB" dirty="0"/>
              <a:t> je </a:t>
            </a:r>
            <a:r>
              <a:rPr lang="en-GB" dirty="0" err="1"/>
              <a:t>pefnai</a:t>
            </a:r>
            <a:r>
              <a:rPr lang="en-GB" dirty="0"/>
              <a:t> sop </a:t>
            </a:r>
            <a:r>
              <a:rPr lang="en-GB" dirty="0" err="1"/>
              <a:t>sa</a:t>
            </a:r>
            <a:r>
              <a:rPr lang="en-GB" dirty="0"/>
              <a:t> `</a:t>
            </a:r>
            <a:r>
              <a:rPr lang="en-GB" dirty="0" err="1"/>
              <a:t>eneh</a:t>
            </a:r>
            <a:r>
              <a:rPr lang="en-GB" dirty="0"/>
              <a:t>.</a:t>
            </a:r>
          </a:p>
        </p:txBody>
      </p:sp>
    </p:spTree>
    <p:extLst>
      <p:ext uri="{BB962C8B-B14F-4D97-AF65-F5344CB8AC3E}">
        <p14:creationId xmlns:p14="http://schemas.microsoft.com/office/powerpoint/2010/main" val="2902054976"/>
      </p:ext>
    </p:extLst>
  </p:cSld>
  <p:clrMapOvr>
    <a:masterClrMapping/>
  </p:clrMapOvr>
</p:sld>
</file>

<file path=ppt/slides/slide14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75805C3-F94C-4477-8EBE-BCBC8E2AED86}"/>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554FE8D9-DDF3-4008-830D-1F4E31C01FD3}"/>
              </a:ext>
            </a:extLst>
          </p:cNvPr>
          <p:cNvSpPr>
            <a:spLocks noGrp="1"/>
          </p:cNvSpPr>
          <p:nvPr>
            <p:ph type="body" sz="quarter" idx="10"/>
          </p:nvPr>
        </p:nvSpPr>
        <p:spPr/>
        <p:txBody>
          <a:bodyPr/>
          <a:lstStyle/>
          <a:p>
            <a:r>
              <a:rPr lang="ar-EG" dirty="0"/>
              <a:t>شيريه نيه أو تي بارثينوس: تي أوورو إممى إن آليثينى: </a:t>
            </a:r>
            <a:endParaRPr lang="en-GB" dirty="0"/>
          </a:p>
        </p:txBody>
      </p:sp>
      <p:sp>
        <p:nvSpPr>
          <p:cNvPr id="4" name="Text Placeholder 3">
            <a:extLst>
              <a:ext uri="{FF2B5EF4-FFF2-40B4-BE49-F238E27FC236}">
                <a16:creationId xmlns:a16="http://schemas.microsoft.com/office/drawing/2014/main" id="{37E5B317-FDE3-457E-9814-903E9D49188E}"/>
              </a:ext>
            </a:extLst>
          </p:cNvPr>
          <p:cNvSpPr>
            <a:spLocks noGrp="1"/>
          </p:cNvSpPr>
          <p:nvPr>
            <p:ph type="body" sz="quarter" idx="11"/>
          </p:nvPr>
        </p:nvSpPr>
        <p:spPr/>
        <p:txBody>
          <a:bodyPr/>
          <a:lstStyle/>
          <a:p>
            <a:r>
              <a:rPr lang="ar-EG" dirty="0"/>
              <a:t>السلام لك أيتها العذراء، الملكة الحقيقية الحقانية، </a:t>
            </a:r>
            <a:endParaRPr lang="en-GB" dirty="0"/>
          </a:p>
        </p:txBody>
      </p:sp>
      <p:sp>
        <p:nvSpPr>
          <p:cNvPr id="5" name="Text Placeholder 4">
            <a:extLst>
              <a:ext uri="{FF2B5EF4-FFF2-40B4-BE49-F238E27FC236}">
                <a16:creationId xmlns:a16="http://schemas.microsoft.com/office/drawing/2014/main" id="{A202396C-E2FF-4F47-84D4-9333A5C7AC77}"/>
              </a:ext>
            </a:extLst>
          </p:cNvPr>
          <p:cNvSpPr>
            <a:spLocks noGrp="1"/>
          </p:cNvSpPr>
          <p:nvPr>
            <p:ph type="body" sz="quarter" idx="12"/>
          </p:nvPr>
        </p:nvSpPr>
        <p:spPr/>
        <p:txBody>
          <a:bodyPr/>
          <a:lstStyle/>
          <a:p>
            <a:r>
              <a:rPr lang="en-GB" sz="4400" dirty="0"/>
              <a:t>&lt;ere ne `w ]</a:t>
            </a:r>
            <a:r>
              <a:rPr lang="en-GB" sz="4400" dirty="0" err="1"/>
              <a:t>Par;enoc</a:t>
            </a:r>
            <a:r>
              <a:rPr lang="en-GB" sz="4400" dirty="0"/>
              <a:t>@ ]</a:t>
            </a:r>
            <a:r>
              <a:rPr lang="en-GB" sz="4400" dirty="0" err="1"/>
              <a:t>ourw</a:t>
            </a:r>
            <a:r>
              <a:rPr lang="en-GB" sz="4400" dirty="0"/>
              <a:t> `</a:t>
            </a:r>
            <a:r>
              <a:rPr lang="en-GB" sz="4400" dirty="0" err="1"/>
              <a:t>mmyi</a:t>
            </a:r>
            <a:r>
              <a:rPr lang="en-GB" sz="4400" dirty="0"/>
              <a:t> `</a:t>
            </a:r>
            <a:r>
              <a:rPr lang="en-GB" sz="4400" dirty="0" err="1"/>
              <a:t>n`aly;iny</a:t>
            </a:r>
            <a:r>
              <a:rPr lang="en-GB" sz="4400" dirty="0"/>
              <a:t>@</a:t>
            </a:r>
          </a:p>
        </p:txBody>
      </p:sp>
    </p:spTree>
    <p:extLst>
      <p:ext uri="{BB962C8B-B14F-4D97-AF65-F5344CB8AC3E}">
        <p14:creationId xmlns:p14="http://schemas.microsoft.com/office/powerpoint/2010/main" val="703348730"/>
      </p:ext>
    </p:extLst>
  </p:cSld>
  <p:clrMapOvr>
    <a:masterClrMapping/>
  </p:clrMapOvr>
</p:sld>
</file>

<file path=ppt/slides/slide14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3FDF729-B185-4C2E-81AA-697679F1043E}"/>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D292847D-7B19-4593-8438-6C0F360487B4}"/>
              </a:ext>
            </a:extLst>
          </p:cNvPr>
          <p:cNvSpPr>
            <a:spLocks noGrp="1"/>
          </p:cNvSpPr>
          <p:nvPr>
            <p:ph type="body" sz="quarter" idx="10"/>
          </p:nvPr>
        </p:nvSpPr>
        <p:spPr/>
        <p:txBody>
          <a:bodyPr/>
          <a:lstStyle/>
          <a:p>
            <a:r>
              <a:rPr lang="ar-EG" dirty="0"/>
              <a:t>شيريه إبشوشو إنتيه بين جينوس: آريه إجفو نان إن إممانوئيل. </a:t>
            </a:r>
            <a:endParaRPr lang="en-GB" dirty="0"/>
          </a:p>
        </p:txBody>
      </p:sp>
      <p:sp>
        <p:nvSpPr>
          <p:cNvPr id="4" name="Text Placeholder 3">
            <a:extLst>
              <a:ext uri="{FF2B5EF4-FFF2-40B4-BE49-F238E27FC236}">
                <a16:creationId xmlns:a16="http://schemas.microsoft.com/office/drawing/2014/main" id="{9CD9BF19-9350-4D0B-86F7-EF9176E3F4EB}"/>
              </a:ext>
            </a:extLst>
          </p:cNvPr>
          <p:cNvSpPr>
            <a:spLocks noGrp="1"/>
          </p:cNvSpPr>
          <p:nvPr>
            <p:ph type="body" sz="quarter" idx="11"/>
          </p:nvPr>
        </p:nvSpPr>
        <p:spPr/>
        <p:txBody>
          <a:bodyPr anchor="ctr"/>
          <a:lstStyle/>
          <a:p>
            <a:r>
              <a:rPr lang="ar-EG" dirty="0"/>
              <a:t>السلام لفخر جنسنا، ولدت لنا عمانوئيل. </a:t>
            </a:r>
            <a:endParaRPr lang="en-GB" dirty="0"/>
          </a:p>
        </p:txBody>
      </p:sp>
      <p:sp>
        <p:nvSpPr>
          <p:cNvPr id="5" name="Text Placeholder 4">
            <a:extLst>
              <a:ext uri="{FF2B5EF4-FFF2-40B4-BE49-F238E27FC236}">
                <a16:creationId xmlns:a16="http://schemas.microsoft.com/office/drawing/2014/main" id="{824F90C7-E84D-41C6-8B28-D111A383973F}"/>
              </a:ext>
            </a:extLst>
          </p:cNvPr>
          <p:cNvSpPr>
            <a:spLocks noGrp="1"/>
          </p:cNvSpPr>
          <p:nvPr>
            <p:ph type="body" sz="quarter" idx="12"/>
          </p:nvPr>
        </p:nvSpPr>
        <p:spPr/>
        <p:txBody>
          <a:bodyPr/>
          <a:lstStyle/>
          <a:p>
            <a:r>
              <a:rPr lang="en-GB" dirty="0"/>
              <a:t>,ere `</a:t>
            </a:r>
            <a:r>
              <a:rPr lang="en-GB" dirty="0" err="1"/>
              <a:t>psousou</a:t>
            </a:r>
            <a:r>
              <a:rPr lang="en-GB" dirty="0"/>
              <a:t> `</a:t>
            </a:r>
            <a:r>
              <a:rPr lang="en-GB" dirty="0" err="1"/>
              <a:t>nte</a:t>
            </a:r>
            <a:r>
              <a:rPr lang="en-GB" dirty="0"/>
              <a:t> </a:t>
            </a:r>
            <a:r>
              <a:rPr lang="en-GB" dirty="0" err="1"/>
              <a:t>pengenoc</a:t>
            </a:r>
            <a:r>
              <a:rPr lang="en-GB" dirty="0"/>
              <a:t>@ `</a:t>
            </a:r>
            <a:r>
              <a:rPr lang="en-GB" dirty="0" err="1"/>
              <a:t>are`jvo</a:t>
            </a:r>
            <a:r>
              <a:rPr lang="en-GB" dirty="0"/>
              <a:t> nan `</a:t>
            </a:r>
            <a:r>
              <a:rPr lang="en-GB" dirty="0" err="1"/>
              <a:t>nEmmanouyl</a:t>
            </a:r>
            <a:r>
              <a:rPr lang="en-GB" dirty="0"/>
              <a:t>.</a:t>
            </a:r>
          </a:p>
        </p:txBody>
      </p:sp>
    </p:spTree>
    <p:extLst>
      <p:ext uri="{BB962C8B-B14F-4D97-AF65-F5344CB8AC3E}">
        <p14:creationId xmlns:p14="http://schemas.microsoft.com/office/powerpoint/2010/main" val="4238231111"/>
      </p:ext>
    </p:extLst>
  </p:cSld>
  <p:clrMapOvr>
    <a:masterClrMapping/>
  </p:clrMapOvr>
</p:sld>
</file>

<file path=ppt/slides/slide14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0BF12CF-BC53-45A1-8369-44CBF1715490}"/>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19B15A5C-6A07-457B-AC9A-1861AF13A95C}"/>
              </a:ext>
            </a:extLst>
          </p:cNvPr>
          <p:cNvSpPr>
            <a:spLocks noGrp="1"/>
          </p:cNvSpPr>
          <p:nvPr>
            <p:ph type="body" sz="quarter" idx="10"/>
          </p:nvPr>
        </p:nvSpPr>
        <p:spPr/>
        <p:txBody>
          <a:bodyPr/>
          <a:lstStyle/>
          <a:p>
            <a:r>
              <a:rPr lang="ar-EG" sz="3200" dirty="0"/>
              <a:t>تين تيهو آرى بين ميفى: أوتى إبروسطاتيس إيه تين هوت: ناهرين بين تشويس إيسوس بخرستوس: إنتيف كانين نوفي نان إيفول.</a:t>
            </a:r>
            <a:endParaRPr lang="en-GB" sz="3200" dirty="0"/>
          </a:p>
        </p:txBody>
      </p:sp>
      <p:sp>
        <p:nvSpPr>
          <p:cNvPr id="4" name="Text Placeholder 3">
            <a:extLst>
              <a:ext uri="{FF2B5EF4-FFF2-40B4-BE49-F238E27FC236}">
                <a16:creationId xmlns:a16="http://schemas.microsoft.com/office/drawing/2014/main" id="{836DEEF0-57FC-4F14-BE10-ED37B1E5A36F}"/>
              </a:ext>
            </a:extLst>
          </p:cNvPr>
          <p:cNvSpPr>
            <a:spLocks noGrp="1"/>
          </p:cNvSpPr>
          <p:nvPr>
            <p:ph type="body" sz="quarter" idx="11"/>
          </p:nvPr>
        </p:nvSpPr>
        <p:spPr/>
        <p:txBody>
          <a:bodyPr/>
          <a:lstStyle/>
          <a:p>
            <a:r>
              <a:rPr lang="ar-EG" sz="3600" dirty="0"/>
              <a:t>نسألك أذكرينا، أيتها الشفيعة المؤتمنة، أمام ربنا يسوع المسيح، ليغفر لنا خطايانا. </a:t>
            </a:r>
            <a:endParaRPr lang="en-GB" sz="3600" dirty="0"/>
          </a:p>
        </p:txBody>
      </p:sp>
      <p:sp>
        <p:nvSpPr>
          <p:cNvPr id="5" name="Text Placeholder 4">
            <a:extLst>
              <a:ext uri="{FF2B5EF4-FFF2-40B4-BE49-F238E27FC236}">
                <a16:creationId xmlns:a16="http://schemas.microsoft.com/office/drawing/2014/main" id="{410A8BE5-060A-43DB-AA73-2125C25482FD}"/>
              </a:ext>
            </a:extLst>
          </p:cNvPr>
          <p:cNvSpPr>
            <a:spLocks noGrp="1"/>
          </p:cNvSpPr>
          <p:nvPr>
            <p:ph type="body" sz="quarter" idx="12"/>
          </p:nvPr>
        </p:nvSpPr>
        <p:spPr>
          <a:xfrm>
            <a:off x="0" y="4728184"/>
            <a:ext cx="9144000" cy="1189740"/>
          </a:xfrm>
        </p:spPr>
        <p:txBody>
          <a:bodyPr/>
          <a:lstStyle/>
          <a:p>
            <a:r>
              <a:rPr lang="en-GB" sz="3600" dirty="0"/>
              <a:t>Ten]</a:t>
            </a:r>
            <a:r>
              <a:rPr lang="en-GB" sz="3600" dirty="0" err="1"/>
              <a:t>ho</a:t>
            </a:r>
            <a:r>
              <a:rPr lang="en-GB" sz="3600" dirty="0"/>
              <a:t> `</a:t>
            </a:r>
            <a:r>
              <a:rPr lang="en-GB" sz="3600" dirty="0" err="1"/>
              <a:t>aripenmeu`i</a:t>
            </a:r>
            <a:r>
              <a:rPr lang="en-GB" sz="3600" dirty="0"/>
              <a:t>@ `w ]`</a:t>
            </a:r>
            <a:r>
              <a:rPr lang="en-GB" sz="3600" dirty="0" err="1"/>
              <a:t>proctatyc</a:t>
            </a:r>
            <a:r>
              <a:rPr lang="en-GB" sz="3600" dirty="0"/>
              <a:t> `</a:t>
            </a:r>
            <a:r>
              <a:rPr lang="en-GB" sz="3600" dirty="0" err="1"/>
              <a:t>etenhot</a:t>
            </a:r>
            <a:r>
              <a:rPr lang="en-GB" sz="3600" dirty="0"/>
              <a:t>@ </a:t>
            </a:r>
            <a:r>
              <a:rPr lang="en-GB" sz="3600" dirty="0" err="1"/>
              <a:t>nahren</a:t>
            </a:r>
            <a:r>
              <a:rPr lang="en-GB" sz="3600" dirty="0"/>
              <a:t> pen=o=c I=y=c P=,=c@ `</a:t>
            </a:r>
            <a:r>
              <a:rPr lang="en-GB" sz="3600" dirty="0" err="1"/>
              <a:t>ntef,a</a:t>
            </a:r>
            <a:r>
              <a:rPr lang="en-GB" sz="3600" dirty="0"/>
              <a:t> </a:t>
            </a:r>
            <a:r>
              <a:rPr lang="en-GB" sz="3600" dirty="0" err="1"/>
              <a:t>nennobi</a:t>
            </a:r>
            <a:r>
              <a:rPr lang="en-GB" sz="3600" dirty="0"/>
              <a:t> nan `</a:t>
            </a:r>
            <a:r>
              <a:rPr lang="en-GB" sz="3600" dirty="0" err="1"/>
              <a:t>ebol</a:t>
            </a:r>
            <a:r>
              <a:rPr lang="en-GB" sz="3600" dirty="0"/>
              <a:t>.</a:t>
            </a:r>
          </a:p>
        </p:txBody>
      </p:sp>
      <p:sp>
        <p:nvSpPr>
          <p:cNvPr id="7" name="TextBox 6">
            <a:hlinkClick r:id="rId3" action="ppaction://hlinksldjump"/>
            <a:extLst>
              <a:ext uri="{FF2B5EF4-FFF2-40B4-BE49-F238E27FC236}">
                <a16:creationId xmlns:a16="http://schemas.microsoft.com/office/drawing/2014/main" id="{E703C3D0-2826-4087-BF65-71938D0BF9B5}"/>
              </a:ext>
            </a:extLst>
          </p:cNvPr>
          <p:cNvSpPr txBox="1"/>
          <p:nvPr/>
        </p:nvSpPr>
        <p:spPr>
          <a:xfrm>
            <a:off x="8175812" y="3248944"/>
            <a:ext cx="968188" cy="461665"/>
          </a:xfrm>
          <a:prstGeom prst="rect">
            <a:avLst/>
          </a:prstGeom>
          <a:noFill/>
        </p:spPr>
        <p:txBody>
          <a:bodyPr wrap="square" rtlCol="0">
            <a:spAutoFit/>
          </a:bodyPr>
          <a:lstStyle/>
          <a:p>
            <a:pPr algn="ctr" rtl="1"/>
            <a:r>
              <a:rPr lang="ar-EG" sz="2400" b="1" u="sng" dirty="0">
                <a:solidFill>
                  <a:srgbClr val="FFC000"/>
                </a:solidFill>
              </a:rPr>
              <a:t>الدفنار</a:t>
            </a:r>
            <a:endParaRPr lang="en-GB" sz="2400" b="1" u="sng" dirty="0">
              <a:solidFill>
                <a:srgbClr val="FFC000"/>
              </a:solidFill>
            </a:endParaRPr>
          </a:p>
        </p:txBody>
      </p:sp>
    </p:spTree>
    <p:extLst>
      <p:ext uri="{BB962C8B-B14F-4D97-AF65-F5344CB8AC3E}">
        <p14:creationId xmlns:p14="http://schemas.microsoft.com/office/powerpoint/2010/main" val="2824036515"/>
      </p:ext>
    </p:extLst>
  </p:cSld>
  <p:clrMapOvr>
    <a:masterClrMapping/>
  </p:clrMapOvr>
</p:sld>
</file>

<file path=ppt/slides/slide14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6E5F47-67F2-4CD5-BDE3-C9BDD0C3B9A6}"/>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68453D7A-AEA2-4911-96B6-59C079A3B336}"/>
              </a:ext>
            </a:extLst>
          </p:cNvPr>
          <p:cNvSpPr>
            <a:spLocks noGrp="1"/>
          </p:cNvSpPr>
          <p:nvPr>
            <p:ph type="body" sz="quarter" idx="10"/>
          </p:nvPr>
        </p:nvSpPr>
        <p:spPr/>
        <p:txBody>
          <a:bodyPr anchor="ctr"/>
          <a:lstStyle/>
          <a:p>
            <a:r>
              <a:rPr lang="ar-EG" sz="3600" dirty="0"/>
              <a:t>آي نامووتي إيرو چيه نيم: أوتي بان آجيا إمبارثينوس:</a:t>
            </a:r>
            <a:endParaRPr lang="en-GB" sz="3600" dirty="0"/>
          </a:p>
        </p:txBody>
      </p:sp>
      <p:sp>
        <p:nvSpPr>
          <p:cNvPr id="4" name="Text Placeholder 3">
            <a:extLst>
              <a:ext uri="{FF2B5EF4-FFF2-40B4-BE49-F238E27FC236}">
                <a16:creationId xmlns:a16="http://schemas.microsoft.com/office/drawing/2014/main" id="{16C53A8E-6C45-4290-AAB3-07B8F548BCAF}"/>
              </a:ext>
            </a:extLst>
          </p:cNvPr>
          <p:cNvSpPr>
            <a:spLocks noGrp="1"/>
          </p:cNvSpPr>
          <p:nvPr>
            <p:ph type="body" sz="quarter" idx="11"/>
          </p:nvPr>
        </p:nvSpPr>
        <p:spPr/>
        <p:txBody>
          <a:bodyPr anchor="ctr"/>
          <a:lstStyle/>
          <a:p>
            <a:r>
              <a:rPr lang="ar-EG" dirty="0"/>
              <a:t>بماذا أدعوك أيتها العذارء، الكلية القداسة، </a:t>
            </a:r>
            <a:endParaRPr lang="en-GB" dirty="0"/>
          </a:p>
        </p:txBody>
      </p:sp>
      <p:sp>
        <p:nvSpPr>
          <p:cNvPr id="5" name="Text Placeholder 4">
            <a:extLst>
              <a:ext uri="{FF2B5EF4-FFF2-40B4-BE49-F238E27FC236}">
                <a16:creationId xmlns:a16="http://schemas.microsoft.com/office/drawing/2014/main" id="{E57DE500-81E9-4ADF-BC8F-DC3779815BAF}"/>
              </a:ext>
            </a:extLst>
          </p:cNvPr>
          <p:cNvSpPr>
            <a:spLocks noGrp="1"/>
          </p:cNvSpPr>
          <p:nvPr>
            <p:ph type="body" sz="quarter" idx="12"/>
          </p:nvPr>
        </p:nvSpPr>
        <p:spPr/>
        <p:txBody>
          <a:bodyPr/>
          <a:lstStyle/>
          <a:p>
            <a:r>
              <a:rPr lang="en-GB" sz="4400" dirty="0" err="1"/>
              <a:t>Ainamou</a:t>
            </a:r>
            <a:r>
              <a:rPr lang="en-GB" sz="4400" dirty="0"/>
              <a:t>] `</a:t>
            </a:r>
            <a:r>
              <a:rPr lang="en-GB" sz="4400" dirty="0" err="1"/>
              <a:t>ero</a:t>
            </a:r>
            <a:r>
              <a:rPr lang="en-GB" sz="4400" dirty="0"/>
              <a:t> je </a:t>
            </a:r>
            <a:r>
              <a:rPr lang="en-GB" sz="4400" dirty="0" err="1"/>
              <a:t>nim</a:t>
            </a:r>
            <a:r>
              <a:rPr lang="en-GB" sz="4400" dirty="0"/>
              <a:t>@ w ]</a:t>
            </a:r>
            <a:r>
              <a:rPr lang="en-GB" sz="4400" dirty="0" err="1"/>
              <a:t>pan`agia</a:t>
            </a:r>
            <a:r>
              <a:rPr lang="en-GB" sz="4400" dirty="0"/>
              <a:t> `</a:t>
            </a:r>
            <a:r>
              <a:rPr lang="en-GB" sz="4400" dirty="0" err="1"/>
              <a:t>mPar;enoc</a:t>
            </a:r>
            <a:r>
              <a:rPr lang="en-GB" sz="4400" dirty="0"/>
              <a:t>@</a:t>
            </a:r>
          </a:p>
          <a:p>
            <a:endParaRPr lang="en-GB" sz="4400" dirty="0"/>
          </a:p>
        </p:txBody>
      </p:sp>
    </p:spTree>
    <p:extLst>
      <p:ext uri="{BB962C8B-B14F-4D97-AF65-F5344CB8AC3E}">
        <p14:creationId xmlns:p14="http://schemas.microsoft.com/office/powerpoint/2010/main" val="3152739760"/>
      </p:ext>
    </p:extLst>
  </p:cSld>
  <p:clrMapOvr>
    <a:masterClrMapping/>
  </p:clrMapOvr>
</p:sld>
</file>

<file path=ppt/slides/slide14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E8959-CFAA-4BF8-834F-15C3DD2D2644}"/>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039DB9DC-0A05-4F0B-9ACE-02ADD2F01831}"/>
              </a:ext>
            </a:extLst>
          </p:cNvPr>
          <p:cNvSpPr>
            <a:spLocks noGrp="1"/>
          </p:cNvSpPr>
          <p:nvPr>
            <p:ph type="body" sz="quarter" idx="10"/>
          </p:nvPr>
        </p:nvSpPr>
        <p:spPr/>
        <p:txBody>
          <a:bodyPr/>
          <a:lstStyle/>
          <a:p>
            <a:r>
              <a:rPr lang="ar-EG" dirty="0"/>
              <a:t>ثي إيطاس فاي خابي آت إشطاهوف: أووه إن آخوريطوس إڤسوب.</a:t>
            </a:r>
            <a:endParaRPr lang="en-GB" dirty="0"/>
          </a:p>
        </p:txBody>
      </p:sp>
      <p:sp>
        <p:nvSpPr>
          <p:cNvPr id="4" name="Text Placeholder 3">
            <a:extLst>
              <a:ext uri="{FF2B5EF4-FFF2-40B4-BE49-F238E27FC236}">
                <a16:creationId xmlns:a16="http://schemas.microsoft.com/office/drawing/2014/main" id="{82FB5C69-12C6-4E8A-8C81-9523B001D2D0}"/>
              </a:ext>
            </a:extLst>
          </p:cNvPr>
          <p:cNvSpPr>
            <a:spLocks noGrp="1"/>
          </p:cNvSpPr>
          <p:nvPr>
            <p:ph type="body" sz="quarter" idx="11"/>
          </p:nvPr>
        </p:nvSpPr>
        <p:spPr/>
        <p:txBody>
          <a:bodyPr anchor="ctr"/>
          <a:lstStyle/>
          <a:p>
            <a:r>
              <a:rPr lang="ar-EG" dirty="0"/>
              <a:t>التى حملت غير المدرك، وغير المحوى أيضا. </a:t>
            </a:r>
            <a:endParaRPr lang="en-GB" dirty="0"/>
          </a:p>
        </p:txBody>
      </p:sp>
      <p:sp>
        <p:nvSpPr>
          <p:cNvPr id="5" name="Text Placeholder 4">
            <a:extLst>
              <a:ext uri="{FF2B5EF4-FFF2-40B4-BE49-F238E27FC236}">
                <a16:creationId xmlns:a16="http://schemas.microsoft.com/office/drawing/2014/main" id="{6E5CD196-7E22-40F8-A8BC-60CA8C2978D9}"/>
              </a:ext>
            </a:extLst>
          </p:cNvPr>
          <p:cNvSpPr>
            <a:spLocks noGrp="1"/>
          </p:cNvSpPr>
          <p:nvPr>
            <p:ph type="body" sz="quarter" idx="12"/>
          </p:nvPr>
        </p:nvSpPr>
        <p:spPr/>
        <p:txBody>
          <a:bodyPr/>
          <a:lstStyle/>
          <a:p>
            <a:r>
              <a:rPr lang="en-GB" dirty="0"/>
              <a:t>;</a:t>
            </a:r>
            <a:r>
              <a:rPr lang="en-GB" dirty="0" err="1"/>
              <a:t>y`etacfai</a:t>
            </a:r>
            <a:r>
              <a:rPr lang="en-GB" dirty="0"/>
              <a:t> </a:t>
            </a:r>
            <a:r>
              <a:rPr lang="en-GB" dirty="0" err="1"/>
              <a:t>qa</a:t>
            </a:r>
            <a:r>
              <a:rPr lang="en-GB" dirty="0"/>
              <a:t> </a:t>
            </a:r>
            <a:r>
              <a:rPr lang="en-GB" dirty="0" err="1"/>
              <a:t>pi`at`stahof</a:t>
            </a:r>
            <a:r>
              <a:rPr lang="en-GB" dirty="0"/>
              <a:t>@ </a:t>
            </a:r>
            <a:r>
              <a:rPr lang="en-GB" dirty="0" err="1"/>
              <a:t>ouoh</a:t>
            </a:r>
            <a:r>
              <a:rPr lang="en-GB" dirty="0"/>
              <a:t> `</a:t>
            </a:r>
            <a:r>
              <a:rPr lang="en-GB" dirty="0" err="1"/>
              <a:t>n`axwrictoc</a:t>
            </a:r>
            <a:r>
              <a:rPr lang="en-GB" dirty="0"/>
              <a:t> </a:t>
            </a:r>
            <a:r>
              <a:rPr lang="en-GB" dirty="0" err="1"/>
              <a:t>eucop</a:t>
            </a:r>
            <a:r>
              <a:rPr lang="en-GB" dirty="0"/>
              <a:t>.</a:t>
            </a:r>
          </a:p>
        </p:txBody>
      </p:sp>
    </p:spTree>
    <p:extLst>
      <p:ext uri="{BB962C8B-B14F-4D97-AF65-F5344CB8AC3E}">
        <p14:creationId xmlns:p14="http://schemas.microsoft.com/office/powerpoint/2010/main" val="106078748"/>
      </p:ext>
    </p:extLst>
  </p:cSld>
  <p:clrMapOvr>
    <a:masterClrMapping/>
  </p:clrMapOvr>
</p:sld>
</file>

<file path=ppt/slides/slide14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17EA2-49B0-4B71-AFE3-C0C3C43B7A8B}"/>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617A0554-AAA0-4EBB-AB1E-5BDE4BD585BF}"/>
              </a:ext>
            </a:extLst>
          </p:cNvPr>
          <p:cNvSpPr>
            <a:spLocks noGrp="1"/>
          </p:cNvSpPr>
          <p:nvPr>
            <p:ph type="body" sz="quarter" idx="10"/>
          </p:nvPr>
        </p:nvSpPr>
        <p:spPr>
          <a:xfrm>
            <a:off x="0" y="5816931"/>
            <a:ext cx="9144000" cy="1034444"/>
          </a:xfrm>
        </p:spPr>
        <p:txBody>
          <a:bodyPr/>
          <a:lstStyle/>
          <a:p>
            <a:r>
              <a:rPr lang="ar-EG" sz="3300" dirty="0"/>
              <a:t>سيه أوش غار إنـچيه نيه إڤوميا: أوثي إت سيلسول خين طايو نيڤين: چيه آريه شوبي إن أوما إنشوبي: إنتي صوفيا إنتيه إفنوتي. </a:t>
            </a:r>
            <a:endParaRPr lang="en-GB" sz="3300" dirty="0"/>
          </a:p>
        </p:txBody>
      </p:sp>
      <p:sp>
        <p:nvSpPr>
          <p:cNvPr id="4" name="Text Placeholder 3">
            <a:extLst>
              <a:ext uri="{FF2B5EF4-FFF2-40B4-BE49-F238E27FC236}">
                <a16:creationId xmlns:a16="http://schemas.microsoft.com/office/drawing/2014/main" id="{C76226EC-9093-4DF3-B39A-B94FF9ED1EB9}"/>
              </a:ext>
            </a:extLst>
          </p:cNvPr>
          <p:cNvSpPr>
            <a:spLocks noGrp="1"/>
          </p:cNvSpPr>
          <p:nvPr>
            <p:ph type="body" sz="quarter" idx="11"/>
          </p:nvPr>
        </p:nvSpPr>
        <p:spPr>
          <a:xfrm>
            <a:off x="0" y="3710609"/>
            <a:ext cx="9144000" cy="932829"/>
          </a:xfrm>
        </p:spPr>
        <p:txBody>
          <a:bodyPr/>
          <a:lstStyle/>
          <a:p>
            <a:r>
              <a:rPr lang="ar-EG" sz="3600" dirty="0"/>
              <a:t>تكثر مدائحك، أيتها المزينة بكل كرامة، لأنك صرت مسكناً، لحكمة الله. </a:t>
            </a:r>
            <a:endParaRPr lang="en-GB" sz="3600" dirty="0"/>
          </a:p>
        </p:txBody>
      </p:sp>
      <p:sp>
        <p:nvSpPr>
          <p:cNvPr id="5" name="Text Placeholder 4">
            <a:extLst>
              <a:ext uri="{FF2B5EF4-FFF2-40B4-BE49-F238E27FC236}">
                <a16:creationId xmlns:a16="http://schemas.microsoft.com/office/drawing/2014/main" id="{FFED8987-B095-4BE7-9B17-F5FED5E68031}"/>
              </a:ext>
            </a:extLst>
          </p:cNvPr>
          <p:cNvSpPr>
            <a:spLocks noGrp="1"/>
          </p:cNvSpPr>
          <p:nvPr>
            <p:ph type="body" sz="quarter" idx="12"/>
          </p:nvPr>
        </p:nvSpPr>
        <p:spPr>
          <a:xfrm>
            <a:off x="0" y="4643438"/>
            <a:ext cx="9144000" cy="1157286"/>
          </a:xfrm>
        </p:spPr>
        <p:txBody>
          <a:bodyPr/>
          <a:lstStyle/>
          <a:p>
            <a:r>
              <a:rPr lang="en-GB" sz="3600" dirty="0" err="1"/>
              <a:t>Ce`os</a:t>
            </a:r>
            <a:r>
              <a:rPr lang="en-GB" sz="3600" dirty="0"/>
              <a:t> gar `</a:t>
            </a:r>
            <a:r>
              <a:rPr lang="en-GB" sz="3600" dirty="0" err="1"/>
              <a:t>nte</a:t>
            </a:r>
            <a:r>
              <a:rPr lang="en-GB" sz="3600" dirty="0"/>
              <a:t> </a:t>
            </a:r>
            <a:r>
              <a:rPr lang="en-GB" sz="3600" dirty="0" err="1"/>
              <a:t>ne`euvomi`a</a:t>
            </a:r>
            <a:r>
              <a:rPr lang="en-GB" sz="3600" dirty="0"/>
              <a:t>@ w ;</a:t>
            </a:r>
            <a:r>
              <a:rPr lang="en-GB" sz="3600" dirty="0" err="1"/>
              <a:t>y`etcelcwl</a:t>
            </a:r>
            <a:r>
              <a:rPr lang="en-GB" sz="3600" dirty="0"/>
              <a:t> </a:t>
            </a:r>
            <a:r>
              <a:rPr lang="en-GB" sz="3600" dirty="0" err="1"/>
              <a:t>qen</a:t>
            </a:r>
            <a:r>
              <a:rPr lang="en-GB" sz="3600" dirty="0"/>
              <a:t> </a:t>
            </a:r>
            <a:r>
              <a:rPr lang="en-GB" sz="3600" dirty="0" err="1"/>
              <a:t>tai`o</a:t>
            </a:r>
            <a:r>
              <a:rPr lang="en-GB" sz="3600" dirty="0"/>
              <a:t> </a:t>
            </a:r>
            <a:r>
              <a:rPr lang="en-GB" sz="3600" dirty="0" err="1"/>
              <a:t>niben</a:t>
            </a:r>
            <a:r>
              <a:rPr lang="en-GB" sz="3600" dirty="0"/>
              <a:t>@ je `</a:t>
            </a:r>
            <a:r>
              <a:rPr lang="en-GB" sz="3600" dirty="0" err="1"/>
              <a:t>areswpi</a:t>
            </a:r>
            <a:r>
              <a:rPr lang="en-GB" sz="3600" dirty="0"/>
              <a:t> `</a:t>
            </a:r>
            <a:r>
              <a:rPr lang="en-GB" sz="3600" dirty="0" err="1"/>
              <a:t>nouma`nswpi</a:t>
            </a:r>
            <a:r>
              <a:rPr lang="en-GB" sz="3600" dirty="0"/>
              <a:t>@ `n]</a:t>
            </a:r>
            <a:r>
              <a:rPr lang="en-GB" sz="3600" dirty="0" err="1"/>
              <a:t>covi`a</a:t>
            </a:r>
            <a:r>
              <a:rPr lang="en-GB" sz="3600" dirty="0"/>
              <a:t> `</a:t>
            </a:r>
            <a:r>
              <a:rPr lang="en-GB" sz="3600" dirty="0" err="1"/>
              <a:t>nte</a:t>
            </a:r>
            <a:r>
              <a:rPr lang="en-GB" sz="3600" dirty="0"/>
              <a:t> V].</a:t>
            </a:r>
          </a:p>
        </p:txBody>
      </p:sp>
    </p:spTree>
    <p:extLst>
      <p:ext uri="{BB962C8B-B14F-4D97-AF65-F5344CB8AC3E}">
        <p14:creationId xmlns:p14="http://schemas.microsoft.com/office/powerpoint/2010/main" val="1980060057"/>
      </p:ext>
    </p:extLst>
  </p:cSld>
  <p:clrMapOvr>
    <a:masterClrMapping/>
  </p:clrMapOvr>
</p:sld>
</file>

<file path=ppt/slides/slide14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AD6619-DE1F-4F5C-9031-A8550136E2C9}"/>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292813C5-1E0E-4696-9026-2621D531B22F}"/>
              </a:ext>
            </a:extLst>
          </p:cNvPr>
          <p:cNvSpPr>
            <a:spLocks noGrp="1"/>
          </p:cNvSpPr>
          <p:nvPr>
            <p:ph type="body" sz="quarter" idx="10"/>
          </p:nvPr>
        </p:nvSpPr>
        <p:spPr>
          <a:xfrm>
            <a:off x="0" y="5800725"/>
            <a:ext cx="9144000" cy="1050650"/>
          </a:xfrm>
        </p:spPr>
        <p:txBody>
          <a:bodyPr/>
          <a:lstStyle/>
          <a:p>
            <a:r>
              <a:rPr lang="ar-EG" sz="3200" dirty="0"/>
              <a:t>إنثوبيه تي أويمي إن نو إي تيه: ات طاهو إن ني إخرستيانوس: إس إتساڤو إم موؤ إيه تي چين أوو أوشت: إنتي اترياس إنريف طانخو. </a:t>
            </a:r>
            <a:endParaRPr lang="en-GB" sz="3200" dirty="0"/>
          </a:p>
        </p:txBody>
      </p:sp>
      <p:sp>
        <p:nvSpPr>
          <p:cNvPr id="4" name="Text Placeholder 3">
            <a:extLst>
              <a:ext uri="{FF2B5EF4-FFF2-40B4-BE49-F238E27FC236}">
                <a16:creationId xmlns:a16="http://schemas.microsoft.com/office/drawing/2014/main" id="{16CD9C4F-2ABD-4F89-A19F-4AA21A9F6B70}"/>
              </a:ext>
            </a:extLst>
          </p:cNvPr>
          <p:cNvSpPr>
            <a:spLocks noGrp="1"/>
          </p:cNvSpPr>
          <p:nvPr>
            <p:ph type="body" sz="quarter" idx="11"/>
          </p:nvPr>
        </p:nvSpPr>
        <p:spPr/>
        <p:txBody>
          <a:bodyPr/>
          <a:lstStyle/>
          <a:p>
            <a:r>
              <a:rPr lang="ar-EG" sz="3600" dirty="0"/>
              <a:t>أنت هى الصنارة العقلية، التى تصطاد المسيحين، وتعلمهم السجود، للثالوث المحيى.</a:t>
            </a:r>
            <a:endParaRPr lang="en-GB" sz="3600" dirty="0"/>
          </a:p>
        </p:txBody>
      </p:sp>
      <p:sp>
        <p:nvSpPr>
          <p:cNvPr id="5" name="Text Placeholder 4">
            <a:extLst>
              <a:ext uri="{FF2B5EF4-FFF2-40B4-BE49-F238E27FC236}">
                <a16:creationId xmlns:a16="http://schemas.microsoft.com/office/drawing/2014/main" id="{08613ED0-D6B7-4CD3-9B7A-EEB48DC0FDA8}"/>
              </a:ext>
            </a:extLst>
          </p:cNvPr>
          <p:cNvSpPr>
            <a:spLocks noGrp="1"/>
          </p:cNvSpPr>
          <p:nvPr>
            <p:ph type="body" sz="quarter" idx="12"/>
          </p:nvPr>
        </p:nvSpPr>
        <p:spPr>
          <a:xfrm>
            <a:off x="0" y="4702271"/>
            <a:ext cx="9144000" cy="1050650"/>
          </a:xfrm>
        </p:spPr>
        <p:txBody>
          <a:bodyPr/>
          <a:lstStyle/>
          <a:p>
            <a:r>
              <a:rPr lang="en-GB" sz="3500" dirty="0" err="1"/>
              <a:t>N;o</a:t>
            </a:r>
            <a:r>
              <a:rPr lang="en-GB" sz="3500" dirty="0"/>
              <a:t> pe ]</a:t>
            </a:r>
            <a:r>
              <a:rPr lang="en-GB" sz="3500" dirty="0" err="1"/>
              <a:t>wimi</a:t>
            </a:r>
            <a:r>
              <a:rPr lang="en-GB" sz="3500" dirty="0"/>
              <a:t> `</a:t>
            </a:r>
            <a:r>
              <a:rPr lang="en-GB" sz="3500" dirty="0" err="1"/>
              <a:t>nno`yte</a:t>
            </a:r>
            <a:r>
              <a:rPr lang="en-GB" sz="3500" dirty="0"/>
              <a:t>@</a:t>
            </a:r>
            <a:r>
              <a:rPr lang="ar-EG" sz="3500" dirty="0"/>
              <a:t> </a:t>
            </a:r>
            <a:r>
              <a:rPr lang="en-GB" sz="3500" dirty="0" err="1"/>
              <a:t>ettaho</a:t>
            </a:r>
            <a:r>
              <a:rPr lang="en-GB" sz="3500" dirty="0"/>
              <a:t> `</a:t>
            </a:r>
            <a:r>
              <a:rPr lang="en-GB" sz="3500" dirty="0" err="1"/>
              <a:t>nni</a:t>
            </a:r>
            <a:r>
              <a:rPr lang="en-GB" sz="3500" dirty="0"/>
              <a:t>`&lt;</a:t>
            </a:r>
            <a:r>
              <a:rPr lang="en-GB" sz="3500" dirty="0" err="1"/>
              <a:t>rictianoc</a:t>
            </a:r>
            <a:r>
              <a:rPr lang="en-GB" sz="3500" dirty="0"/>
              <a:t>@</a:t>
            </a:r>
            <a:r>
              <a:rPr lang="ar-EG" sz="3500" dirty="0"/>
              <a:t> </a:t>
            </a:r>
            <a:r>
              <a:rPr lang="en-GB" sz="3500" dirty="0" err="1"/>
              <a:t>ec`tcabo</a:t>
            </a:r>
            <a:r>
              <a:rPr lang="en-GB" sz="3500" dirty="0"/>
              <a:t> `</a:t>
            </a:r>
            <a:r>
              <a:rPr lang="en-GB" sz="3500" dirty="0" err="1"/>
              <a:t>mmwou</a:t>
            </a:r>
            <a:r>
              <a:rPr lang="en-GB" sz="3500" dirty="0"/>
              <a:t> `e]</a:t>
            </a:r>
            <a:r>
              <a:rPr lang="en-GB" sz="3500" dirty="0" err="1"/>
              <a:t>jin`woust</a:t>
            </a:r>
            <a:r>
              <a:rPr lang="en-GB" sz="3500" dirty="0"/>
              <a:t>@ `n]`</a:t>
            </a:r>
            <a:r>
              <a:rPr lang="en-GB" sz="3500" dirty="0" err="1"/>
              <a:t>Triac</a:t>
            </a:r>
            <a:r>
              <a:rPr lang="en-GB" sz="3500" dirty="0"/>
              <a:t> `</a:t>
            </a:r>
            <a:r>
              <a:rPr lang="en-GB" sz="3500" dirty="0" err="1"/>
              <a:t>nreftanqo</a:t>
            </a:r>
            <a:r>
              <a:rPr lang="en-US" sz="3500" dirty="0"/>
              <a:t>.</a:t>
            </a:r>
            <a:endParaRPr lang="en-GB" sz="3500" dirty="0"/>
          </a:p>
        </p:txBody>
      </p:sp>
    </p:spTree>
    <p:extLst>
      <p:ext uri="{BB962C8B-B14F-4D97-AF65-F5344CB8AC3E}">
        <p14:creationId xmlns:p14="http://schemas.microsoft.com/office/powerpoint/2010/main" val="1846204662"/>
      </p:ext>
    </p:extLst>
  </p:cSld>
  <p:clrMapOvr>
    <a:masterClrMapping/>
  </p:clrMapOvr>
</p:sld>
</file>

<file path=ppt/slides/slide14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D32233-76FA-4D29-80AD-E4EED4824A23}"/>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1F171A7E-49B6-4174-8B84-0626A9B2D78C}"/>
              </a:ext>
            </a:extLst>
          </p:cNvPr>
          <p:cNvSpPr>
            <a:spLocks noGrp="1"/>
          </p:cNvSpPr>
          <p:nvPr>
            <p:ph type="body" sz="quarter" idx="10"/>
          </p:nvPr>
        </p:nvSpPr>
        <p:spPr/>
        <p:txBody>
          <a:bodyPr/>
          <a:lstStyle/>
          <a:p>
            <a:r>
              <a:rPr lang="ar-EG" dirty="0"/>
              <a:t>إنثوتيه طاريه فاي خابي استيلليوس: إيطاڤ ناڤ إيروس إنچيه مويسيس: </a:t>
            </a:r>
            <a:endParaRPr lang="en-GB" dirty="0"/>
          </a:p>
        </p:txBody>
      </p:sp>
      <p:sp>
        <p:nvSpPr>
          <p:cNvPr id="4" name="Text Placeholder 3">
            <a:extLst>
              <a:ext uri="{FF2B5EF4-FFF2-40B4-BE49-F238E27FC236}">
                <a16:creationId xmlns:a16="http://schemas.microsoft.com/office/drawing/2014/main" id="{11A0AC4D-012A-458B-94BB-0BBAF0E5B144}"/>
              </a:ext>
            </a:extLst>
          </p:cNvPr>
          <p:cNvSpPr>
            <a:spLocks noGrp="1"/>
          </p:cNvSpPr>
          <p:nvPr>
            <p:ph type="body" sz="quarter" idx="11"/>
          </p:nvPr>
        </p:nvSpPr>
        <p:spPr/>
        <p:txBody>
          <a:bodyPr anchor="ctr"/>
          <a:lstStyle/>
          <a:p>
            <a:r>
              <a:rPr lang="ar-EG" dirty="0"/>
              <a:t>أنت التى حملت العمود، الذى رآه موسى، </a:t>
            </a:r>
            <a:endParaRPr lang="en-GB" dirty="0"/>
          </a:p>
        </p:txBody>
      </p:sp>
      <p:sp>
        <p:nvSpPr>
          <p:cNvPr id="5" name="Text Placeholder 4">
            <a:extLst>
              <a:ext uri="{FF2B5EF4-FFF2-40B4-BE49-F238E27FC236}">
                <a16:creationId xmlns:a16="http://schemas.microsoft.com/office/drawing/2014/main" id="{94A57104-AD95-4BCF-9901-42C9972B2773}"/>
              </a:ext>
            </a:extLst>
          </p:cNvPr>
          <p:cNvSpPr>
            <a:spLocks noGrp="1"/>
          </p:cNvSpPr>
          <p:nvPr>
            <p:ph type="body" sz="quarter" idx="12"/>
          </p:nvPr>
        </p:nvSpPr>
        <p:spPr/>
        <p:txBody>
          <a:bodyPr/>
          <a:lstStyle/>
          <a:p>
            <a:r>
              <a:rPr lang="en-GB" dirty="0" err="1"/>
              <a:t>N;o</a:t>
            </a:r>
            <a:r>
              <a:rPr lang="en-GB" dirty="0"/>
              <a:t> pe </a:t>
            </a:r>
            <a:r>
              <a:rPr lang="en-GB" dirty="0" err="1"/>
              <a:t>tarefai</a:t>
            </a:r>
            <a:r>
              <a:rPr lang="en-GB" dirty="0"/>
              <a:t> </a:t>
            </a:r>
            <a:r>
              <a:rPr lang="en-GB" dirty="0" err="1"/>
              <a:t>qa</a:t>
            </a:r>
            <a:r>
              <a:rPr lang="en-GB" dirty="0"/>
              <a:t> </a:t>
            </a:r>
            <a:r>
              <a:rPr lang="en-GB" dirty="0" err="1"/>
              <a:t>pi`Ctulloc</a:t>
            </a:r>
            <a:r>
              <a:rPr lang="en-GB" dirty="0"/>
              <a:t>@ `</a:t>
            </a:r>
            <a:r>
              <a:rPr lang="en-GB" dirty="0" err="1"/>
              <a:t>etaunau</a:t>
            </a:r>
            <a:endParaRPr lang="en-GB" dirty="0"/>
          </a:p>
          <a:p>
            <a:r>
              <a:rPr lang="en-GB" dirty="0"/>
              <a:t> `</a:t>
            </a:r>
            <a:r>
              <a:rPr lang="en-GB" dirty="0" err="1"/>
              <a:t>eroc</a:t>
            </a:r>
            <a:r>
              <a:rPr lang="en-GB" dirty="0"/>
              <a:t> `</a:t>
            </a:r>
            <a:r>
              <a:rPr lang="en-GB" dirty="0" err="1"/>
              <a:t>nje</a:t>
            </a:r>
            <a:r>
              <a:rPr lang="en-GB" dirty="0"/>
              <a:t> </a:t>
            </a:r>
            <a:r>
              <a:rPr lang="en-GB" dirty="0" err="1"/>
              <a:t>Mwucyc</a:t>
            </a:r>
            <a:r>
              <a:rPr lang="en-GB" dirty="0"/>
              <a:t>@</a:t>
            </a:r>
          </a:p>
        </p:txBody>
      </p:sp>
    </p:spTree>
    <p:extLst>
      <p:ext uri="{BB962C8B-B14F-4D97-AF65-F5344CB8AC3E}">
        <p14:creationId xmlns:p14="http://schemas.microsoft.com/office/powerpoint/2010/main" val="1696251663"/>
      </p:ext>
    </p:extLst>
  </p:cSld>
  <p:clrMapOvr>
    <a:masterClrMapping/>
  </p:clrMapOvr>
</p:sld>
</file>

<file path=ppt/slides/slide14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0ACFA5-C530-423C-A87C-E595835F3996}"/>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1DF8DE84-40F7-4FF0-9BE4-96794D76AF67}"/>
              </a:ext>
            </a:extLst>
          </p:cNvPr>
          <p:cNvSpPr>
            <a:spLocks noGrp="1"/>
          </p:cNvSpPr>
          <p:nvPr>
            <p:ph type="body" sz="quarter" idx="10"/>
          </p:nvPr>
        </p:nvSpPr>
        <p:spPr/>
        <p:txBody>
          <a:bodyPr/>
          <a:lstStyle/>
          <a:p>
            <a:r>
              <a:rPr lang="ar-EG" dirty="0"/>
              <a:t>إيه تيه فاي بيه إبشيري إمفنوتي: إيطافئي أفشوبي خين تيه نيه چي. </a:t>
            </a:r>
            <a:endParaRPr lang="en-GB" dirty="0"/>
          </a:p>
        </p:txBody>
      </p:sp>
      <p:sp>
        <p:nvSpPr>
          <p:cNvPr id="4" name="Text Placeholder 3">
            <a:extLst>
              <a:ext uri="{FF2B5EF4-FFF2-40B4-BE49-F238E27FC236}">
                <a16:creationId xmlns:a16="http://schemas.microsoft.com/office/drawing/2014/main" id="{F8CAD235-1A13-4431-BA1E-68C89A19D34A}"/>
              </a:ext>
            </a:extLst>
          </p:cNvPr>
          <p:cNvSpPr>
            <a:spLocks noGrp="1"/>
          </p:cNvSpPr>
          <p:nvPr>
            <p:ph type="body" sz="quarter" idx="11"/>
          </p:nvPr>
        </p:nvSpPr>
        <p:spPr/>
        <p:txBody>
          <a:bodyPr anchor="ctr"/>
          <a:lstStyle/>
          <a:p>
            <a:r>
              <a:rPr lang="ar-EG" dirty="0"/>
              <a:t>هو ابن الله، أتى وحل في بطنك. </a:t>
            </a:r>
            <a:endParaRPr lang="en-GB" dirty="0"/>
          </a:p>
        </p:txBody>
      </p:sp>
      <p:sp>
        <p:nvSpPr>
          <p:cNvPr id="5" name="Text Placeholder 4">
            <a:extLst>
              <a:ext uri="{FF2B5EF4-FFF2-40B4-BE49-F238E27FC236}">
                <a16:creationId xmlns:a16="http://schemas.microsoft.com/office/drawing/2014/main" id="{902B8EFF-CD49-4683-9D22-FF1B051DBA44}"/>
              </a:ext>
            </a:extLst>
          </p:cNvPr>
          <p:cNvSpPr>
            <a:spLocks noGrp="1"/>
          </p:cNvSpPr>
          <p:nvPr>
            <p:ph type="body" sz="quarter" idx="12"/>
          </p:nvPr>
        </p:nvSpPr>
        <p:spPr/>
        <p:txBody>
          <a:bodyPr/>
          <a:lstStyle/>
          <a:p>
            <a:r>
              <a:rPr lang="da-DK" dirty="0"/>
              <a:t>`ete vai pe `pSyri `mV]@ `etaf`i afswpi qen teneji.</a:t>
            </a:r>
          </a:p>
        </p:txBody>
      </p:sp>
    </p:spTree>
    <p:extLst>
      <p:ext uri="{BB962C8B-B14F-4D97-AF65-F5344CB8AC3E}">
        <p14:creationId xmlns:p14="http://schemas.microsoft.com/office/powerpoint/2010/main" val="2742816251"/>
      </p:ext>
    </p:extLst>
  </p:cSld>
  <p:clrMapOvr>
    <a:masterClrMapping/>
  </p:clrMapOvr>
</p:sld>
</file>

<file path=ppt/slides/slide14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F88BB-3CB6-465C-942B-1EF3F58D1FFE}"/>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29DCB725-2477-4AE8-926A-36485EC1341E}"/>
              </a:ext>
            </a:extLst>
          </p:cNvPr>
          <p:cNvSpPr>
            <a:spLocks noGrp="1"/>
          </p:cNvSpPr>
          <p:nvPr>
            <p:ph type="body" sz="quarter" idx="10"/>
          </p:nvPr>
        </p:nvSpPr>
        <p:spPr/>
        <p:txBody>
          <a:bodyPr/>
          <a:lstStyle/>
          <a:p>
            <a:r>
              <a:rPr lang="ar-EG" dirty="0"/>
              <a:t>آري شوبي إن أوو كيڤوطوس: إمفي إيطاف ثاميو إن إتفيه نيم إبكاهي: </a:t>
            </a:r>
            <a:endParaRPr lang="en-GB" dirty="0"/>
          </a:p>
        </p:txBody>
      </p:sp>
      <p:sp>
        <p:nvSpPr>
          <p:cNvPr id="4" name="Text Placeholder 3">
            <a:extLst>
              <a:ext uri="{FF2B5EF4-FFF2-40B4-BE49-F238E27FC236}">
                <a16:creationId xmlns:a16="http://schemas.microsoft.com/office/drawing/2014/main" id="{B9BACAC5-E4DD-4348-950A-CD6F6A0CEDEF}"/>
              </a:ext>
            </a:extLst>
          </p:cNvPr>
          <p:cNvSpPr>
            <a:spLocks noGrp="1"/>
          </p:cNvSpPr>
          <p:nvPr>
            <p:ph type="body" sz="quarter" idx="11"/>
          </p:nvPr>
        </p:nvSpPr>
        <p:spPr/>
        <p:txBody>
          <a:bodyPr anchor="ctr"/>
          <a:lstStyle/>
          <a:p>
            <a:r>
              <a:rPr lang="ar-EG" dirty="0"/>
              <a:t>صرت تابوتا، لخالق السماء والأرض، </a:t>
            </a:r>
            <a:endParaRPr lang="en-GB" dirty="0"/>
          </a:p>
        </p:txBody>
      </p:sp>
      <p:sp>
        <p:nvSpPr>
          <p:cNvPr id="5" name="Text Placeholder 4">
            <a:extLst>
              <a:ext uri="{FF2B5EF4-FFF2-40B4-BE49-F238E27FC236}">
                <a16:creationId xmlns:a16="http://schemas.microsoft.com/office/drawing/2014/main" id="{C873B54C-4831-4197-AFFF-3CDC6F6B2E3F}"/>
              </a:ext>
            </a:extLst>
          </p:cNvPr>
          <p:cNvSpPr>
            <a:spLocks noGrp="1"/>
          </p:cNvSpPr>
          <p:nvPr>
            <p:ph type="body" sz="quarter" idx="12"/>
          </p:nvPr>
        </p:nvSpPr>
        <p:spPr>
          <a:xfrm>
            <a:off x="0" y="4426226"/>
            <a:ext cx="9144000" cy="1189740"/>
          </a:xfrm>
        </p:spPr>
        <p:txBody>
          <a:bodyPr anchor="ctr"/>
          <a:lstStyle/>
          <a:p>
            <a:pPr marL="0" marR="0" lvl="0" indent="0" algn="ctr" defTabSz="914400" rtl="0" eaLnBrk="1" fontAlgn="base" latinLnBrk="0" hangingPunct="1">
              <a:lnSpc>
                <a:spcPct val="100000"/>
              </a:lnSpc>
              <a:spcBef>
                <a:spcPts val="0"/>
              </a:spcBef>
              <a:spcAft>
                <a:spcPct val="0"/>
              </a:spcAft>
              <a:buClrTx/>
              <a:buSzTx/>
              <a:buFontTx/>
              <a:buNone/>
              <a:tabLst/>
              <a:defRPr/>
            </a:pPr>
            <a:r>
              <a:rPr kumimoji="0" lang="pt-BR" b="0" i="0" u="none" strike="noStrike" kern="0" cap="none" spc="0" normalizeH="0" baseline="0" noProof="0" dirty="0">
                <a:ln>
                  <a:noFill/>
                </a:ln>
                <a:effectLst/>
                <a:uLnTx/>
                <a:uFillTx/>
                <a:latin typeface="CS New Athanasius" panose="020B0500000000000000" pitchFamily="34" charset="0"/>
                <a:ea typeface="+mn-ea"/>
                <a:cs typeface="Times New Roman" pitchFamily="18" charset="0"/>
              </a:rPr>
              <a:t>Areswpi `noukibwtoc@</a:t>
            </a:r>
          </a:p>
          <a:p>
            <a:pPr marL="0" marR="0" lvl="0" indent="0" algn="ctr" defTabSz="914400" rtl="0" eaLnBrk="1" fontAlgn="base" latinLnBrk="0" hangingPunct="1">
              <a:lnSpc>
                <a:spcPct val="100000"/>
              </a:lnSpc>
              <a:spcBef>
                <a:spcPts val="0"/>
              </a:spcBef>
              <a:spcAft>
                <a:spcPct val="0"/>
              </a:spcAft>
              <a:buClrTx/>
              <a:buSzTx/>
              <a:buFontTx/>
              <a:buNone/>
              <a:tabLst/>
              <a:defRPr/>
            </a:pPr>
            <a:r>
              <a:rPr kumimoji="0" lang="pt-BR" b="0" i="0" u="none" strike="noStrike" kern="0" cap="none" spc="0" normalizeH="0" baseline="0" noProof="0" dirty="0">
                <a:ln>
                  <a:noFill/>
                </a:ln>
                <a:effectLst/>
                <a:uLnTx/>
                <a:uFillTx/>
                <a:latin typeface="CS New Athanasius" panose="020B0500000000000000" pitchFamily="34" charset="0"/>
                <a:ea typeface="+mn-ea"/>
                <a:cs typeface="Times New Roman" pitchFamily="18" charset="0"/>
              </a:rPr>
              <a:t> `mvyetaf;ami`o `n`tfe nem `pkahi@</a:t>
            </a:r>
          </a:p>
        </p:txBody>
      </p:sp>
    </p:spTree>
    <p:extLst>
      <p:ext uri="{BB962C8B-B14F-4D97-AF65-F5344CB8AC3E}">
        <p14:creationId xmlns:p14="http://schemas.microsoft.com/office/powerpoint/2010/main" val="2592768723"/>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E07E1-1107-46D8-B23C-1159AE519D28}"/>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88E69918-EEB9-41B4-9D29-288E67351184}"/>
              </a:ext>
            </a:extLst>
          </p:cNvPr>
          <p:cNvSpPr>
            <a:spLocks noGrp="1"/>
          </p:cNvSpPr>
          <p:nvPr>
            <p:ph type="body" sz="quarter" idx="10"/>
          </p:nvPr>
        </p:nvSpPr>
        <p:spPr/>
        <p:txBody>
          <a:bodyPr/>
          <a:lstStyle/>
          <a:p>
            <a:r>
              <a:rPr lang="ar-EG" sz="3600" dirty="0"/>
              <a:t>إڤ إكليرونوميا إم بيف ڤوك بي إسرائيل: الليلويا چيه بيف ناي شوب شا إينيه.</a:t>
            </a:r>
          </a:p>
        </p:txBody>
      </p:sp>
      <p:sp>
        <p:nvSpPr>
          <p:cNvPr id="4" name="Text Placeholder 3">
            <a:extLst>
              <a:ext uri="{FF2B5EF4-FFF2-40B4-BE49-F238E27FC236}">
                <a16:creationId xmlns:a16="http://schemas.microsoft.com/office/drawing/2014/main" id="{A676669B-C452-4FB1-95E7-1DDA04431720}"/>
              </a:ext>
            </a:extLst>
          </p:cNvPr>
          <p:cNvSpPr>
            <a:spLocks noGrp="1"/>
          </p:cNvSpPr>
          <p:nvPr>
            <p:ph type="body" sz="quarter" idx="11"/>
          </p:nvPr>
        </p:nvSpPr>
        <p:spPr/>
        <p:txBody>
          <a:bodyPr/>
          <a:lstStyle/>
          <a:p>
            <a:r>
              <a:rPr lang="ar-EG" dirty="0"/>
              <a:t>ميراثًا لعبده إسرائيل، هلليلويا لأن إلى الأبد رحمته.</a:t>
            </a:r>
          </a:p>
        </p:txBody>
      </p:sp>
      <p:sp>
        <p:nvSpPr>
          <p:cNvPr id="5" name="Text Placeholder 4">
            <a:extLst>
              <a:ext uri="{FF2B5EF4-FFF2-40B4-BE49-F238E27FC236}">
                <a16:creationId xmlns:a16="http://schemas.microsoft.com/office/drawing/2014/main" id="{06EA2777-A986-4699-A0BF-CF2DACB60423}"/>
              </a:ext>
            </a:extLst>
          </p:cNvPr>
          <p:cNvSpPr>
            <a:spLocks noGrp="1"/>
          </p:cNvSpPr>
          <p:nvPr>
            <p:ph type="body" sz="quarter" idx="12"/>
          </p:nvPr>
        </p:nvSpPr>
        <p:spPr>
          <a:xfrm>
            <a:off x="0" y="4464740"/>
            <a:ext cx="9144000" cy="1189740"/>
          </a:xfrm>
        </p:spPr>
        <p:txBody>
          <a:bodyPr/>
          <a:lstStyle/>
          <a:p>
            <a:r>
              <a:rPr lang="en-GB" dirty="0"/>
              <a:t> </a:t>
            </a:r>
            <a:r>
              <a:rPr lang="en-GB" dirty="0" err="1"/>
              <a:t>Eu`klyronomi`a</a:t>
            </a:r>
            <a:r>
              <a:rPr lang="en-GB" dirty="0"/>
              <a:t> `</a:t>
            </a:r>
            <a:r>
              <a:rPr lang="en-GB" dirty="0" err="1"/>
              <a:t>mpefbwk</a:t>
            </a:r>
            <a:r>
              <a:rPr lang="en-GB" dirty="0"/>
              <a:t> </a:t>
            </a:r>
            <a:r>
              <a:rPr lang="en-GB" dirty="0" err="1"/>
              <a:t>Picrayl</a:t>
            </a:r>
            <a:r>
              <a:rPr lang="en-GB" dirty="0"/>
              <a:t>@ </a:t>
            </a:r>
            <a:r>
              <a:rPr lang="en-GB" dirty="0" err="1"/>
              <a:t>allyloui`a</a:t>
            </a:r>
            <a:r>
              <a:rPr lang="en-GB" dirty="0"/>
              <a:t> je </a:t>
            </a:r>
            <a:r>
              <a:rPr lang="en-GB" dirty="0" err="1"/>
              <a:t>pefnai</a:t>
            </a:r>
            <a:r>
              <a:rPr lang="en-GB" dirty="0"/>
              <a:t> sop </a:t>
            </a:r>
            <a:r>
              <a:rPr lang="en-GB" dirty="0" err="1"/>
              <a:t>sa</a:t>
            </a:r>
            <a:r>
              <a:rPr lang="en-GB" dirty="0"/>
              <a:t> `</a:t>
            </a:r>
            <a:r>
              <a:rPr lang="en-GB" dirty="0" err="1"/>
              <a:t>eneh</a:t>
            </a:r>
            <a:r>
              <a:rPr lang="en-GB" dirty="0"/>
              <a:t>.</a:t>
            </a:r>
          </a:p>
        </p:txBody>
      </p:sp>
    </p:spTree>
    <p:extLst>
      <p:ext uri="{BB962C8B-B14F-4D97-AF65-F5344CB8AC3E}">
        <p14:creationId xmlns:p14="http://schemas.microsoft.com/office/powerpoint/2010/main" val="783802620"/>
      </p:ext>
    </p:extLst>
  </p:cSld>
  <p:clrMapOvr>
    <a:masterClrMapping/>
  </p:clrMapOvr>
</p:sld>
</file>

<file path=ppt/slides/slide14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AAC86-6870-4A8A-B208-30AC823E163D}"/>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A691BE2B-B6BF-4883-8AD6-BA1B0D9624E0}"/>
              </a:ext>
            </a:extLst>
          </p:cNvPr>
          <p:cNvSpPr>
            <a:spLocks noGrp="1"/>
          </p:cNvSpPr>
          <p:nvPr>
            <p:ph type="body" sz="quarter" idx="10"/>
          </p:nvPr>
        </p:nvSpPr>
        <p:spPr/>
        <p:txBody>
          <a:bodyPr/>
          <a:lstStyle/>
          <a:p>
            <a:r>
              <a:rPr lang="ar-EG" dirty="0"/>
              <a:t>آريه فاي خاروف خين تيه نيه چي: إم إبسيت إن آڤوت إن إيبي. </a:t>
            </a:r>
            <a:endParaRPr lang="en-GB" dirty="0"/>
          </a:p>
        </p:txBody>
      </p:sp>
      <p:sp>
        <p:nvSpPr>
          <p:cNvPr id="4" name="Text Placeholder 3">
            <a:extLst>
              <a:ext uri="{FF2B5EF4-FFF2-40B4-BE49-F238E27FC236}">
                <a16:creationId xmlns:a16="http://schemas.microsoft.com/office/drawing/2014/main" id="{8AFA8D75-CD49-4C51-ACBB-54F5B6988B10}"/>
              </a:ext>
            </a:extLst>
          </p:cNvPr>
          <p:cNvSpPr>
            <a:spLocks noGrp="1"/>
          </p:cNvSpPr>
          <p:nvPr>
            <p:ph type="body" sz="quarter" idx="11"/>
          </p:nvPr>
        </p:nvSpPr>
        <p:spPr/>
        <p:txBody>
          <a:bodyPr/>
          <a:lstStyle/>
          <a:p>
            <a:r>
              <a:rPr lang="ar-EG" dirty="0"/>
              <a:t>حملته في بطنك، تسعة اشهر عددا. </a:t>
            </a:r>
            <a:endParaRPr lang="en-GB" dirty="0"/>
          </a:p>
        </p:txBody>
      </p:sp>
      <p:sp>
        <p:nvSpPr>
          <p:cNvPr id="5" name="Text Placeholder 4">
            <a:extLst>
              <a:ext uri="{FF2B5EF4-FFF2-40B4-BE49-F238E27FC236}">
                <a16:creationId xmlns:a16="http://schemas.microsoft.com/office/drawing/2014/main" id="{FBC4B4FD-A53B-455D-96CB-E23CBEB86E44}"/>
              </a:ext>
            </a:extLst>
          </p:cNvPr>
          <p:cNvSpPr>
            <a:spLocks noGrp="1"/>
          </p:cNvSpPr>
          <p:nvPr>
            <p:ph type="body" sz="quarter" idx="12"/>
          </p:nvPr>
        </p:nvSpPr>
        <p:spPr/>
        <p:txBody>
          <a:bodyPr anchor="ctr"/>
          <a:lstStyle/>
          <a:p>
            <a:r>
              <a:rPr kumimoji="0" lang="pt-BR" sz="4400" b="0" i="0" u="none" strike="noStrike" kern="0" cap="none" spc="0" normalizeH="0" baseline="0" noProof="0" dirty="0">
                <a:ln>
                  <a:noFill/>
                </a:ln>
                <a:effectLst/>
                <a:uLnTx/>
                <a:uFillTx/>
                <a:latin typeface="CS New Athanasius" panose="020B0500000000000000" pitchFamily="34" charset="0"/>
                <a:ea typeface="+mn-ea"/>
                <a:cs typeface="Times New Roman" pitchFamily="18" charset="0"/>
              </a:rPr>
              <a:t>arefai qarof qen teneji@</a:t>
            </a:r>
          </a:p>
          <a:p>
            <a:r>
              <a:rPr kumimoji="0" lang="pt-BR" sz="4400" b="0" i="0" u="none" strike="noStrike" kern="0" cap="none" spc="0" normalizeH="0" baseline="0" noProof="0" dirty="0">
                <a:ln>
                  <a:noFill/>
                </a:ln>
                <a:effectLst/>
                <a:uLnTx/>
                <a:uFillTx/>
                <a:latin typeface="CS New Athanasius" panose="020B0500000000000000" pitchFamily="34" charset="0"/>
                <a:ea typeface="+mn-ea"/>
                <a:cs typeface="Times New Roman" pitchFamily="18" charset="0"/>
              </a:rPr>
              <a:t> `m'it `n`abot `n`ypi.</a:t>
            </a:r>
            <a:endParaRPr lang="en-GB" sz="4400" dirty="0"/>
          </a:p>
        </p:txBody>
      </p:sp>
    </p:spTree>
    <p:extLst>
      <p:ext uri="{BB962C8B-B14F-4D97-AF65-F5344CB8AC3E}">
        <p14:creationId xmlns:p14="http://schemas.microsoft.com/office/powerpoint/2010/main" val="790685140"/>
      </p:ext>
    </p:extLst>
  </p:cSld>
  <p:clrMapOvr>
    <a:masterClrMapping/>
  </p:clrMapOvr>
</p:sld>
</file>

<file path=ppt/slides/slide14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0E93A-BD3A-4BCC-B74B-BB70820CA562}"/>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6D502991-3246-4A0D-8F0E-BB3EF9165788}"/>
              </a:ext>
            </a:extLst>
          </p:cNvPr>
          <p:cNvSpPr>
            <a:spLocks noGrp="1"/>
          </p:cNvSpPr>
          <p:nvPr>
            <p:ph type="body" sz="quarter" idx="10"/>
          </p:nvPr>
        </p:nvSpPr>
        <p:spPr/>
        <p:txBody>
          <a:bodyPr/>
          <a:lstStyle/>
          <a:p>
            <a:r>
              <a:rPr lang="ar-EG" dirty="0"/>
              <a:t>إنثو أون تيه إيطاڤ تين هوتس: إيه تي أوو إش سي إن إتفيه نيم إبكاهي:</a:t>
            </a:r>
            <a:endParaRPr lang="en-GB" dirty="0"/>
          </a:p>
        </p:txBody>
      </p:sp>
      <p:sp>
        <p:nvSpPr>
          <p:cNvPr id="4" name="Text Placeholder 3">
            <a:extLst>
              <a:ext uri="{FF2B5EF4-FFF2-40B4-BE49-F238E27FC236}">
                <a16:creationId xmlns:a16="http://schemas.microsoft.com/office/drawing/2014/main" id="{399EA1E6-A0AE-411B-B85C-A59F60F504FE}"/>
              </a:ext>
            </a:extLst>
          </p:cNvPr>
          <p:cNvSpPr>
            <a:spLocks noGrp="1"/>
          </p:cNvSpPr>
          <p:nvPr>
            <p:ph type="body" sz="quarter" idx="11"/>
          </p:nvPr>
        </p:nvSpPr>
        <p:spPr/>
        <p:txBody>
          <a:bodyPr anchor="ctr"/>
          <a:lstStyle/>
          <a:p>
            <a:r>
              <a:rPr lang="ar-EG" dirty="0"/>
              <a:t>وأنت أيضاً أؤتمنتى، على سعة السماء والأرض، </a:t>
            </a:r>
            <a:endParaRPr lang="en-GB" dirty="0"/>
          </a:p>
        </p:txBody>
      </p:sp>
      <p:sp>
        <p:nvSpPr>
          <p:cNvPr id="5" name="Text Placeholder 4">
            <a:extLst>
              <a:ext uri="{FF2B5EF4-FFF2-40B4-BE49-F238E27FC236}">
                <a16:creationId xmlns:a16="http://schemas.microsoft.com/office/drawing/2014/main" id="{C254D0CA-F158-4FCF-BF06-FDE32427CE80}"/>
              </a:ext>
            </a:extLst>
          </p:cNvPr>
          <p:cNvSpPr>
            <a:spLocks noGrp="1"/>
          </p:cNvSpPr>
          <p:nvPr>
            <p:ph type="body" sz="quarter" idx="12"/>
          </p:nvPr>
        </p:nvSpPr>
        <p:spPr/>
        <p:txBody>
          <a:bodyPr/>
          <a:lstStyle/>
          <a:p>
            <a:r>
              <a:rPr lang="pt-BR" dirty="0"/>
              <a:t>N;o on te `etautenhoutc@ `e]ouysci `n`tve nem `pkahi@ </a:t>
            </a:r>
            <a:endParaRPr lang="en-GB" dirty="0"/>
          </a:p>
        </p:txBody>
      </p:sp>
    </p:spTree>
    <p:extLst>
      <p:ext uri="{BB962C8B-B14F-4D97-AF65-F5344CB8AC3E}">
        <p14:creationId xmlns:p14="http://schemas.microsoft.com/office/powerpoint/2010/main" val="1620673357"/>
      </p:ext>
    </p:extLst>
  </p:cSld>
  <p:clrMapOvr>
    <a:masterClrMapping/>
  </p:clrMapOvr>
</p:sld>
</file>

<file path=ppt/slides/slide14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69220-6303-41EB-AD38-4F1DD61432FC}"/>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060EDFBE-ED4B-4D8B-83C6-68AFEDB91E12}"/>
              </a:ext>
            </a:extLst>
          </p:cNvPr>
          <p:cNvSpPr>
            <a:spLocks noGrp="1"/>
          </p:cNvSpPr>
          <p:nvPr>
            <p:ph type="body" sz="quarter" idx="10"/>
          </p:nvPr>
        </p:nvSpPr>
        <p:spPr/>
        <p:txBody>
          <a:bodyPr/>
          <a:lstStyle/>
          <a:p>
            <a:r>
              <a:rPr lang="ar-EG" dirty="0"/>
              <a:t>آريه شوبي نان إن أو لويجي: إيه بي ما إمموشي إيه إبشوي إيه إتفيه. </a:t>
            </a:r>
            <a:endParaRPr lang="en-GB" dirty="0"/>
          </a:p>
        </p:txBody>
      </p:sp>
      <p:sp>
        <p:nvSpPr>
          <p:cNvPr id="4" name="Text Placeholder 3">
            <a:extLst>
              <a:ext uri="{FF2B5EF4-FFF2-40B4-BE49-F238E27FC236}">
                <a16:creationId xmlns:a16="http://schemas.microsoft.com/office/drawing/2014/main" id="{4EC6BD22-B7B1-41B9-89D2-13FF9C37B095}"/>
              </a:ext>
            </a:extLst>
          </p:cNvPr>
          <p:cNvSpPr>
            <a:spLocks noGrp="1"/>
          </p:cNvSpPr>
          <p:nvPr>
            <p:ph type="body" sz="quarter" idx="11"/>
          </p:nvPr>
        </p:nvSpPr>
        <p:spPr/>
        <p:txBody>
          <a:bodyPr anchor="ctr"/>
          <a:lstStyle/>
          <a:p>
            <a:r>
              <a:rPr lang="ar-EG" dirty="0"/>
              <a:t>وصرت لنا سبباً، للارتقاء إلى السماء. </a:t>
            </a:r>
            <a:endParaRPr lang="en-GB" dirty="0"/>
          </a:p>
        </p:txBody>
      </p:sp>
      <p:sp>
        <p:nvSpPr>
          <p:cNvPr id="5" name="Text Placeholder 4">
            <a:extLst>
              <a:ext uri="{FF2B5EF4-FFF2-40B4-BE49-F238E27FC236}">
                <a16:creationId xmlns:a16="http://schemas.microsoft.com/office/drawing/2014/main" id="{47B899B3-1123-4AF5-8E6D-3E61FC93412C}"/>
              </a:ext>
            </a:extLst>
          </p:cNvPr>
          <p:cNvSpPr>
            <a:spLocks noGrp="1"/>
          </p:cNvSpPr>
          <p:nvPr>
            <p:ph type="body" sz="quarter" idx="12"/>
          </p:nvPr>
        </p:nvSpPr>
        <p:spPr/>
        <p:txBody>
          <a:bodyPr/>
          <a:lstStyle/>
          <a:p>
            <a:r>
              <a:rPr lang="it-IT" dirty="0"/>
              <a:t>`areswpi nan `noulwiji @ `epima`mmosi `e`pswi `e`tve.</a:t>
            </a:r>
            <a:endParaRPr lang="en-GB" dirty="0"/>
          </a:p>
        </p:txBody>
      </p:sp>
    </p:spTree>
    <p:extLst>
      <p:ext uri="{BB962C8B-B14F-4D97-AF65-F5344CB8AC3E}">
        <p14:creationId xmlns:p14="http://schemas.microsoft.com/office/powerpoint/2010/main" val="780997954"/>
      </p:ext>
    </p:extLst>
  </p:cSld>
  <p:clrMapOvr>
    <a:masterClrMapping/>
  </p:clrMapOvr>
</p:sld>
</file>

<file path=ppt/slides/slide14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DAA987-26DF-4E0F-AE26-4AF92C0305C0}"/>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E95F4FC7-1BC1-4D64-9BEE-0DCB7175D93F}"/>
              </a:ext>
            </a:extLst>
          </p:cNvPr>
          <p:cNvSpPr>
            <a:spLocks noGrp="1"/>
          </p:cNvSpPr>
          <p:nvPr>
            <p:ph type="body" sz="quarter" idx="10"/>
          </p:nvPr>
        </p:nvSpPr>
        <p:spPr/>
        <p:txBody>
          <a:bodyPr/>
          <a:lstStyle/>
          <a:p>
            <a:r>
              <a:rPr lang="ar-EG" dirty="0"/>
              <a:t>تيه إير أوو أويني إيهوتيه إفري: إنسوبيه إبصا إنتي آناطولي: </a:t>
            </a:r>
            <a:endParaRPr lang="en-GB" dirty="0"/>
          </a:p>
        </p:txBody>
      </p:sp>
      <p:sp>
        <p:nvSpPr>
          <p:cNvPr id="4" name="Text Placeholder 3">
            <a:extLst>
              <a:ext uri="{FF2B5EF4-FFF2-40B4-BE49-F238E27FC236}">
                <a16:creationId xmlns:a16="http://schemas.microsoft.com/office/drawing/2014/main" id="{F690D11C-4E72-4D78-90A8-A9FEE40BF393}"/>
              </a:ext>
            </a:extLst>
          </p:cNvPr>
          <p:cNvSpPr>
            <a:spLocks noGrp="1"/>
          </p:cNvSpPr>
          <p:nvPr>
            <p:ph type="body" sz="quarter" idx="11"/>
          </p:nvPr>
        </p:nvSpPr>
        <p:spPr/>
        <p:txBody>
          <a:bodyPr anchor="ctr"/>
          <a:lstStyle/>
          <a:p>
            <a:r>
              <a:rPr lang="ar-EG" dirty="0"/>
              <a:t>أنت مضيئة أكثر من الشمس، وأنت هى ناحية المشرق، </a:t>
            </a:r>
            <a:endParaRPr lang="en-GB" dirty="0"/>
          </a:p>
        </p:txBody>
      </p:sp>
      <p:sp>
        <p:nvSpPr>
          <p:cNvPr id="5" name="Text Placeholder 4">
            <a:extLst>
              <a:ext uri="{FF2B5EF4-FFF2-40B4-BE49-F238E27FC236}">
                <a16:creationId xmlns:a16="http://schemas.microsoft.com/office/drawing/2014/main" id="{CB09D091-A75C-494B-AC42-6D8F73D4CBE0}"/>
              </a:ext>
            </a:extLst>
          </p:cNvPr>
          <p:cNvSpPr>
            <a:spLocks noGrp="1"/>
          </p:cNvSpPr>
          <p:nvPr>
            <p:ph type="body" sz="quarter" idx="12"/>
          </p:nvPr>
        </p:nvSpPr>
        <p:spPr/>
        <p:txBody>
          <a:bodyPr/>
          <a:lstStyle/>
          <a:p>
            <a:r>
              <a:rPr lang="nl-NL" dirty="0"/>
              <a:t>Te`erou`wini `ehote `vry@ `n;o pe `pca `n]`anatoly@ </a:t>
            </a:r>
            <a:endParaRPr lang="en-GB" dirty="0"/>
          </a:p>
        </p:txBody>
      </p:sp>
    </p:spTree>
    <p:extLst>
      <p:ext uri="{BB962C8B-B14F-4D97-AF65-F5344CB8AC3E}">
        <p14:creationId xmlns:p14="http://schemas.microsoft.com/office/powerpoint/2010/main" val="1441507001"/>
      </p:ext>
    </p:extLst>
  </p:cSld>
  <p:clrMapOvr>
    <a:masterClrMapping/>
  </p:clrMapOvr>
</p:sld>
</file>

<file path=ppt/slides/slide14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8EFBD-5BAE-439C-B87A-F52B826BFFCD}"/>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EBF1905E-5D0C-4B0B-AE7E-27BCD22B50EF}"/>
              </a:ext>
            </a:extLst>
          </p:cNvPr>
          <p:cNvSpPr>
            <a:spLocks noGrp="1"/>
          </p:cNvSpPr>
          <p:nvPr>
            <p:ph type="body" sz="quarter" idx="10"/>
          </p:nvPr>
        </p:nvSpPr>
        <p:spPr/>
        <p:txBody>
          <a:bodyPr/>
          <a:lstStyle/>
          <a:p>
            <a:r>
              <a:rPr lang="ar-EG" dirty="0"/>
              <a:t>إريه ني إثمي جوشت إيڤول خاجوس: خين أوو أو نوف نيم أو ثيه ليل. </a:t>
            </a:r>
            <a:endParaRPr lang="en-GB" dirty="0"/>
          </a:p>
        </p:txBody>
      </p:sp>
      <p:sp>
        <p:nvSpPr>
          <p:cNvPr id="4" name="Text Placeholder 3">
            <a:extLst>
              <a:ext uri="{FF2B5EF4-FFF2-40B4-BE49-F238E27FC236}">
                <a16:creationId xmlns:a16="http://schemas.microsoft.com/office/drawing/2014/main" id="{E5CEF460-B661-4986-98EC-D625EAD4F8CC}"/>
              </a:ext>
            </a:extLst>
          </p:cNvPr>
          <p:cNvSpPr>
            <a:spLocks noGrp="1"/>
          </p:cNvSpPr>
          <p:nvPr>
            <p:ph type="body" sz="quarter" idx="11"/>
          </p:nvPr>
        </p:nvSpPr>
        <p:spPr/>
        <p:txBody>
          <a:bodyPr anchor="ctr"/>
          <a:lstStyle/>
          <a:p>
            <a:r>
              <a:rPr lang="ar-EG" sz="4400" dirty="0"/>
              <a:t>التي ينتظرها الأبرار، بفرح وتهليل. </a:t>
            </a:r>
            <a:endParaRPr lang="en-GB" sz="4400" dirty="0"/>
          </a:p>
        </p:txBody>
      </p:sp>
      <p:sp>
        <p:nvSpPr>
          <p:cNvPr id="5" name="Text Placeholder 4">
            <a:extLst>
              <a:ext uri="{FF2B5EF4-FFF2-40B4-BE49-F238E27FC236}">
                <a16:creationId xmlns:a16="http://schemas.microsoft.com/office/drawing/2014/main" id="{916FD47A-4139-4501-8569-E285B539EEE3}"/>
              </a:ext>
            </a:extLst>
          </p:cNvPr>
          <p:cNvSpPr>
            <a:spLocks noGrp="1"/>
          </p:cNvSpPr>
          <p:nvPr>
            <p:ph type="body" sz="quarter" idx="12"/>
          </p:nvPr>
        </p:nvSpPr>
        <p:spPr/>
        <p:txBody>
          <a:bodyPr/>
          <a:lstStyle/>
          <a:p>
            <a:r>
              <a:rPr lang="en-GB" dirty="0"/>
              <a:t>`ere </a:t>
            </a:r>
            <a:r>
              <a:rPr lang="en-GB" dirty="0" err="1"/>
              <a:t>nii</a:t>
            </a:r>
            <a:r>
              <a:rPr lang="en-GB" dirty="0"/>
              <a:t>`;</a:t>
            </a:r>
            <a:r>
              <a:rPr lang="en-GB" dirty="0" err="1"/>
              <a:t>myi</a:t>
            </a:r>
            <a:r>
              <a:rPr lang="en-GB" dirty="0"/>
              <a:t> joust `</a:t>
            </a:r>
            <a:r>
              <a:rPr lang="en-GB" dirty="0" err="1"/>
              <a:t>ebol</a:t>
            </a:r>
            <a:r>
              <a:rPr lang="en-GB" dirty="0"/>
              <a:t> </a:t>
            </a:r>
            <a:r>
              <a:rPr lang="en-GB" dirty="0" err="1"/>
              <a:t>qajwc</a:t>
            </a:r>
            <a:r>
              <a:rPr lang="en-GB" dirty="0"/>
              <a:t>@ </a:t>
            </a:r>
            <a:r>
              <a:rPr lang="en-GB" dirty="0" err="1"/>
              <a:t>qen</a:t>
            </a:r>
            <a:r>
              <a:rPr lang="en-GB" dirty="0"/>
              <a:t> </a:t>
            </a:r>
            <a:r>
              <a:rPr lang="en-GB" dirty="0" err="1"/>
              <a:t>ou`ounof</a:t>
            </a:r>
            <a:r>
              <a:rPr lang="en-GB" dirty="0"/>
              <a:t> </a:t>
            </a:r>
            <a:r>
              <a:rPr lang="en-GB" dirty="0" err="1"/>
              <a:t>nem</a:t>
            </a:r>
            <a:r>
              <a:rPr lang="en-GB" dirty="0"/>
              <a:t> </a:t>
            </a:r>
            <a:r>
              <a:rPr lang="en-GB" dirty="0" err="1"/>
              <a:t>ou;elyl</a:t>
            </a:r>
            <a:r>
              <a:rPr lang="en-GB" dirty="0"/>
              <a:t>.</a:t>
            </a:r>
          </a:p>
        </p:txBody>
      </p:sp>
    </p:spTree>
    <p:extLst>
      <p:ext uri="{BB962C8B-B14F-4D97-AF65-F5344CB8AC3E}">
        <p14:creationId xmlns:p14="http://schemas.microsoft.com/office/powerpoint/2010/main" val="3985891253"/>
      </p:ext>
    </p:extLst>
  </p:cSld>
  <p:clrMapOvr>
    <a:masterClrMapping/>
  </p:clrMapOvr>
</p:sld>
</file>

<file path=ppt/slides/slide14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99DD40-1277-49A0-9548-EE081EE6D924}"/>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A9104108-B85E-4824-B3EB-ABAD3B8A7790}"/>
              </a:ext>
            </a:extLst>
          </p:cNvPr>
          <p:cNvSpPr>
            <a:spLocks noGrp="1"/>
          </p:cNvSpPr>
          <p:nvPr>
            <p:ph type="body" sz="quarter" idx="10"/>
          </p:nvPr>
        </p:nvSpPr>
        <p:spPr/>
        <p:txBody>
          <a:bodyPr/>
          <a:lstStyle/>
          <a:p>
            <a:r>
              <a:rPr lang="ar-EG" dirty="0"/>
              <a:t>أڤ إيركاطا إكري نين إن إيڤا: چيه تيه را ميسي خين أو إمكاه إنهيت: </a:t>
            </a:r>
            <a:endParaRPr lang="en-GB" dirty="0"/>
          </a:p>
        </p:txBody>
      </p:sp>
      <p:sp>
        <p:nvSpPr>
          <p:cNvPr id="4" name="Text Placeholder 3">
            <a:extLst>
              <a:ext uri="{FF2B5EF4-FFF2-40B4-BE49-F238E27FC236}">
                <a16:creationId xmlns:a16="http://schemas.microsoft.com/office/drawing/2014/main" id="{38125A77-A55D-4990-B098-E18A6955C525}"/>
              </a:ext>
            </a:extLst>
          </p:cNvPr>
          <p:cNvSpPr>
            <a:spLocks noGrp="1"/>
          </p:cNvSpPr>
          <p:nvPr>
            <p:ph type="body" sz="quarter" idx="11"/>
          </p:nvPr>
        </p:nvSpPr>
        <p:spPr/>
        <p:txBody>
          <a:bodyPr anchor="ctr"/>
          <a:lstStyle/>
          <a:p>
            <a:r>
              <a:rPr lang="ar-EG" dirty="0"/>
              <a:t>حكم على حواء، بالولادة بوجع القلب، </a:t>
            </a:r>
            <a:endParaRPr lang="en-GB" dirty="0"/>
          </a:p>
        </p:txBody>
      </p:sp>
      <p:sp>
        <p:nvSpPr>
          <p:cNvPr id="5" name="Text Placeholder 4">
            <a:extLst>
              <a:ext uri="{FF2B5EF4-FFF2-40B4-BE49-F238E27FC236}">
                <a16:creationId xmlns:a16="http://schemas.microsoft.com/office/drawing/2014/main" id="{C87BE77C-D6C5-4782-93A3-DFA045E8CC2D}"/>
              </a:ext>
            </a:extLst>
          </p:cNvPr>
          <p:cNvSpPr>
            <a:spLocks noGrp="1"/>
          </p:cNvSpPr>
          <p:nvPr>
            <p:ph type="body" sz="quarter" idx="12"/>
          </p:nvPr>
        </p:nvSpPr>
        <p:spPr/>
        <p:txBody>
          <a:bodyPr/>
          <a:lstStyle/>
          <a:p>
            <a:r>
              <a:rPr lang="en-GB" dirty="0" err="1"/>
              <a:t>Au`erkata`krinin</a:t>
            </a:r>
            <a:r>
              <a:rPr lang="en-GB" dirty="0"/>
              <a:t> `</a:t>
            </a:r>
            <a:r>
              <a:rPr lang="en-GB" dirty="0" err="1"/>
              <a:t>nEua</a:t>
            </a:r>
            <a:r>
              <a:rPr lang="en-GB" dirty="0"/>
              <a:t>@ je </a:t>
            </a:r>
            <a:r>
              <a:rPr lang="en-GB" dirty="0" err="1"/>
              <a:t>teramici</a:t>
            </a:r>
            <a:r>
              <a:rPr lang="en-GB" dirty="0"/>
              <a:t> </a:t>
            </a:r>
            <a:r>
              <a:rPr lang="en-GB" dirty="0" err="1"/>
              <a:t>qen</a:t>
            </a:r>
            <a:r>
              <a:rPr lang="en-GB" dirty="0"/>
              <a:t> </a:t>
            </a:r>
            <a:r>
              <a:rPr lang="en-GB" dirty="0" err="1"/>
              <a:t>ou`emkah`nhyt</a:t>
            </a:r>
            <a:r>
              <a:rPr lang="en-GB" dirty="0"/>
              <a:t>@</a:t>
            </a:r>
          </a:p>
        </p:txBody>
      </p:sp>
    </p:spTree>
    <p:extLst>
      <p:ext uri="{BB962C8B-B14F-4D97-AF65-F5344CB8AC3E}">
        <p14:creationId xmlns:p14="http://schemas.microsoft.com/office/powerpoint/2010/main" val="1186508589"/>
      </p:ext>
    </p:extLst>
  </p:cSld>
  <p:clrMapOvr>
    <a:masterClrMapping/>
  </p:clrMapOvr>
</p:sld>
</file>

<file path=ppt/slides/slide14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03D34-A6F3-4C3A-BAF2-FA5323B88D33}"/>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95DF85D7-52CA-4783-A2F4-E0BB809FA1C6}"/>
              </a:ext>
            </a:extLst>
          </p:cNvPr>
          <p:cNvSpPr>
            <a:spLocks noGrp="1"/>
          </p:cNvSpPr>
          <p:nvPr>
            <p:ph type="body" sz="quarter" idx="10"/>
          </p:nvPr>
        </p:nvSpPr>
        <p:spPr/>
        <p:txBody>
          <a:bodyPr/>
          <a:lstStyle/>
          <a:p>
            <a:r>
              <a:rPr lang="ar-EG" dirty="0"/>
              <a:t>إنثو هوي أريه سوتيم: چيه شيريه ثي إثميه إن إهموت. </a:t>
            </a:r>
            <a:endParaRPr lang="en-GB" dirty="0"/>
          </a:p>
        </p:txBody>
      </p:sp>
      <p:sp>
        <p:nvSpPr>
          <p:cNvPr id="4" name="Text Placeholder 3">
            <a:extLst>
              <a:ext uri="{FF2B5EF4-FFF2-40B4-BE49-F238E27FC236}">
                <a16:creationId xmlns:a16="http://schemas.microsoft.com/office/drawing/2014/main" id="{0B16DE0C-F80B-48EF-8912-0A9042B2A605}"/>
              </a:ext>
            </a:extLst>
          </p:cNvPr>
          <p:cNvSpPr>
            <a:spLocks noGrp="1"/>
          </p:cNvSpPr>
          <p:nvPr>
            <p:ph type="body" sz="quarter" idx="11"/>
          </p:nvPr>
        </p:nvSpPr>
        <p:spPr/>
        <p:txBody>
          <a:bodyPr anchor="ctr"/>
          <a:lstStyle/>
          <a:p>
            <a:r>
              <a:rPr lang="ar-EG" dirty="0"/>
              <a:t>أما أنت فسمعت، افرحى يا ممتلئة نعمة. </a:t>
            </a:r>
            <a:endParaRPr lang="en-GB" dirty="0"/>
          </a:p>
        </p:txBody>
      </p:sp>
      <p:sp>
        <p:nvSpPr>
          <p:cNvPr id="5" name="Text Placeholder 4">
            <a:extLst>
              <a:ext uri="{FF2B5EF4-FFF2-40B4-BE49-F238E27FC236}">
                <a16:creationId xmlns:a16="http://schemas.microsoft.com/office/drawing/2014/main" id="{9CA8B36A-7D7C-48D4-8822-EFA1CA4C9977}"/>
              </a:ext>
            </a:extLst>
          </p:cNvPr>
          <p:cNvSpPr>
            <a:spLocks noGrp="1"/>
          </p:cNvSpPr>
          <p:nvPr>
            <p:ph type="body" sz="quarter" idx="12"/>
          </p:nvPr>
        </p:nvSpPr>
        <p:spPr/>
        <p:txBody>
          <a:bodyPr anchor="ctr"/>
          <a:lstStyle/>
          <a:p>
            <a:r>
              <a:rPr lang="de-DE" dirty="0"/>
              <a:t>`n;o hwi `arecwtem@ je ,ere ;y`e;meh `n`hmot.</a:t>
            </a:r>
            <a:endParaRPr lang="en-GB" dirty="0"/>
          </a:p>
        </p:txBody>
      </p:sp>
    </p:spTree>
    <p:extLst>
      <p:ext uri="{BB962C8B-B14F-4D97-AF65-F5344CB8AC3E}">
        <p14:creationId xmlns:p14="http://schemas.microsoft.com/office/powerpoint/2010/main" val="2419618865"/>
      </p:ext>
    </p:extLst>
  </p:cSld>
  <p:clrMapOvr>
    <a:masterClrMapping/>
  </p:clrMapOvr>
</p:sld>
</file>

<file path=ppt/slides/slide14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E0771-C6C1-4E23-9CBF-DE7AB8491C45}"/>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4755FCD7-5321-40CC-94FA-BFDAD6881864}"/>
              </a:ext>
            </a:extLst>
          </p:cNvPr>
          <p:cNvSpPr>
            <a:spLocks noGrp="1"/>
          </p:cNvSpPr>
          <p:nvPr>
            <p:ph type="body" sz="quarter" idx="10"/>
          </p:nvPr>
        </p:nvSpPr>
        <p:spPr/>
        <p:txBody>
          <a:bodyPr/>
          <a:lstStyle/>
          <a:p>
            <a:r>
              <a:rPr lang="ar-EG" dirty="0"/>
              <a:t>أريه ميسي نان إم إب أوورو: إبتشويس إنتيه تي إكتيسيس تيرس: </a:t>
            </a:r>
            <a:endParaRPr lang="en-GB" dirty="0"/>
          </a:p>
        </p:txBody>
      </p:sp>
      <p:sp>
        <p:nvSpPr>
          <p:cNvPr id="4" name="Text Placeholder 3">
            <a:extLst>
              <a:ext uri="{FF2B5EF4-FFF2-40B4-BE49-F238E27FC236}">
                <a16:creationId xmlns:a16="http://schemas.microsoft.com/office/drawing/2014/main" id="{27510432-B535-423C-B939-B306E7AD124B}"/>
              </a:ext>
            </a:extLst>
          </p:cNvPr>
          <p:cNvSpPr>
            <a:spLocks noGrp="1"/>
          </p:cNvSpPr>
          <p:nvPr>
            <p:ph type="body" sz="quarter" idx="11"/>
          </p:nvPr>
        </p:nvSpPr>
        <p:spPr/>
        <p:txBody>
          <a:bodyPr anchor="ctr"/>
          <a:lstStyle/>
          <a:p>
            <a:r>
              <a:rPr lang="ar-EG" dirty="0"/>
              <a:t>ولدت لنا الملك، رب كل البرية، </a:t>
            </a:r>
            <a:endParaRPr lang="en-GB" dirty="0"/>
          </a:p>
        </p:txBody>
      </p:sp>
      <p:sp>
        <p:nvSpPr>
          <p:cNvPr id="5" name="Text Placeholder 4">
            <a:extLst>
              <a:ext uri="{FF2B5EF4-FFF2-40B4-BE49-F238E27FC236}">
                <a16:creationId xmlns:a16="http://schemas.microsoft.com/office/drawing/2014/main" id="{5FED43F1-5440-4820-AE22-9FAA5BF38809}"/>
              </a:ext>
            </a:extLst>
          </p:cNvPr>
          <p:cNvSpPr>
            <a:spLocks noGrp="1"/>
          </p:cNvSpPr>
          <p:nvPr>
            <p:ph type="body" sz="quarter" idx="12"/>
          </p:nvPr>
        </p:nvSpPr>
        <p:spPr/>
        <p:txBody>
          <a:bodyPr anchor="ctr"/>
          <a:lstStyle/>
          <a:p>
            <a:r>
              <a:rPr lang="pl-PL" dirty="0"/>
              <a:t>Aremici nan `m`pouro@ P=o=c `nte ]`ktycic tyrc@ </a:t>
            </a:r>
            <a:endParaRPr lang="en-GB" dirty="0"/>
          </a:p>
        </p:txBody>
      </p:sp>
    </p:spTree>
    <p:extLst>
      <p:ext uri="{BB962C8B-B14F-4D97-AF65-F5344CB8AC3E}">
        <p14:creationId xmlns:p14="http://schemas.microsoft.com/office/powerpoint/2010/main" val="2222488020"/>
      </p:ext>
    </p:extLst>
  </p:cSld>
  <p:clrMapOvr>
    <a:masterClrMapping/>
  </p:clrMapOvr>
</p:sld>
</file>

<file path=ppt/slides/slide14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1A2E39-D4A4-4103-BBB2-1E03D0C85E13}"/>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ED912737-F810-433C-B855-107E49C475C9}"/>
              </a:ext>
            </a:extLst>
          </p:cNvPr>
          <p:cNvSpPr>
            <a:spLocks noGrp="1"/>
          </p:cNvSpPr>
          <p:nvPr>
            <p:ph type="body" sz="quarter" idx="10"/>
          </p:nvPr>
        </p:nvSpPr>
        <p:spPr/>
        <p:txBody>
          <a:bodyPr/>
          <a:lstStyle/>
          <a:p>
            <a:r>
              <a:rPr lang="ar-EG" dirty="0"/>
              <a:t>أفئي أفسوت تين إيفول خين نين نوڤي: هوس آغاثوس أووه إماي رومي. </a:t>
            </a:r>
            <a:endParaRPr lang="en-GB" dirty="0"/>
          </a:p>
        </p:txBody>
      </p:sp>
      <p:sp>
        <p:nvSpPr>
          <p:cNvPr id="4" name="Text Placeholder 3">
            <a:extLst>
              <a:ext uri="{FF2B5EF4-FFF2-40B4-BE49-F238E27FC236}">
                <a16:creationId xmlns:a16="http://schemas.microsoft.com/office/drawing/2014/main" id="{8824E1F6-B3AA-4315-B14D-9430EB2DEF91}"/>
              </a:ext>
            </a:extLst>
          </p:cNvPr>
          <p:cNvSpPr>
            <a:spLocks noGrp="1"/>
          </p:cNvSpPr>
          <p:nvPr>
            <p:ph type="body" sz="quarter" idx="11"/>
          </p:nvPr>
        </p:nvSpPr>
        <p:spPr/>
        <p:txBody>
          <a:bodyPr anchor="ctr"/>
          <a:lstStyle/>
          <a:p>
            <a:r>
              <a:rPr lang="ar-EG" dirty="0"/>
              <a:t>أتى وخلصنا من خطايانا، كصالح ومحب البشر. </a:t>
            </a:r>
            <a:endParaRPr lang="en-GB" dirty="0"/>
          </a:p>
        </p:txBody>
      </p:sp>
      <p:sp>
        <p:nvSpPr>
          <p:cNvPr id="5" name="Text Placeholder 4">
            <a:extLst>
              <a:ext uri="{FF2B5EF4-FFF2-40B4-BE49-F238E27FC236}">
                <a16:creationId xmlns:a16="http://schemas.microsoft.com/office/drawing/2014/main" id="{D798702B-B0B1-4360-8CA4-2612E2ECCEA7}"/>
              </a:ext>
            </a:extLst>
          </p:cNvPr>
          <p:cNvSpPr>
            <a:spLocks noGrp="1"/>
          </p:cNvSpPr>
          <p:nvPr>
            <p:ph type="body" sz="quarter" idx="12"/>
          </p:nvPr>
        </p:nvSpPr>
        <p:spPr/>
        <p:txBody>
          <a:bodyPr/>
          <a:lstStyle/>
          <a:p>
            <a:r>
              <a:rPr lang="en-GB" dirty="0" err="1"/>
              <a:t>af`i</a:t>
            </a:r>
            <a:r>
              <a:rPr lang="en-GB" dirty="0"/>
              <a:t> </a:t>
            </a:r>
            <a:r>
              <a:rPr lang="en-GB" dirty="0" err="1"/>
              <a:t>afcotten</a:t>
            </a:r>
            <a:r>
              <a:rPr lang="en-GB" dirty="0"/>
              <a:t> `</a:t>
            </a:r>
            <a:r>
              <a:rPr lang="en-GB" dirty="0" err="1"/>
              <a:t>ebol</a:t>
            </a:r>
            <a:r>
              <a:rPr lang="en-GB" dirty="0"/>
              <a:t> </a:t>
            </a:r>
            <a:r>
              <a:rPr lang="en-GB" dirty="0" err="1"/>
              <a:t>qen</a:t>
            </a:r>
            <a:r>
              <a:rPr lang="en-GB" dirty="0"/>
              <a:t> </a:t>
            </a:r>
            <a:r>
              <a:rPr lang="en-GB" dirty="0" err="1"/>
              <a:t>nennobi</a:t>
            </a:r>
            <a:r>
              <a:rPr lang="en-GB" dirty="0"/>
              <a:t>@ hoc `</a:t>
            </a:r>
            <a:r>
              <a:rPr lang="en-GB" dirty="0" err="1"/>
              <a:t>aga;oc</a:t>
            </a:r>
            <a:r>
              <a:rPr lang="en-GB" dirty="0"/>
              <a:t> </a:t>
            </a:r>
            <a:r>
              <a:rPr lang="en-GB" dirty="0" err="1"/>
              <a:t>ouoh</a:t>
            </a:r>
            <a:r>
              <a:rPr lang="en-GB" dirty="0"/>
              <a:t> </a:t>
            </a:r>
            <a:r>
              <a:rPr lang="en-GB" dirty="0" err="1"/>
              <a:t>mmairwmi</a:t>
            </a:r>
            <a:r>
              <a:rPr lang="en-GB" dirty="0"/>
              <a:t>.</a:t>
            </a:r>
          </a:p>
        </p:txBody>
      </p:sp>
    </p:spTree>
    <p:extLst>
      <p:ext uri="{BB962C8B-B14F-4D97-AF65-F5344CB8AC3E}">
        <p14:creationId xmlns:p14="http://schemas.microsoft.com/office/powerpoint/2010/main" val="2262812900"/>
      </p:ext>
    </p:extLst>
  </p:cSld>
  <p:clrMapOvr>
    <a:masterClrMapping/>
  </p:clrMapOvr>
</p:sld>
</file>

<file path=ppt/slides/slide14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4A14E3-73D3-4295-9B09-3B44153F306B}"/>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AE994D0B-FC06-48AB-A807-AF39D9952AFB}"/>
              </a:ext>
            </a:extLst>
          </p:cNvPr>
          <p:cNvSpPr>
            <a:spLocks noGrp="1"/>
          </p:cNvSpPr>
          <p:nvPr>
            <p:ph type="body" sz="quarter" idx="10"/>
          </p:nvPr>
        </p:nvSpPr>
        <p:spPr/>
        <p:txBody>
          <a:bodyPr/>
          <a:lstStyle/>
          <a:p>
            <a:r>
              <a:rPr lang="ar-EG" dirty="0"/>
              <a:t>إثـڤــيه فاي تين إركوري ڤين نيم إيليسا بيت تيه سينجينيس: </a:t>
            </a:r>
            <a:endParaRPr lang="en-GB" dirty="0"/>
          </a:p>
        </p:txBody>
      </p:sp>
      <p:sp>
        <p:nvSpPr>
          <p:cNvPr id="4" name="Text Placeholder 3">
            <a:extLst>
              <a:ext uri="{FF2B5EF4-FFF2-40B4-BE49-F238E27FC236}">
                <a16:creationId xmlns:a16="http://schemas.microsoft.com/office/drawing/2014/main" id="{B483BC5B-21D9-4E55-A12C-31F7575D777C}"/>
              </a:ext>
            </a:extLst>
          </p:cNvPr>
          <p:cNvSpPr>
            <a:spLocks noGrp="1"/>
          </p:cNvSpPr>
          <p:nvPr>
            <p:ph type="body" sz="quarter" idx="11"/>
          </p:nvPr>
        </p:nvSpPr>
        <p:spPr/>
        <p:txBody>
          <a:bodyPr anchor="ctr"/>
          <a:lstStyle/>
          <a:p>
            <a:r>
              <a:rPr lang="ar-EG" dirty="0"/>
              <a:t>من أجل هذا نرتل، مع اليصابات نسيبتك، </a:t>
            </a:r>
            <a:endParaRPr lang="en-GB" dirty="0"/>
          </a:p>
        </p:txBody>
      </p:sp>
      <p:sp>
        <p:nvSpPr>
          <p:cNvPr id="5" name="Text Placeholder 4">
            <a:extLst>
              <a:ext uri="{FF2B5EF4-FFF2-40B4-BE49-F238E27FC236}">
                <a16:creationId xmlns:a16="http://schemas.microsoft.com/office/drawing/2014/main" id="{4B3292B3-E04C-48C8-A835-06FB59D711CE}"/>
              </a:ext>
            </a:extLst>
          </p:cNvPr>
          <p:cNvSpPr>
            <a:spLocks noGrp="1"/>
          </p:cNvSpPr>
          <p:nvPr>
            <p:ph type="body" sz="quarter" idx="12"/>
          </p:nvPr>
        </p:nvSpPr>
        <p:spPr/>
        <p:txBody>
          <a:bodyPr/>
          <a:lstStyle/>
          <a:p>
            <a:r>
              <a:rPr lang="pt-BR" dirty="0"/>
              <a:t>E;be vai tener,oreuin@ nem Elicabet teceggenyc@</a:t>
            </a:r>
            <a:endParaRPr lang="en-GB" dirty="0"/>
          </a:p>
        </p:txBody>
      </p:sp>
    </p:spTree>
    <p:extLst>
      <p:ext uri="{BB962C8B-B14F-4D97-AF65-F5344CB8AC3E}">
        <p14:creationId xmlns:p14="http://schemas.microsoft.com/office/powerpoint/2010/main" val="1200478294"/>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0E1FCC-D292-4B6A-AB60-FAE73D5AFF89}"/>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08DB3DEC-95B5-4AF4-B039-33494A941F18}"/>
              </a:ext>
            </a:extLst>
          </p:cNvPr>
          <p:cNvSpPr>
            <a:spLocks noGrp="1"/>
          </p:cNvSpPr>
          <p:nvPr>
            <p:ph type="body" sz="quarter" idx="10"/>
          </p:nvPr>
        </p:nvSpPr>
        <p:spPr/>
        <p:txBody>
          <a:bodyPr/>
          <a:lstStyle/>
          <a:p>
            <a:r>
              <a:rPr lang="ar-EG" sz="3200" dirty="0"/>
              <a:t>إن إهري خين بينثيڤيو أف إير بين ميڤي إنچيه إبتشويس: الليلويا چيه بيف ناي شوب شا إينيه.</a:t>
            </a:r>
          </a:p>
        </p:txBody>
      </p:sp>
      <p:sp>
        <p:nvSpPr>
          <p:cNvPr id="4" name="Text Placeholder 3">
            <a:extLst>
              <a:ext uri="{FF2B5EF4-FFF2-40B4-BE49-F238E27FC236}">
                <a16:creationId xmlns:a16="http://schemas.microsoft.com/office/drawing/2014/main" id="{FFC52123-AD8E-41F4-B88B-2A7A12EAC96A}"/>
              </a:ext>
            </a:extLst>
          </p:cNvPr>
          <p:cNvSpPr>
            <a:spLocks noGrp="1"/>
          </p:cNvSpPr>
          <p:nvPr>
            <p:ph type="body" sz="quarter" idx="11"/>
          </p:nvPr>
        </p:nvSpPr>
        <p:spPr/>
        <p:txBody>
          <a:bodyPr/>
          <a:lstStyle/>
          <a:p>
            <a:r>
              <a:rPr lang="ar-EG" dirty="0"/>
              <a:t>في تواضعنا ذكرنا الرب، هلليلويا لأن إلى الأبد رحمته.</a:t>
            </a:r>
          </a:p>
        </p:txBody>
      </p:sp>
      <p:sp>
        <p:nvSpPr>
          <p:cNvPr id="5" name="Text Placeholder 4">
            <a:extLst>
              <a:ext uri="{FF2B5EF4-FFF2-40B4-BE49-F238E27FC236}">
                <a16:creationId xmlns:a16="http://schemas.microsoft.com/office/drawing/2014/main" id="{2585041C-6A0A-4DE7-9503-5F18EB80D595}"/>
              </a:ext>
            </a:extLst>
          </p:cNvPr>
          <p:cNvSpPr>
            <a:spLocks noGrp="1"/>
          </p:cNvSpPr>
          <p:nvPr>
            <p:ph type="body" sz="quarter" idx="12"/>
          </p:nvPr>
        </p:nvSpPr>
        <p:spPr>
          <a:xfrm>
            <a:off x="0" y="4635305"/>
            <a:ext cx="9144000" cy="1189740"/>
          </a:xfrm>
        </p:spPr>
        <p:txBody>
          <a:bodyPr/>
          <a:lstStyle/>
          <a:p>
            <a:r>
              <a:rPr lang="en-GB" dirty="0"/>
              <a:t>`</a:t>
            </a:r>
            <a:r>
              <a:rPr lang="en-GB" dirty="0" err="1"/>
              <a:t>N`hryi</a:t>
            </a:r>
            <a:r>
              <a:rPr lang="en-GB" dirty="0"/>
              <a:t> </a:t>
            </a:r>
            <a:r>
              <a:rPr lang="en-GB" dirty="0" err="1"/>
              <a:t>qen</a:t>
            </a:r>
            <a:r>
              <a:rPr lang="en-GB" dirty="0"/>
              <a:t> </a:t>
            </a:r>
            <a:r>
              <a:rPr lang="en-GB" dirty="0" err="1"/>
              <a:t>pen;ebi`o</a:t>
            </a:r>
            <a:r>
              <a:rPr lang="en-GB" dirty="0"/>
              <a:t> </a:t>
            </a:r>
            <a:r>
              <a:rPr lang="en-GB" dirty="0" err="1"/>
              <a:t>aferpenmeu`i</a:t>
            </a:r>
            <a:r>
              <a:rPr lang="en-GB" dirty="0"/>
              <a:t> `</a:t>
            </a:r>
            <a:r>
              <a:rPr lang="en-GB" dirty="0" err="1"/>
              <a:t>nje</a:t>
            </a:r>
            <a:r>
              <a:rPr lang="en-GB" dirty="0"/>
              <a:t> `P[</a:t>
            </a:r>
            <a:r>
              <a:rPr lang="en-GB" dirty="0" err="1"/>
              <a:t>oic</a:t>
            </a:r>
            <a:r>
              <a:rPr lang="en-GB" dirty="0"/>
              <a:t>@ </a:t>
            </a:r>
            <a:r>
              <a:rPr lang="en-GB" dirty="0" err="1"/>
              <a:t>allyloui`a</a:t>
            </a:r>
            <a:r>
              <a:rPr lang="en-GB" dirty="0"/>
              <a:t> je </a:t>
            </a:r>
            <a:r>
              <a:rPr lang="en-GB" dirty="0" err="1"/>
              <a:t>pefnai</a:t>
            </a:r>
            <a:r>
              <a:rPr lang="en-GB" dirty="0"/>
              <a:t> sop </a:t>
            </a:r>
            <a:r>
              <a:rPr lang="en-GB" dirty="0" err="1"/>
              <a:t>sa</a:t>
            </a:r>
            <a:r>
              <a:rPr lang="en-GB" dirty="0"/>
              <a:t> `</a:t>
            </a:r>
            <a:r>
              <a:rPr lang="en-GB" dirty="0" err="1"/>
              <a:t>eneh</a:t>
            </a:r>
            <a:r>
              <a:rPr lang="en-GB" dirty="0"/>
              <a:t>.</a:t>
            </a:r>
          </a:p>
        </p:txBody>
      </p:sp>
    </p:spTree>
    <p:extLst>
      <p:ext uri="{BB962C8B-B14F-4D97-AF65-F5344CB8AC3E}">
        <p14:creationId xmlns:p14="http://schemas.microsoft.com/office/powerpoint/2010/main" val="761248018"/>
      </p:ext>
    </p:extLst>
  </p:cSld>
  <p:clrMapOvr>
    <a:masterClrMapping/>
  </p:clrMapOvr>
</p:sld>
</file>

<file path=ppt/slides/slide14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5B989-2277-4690-A2DE-C851FF549291}"/>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AC64DAF2-6511-43ED-94B1-4CD057AAD2A7}"/>
              </a:ext>
            </a:extLst>
          </p:cNvPr>
          <p:cNvSpPr>
            <a:spLocks noGrp="1"/>
          </p:cNvSpPr>
          <p:nvPr>
            <p:ph type="body" sz="quarter" idx="10"/>
          </p:nvPr>
        </p:nvSpPr>
        <p:spPr/>
        <p:txBody>
          <a:bodyPr/>
          <a:lstStyle/>
          <a:p>
            <a:r>
              <a:rPr lang="ar-EG" dirty="0"/>
              <a:t>چيه تيه إسماروؤت إنثو خين ني هيومي: إف إسماروؤت إنـچيه إب أوطاه إنتيه تيه نيه چيه. </a:t>
            </a:r>
            <a:endParaRPr lang="en-GB" dirty="0"/>
          </a:p>
        </p:txBody>
      </p:sp>
      <p:sp>
        <p:nvSpPr>
          <p:cNvPr id="4" name="Text Placeholder 3">
            <a:extLst>
              <a:ext uri="{FF2B5EF4-FFF2-40B4-BE49-F238E27FC236}">
                <a16:creationId xmlns:a16="http://schemas.microsoft.com/office/drawing/2014/main" id="{E0F7256A-D910-414F-A6CF-6F83B99F821D}"/>
              </a:ext>
            </a:extLst>
          </p:cNvPr>
          <p:cNvSpPr>
            <a:spLocks noGrp="1"/>
          </p:cNvSpPr>
          <p:nvPr>
            <p:ph type="body" sz="quarter" idx="11"/>
          </p:nvPr>
        </p:nvSpPr>
        <p:spPr/>
        <p:txBody>
          <a:bodyPr anchor="ctr"/>
          <a:lstStyle/>
          <a:p>
            <a:r>
              <a:rPr lang="ar-EG" dirty="0"/>
              <a:t>قائلين مباركة أنت في النساء، ومباركة هى ثمرة بطنك. </a:t>
            </a:r>
            <a:endParaRPr lang="en-GB" dirty="0"/>
          </a:p>
        </p:txBody>
      </p:sp>
      <p:sp>
        <p:nvSpPr>
          <p:cNvPr id="5" name="Text Placeholder 4">
            <a:extLst>
              <a:ext uri="{FF2B5EF4-FFF2-40B4-BE49-F238E27FC236}">
                <a16:creationId xmlns:a16="http://schemas.microsoft.com/office/drawing/2014/main" id="{819BB0A6-A62A-4BFF-A91F-D0E12F65CEE2}"/>
              </a:ext>
            </a:extLst>
          </p:cNvPr>
          <p:cNvSpPr>
            <a:spLocks noGrp="1"/>
          </p:cNvSpPr>
          <p:nvPr>
            <p:ph type="body" sz="quarter" idx="12"/>
          </p:nvPr>
        </p:nvSpPr>
        <p:spPr/>
        <p:txBody>
          <a:bodyPr/>
          <a:lstStyle/>
          <a:p>
            <a:r>
              <a:rPr lang="en-GB" dirty="0"/>
              <a:t>je </a:t>
            </a:r>
            <a:r>
              <a:rPr lang="en-GB" dirty="0" err="1"/>
              <a:t>et`cmarwout</a:t>
            </a:r>
            <a:r>
              <a:rPr lang="en-GB" dirty="0"/>
              <a:t> `</a:t>
            </a:r>
            <a:r>
              <a:rPr lang="en-GB" dirty="0" err="1"/>
              <a:t>n;o</a:t>
            </a:r>
            <a:r>
              <a:rPr lang="en-GB" dirty="0"/>
              <a:t> </a:t>
            </a:r>
            <a:r>
              <a:rPr lang="en-GB" dirty="0" err="1"/>
              <a:t>qen</a:t>
            </a:r>
            <a:r>
              <a:rPr lang="en-GB" dirty="0"/>
              <a:t> </a:t>
            </a:r>
            <a:r>
              <a:rPr lang="en-GB" dirty="0" err="1"/>
              <a:t>nihi`omi</a:t>
            </a:r>
            <a:r>
              <a:rPr lang="en-GB" dirty="0"/>
              <a:t> @ `</a:t>
            </a:r>
            <a:r>
              <a:rPr lang="en-GB" dirty="0" err="1"/>
              <a:t>f`cmarwout</a:t>
            </a:r>
            <a:r>
              <a:rPr lang="en-GB" dirty="0"/>
              <a:t> `</a:t>
            </a:r>
            <a:r>
              <a:rPr lang="en-GB" dirty="0" err="1"/>
              <a:t>nte</a:t>
            </a:r>
            <a:r>
              <a:rPr lang="en-GB" dirty="0"/>
              <a:t> `</a:t>
            </a:r>
            <a:r>
              <a:rPr lang="en-GB" dirty="0" err="1"/>
              <a:t>poutah</a:t>
            </a:r>
            <a:r>
              <a:rPr lang="en-GB" dirty="0"/>
              <a:t> `</a:t>
            </a:r>
            <a:r>
              <a:rPr lang="en-GB" dirty="0" err="1"/>
              <a:t>nte</a:t>
            </a:r>
            <a:r>
              <a:rPr lang="en-GB" dirty="0"/>
              <a:t> </a:t>
            </a:r>
            <a:r>
              <a:rPr lang="en-GB" dirty="0" err="1"/>
              <a:t>teneji</a:t>
            </a:r>
            <a:r>
              <a:rPr lang="en-GB" dirty="0"/>
              <a:t>.</a:t>
            </a:r>
          </a:p>
        </p:txBody>
      </p:sp>
    </p:spTree>
    <p:extLst>
      <p:ext uri="{BB962C8B-B14F-4D97-AF65-F5344CB8AC3E}">
        <p14:creationId xmlns:p14="http://schemas.microsoft.com/office/powerpoint/2010/main" val="1296423885"/>
      </p:ext>
    </p:extLst>
  </p:cSld>
  <p:clrMapOvr>
    <a:masterClrMapping/>
  </p:clrMapOvr>
</p:sld>
</file>

<file path=ppt/slides/slide14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DE962-B1F0-4965-9972-1E4DA6EA12AF}"/>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BE0FE487-3426-4791-A57D-456410AE22A8}"/>
              </a:ext>
            </a:extLst>
          </p:cNvPr>
          <p:cNvSpPr>
            <a:spLocks noGrp="1"/>
          </p:cNvSpPr>
          <p:nvPr>
            <p:ph type="body" sz="quarter" idx="10"/>
          </p:nvPr>
        </p:nvSpPr>
        <p:spPr/>
        <p:txBody>
          <a:bodyPr/>
          <a:lstStyle/>
          <a:p>
            <a:r>
              <a:rPr lang="ar-EG" sz="3600" dirty="0"/>
              <a:t>تين تي نيه إمبي شيريه تيه زموس: نيم غبريال بي أنجيلوس: چيه شيريه كيه خاريتو ميه ني: أو كيريوس ميتاسو. </a:t>
            </a:r>
            <a:endParaRPr lang="en-GB" sz="3600" dirty="0"/>
          </a:p>
        </p:txBody>
      </p:sp>
      <p:sp>
        <p:nvSpPr>
          <p:cNvPr id="4" name="Text Placeholder 3">
            <a:extLst>
              <a:ext uri="{FF2B5EF4-FFF2-40B4-BE49-F238E27FC236}">
                <a16:creationId xmlns:a16="http://schemas.microsoft.com/office/drawing/2014/main" id="{1C8DF3AD-DB91-48D5-B457-E5AD08F3EDC3}"/>
              </a:ext>
            </a:extLst>
          </p:cNvPr>
          <p:cNvSpPr>
            <a:spLocks noGrp="1"/>
          </p:cNvSpPr>
          <p:nvPr>
            <p:ph type="body" sz="quarter" idx="11"/>
          </p:nvPr>
        </p:nvSpPr>
        <p:spPr>
          <a:xfrm>
            <a:off x="0" y="3710609"/>
            <a:ext cx="9144000" cy="975335"/>
          </a:xfrm>
        </p:spPr>
        <p:txBody>
          <a:bodyPr/>
          <a:lstStyle/>
          <a:p>
            <a:r>
              <a:rPr lang="ar-EG" dirty="0"/>
              <a:t>نعطيك السلام، مع الملاك غبريال قائلين، السلام لك يا ممتلئة نعمة، الرب معك.</a:t>
            </a:r>
            <a:endParaRPr lang="en-GB" dirty="0"/>
          </a:p>
        </p:txBody>
      </p:sp>
      <p:sp>
        <p:nvSpPr>
          <p:cNvPr id="5" name="Text Placeholder 4">
            <a:extLst>
              <a:ext uri="{FF2B5EF4-FFF2-40B4-BE49-F238E27FC236}">
                <a16:creationId xmlns:a16="http://schemas.microsoft.com/office/drawing/2014/main" id="{9759C394-B1CD-4F72-B8D5-41971B5602B3}"/>
              </a:ext>
            </a:extLst>
          </p:cNvPr>
          <p:cNvSpPr>
            <a:spLocks noGrp="1"/>
          </p:cNvSpPr>
          <p:nvPr>
            <p:ph type="body" sz="quarter" idx="12"/>
          </p:nvPr>
        </p:nvSpPr>
        <p:spPr>
          <a:xfrm>
            <a:off x="0" y="4686299"/>
            <a:ext cx="9144000" cy="975335"/>
          </a:xfrm>
        </p:spPr>
        <p:txBody>
          <a:bodyPr/>
          <a:lstStyle/>
          <a:p>
            <a:r>
              <a:rPr lang="en-GB" sz="3600" dirty="0"/>
              <a:t>Ten] ne `</a:t>
            </a:r>
            <a:r>
              <a:rPr lang="en-GB" sz="3600" dirty="0" err="1"/>
              <a:t>mpi,ereticmoc</a:t>
            </a:r>
            <a:r>
              <a:rPr lang="en-GB" sz="3600" dirty="0"/>
              <a:t>@ </a:t>
            </a:r>
            <a:r>
              <a:rPr lang="en-GB" sz="3600" dirty="0" err="1"/>
              <a:t>nem</a:t>
            </a:r>
            <a:r>
              <a:rPr lang="en-GB" sz="3600" dirty="0"/>
              <a:t> </a:t>
            </a:r>
            <a:r>
              <a:rPr lang="en-GB" sz="3600" dirty="0" err="1"/>
              <a:t>Gabriyl</a:t>
            </a:r>
            <a:r>
              <a:rPr lang="en-GB" sz="3600" dirty="0"/>
              <a:t> </a:t>
            </a:r>
            <a:r>
              <a:rPr lang="en-GB" sz="3600" dirty="0" err="1"/>
              <a:t>pi`aggeloc</a:t>
            </a:r>
            <a:r>
              <a:rPr lang="en-GB" sz="3600" dirty="0"/>
              <a:t>@ je ,ere </a:t>
            </a:r>
            <a:r>
              <a:rPr lang="en-GB" sz="3600" dirty="0" err="1"/>
              <a:t>ke,aritwmeny</a:t>
            </a:r>
            <a:r>
              <a:rPr lang="en-GB" sz="3600" dirty="0"/>
              <a:t>@ `o </a:t>
            </a:r>
            <a:r>
              <a:rPr lang="en-GB" sz="3600" dirty="0" err="1"/>
              <a:t>Kurioc</a:t>
            </a:r>
            <a:r>
              <a:rPr lang="en-GB" sz="3600" dirty="0"/>
              <a:t> meta </a:t>
            </a:r>
            <a:r>
              <a:rPr lang="en-GB" sz="3600" dirty="0" err="1"/>
              <a:t>cou</a:t>
            </a:r>
            <a:r>
              <a:rPr lang="en-GB" sz="3600" dirty="0"/>
              <a:t>.</a:t>
            </a:r>
          </a:p>
        </p:txBody>
      </p:sp>
    </p:spTree>
    <p:extLst>
      <p:ext uri="{BB962C8B-B14F-4D97-AF65-F5344CB8AC3E}">
        <p14:creationId xmlns:p14="http://schemas.microsoft.com/office/powerpoint/2010/main" val="961055780"/>
      </p:ext>
    </p:extLst>
  </p:cSld>
  <p:clrMapOvr>
    <a:masterClrMapping/>
  </p:clrMapOvr>
</p:sld>
</file>

<file path=ppt/slides/slide14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00748-1CBE-4B07-8BAC-A24688CB9DAA}"/>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77FE43A4-0CCD-4F60-8038-BA019CDD3B77}"/>
              </a:ext>
            </a:extLst>
          </p:cNvPr>
          <p:cNvSpPr>
            <a:spLocks noGrp="1"/>
          </p:cNvSpPr>
          <p:nvPr>
            <p:ph type="body" sz="quarter" idx="10"/>
          </p:nvPr>
        </p:nvSpPr>
        <p:spPr>
          <a:xfrm>
            <a:off x="0" y="5829299"/>
            <a:ext cx="9144000" cy="1022075"/>
          </a:xfrm>
        </p:spPr>
        <p:txBody>
          <a:bodyPr/>
          <a:lstStyle/>
          <a:p>
            <a:r>
              <a:rPr lang="ar-EG" sz="3200" dirty="0"/>
              <a:t>تين تي هو أري بين ميڤي: أوتي إبروس طاتيس إتين هوت: ناهرين بين شويس إيسوس بي إخريستوس: إنتيف كانين نوڤي نان إيڤول.</a:t>
            </a:r>
            <a:endParaRPr lang="en-GB" sz="3200" dirty="0"/>
          </a:p>
        </p:txBody>
      </p:sp>
      <p:sp>
        <p:nvSpPr>
          <p:cNvPr id="4" name="Text Placeholder 3">
            <a:extLst>
              <a:ext uri="{FF2B5EF4-FFF2-40B4-BE49-F238E27FC236}">
                <a16:creationId xmlns:a16="http://schemas.microsoft.com/office/drawing/2014/main" id="{49FDD8E9-1882-4FD8-AF92-7CA753FDC786}"/>
              </a:ext>
            </a:extLst>
          </p:cNvPr>
          <p:cNvSpPr>
            <a:spLocks noGrp="1"/>
          </p:cNvSpPr>
          <p:nvPr>
            <p:ph type="body" sz="quarter" idx="11"/>
          </p:nvPr>
        </p:nvSpPr>
        <p:spPr>
          <a:xfrm>
            <a:off x="0" y="3710609"/>
            <a:ext cx="9144000" cy="1020236"/>
          </a:xfrm>
        </p:spPr>
        <p:txBody>
          <a:bodyPr/>
          <a:lstStyle/>
          <a:p>
            <a:r>
              <a:rPr lang="ar-EG" sz="3600" dirty="0"/>
              <a:t>نسألك أن تذكرينا، أيتها الشفيعة المؤتمنة، أمام ربنا يسوع المسيح، ليغفر لنا خطايانا. </a:t>
            </a:r>
          </a:p>
        </p:txBody>
      </p:sp>
      <p:sp>
        <p:nvSpPr>
          <p:cNvPr id="5" name="Text Placeholder 4">
            <a:extLst>
              <a:ext uri="{FF2B5EF4-FFF2-40B4-BE49-F238E27FC236}">
                <a16:creationId xmlns:a16="http://schemas.microsoft.com/office/drawing/2014/main" id="{25D76AB3-2FBA-45EB-B71F-819AC9697612}"/>
              </a:ext>
            </a:extLst>
          </p:cNvPr>
          <p:cNvSpPr>
            <a:spLocks noGrp="1"/>
          </p:cNvSpPr>
          <p:nvPr>
            <p:ph type="body" sz="quarter" idx="12"/>
          </p:nvPr>
        </p:nvSpPr>
        <p:spPr>
          <a:xfrm>
            <a:off x="0" y="4730845"/>
            <a:ext cx="9144000" cy="1022076"/>
          </a:xfrm>
        </p:spPr>
        <p:txBody>
          <a:bodyPr/>
          <a:lstStyle/>
          <a:p>
            <a:r>
              <a:rPr lang="en-GB" sz="3600" dirty="0"/>
              <a:t>Ten]</a:t>
            </a:r>
            <a:r>
              <a:rPr lang="en-GB" sz="3600" dirty="0" err="1"/>
              <a:t>ho</a:t>
            </a:r>
            <a:r>
              <a:rPr lang="en-GB" sz="3600" dirty="0"/>
              <a:t> `</a:t>
            </a:r>
            <a:r>
              <a:rPr lang="en-GB" sz="3600" dirty="0" err="1"/>
              <a:t>aripenmeu`i</a:t>
            </a:r>
            <a:r>
              <a:rPr lang="en-GB" sz="3600" dirty="0"/>
              <a:t>@ `w ]`</a:t>
            </a:r>
            <a:r>
              <a:rPr lang="en-GB" sz="3600" dirty="0" err="1"/>
              <a:t>proctatyc</a:t>
            </a:r>
            <a:r>
              <a:rPr lang="en-GB" sz="3600" dirty="0"/>
              <a:t> `</a:t>
            </a:r>
            <a:r>
              <a:rPr lang="en-GB" sz="3600" dirty="0" err="1"/>
              <a:t>etenhot</a:t>
            </a:r>
            <a:r>
              <a:rPr lang="en-GB" sz="3600" dirty="0"/>
              <a:t>@ </a:t>
            </a:r>
            <a:r>
              <a:rPr lang="en-GB" sz="3600" dirty="0" err="1"/>
              <a:t>nahren</a:t>
            </a:r>
            <a:r>
              <a:rPr lang="en-GB" sz="3600" dirty="0"/>
              <a:t> pen=o=c I=y=c P=,=c@ `</a:t>
            </a:r>
            <a:r>
              <a:rPr lang="en-GB" sz="3600" dirty="0" err="1"/>
              <a:t>ntef,a</a:t>
            </a:r>
            <a:r>
              <a:rPr lang="en-GB" sz="3600" dirty="0"/>
              <a:t> </a:t>
            </a:r>
            <a:r>
              <a:rPr lang="en-GB" sz="3600" dirty="0" err="1"/>
              <a:t>nennobi</a:t>
            </a:r>
            <a:r>
              <a:rPr lang="en-GB" sz="3600" dirty="0"/>
              <a:t> nan `</a:t>
            </a:r>
            <a:r>
              <a:rPr lang="en-GB" sz="3600" dirty="0" err="1"/>
              <a:t>ebol</a:t>
            </a:r>
            <a:r>
              <a:rPr lang="en-GB" sz="3600" dirty="0"/>
              <a:t>.</a:t>
            </a:r>
          </a:p>
        </p:txBody>
      </p:sp>
      <p:sp>
        <p:nvSpPr>
          <p:cNvPr id="6" name="TextBox 5">
            <a:hlinkClick r:id="rId2" action="ppaction://hlinksldjump"/>
            <a:extLst>
              <a:ext uri="{FF2B5EF4-FFF2-40B4-BE49-F238E27FC236}">
                <a16:creationId xmlns:a16="http://schemas.microsoft.com/office/drawing/2014/main" id="{AB8738EC-AF04-45B2-8741-89F6218798E1}"/>
              </a:ext>
            </a:extLst>
          </p:cNvPr>
          <p:cNvSpPr txBox="1"/>
          <p:nvPr/>
        </p:nvSpPr>
        <p:spPr>
          <a:xfrm>
            <a:off x="8175812" y="3248944"/>
            <a:ext cx="968188" cy="461665"/>
          </a:xfrm>
          <a:prstGeom prst="rect">
            <a:avLst/>
          </a:prstGeom>
          <a:noFill/>
        </p:spPr>
        <p:txBody>
          <a:bodyPr wrap="square" rtlCol="0">
            <a:spAutoFit/>
          </a:bodyPr>
          <a:lstStyle/>
          <a:p>
            <a:pPr algn="ctr" rtl="1"/>
            <a:r>
              <a:rPr lang="ar-EG" sz="2400" b="1" u="sng" dirty="0">
                <a:solidFill>
                  <a:srgbClr val="FFC000"/>
                </a:solidFill>
              </a:rPr>
              <a:t>الدفنار</a:t>
            </a:r>
            <a:endParaRPr lang="en-GB" sz="2400" b="1" u="sng" dirty="0">
              <a:solidFill>
                <a:srgbClr val="FFC000"/>
              </a:solidFill>
            </a:endParaRPr>
          </a:p>
        </p:txBody>
      </p:sp>
    </p:spTree>
    <p:extLst>
      <p:ext uri="{BB962C8B-B14F-4D97-AF65-F5344CB8AC3E}">
        <p14:creationId xmlns:p14="http://schemas.microsoft.com/office/powerpoint/2010/main" val="239117745"/>
      </p:ext>
    </p:extLst>
  </p:cSld>
  <p:clrMapOvr>
    <a:masterClrMapping/>
  </p:clrMapOvr>
</p:sld>
</file>

<file path=ppt/slides/slide14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D53A8E2-58D7-4F2E-9EF5-B37811B8AD97}"/>
              </a:ext>
            </a:extLst>
          </p:cNvPr>
          <p:cNvSpPr>
            <a:spLocks noGrp="1"/>
          </p:cNvSpPr>
          <p:nvPr>
            <p:ph type="title"/>
          </p:nvPr>
        </p:nvSpPr>
        <p:spPr/>
        <p:txBody>
          <a:bodyPr/>
          <a:lstStyle/>
          <a:p>
            <a:endParaRPr lang="en-GB"/>
          </a:p>
        </p:txBody>
      </p:sp>
      <p:sp>
        <p:nvSpPr>
          <p:cNvPr id="7" name="Text Placeholder 6">
            <a:extLst>
              <a:ext uri="{FF2B5EF4-FFF2-40B4-BE49-F238E27FC236}">
                <a16:creationId xmlns:a16="http://schemas.microsoft.com/office/drawing/2014/main" id="{59C7AFC1-3794-4083-8D2C-DEAD245D6796}"/>
              </a:ext>
            </a:extLst>
          </p:cNvPr>
          <p:cNvSpPr>
            <a:spLocks noGrp="1"/>
          </p:cNvSpPr>
          <p:nvPr>
            <p:ph type="body" sz="quarter" idx="10"/>
          </p:nvPr>
        </p:nvSpPr>
        <p:spPr>
          <a:xfrm>
            <a:off x="0" y="5786437"/>
            <a:ext cx="9144000" cy="1064937"/>
          </a:xfrm>
        </p:spPr>
        <p:txBody>
          <a:bodyPr/>
          <a:lstStyle/>
          <a:p>
            <a:r>
              <a:rPr lang="ar-EG" sz="3600" dirty="0"/>
              <a:t>شيرى ثى إثميه إنهموت: تى بارثينوس إن آتثوليب: بى كيميليون إتسوتب: انتى تى ايكومينى تيرس.</a:t>
            </a:r>
          </a:p>
        </p:txBody>
      </p:sp>
      <p:sp>
        <p:nvSpPr>
          <p:cNvPr id="8" name="Text Placeholder 7">
            <a:extLst>
              <a:ext uri="{FF2B5EF4-FFF2-40B4-BE49-F238E27FC236}">
                <a16:creationId xmlns:a16="http://schemas.microsoft.com/office/drawing/2014/main" id="{122A6BC6-FC8E-4732-A01B-9584BD1C1226}"/>
              </a:ext>
            </a:extLst>
          </p:cNvPr>
          <p:cNvSpPr>
            <a:spLocks noGrp="1"/>
          </p:cNvSpPr>
          <p:nvPr>
            <p:ph type="body" sz="quarter" idx="11"/>
          </p:nvPr>
        </p:nvSpPr>
        <p:spPr>
          <a:xfrm>
            <a:off x="0" y="3743325"/>
            <a:ext cx="9144000" cy="944657"/>
          </a:xfrm>
        </p:spPr>
        <p:txBody>
          <a:bodyPr/>
          <a:lstStyle/>
          <a:p>
            <a:r>
              <a:rPr lang="ar-EG" sz="3600" dirty="0"/>
              <a:t>السلام لك يا ممتلئة نعمة، العذراء غير الدنسة، الإناء المختار، لكل المسكونة.</a:t>
            </a:r>
          </a:p>
        </p:txBody>
      </p:sp>
      <p:sp>
        <p:nvSpPr>
          <p:cNvPr id="9" name="Text Placeholder 8">
            <a:extLst>
              <a:ext uri="{FF2B5EF4-FFF2-40B4-BE49-F238E27FC236}">
                <a16:creationId xmlns:a16="http://schemas.microsoft.com/office/drawing/2014/main" id="{13BE85A4-377F-4BBA-9AA3-1B89ABC32DB8}"/>
              </a:ext>
            </a:extLst>
          </p:cNvPr>
          <p:cNvSpPr>
            <a:spLocks noGrp="1"/>
          </p:cNvSpPr>
          <p:nvPr>
            <p:ph type="body" sz="quarter" idx="12"/>
          </p:nvPr>
        </p:nvSpPr>
        <p:spPr>
          <a:xfrm>
            <a:off x="0" y="4808263"/>
            <a:ext cx="9144000" cy="944657"/>
          </a:xfrm>
        </p:spPr>
        <p:txBody>
          <a:bodyPr anchor="t"/>
          <a:lstStyle/>
          <a:p>
            <a:r>
              <a:rPr lang="en-GB" sz="3600" dirty="0"/>
              <a:t>&lt;ere ;</a:t>
            </a:r>
            <a:r>
              <a:rPr lang="en-GB" sz="3600" dirty="0" err="1"/>
              <a:t>ye;meh</a:t>
            </a:r>
            <a:r>
              <a:rPr lang="en-GB" sz="3600" dirty="0"/>
              <a:t> `</a:t>
            </a:r>
            <a:r>
              <a:rPr lang="en-GB" sz="3600" dirty="0" err="1"/>
              <a:t>n`hmot</a:t>
            </a:r>
            <a:r>
              <a:rPr lang="en-GB" sz="3600" dirty="0"/>
              <a:t>@ ]</a:t>
            </a:r>
            <a:r>
              <a:rPr lang="en-GB" sz="3600" dirty="0" err="1"/>
              <a:t>Par;enoc</a:t>
            </a:r>
            <a:r>
              <a:rPr lang="en-GB" sz="3600" dirty="0"/>
              <a:t> `</a:t>
            </a:r>
            <a:r>
              <a:rPr lang="en-GB" sz="3600" dirty="0" err="1"/>
              <a:t>n`at;wleb</a:t>
            </a:r>
            <a:r>
              <a:rPr lang="en-GB" sz="3600" dirty="0"/>
              <a:t>@ </a:t>
            </a:r>
            <a:r>
              <a:rPr lang="en-GB" sz="3600" dirty="0" err="1"/>
              <a:t>pikumillion</a:t>
            </a:r>
            <a:r>
              <a:rPr lang="en-GB" sz="3600" dirty="0"/>
              <a:t> </a:t>
            </a:r>
            <a:r>
              <a:rPr lang="en-GB" sz="3600" dirty="0" err="1"/>
              <a:t>etcwtp</a:t>
            </a:r>
            <a:r>
              <a:rPr lang="en-GB" sz="3600" dirty="0"/>
              <a:t>@ `</a:t>
            </a:r>
            <a:r>
              <a:rPr lang="en-GB" sz="3600" dirty="0" err="1"/>
              <a:t>nte</a:t>
            </a:r>
            <a:r>
              <a:rPr lang="en-GB" sz="3600" dirty="0"/>
              <a:t> ]</a:t>
            </a:r>
            <a:r>
              <a:rPr lang="en-GB" sz="3600" dirty="0" err="1"/>
              <a:t>oikoumeny</a:t>
            </a:r>
            <a:r>
              <a:rPr lang="en-GB" sz="3600" dirty="0"/>
              <a:t> </a:t>
            </a:r>
            <a:r>
              <a:rPr lang="en-GB" sz="3600" dirty="0" err="1"/>
              <a:t>tyrc</a:t>
            </a:r>
            <a:r>
              <a:rPr lang="en-GB" sz="3600" dirty="0"/>
              <a:t>.</a:t>
            </a:r>
          </a:p>
        </p:txBody>
      </p:sp>
      <p:sp>
        <p:nvSpPr>
          <p:cNvPr id="10" name="TextBox 9">
            <a:extLst>
              <a:ext uri="{FF2B5EF4-FFF2-40B4-BE49-F238E27FC236}">
                <a16:creationId xmlns:a16="http://schemas.microsoft.com/office/drawing/2014/main" id="{BD79E12B-C3CB-4C24-AB98-02EBE6AA556A}"/>
              </a:ext>
            </a:extLst>
          </p:cNvPr>
          <p:cNvSpPr txBox="1"/>
          <p:nvPr/>
        </p:nvSpPr>
        <p:spPr>
          <a:xfrm>
            <a:off x="0" y="3310235"/>
            <a:ext cx="9144000" cy="430887"/>
          </a:xfrm>
          <a:prstGeom prst="rect">
            <a:avLst/>
          </a:prstGeom>
          <a:noFill/>
        </p:spPr>
        <p:txBody>
          <a:bodyPr wrap="square" rtlCol="0">
            <a:spAutoFit/>
          </a:bodyPr>
          <a:lstStyle/>
          <a:p>
            <a:pPr algn="r" rtl="1"/>
            <a:r>
              <a:rPr lang="ar-EG" sz="2200" b="1" dirty="0">
                <a:solidFill>
                  <a:srgbClr val="FFC000"/>
                </a:solidFill>
              </a:rPr>
              <a:t>*ترتل الأرباع الأولى من الشيرات بنفس نغمة تين أوويه إنصوك الذي يرتل في التسبحة</a:t>
            </a:r>
          </a:p>
        </p:txBody>
      </p:sp>
    </p:spTree>
    <p:extLst>
      <p:ext uri="{BB962C8B-B14F-4D97-AF65-F5344CB8AC3E}">
        <p14:creationId xmlns:p14="http://schemas.microsoft.com/office/powerpoint/2010/main" val="2953431951"/>
      </p:ext>
    </p:extLst>
  </p:cSld>
  <p:clrMapOvr>
    <a:masterClrMapping/>
  </p:clrMapOvr>
</p:sld>
</file>

<file path=ppt/slides/slide14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7D90E5-6473-4359-896E-5DB078E3D9E2}"/>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D30FF291-2F41-49C1-B810-044D7AF63EC9}"/>
              </a:ext>
            </a:extLst>
          </p:cNvPr>
          <p:cNvSpPr>
            <a:spLocks noGrp="1"/>
          </p:cNvSpPr>
          <p:nvPr>
            <p:ph type="body" sz="quarter" idx="10"/>
          </p:nvPr>
        </p:nvSpPr>
        <p:spPr/>
        <p:txBody>
          <a:bodyPr/>
          <a:lstStyle/>
          <a:p>
            <a:r>
              <a:rPr lang="ar-EG" dirty="0"/>
              <a:t>بى لامباس ان آتشينو: ابشوشو انتى تى بارثينيا: بى إرفيى ان أتفول إيفول: أووه بى اشفوت انتى بى ناهتى.</a:t>
            </a:r>
          </a:p>
        </p:txBody>
      </p:sp>
      <p:sp>
        <p:nvSpPr>
          <p:cNvPr id="4" name="Text Placeholder 3">
            <a:extLst>
              <a:ext uri="{FF2B5EF4-FFF2-40B4-BE49-F238E27FC236}">
                <a16:creationId xmlns:a16="http://schemas.microsoft.com/office/drawing/2014/main" id="{B40B1998-C735-4F9E-9007-F80EA216016E}"/>
              </a:ext>
            </a:extLst>
          </p:cNvPr>
          <p:cNvSpPr>
            <a:spLocks noGrp="1"/>
          </p:cNvSpPr>
          <p:nvPr>
            <p:ph type="body" sz="quarter" idx="11"/>
          </p:nvPr>
        </p:nvSpPr>
        <p:spPr>
          <a:xfrm>
            <a:off x="0" y="3710609"/>
            <a:ext cx="9144000" cy="1189740"/>
          </a:xfrm>
        </p:spPr>
        <p:txBody>
          <a:bodyPr/>
          <a:lstStyle/>
          <a:p>
            <a:r>
              <a:rPr lang="ar-EG" sz="3600" dirty="0"/>
              <a:t>المصباح غير المطفأ، فخر البتولية، الهيكل  غير المنقض، وقضيب الإيمان</a:t>
            </a:r>
          </a:p>
        </p:txBody>
      </p:sp>
      <p:sp>
        <p:nvSpPr>
          <p:cNvPr id="5" name="Text Placeholder 4">
            <a:extLst>
              <a:ext uri="{FF2B5EF4-FFF2-40B4-BE49-F238E27FC236}">
                <a16:creationId xmlns:a16="http://schemas.microsoft.com/office/drawing/2014/main" id="{61C83E5C-A1DE-48E2-8F7D-D2B192B4D0F2}"/>
              </a:ext>
            </a:extLst>
          </p:cNvPr>
          <p:cNvSpPr>
            <a:spLocks noGrp="1"/>
          </p:cNvSpPr>
          <p:nvPr>
            <p:ph type="body" sz="quarter" idx="12"/>
          </p:nvPr>
        </p:nvSpPr>
        <p:spPr>
          <a:xfrm>
            <a:off x="0" y="4672013"/>
            <a:ext cx="9144000" cy="989622"/>
          </a:xfrm>
        </p:spPr>
        <p:txBody>
          <a:bodyPr anchor="t"/>
          <a:lstStyle/>
          <a:p>
            <a:r>
              <a:rPr lang="en-GB" sz="3600" dirty="0" err="1"/>
              <a:t>Pilampac</a:t>
            </a:r>
            <a:r>
              <a:rPr lang="en-GB" sz="3600" dirty="0"/>
              <a:t> `</a:t>
            </a:r>
            <a:r>
              <a:rPr lang="en-GB" sz="3600" dirty="0" err="1"/>
              <a:t>nat</a:t>
            </a:r>
            <a:r>
              <a:rPr lang="en-GB" sz="3600" dirty="0"/>
              <a:t>[</a:t>
            </a:r>
            <a:r>
              <a:rPr lang="en-GB" sz="3600" dirty="0" err="1"/>
              <a:t>eno</a:t>
            </a:r>
            <a:r>
              <a:rPr lang="en-GB" sz="3600" dirty="0"/>
              <a:t>@ `</a:t>
            </a:r>
            <a:r>
              <a:rPr lang="en-GB" sz="3600" dirty="0" err="1"/>
              <a:t>psousou</a:t>
            </a:r>
            <a:r>
              <a:rPr lang="en-GB" sz="3600" dirty="0"/>
              <a:t> `</a:t>
            </a:r>
            <a:r>
              <a:rPr lang="en-GB" sz="3600" dirty="0" err="1"/>
              <a:t>nte</a:t>
            </a:r>
            <a:r>
              <a:rPr lang="en-GB" sz="3600" dirty="0"/>
              <a:t> ]</a:t>
            </a:r>
            <a:r>
              <a:rPr lang="en-GB" sz="3600" dirty="0" err="1"/>
              <a:t>par;eni`a</a:t>
            </a:r>
            <a:r>
              <a:rPr lang="en-GB" sz="3600" dirty="0"/>
              <a:t>@ </a:t>
            </a:r>
            <a:r>
              <a:rPr lang="en-GB" sz="3600" dirty="0" err="1"/>
              <a:t>pi`ervei</a:t>
            </a:r>
            <a:r>
              <a:rPr lang="en-GB" sz="3600" dirty="0"/>
              <a:t> `</a:t>
            </a:r>
            <a:r>
              <a:rPr lang="en-GB" sz="3600" dirty="0" err="1"/>
              <a:t>n`atbwl</a:t>
            </a:r>
            <a:r>
              <a:rPr lang="en-GB" sz="3600" dirty="0"/>
              <a:t> `</a:t>
            </a:r>
            <a:r>
              <a:rPr lang="en-GB" sz="3600" dirty="0" err="1"/>
              <a:t>ebol</a:t>
            </a:r>
            <a:r>
              <a:rPr lang="en-GB" sz="3600" dirty="0"/>
              <a:t>@ </a:t>
            </a:r>
            <a:r>
              <a:rPr lang="en-GB" sz="3600" dirty="0" err="1"/>
              <a:t>ouoh</a:t>
            </a:r>
            <a:r>
              <a:rPr lang="en-GB" sz="3600" dirty="0"/>
              <a:t> </a:t>
            </a:r>
            <a:r>
              <a:rPr lang="en-GB" sz="3600" dirty="0" err="1"/>
              <a:t>pi`sbwt</a:t>
            </a:r>
            <a:r>
              <a:rPr lang="en-GB" sz="3600" dirty="0"/>
              <a:t> `</a:t>
            </a:r>
            <a:r>
              <a:rPr lang="en-GB" sz="3600" dirty="0" err="1"/>
              <a:t>nte</a:t>
            </a:r>
            <a:r>
              <a:rPr lang="en-GB" sz="3600" dirty="0"/>
              <a:t> </a:t>
            </a:r>
            <a:r>
              <a:rPr lang="en-GB" sz="3600" dirty="0" err="1"/>
              <a:t>pinah</a:t>
            </a:r>
            <a:r>
              <a:rPr lang="en-GB" sz="3600" dirty="0"/>
              <a:t>].</a:t>
            </a:r>
          </a:p>
        </p:txBody>
      </p:sp>
    </p:spTree>
    <p:extLst>
      <p:ext uri="{BB962C8B-B14F-4D97-AF65-F5344CB8AC3E}">
        <p14:creationId xmlns:p14="http://schemas.microsoft.com/office/powerpoint/2010/main" val="1296752925"/>
      </p:ext>
    </p:extLst>
  </p:cSld>
  <p:clrMapOvr>
    <a:masterClrMapping/>
  </p:clrMapOvr>
</p:sld>
</file>

<file path=ppt/slides/slide14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6DB89-B37B-4D1B-B759-D20034AC67C5}"/>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AF54D129-67AF-4F1B-B6B5-70861662DCE9}"/>
              </a:ext>
            </a:extLst>
          </p:cNvPr>
          <p:cNvSpPr>
            <a:spLocks noGrp="1"/>
          </p:cNvSpPr>
          <p:nvPr>
            <p:ph type="body" sz="quarter" idx="10"/>
          </p:nvPr>
        </p:nvSpPr>
        <p:spPr/>
        <p:txBody>
          <a:bodyPr/>
          <a:lstStyle/>
          <a:p>
            <a:r>
              <a:rPr kumimoji="0" lang="ar-SA" sz="3200" b="1" i="0" u="none" strike="noStrike" kern="1200" cap="none" normalizeH="0" baseline="0" dirty="0">
                <a:ln>
                  <a:noFill/>
                </a:ln>
                <a:solidFill>
                  <a:schemeClr val="bg1"/>
                </a:solidFill>
                <a:effectLst/>
                <a:latin typeface="Times New Roman" pitchFamily="18" charset="0"/>
                <a:ea typeface="+mn-ea"/>
                <a:cs typeface="Times New Roman" pitchFamily="18" charset="0"/>
              </a:rPr>
              <a:t>ما تيهو إمفى إيطارى ماسف: بين سوتير انآغاثوس: إنتيف أولى ان نايخيسى ايفول هارون: إنتيف سيمنى نان انتيف هيرينى.</a:t>
            </a:r>
          </a:p>
        </p:txBody>
      </p:sp>
      <p:sp>
        <p:nvSpPr>
          <p:cNvPr id="4" name="Text Placeholder 3">
            <a:extLst>
              <a:ext uri="{FF2B5EF4-FFF2-40B4-BE49-F238E27FC236}">
                <a16:creationId xmlns:a16="http://schemas.microsoft.com/office/drawing/2014/main" id="{63023894-EB40-4F44-A38F-8F5F33632812}"/>
              </a:ext>
            </a:extLst>
          </p:cNvPr>
          <p:cNvSpPr>
            <a:spLocks noGrp="1"/>
          </p:cNvSpPr>
          <p:nvPr>
            <p:ph type="body" sz="quarter" idx="11"/>
          </p:nvPr>
        </p:nvSpPr>
        <p:spPr>
          <a:xfrm>
            <a:off x="0" y="3710609"/>
            <a:ext cx="9144000" cy="1061415"/>
          </a:xfrm>
        </p:spPr>
        <p:txBody>
          <a:bodyPr/>
          <a:lstStyle/>
          <a:p>
            <a:r>
              <a:rPr lang="ar-EG" sz="3600" dirty="0"/>
              <a:t>اسألى الذى ولدِته، مخلصنا الصالح، أن يرفع عنا هذه الأتعاب، ويقرر لنا سلامه.</a:t>
            </a:r>
          </a:p>
          <a:p>
            <a:endParaRPr lang="en-GB" sz="3600" dirty="0"/>
          </a:p>
        </p:txBody>
      </p:sp>
      <p:sp>
        <p:nvSpPr>
          <p:cNvPr id="5" name="Text Placeholder 4">
            <a:extLst>
              <a:ext uri="{FF2B5EF4-FFF2-40B4-BE49-F238E27FC236}">
                <a16:creationId xmlns:a16="http://schemas.microsoft.com/office/drawing/2014/main" id="{DA8CE6CF-8E9E-4865-AE56-43D7FAD198E6}"/>
              </a:ext>
            </a:extLst>
          </p:cNvPr>
          <p:cNvSpPr>
            <a:spLocks noGrp="1"/>
          </p:cNvSpPr>
          <p:nvPr>
            <p:ph type="body" sz="quarter" idx="12"/>
          </p:nvPr>
        </p:nvSpPr>
        <p:spPr>
          <a:xfrm>
            <a:off x="0" y="4772024"/>
            <a:ext cx="9144000" cy="1071564"/>
          </a:xfrm>
        </p:spPr>
        <p:txBody>
          <a:bodyPr/>
          <a:lstStyle/>
          <a:p>
            <a:pPr>
              <a:spcBef>
                <a:spcPts val="0"/>
              </a:spcBef>
            </a:pPr>
            <a:r>
              <a:rPr lang="en-GB" sz="3400" dirty="0"/>
              <a:t>Ma]</a:t>
            </a:r>
            <a:r>
              <a:rPr lang="en-GB" sz="3400" dirty="0" err="1"/>
              <a:t>ho</a:t>
            </a:r>
            <a:r>
              <a:rPr lang="en-GB" sz="3400" dirty="0"/>
              <a:t> `</a:t>
            </a:r>
            <a:r>
              <a:rPr lang="en-GB" sz="3400" dirty="0" err="1"/>
              <a:t>mvy`etaremacf@penCwtyr</a:t>
            </a:r>
            <a:r>
              <a:rPr lang="en-GB" sz="3400" dirty="0"/>
              <a:t> `</a:t>
            </a:r>
            <a:r>
              <a:rPr lang="en-GB" sz="3400" dirty="0" err="1"/>
              <a:t>n`aga;oc</a:t>
            </a:r>
            <a:r>
              <a:rPr lang="en-GB" sz="3400" dirty="0"/>
              <a:t>@ `</a:t>
            </a:r>
            <a:r>
              <a:rPr lang="en-GB" sz="3400" dirty="0" err="1"/>
              <a:t>ntef`wli</a:t>
            </a:r>
            <a:r>
              <a:rPr lang="en-GB" sz="3400" dirty="0"/>
              <a:t> </a:t>
            </a:r>
            <a:r>
              <a:rPr lang="ar-EG" sz="3400" dirty="0"/>
              <a:t> </a:t>
            </a:r>
            <a:r>
              <a:rPr lang="en-GB" sz="3400" dirty="0"/>
              <a:t>`</a:t>
            </a:r>
            <a:r>
              <a:rPr lang="en-GB" sz="3400" dirty="0" err="1"/>
              <a:t>nnaiqici</a:t>
            </a:r>
            <a:r>
              <a:rPr lang="en-GB" sz="3400" dirty="0"/>
              <a:t> `</a:t>
            </a:r>
            <a:r>
              <a:rPr lang="en-GB" sz="3400" dirty="0" err="1"/>
              <a:t>ebolharon</a:t>
            </a:r>
            <a:r>
              <a:rPr lang="en-GB" sz="3400" dirty="0"/>
              <a:t>@ `</a:t>
            </a:r>
            <a:r>
              <a:rPr lang="en-GB" sz="3400" dirty="0" err="1"/>
              <a:t>ntefcemni</a:t>
            </a:r>
            <a:r>
              <a:rPr lang="en-GB" sz="3400" dirty="0"/>
              <a:t> nan `</a:t>
            </a:r>
            <a:r>
              <a:rPr lang="en-GB" sz="3400" dirty="0" err="1"/>
              <a:t>ntefhiryny</a:t>
            </a:r>
            <a:r>
              <a:rPr lang="en-GB" sz="3400" dirty="0"/>
              <a:t>@</a:t>
            </a:r>
          </a:p>
        </p:txBody>
      </p:sp>
    </p:spTree>
    <p:extLst>
      <p:ext uri="{BB962C8B-B14F-4D97-AF65-F5344CB8AC3E}">
        <p14:creationId xmlns:p14="http://schemas.microsoft.com/office/powerpoint/2010/main" val="4093092529"/>
      </p:ext>
    </p:extLst>
  </p:cSld>
  <p:clrMapOvr>
    <a:masterClrMapping/>
  </p:clrMapOvr>
</p:sld>
</file>

<file path=ppt/slides/slide14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E61916-3F67-4001-80E1-151360ED0D45}"/>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96250AA6-C3C3-4442-9495-3E81F9086207}"/>
              </a:ext>
            </a:extLst>
          </p:cNvPr>
          <p:cNvSpPr>
            <a:spLocks noGrp="1"/>
          </p:cNvSpPr>
          <p:nvPr>
            <p:ph type="body" sz="quarter" idx="10"/>
          </p:nvPr>
        </p:nvSpPr>
        <p:spPr>
          <a:xfrm>
            <a:off x="0" y="5661635"/>
            <a:ext cx="9144000" cy="1189740"/>
          </a:xfrm>
        </p:spPr>
        <p:txBody>
          <a:bodyPr/>
          <a:lstStyle/>
          <a:p>
            <a:r>
              <a:rPr lang="ar-EG" sz="3600" dirty="0"/>
              <a:t>شيرى تى إثميه إن إهموت: نى ليخنيا انكاثاروس: ثى ايطاس فاى خابى لامباس: بى اكروم انتى تى تى ميثنوتى.</a:t>
            </a:r>
            <a:endParaRPr lang="en-GB" sz="3600" dirty="0"/>
          </a:p>
        </p:txBody>
      </p:sp>
      <p:sp>
        <p:nvSpPr>
          <p:cNvPr id="4" name="Text Placeholder 3">
            <a:extLst>
              <a:ext uri="{FF2B5EF4-FFF2-40B4-BE49-F238E27FC236}">
                <a16:creationId xmlns:a16="http://schemas.microsoft.com/office/drawing/2014/main" id="{40587967-1009-4B27-8A29-70096F8DF3FA}"/>
              </a:ext>
            </a:extLst>
          </p:cNvPr>
          <p:cNvSpPr>
            <a:spLocks noGrp="1"/>
          </p:cNvSpPr>
          <p:nvPr>
            <p:ph type="body" sz="quarter" idx="11"/>
          </p:nvPr>
        </p:nvSpPr>
        <p:spPr>
          <a:xfrm>
            <a:off x="0" y="3710609"/>
            <a:ext cx="9144000" cy="975690"/>
          </a:xfrm>
        </p:spPr>
        <p:txBody>
          <a:bodyPr/>
          <a:lstStyle/>
          <a:p>
            <a:r>
              <a:rPr lang="ar-EG" sz="3600" dirty="0"/>
              <a:t>السلام للممتلئة نعمة، المنارة النقية، حاملة المصباح، نار اللاهوت.</a:t>
            </a:r>
            <a:endParaRPr lang="en-GB" sz="3600" dirty="0"/>
          </a:p>
        </p:txBody>
      </p:sp>
      <p:sp>
        <p:nvSpPr>
          <p:cNvPr id="5" name="Text Placeholder 4">
            <a:extLst>
              <a:ext uri="{FF2B5EF4-FFF2-40B4-BE49-F238E27FC236}">
                <a16:creationId xmlns:a16="http://schemas.microsoft.com/office/drawing/2014/main" id="{7364B7BB-DF63-4B81-BEA7-C4750D88B1FD}"/>
              </a:ext>
            </a:extLst>
          </p:cNvPr>
          <p:cNvSpPr>
            <a:spLocks noGrp="1"/>
          </p:cNvSpPr>
          <p:nvPr>
            <p:ph type="body" sz="quarter" idx="12"/>
          </p:nvPr>
        </p:nvSpPr>
        <p:spPr>
          <a:xfrm>
            <a:off x="0" y="4686299"/>
            <a:ext cx="9144000" cy="1066621"/>
          </a:xfrm>
        </p:spPr>
        <p:txBody>
          <a:bodyPr/>
          <a:lstStyle/>
          <a:p>
            <a:r>
              <a:rPr lang="en-GB" sz="3600" dirty="0"/>
              <a:t>&lt;ere ;</a:t>
            </a:r>
            <a:r>
              <a:rPr lang="en-GB" sz="3600" dirty="0" err="1"/>
              <a:t>y`e;meh</a:t>
            </a:r>
            <a:r>
              <a:rPr lang="en-GB" sz="3600" dirty="0"/>
              <a:t> `</a:t>
            </a:r>
            <a:r>
              <a:rPr lang="en-GB" sz="3600" dirty="0" err="1"/>
              <a:t>n`hmot</a:t>
            </a:r>
            <a:r>
              <a:rPr lang="en-GB" sz="3600" dirty="0"/>
              <a:t>@ ]</a:t>
            </a:r>
            <a:r>
              <a:rPr lang="en-GB" sz="3600" dirty="0" err="1"/>
              <a:t>lu,ni`a</a:t>
            </a:r>
            <a:r>
              <a:rPr lang="en-GB" sz="3600" dirty="0"/>
              <a:t> `</a:t>
            </a:r>
            <a:r>
              <a:rPr lang="en-GB" sz="3600" dirty="0" err="1"/>
              <a:t>nka;aroc</a:t>
            </a:r>
            <a:r>
              <a:rPr lang="en-GB" sz="3600" dirty="0"/>
              <a:t>@ ;</a:t>
            </a:r>
            <a:r>
              <a:rPr lang="en-GB" sz="3600" dirty="0" err="1"/>
              <a:t>y`etacfai</a:t>
            </a:r>
            <a:r>
              <a:rPr lang="en-GB" sz="3600" dirty="0"/>
              <a:t> </a:t>
            </a:r>
            <a:r>
              <a:rPr lang="en-GB" sz="3600" dirty="0" err="1"/>
              <a:t>qa</a:t>
            </a:r>
            <a:r>
              <a:rPr lang="en-GB" sz="3600" dirty="0"/>
              <a:t> </a:t>
            </a:r>
            <a:r>
              <a:rPr lang="en-GB" sz="3600" dirty="0" err="1"/>
              <a:t>pilampac</a:t>
            </a:r>
            <a:r>
              <a:rPr lang="en-GB" sz="3600" dirty="0"/>
              <a:t>@ pi`,</a:t>
            </a:r>
            <a:r>
              <a:rPr lang="en-GB" sz="3600" dirty="0" err="1"/>
              <a:t>rwm</a:t>
            </a:r>
            <a:r>
              <a:rPr lang="en-GB" sz="3600" dirty="0"/>
              <a:t> `</a:t>
            </a:r>
            <a:r>
              <a:rPr lang="en-GB" sz="3600" dirty="0" err="1"/>
              <a:t>nte</a:t>
            </a:r>
            <a:r>
              <a:rPr lang="en-GB" sz="3600" dirty="0"/>
              <a:t> ]</a:t>
            </a:r>
            <a:r>
              <a:rPr lang="en-GB" sz="3600" dirty="0" err="1"/>
              <a:t>me;nou</a:t>
            </a:r>
            <a:r>
              <a:rPr lang="en-GB" sz="3600" dirty="0"/>
              <a:t>].</a:t>
            </a:r>
          </a:p>
        </p:txBody>
      </p:sp>
    </p:spTree>
    <p:extLst>
      <p:ext uri="{BB962C8B-B14F-4D97-AF65-F5344CB8AC3E}">
        <p14:creationId xmlns:p14="http://schemas.microsoft.com/office/powerpoint/2010/main" val="4022403925"/>
      </p:ext>
    </p:extLst>
  </p:cSld>
  <p:clrMapOvr>
    <a:masterClrMapping/>
  </p:clrMapOvr>
</p:sld>
</file>

<file path=ppt/slides/slide14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77EF1E-6C13-4CBF-ADD9-E58C4AA2C705}"/>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447231F5-8EA3-442C-8DA1-14970BA9994A}"/>
              </a:ext>
            </a:extLst>
          </p:cNvPr>
          <p:cNvSpPr>
            <a:spLocks noGrp="1"/>
          </p:cNvSpPr>
          <p:nvPr>
            <p:ph type="body" sz="quarter" idx="10"/>
          </p:nvPr>
        </p:nvSpPr>
        <p:spPr/>
        <p:txBody>
          <a:bodyPr/>
          <a:lstStyle/>
          <a:p>
            <a:r>
              <a:rPr lang="ar-EG" sz="3800" dirty="0"/>
              <a:t>شيرى تى هيلبيس إنؤجاى: انتى تى إيكومينى تيرس: اثفيتى غار آن إر ريمهى: ايفول هابى ساهويى انتى ايفا.</a:t>
            </a:r>
          </a:p>
        </p:txBody>
      </p:sp>
      <p:sp>
        <p:nvSpPr>
          <p:cNvPr id="4" name="Text Placeholder 3">
            <a:extLst>
              <a:ext uri="{FF2B5EF4-FFF2-40B4-BE49-F238E27FC236}">
                <a16:creationId xmlns:a16="http://schemas.microsoft.com/office/drawing/2014/main" id="{7EDA0650-EEF9-4F8A-8D62-914B938D5C20}"/>
              </a:ext>
            </a:extLst>
          </p:cNvPr>
          <p:cNvSpPr>
            <a:spLocks noGrp="1"/>
          </p:cNvSpPr>
          <p:nvPr>
            <p:ph type="body" sz="quarter" idx="11"/>
          </p:nvPr>
        </p:nvSpPr>
        <p:spPr/>
        <p:txBody>
          <a:bodyPr/>
          <a:lstStyle/>
          <a:p>
            <a:r>
              <a:rPr lang="ar-EG" sz="3600" dirty="0"/>
              <a:t>السلام لرجاء، خلاص كل المسكونة، لأننا من أجلِك، عتقنا من لعنة حواء.</a:t>
            </a:r>
          </a:p>
        </p:txBody>
      </p:sp>
      <p:sp>
        <p:nvSpPr>
          <p:cNvPr id="5" name="Text Placeholder 4">
            <a:extLst>
              <a:ext uri="{FF2B5EF4-FFF2-40B4-BE49-F238E27FC236}">
                <a16:creationId xmlns:a16="http://schemas.microsoft.com/office/drawing/2014/main" id="{FAB17750-3C20-4622-B021-B4741843F754}"/>
              </a:ext>
            </a:extLst>
          </p:cNvPr>
          <p:cNvSpPr>
            <a:spLocks noGrp="1"/>
          </p:cNvSpPr>
          <p:nvPr>
            <p:ph type="body" sz="quarter" idx="12"/>
          </p:nvPr>
        </p:nvSpPr>
        <p:spPr>
          <a:xfrm>
            <a:off x="0" y="4628171"/>
            <a:ext cx="9144000" cy="1033464"/>
          </a:xfrm>
        </p:spPr>
        <p:txBody>
          <a:bodyPr/>
          <a:lstStyle/>
          <a:p>
            <a:r>
              <a:rPr lang="en-GB" sz="3700" dirty="0"/>
              <a:t>&lt;ere ]</a:t>
            </a:r>
            <a:r>
              <a:rPr lang="en-GB" sz="3700" dirty="0" err="1"/>
              <a:t>helpic</a:t>
            </a:r>
            <a:r>
              <a:rPr lang="en-GB" sz="3700" dirty="0"/>
              <a:t> `</a:t>
            </a:r>
            <a:r>
              <a:rPr lang="en-GB" sz="3700" dirty="0" err="1"/>
              <a:t>noujai</a:t>
            </a:r>
            <a:r>
              <a:rPr lang="en-GB" sz="3700" dirty="0"/>
              <a:t>@ `</a:t>
            </a:r>
            <a:r>
              <a:rPr lang="en-GB" sz="3700" dirty="0" err="1"/>
              <a:t>nte</a:t>
            </a:r>
            <a:r>
              <a:rPr lang="en-GB" sz="3700" dirty="0"/>
              <a:t> ]</a:t>
            </a:r>
            <a:r>
              <a:rPr lang="en-GB" sz="3700" dirty="0" err="1"/>
              <a:t>oikoumeny</a:t>
            </a:r>
            <a:r>
              <a:rPr lang="en-GB" sz="3700" dirty="0"/>
              <a:t> </a:t>
            </a:r>
            <a:r>
              <a:rPr lang="en-GB" sz="3700" dirty="0" err="1"/>
              <a:t>tyrc</a:t>
            </a:r>
            <a:r>
              <a:rPr lang="en-GB" sz="3700" dirty="0"/>
              <a:t>@ </a:t>
            </a:r>
            <a:r>
              <a:rPr lang="en-GB" sz="3700" dirty="0" err="1"/>
              <a:t>e;by</a:t>
            </a:r>
            <a:r>
              <a:rPr lang="en-GB" sz="3700" dirty="0"/>
              <a:t>] gar </a:t>
            </a:r>
            <a:r>
              <a:rPr lang="en-GB" sz="3700" dirty="0" err="1"/>
              <a:t>anerremhe</a:t>
            </a:r>
            <a:r>
              <a:rPr lang="en-GB" sz="3700" dirty="0"/>
              <a:t>@ `</a:t>
            </a:r>
            <a:r>
              <a:rPr lang="en-GB" sz="3700" dirty="0" err="1"/>
              <a:t>ebolha</a:t>
            </a:r>
            <a:r>
              <a:rPr lang="en-GB" sz="3700" dirty="0"/>
              <a:t> </a:t>
            </a:r>
            <a:r>
              <a:rPr lang="en-GB" sz="3700" dirty="0" err="1"/>
              <a:t>picahou`i</a:t>
            </a:r>
            <a:r>
              <a:rPr lang="en-GB" sz="3700" dirty="0"/>
              <a:t> `</a:t>
            </a:r>
            <a:r>
              <a:rPr lang="en-GB" sz="3700" dirty="0" err="1"/>
              <a:t>nte</a:t>
            </a:r>
            <a:r>
              <a:rPr lang="en-GB" sz="3700" dirty="0"/>
              <a:t> </a:t>
            </a:r>
            <a:r>
              <a:rPr lang="en-GB" sz="3700" dirty="0" err="1"/>
              <a:t>Eua</a:t>
            </a:r>
            <a:r>
              <a:rPr lang="en-GB" sz="3700" dirty="0"/>
              <a:t>.</a:t>
            </a:r>
          </a:p>
        </p:txBody>
      </p:sp>
    </p:spTree>
    <p:extLst>
      <p:ext uri="{BB962C8B-B14F-4D97-AF65-F5344CB8AC3E}">
        <p14:creationId xmlns:p14="http://schemas.microsoft.com/office/powerpoint/2010/main" val="2391910934"/>
      </p:ext>
    </p:extLst>
  </p:cSld>
  <p:clrMapOvr>
    <a:masterClrMapping/>
  </p:clrMapOvr>
</p:sld>
</file>

<file path=ppt/slides/slide14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0322F-5168-4B20-931C-14882D092206}"/>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F80AC330-BF62-45BF-B534-496843AA143D}"/>
              </a:ext>
            </a:extLst>
          </p:cNvPr>
          <p:cNvSpPr>
            <a:spLocks noGrp="1"/>
          </p:cNvSpPr>
          <p:nvPr>
            <p:ph type="body" sz="quarter" idx="10"/>
          </p:nvPr>
        </p:nvSpPr>
        <p:spPr/>
        <p:txBody>
          <a:bodyPr/>
          <a:lstStyle/>
          <a:p>
            <a:r>
              <a:rPr lang="ar-EG" dirty="0"/>
              <a:t>اثفيتى أون أن إرما انشوبى: امبى ابنفما اثؤاب: فاى إيطافئى إى إهرى إيجون: أفئير آجيا زين اممو.</a:t>
            </a:r>
            <a:endParaRPr lang="en-GB" dirty="0"/>
          </a:p>
        </p:txBody>
      </p:sp>
      <p:sp>
        <p:nvSpPr>
          <p:cNvPr id="4" name="Text Placeholder 3">
            <a:extLst>
              <a:ext uri="{FF2B5EF4-FFF2-40B4-BE49-F238E27FC236}">
                <a16:creationId xmlns:a16="http://schemas.microsoft.com/office/drawing/2014/main" id="{DC24D65F-50F2-49FE-B47D-FD74AAE8AA6F}"/>
              </a:ext>
            </a:extLst>
          </p:cNvPr>
          <p:cNvSpPr>
            <a:spLocks noGrp="1"/>
          </p:cNvSpPr>
          <p:nvPr>
            <p:ph type="body" sz="quarter" idx="11"/>
          </p:nvPr>
        </p:nvSpPr>
        <p:spPr/>
        <p:txBody>
          <a:bodyPr anchor="ctr"/>
          <a:lstStyle/>
          <a:p>
            <a:r>
              <a:rPr lang="ar-EG" sz="3100" dirty="0"/>
              <a:t>ومن أجلك أيضًا، صرنا مسكنًا للروح القدس، الذى حل عليكِ، وقدَّسَكِ.</a:t>
            </a:r>
            <a:endParaRPr lang="en-GB" sz="3100" dirty="0"/>
          </a:p>
        </p:txBody>
      </p:sp>
      <p:sp>
        <p:nvSpPr>
          <p:cNvPr id="5" name="Text Placeholder 4">
            <a:extLst>
              <a:ext uri="{FF2B5EF4-FFF2-40B4-BE49-F238E27FC236}">
                <a16:creationId xmlns:a16="http://schemas.microsoft.com/office/drawing/2014/main" id="{4B5A7B8B-6D85-4FC9-8FCA-0D6A5626EAE3}"/>
              </a:ext>
            </a:extLst>
          </p:cNvPr>
          <p:cNvSpPr>
            <a:spLocks noGrp="1"/>
          </p:cNvSpPr>
          <p:nvPr>
            <p:ph type="body" sz="quarter" idx="12"/>
          </p:nvPr>
        </p:nvSpPr>
        <p:spPr/>
        <p:txBody>
          <a:bodyPr/>
          <a:lstStyle/>
          <a:p>
            <a:r>
              <a:rPr lang="en-GB" dirty="0" err="1"/>
              <a:t>E;by</a:t>
            </a:r>
            <a:r>
              <a:rPr lang="en-GB" dirty="0"/>
              <a:t>] on </a:t>
            </a:r>
            <a:r>
              <a:rPr lang="en-GB" dirty="0" err="1"/>
              <a:t>anerma`nswpi</a:t>
            </a:r>
            <a:r>
              <a:rPr lang="en-GB" dirty="0"/>
              <a:t>@ `</a:t>
            </a:r>
            <a:r>
              <a:rPr lang="en-GB" dirty="0" err="1"/>
              <a:t>mpi`Pneuma</a:t>
            </a:r>
            <a:r>
              <a:rPr lang="en-GB" dirty="0"/>
              <a:t> =e=;=u@ </a:t>
            </a:r>
            <a:r>
              <a:rPr lang="en-GB" dirty="0" err="1"/>
              <a:t>vai</a:t>
            </a:r>
            <a:r>
              <a:rPr lang="en-GB" dirty="0"/>
              <a:t> `</a:t>
            </a:r>
            <a:r>
              <a:rPr lang="en-GB" dirty="0" err="1"/>
              <a:t>etaf`i</a:t>
            </a:r>
            <a:r>
              <a:rPr lang="en-GB" dirty="0"/>
              <a:t> `</a:t>
            </a:r>
            <a:r>
              <a:rPr lang="en-GB" dirty="0" err="1"/>
              <a:t>e`hryi</a:t>
            </a:r>
            <a:r>
              <a:rPr lang="en-GB" dirty="0"/>
              <a:t> `</a:t>
            </a:r>
            <a:r>
              <a:rPr lang="en-GB" dirty="0" err="1"/>
              <a:t>ejw</a:t>
            </a:r>
            <a:r>
              <a:rPr lang="en-GB" dirty="0"/>
              <a:t>@ </a:t>
            </a:r>
            <a:r>
              <a:rPr lang="en-GB" dirty="0" err="1"/>
              <a:t>afer`agi`azin</a:t>
            </a:r>
            <a:r>
              <a:rPr lang="en-GB" dirty="0"/>
              <a:t> `</a:t>
            </a:r>
            <a:r>
              <a:rPr lang="en-GB" dirty="0" err="1"/>
              <a:t>mmo</a:t>
            </a:r>
            <a:r>
              <a:rPr lang="en-GB" dirty="0"/>
              <a:t>.</a:t>
            </a:r>
          </a:p>
        </p:txBody>
      </p:sp>
    </p:spTree>
    <p:extLst>
      <p:ext uri="{BB962C8B-B14F-4D97-AF65-F5344CB8AC3E}">
        <p14:creationId xmlns:p14="http://schemas.microsoft.com/office/powerpoint/2010/main" val="1160510014"/>
      </p:ext>
    </p:extLst>
  </p:cSld>
  <p:clrMapOvr>
    <a:masterClrMapping/>
  </p:clrMapOvr>
</p:sld>
</file>

<file path=ppt/slides/slide14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482D4-8087-42B6-AAE9-7ABD12482143}"/>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A583469C-DF8A-42A8-9AFE-37BC9D0B3EDD}"/>
              </a:ext>
            </a:extLst>
          </p:cNvPr>
          <p:cNvSpPr>
            <a:spLocks noGrp="1"/>
          </p:cNvSpPr>
          <p:nvPr>
            <p:ph type="body" sz="quarter" idx="10"/>
          </p:nvPr>
        </p:nvSpPr>
        <p:spPr>
          <a:xfrm>
            <a:off x="0" y="5829299"/>
            <a:ext cx="9144000" cy="1022075"/>
          </a:xfrm>
        </p:spPr>
        <p:txBody>
          <a:bodyPr/>
          <a:lstStyle/>
          <a:p>
            <a:r>
              <a:rPr lang="ar-EG" sz="3600" dirty="0"/>
              <a:t>شيرى ثى إيطا غابرييل: إرشيرى تيزين إمموس: جى شيرى ثى إشميه إن إهموت: أووه ابشويس شوب نيمى.</a:t>
            </a:r>
          </a:p>
        </p:txBody>
      </p:sp>
      <p:sp>
        <p:nvSpPr>
          <p:cNvPr id="4" name="Text Placeholder 3">
            <a:extLst>
              <a:ext uri="{FF2B5EF4-FFF2-40B4-BE49-F238E27FC236}">
                <a16:creationId xmlns:a16="http://schemas.microsoft.com/office/drawing/2014/main" id="{0C153199-CB6D-4219-B091-420B8BFC7F18}"/>
              </a:ext>
            </a:extLst>
          </p:cNvPr>
          <p:cNvSpPr>
            <a:spLocks noGrp="1"/>
          </p:cNvSpPr>
          <p:nvPr>
            <p:ph type="body" sz="quarter" idx="11"/>
          </p:nvPr>
        </p:nvSpPr>
        <p:spPr/>
        <p:txBody>
          <a:bodyPr/>
          <a:lstStyle/>
          <a:p>
            <a:r>
              <a:rPr lang="ar-EG" sz="3600" dirty="0"/>
              <a:t>السلام للتى أقرأها، غبريال السلام قائلا، السلام لك يا ممتلئة، نعمة الرب معك.</a:t>
            </a:r>
          </a:p>
          <a:p>
            <a:endParaRPr lang="en-GB" sz="3600" dirty="0"/>
          </a:p>
        </p:txBody>
      </p:sp>
      <p:sp>
        <p:nvSpPr>
          <p:cNvPr id="5" name="Text Placeholder 4">
            <a:extLst>
              <a:ext uri="{FF2B5EF4-FFF2-40B4-BE49-F238E27FC236}">
                <a16:creationId xmlns:a16="http://schemas.microsoft.com/office/drawing/2014/main" id="{77B48938-0B83-4E32-B18C-710FF984C4FA}"/>
              </a:ext>
            </a:extLst>
          </p:cNvPr>
          <p:cNvSpPr>
            <a:spLocks noGrp="1"/>
          </p:cNvSpPr>
          <p:nvPr>
            <p:ph type="body" sz="quarter" idx="12"/>
          </p:nvPr>
        </p:nvSpPr>
        <p:spPr>
          <a:xfrm>
            <a:off x="0" y="4657725"/>
            <a:ext cx="9144000" cy="1171574"/>
          </a:xfrm>
        </p:spPr>
        <p:txBody>
          <a:bodyPr/>
          <a:lstStyle/>
          <a:p>
            <a:r>
              <a:rPr lang="en-GB" dirty="0"/>
              <a:t>&lt;ere ;</a:t>
            </a:r>
            <a:r>
              <a:rPr lang="en-GB" dirty="0" err="1"/>
              <a:t>y`eta</a:t>
            </a:r>
            <a:r>
              <a:rPr lang="en-GB" dirty="0"/>
              <a:t> </a:t>
            </a:r>
            <a:r>
              <a:rPr lang="en-GB" dirty="0" err="1"/>
              <a:t>Gabriyl</a:t>
            </a:r>
            <a:r>
              <a:rPr lang="en-GB" dirty="0"/>
              <a:t>@ </a:t>
            </a:r>
            <a:r>
              <a:rPr lang="en-GB" dirty="0" err="1"/>
              <a:t>er,eretizin</a:t>
            </a:r>
            <a:r>
              <a:rPr lang="en-GB" dirty="0"/>
              <a:t> `</a:t>
            </a:r>
            <a:r>
              <a:rPr lang="en-GB" dirty="0" err="1"/>
              <a:t>mmoc</a:t>
            </a:r>
            <a:r>
              <a:rPr lang="en-GB" dirty="0"/>
              <a:t>@ je ,ere ;</a:t>
            </a:r>
            <a:r>
              <a:rPr lang="en-GB" dirty="0" err="1"/>
              <a:t>y`e;meh</a:t>
            </a:r>
            <a:r>
              <a:rPr lang="en-GB" dirty="0"/>
              <a:t> `</a:t>
            </a:r>
            <a:r>
              <a:rPr lang="en-GB" dirty="0" err="1"/>
              <a:t>n`hmot</a:t>
            </a:r>
            <a:r>
              <a:rPr lang="en-GB" dirty="0"/>
              <a:t>@ </a:t>
            </a:r>
            <a:r>
              <a:rPr lang="en-GB" dirty="0" err="1"/>
              <a:t>ouoh</a:t>
            </a:r>
            <a:r>
              <a:rPr lang="en-GB" dirty="0"/>
              <a:t> P=o=c sop </a:t>
            </a:r>
            <a:r>
              <a:rPr lang="en-GB" dirty="0" err="1"/>
              <a:t>neme</a:t>
            </a:r>
            <a:r>
              <a:rPr lang="en-GB" dirty="0"/>
              <a:t>.</a:t>
            </a:r>
          </a:p>
        </p:txBody>
      </p:sp>
    </p:spTree>
    <p:extLst>
      <p:ext uri="{BB962C8B-B14F-4D97-AF65-F5344CB8AC3E}">
        <p14:creationId xmlns:p14="http://schemas.microsoft.com/office/powerpoint/2010/main" val="3232627430"/>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09642-8E06-440E-B536-9C7672C5EE5E}"/>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13BA7B44-8DA0-4517-B467-F65129C134FD}"/>
              </a:ext>
            </a:extLst>
          </p:cNvPr>
          <p:cNvSpPr>
            <a:spLocks noGrp="1"/>
          </p:cNvSpPr>
          <p:nvPr>
            <p:ph type="body" sz="quarter" idx="10"/>
          </p:nvPr>
        </p:nvSpPr>
        <p:spPr/>
        <p:txBody>
          <a:bodyPr/>
          <a:lstStyle/>
          <a:p>
            <a:r>
              <a:rPr lang="ar-EG" sz="3600" dirty="0"/>
              <a:t>أووه أفسوتين إيڤول خين نين چيج إنتيه نين جاچي: الليلويا چيه بيف ناي شوب شا إينيه.</a:t>
            </a:r>
          </a:p>
        </p:txBody>
      </p:sp>
      <p:sp>
        <p:nvSpPr>
          <p:cNvPr id="4" name="Text Placeholder 3">
            <a:extLst>
              <a:ext uri="{FF2B5EF4-FFF2-40B4-BE49-F238E27FC236}">
                <a16:creationId xmlns:a16="http://schemas.microsoft.com/office/drawing/2014/main" id="{93B33355-15A9-40F1-8121-3436F4AABDAB}"/>
              </a:ext>
            </a:extLst>
          </p:cNvPr>
          <p:cNvSpPr>
            <a:spLocks noGrp="1"/>
          </p:cNvSpPr>
          <p:nvPr>
            <p:ph type="body" sz="quarter" idx="11"/>
          </p:nvPr>
        </p:nvSpPr>
        <p:spPr>
          <a:xfrm>
            <a:off x="0" y="3710609"/>
            <a:ext cx="9144000" cy="775666"/>
          </a:xfrm>
        </p:spPr>
        <p:txBody>
          <a:bodyPr/>
          <a:lstStyle/>
          <a:p>
            <a:r>
              <a:rPr lang="ar-EG" sz="3800" dirty="0"/>
              <a:t>وخلصنا من أيدي أعدائنا، هلليلويا لأن إلى الأبد رحمته.</a:t>
            </a:r>
          </a:p>
        </p:txBody>
      </p:sp>
      <p:sp>
        <p:nvSpPr>
          <p:cNvPr id="5" name="Text Placeholder 4">
            <a:extLst>
              <a:ext uri="{FF2B5EF4-FFF2-40B4-BE49-F238E27FC236}">
                <a16:creationId xmlns:a16="http://schemas.microsoft.com/office/drawing/2014/main" id="{40D48C2F-321E-490C-A874-8960D08B5EA9}"/>
              </a:ext>
            </a:extLst>
          </p:cNvPr>
          <p:cNvSpPr>
            <a:spLocks noGrp="1"/>
          </p:cNvSpPr>
          <p:nvPr>
            <p:ph type="body" sz="quarter" idx="12"/>
          </p:nvPr>
        </p:nvSpPr>
        <p:spPr>
          <a:xfrm>
            <a:off x="0" y="4486275"/>
            <a:ext cx="9144000" cy="1189740"/>
          </a:xfrm>
        </p:spPr>
        <p:txBody>
          <a:bodyPr/>
          <a:lstStyle/>
          <a:p>
            <a:r>
              <a:rPr lang="en-GB" dirty="0"/>
              <a:t> </a:t>
            </a:r>
            <a:r>
              <a:rPr lang="en-GB" dirty="0" err="1"/>
              <a:t>Ouoh</a:t>
            </a:r>
            <a:r>
              <a:rPr lang="en-GB" dirty="0"/>
              <a:t> </a:t>
            </a:r>
            <a:r>
              <a:rPr lang="en-GB" dirty="0" err="1"/>
              <a:t>afcotten</a:t>
            </a:r>
            <a:r>
              <a:rPr lang="en-GB" dirty="0"/>
              <a:t> `</a:t>
            </a:r>
            <a:r>
              <a:rPr lang="en-GB" dirty="0" err="1"/>
              <a:t>ebol</a:t>
            </a:r>
            <a:r>
              <a:rPr lang="en-GB" dirty="0"/>
              <a:t> </a:t>
            </a:r>
            <a:r>
              <a:rPr lang="en-GB" dirty="0" err="1"/>
              <a:t>qen</a:t>
            </a:r>
            <a:r>
              <a:rPr lang="en-GB" dirty="0"/>
              <a:t> </a:t>
            </a:r>
            <a:r>
              <a:rPr lang="en-GB" dirty="0" err="1"/>
              <a:t>nenjij</a:t>
            </a:r>
            <a:r>
              <a:rPr lang="en-GB" dirty="0"/>
              <a:t> `</a:t>
            </a:r>
            <a:r>
              <a:rPr lang="en-GB" dirty="0" err="1"/>
              <a:t>nte</a:t>
            </a:r>
            <a:r>
              <a:rPr lang="en-GB" dirty="0"/>
              <a:t> </a:t>
            </a:r>
            <a:r>
              <a:rPr lang="en-GB" dirty="0" err="1"/>
              <a:t>nenjaji</a:t>
            </a:r>
            <a:r>
              <a:rPr lang="en-GB" dirty="0"/>
              <a:t>@ </a:t>
            </a:r>
            <a:r>
              <a:rPr lang="en-GB" dirty="0" err="1"/>
              <a:t>allyloui`a</a:t>
            </a:r>
            <a:r>
              <a:rPr lang="en-GB" dirty="0"/>
              <a:t> je </a:t>
            </a:r>
            <a:r>
              <a:rPr lang="en-GB" dirty="0" err="1"/>
              <a:t>pefnai</a:t>
            </a:r>
            <a:r>
              <a:rPr lang="en-GB" dirty="0"/>
              <a:t> sop </a:t>
            </a:r>
            <a:r>
              <a:rPr lang="en-GB" dirty="0" err="1"/>
              <a:t>sa</a:t>
            </a:r>
            <a:r>
              <a:rPr lang="en-GB" dirty="0"/>
              <a:t> `</a:t>
            </a:r>
            <a:r>
              <a:rPr lang="en-GB" dirty="0" err="1"/>
              <a:t>eneh</a:t>
            </a:r>
            <a:r>
              <a:rPr lang="en-GB" dirty="0"/>
              <a:t>.</a:t>
            </a:r>
          </a:p>
        </p:txBody>
      </p:sp>
    </p:spTree>
    <p:extLst>
      <p:ext uri="{BB962C8B-B14F-4D97-AF65-F5344CB8AC3E}">
        <p14:creationId xmlns:p14="http://schemas.microsoft.com/office/powerpoint/2010/main" val="1835172982"/>
      </p:ext>
    </p:extLst>
  </p:cSld>
  <p:clrMapOvr>
    <a:masterClrMapping/>
  </p:clrMapOvr>
</p:sld>
</file>

<file path=ppt/slides/slide14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FA0D4-B360-4B79-897C-E6982A048DFC}"/>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C089310F-ADF7-439D-9963-75FE7A6FA05E}"/>
              </a:ext>
            </a:extLst>
          </p:cNvPr>
          <p:cNvSpPr>
            <a:spLocks noGrp="1"/>
          </p:cNvSpPr>
          <p:nvPr>
            <p:ph type="body" sz="quarter" idx="10"/>
          </p:nvPr>
        </p:nvSpPr>
        <p:spPr/>
        <p:txBody>
          <a:bodyPr/>
          <a:lstStyle/>
          <a:p>
            <a:r>
              <a:rPr lang="ar-EG" dirty="0"/>
              <a:t>آ إبتى ماتى غار إمافيوت: شوبى خين بى جينيرفوكى: آ إتباروسيا إمبى شيرى: شوبى إن إهرى خين تيميترا.</a:t>
            </a:r>
            <a:endParaRPr lang="en-GB" dirty="0"/>
          </a:p>
        </p:txBody>
      </p:sp>
      <p:sp>
        <p:nvSpPr>
          <p:cNvPr id="4" name="Text Placeholder 3">
            <a:extLst>
              <a:ext uri="{FF2B5EF4-FFF2-40B4-BE49-F238E27FC236}">
                <a16:creationId xmlns:a16="http://schemas.microsoft.com/office/drawing/2014/main" id="{DE7B4C09-2C74-410F-A053-0F97E3A75CF5}"/>
              </a:ext>
            </a:extLst>
          </p:cNvPr>
          <p:cNvSpPr>
            <a:spLocks noGrp="1"/>
          </p:cNvSpPr>
          <p:nvPr>
            <p:ph type="body" sz="quarter" idx="11"/>
          </p:nvPr>
        </p:nvSpPr>
        <p:spPr/>
        <p:txBody>
          <a:bodyPr anchor="ctr"/>
          <a:lstStyle/>
          <a:p>
            <a:r>
              <a:rPr lang="ar-EG" sz="3400" dirty="0"/>
              <a:t>لأن مسرة الآب، كانت في حبلك، وظهور الابن، كان في أحشائك.</a:t>
            </a:r>
          </a:p>
        </p:txBody>
      </p:sp>
      <p:sp>
        <p:nvSpPr>
          <p:cNvPr id="5" name="Text Placeholder 4">
            <a:extLst>
              <a:ext uri="{FF2B5EF4-FFF2-40B4-BE49-F238E27FC236}">
                <a16:creationId xmlns:a16="http://schemas.microsoft.com/office/drawing/2014/main" id="{D3729B82-848A-4ADF-BA09-4A61A1FE2B49}"/>
              </a:ext>
            </a:extLst>
          </p:cNvPr>
          <p:cNvSpPr>
            <a:spLocks noGrp="1"/>
          </p:cNvSpPr>
          <p:nvPr>
            <p:ph type="body" sz="quarter" idx="12"/>
          </p:nvPr>
        </p:nvSpPr>
        <p:spPr/>
        <p:txBody>
          <a:bodyPr anchor="ctr"/>
          <a:lstStyle/>
          <a:p>
            <a:r>
              <a:rPr lang="en-GB" sz="3600" dirty="0"/>
              <a:t>A `p]ma] gar `</a:t>
            </a:r>
            <a:r>
              <a:rPr lang="en-GB" sz="3600" dirty="0" err="1"/>
              <a:t>m`Viwt</a:t>
            </a:r>
            <a:r>
              <a:rPr lang="en-GB" sz="3600" dirty="0"/>
              <a:t>@ </a:t>
            </a:r>
            <a:r>
              <a:rPr lang="en-GB" sz="3600" dirty="0" err="1"/>
              <a:t>swpi</a:t>
            </a:r>
            <a:r>
              <a:rPr lang="en-GB" sz="3600" dirty="0"/>
              <a:t> </a:t>
            </a:r>
            <a:r>
              <a:rPr lang="en-GB" sz="3600" dirty="0" err="1"/>
              <a:t>qen</a:t>
            </a:r>
            <a:r>
              <a:rPr lang="en-GB" sz="3600" dirty="0"/>
              <a:t> </a:t>
            </a:r>
            <a:r>
              <a:rPr lang="en-GB" sz="3600" dirty="0" err="1"/>
              <a:t>pejin`erboki</a:t>
            </a:r>
            <a:r>
              <a:rPr lang="ar-EG" sz="3600" dirty="0"/>
              <a:t> </a:t>
            </a:r>
            <a:r>
              <a:rPr lang="en-GB" sz="3600" dirty="0"/>
              <a:t>@ `a `</a:t>
            </a:r>
            <a:r>
              <a:rPr lang="en-GB" sz="3600" dirty="0" err="1"/>
              <a:t>tparouci`a</a:t>
            </a:r>
            <a:r>
              <a:rPr lang="en-GB" sz="3600" dirty="0"/>
              <a:t> `</a:t>
            </a:r>
            <a:r>
              <a:rPr lang="en-GB" sz="3600" dirty="0" err="1"/>
              <a:t>mpiSyri</a:t>
            </a:r>
            <a:r>
              <a:rPr lang="en-GB" sz="3600" dirty="0"/>
              <a:t>@ </a:t>
            </a:r>
            <a:r>
              <a:rPr lang="en-GB" sz="3600" dirty="0" err="1"/>
              <a:t>swpi</a:t>
            </a:r>
            <a:r>
              <a:rPr lang="en-GB" sz="3600" dirty="0"/>
              <a:t> `</a:t>
            </a:r>
            <a:r>
              <a:rPr lang="en-GB" sz="3600" dirty="0" err="1"/>
              <a:t>n`hryi</a:t>
            </a:r>
            <a:r>
              <a:rPr lang="en-GB" sz="3600" dirty="0"/>
              <a:t> </a:t>
            </a:r>
            <a:r>
              <a:rPr lang="en-GB" sz="3600" dirty="0" err="1"/>
              <a:t>qen</a:t>
            </a:r>
            <a:r>
              <a:rPr lang="en-GB" sz="3600" dirty="0"/>
              <a:t> </a:t>
            </a:r>
            <a:r>
              <a:rPr lang="en-GB" sz="3600" dirty="0" err="1"/>
              <a:t>temytra</a:t>
            </a:r>
            <a:r>
              <a:rPr lang="en-GB" sz="3600" dirty="0"/>
              <a:t>.</a:t>
            </a:r>
          </a:p>
        </p:txBody>
      </p:sp>
    </p:spTree>
    <p:extLst>
      <p:ext uri="{BB962C8B-B14F-4D97-AF65-F5344CB8AC3E}">
        <p14:creationId xmlns:p14="http://schemas.microsoft.com/office/powerpoint/2010/main" val="1582510591"/>
      </p:ext>
    </p:extLst>
  </p:cSld>
  <p:clrMapOvr>
    <a:masterClrMapping/>
  </p:clrMapOvr>
</p:sld>
</file>

<file path=ppt/slides/slide14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22EF2-40B4-40AD-BC07-020E1122D632}"/>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E59BDD48-51E8-4841-AA88-28C9219C623B}"/>
              </a:ext>
            </a:extLst>
          </p:cNvPr>
          <p:cNvSpPr>
            <a:spLocks noGrp="1"/>
          </p:cNvSpPr>
          <p:nvPr>
            <p:ph type="body" sz="quarter" idx="10"/>
          </p:nvPr>
        </p:nvSpPr>
        <p:spPr/>
        <p:txBody>
          <a:bodyPr/>
          <a:lstStyle/>
          <a:p>
            <a:r>
              <a:rPr lang="ar-EG" dirty="0"/>
              <a:t>آبى ابنفما إثؤاب: موه امماى نيفين انتى: تى إبسيشى نيم بى سوما: او ماريا اثماف امفنوتى.</a:t>
            </a:r>
          </a:p>
        </p:txBody>
      </p:sp>
      <p:sp>
        <p:nvSpPr>
          <p:cNvPr id="4" name="Text Placeholder 3">
            <a:extLst>
              <a:ext uri="{FF2B5EF4-FFF2-40B4-BE49-F238E27FC236}">
                <a16:creationId xmlns:a16="http://schemas.microsoft.com/office/drawing/2014/main" id="{4131902A-1284-4F4B-988B-FB4E94BAEF24}"/>
              </a:ext>
            </a:extLst>
          </p:cNvPr>
          <p:cNvSpPr>
            <a:spLocks noGrp="1"/>
          </p:cNvSpPr>
          <p:nvPr>
            <p:ph type="body" sz="quarter" idx="11"/>
          </p:nvPr>
        </p:nvSpPr>
        <p:spPr/>
        <p:txBody>
          <a:bodyPr anchor="ctr"/>
          <a:lstStyle/>
          <a:p>
            <a:r>
              <a:rPr lang="ar-EG" sz="3200" dirty="0"/>
              <a:t>والروح القدس، ملأ كل موضع منكِ، نفسِك وجسدِك، يا مريم أم الله.</a:t>
            </a:r>
            <a:endParaRPr lang="en-GB" sz="3200" dirty="0"/>
          </a:p>
        </p:txBody>
      </p:sp>
      <p:sp>
        <p:nvSpPr>
          <p:cNvPr id="5" name="Text Placeholder 4">
            <a:extLst>
              <a:ext uri="{FF2B5EF4-FFF2-40B4-BE49-F238E27FC236}">
                <a16:creationId xmlns:a16="http://schemas.microsoft.com/office/drawing/2014/main" id="{3FEAE30D-E0A5-4BFB-A55E-5386CD0512EE}"/>
              </a:ext>
            </a:extLst>
          </p:cNvPr>
          <p:cNvSpPr>
            <a:spLocks noGrp="1"/>
          </p:cNvSpPr>
          <p:nvPr>
            <p:ph type="body" sz="quarter" idx="12"/>
          </p:nvPr>
        </p:nvSpPr>
        <p:spPr/>
        <p:txBody>
          <a:bodyPr/>
          <a:lstStyle/>
          <a:p>
            <a:r>
              <a:rPr lang="en-GB" dirty="0"/>
              <a:t>`</a:t>
            </a:r>
            <a:r>
              <a:rPr lang="en-GB" dirty="0" err="1"/>
              <a:t>Api`Pneuma</a:t>
            </a:r>
            <a:r>
              <a:rPr lang="en-GB" dirty="0"/>
              <a:t> =e=;=u@ </a:t>
            </a:r>
            <a:r>
              <a:rPr lang="en-GB" dirty="0" err="1"/>
              <a:t>moh</a:t>
            </a:r>
            <a:r>
              <a:rPr lang="en-GB" dirty="0"/>
              <a:t> `</a:t>
            </a:r>
            <a:r>
              <a:rPr lang="en-GB" dirty="0" err="1"/>
              <a:t>mmai</a:t>
            </a:r>
            <a:r>
              <a:rPr lang="en-GB" dirty="0"/>
              <a:t> </a:t>
            </a:r>
            <a:r>
              <a:rPr lang="en-GB" dirty="0" err="1"/>
              <a:t>niben</a:t>
            </a:r>
            <a:r>
              <a:rPr lang="en-GB" dirty="0"/>
              <a:t> `</a:t>
            </a:r>
            <a:r>
              <a:rPr lang="en-GB" dirty="0" err="1"/>
              <a:t>nte</a:t>
            </a:r>
            <a:r>
              <a:rPr lang="en-GB" dirty="0"/>
              <a:t>@ </a:t>
            </a:r>
            <a:r>
              <a:rPr lang="en-GB" dirty="0" err="1"/>
              <a:t>te'u,y</a:t>
            </a:r>
            <a:r>
              <a:rPr lang="en-GB" dirty="0"/>
              <a:t> </a:t>
            </a:r>
            <a:r>
              <a:rPr lang="en-GB" dirty="0" err="1"/>
              <a:t>nem</a:t>
            </a:r>
            <a:r>
              <a:rPr lang="en-GB" dirty="0"/>
              <a:t> </a:t>
            </a:r>
            <a:r>
              <a:rPr lang="en-GB" dirty="0" err="1"/>
              <a:t>pecwma</a:t>
            </a:r>
            <a:r>
              <a:rPr lang="en-GB" dirty="0"/>
              <a:t>@ `w </a:t>
            </a:r>
            <a:r>
              <a:rPr lang="en-GB" dirty="0" err="1"/>
              <a:t>Mari`a</a:t>
            </a:r>
            <a:r>
              <a:rPr lang="en-GB" dirty="0"/>
              <a:t> `;</a:t>
            </a:r>
            <a:r>
              <a:rPr lang="en-GB" dirty="0" err="1"/>
              <a:t>mau</a:t>
            </a:r>
            <a:r>
              <a:rPr lang="en-GB" dirty="0"/>
              <a:t> `mV].</a:t>
            </a:r>
          </a:p>
        </p:txBody>
      </p:sp>
    </p:spTree>
    <p:extLst>
      <p:ext uri="{BB962C8B-B14F-4D97-AF65-F5344CB8AC3E}">
        <p14:creationId xmlns:p14="http://schemas.microsoft.com/office/powerpoint/2010/main" val="663864581"/>
      </p:ext>
    </p:extLst>
  </p:cSld>
  <p:clrMapOvr>
    <a:masterClrMapping/>
  </p:clrMapOvr>
</p:sld>
</file>

<file path=ppt/slides/slide14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F97A9C-ABF3-48DA-9675-D0A2C4CE7906}"/>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C1E5CF19-6DEC-46F9-87AC-83239E7E664B}"/>
              </a:ext>
            </a:extLst>
          </p:cNvPr>
          <p:cNvSpPr>
            <a:spLocks noGrp="1"/>
          </p:cNvSpPr>
          <p:nvPr>
            <p:ph type="body" sz="quarter" idx="10"/>
          </p:nvPr>
        </p:nvSpPr>
        <p:spPr/>
        <p:txBody>
          <a:bodyPr/>
          <a:lstStyle/>
          <a:p>
            <a:r>
              <a:rPr lang="ar-EG" sz="3400" dirty="0"/>
              <a:t>اثفى فاى تين إرشاى هون: خين أوشاى إم ابنفماتيكون: أووه أم إبروفيتيكون إفسوب: انؤش إيفول نيم ابؤرو دافيد.</a:t>
            </a:r>
            <a:endParaRPr lang="en-GB" sz="3400" dirty="0"/>
          </a:p>
        </p:txBody>
      </p:sp>
      <p:sp>
        <p:nvSpPr>
          <p:cNvPr id="4" name="Text Placeholder 3">
            <a:extLst>
              <a:ext uri="{FF2B5EF4-FFF2-40B4-BE49-F238E27FC236}">
                <a16:creationId xmlns:a16="http://schemas.microsoft.com/office/drawing/2014/main" id="{0E1DC2C8-6661-49CE-9D71-7750F6C79A55}"/>
              </a:ext>
            </a:extLst>
          </p:cNvPr>
          <p:cNvSpPr>
            <a:spLocks noGrp="1"/>
          </p:cNvSpPr>
          <p:nvPr>
            <p:ph type="body" sz="quarter" idx="11"/>
          </p:nvPr>
        </p:nvSpPr>
        <p:spPr/>
        <p:txBody>
          <a:bodyPr/>
          <a:lstStyle/>
          <a:p>
            <a:r>
              <a:rPr lang="ar-EG" sz="3200" dirty="0"/>
              <a:t>لأجل هذا نُعيِّد، نحن أيضًا عيدًا روحيًا ،ونبويا معا، صارخين مع الملك داود.</a:t>
            </a:r>
            <a:endParaRPr lang="en-GB" sz="3200" dirty="0"/>
          </a:p>
        </p:txBody>
      </p:sp>
      <p:sp>
        <p:nvSpPr>
          <p:cNvPr id="5" name="Text Placeholder 4">
            <a:extLst>
              <a:ext uri="{FF2B5EF4-FFF2-40B4-BE49-F238E27FC236}">
                <a16:creationId xmlns:a16="http://schemas.microsoft.com/office/drawing/2014/main" id="{7074D240-419E-4CAB-B2DA-880525D4DD3D}"/>
              </a:ext>
            </a:extLst>
          </p:cNvPr>
          <p:cNvSpPr>
            <a:spLocks noGrp="1"/>
          </p:cNvSpPr>
          <p:nvPr>
            <p:ph type="body" sz="quarter" idx="12"/>
          </p:nvPr>
        </p:nvSpPr>
        <p:spPr>
          <a:xfrm>
            <a:off x="0" y="4442434"/>
            <a:ext cx="9144000" cy="1189740"/>
          </a:xfrm>
        </p:spPr>
        <p:txBody>
          <a:bodyPr/>
          <a:lstStyle/>
          <a:p>
            <a:r>
              <a:rPr lang="en-GB" sz="3400" dirty="0" err="1"/>
              <a:t>E;be</a:t>
            </a:r>
            <a:r>
              <a:rPr lang="en-GB" sz="3400" dirty="0"/>
              <a:t> </a:t>
            </a:r>
            <a:r>
              <a:rPr lang="en-GB" sz="3400" dirty="0" err="1"/>
              <a:t>vai</a:t>
            </a:r>
            <a:r>
              <a:rPr lang="en-GB" sz="3400" dirty="0"/>
              <a:t> </a:t>
            </a:r>
            <a:r>
              <a:rPr lang="en-GB" sz="3400" dirty="0" err="1"/>
              <a:t>tenersai</a:t>
            </a:r>
            <a:r>
              <a:rPr lang="en-GB" sz="3400" dirty="0"/>
              <a:t> </a:t>
            </a:r>
            <a:r>
              <a:rPr lang="en-GB" sz="3400" dirty="0" err="1"/>
              <a:t>hwn</a:t>
            </a:r>
            <a:r>
              <a:rPr lang="en-GB" sz="3400" dirty="0"/>
              <a:t>@ </a:t>
            </a:r>
            <a:r>
              <a:rPr lang="en-GB" sz="3400" dirty="0" err="1"/>
              <a:t>qen</a:t>
            </a:r>
            <a:r>
              <a:rPr lang="en-GB" sz="3400" dirty="0"/>
              <a:t> </a:t>
            </a:r>
            <a:r>
              <a:rPr lang="en-GB" sz="3400" dirty="0" err="1"/>
              <a:t>ousai</a:t>
            </a:r>
            <a:r>
              <a:rPr lang="en-GB" sz="3400" dirty="0"/>
              <a:t> `m=p=n=</a:t>
            </a:r>
            <a:r>
              <a:rPr lang="en-GB" sz="3400" dirty="0" err="1"/>
              <a:t>atikon</a:t>
            </a:r>
            <a:r>
              <a:rPr lang="en-GB" sz="3400" dirty="0"/>
              <a:t>@ </a:t>
            </a:r>
            <a:r>
              <a:rPr lang="en-GB" sz="3400" dirty="0" err="1"/>
              <a:t>ouoh</a:t>
            </a:r>
            <a:r>
              <a:rPr lang="en-GB" sz="3400" dirty="0"/>
              <a:t> `</a:t>
            </a:r>
            <a:r>
              <a:rPr lang="en-GB" sz="3400" dirty="0" err="1"/>
              <a:t>m`provytikon</a:t>
            </a:r>
            <a:r>
              <a:rPr lang="en-GB" sz="3400" dirty="0"/>
              <a:t> </a:t>
            </a:r>
            <a:r>
              <a:rPr lang="en-GB" sz="3400" dirty="0" err="1"/>
              <a:t>eucop</a:t>
            </a:r>
            <a:r>
              <a:rPr lang="en-GB" sz="3400" dirty="0"/>
              <a:t>@ </a:t>
            </a:r>
            <a:r>
              <a:rPr lang="en-GB" sz="3400" dirty="0" err="1"/>
              <a:t>enws</a:t>
            </a:r>
            <a:r>
              <a:rPr lang="en-GB" sz="3400" dirty="0"/>
              <a:t> `</a:t>
            </a:r>
            <a:r>
              <a:rPr lang="en-GB" sz="3400" dirty="0" err="1"/>
              <a:t>ebol</a:t>
            </a:r>
            <a:r>
              <a:rPr lang="en-GB" sz="3400" dirty="0"/>
              <a:t> </a:t>
            </a:r>
            <a:r>
              <a:rPr lang="en-GB" sz="3400" dirty="0" err="1"/>
              <a:t>nem</a:t>
            </a:r>
            <a:r>
              <a:rPr lang="en-GB" sz="3400" dirty="0"/>
              <a:t> `</a:t>
            </a:r>
            <a:r>
              <a:rPr lang="en-GB" sz="3400" dirty="0" err="1"/>
              <a:t>pouro</a:t>
            </a:r>
            <a:r>
              <a:rPr lang="en-GB" sz="3400" dirty="0"/>
              <a:t> </a:t>
            </a:r>
            <a:r>
              <a:rPr lang="en-GB" sz="3400" dirty="0" err="1"/>
              <a:t>Dauid</a:t>
            </a:r>
            <a:r>
              <a:rPr lang="en-GB" sz="3400" dirty="0"/>
              <a:t>.</a:t>
            </a:r>
          </a:p>
          <a:p>
            <a:endParaRPr lang="en-GB" sz="3400" dirty="0"/>
          </a:p>
        </p:txBody>
      </p:sp>
    </p:spTree>
    <p:extLst>
      <p:ext uri="{BB962C8B-B14F-4D97-AF65-F5344CB8AC3E}">
        <p14:creationId xmlns:p14="http://schemas.microsoft.com/office/powerpoint/2010/main" val="2076035503"/>
      </p:ext>
    </p:extLst>
  </p:cSld>
  <p:clrMapOvr>
    <a:masterClrMapping/>
  </p:clrMapOvr>
</p:sld>
</file>

<file path=ppt/slides/slide14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5C14CC-D9C0-4970-B794-8415D1D2BEE3}"/>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9CBA31FB-4342-416A-A33D-B8CECC4C6EAB}"/>
              </a:ext>
            </a:extLst>
          </p:cNvPr>
          <p:cNvSpPr>
            <a:spLocks noGrp="1"/>
          </p:cNvSpPr>
          <p:nvPr>
            <p:ph type="body" sz="quarter" idx="10"/>
          </p:nvPr>
        </p:nvSpPr>
        <p:spPr>
          <a:xfrm>
            <a:off x="0" y="5772149"/>
            <a:ext cx="9144000" cy="1079225"/>
          </a:xfrm>
        </p:spPr>
        <p:txBody>
          <a:bodyPr/>
          <a:lstStyle/>
          <a:p>
            <a:r>
              <a:rPr lang="ar-EG" sz="3600" dirty="0"/>
              <a:t>جى تونك إبشويس إى بيك إمتون: أنثوك نيم تى كيفوتوس: انتى بيما إثؤاب إنتاك: إيتى انثوتى أو ماريا.</a:t>
            </a:r>
          </a:p>
        </p:txBody>
      </p:sp>
      <p:sp>
        <p:nvSpPr>
          <p:cNvPr id="4" name="Text Placeholder 3">
            <a:extLst>
              <a:ext uri="{FF2B5EF4-FFF2-40B4-BE49-F238E27FC236}">
                <a16:creationId xmlns:a16="http://schemas.microsoft.com/office/drawing/2014/main" id="{7A474630-6ECC-4AEE-A1A0-AB2907B24EA7}"/>
              </a:ext>
            </a:extLst>
          </p:cNvPr>
          <p:cNvSpPr>
            <a:spLocks noGrp="1"/>
          </p:cNvSpPr>
          <p:nvPr>
            <p:ph type="body" sz="quarter" idx="11"/>
          </p:nvPr>
        </p:nvSpPr>
        <p:spPr>
          <a:xfrm>
            <a:off x="0" y="3710609"/>
            <a:ext cx="9144000" cy="975691"/>
          </a:xfrm>
        </p:spPr>
        <p:txBody>
          <a:bodyPr/>
          <a:lstStyle/>
          <a:p>
            <a:r>
              <a:rPr lang="ar-EG" sz="3600" dirty="0"/>
              <a:t>قائلين قم يارب، إلى راحتك، أنت و تابوت قدسك، الذى هو أنت يا مريم.</a:t>
            </a:r>
          </a:p>
          <a:p>
            <a:endParaRPr lang="en-GB" sz="3600" dirty="0"/>
          </a:p>
        </p:txBody>
      </p:sp>
      <p:sp>
        <p:nvSpPr>
          <p:cNvPr id="5" name="Text Placeholder 4">
            <a:extLst>
              <a:ext uri="{FF2B5EF4-FFF2-40B4-BE49-F238E27FC236}">
                <a16:creationId xmlns:a16="http://schemas.microsoft.com/office/drawing/2014/main" id="{27AE6EDF-3021-4579-B2E9-9A315A669549}"/>
              </a:ext>
            </a:extLst>
          </p:cNvPr>
          <p:cNvSpPr>
            <a:spLocks noGrp="1"/>
          </p:cNvSpPr>
          <p:nvPr>
            <p:ph type="body" sz="quarter" idx="12"/>
          </p:nvPr>
        </p:nvSpPr>
        <p:spPr>
          <a:xfrm>
            <a:off x="-14288" y="4692923"/>
            <a:ext cx="9144000" cy="1079225"/>
          </a:xfrm>
        </p:spPr>
        <p:txBody>
          <a:bodyPr/>
          <a:lstStyle/>
          <a:p>
            <a:r>
              <a:rPr lang="en-GB" sz="3900" dirty="0"/>
              <a:t>Je </a:t>
            </a:r>
            <a:r>
              <a:rPr lang="en-GB" sz="3900" dirty="0" err="1"/>
              <a:t>twnk</a:t>
            </a:r>
            <a:r>
              <a:rPr lang="en-GB" sz="3900" dirty="0"/>
              <a:t> P=o=c `</a:t>
            </a:r>
            <a:r>
              <a:rPr lang="en-GB" sz="3900" dirty="0" err="1"/>
              <a:t>epek`mton</a:t>
            </a:r>
            <a:r>
              <a:rPr lang="en-GB" sz="3900" dirty="0"/>
              <a:t>@ `</a:t>
            </a:r>
            <a:r>
              <a:rPr lang="en-GB" sz="3900" dirty="0" err="1"/>
              <a:t>n;ok</a:t>
            </a:r>
            <a:r>
              <a:rPr lang="en-GB" sz="3900" dirty="0"/>
              <a:t> </a:t>
            </a:r>
            <a:r>
              <a:rPr lang="en-GB" sz="3900" dirty="0" err="1"/>
              <a:t>nem</a:t>
            </a:r>
            <a:r>
              <a:rPr lang="en-GB" sz="3900" dirty="0"/>
              <a:t> ]</a:t>
            </a:r>
            <a:r>
              <a:rPr lang="en-GB" sz="3900" dirty="0" err="1"/>
              <a:t>kibwtoc</a:t>
            </a:r>
            <a:r>
              <a:rPr lang="ar-EG" sz="3900" dirty="0"/>
              <a:t> </a:t>
            </a:r>
            <a:r>
              <a:rPr lang="en-GB" sz="3900" dirty="0"/>
              <a:t>@ `</a:t>
            </a:r>
            <a:r>
              <a:rPr lang="en-GB" sz="3900" dirty="0" err="1"/>
              <a:t>nte</a:t>
            </a:r>
            <a:r>
              <a:rPr lang="en-GB" sz="3900" dirty="0"/>
              <a:t> </a:t>
            </a:r>
            <a:r>
              <a:rPr lang="en-GB" sz="3900" dirty="0" err="1"/>
              <a:t>pima</a:t>
            </a:r>
            <a:r>
              <a:rPr lang="en-GB" sz="3900" dirty="0"/>
              <a:t> =e=;=u `</a:t>
            </a:r>
            <a:r>
              <a:rPr lang="en-GB" sz="3900" dirty="0" err="1"/>
              <a:t>ntak</a:t>
            </a:r>
            <a:r>
              <a:rPr lang="en-GB" sz="3900" dirty="0"/>
              <a:t>@ `</a:t>
            </a:r>
            <a:r>
              <a:rPr lang="en-GB" sz="3900" dirty="0" err="1"/>
              <a:t>ete</a:t>
            </a:r>
            <a:r>
              <a:rPr lang="en-GB" sz="3900" dirty="0"/>
              <a:t> `</a:t>
            </a:r>
            <a:r>
              <a:rPr lang="en-GB" sz="3900" dirty="0" err="1"/>
              <a:t>n;o</a:t>
            </a:r>
            <a:r>
              <a:rPr lang="en-GB" sz="3900" dirty="0"/>
              <a:t> </a:t>
            </a:r>
            <a:r>
              <a:rPr lang="en-GB" sz="3900" dirty="0" err="1"/>
              <a:t>te</a:t>
            </a:r>
            <a:r>
              <a:rPr lang="en-GB" sz="3900" dirty="0"/>
              <a:t> `w </a:t>
            </a:r>
            <a:r>
              <a:rPr lang="en-GB" sz="3900" dirty="0" err="1"/>
              <a:t>Mari`a</a:t>
            </a:r>
            <a:r>
              <a:rPr lang="en-GB" sz="3900" dirty="0"/>
              <a:t>.</a:t>
            </a:r>
          </a:p>
        </p:txBody>
      </p:sp>
    </p:spTree>
    <p:extLst>
      <p:ext uri="{BB962C8B-B14F-4D97-AF65-F5344CB8AC3E}">
        <p14:creationId xmlns:p14="http://schemas.microsoft.com/office/powerpoint/2010/main" val="2814081717"/>
      </p:ext>
    </p:extLst>
  </p:cSld>
  <p:clrMapOvr>
    <a:masterClrMapping/>
  </p:clrMapOvr>
</p:sld>
</file>

<file path=ppt/slides/slide14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652C14-5F1F-4BD0-BB11-41EC9F052B5D}"/>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BD7EEF5A-519D-4A77-A1B6-B47B0A1D56F2}"/>
              </a:ext>
            </a:extLst>
          </p:cNvPr>
          <p:cNvSpPr>
            <a:spLocks noGrp="1"/>
          </p:cNvSpPr>
          <p:nvPr>
            <p:ph type="body" sz="quarter" idx="10"/>
          </p:nvPr>
        </p:nvSpPr>
        <p:spPr>
          <a:xfrm>
            <a:off x="0" y="5815013"/>
            <a:ext cx="9144000" cy="1036362"/>
          </a:xfrm>
        </p:spPr>
        <p:txBody>
          <a:bodyPr/>
          <a:lstStyle/>
          <a:p>
            <a:r>
              <a:rPr lang="ar-EG" sz="3300" dirty="0"/>
              <a:t>تين تي هواري بين ميفي: اوتي ابروس طاتيس اتين هوت: ناهرين بين شويس ايسوس  بى اخرستوس: انتيف كانين نوفي نان ايفول.</a:t>
            </a:r>
          </a:p>
        </p:txBody>
      </p:sp>
      <p:sp>
        <p:nvSpPr>
          <p:cNvPr id="4" name="Text Placeholder 3">
            <a:extLst>
              <a:ext uri="{FF2B5EF4-FFF2-40B4-BE49-F238E27FC236}">
                <a16:creationId xmlns:a16="http://schemas.microsoft.com/office/drawing/2014/main" id="{9F8E20E9-AFF2-40D5-B225-E8F881E6956F}"/>
              </a:ext>
            </a:extLst>
          </p:cNvPr>
          <p:cNvSpPr>
            <a:spLocks noGrp="1"/>
          </p:cNvSpPr>
          <p:nvPr>
            <p:ph type="body" sz="quarter" idx="11"/>
          </p:nvPr>
        </p:nvSpPr>
        <p:spPr>
          <a:xfrm>
            <a:off x="0" y="3710609"/>
            <a:ext cx="9144000" cy="1068042"/>
          </a:xfrm>
        </p:spPr>
        <p:txBody>
          <a:bodyPr/>
          <a:lstStyle/>
          <a:p>
            <a:r>
              <a:rPr lang="ar-EG" dirty="0"/>
              <a:t>نسألك أذكرينا، أيتها الشفيعة المؤتمنة، أمام ربنا يسوع المسيح، ليغفر لنا خطايانا.</a:t>
            </a:r>
          </a:p>
          <a:p>
            <a:endParaRPr lang="en-GB" dirty="0"/>
          </a:p>
        </p:txBody>
      </p:sp>
      <p:sp>
        <p:nvSpPr>
          <p:cNvPr id="5" name="Text Placeholder 4">
            <a:extLst>
              <a:ext uri="{FF2B5EF4-FFF2-40B4-BE49-F238E27FC236}">
                <a16:creationId xmlns:a16="http://schemas.microsoft.com/office/drawing/2014/main" id="{00677F1A-2945-4A07-B545-F8429ECF58BA}"/>
              </a:ext>
            </a:extLst>
          </p:cNvPr>
          <p:cNvSpPr>
            <a:spLocks noGrp="1"/>
          </p:cNvSpPr>
          <p:nvPr>
            <p:ph type="body" sz="quarter" idx="12"/>
          </p:nvPr>
        </p:nvSpPr>
        <p:spPr>
          <a:xfrm>
            <a:off x="0" y="4778651"/>
            <a:ext cx="9144000" cy="1036362"/>
          </a:xfrm>
        </p:spPr>
        <p:txBody>
          <a:bodyPr/>
          <a:lstStyle/>
          <a:p>
            <a:r>
              <a:rPr lang="en-GB" sz="3600" dirty="0"/>
              <a:t>Ten]</a:t>
            </a:r>
            <a:r>
              <a:rPr lang="en-GB" sz="3600" dirty="0" err="1"/>
              <a:t>ho</a:t>
            </a:r>
            <a:r>
              <a:rPr lang="en-GB" sz="3600" dirty="0"/>
              <a:t> </a:t>
            </a:r>
            <a:r>
              <a:rPr lang="en-GB" sz="3600" dirty="0" err="1"/>
              <a:t>aripenmeu`i</a:t>
            </a:r>
            <a:r>
              <a:rPr lang="en-GB" sz="3600" dirty="0"/>
              <a:t>@ `w ]`</a:t>
            </a:r>
            <a:r>
              <a:rPr lang="en-GB" sz="3600" dirty="0" err="1"/>
              <a:t>proctatyc</a:t>
            </a:r>
            <a:r>
              <a:rPr lang="en-GB" sz="3600" dirty="0"/>
              <a:t> `</a:t>
            </a:r>
            <a:r>
              <a:rPr lang="en-GB" sz="3600" dirty="0" err="1"/>
              <a:t>etenhot</a:t>
            </a:r>
            <a:r>
              <a:rPr lang="en-GB" sz="3600" dirty="0"/>
              <a:t>@ </a:t>
            </a:r>
            <a:r>
              <a:rPr lang="en-GB" sz="3600" dirty="0" err="1"/>
              <a:t>nahren</a:t>
            </a:r>
            <a:r>
              <a:rPr lang="en-GB" sz="3600" dirty="0"/>
              <a:t> pen=o=c I=y=c P=,=c@ `</a:t>
            </a:r>
            <a:r>
              <a:rPr lang="en-GB" sz="3600" dirty="0" err="1"/>
              <a:t>ntef,a</a:t>
            </a:r>
            <a:r>
              <a:rPr lang="en-GB" sz="3600" dirty="0"/>
              <a:t> </a:t>
            </a:r>
            <a:r>
              <a:rPr lang="en-GB" sz="3600" dirty="0" err="1"/>
              <a:t>nennobi</a:t>
            </a:r>
            <a:r>
              <a:rPr lang="en-GB" sz="3600" dirty="0"/>
              <a:t> nan `</a:t>
            </a:r>
            <a:r>
              <a:rPr lang="en-GB" sz="3600" dirty="0" err="1"/>
              <a:t>ebol</a:t>
            </a:r>
            <a:r>
              <a:rPr lang="en-GB" sz="3600" dirty="0"/>
              <a:t>.</a:t>
            </a:r>
          </a:p>
        </p:txBody>
      </p:sp>
    </p:spTree>
    <p:extLst>
      <p:ext uri="{BB962C8B-B14F-4D97-AF65-F5344CB8AC3E}">
        <p14:creationId xmlns:p14="http://schemas.microsoft.com/office/powerpoint/2010/main" val="3489750995"/>
      </p:ext>
    </p:extLst>
  </p:cSld>
  <p:clrMapOvr>
    <a:masterClrMapping/>
  </p:clrMapOvr>
</p:sld>
</file>

<file path=ppt/slides/slide14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A2E5A-9DE6-4BAE-B0B4-ABFFC64C2050}"/>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FE5DE235-22BD-43D5-BBDC-829F7091F4CB}"/>
              </a:ext>
            </a:extLst>
          </p:cNvPr>
          <p:cNvSpPr>
            <a:spLocks noGrp="1"/>
          </p:cNvSpPr>
          <p:nvPr>
            <p:ph type="body" sz="quarter" idx="10"/>
          </p:nvPr>
        </p:nvSpPr>
        <p:spPr>
          <a:xfrm>
            <a:off x="0" y="5661635"/>
            <a:ext cx="9144000" cy="1189740"/>
          </a:xfrm>
        </p:spPr>
        <p:txBody>
          <a:bodyPr/>
          <a:lstStyle/>
          <a:p>
            <a:r>
              <a:rPr lang="ar-EG" sz="3800" dirty="0"/>
              <a:t>شيرى ثي إثميه إن إهموت: تي بارثينوس إن آتثوليب: تي اسكيني إن آتمونك إن چيج: بي آهو إنتيه تي ميثمي.</a:t>
            </a:r>
          </a:p>
        </p:txBody>
      </p:sp>
      <p:sp>
        <p:nvSpPr>
          <p:cNvPr id="4" name="Text Placeholder 3">
            <a:extLst>
              <a:ext uri="{FF2B5EF4-FFF2-40B4-BE49-F238E27FC236}">
                <a16:creationId xmlns:a16="http://schemas.microsoft.com/office/drawing/2014/main" id="{A87EF3DC-46B4-4FD0-82B3-6693CE980410}"/>
              </a:ext>
            </a:extLst>
          </p:cNvPr>
          <p:cNvSpPr>
            <a:spLocks noGrp="1"/>
          </p:cNvSpPr>
          <p:nvPr>
            <p:ph type="body" sz="quarter" idx="11"/>
          </p:nvPr>
        </p:nvSpPr>
        <p:spPr>
          <a:xfrm>
            <a:off x="0" y="3710609"/>
            <a:ext cx="9144000" cy="974713"/>
          </a:xfrm>
        </p:spPr>
        <p:txBody>
          <a:bodyPr/>
          <a:lstStyle/>
          <a:p>
            <a:r>
              <a:rPr lang="ar-EG" sz="3600" dirty="0"/>
              <a:t>السلام للممتلئة نعمة، العذراء غير الدنسة، القبة غير المصنوعة، بالأيدى كنز البر.</a:t>
            </a:r>
          </a:p>
        </p:txBody>
      </p:sp>
      <p:sp>
        <p:nvSpPr>
          <p:cNvPr id="5" name="Text Placeholder 4">
            <a:extLst>
              <a:ext uri="{FF2B5EF4-FFF2-40B4-BE49-F238E27FC236}">
                <a16:creationId xmlns:a16="http://schemas.microsoft.com/office/drawing/2014/main" id="{2439EDB7-F8DB-4A15-8123-19B32EE3E89C}"/>
              </a:ext>
            </a:extLst>
          </p:cNvPr>
          <p:cNvSpPr>
            <a:spLocks noGrp="1"/>
          </p:cNvSpPr>
          <p:nvPr>
            <p:ph type="body" sz="quarter" idx="12"/>
          </p:nvPr>
        </p:nvSpPr>
        <p:spPr>
          <a:xfrm>
            <a:off x="0" y="4685322"/>
            <a:ext cx="9144000" cy="976313"/>
          </a:xfrm>
        </p:spPr>
        <p:txBody>
          <a:bodyPr/>
          <a:lstStyle/>
          <a:p>
            <a:r>
              <a:rPr lang="en-GB" sz="3800" dirty="0"/>
              <a:t>&lt;ere ;</a:t>
            </a:r>
            <a:r>
              <a:rPr lang="en-GB" sz="3800" dirty="0" err="1"/>
              <a:t>y`e;meh</a:t>
            </a:r>
            <a:r>
              <a:rPr lang="en-GB" sz="3800" dirty="0"/>
              <a:t> `</a:t>
            </a:r>
            <a:r>
              <a:rPr lang="en-GB" sz="3800" dirty="0" err="1"/>
              <a:t>n`hmot</a:t>
            </a:r>
            <a:r>
              <a:rPr lang="en-GB" sz="3800" dirty="0"/>
              <a:t>@ ]</a:t>
            </a:r>
            <a:r>
              <a:rPr lang="en-GB" sz="3800" dirty="0" err="1"/>
              <a:t>Par;enoc</a:t>
            </a:r>
            <a:r>
              <a:rPr lang="en-GB" sz="3800" dirty="0"/>
              <a:t> `</a:t>
            </a:r>
            <a:r>
              <a:rPr lang="en-GB" sz="3800" dirty="0" err="1"/>
              <a:t>n`at;wleb</a:t>
            </a:r>
            <a:r>
              <a:rPr lang="en-GB" sz="3800" dirty="0"/>
              <a:t>@ ]`</a:t>
            </a:r>
            <a:r>
              <a:rPr lang="en-GB" sz="3800" dirty="0" err="1"/>
              <a:t>ckyny</a:t>
            </a:r>
            <a:r>
              <a:rPr lang="en-GB" sz="3800" dirty="0"/>
              <a:t> `</a:t>
            </a:r>
            <a:r>
              <a:rPr lang="en-GB" sz="3800" dirty="0" err="1"/>
              <a:t>n`a;mounk</a:t>
            </a:r>
            <a:r>
              <a:rPr lang="en-GB" sz="3800" dirty="0"/>
              <a:t> `</a:t>
            </a:r>
            <a:r>
              <a:rPr lang="en-GB" sz="3800" dirty="0" err="1"/>
              <a:t>njij</a:t>
            </a:r>
            <a:r>
              <a:rPr lang="en-GB" sz="3800" dirty="0"/>
              <a:t>@ </a:t>
            </a:r>
            <a:r>
              <a:rPr lang="en-GB" sz="3800" dirty="0" err="1"/>
              <a:t>pi`aho</a:t>
            </a:r>
            <a:r>
              <a:rPr lang="en-GB" sz="3800" dirty="0"/>
              <a:t> `</a:t>
            </a:r>
            <a:r>
              <a:rPr lang="en-GB" sz="3800" dirty="0" err="1"/>
              <a:t>nte</a:t>
            </a:r>
            <a:r>
              <a:rPr lang="en-GB" sz="3800" dirty="0"/>
              <a:t> ]</a:t>
            </a:r>
            <a:r>
              <a:rPr lang="en-GB" sz="3800" dirty="0" err="1"/>
              <a:t>me;myi</a:t>
            </a:r>
            <a:r>
              <a:rPr lang="en-GB" sz="3800" dirty="0"/>
              <a:t>.</a:t>
            </a:r>
          </a:p>
        </p:txBody>
      </p:sp>
    </p:spTree>
    <p:extLst>
      <p:ext uri="{BB962C8B-B14F-4D97-AF65-F5344CB8AC3E}">
        <p14:creationId xmlns:p14="http://schemas.microsoft.com/office/powerpoint/2010/main" val="2719757049"/>
      </p:ext>
    </p:extLst>
  </p:cSld>
  <p:clrMapOvr>
    <a:masterClrMapping/>
  </p:clrMapOvr>
</p:sld>
</file>

<file path=ppt/slides/slide14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944BD-62A6-48BD-89EB-376FD72E7AC3}"/>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869A68B9-8E93-48D6-8F47-E1C58FA1B901}"/>
              </a:ext>
            </a:extLst>
          </p:cNvPr>
          <p:cNvSpPr>
            <a:spLocks noGrp="1"/>
          </p:cNvSpPr>
          <p:nvPr>
            <p:ph type="body" sz="quarter" idx="10"/>
          </p:nvPr>
        </p:nvSpPr>
        <p:spPr>
          <a:xfrm>
            <a:off x="0" y="5614989"/>
            <a:ext cx="9144000" cy="1236386"/>
          </a:xfrm>
        </p:spPr>
        <p:txBody>
          <a:bodyPr/>
          <a:lstStyle/>
          <a:p>
            <a:r>
              <a:rPr lang="ar-EG" sz="3400" dirty="0"/>
              <a:t>شيرى تي إتشرومبي إثنيه سوس: ثي إيطاس هيشين نوفي نان: إن تي هيريني إنتيه إفنوتي: ثي إيطاس شوبي شا ني رومي.</a:t>
            </a:r>
          </a:p>
        </p:txBody>
      </p:sp>
      <p:sp>
        <p:nvSpPr>
          <p:cNvPr id="4" name="Text Placeholder 3">
            <a:extLst>
              <a:ext uri="{FF2B5EF4-FFF2-40B4-BE49-F238E27FC236}">
                <a16:creationId xmlns:a16="http://schemas.microsoft.com/office/drawing/2014/main" id="{562829A9-397C-4CAE-B6F3-6A284801E53B}"/>
              </a:ext>
            </a:extLst>
          </p:cNvPr>
          <p:cNvSpPr>
            <a:spLocks noGrp="1"/>
          </p:cNvSpPr>
          <p:nvPr>
            <p:ph type="body" sz="quarter" idx="11"/>
          </p:nvPr>
        </p:nvSpPr>
        <p:spPr/>
        <p:txBody>
          <a:bodyPr anchor="ctr"/>
          <a:lstStyle/>
          <a:p>
            <a:r>
              <a:rPr lang="ar-EG" sz="3300" dirty="0"/>
              <a:t>السلام للحمامة الحسنة، التي بشرتنا، بسلام الله، الذى صار للبشر.</a:t>
            </a:r>
          </a:p>
        </p:txBody>
      </p:sp>
      <p:sp>
        <p:nvSpPr>
          <p:cNvPr id="5" name="Text Placeholder 4">
            <a:extLst>
              <a:ext uri="{FF2B5EF4-FFF2-40B4-BE49-F238E27FC236}">
                <a16:creationId xmlns:a16="http://schemas.microsoft.com/office/drawing/2014/main" id="{A67ADC32-C8B1-415C-A49A-A698491B3D5A}"/>
              </a:ext>
            </a:extLst>
          </p:cNvPr>
          <p:cNvSpPr>
            <a:spLocks noGrp="1"/>
          </p:cNvSpPr>
          <p:nvPr>
            <p:ph type="body" sz="quarter" idx="12"/>
          </p:nvPr>
        </p:nvSpPr>
        <p:spPr>
          <a:xfrm>
            <a:off x="0" y="4426225"/>
            <a:ext cx="9144000" cy="1188763"/>
          </a:xfrm>
        </p:spPr>
        <p:txBody>
          <a:bodyPr/>
          <a:lstStyle/>
          <a:p>
            <a:r>
              <a:rPr lang="en-GB" sz="3800" dirty="0"/>
              <a:t>&lt;ere ]`[</a:t>
            </a:r>
            <a:r>
              <a:rPr lang="en-GB" sz="3800" dirty="0" err="1"/>
              <a:t>rompi</a:t>
            </a:r>
            <a:r>
              <a:rPr lang="en-GB" sz="3800" dirty="0"/>
              <a:t> </a:t>
            </a:r>
            <a:r>
              <a:rPr lang="en-GB" sz="3800" dirty="0" err="1"/>
              <a:t>e;necwc</a:t>
            </a:r>
            <a:r>
              <a:rPr lang="en-GB" sz="3800" dirty="0"/>
              <a:t>@ ;</a:t>
            </a:r>
            <a:r>
              <a:rPr lang="en-GB" sz="3800" dirty="0" err="1"/>
              <a:t>y`etachisennoufi</a:t>
            </a:r>
            <a:r>
              <a:rPr lang="en-GB" sz="3800" dirty="0"/>
              <a:t> nan</a:t>
            </a:r>
            <a:r>
              <a:rPr lang="ar-EG" sz="3800" dirty="0"/>
              <a:t> </a:t>
            </a:r>
            <a:r>
              <a:rPr lang="en-GB" sz="3800" dirty="0"/>
              <a:t>@ `n]</a:t>
            </a:r>
            <a:r>
              <a:rPr lang="en-GB" sz="3800" dirty="0" err="1"/>
              <a:t>hiryny</a:t>
            </a:r>
            <a:r>
              <a:rPr lang="en-GB" sz="3800" dirty="0"/>
              <a:t> `</a:t>
            </a:r>
            <a:r>
              <a:rPr lang="en-GB" sz="3800" dirty="0" err="1"/>
              <a:t>nte</a:t>
            </a:r>
            <a:r>
              <a:rPr lang="en-GB" sz="3800" dirty="0"/>
              <a:t> V]@ ;</a:t>
            </a:r>
            <a:r>
              <a:rPr lang="en-GB" sz="3800" dirty="0" err="1"/>
              <a:t>y`etacswpi</a:t>
            </a:r>
            <a:r>
              <a:rPr lang="en-GB" sz="3800" dirty="0"/>
              <a:t> </a:t>
            </a:r>
            <a:r>
              <a:rPr lang="en-GB" sz="3800" dirty="0" err="1"/>
              <a:t>sa</a:t>
            </a:r>
            <a:r>
              <a:rPr lang="en-GB" sz="3800" dirty="0"/>
              <a:t> </a:t>
            </a:r>
            <a:r>
              <a:rPr lang="en-GB" sz="3800" dirty="0" err="1"/>
              <a:t>nirwmi</a:t>
            </a:r>
            <a:r>
              <a:rPr lang="en-GB" sz="3800" dirty="0"/>
              <a:t>.</a:t>
            </a:r>
          </a:p>
        </p:txBody>
      </p:sp>
    </p:spTree>
    <p:extLst>
      <p:ext uri="{BB962C8B-B14F-4D97-AF65-F5344CB8AC3E}">
        <p14:creationId xmlns:p14="http://schemas.microsoft.com/office/powerpoint/2010/main" val="1999898833"/>
      </p:ext>
    </p:extLst>
  </p:cSld>
  <p:clrMapOvr>
    <a:masterClrMapping/>
  </p:clrMapOvr>
</p:sld>
</file>

<file path=ppt/slides/slide14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E04B25-D56A-4FC4-A826-39584E433D66}"/>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FDD884C8-DCF3-4295-9E8C-FCA3841C505D}"/>
              </a:ext>
            </a:extLst>
          </p:cNvPr>
          <p:cNvSpPr>
            <a:spLocks noGrp="1"/>
          </p:cNvSpPr>
          <p:nvPr>
            <p:ph type="body" sz="quarter" idx="10"/>
          </p:nvPr>
        </p:nvSpPr>
        <p:spPr/>
        <p:txBody>
          <a:bodyPr/>
          <a:lstStyle/>
          <a:p>
            <a:r>
              <a:rPr lang="ar-EG" sz="3600" dirty="0"/>
              <a:t>شيرى إثماڤ إمفي إيطاف إر رومي: خين بيف أوؤش إممين إمموف: نيم إبتي ماتي بيف يوت: نيم بي إبنيڤما إثؤواب.</a:t>
            </a:r>
          </a:p>
        </p:txBody>
      </p:sp>
      <p:sp>
        <p:nvSpPr>
          <p:cNvPr id="4" name="Text Placeholder 3">
            <a:extLst>
              <a:ext uri="{FF2B5EF4-FFF2-40B4-BE49-F238E27FC236}">
                <a16:creationId xmlns:a16="http://schemas.microsoft.com/office/drawing/2014/main" id="{4B201365-9B08-46FA-AEB0-DFB61E7867AB}"/>
              </a:ext>
            </a:extLst>
          </p:cNvPr>
          <p:cNvSpPr>
            <a:spLocks noGrp="1"/>
          </p:cNvSpPr>
          <p:nvPr>
            <p:ph type="body" sz="quarter" idx="11"/>
          </p:nvPr>
        </p:nvSpPr>
        <p:spPr>
          <a:xfrm>
            <a:off x="0" y="3710610"/>
            <a:ext cx="9144000" cy="561354"/>
          </a:xfrm>
        </p:spPr>
        <p:txBody>
          <a:bodyPr anchor="ctr"/>
          <a:lstStyle/>
          <a:p>
            <a:r>
              <a:rPr lang="ar-EG" sz="3400" dirty="0"/>
              <a:t>السلام لأم المتأنس، بإرادتِهِ وحده، ومسرة أبيه، والروح القدس.</a:t>
            </a:r>
          </a:p>
        </p:txBody>
      </p:sp>
      <p:sp>
        <p:nvSpPr>
          <p:cNvPr id="5" name="Text Placeholder 4">
            <a:extLst>
              <a:ext uri="{FF2B5EF4-FFF2-40B4-BE49-F238E27FC236}">
                <a16:creationId xmlns:a16="http://schemas.microsoft.com/office/drawing/2014/main" id="{C42C5074-8C63-44AD-828C-BF08E77D4A94}"/>
              </a:ext>
            </a:extLst>
          </p:cNvPr>
          <p:cNvSpPr>
            <a:spLocks noGrp="1"/>
          </p:cNvSpPr>
          <p:nvPr>
            <p:ph type="body" sz="quarter" idx="12"/>
          </p:nvPr>
        </p:nvSpPr>
        <p:spPr>
          <a:xfrm>
            <a:off x="0" y="4271964"/>
            <a:ext cx="9144000" cy="1189740"/>
          </a:xfrm>
        </p:spPr>
        <p:txBody>
          <a:bodyPr/>
          <a:lstStyle/>
          <a:p>
            <a:r>
              <a:rPr lang="pt-BR" sz="3800" dirty="0"/>
              <a:t>&lt;ere `;mau `mvy`etaf`errwmi@ qen</a:t>
            </a:r>
            <a:r>
              <a:rPr lang="ar-EG" sz="3800" dirty="0"/>
              <a:t> </a:t>
            </a:r>
            <a:r>
              <a:rPr lang="pt-BR" sz="3800" dirty="0"/>
              <a:t>pefouws `mmin `mmof@ nem `p]ma] `Pefiwt@ nem pi`P=n=a =e=;=u.</a:t>
            </a:r>
            <a:endParaRPr lang="en-GB" sz="3800" dirty="0"/>
          </a:p>
        </p:txBody>
      </p:sp>
    </p:spTree>
    <p:extLst>
      <p:ext uri="{BB962C8B-B14F-4D97-AF65-F5344CB8AC3E}">
        <p14:creationId xmlns:p14="http://schemas.microsoft.com/office/powerpoint/2010/main" val="950953563"/>
      </p:ext>
    </p:extLst>
  </p:cSld>
  <p:clrMapOvr>
    <a:masterClrMapping/>
  </p:clrMapOvr>
</p:sld>
</file>

<file path=ppt/slides/slide14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8D316-434E-4FAC-A3F9-D14CF6DABD48}"/>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C1417CA2-3B33-40AF-931E-D04D07F63AA6}"/>
              </a:ext>
            </a:extLst>
          </p:cNvPr>
          <p:cNvSpPr>
            <a:spLocks noGrp="1"/>
          </p:cNvSpPr>
          <p:nvPr>
            <p:ph type="body" sz="quarter" idx="10"/>
          </p:nvPr>
        </p:nvSpPr>
        <p:spPr/>
        <p:txBody>
          <a:bodyPr/>
          <a:lstStyle/>
          <a:p>
            <a:r>
              <a:rPr lang="ar-EG" dirty="0"/>
              <a:t>شيرى بي إستامنوس </a:t>
            </a:r>
            <a:br>
              <a:rPr lang="ar-EG" dirty="0"/>
            </a:br>
            <a:r>
              <a:rPr lang="ar-EG" dirty="0"/>
              <a:t>إن نوب: إريه بي مان ناهيب إنخيتف: </a:t>
            </a:r>
            <a:endParaRPr lang="en-GB" dirty="0"/>
          </a:p>
        </p:txBody>
      </p:sp>
      <p:sp>
        <p:nvSpPr>
          <p:cNvPr id="4" name="Text Placeholder 3">
            <a:extLst>
              <a:ext uri="{FF2B5EF4-FFF2-40B4-BE49-F238E27FC236}">
                <a16:creationId xmlns:a16="http://schemas.microsoft.com/office/drawing/2014/main" id="{8595F2AE-F3FE-4BE7-AF66-C819A04F231A}"/>
              </a:ext>
            </a:extLst>
          </p:cNvPr>
          <p:cNvSpPr>
            <a:spLocks noGrp="1"/>
          </p:cNvSpPr>
          <p:nvPr>
            <p:ph type="body" sz="quarter" idx="11"/>
          </p:nvPr>
        </p:nvSpPr>
        <p:spPr/>
        <p:txBody>
          <a:bodyPr anchor="ctr"/>
          <a:lstStyle/>
          <a:p>
            <a:r>
              <a:rPr lang="ar-EG" dirty="0"/>
              <a:t>السلام للقسط الذهبي، المخفي فيه المَن، </a:t>
            </a:r>
            <a:endParaRPr lang="en-GB" dirty="0"/>
          </a:p>
        </p:txBody>
      </p:sp>
      <p:sp>
        <p:nvSpPr>
          <p:cNvPr id="5" name="Text Placeholder 4">
            <a:extLst>
              <a:ext uri="{FF2B5EF4-FFF2-40B4-BE49-F238E27FC236}">
                <a16:creationId xmlns:a16="http://schemas.microsoft.com/office/drawing/2014/main" id="{ED59FE8B-785E-4D40-89D6-110E455CB9F7}"/>
              </a:ext>
            </a:extLst>
          </p:cNvPr>
          <p:cNvSpPr>
            <a:spLocks noGrp="1"/>
          </p:cNvSpPr>
          <p:nvPr>
            <p:ph type="body" sz="quarter" idx="12"/>
          </p:nvPr>
        </p:nvSpPr>
        <p:spPr/>
        <p:txBody>
          <a:bodyPr/>
          <a:lstStyle/>
          <a:p>
            <a:r>
              <a:rPr lang="en-GB" sz="4400" dirty="0"/>
              <a:t>&lt;ere </a:t>
            </a:r>
            <a:r>
              <a:rPr lang="en-GB" sz="4400" dirty="0" err="1"/>
              <a:t>pi`ctamnoc</a:t>
            </a:r>
            <a:r>
              <a:rPr lang="en-GB" sz="4400" dirty="0"/>
              <a:t> `</a:t>
            </a:r>
            <a:r>
              <a:rPr lang="en-GB" sz="4400" dirty="0" err="1"/>
              <a:t>nnoub</a:t>
            </a:r>
            <a:r>
              <a:rPr lang="en-GB" sz="4400" dirty="0"/>
              <a:t>@ `ere </a:t>
            </a:r>
            <a:r>
              <a:rPr lang="en-GB" sz="4400" dirty="0" err="1"/>
              <a:t>piManna</a:t>
            </a:r>
            <a:r>
              <a:rPr lang="en-GB" sz="4400" dirty="0"/>
              <a:t> </a:t>
            </a:r>
            <a:r>
              <a:rPr lang="en-GB" sz="4400" dirty="0" err="1"/>
              <a:t>hyp</a:t>
            </a:r>
            <a:r>
              <a:rPr lang="en-GB" sz="4400" dirty="0"/>
              <a:t> `</a:t>
            </a:r>
            <a:r>
              <a:rPr lang="en-GB" sz="4400" dirty="0" err="1"/>
              <a:t>nqytf</a:t>
            </a:r>
            <a:r>
              <a:rPr lang="en-GB" sz="4400" dirty="0"/>
              <a:t>@</a:t>
            </a:r>
          </a:p>
        </p:txBody>
      </p:sp>
    </p:spTree>
    <p:extLst>
      <p:ext uri="{BB962C8B-B14F-4D97-AF65-F5344CB8AC3E}">
        <p14:creationId xmlns:p14="http://schemas.microsoft.com/office/powerpoint/2010/main" val="3808978325"/>
      </p:ext>
    </p:extLst>
  </p:cSld>
  <p:clrMapOvr>
    <a:masterClrMapping/>
  </p:clrMapOvr>
</p:sld>
</file>

<file path=ppt/slides/slide14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5CAA5C-6EE0-4455-9341-23487420EADA}"/>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3AF553B0-450B-4B9E-AA8E-792B31338184}"/>
              </a:ext>
            </a:extLst>
          </p:cNvPr>
          <p:cNvSpPr>
            <a:spLocks noGrp="1"/>
          </p:cNvSpPr>
          <p:nvPr>
            <p:ph type="body" sz="quarter" idx="10"/>
          </p:nvPr>
        </p:nvSpPr>
        <p:spPr/>
        <p:txBody>
          <a:bodyPr/>
          <a:lstStyle/>
          <a:p>
            <a:r>
              <a:rPr lang="ar-EG" dirty="0"/>
              <a:t>نيم بي إشڤوت إنشيه إمبيڤ كينون: إيطا مويسيس ميش تي بيترا إنخيتف.</a:t>
            </a:r>
            <a:endParaRPr lang="en-GB" dirty="0"/>
          </a:p>
        </p:txBody>
      </p:sp>
      <p:sp>
        <p:nvSpPr>
          <p:cNvPr id="4" name="Text Placeholder 3">
            <a:extLst>
              <a:ext uri="{FF2B5EF4-FFF2-40B4-BE49-F238E27FC236}">
                <a16:creationId xmlns:a16="http://schemas.microsoft.com/office/drawing/2014/main" id="{A912FB6B-E801-4A7C-B153-8E39E557425A}"/>
              </a:ext>
            </a:extLst>
          </p:cNvPr>
          <p:cNvSpPr>
            <a:spLocks noGrp="1"/>
          </p:cNvSpPr>
          <p:nvPr>
            <p:ph type="body" sz="quarter" idx="11"/>
          </p:nvPr>
        </p:nvSpPr>
        <p:spPr/>
        <p:txBody>
          <a:bodyPr anchor="ctr"/>
          <a:lstStyle/>
          <a:p>
            <a:r>
              <a:rPr lang="ar-EG" sz="3800" dirty="0"/>
              <a:t>وعصا الخشب اللوزي، التي ضرب بها موسى الصخرة.</a:t>
            </a:r>
            <a:endParaRPr lang="en-GB" sz="3800" dirty="0"/>
          </a:p>
        </p:txBody>
      </p:sp>
      <p:sp>
        <p:nvSpPr>
          <p:cNvPr id="5" name="Text Placeholder 4">
            <a:extLst>
              <a:ext uri="{FF2B5EF4-FFF2-40B4-BE49-F238E27FC236}">
                <a16:creationId xmlns:a16="http://schemas.microsoft.com/office/drawing/2014/main" id="{5FE6169C-B1ED-42EC-9D65-C887AC9489F0}"/>
              </a:ext>
            </a:extLst>
          </p:cNvPr>
          <p:cNvSpPr>
            <a:spLocks noGrp="1"/>
          </p:cNvSpPr>
          <p:nvPr>
            <p:ph type="body" sz="quarter" idx="12"/>
          </p:nvPr>
        </p:nvSpPr>
        <p:spPr/>
        <p:txBody>
          <a:bodyPr/>
          <a:lstStyle/>
          <a:p>
            <a:r>
              <a:rPr lang="en-GB" dirty="0" err="1"/>
              <a:t>nem</a:t>
            </a:r>
            <a:r>
              <a:rPr lang="en-GB" dirty="0"/>
              <a:t> </a:t>
            </a:r>
            <a:r>
              <a:rPr lang="en-GB" dirty="0" err="1"/>
              <a:t>pi`sbwt</a:t>
            </a:r>
            <a:r>
              <a:rPr lang="en-GB" dirty="0"/>
              <a:t> `</a:t>
            </a:r>
            <a:r>
              <a:rPr lang="en-GB" dirty="0" err="1"/>
              <a:t>nse</a:t>
            </a:r>
            <a:r>
              <a:rPr lang="en-GB" dirty="0"/>
              <a:t> `</a:t>
            </a:r>
            <a:r>
              <a:rPr lang="en-GB" dirty="0" err="1"/>
              <a:t>mpeukinwn</a:t>
            </a:r>
            <a:r>
              <a:rPr lang="en-GB" dirty="0"/>
              <a:t>@ `eta </a:t>
            </a:r>
            <a:br>
              <a:rPr lang="en-GB" dirty="0"/>
            </a:br>
            <a:r>
              <a:rPr lang="en-GB" dirty="0" err="1"/>
              <a:t>Mwucyc</a:t>
            </a:r>
            <a:r>
              <a:rPr lang="en-GB" dirty="0"/>
              <a:t> </a:t>
            </a:r>
            <a:r>
              <a:rPr lang="en-GB" dirty="0" err="1"/>
              <a:t>mes</a:t>
            </a:r>
            <a:r>
              <a:rPr lang="en-GB" dirty="0"/>
              <a:t> ]</a:t>
            </a:r>
            <a:r>
              <a:rPr lang="en-GB" dirty="0" err="1"/>
              <a:t>petra</a:t>
            </a:r>
            <a:r>
              <a:rPr lang="en-GB" dirty="0"/>
              <a:t> `</a:t>
            </a:r>
            <a:r>
              <a:rPr lang="en-GB" dirty="0" err="1"/>
              <a:t>nqytf</a:t>
            </a:r>
            <a:r>
              <a:rPr lang="en-GB" dirty="0"/>
              <a:t>.</a:t>
            </a:r>
          </a:p>
          <a:p>
            <a:endParaRPr lang="en-GB" dirty="0"/>
          </a:p>
        </p:txBody>
      </p:sp>
    </p:spTree>
    <p:extLst>
      <p:ext uri="{BB962C8B-B14F-4D97-AF65-F5344CB8AC3E}">
        <p14:creationId xmlns:p14="http://schemas.microsoft.com/office/powerpoint/2010/main" val="3813673765"/>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A33543-5DEB-4E74-B816-72B4148193BE}"/>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6D7465E0-E1E2-43DC-A873-3B74FBC5B8D5}"/>
              </a:ext>
            </a:extLst>
          </p:cNvPr>
          <p:cNvSpPr>
            <a:spLocks noGrp="1"/>
          </p:cNvSpPr>
          <p:nvPr>
            <p:ph type="body" sz="quarter" idx="10"/>
          </p:nvPr>
        </p:nvSpPr>
        <p:spPr/>
        <p:txBody>
          <a:bodyPr/>
          <a:lstStyle/>
          <a:p>
            <a:r>
              <a:rPr lang="ar-EG" sz="3600" dirty="0"/>
              <a:t>في إت تي إخريه إنساركس نيڤين إت أونخ: الليلويا چيه بيف ناي شوب شا إينيه.</a:t>
            </a:r>
          </a:p>
        </p:txBody>
      </p:sp>
      <p:sp>
        <p:nvSpPr>
          <p:cNvPr id="4" name="Text Placeholder 3">
            <a:extLst>
              <a:ext uri="{FF2B5EF4-FFF2-40B4-BE49-F238E27FC236}">
                <a16:creationId xmlns:a16="http://schemas.microsoft.com/office/drawing/2014/main" id="{95D3981E-49CA-4A0F-99C5-50ABF49ECB91}"/>
              </a:ext>
            </a:extLst>
          </p:cNvPr>
          <p:cNvSpPr>
            <a:spLocks noGrp="1"/>
          </p:cNvSpPr>
          <p:nvPr>
            <p:ph type="body" sz="quarter" idx="11"/>
          </p:nvPr>
        </p:nvSpPr>
        <p:spPr/>
        <p:txBody>
          <a:bodyPr/>
          <a:lstStyle/>
          <a:p>
            <a:r>
              <a:rPr lang="ar-EG" sz="3600" b="1" kern="1200" dirty="0">
                <a:solidFill>
                  <a:schemeClr val="bg1"/>
                </a:solidFill>
                <a:latin typeface="Times New Roman" pitchFamily="18" charset="0"/>
                <a:ea typeface="+mn-ea"/>
                <a:cs typeface="Times New Roman" pitchFamily="18" charset="0"/>
              </a:rPr>
              <a:t>الذي يعطي طعامًا لكل جسد حي، هلليلويا لأن إلى الأبد رحمته.</a:t>
            </a:r>
          </a:p>
        </p:txBody>
      </p:sp>
      <p:sp>
        <p:nvSpPr>
          <p:cNvPr id="5" name="Text Placeholder 4">
            <a:extLst>
              <a:ext uri="{FF2B5EF4-FFF2-40B4-BE49-F238E27FC236}">
                <a16:creationId xmlns:a16="http://schemas.microsoft.com/office/drawing/2014/main" id="{65078CB3-482D-4F13-9E52-465EEAD83D6D}"/>
              </a:ext>
            </a:extLst>
          </p:cNvPr>
          <p:cNvSpPr>
            <a:spLocks noGrp="1"/>
          </p:cNvSpPr>
          <p:nvPr>
            <p:ph type="body" sz="quarter" idx="12"/>
          </p:nvPr>
        </p:nvSpPr>
        <p:spPr>
          <a:xfrm>
            <a:off x="0" y="4464740"/>
            <a:ext cx="9144000" cy="1189740"/>
          </a:xfrm>
        </p:spPr>
        <p:txBody>
          <a:bodyPr/>
          <a:lstStyle/>
          <a:p>
            <a:r>
              <a:rPr lang="en-GB" dirty="0" err="1"/>
              <a:t>Vyet</a:t>
            </a:r>
            <a:r>
              <a:rPr lang="en-GB" dirty="0"/>
              <a:t>] `</a:t>
            </a:r>
            <a:r>
              <a:rPr lang="en-GB" dirty="0" err="1"/>
              <a:t>qre</a:t>
            </a:r>
            <a:r>
              <a:rPr lang="en-GB" dirty="0"/>
              <a:t> `</a:t>
            </a:r>
            <a:r>
              <a:rPr lang="en-GB" dirty="0" err="1"/>
              <a:t>ncarx</a:t>
            </a:r>
            <a:r>
              <a:rPr lang="en-GB" dirty="0"/>
              <a:t> </a:t>
            </a:r>
            <a:r>
              <a:rPr lang="en-GB" dirty="0" err="1"/>
              <a:t>niben</a:t>
            </a:r>
            <a:r>
              <a:rPr lang="en-GB" dirty="0"/>
              <a:t> </a:t>
            </a:r>
            <a:r>
              <a:rPr lang="en-GB" dirty="0" err="1"/>
              <a:t>etonq</a:t>
            </a:r>
            <a:r>
              <a:rPr lang="en-GB" dirty="0"/>
              <a:t>@ </a:t>
            </a:r>
            <a:r>
              <a:rPr lang="en-GB" dirty="0" err="1"/>
              <a:t>allyloui`a</a:t>
            </a:r>
            <a:r>
              <a:rPr lang="en-GB" dirty="0"/>
              <a:t> je </a:t>
            </a:r>
            <a:r>
              <a:rPr lang="en-GB" dirty="0" err="1"/>
              <a:t>pefnai</a:t>
            </a:r>
            <a:r>
              <a:rPr lang="en-GB" dirty="0"/>
              <a:t> sop </a:t>
            </a:r>
            <a:r>
              <a:rPr lang="en-GB" dirty="0" err="1"/>
              <a:t>sa</a:t>
            </a:r>
            <a:r>
              <a:rPr lang="en-GB" dirty="0"/>
              <a:t> `</a:t>
            </a:r>
            <a:r>
              <a:rPr lang="en-GB" dirty="0" err="1"/>
              <a:t>eneh</a:t>
            </a:r>
            <a:r>
              <a:rPr lang="en-GB" dirty="0"/>
              <a:t>.</a:t>
            </a:r>
          </a:p>
        </p:txBody>
      </p:sp>
    </p:spTree>
    <p:extLst>
      <p:ext uri="{BB962C8B-B14F-4D97-AF65-F5344CB8AC3E}">
        <p14:creationId xmlns:p14="http://schemas.microsoft.com/office/powerpoint/2010/main" val="3348547857"/>
      </p:ext>
    </p:extLst>
  </p:cSld>
  <p:clrMapOvr>
    <a:masterClrMapping/>
  </p:clrMapOvr>
</p:sld>
</file>

<file path=ppt/slides/slide14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78B5A8-A54C-4C90-BF82-98DC0E7AAF96}"/>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CF522909-7D4B-4F68-A8A5-B842E0911E59}"/>
              </a:ext>
            </a:extLst>
          </p:cNvPr>
          <p:cNvSpPr>
            <a:spLocks noGrp="1"/>
          </p:cNvSpPr>
          <p:nvPr>
            <p:ph type="body" sz="quarter" idx="10"/>
          </p:nvPr>
        </p:nvSpPr>
        <p:spPr>
          <a:xfrm>
            <a:off x="0" y="5757863"/>
            <a:ext cx="9144000" cy="1093512"/>
          </a:xfrm>
        </p:spPr>
        <p:txBody>
          <a:bodyPr/>
          <a:lstStyle/>
          <a:p>
            <a:r>
              <a:rPr lang="ar-EG" sz="3850" dirty="0"/>
              <a:t>شيرى كيه خاريتوميني: أوتي إترابيزا إم إبنيڤما تيكي: إت تي إم إبؤنخ إنؤون نيڤين: إثنا أووأوم إيڤول إنخيتس.</a:t>
            </a:r>
          </a:p>
        </p:txBody>
      </p:sp>
      <p:sp>
        <p:nvSpPr>
          <p:cNvPr id="4" name="Text Placeholder 3">
            <a:extLst>
              <a:ext uri="{FF2B5EF4-FFF2-40B4-BE49-F238E27FC236}">
                <a16:creationId xmlns:a16="http://schemas.microsoft.com/office/drawing/2014/main" id="{FB80BD01-1C02-4E56-ABB7-F248E4C6308D}"/>
              </a:ext>
            </a:extLst>
          </p:cNvPr>
          <p:cNvSpPr>
            <a:spLocks noGrp="1"/>
          </p:cNvSpPr>
          <p:nvPr>
            <p:ph type="body" sz="quarter" idx="11"/>
          </p:nvPr>
        </p:nvSpPr>
        <p:spPr/>
        <p:txBody>
          <a:bodyPr/>
          <a:lstStyle/>
          <a:p>
            <a:r>
              <a:rPr lang="ar-EG" sz="3600" dirty="0"/>
              <a:t>السلام للممتلئة نعمة، المائدة الروحية، التي تعطي الحياة، لكل من يأكل منها.</a:t>
            </a:r>
          </a:p>
        </p:txBody>
      </p:sp>
      <p:sp>
        <p:nvSpPr>
          <p:cNvPr id="5" name="Text Placeholder 4">
            <a:extLst>
              <a:ext uri="{FF2B5EF4-FFF2-40B4-BE49-F238E27FC236}">
                <a16:creationId xmlns:a16="http://schemas.microsoft.com/office/drawing/2014/main" id="{611BCF65-94FB-423C-A406-B2A92CA0D3B7}"/>
              </a:ext>
            </a:extLst>
          </p:cNvPr>
          <p:cNvSpPr>
            <a:spLocks noGrp="1"/>
          </p:cNvSpPr>
          <p:nvPr>
            <p:ph type="body" sz="quarter" idx="12"/>
          </p:nvPr>
        </p:nvSpPr>
        <p:spPr>
          <a:xfrm>
            <a:off x="0" y="4657724"/>
            <a:ext cx="9144000" cy="974449"/>
          </a:xfrm>
        </p:spPr>
        <p:txBody>
          <a:bodyPr/>
          <a:lstStyle/>
          <a:p>
            <a:r>
              <a:rPr lang="en-GB" sz="3800" dirty="0"/>
              <a:t>&lt;ere </a:t>
            </a:r>
            <a:r>
              <a:rPr lang="en-GB" sz="3800" dirty="0" err="1"/>
              <a:t>ke,aritwmeny</a:t>
            </a:r>
            <a:r>
              <a:rPr lang="en-GB" sz="3800" dirty="0"/>
              <a:t>@ `w ]`</a:t>
            </a:r>
            <a:r>
              <a:rPr lang="en-GB" sz="3800" dirty="0" err="1"/>
              <a:t>trapeza</a:t>
            </a:r>
            <a:r>
              <a:rPr lang="en-GB" sz="3800" dirty="0"/>
              <a:t> `m=p=n=</a:t>
            </a:r>
            <a:r>
              <a:rPr lang="en-GB" sz="3800" dirty="0" err="1"/>
              <a:t>atiky</a:t>
            </a:r>
            <a:r>
              <a:rPr lang="en-GB" sz="3800" dirty="0"/>
              <a:t>@ et] `</a:t>
            </a:r>
            <a:r>
              <a:rPr lang="en-GB" sz="3800" dirty="0" err="1"/>
              <a:t>m`pwnq</a:t>
            </a:r>
            <a:r>
              <a:rPr lang="en-GB" sz="3800" dirty="0"/>
              <a:t> `</a:t>
            </a:r>
            <a:r>
              <a:rPr lang="en-GB" sz="3800" dirty="0" err="1"/>
              <a:t>nouon</a:t>
            </a:r>
            <a:r>
              <a:rPr lang="en-GB" sz="3800" dirty="0"/>
              <a:t> </a:t>
            </a:r>
            <a:r>
              <a:rPr lang="en-GB" sz="3800" dirty="0" err="1"/>
              <a:t>niben</a:t>
            </a:r>
            <a:r>
              <a:rPr lang="en-GB" sz="3800" dirty="0"/>
              <a:t>@ </a:t>
            </a:r>
            <a:r>
              <a:rPr lang="en-GB" sz="3800" dirty="0" err="1"/>
              <a:t>e;naouwm</a:t>
            </a:r>
            <a:r>
              <a:rPr lang="en-GB" sz="3800" dirty="0"/>
              <a:t> `</a:t>
            </a:r>
            <a:r>
              <a:rPr lang="en-GB" sz="3800" dirty="0" err="1"/>
              <a:t>ebol`nqytc</a:t>
            </a:r>
            <a:r>
              <a:rPr lang="en-GB" sz="3800" dirty="0"/>
              <a:t>.</a:t>
            </a:r>
          </a:p>
        </p:txBody>
      </p:sp>
    </p:spTree>
    <p:extLst>
      <p:ext uri="{BB962C8B-B14F-4D97-AF65-F5344CB8AC3E}">
        <p14:creationId xmlns:p14="http://schemas.microsoft.com/office/powerpoint/2010/main" val="2136861738"/>
      </p:ext>
    </p:extLst>
  </p:cSld>
  <p:clrMapOvr>
    <a:masterClrMapping/>
  </p:clrMapOvr>
</p:sld>
</file>

<file path=ppt/slides/slide14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9089C-1D63-4D51-A90E-0D1E024A303C}"/>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BEA1EB53-1E6C-42CA-9C77-C380981BE43F}"/>
              </a:ext>
            </a:extLst>
          </p:cNvPr>
          <p:cNvSpPr>
            <a:spLocks noGrp="1"/>
          </p:cNvSpPr>
          <p:nvPr>
            <p:ph type="body" sz="quarter" idx="10"/>
          </p:nvPr>
        </p:nvSpPr>
        <p:spPr/>
        <p:txBody>
          <a:bodyPr/>
          <a:lstStyle/>
          <a:p>
            <a:r>
              <a:rPr lang="ar-EG" dirty="0"/>
              <a:t>شيرى بي كيميليون: إن أفثارتون إنتيه تي ميثنوتي: إتئير فاخري إنؤو أون نيڤين: إثناسو إيڤول إنخيتف.</a:t>
            </a:r>
          </a:p>
        </p:txBody>
      </p:sp>
      <p:sp>
        <p:nvSpPr>
          <p:cNvPr id="4" name="Text Placeholder 3">
            <a:extLst>
              <a:ext uri="{FF2B5EF4-FFF2-40B4-BE49-F238E27FC236}">
                <a16:creationId xmlns:a16="http://schemas.microsoft.com/office/drawing/2014/main" id="{201F8F32-96F9-4255-A098-C0BB10227413}"/>
              </a:ext>
            </a:extLst>
          </p:cNvPr>
          <p:cNvSpPr>
            <a:spLocks noGrp="1"/>
          </p:cNvSpPr>
          <p:nvPr>
            <p:ph type="body" sz="quarter" idx="11"/>
          </p:nvPr>
        </p:nvSpPr>
        <p:spPr>
          <a:xfrm>
            <a:off x="0" y="3710609"/>
            <a:ext cx="9144000" cy="874700"/>
          </a:xfrm>
        </p:spPr>
        <p:txBody>
          <a:bodyPr/>
          <a:lstStyle/>
          <a:p>
            <a:r>
              <a:rPr lang="ar-EG" sz="3400" dirty="0"/>
              <a:t>السلام للإناء الغير الفاسد، الذى للاهوت، المعطي الشفاء، لكل من يشرب منه.</a:t>
            </a:r>
          </a:p>
        </p:txBody>
      </p:sp>
      <p:sp>
        <p:nvSpPr>
          <p:cNvPr id="5" name="Text Placeholder 4">
            <a:extLst>
              <a:ext uri="{FF2B5EF4-FFF2-40B4-BE49-F238E27FC236}">
                <a16:creationId xmlns:a16="http://schemas.microsoft.com/office/drawing/2014/main" id="{C34F9AD0-1B04-4665-9923-A64F64E2205F}"/>
              </a:ext>
            </a:extLst>
          </p:cNvPr>
          <p:cNvSpPr>
            <a:spLocks noGrp="1"/>
          </p:cNvSpPr>
          <p:nvPr>
            <p:ph type="body" sz="quarter" idx="12"/>
          </p:nvPr>
        </p:nvSpPr>
        <p:spPr>
          <a:xfrm>
            <a:off x="0" y="4585309"/>
            <a:ext cx="9144000" cy="1076326"/>
          </a:xfrm>
        </p:spPr>
        <p:txBody>
          <a:bodyPr/>
          <a:lstStyle/>
          <a:p>
            <a:r>
              <a:rPr lang="en-GB" sz="3800" dirty="0"/>
              <a:t>&lt;ere </a:t>
            </a:r>
            <a:r>
              <a:rPr lang="en-GB" sz="3800" dirty="0" err="1"/>
              <a:t>pikumillion</a:t>
            </a:r>
            <a:r>
              <a:rPr lang="en-GB" sz="3800" dirty="0"/>
              <a:t>@ `</a:t>
            </a:r>
            <a:r>
              <a:rPr lang="en-GB" sz="3800" dirty="0" err="1"/>
              <a:t>n`av;arton</a:t>
            </a:r>
            <a:r>
              <a:rPr lang="en-GB" sz="3800" dirty="0"/>
              <a:t> `</a:t>
            </a:r>
            <a:r>
              <a:rPr lang="en-GB" sz="3800" dirty="0" err="1"/>
              <a:t>nte</a:t>
            </a:r>
            <a:r>
              <a:rPr lang="ar-EG" sz="3800" dirty="0"/>
              <a:t> </a:t>
            </a:r>
            <a:r>
              <a:rPr lang="en-GB" sz="3800" dirty="0"/>
              <a:t>]</a:t>
            </a:r>
            <a:r>
              <a:rPr lang="en-GB" sz="3800" dirty="0" err="1"/>
              <a:t>me;nou</a:t>
            </a:r>
            <a:r>
              <a:rPr lang="en-GB" sz="3800" dirty="0"/>
              <a:t>]</a:t>
            </a:r>
            <a:r>
              <a:rPr lang="ar-EG" sz="3800" dirty="0"/>
              <a:t> </a:t>
            </a:r>
            <a:r>
              <a:rPr lang="en-GB" sz="3800" dirty="0"/>
              <a:t>@ `</a:t>
            </a:r>
            <a:r>
              <a:rPr lang="en-GB" sz="3800" dirty="0" err="1"/>
              <a:t>etervaqri</a:t>
            </a:r>
            <a:r>
              <a:rPr lang="en-GB" sz="3800" dirty="0"/>
              <a:t> `</a:t>
            </a:r>
            <a:r>
              <a:rPr lang="en-GB" sz="3800" dirty="0" err="1"/>
              <a:t>n`ouon</a:t>
            </a:r>
            <a:r>
              <a:rPr lang="en-GB" sz="3800" dirty="0"/>
              <a:t> </a:t>
            </a:r>
            <a:r>
              <a:rPr lang="en-GB" sz="3800" dirty="0" err="1"/>
              <a:t>niben</a:t>
            </a:r>
            <a:r>
              <a:rPr lang="en-GB" sz="3800" dirty="0"/>
              <a:t>@ </a:t>
            </a:r>
            <a:r>
              <a:rPr lang="en-GB" sz="3800" dirty="0" err="1"/>
              <a:t>e;nacw</a:t>
            </a:r>
            <a:r>
              <a:rPr lang="en-GB" sz="3800" dirty="0"/>
              <a:t> `</a:t>
            </a:r>
            <a:r>
              <a:rPr lang="en-GB" sz="3800" dirty="0" err="1"/>
              <a:t>ebol`nqytf</a:t>
            </a:r>
            <a:r>
              <a:rPr lang="en-GB" sz="3800" dirty="0"/>
              <a:t>.</a:t>
            </a:r>
          </a:p>
        </p:txBody>
      </p:sp>
    </p:spTree>
    <p:extLst>
      <p:ext uri="{BB962C8B-B14F-4D97-AF65-F5344CB8AC3E}">
        <p14:creationId xmlns:p14="http://schemas.microsoft.com/office/powerpoint/2010/main" val="3909892593"/>
      </p:ext>
    </p:extLst>
  </p:cSld>
  <p:clrMapOvr>
    <a:masterClrMapping/>
  </p:clrMapOvr>
</p:sld>
</file>

<file path=ppt/slides/slide14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7B097-52CD-429D-8978-C21F699E3E4B}"/>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3710A2D5-DFD6-4280-841A-ACAB7E1B4A45}"/>
              </a:ext>
            </a:extLst>
          </p:cNvPr>
          <p:cNvSpPr>
            <a:spLocks noGrp="1"/>
          </p:cNvSpPr>
          <p:nvPr>
            <p:ph type="body" sz="quarter" idx="10"/>
          </p:nvPr>
        </p:nvSpPr>
        <p:spPr/>
        <p:txBody>
          <a:bodyPr/>
          <a:lstStyle/>
          <a:p>
            <a:r>
              <a:rPr lang="ar-EG" dirty="0"/>
              <a:t>أينا إرهيتس خين أوو تشي شوؤو: إنتاكيم إم إب أورغانون إمبالاس: </a:t>
            </a:r>
            <a:endParaRPr lang="en-GB" dirty="0"/>
          </a:p>
        </p:txBody>
      </p:sp>
      <p:sp>
        <p:nvSpPr>
          <p:cNvPr id="4" name="Text Placeholder 3">
            <a:extLst>
              <a:ext uri="{FF2B5EF4-FFF2-40B4-BE49-F238E27FC236}">
                <a16:creationId xmlns:a16="http://schemas.microsoft.com/office/drawing/2014/main" id="{D09001FE-9795-4E69-9627-D27E776049BD}"/>
              </a:ext>
            </a:extLst>
          </p:cNvPr>
          <p:cNvSpPr>
            <a:spLocks noGrp="1"/>
          </p:cNvSpPr>
          <p:nvPr>
            <p:ph type="body" sz="quarter" idx="11"/>
          </p:nvPr>
        </p:nvSpPr>
        <p:spPr/>
        <p:txBody>
          <a:bodyPr anchor="ctr"/>
          <a:lstStyle/>
          <a:p>
            <a:r>
              <a:rPr lang="ar-EG" dirty="0"/>
              <a:t>أبدأ باشتياق، محركا أُرغُن لساني، </a:t>
            </a:r>
            <a:endParaRPr lang="en-GB" dirty="0"/>
          </a:p>
        </p:txBody>
      </p:sp>
      <p:sp>
        <p:nvSpPr>
          <p:cNvPr id="5" name="Text Placeholder 4">
            <a:extLst>
              <a:ext uri="{FF2B5EF4-FFF2-40B4-BE49-F238E27FC236}">
                <a16:creationId xmlns:a16="http://schemas.microsoft.com/office/drawing/2014/main" id="{FA491C20-2689-45F6-80AA-051F2A6C3F3F}"/>
              </a:ext>
            </a:extLst>
          </p:cNvPr>
          <p:cNvSpPr>
            <a:spLocks noGrp="1"/>
          </p:cNvSpPr>
          <p:nvPr>
            <p:ph type="body" sz="quarter" idx="12"/>
          </p:nvPr>
        </p:nvSpPr>
        <p:spPr/>
        <p:txBody>
          <a:bodyPr/>
          <a:lstStyle/>
          <a:p>
            <a:r>
              <a:rPr lang="en-GB" sz="4400" dirty="0" err="1"/>
              <a:t>Aina`erhytc</a:t>
            </a:r>
            <a:r>
              <a:rPr lang="en-GB" sz="4400" dirty="0"/>
              <a:t> </a:t>
            </a:r>
            <a:r>
              <a:rPr lang="en-GB" sz="4400" dirty="0" err="1"/>
              <a:t>qen</a:t>
            </a:r>
            <a:r>
              <a:rPr lang="en-GB" sz="4400" dirty="0"/>
              <a:t> </a:t>
            </a:r>
            <a:r>
              <a:rPr lang="en-GB" sz="4400" dirty="0" err="1"/>
              <a:t>ou</a:t>
            </a:r>
            <a:r>
              <a:rPr lang="en-GB" sz="4400" dirty="0"/>
              <a:t>[</a:t>
            </a:r>
            <a:r>
              <a:rPr lang="en-GB" sz="4400" dirty="0" err="1"/>
              <a:t>isswou</a:t>
            </a:r>
            <a:r>
              <a:rPr lang="en-GB" sz="4400" dirty="0"/>
              <a:t>@ </a:t>
            </a:r>
            <a:br>
              <a:rPr lang="en-GB" sz="4400" dirty="0"/>
            </a:br>
            <a:r>
              <a:rPr lang="en-GB" sz="4400" dirty="0"/>
              <a:t>`</a:t>
            </a:r>
            <a:r>
              <a:rPr lang="en-GB" sz="4400" dirty="0" err="1"/>
              <a:t>ntakim</a:t>
            </a:r>
            <a:r>
              <a:rPr lang="en-GB" sz="4400" dirty="0"/>
              <a:t> `</a:t>
            </a:r>
            <a:r>
              <a:rPr lang="en-GB" sz="4400" dirty="0" err="1"/>
              <a:t>m`porganon</a:t>
            </a:r>
            <a:r>
              <a:rPr lang="en-GB" sz="4400" dirty="0"/>
              <a:t> `</a:t>
            </a:r>
            <a:r>
              <a:rPr lang="en-GB" sz="4400" dirty="0" err="1"/>
              <a:t>mpalac</a:t>
            </a:r>
            <a:r>
              <a:rPr lang="en-GB" sz="4400" dirty="0"/>
              <a:t>@</a:t>
            </a:r>
          </a:p>
        </p:txBody>
      </p:sp>
    </p:spTree>
    <p:extLst>
      <p:ext uri="{BB962C8B-B14F-4D97-AF65-F5344CB8AC3E}">
        <p14:creationId xmlns:p14="http://schemas.microsoft.com/office/powerpoint/2010/main" val="1111374695"/>
      </p:ext>
    </p:extLst>
  </p:cSld>
  <p:clrMapOvr>
    <a:masterClrMapping/>
  </p:clrMapOvr>
</p:sld>
</file>

<file path=ppt/slides/slide14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C12CD-6C96-4867-A9D6-CA845F5D4025}"/>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36E04DC5-B0E5-4392-AB73-30842B23492A}"/>
              </a:ext>
            </a:extLst>
          </p:cNvPr>
          <p:cNvSpPr>
            <a:spLocks noGrp="1"/>
          </p:cNvSpPr>
          <p:nvPr>
            <p:ph type="body" sz="quarter" idx="10"/>
          </p:nvPr>
        </p:nvSpPr>
        <p:spPr/>
        <p:txBody>
          <a:bodyPr/>
          <a:lstStyle/>
          <a:p>
            <a:r>
              <a:rPr lang="ar-EG" dirty="0"/>
              <a:t>إنطاجو إم إبطايو إنتيه طاي بارثينوس: نيم نيس سينغومين إڤسوب.</a:t>
            </a:r>
            <a:endParaRPr lang="en-GB" dirty="0"/>
          </a:p>
        </p:txBody>
      </p:sp>
      <p:sp>
        <p:nvSpPr>
          <p:cNvPr id="4" name="Text Placeholder 3">
            <a:extLst>
              <a:ext uri="{FF2B5EF4-FFF2-40B4-BE49-F238E27FC236}">
                <a16:creationId xmlns:a16="http://schemas.microsoft.com/office/drawing/2014/main" id="{3B938E85-D151-47AC-BADD-DAA026E5B3EB}"/>
              </a:ext>
            </a:extLst>
          </p:cNvPr>
          <p:cNvSpPr>
            <a:spLocks noGrp="1"/>
          </p:cNvSpPr>
          <p:nvPr>
            <p:ph type="body" sz="quarter" idx="11"/>
          </p:nvPr>
        </p:nvSpPr>
        <p:spPr/>
        <p:txBody>
          <a:bodyPr anchor="ctr"/>
          <a:lstStyle/>
          <a:p>
            <a:r>
              <a:rPr lang="ar-EG" dirty="0"/>
              <a:t>وأتحدث بكرامة، هذه العذراء ومدائحها معًا.</a:t>
            </a:r>
            <a:endParaRPr lang="en-GB" dirty="0"/>
          </a:p>
        </p:txBody>
      </p:sp>
      <p:sp>
        <p:nvSpPr>
          <p:cNvPr id="5" name="Text Placeholder 4">
            <a:extLst>
              <a:ext uri="{FF2B5EF4-FFF2-40B4-BE49-F238E27FC236}">
                <a16:creationId xmlns:a16="http://schemas.microsoft.com/office/drawing/2014/main" id="{3D254FB5-001E-4EE2-9FF4-DE746141738A}"/>
              </a:ext>
            </a:extLst>
          </p:cNvPr>
          <p:cNvSpPr>
            <a:spLocks noGrp="1"/>
          </p:cNvSpPr>
          <p:nvPr>
            <p:ph type="body" sz="quarter" idx="12"/>
          </p:nvPr>
        </p:nvSpPr>
        <p:spPr/>
        <p:txBody>
          <a:bodyPr/>
          <a:lstStyle/>
          <a:p>
            <a:r>
              <a:rPr lang="pt-BR" dirty="0"/>
              <a:t>`ntajw `m`ptai`o `nte taiPar;enoc@ nem neccuggwmion eucop.</a:t>
            </a:r>
            <a:endParaRPr lang="en-GB" dirty="0"/>
          </a:p>
        </p:txBody>
      </p:sp>
    </p:spTree>
    <p:extLst>
      <p:ext uri="{BB962C8B-B14F-4D97-AF65-F5344CB8AC3E}">
        <p14:creationId xmlns:p14="http://schemas.microsoft.com/office/powerpoint/2010/main" val="3307594758"/>
      </p:ext>
    </p:extLst>
  </p:cSld>
  <p:clrMapOvr>
    <a:masterClrMapping/>
  </p:clrMapOvr>
</p:sld>
</file>

<file path=ppt/slides/slide14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E51D0-69DC-46A2-90B4-9DC05252768E}"/>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E72AF7ED-A79F-4A73-BEF7-C02677AA4A79}"/>
              </a:ext>
            </a:extLst>
          </p:cNvPr>
          <p:cNvSpPr>
            <a:spLocks noGrp="1"/>
          </p:cNvSpPr>
          <p:nvPr>
            <p:ph type="body" sz="quarter" idx="10"/>
          </p:nvPr>
        </p:nvSpPr>
        <p:spPr>
          <a:xfrm>
            <a:off x="0" y="5657757"/>
            <a:ext cx="9144000" cy="1189740"/>
          </a:xfrm>
        </p:spPr>
        <p:txBody>
          <a:bodyPr/>
          <a:lstStyle/>
          <a:p>
            <a:r>
              <a:rPr lang="ar-EG" sz="3300" dirty="0"/>
              <a:t>چيه إنثوس غار بيه بين شوشو: نيم تين هيلبيس نيم بين طاجرو: خين إتباروسيا إمبين نوتي: بين شويس إيسوس بخريستوس.</a:t>
            </a:r>
          </a:p>
        </p:txBody>
      </p:sp>
      <p:sp>
        <p:nvSpPr>
          <p:cNvPr id="4" name="Text Placeholder 3">
            <a:extLst>
              <a:ext uri="{FF2B5EF4-FFF2-40B4-BE49-F238E27FC236}">
                <a16:creationId xmlns:a16="http://schemas.microsoft.com/office/drawing/2014/main" id="{51B7E182-8E9B-4C36-AB56-0810F7A06FD9}"/>
              </a:ext>
            </a:extLst>
          </p:cNvPr>
          <p:cNvSpPr>
            <a:spLocks noGrp="1"/>
          </p:cNvSpPr>
          <p:nvPr>
            <p:ph type="body" sz="quarter" idx="11"/>
          </p:nvPr>
        </p:nvSpPr>
        <p:spPr>
          <a:xfrm>
            <a:off x="0" y="3710609"/>
            <a:ext cx="9144000" cy="575641"/>
          </a:xfrm>
        </p:spPr>
        <p:txBody>
          <a:bodyPr/>
          <a:lstStyle/>
          <a:p>
            <a:r>
              <a:rPr lang="ar-EG" sz="3300" dirty="0"/>
              <a:t>لأنها فخرنا، ورجاؤنا وثباتنا، في ظهور إلهنا، ربنا يسوع المسيح.</a:t>
            </a:r>
          </a:p>
        </p:txBody>
      </p:sp>
      <p:sp>
        <p:nvSpPr>
          <p:cNvPr id="5" name="Text Placeholder 4">
            <a:extLst>
              <a:ext uri="{FF2B5EF4-FFF2-40B4-BE49-F238E27FC236}">
                <a16:creationId xmlns:a16="http://schemas.microsoft.com/office/drawing/2014/main" id="{A4060CA6-4FEF-4EC2-B075-F9A7FFCE7CC1}"/>
              </a:ext>
            </a:extLst>
          </p:cNvPr>
          <p:cNvSpPr>
            <a:spLocks noGrp="1"/>
          </p:cNvSpPr>
          <p:nvPr>
            <p:ph type="body" sz="quarter" idx="12"/>
          </p:nvPr>
        </p:nvSpPr>
        <p:spPr>
          <a:xfrm>
            <a:off x="0" y="4286250"/>
            <a:ext cx="9144000" cy="1585913"/>
          </a:xfrm>
        </p:spPr>
        <p:txBody>
          <a:bodyPr/>
          <a:lstStyle/>
          <a:p>
            <a:r>
              <a:rPr lang="pt-BR" sz="3600" dirty="0"/>
              <a:t>Je `n;oc gar pe pensousou@ nem tenhelpic nem pentajro@ qen `tparouci`a `mpennou]@ pen=o=c I=y=c P=,=c.</a:t>
            </a:r>
          </a:p>
        </p:txBody>
      </p:sp>
    </p:spTree>
    <p:extLst>
      <p:ext uri="{BB962C8B-B14F-4D97-AF65-F5344CB8AC3E}">
        <p14:creationId xmlns:p14="http://schemas.microsoft.com/office/powerpoint/2010/main" val="2795196526"/>
      </p:ext>
    </p:extLst>
  </p:cSld>
  <p:clrMapOvr>
    <a:masterClrMapping/>
  </p:clrMapOvr>
</p:sld>
</file>

<file path=ppt/slides/slide14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A7448E-8B30-4DF8-BA27-55AF3DB02E09}"/>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7EE8A573-7A15-42A6-9F3A-FDC74178698B}"/>
              </a:ext>
            </a:extLst>
          </p:cNvPr>
          <p:cNvSpPr>
            <a:spLocks noGrp="1"/>
          </p:cNvSpPr>
          <p:nvPr>
            <p:ph type="body" sz="quarter" idx="10"/>
          </p:nvPr>
        </p:nvSpPr>
        <p:spPr/>
        <p:txBody>
          <a:bodyPr/>
          <a:lstStyle/>
          <a:p>
            <a:r>
              <a:rPr lang="ar-EG" dirty="0"/>
              <a:t>تين تشيسي إممو خين أوو إم إبشا: نيم إيلى ساڤيت تي سينجينيس: </a:t>
            </a:r>
            <a:endParaRPr lang="en-GB" dirty="0"/>
          </a:p>
        </p:txBody>
      </p:sp>
      <p:sp>
        <p:nvSpPr>
          <p:cNvPr id="4" name="Text Placeholder 3">
            <a:extLst>
              <a:ext uri="{FF2B5EF4-FFF2-40B4-BE49-F238E27FC236}">
                <a16:creationId xmlns:a16="http://schemas.microsoft.com/office/drawing/2014/main" id="{156C4E0D-AD71-4E6D-98FF-0CC5DA06FC9E}"/>
              </a:ext>
            </a:extLst>
          </p:cNvPr>
          <p:cNvSpPr>
            <a:spLocks noGrp="1"/>
          </p:cNvSpPr>
          <p:nvPr>
            <p:ph type="body" sz="quarter" idx="11"/>
          </p:nvPr>
        </p:nvSpPr>
        <p:spPr/>
        <p:txBody>
          <a:bodyPr/>
          <a:lstStyle/>
          <a:p>
            <a:r>
              <a:rPr lang="ar-EG" dirty="0"/>
              <a:t>نعظمك باستحقاق، مع اليصابات نسبيتك، </a:t>
            </a:r>
            <a:endParaRPr lang="en-GB" dirty="0"/>
          </a:p>
        </p:txBody>
      </p:sp>
      <p:sp>
        <p:nvSpPr>
          <p:cNvPr id="5" name="Text Placeholder 4">
            <a:extLst>
              <a:ext uri="{FF2B5EF4-FFF2-40B4-BE49-F238E27FC236}">
                <a16:creationId xmlns:a16="http://schemas.microsoft.com/office/drawing/2014/main" id="{B21E4B54-BFD1-4457-B675-BA0DD41D55E5}"/>
              </a:ext>
            </a:extLst>
          </p:cNvPr>
          <p:cNvSpPr>
            <a:spLocks noGrp="1"/>
          </p:cNvSpPr>
          <p:nvPr>
            <p:ph type="body" sz="quarter" idx="12"/>
          </p:nvPr>
        </p:nvSpPr>
        <p:spPr/>
        <p:txBody>
          <a:bodyPr/>
          <a:lstStyle/>
          <a:p>
            <a:r>
              <a:rPr lang="pt-BR" dirty="0"/>
              <a:t>Ten[ici `mmo qen ou`em`psa@ nem `Elicabet tecuggenyc@ </a:t>
            </a:r>
            <a:endParaRPr lang="en-GB" dirty="0"/>
          </a:p>
        </p:txBody>
      </p:sp>
    </p:spTree>
    <p:extLst>
      <p:ext uri="{BB962C8B-B14F-4D97-AF65-F5344CB8AC3E}">
        <p14:creationId xmlns:p14="http://schemas.microsoft.com/office/powerpoint/2010/main" val="2706695983"/>
      </p:ext>
    </p:extLst>
  </p:cSld>
  <p:clrMapOvr>
    <a:masterClrMapping/>
  </p:clrMapOvr>
</p:sld>
</file>

<file path=ppt/slides/slide14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F3980-6551-421F-8891-9F96760509D8}"/>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E41ADBFC-048B-48FD-B988-6ADBEDED6B2D}"/>
              </a:ext>
            </a:extLst>
          </p:cNvPr>
          <p:cNvSpPr>
            <a:spLocks noGrp="1"/>
          </p:cNvSpPr>
          <p:nvPr>
            <p:ph type="body" sz="quarter" idx="10"/>
          </p:nvPr>
        </p:nvSpPr>
        <p:spPr/>
        <p:txBody>
          <a:bodyPr/>
          <a:lstStyle/>
          <a:p>
            <a:r>
              <a:rPr lang="ar-EG" dirty="0"/>
              <a:t>چيه تيه إزماروؤت إنثو خين ني هيومي: إف إزماروؤت إنچيه إبؤطاه إنتيه تيه نيچي.</a:t>
            </a:r>
            <a:endParaRPr lang="en-GB" dirty="0"/>
          </a:p>
        </p:txBody>
      </p:sp>
      <p:sp>
        <p:nvSpPr>
          <p:cNvPr id="4" name="Text Placeholder 3">
            <a:extLst>
              <a:ext uri="{FF2B5EF4-FFF2-40B4-BE49-F238E27FC236}">
                <a16:creationId xmlns:a16="http://schemas.microsoft.com/office/drawing/2014/main" id="{6B270335-151A-4F3B-9F52-78E60E7871CF}"/>
              </a:ext>
            </a:extLst>
          </p:cNvPr>
          <p:cNvSpPr>
            <a:spLocks noGrp="1"/>
          </p:cNvSpPr>
          <p:nvPr>
            <p:ph type="body" sz="quarter" idx="11"/>
          </p:nvPr>
        </p:nvSpPr>
        <p:spPr/>
        <p:txBody>
          <a:bodyPr/>
          <a:lstStyle/>
          <a:p>
            <a:r>
              <a:rPr lang="ar-EG" dirty="0"/>
              <a:t>قائلين مباركة أنت في النساء، ومباركة هي ثمرة بطنك.</a:t>
            </a:r>
            <a:endParaRPr lang="en-GB" dirty="0"/>
          </a:p>
        </p:txBody>
      </p:sp>
      <p:sp>
        <p:nvSpPr>
          <p:cNvPr id="5" name="Text Placeholder 4">
            <a:extLst>
              <a:ext uri="{FF2B5EF4-FFF2-40B4-BE49-F238E27FC236}">
                <a16:creationId xmlns:a16="http://schemas.microsoft.com/office/drawing/2014/main" id="{00E28E89-BD4C-4FB7-B85E-70A16DD91FAA}"/>
              </a:ext>
            </a:extLst>
          </p:cNvPr>
          <p:cNvSpPr>
            <a:spLocks noGrp="1"/>
          </p:cNvSpPr>
          <p:nvPr>
            <p:ph type="body" sz="quarter" idx="12"/>
          </p:nvPr>
        </p:nvSpPr>
        <p:spPr/>
        <p:txBody>
          <a:bodyPr/>
          <a:lstStyle/>
          <a:p>
            <a:r>
              <a:rPr lang="en-GB" dirty="0"/>
              <a:t>je </a:t>
            </a:r>
            <a:r>
              <a:rPr lang="en-GB" dirty="0" err="1"/>
              <a:t>te`cmarwout</a:t>
            </a:r>
            <a:r>
              <a:rPr lang="en-GB" dirty="0"/>
              <a:t> `</a:t>
            </a:r>
            <a:r>
              <a:rPr lang="en-GB" dirty="0" err="1"/>
              <a:t>n;o</a:t>
            </a:r>
            <a:r>
              <a:rPr lang="en-GB" dirty="0"/>
              <a:t> </a:t>
            </a:r>
            <a:r>
              <a:rPr lang="en-GB" dirty="0" err="1"/>
              <a:t>qen</a:t>
            </a:r>
            <a:r>
              <a:rPr lang="en-GB" dirty="0"/>
              <a:t> </a:t>
            </a:r>
            <a:r>
              <a:rPr lang="en-GB" dirty="0" err="1"/>
              <a:t>nihi`omi</a:t>
            </a:r>
            <a:r>
              <a:rPr lang="en-GB" dirty="0"/>
              <a:t>@ `</a:t>
            </a:r>
            <a:r>
              <a:rPr lang="en-GB" dirty="0" err="1"/>
              <a:t>f`cmarwout</a:t>
            </a:r>
            <a:r>
              <a:rPr lang="en-GB" dirty="0"/>
              <a:t> `</a:t>
            </a:r>
            <a:r>
              <a:rPr lang="en-GB" dirty="0" err="1"/>
              <a:t>nje</a:t>
            </a:r>
            <a:r>
              <a:rPr lang="en-GB" dirty="0"/>
              <a:t> `</a:t>
            </a:r>
            <a:r>
              <a:rPr lang="en-GB" dirty="0" err="1"/>
              <a:t>poutah</a:t>
            </a:r>
            <a:r>
              <a:rPr lang="en-GB" dirty="0"/>
              <a:t> `</a:t>
            </a:r>
            <a:r>
              <a:rPr lang="en-GB" dirty="0" err="1"/>
              <a:t>nte</a:t>
            </a:r>
            <a:r>
              <a:rPr lang="en-GB" dirty="0"/>
              <a:t> </a:t>
            </a:r>
            <a:r>
              <a:rPr lang="en-GB" dirty="0" err="1"/>
              <a:t>teneji</a:t>
            </a:r>
            <a:r>
              <a:rPr lang="en-GB" dirty="0"/>
              <a:t>.</a:t>
            </a:r>
          </a:p>
        </p:txBody>
      </p:sp>
    </p:spTree>
    <p:extLst>
      <p:ext uri="{BB962C8B-B14F-4D97-AF65-F5344CB8AC3E}">
        <p14:creationId xmlns:p14="http://schemas.microsoft.com/office/powerpoint/2010/main" val="60035892"/>
      </p:ext>
    </p:extLst>
  </p:cSld>
  <p:clrMapOvr>
    <a:masterClrMapping/>
  </p:clrMapOvr>
</p:sld>
</file>

<file path=ppt/slides/slide14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77B2C-6132-4318-B52A-4F9D6D7EED93}"/>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21100032-0C36-4760-809C-ACE2463E3F6C}"/>
              </a:ext>
            </a:extLst>
          </p:cNvPr>
          <p:cNvSpPr>
            <a:spLocks noGrp="1"/>
          </p:cNvSpPr>
          <p:nvPr>
            <p:ph type="body" sz="quarter" idx="10"/>
          </p:nvPr>
        </p:nvSpPr>
        <p:spPr/>
        <p:txBody>
          <a:bodyPr/>
          <a:lstStyle/>
          <a:p>
            <a:r>
              <a:rPr lang="ar-EG" sz="3600" dirty="0"/>
              <a:t>تينتي نيه إمبي شيرى تيسموس: نيم غابرييل بي أنجيلوس: چيه شيرى كيه خاريتوميني: أو كيريوس ميطاسو.</a:t>
            </a:r>
          </a:p>
        </p:txBody>
      </p:sp>
      <p:sp>
        <p:nvSpPr>
          <p:cNvPr id="4" name="Text Placeholder 3">
            <a:extLst>
              <a:ext uri="{FF2B5EF4-FFF2-40B4-BE49-F238E27FC236}">
                <a16:creationId xmlns:a16="http://schemas.microsoft.com/office/drawing/2014/main" id="{7BC6C1E9-945C-4666-9596-080A700222AD}"/>
              </a:ext>
            </a:extLst>
          </p:cNvPr>
          <p:cNvSpPr>
            <a:spLocks noGrp="1"/>
          </p:cNvSpPr>
          <p:nvPr>
            <p:ph type="body" sz="quarter" idx="11"/>
          </p:nvPr>
        </p:nvSpPr>
        <p:spPr/>
        <p:txBody>
          <a:bodyPr/>
          <a:lstStyle/>
          <a:p>
            <a:r>
              <a:rPr lang="ar-EG" sz="3200" dirty="0"/>
              <a:t>نعطيك السلام، مع غبريال الملاك قائلين، السلام لك يا ممتلئة نعمة، الرب معك.</a:t>
            </a:r>
          </a:p>
          <a:p>
            <a:endParaRPr lang="en-GB" sz="3200" dirty="0"/>
          </a:p>
        </p:txBody>
      </p:sp>
      <p:sp>
        <p:nvSpPr>
          <p:cNvPr id="5" name="Text Placeholder 4">
            <a:extLst>
              <a:ext uri="{FF2B5EF4-FFF2-40B4-BE49-F238E27FC236}">
                <a16:creationId xmlns:a16="http://schemas.microsoft.com/office/drawing/2014/main" id="{364783E9-52F2-4166-9F29-5B7AC36885FD}"/>
              </a:ext>
            </a:extLst>
          </p:cNvPr>
          <p:cNvSpPr>
            <a:spLocks noGrp="1"/>
          </p:cNvSpPr>
          <p:nvPr>
            <p:ph type="body" sz="quarter" idx="12"/>
          </p:nvPr>
        </p:nvSpPr>
        <p:spPr/>
        <p:txBody>
          <a:bodyPr anchor="b"/>
          <a:lstStyle/>
          <a:p>
            <a:r>
              <a:rPr lang="en-GB" sz="3600" dirty="0"/>
              <a:t>Ten] ne `</a:t>
            </a:r>
            <a:r>
              <a:rPr lang="en-GB" sz="3600" dirty="0" err="1"/>
              <a:t>mpi,ereti`cmoc</a:t>
            </a:r>
            <a:r>
              <a:rPr lang="en-GB" sz="3600" dirty="0"/>
              <a:t>@ </a:t>
            </a:r>
            <a:r>
              <a:rPr lang="en-GB" sz="3600" dirty="0" err="1"/>
              <a:t>nem</a:t>
            </a:r>
            <a:r>
              <a:rPr lang="en-GB" sz="3600" dirty="0"/>
              <a:t> </a:t>
            </a:r>
            <a:r>
              <a:rPr lang="en-GB" sz="3600" dirty="0" err="1"/>
              <a:t>Gabriyl</a:t>
            </a:r>
            <a:r>
              <a:rPr lang="en-GB" sz="3600" dirty="0"/>
              <a:t> </a:t>
            </a:r>
            <a:r>
              <a:rPr lang="en-GB" sz="3600" dirty="0" err="1"/>
              <a:t>pi`aggeloc</a:t>
            </a:r>
            <a:r>
              <a:rPr lang="en-GB" sz="3600" dirty="0"/>
              <a:t>@ je ,ere </a:t>
            </a:r>
            <a:r>
              <a:rPr lang="en-GB" sz="3600" dirty="0" err="1"/>
              <a:t>ke,aritwmeny</a:t>
            </a:r>
            <a:r>
              <a:rPr lang="en-GB" sz="3600" dirty="0"/>
              <a:t>@ `o </a:t>
            </a:r>
            <a:r>
              <a:rPr lang="en-GB" sz="3600" dirty="0" err="1"/>
              <a:t>Kurioc</a:t>
            </a:r>
            <a:r>
              <a:rPr lang="en-GB" sz="3600" dirty="0"/>
              <a:t> meta </a:t>
            </a:r>
            <a:r>
              <a:rPr lang="en-GB" sz="3600" dirty="0" err="1"/>
              <a:t>cou</a:t>
            </a:r>
            <a:r>
              <a:rPr lang="en-GB" sz="3600" dirty="0"/>
              <a:t>.</a:t>
            </a:r>
          </a:p>
        </p:txBody>
      </p:sp>
    </p:spTree>
    <p:extLst>
      <p:ext uri="{BB962C8B-B14F-4D97-AF65-F5344CB8AC3E}">
        <p14:creationId xmlns:p14="http://schemas.microsoft.com/office/powerpoint/2010/main" val="3020745138"/>
      </p:ext>
    </p:extLst>
  </p:cSld>
  <p:clrMapOvr>
    <a:masterClrMapping/>
  </p:clrMapOvr>
</p:sld>
</file>

<file path=ppt/slides/slide14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01A26-2390-4E71-B055-774C1E66CEEF}"/>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E84B174B-E5BD-4B46-A145-26CAA1D0CB0C}"/>
              </a:ext>
            </a:extLst>
          </p:cNvPr>
          <p:cNvSpPr>
            <a:spLocks noGrp="1"/>
          </p:cNvSpPr>
          <p:nvPr>
            <p:ph type="body" sz="quarter" idx="10"/>
          </p:nvPr>
        </p:nvSpPr>
        <p:spPr/>
        <p:txBody>
          <a:bodyPr anchor="ctr"/>
          <a:lstStyle/>
          <a:p>
            <a:r>
              <a:rPr lang="ar-EG" dirty="0"/>
              <a:t>شيرى نيه أوتي بارثينوس: تي أورو إممي إن أليثيني:</a:t>
            </a:r>
          </a:p>
        </p:txBody>
      </p:sp>
      <p:sp>
        <p:nvSpPr>
          <p:cNvPr id="4" name="Text Placeholder 3">
            <a:extLst>
              <a:ext uri="{FF2B5EF4-FFF2-40B4-BE49-F238E27FC236}">
                <a16:creationId xmlns:a16="http://schemas.microsoft.com/office/drawing/2014/main" id="{232CC417-6777-4218-A8D9-5F620EDB207A}"/>
              </a:ext>
            </a:extLst>
          </p:cNvPr>
          <p:cNvSpPr>
            <a:spLocks noGrp="1"/>
          </p:cNvSpPr>
          <p:nvPr>
            <p:ph type="body" sz="quarter" idx="11"/>
          </p:nvPr>
        </p:nvSpPr>
        <p:spPr/>
        <p:txBody>
          <a:bodyPr anchor="ctr"/>
          <a:lstStyle/>
          <a:p>
            <a:r>
              <a:rPr lang="ar-EG" dirty="0"/>
              <a:t>السلام لك أيتها العذراء، الملكة الحقيقية الحقانية ، </a:t>
            </a:r>
            <a:endParaRPr lang="en-GB" dirty="0"/>
          </a:p>
        </p:txBody>
      </p:sp>
      <p:sp>
        <p:nvSpPr>
          <p:cNvPr id="5" name="Text Placeholder 4">
            <a:extLst>
              <a:ext uri="{FF2B5EF4-FFF2-40B4-BE49-F238E27FC236}">
                <a16:creationId xmlns:a16="http://schemas.microsoft.com/office/drawing/2014/main" id="{4510A5B3-8DFA-49F9-A043-0B436B0F9548}"/>
              </a:ext>
            </a:extLst>
          </p:cNvPr>
          <p:cNvSpPr>
            <a:spLocks noGrp="1"/>
          </p:cNvSpPr>
          <p:nvPr>
            <p:ph type="body" sz="quarter" idx="12"/>
          </p:nvPr>
        </p:nvSpPr>
        <p:spPr/>
        <p:txBody>
          <a:bodyPr anchor="ctr"/>
          <a:lstStyle/>
          <a:p>
            <a:r>
              <a:rPr lang="en-GB" sz="3900" dirty="0"/>
              <a:t>&lt;ere ne `w ]</a:t>
            </a:r>
            <a:r>
              <a:rPr lang="en-GB" sz="3900" dirty="0" err="1"/>
              <a:t>Par;enoc</a:t>
            </a:r>
            <a:r>
              <a:rPr lang="en-GB" sz="3900" dirty="0"/>
              <a:t>@ ]</a:t>
            </a:r>
            <a:r>
              <a:rPr lang="en-GB" sz="3900" dirty="0" err="1"/>
              <a:t>ourw</a:t>
            </a:r>
            <a:r>
              <a:rPr lang="en-GB" sz="3900" dirty="0"/>
              <a:t> `</a:t>
            </a:r>
            <a:r>
              <a:rPr lang="en-GB" sz="3900" dirty="0" err="1"/>
              <a:t>mmyi</a:t>
            </a:r>
            <a:r>
              <a:rPr lang="en-GB" sz="3900" dirty="0"/>
              <a:t> `</a:t>
            </a:r>
            <a:r>
              <a:rPr lang="en-GB" sz="3900" dirty="0" err="1"/>
              <a:t>na`ly;iny</a:t>
            </a:r>
            <a:r>
              <a:rPr lang="en-GB" sz="3900" dirty="0"/>
              <a:t>@</a:t>
            </a:r>
          </a:p>
        </p:txBody>
      </p:sp>
    </p:spTree>
    <p:extLst>
      <p:ext uri="{BB962C8B-B14F-4D97-AF65-F5344CB8AC3E}">
        <p14:creationId xmlns:p14="http://schemas.microsoft.com/office/powerpoint/2010/main" val="1630022704"/>
      </p:ext>
    </p:extLst>
  </p:cSld>
  <p:clrMapOvr>
    <a:masterClrMapping/>
  </p:clrMapOvr>
</p:sld>
</file>

<file path=ppt/slides/slide14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7E0EF-394F-4BCE-9EFE-DDDCD2F4B87C}"/>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52B517D8-6098-41EF-9369-5682D5328F9E}"/>
              </a:ext>
            </a:extLst>
          </p:cNvPr>
          <p:cNvSpPr>
            <a:spLocks noGrp="1"/>
          </p:cNvSpPr>
          <p:nvPr>
            <p:ph type="body" sz="quarter" idx="10"/>
          </p:nvPr>
        </p:nvSpPr>
        <p:spPr/>
        <p:txBody>
          <a:bodyPr/>
          <a:lstStyle/>
          <a:p>
            <a:r>
              <a:rPr lang="ar-EG" dirty="0"/>
              <a:t>شيرى إبشوشو إنتيه بين جينوس: أريه إجفو نان إن إممانوئيل.</a:t>
            </a:r>
            <a:endParaRPr lang="en-GB" dirty="0"/>
          </a:p>
        </p:txBody>
      </p:sp>
      <p:sp>
        <p:nvSpPr>
          <p:cNvPr id="4" name="Text Placeholder 3">
            <a:extLst>
              <a:ext uri="{FF2B5EF4-FFF2-40B4-BE49-F238E27FC236}">
                <a16:creationId xmlns:a16="http://schemas.microsoft.com/office/drawing/2014/main" id="{0D6A41D7-18CA-4B2A-98DB-08F88336BD45}"/>
              </a:ext>
            </a:extLst>
          </p:cNvPr>
          <p:cNvSpPr>
            <a:spLocks noGrp="1"/>
          </p:cNvSpPr>
          <p:nvPr>
            <p:ph type="body" sz="quarter" idx="11"/>
          </p:nvPr>
        </p:nvSpPr>
        <p:spPr/>
        <p:txBody>
          <a:bodyPr/>
          <a:lstStyle/>
          <a:p>
            <a:r>
              <a:rPr lang="ar-EG" dirty="0"/>
              <a:t>السلام لفخر جنسنا، ولدت لنا عمانوئيل.</a:t>
            </a:r>
            <a:endParaRPr lang="en-GB" dirty="0"/>
          </a:p>
        </p:txBody>
      </p:sp>
      <p:sp>
        <p:nvSpPr>
          <p:cNvPr id="5" name="Text Placeholder 4">
            <a:extLst>
              <a:ext uri="{FF2B5EF4-FFF2-40B4-BE49-F238E27FC236}">
                <a16:creationId xmlns:a16="http://schemas.microsoft.com/office/drawing/2014/main" id="{C780F5A4-6386-424D-806E-4ABC17C7A919}"/>
              </a:ext>
            </a:extLst>
          </p:cNvPr>
          <p:cNvSpPr>
            <a:spLocks noGrp="1"/>
          </p:cNvSpPr>
          <p:nvPr>
            <p:ph type="body" sz="quarter" idx="12"/>
          </p:nvPr>
        </p:nvSpPr>
        <p:spPr/>
        <p:txBody>
          <a:bodyPr/>
          <a:lstStyle/>
          <a:p>
            <a:r>
              <a:rPr lang="en-GB" dirty="0"/>
              <a:t>,ere `</a:t>
            </a:r>
            <a:r>
              <a:rPr lang="en-GB" dirty="0" err="1"/>
              <a:t>psousou</a:t>
            </a:r>
            <a:r>
              <a:rPr lang="en-GB" dirty="0"/>
              <a:t> `</a:t>
            </a:r>
            <a:r>
              <a:rPr lang="en-GB" dirty="0" err="1"/>
              <a:t>nte</a:t>
            </a:r>
            <a:r>
              <a:rPr lang="en-GB" dirty="0"/>
              <a:t> </a:t>
            </a:r>
            <a:r>
              <a:rPr lang="en-GB" dirty="0" err="1"/>
              <a:t>pengenoc</a:t>
            </a:r>
            <a:r>
              <a:rPr lang="en-GB" dirty="0"/>
              <a:t>@ `</a:t>
            </a:r>
            <a:r>
              <a:rPr lang="en-GB" dirty="0" err="1"/>
              <a:t>are`jvo</a:t>
            </a:r>
            <a:r>
              <a:rPr lang="en-GB" dirty="0"/>
              <a:t> nan `</a:t>
            </a:r>
            <a:r>
              <a:rPr lang="en-GB" dirty="0" err="1"/>
              <a:t>nEmmanoyl</a:t>
            </a:r>
            <a:r>
              <a:rPr lang="en-GB" dirty="0"/>
              <a:t>.</a:t>
            </a:r>
          </a:p>
        </p:txBody>
      </p:sp>
    </p:spTree>
    <p:extLst>
      <p:ext uri="{BB962C8B-B14F-4D97-AF65-F5344CB8AC3E}">
        <p14:creationId xmlns:p14="http://schemas.microsoft.com/office/powerpoint/2010/main" val="3185794291"/>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56115C-97DA-4584-B58A-71DB96298946}"/>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05340DF4-B7C1-4E2C-B8C8-D15F5C3CB650}"/>
              </a:ext>
            </a:extLst>
          </p:cNvPr>
          <p:cNvSpPr>
            <a:spLocks noGrp="1"/>
          </p:cNvSpPr>
          <p:nvPr>
            <p:ph type="body" sz="quarter" idx="10"/>
          </p:nvPr>
        </p:nvSpPr>
        <p:spPr/>
        <p:txBody>
          <a:bodyPr/>
          <a:lstStyle/>
          <a:p>
            <a:r>
              <a:rPr lang="ar-EG" sz="3600" dirty="0"/>
              <a:t>أووأونه إيڤول إم إفنوتي إنتيه إتفيه: الليلويا چيه بيف ناي شوب شا إينيه.</a:t>
            </a:r>
          </a:p>
        </p:txBody>
      </p:sp>
      <p:sp>
        <p:nvSpPr>
          <p:cNvPr id="4" name="Text Placeholder 3">
            <a:extLst>
              <a:ext uri="{FF2B5EF4-FFF2-40B4-BE49-F238E27FC236}">
                <a16:creationId xmlns:a16="http://schemas.microsoft.com/office/drawing/2014/main" id="{B61522F6-3F29-433F-8AC7-2A33DABD7B32}"/>
              </a:ext>
            </a:extLst>
          </p:cNvPr>
          <p:cNvSpPr>
            <a:spLocks noGrp="1"/>
          </p:cNvSpPr>
          <p:nvPr>
            <p:ph type="body" sz="quarter" idx="11"/>
          </p:nvPr>
        </p:nvSpPr>
        <p:spPr/>
        <p:txBody>
          <a:bodyPr/>
          <a:lstStyle/>
          <a:p>
            <a:r>
              <a:rPr lang="ar-EG" dirty="0"/>
              <a:t>إحمدوا إله السماء، هلليلويا لأن إلى الأبد رحمته.</a:t>
            </a:r>
          </a:p>
        </p:txBody>
      </p:sp>
      <p:sp>
        <p:nvSpPr>
          <p:cNvPr id="5" name="Text Placeholder 4">
            <a:extLst>
              <a:ext uri="{FF2B5EF4-FFF2-40B4-BE49-F238E27FC236}">
                <a16:creationId xmlns:a16="http://schemas.microsoft.com/office/drawing/2014/main" id="{564AD81D-AADA-40A8-8EDC-D744DB6649FB}"/>
              </a:ext>
            </a:extLst>
          </p:cNvPr>
          <p:cNvSpPr>
            <a:spLocks noGrp="1"/>
          </p:cNvSpPr>
          <p:nvPr>
            <p:ph type="body" sz="quarter" idx="12"/>
          </p:nvPr>
        </p:nvSpPr>
        <p:spPr>
          <a:xfrm>
            <a:off x="0" y="4507602"/>
            <a:ext cx="9144000" cy="1189740"/>
          </a:xfrm>
        </p:spPr>
        <p:txBody>
          <a:bodyPr/>
          <a:lstStyle/>
          <a:p>
            <a:r>
              <a:rPr lang="en-GB" dirty="0"/>
              <a:t> </a:t>
            </a:r>
            <a:r>
              <a:rPr lang="en-GB" dirty="0" err="1"/>
              <a:t>Ouwnh</a:t>
            </a:r>
            <a:r>
              <a:rPr lang="en-GB" dirty="0"/>
              <a:t> `</a:t>
            </a:r>
            <a:r>
              <a:rPr lang="en-GB" dirty="0" err="1"/>
              <a:t>ebol</a:t>
            </a:r>
            <a:r>
              <a:rPr lang="en-GB" dirty="0"/>
              <a:t> `</a:t>
            </a:r>
            <a:r>
              <a:rPr lang="en-GB" dirty="0" err="1"/>
              <a:t>m`Vnou</a:t>
            </a:r>
            <a:r>
              <a:rPr lang="en-GB" dirty="0"/>
              <a:t>] `</a:t>
            </a:r>
            <a:r>
              <a:rPr lang="en-GB" dirty="0" err="1"/>
              <a:t>nte</a:t>
            </a:r>
            <a:r>
              <a:rPr lang="en-GB" dirty="0"/>
              <a:t> `</a:t>
            </a:r>
            <a:r>
              <a:rPr lang="en-GB" dirty="0" err="1"/>
              <a:t>tve</a:t>
            </a:r>
            <a:r>
              <a:rPr lang="en-GB" dirty="0"/>
              <a:t>@ </a:t>
            </a:r>
            <a:r>
              <a:rPr lang="en-GB" dirty="0" err="1"/>
              <a:t>allyloui`a</a:t>
            </a:r>
            <a:r>
              <a:rPr lang="en-GB" dirty="0"/>
              <a:t> je </a:t>
            </a:r>
            <a:r>
              <a:rPr lang="en-GB" dirty="0" err="1"/>
              <a:t>pefnai</a:t>
            </a:r>
            <a:r>
              <a:rPr lang="en-GB" dirty="0"/>
              <a:t> sop </a:t>
            </a:r>
            <a:r>
              <a:rPr lang="en-GB" dirty="0" err="1"/>
              <a:t>sa</a:t>
            </a:r>
            <a:r>
              <a:rPr lang="en-GB" dirty="0"/>
              <a:t> `</a:t>
            </a:r>
            <a:r>
              <a:rPr lang="en-GB" dirty="0" err="1"/>
              <a:t>eneh</a:t>
            </a:r>
            <a:r>
              <a:rPr lang="en-GB" dirty="0"/>
              <a:t>.</a:t>
            </a:r>
          </a:p>
        </p:txBody>
      </p:sp>
    </p:spTree>
    <p:extLst>
      <p:ext uri="{BB962C8B-B14F-4D97-AF65-F5344CB8AC3E}">
        <p14:creationId xmlns:p14="http://schemas.microsoft.com/office/powerpoint/2010/main" val="773626653"/>
      </p:ext>
    </p:extLst>
  </p:cSld>
  <p:clrMapOvr>
    <a:masterClrMapping/>
  </p:clrMapOvr>
</p:sld>
</file>

<file path=ppt/slides/slide14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C78EB94-0557-4D0C-A770-741B75F330E7}"/>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BD7EEF5A-519D-4A77-A1B6-B47B0A1D56F2}"/>
              </a:ext>
            </a:extLst>
          </p:cNvPr>
          <p:cNvSpPr>
            <a:spLocks noGrp="1"/>
          </p:cNvSpPr>
          <p:nvPr>
            <p:ph type="body" sz="quarter" idx="10"/>
          </p:nvPr>
        </p:nvSpPr>
        <p:spPr/>
        <p:txBody>
          <a:bodyPr/>
          <a:lstStyle/>
          <a:p>
            <a:r>
              <a:rPr lang="ar-EG" sz="3300" dirty="0"/>
              <a:t>تين تي هواري بين ميفي: اوتي ابروس طاتيس اتين هوت: ناهرين بين شويس ايسوس  بى اخرستوس: انتيف كانين نوفي نان ايفول.</a:t>
            </a:r>
          </a:p>
        </p:txBody>
      </p:sp>
      <p:sp>
        <p:nvSpPr>
          <p:cNvPr id="4" name="Text Placeholder 3">
            <a:extLst>
              <a:ext uri="{FF2B5EF4-FFF2-40B4-BE49-F238E27FC236}">
                <a16:creationId xmlns:a16="http://schemas.microsoft.com/office/drawing/2014/main" id="{9F8E20E9-AFF2-40D5-B225-E8F881E6956F}"/>
              </a:ext>
            </a:extLst>
          </p:cNvPr>
          <p:cNvSpPr>
            <a:spLocks noGrp="1"/>
          </p:cNvSpPr>
          <p:nvPr>
            <p:ph type="body" sz="quarter" idx="11"/>
          </p:nvPr>
        </p:nvSpPr>
        <p:spPr>
          <a:xfrm>
            <a:off x="0" y="3710609"/>
            <a:ext cx="9144000" cy="1103300"/>
          </a:xfrm>
        </p:spPr>
        <p:txBody>
          <a:bodyPr anchor="ctr"/>
          <a:lstStyle/>
          <a:p>
            <a:r>
              <a:rPr lang="ar-EG" sz="3600" dirty="0"/>
              <a:t>نسألك أذكرينا، أيتها الشفيعة المؤتمنة، أمام ربنا يسوع المسيح، ليغفر لنا خطايانا.</a:t>
            </a:r>
          </a:p>
        </p:txBody>
      </p:sp>
      <p:sp>
        <p:nvSpPr>
          <p:cNvPr id="5" name="Text Placeholder 4">
            <a:extLst>
              <a:ext uri="{FF2B5EF4-FFF2-40B4-BE49-F238E27FC236}">
                <a16:creationId xmlns:a16="http://schemas.microsoft.com/office/drawing/2014/main" id="{00677F1A-2945-4A07-B545-F8429ECF58BA}"/>
              </a:ext>
            </a:extLst>
          </p:cNvPr>
          <p:cNvSpPr>
            <a:spLocks noGrp="1"/>
          </p:cNvSpPr>
          <p:nvPr>
            <p:ph type="body" sz="quarter" idx="12"/>
          </p:nvPr>
        </p:nvSpPr>
        <p:spPr>
          <a:xfrm>
            <a:off x="0" y="4813909"/>
            <a:ext cx="9144000" cy="1043966"/>
          </a:xfrm>
        </p:spPr>
        <p:txBody>
          <a:bodyPr/>
          <a:lstStyle/>
          <a:p>
            <a:r>
              <a:rPr lang="en-GB" sz="3600" dirty="0"/>
              <a:t>Ten]</a:t>
            </a:r>
            <a:r>
              <a:rPr lang="en-GB" sz="3600" dirty="0" err="1"/>
              <a:t>ho</a:t>
            </a:r>
            <a:r>
              <a:rPr lang="en-GB" sz="3600" dirty="0"/>
              <a:t> </a:t>
            </a:r>
            <a:r>
              <a:rPr lang="en-GB" sz="3600" dirty="0" err="1"/>
              <a:t>aripenmeu`i</a:t>
            </a:r>
            <a:r>
              <a:rPr lang="en-GB" sz="3600" dirty="0"/>
              <a:t>@ `w ]`</a:t>
            </a:r>
            <a:r>
              <a:rPr lang="en-GB" sz="3600" dirty="0" err="1"/>
              <a:t>proctatyc</a:t>
            </a:r>
            <a:r>
              <a:rPr lang="en-GB" sz="3600" dirty="0"/>
              <a:t> `</a:t>
            </a:r>
            <a:r>
              <a:rPr lang="en-GB" sz="3600" dirty="0" err="1"/>
              <a:t>etenhot</a:t>
            </a:r>
            <a:r>
              <a:rPr lang="en-GB" sz="3600" dirty="0"/>
              <a:t>@ </a:t>
            </a:r>
            <a:r>
              <a:rPr lang="en-GB" sz="3600" dirty="0" err="1"/>
              <a:t>nahren</a:t>
            </a:r>
            <a:r>
              <a:rPr lang="en-GB" sz="3600" dirty="0"/>
              <a:t> pen=o=c I=y=c P=,=c@ `</a:t>
            </a:r>
            <a:r>
              <a:rPr lang="en-GB" sz="3600" dirty="0" err="1"/>
              <a:t>ntef,a</a:t>
            </a:r>
            <a:r>
              <a:rPr lang="en-GB" sz="3600" dirty="0"/>
              <a:t> </a:t>
            </a:r>
            <a:r>
              <a:rPr lang="en-GB" sz="3600" dirty="0" err="1"/>
              <a:t>nennobi</a:t>
            </a:r>
            <a:r>
              <a:rPr lang="en-GB" sz="3600" dirty="0"/>
              <a:t> nan `</a:t>
            </a:r>
            <a:r>
              <a:rPr lang="en-GB" sz="3600" dirty="0" err="1"/>
              <a:t>ebol</a:t>
            </a:r>
            <a:r>
              <a:rPr lang="en-GB" sz="3600" dirty="0"/>
              <a:t>.</a:t>
            </a:r>
          </a:p>
        </p:txBody>
      </p:sp>
      <p:sp>
        <p:nvSpPr>
          <p:cNvPr id="2" name="TextBox 1">
            <a:hlinkClick r:id="rId2" action="ppaction://hlinksldjump"/>
            <a:extLst>
              <a:ext uri="{FF2B5EF4-FFF2-40B4-BE49-F238E27FC236}">
                <a16:creationId xmlns:a16="http://schemas.microsoft.com/office/drawing/2014/main" id="{E7FC648B-706F-43E5-AD04-3C9AEF3243DF}"/>
              </a:ext>
            </a:extLst>
          </p:cNvPr>
          <p:cNvSpPr txBox="1"/>
          <p:nvPr/>
        </p:nvSpPr>
        <p:spPr>
          <a:xfrm>
            <a:off x="8175812" y="3248944"/>
            <a:ext cx="968188" cy="461665"/>
          </a:xfrm>
          <a:prstGeom prst="rect">
            <a:avLst/>
          </a:prstGeom>
          <a:noFill/>
        </p:spPr>
        <p:txBody>
          <a:bodyPr wrap="square" rtlCol="0">
            <a:spAutoFit/>
          </a:bodyPr>
          <a:lstStyle/>
          <a:p>
            <a:pPr algn="ctr" rtl="1"/>
            <a:r>
              <a:rPr lang="ar-EG" sz="2400" b="1" u="sng" dirty="0">
                <a:solidFill>
                  <a:srgbClr val="FFC000"/>
                </a:solidFill>
              </a:rPr>
              <a:t>الدفنار</a:t>
            </a:r>
            <a:endParaRPr lang="en-GB" sz="2400" b="1" u="sng" dirty="0">
              <a:solidFill>
                <a:srgbClr val="FFC000"/>
              </a:solidFill>
            </a:endParaRPr>
          </a:p>
        </p:txBody>
      </p:sp>
    </p:spTree>
    <p:extLst>
      <p:ext uri="{BB962C8B-B14F-4D97-AF65-F5344CB8AC3E}">
        <p14:creationId xmlns:p14="http://schemas.microsoft.com/office/powerpoint/2010/main" val="1917023082"/>
      </p:ext>
    </p:extLst>
  </p:cSld>
  <p:clrMapOvr>
    <a:masterClrMapping/>
  </p:clrMapOvr>
</p:sld>
</file>

<file path=ppt/slides/slide14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D78F9E-0EB4-4288-AB10-5EF951926B59}"/>
              </a:ext>
            </a:extLst>
          </p:cNvPr>
          <p:cNvSpPr>
            <a:spLocks noGrp="1"/>
          </p:cNvSpPr>
          <p:nvPr>
            <p:ph type="ctrTitle"/>
          </p:nvPr>
        </p:nvSpPr>
        <p:spPr>
          <a:xfrm>
            <a:off x="-1385048" y="0"/>
            <a:ext cx="1385047" cy="779929"/>
          </a:xfrm>
        </p:spPr>
        <p:txBody>
          <a:bodyPr>
            <a:normAutofit/>
          </a:bodyPr>
          <a:lstStyle/>
          <a:p>
            <a:pPr algn="ctr"/>
            <a:r>
              <a:rPr lang="ar-EG" dirty="0">
                <a:solidFill>
                  <a:srgbClr val="FFC000"/>
                </a:solidFill>
              </a:rPr>
              <a:t>الدفنار</a:t>
            </a:r>
            <a:endParaRPr lang="en-GB" dirty="0">
              <a:solidFill>
                <a:srgbClr val="FFC000"/>
              </a:solidFill>
            </a:endParaRPr>
          </a:p>
        </p:txBody>
      </p:sp>
    </p:spTree>
    <p:extLst>
      <p:ext uri="{BB962C8B-B14F-4D97-AF65-F5344CB8AC3E}">
        <p14:creationId xmlns:p14="http://schemas.microsoft.com/office/powerpoint/2010/main" val="2434533677"/>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sld>
</file>

<file path=ppt/slides/slide14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2EB550D-E72C-450C-938A-A4C9AE104B67}"/>
              </a:ext>
            </a:extLst>
          </p:cNvPr>
          <p:cNvSpPr>
            <a:spLocks noGrp="1"/>
          </p:cNvSpPr>
          <p:nvPr>
            <p:ph type="body" sz="quarter" idx="11"/>
          </p:nvPr>
        </p:nvSpPr>
        <p:spPr>
          <a:xfrm>
            <a:off x="-1" y="3723861"/>
            <a:ext cx="9144000" cy="619539"/>
          </a:xfrm>
        </p:spPr>
        <p:txBody>
          <a:bodyPr anchor="ctr"/>
          <a:lstStyle/>
          <a:p>
            <a:r>
              <a:rPr lang="ar-EG" sz="3000" dirty="0"/>
              <a:t>تعالوا فلنسجد، للثالوث القدوس، الذى هو الاب و الإبن، و الروح القدس.</a:t>
            </a:r>
          </a:p>
        </p:txBody>
      </p:sp>
      <p:sp>
        <p:nvSpPr>
          <p:cNvPr id="3" name="Text Placeholder 2">
            <a:extLst>
              <a:ext uri="{FF2B5EF4-FFF2-40B4-BE49-F238E27FC236}">
                <a16:creationId xmlns:a16="http://schemas.microsoft.com/office/drawing/2014/main" id="{67E1C3DC-1745-4EAF-A9C9-B81C383AF447}"/>
              </a:ext>
            </a:extLst>
          </p:cNvPr>
          <p:cNvSpPr>
            <a:spLocks noGrp="1"/>
          </p:cNvSpPr>
          <p:nvPr>
            <p:ph type="body" sz="quarter" idx="12"/>
          </p:nvPr>
        </p:nvSpPr>
        <p:spPr>
          <a:xfrm>
            <a:off x="1" y="4499656"/>
            <a:ext cx="9143999" cy="1166664"/>
          </a:xfrm>
        </p:spPr>
        <p:txBody>
          <a:bodyPr anchor="b"/>
          <a:lstStyle/>
          <a:p>
            <a:pPr>
              <a:spcBef>
                <a:spcPts val="0"/>
              </a:spcBef>
            </a:pPr>
            <a:r>
              <a:rPr lang="pt-BR" sz="4000" b="0" dirty="0"/>
              <a:t>Amwini maren`ouwst@ `n]`Triac =e=;=u@</a:t>
            </a:r>
            <a:endParaRPr lang="ar-EG" sz="4000" b="0" dirty="0"/>
          </a:p>
          <a:p>
            <a:pPr>
              <a:spcBef>
                <a:spcPts val="0"/>
              </a:spcBef>
            </a:pPr>
            <a:r>
              <a:rPr lang="pt-BR" sz="4000" b="0" dirty="0"/>
              <a:t> `ete `Viwt nem `pSyri@ nem pi`Pneuma =e=;=u.</a:t>
            </a:r>
          </a:p>
        </p:txBody>
      </p:sp>
      <p:sp>
        <p:nvSpPr>
          <p:cNvPr id="4" name="Text Placeholder 3">
            <a:extLst>
              <a:ext uri="{FF2B5EF4-FFF2-40B4-BE49-F238E27FC236}">
                <a16:creationId xmlns:a16="http://schemas.microsoft.com/office/drawing/2014/main" id="{5BD4CDB0-C36C-41D3-AB61-BA767636E723}"/>
              </a:ext>
            </a:extLst>
          </p:cNvPr>
          <p:cNvSpPr>
            <a:spLocks noGrp="1"/>
          </p:cNvSpPr>
          <p:nvPr>
            <p:ph type="body" sz="quarter" idx="13"/>
          </p:nvPr>
        </p:nvSpPr>
        <p:spPr>
          <a:xfrm>
            <a:off x="0" y="5822576"/>
            <a:ext cx="9144000" cy="1035424"/>
          </a:xfrm>
        </p:spPr>
        <p:txBody>
          <a:bodyPr/>
          <a:lstStyle/>
          <a:p>
            <a:pPr>
              <a:spcBef>
                <a:spcPts val="0"/>
              </a:spcBef>
            </a:pPr>
            <a:r>
              <a:rPr lang="ar-EG" sz="3600" dirty="0"/>
              <a:t>أمويني مارين أو أوشت: إن تي إترياس إثؤواب: </a:t>
            </a:r>
          </a:p>
          <a:p>
            <a:pPr>
              <a:spcBef>
                <a:spcPts val="0"/>
              </a:spcBef>
            </a:pPr>
            <a:r>
              <a:rPr lang="ar-EG" sz="3600" dirty="0"/>
              <a:t>إيتى إفيوت نيم  إبشيرى: نيم بي ابنيڤما إثؤواب.</a:t>
            </a:r>
          </a:p>
        </p:txBody>
      </p:sp>
    </p:spTree>
    <p:extLst>
      <p:ext uri="{BB962C8B-B14F-4D97-AF65-F5344CB8AC3E}">
        <p14:creationId xmlns:p14="http://schemas.microsoft.com/office/powerpoint/2010/main" val="1506707280"/>
      </p:ext>
    </p:extLst>
  </p:cSld>
  <p:clrMapOvr>
    <a:masterClrMapping/>
  </p:clrMapOvr>
</p:sld>
</file>

<file path=ppt/slides/slide14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FE88AC1-83C6-4590-BEA1-6E1D6F9B5F9F}"/>
              </a:ext>
            </a:extLst>
          </p:cNvPr>
          <p:cNvSpPr>
            <a:spLocks noGrp="1"/>
          </p:cNvSpPr>
          <p:nvPr>
            <p:ph type="body" sz="quarter" idx="11"/>
          </p:nvPr>
        </p:nvSpPr>
        <p:spPr>
          <a:xfrm>
            <a:off x="-1" y="3723862"/>
            <a:ext cx="9144000" cy="609322"/>
          </a:xfrm>
        </p:spPr>
        <p:txBody>
          <a:bodyPr anchor="ctr"/>
          <a:lstStyle/>
          <a:p>
            <a:r>
              <a:rPr lang="ar-EG" sz="4000" dirty="0"/>
              <a:t>نحن الشعوب، المسيحيين، لأن هذا هو الهنا، الحقيقي.</a:t>
            </a:r>
          </a:p>
        </p:txBody>
      </p:sp>
      <p:sp>
        <p:nvSpPr>
          <p:cNvPr id="3" name="Text Placeholder 2">
            <a:extLst>
              <a:ext uri="{FF2B5EF4-FFF2-40B4-BE49-F238E27FC236}">
                <a16:creationId xmlns:a16="http://schemas.microsoft.com/office/drawing/2014/main" id="{607F801A-B22C-4E37-9EFD-7AD87D772B98}"/>
              </a:ext>
            </a:extLst>
          </p:cNvPr>
          <p:cNvSpPr>
            <a:spLocks noGrp="1"/>
          </p:cNvSpPr>
          <p:nvPr>
            <p:ph type="body" sz="quarter" idx="12"/>
          </p:nvPr>
        </p:nvSpPr>
        <p:spPr>
          <a:xfrm>
            <a:off x="-1" y="4333183"/>
            <a:ext cx="9143999" cy="1279635"/>
          </a:xfrm>
        </p:spPr>
        <p:txBody>
          <a:bodyPr anchor="b"/>
          <a:lstStyle/>
          <a:p>
            <a:pPr>
              <a:spcBef>
                <a:spcPts val="0"/>
              </a:spcBef>
            </a:pPr>
            <a:r>
              <a:rPr lang="en-GB" sz="4000" b="0" dirty="0"/>
              <a:t>Anon </a:t>
            </a:r>
            <a:r>
              <a:rPr lang="en-GB" sz="4000" b="0" dirty="0" err="1"/>
              <a:t>qa</a:t>
            </a:r>
            <a:r>
              <a:rPr lang="en-GB" sz="4000" b="0" dirty="0"/>
              <a:t> </a:t>
            </a:r>
            <a:r>
              <a:rPr lang="en-GB" sz="4000" b="0" dirty="0" err="1"/>
              <a:t>nilaoc</a:t>
            </a:r>
            <a:r>
              <a:rPr lang="en-GB" sz="4000" b="0" dirty="0"/>
              <a:t>@ `n`,</a:t>
            </a:r>
            <a:r>
              <a:rPr lang="en-GB" sz="4000" b="0" dirty="0" err="1"/>
              <a:t>rictianoc</a:t>
            </a:r>
            <a:r>
              <a:rPr lang="en-GB" sz="4000" b="0" dirty="0"/>
              <a:t>@</a:t>
            </a:r>
            <a:endParaRPr lang="ar-EG" sz="4000" b="0" dirty="0"/>
          </a:p>
          <a:p>
            <a:pPr>
              <a:spcBef>
                <a:spcPts val="0"/>
              </a:spcBef>
            </a:pPr>
            <a:r>
              <a:rPr lang="en-GB" sz="4000" b="0" dirty="0"/>
              <a:t> </a:t>
            </a:r>
            <a:r>
              <a:rPr lang="en-GB" sz="4000" b="0" dirty="0" err="1"/>
              <a:t>vai</a:t>
            </a:r>
            <a:r>
              <a:rPr lang="en-GB" sz="4000" b="0" dirty="0"/>
              <a:t> gar pe </a:t>
            </a:r>
            <a:r>
              <a:rPr lang="en-GB" sz="4000" b="0" dirty="0" err="1"/>
              <a:t>penNou</a:t>
            </a:r>
            <a:r>
              <a:rPr lang="en-GB" sz="4000" b="0" dirty="0"/>
              <a:t>]@ `</a:t>
            </a:r>
            <a:r>
              <a:rPr lang="en-GB" sz="4000" b="0" dirty="0" err="1"/>
              <a:t>n`aly;inoc</a:t>
            </a:r>
            <a:r>
              <a:rPr lang="en-GB" sz="4000" b="0" dirty="0"/>
              <a:t>.</a:t>
            </a:r>
          </a:p>
        </p:txBody>
      </p:sp>
      <p:sp>
        <p:nvSpPr>
          <p:cNvPr id="4" name="Text Placeholder 3">
            <a:extLst>
              <a:ext uri="{FF2B5EF4-FFF2-40B4-BE49-F238E27FC236}">
                <a16:creationId xmlns:a16="http://schemas.microsoft.com/office/drawing/2014/main" id="{58B78777-C7B1-4662-B27B-7938EE75B28B}"/>
              </a:ext>
            </a:extLst>
          </p:cNvPr>
          <p:cNvSpPr>
            <a:spLocks noGrp="1"/>
          </p:cNvSpPr>
          <p:nvPr>
            <p:ph type="body" sz="quarter" idx="13"/>
          </p:nvPr>
        </p:nvSpPr>
        <p:spPr>
          <a:xfrm>
            <a:off x="0" y="5774183"/>
            <a:ext cx="9144000" cy="1083817"/>
          </a:xfrm>
        </p:spPr>
        <p:txBody>
          <a:bodyPr/>
          <a:lstStyle/>
          <a:p>
            <a:pPr>
              <a:spcBef>
                <a:spcPts val="0"/>
              </a:spcBef>
            </a:pPr>
            <a:r>
              <a:rPr lang="ar-EG" dirty="0"/>
              <a:t>أنون خاني لاؤس: إن إخريستيانوس: </a:t>
            </a:r>
          </a:p>
          <a:p>
            <a:pPr>
              <a:spcBef>
                <a:spcPts val="0"/>
              </a:spcBef>
            </a:pPr>
            <a:r>
              <a:rPr lang="ar-EG" dirty="0"/>
              <a:t>فاى غار بى بينوتي: إن آلثينوس.</a:t>
            </a:r>
          </a:p>
        </p:txBody>
      </p:sp>
    </p:spTree>
    <p:extLst>
      <p:ext uri="{BB962C8B-B14F-4D97-AF65-F5344CB8AC3E}">
        <p14:creationId xmlns:p14="http://schemas.microsoft.com/office/powerpoint/2010/main" val="900987997"/>
      </p:ext>
    </p:extLst>
  </p:cSld>
  <p:clrMapOvr>
    <a:masterClrMapping/>
  </p:clrMapOvr>
</p:sld>
</file>

<file path=ppt/slides/slide14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A61E5A9-424E-476B-B20E-19503914AB34}"/>
              </a:ext>
            </a:extLst>
          </p:cNvPr>
          <p:cNvSpPr>
            <a:spLocks noGrp="1"/>
          </p:cNvSpPr>
          <p:nvPr>
            <p:ph type="body" sz="quarter" idx="11"/>
          </p:nvPr>
        </p:nvSpPr>
        <p:spPr>
          <a:xfrm>
            <a:off x="-1" y="3723861"/>
            <a:ext cx="9144000" cy="619539"/>
          </a:xfrm>
        </p:spPr>
        <p:txBody>
          <a:bodyPr/>
          <a:lstStyle/>
          <a:p>
            <a:r>
              <a:rPr lang="ar-EG" sz="4000" dirty="0"/>
              <a:t>لنا رجاء، فى القديسة مريم، اللـه يرحمنا، بشفاعاتها.</a:t>
            </a:r>
          </a:p>
        </p:txBody>
      </p:sp>
      <p:sp>
        <p:nvSpPr>
          <p:cNvPr id="3" name="Text Placeholder 2">
            <a:extLst>
              <a:ext uri="{FF2B5EF4-FFF2-40B4-BE49-F238E27FC236}">
                <a16:creationId xmlns:a16="http://schemas.microsoft.com/office/drawing/2014/main" id="{56326410-3E8D-4387-AD8B-8A157B1B6C2E}"/>
              </a:ext>
            </a:extLst>
          </p:cNvPr>
          <p:cNvSpPr>
            <a:spLocks noGrp="1"/>
          </p:cNvSpPr>
          <p:nvPr>
            <p:ph type="body" sz="quarter" idx="12"/>
          </p:nvPr>
        </p:nvSpPr>
        <p:spPr>
          <a:xfrm>
            <a:off x="1" y="4343400"/>
            <a:ext cx="9143999" cy="1279635"/>
          </a:xfrm>
        </p:spPr>
        <p:txBody>
          <a:bodyPr/>
          <a:lstStyle/>
          <a:p>
            <a:pPr>
              <a:spcBef>
                <a:spcPts val="0"/>
              </a:spcBef>
            </a:pPr>
            <a:r>
              <a:rPr lang="en-GB" sz="4000" b="0" dirty="0" err="1"/>
              <a:t>Ouon</a:t>
            </a:r>
            <a:r>
              <a:rPr lang="en-GB" sz="4000" b="0" dirty="0"/>
              <a:t> </a:t>
            </a:r>
            <a:r>
              <a:rPr lang="en-GB" sz="4000" b="0" dirty="0" err="1"/>
              <a:t>ouhelpic</a:t>
            </a:r>
            <a:r>
              <a:rPr lang="en-GB" sz="4000" b="0" dirty="0"/>
              <a:t> `</a:t>
            </a:r>
            <a:r>
              <a:rPr lang="en-GB" sz="4000" b="0" dirty="0" err="1"/>
              <a:t>ntan</a:t>
            </a:r>
            <a:r>
              <a:rPr lang="en-GB" sz="4000" b="0" dirty="0"/>
              <a:t>@ </a:t>
            </a:r>
            <a:r>
              <a:rPr lang="en-GB" sz="4000" b="0" dirty="0" err="1"/>
              <a:t>qen</a:t>
            </a:r>
            <a:r>
              <a:rPr lang="en-GB" sz="4000" b="0" dirty="0"/>
              <a:t> ;</a:t>
            </a:r>
            <a:r>
              <a:rPr lang="en-GB" sz="4000" b="0" dirty="0" err="1"/>
              <a:t>y`e;ouab</a:t>
            </a:r>
            <a:r>
              <a:rPr lang="en-GB" sz="4000" b="0" dirty="0"/>
              <a:t> Maria@</a:t>
            </a:r>
            <a:endParaRPr lang="ar-EG" sz="4000" b="0" dirty="0"/>
          </a:p>
          <a:p>
            <a:pPr>
              <a:spcBef>
                <a:spcPts val="0"/>
              </a:spcBef>
            </a:pPr>
            <a:r>
              <a:rPr lang="en-GB" sz="4000" b="0" dirty="0"/>
              <a:t> `ere V] </a:t>
            </a:r>
            <a:r>
              <a:rPr lang="en-GB" sz="4000" b="0" dirty="0" err="1"/>
              <a:t>nai</a:t>
            </a:r>
            <a:r>
              <a:rPr lang="en-GB" sz="4000" b="0" dirty="0"/>
              <a:t> nan@ </a:t>
            </a:r>
            <a:r>
              <a:rPr lang="en-GB" sz="4000" b="0" dirty="0" err="1"/>
              <a:t>hiten</a:t>
            </a:r>
            <a:r>
              <a:rPr lang="en-GB" sz="4000" b="0" dirty="0"/>
              <a:t> </a:t>
            </a:r>
            <a:r>
              <a:rPr lang="en-GB" sz="4000" b="0" dirty="0" err="1"/>
              <a:t>nec`precbia</a:t>
            </a:r>
            <a:r>
              <a:rPr lang="en-GB" sz="4000" b="0" dirty="0"/>
              <a:t>.</a:t>
            </a:r>
          </a:p>
        </p:txBody>
      </p:sp>
      <p:sp>
        <p:nvSpPr>
          <p:cNvPr id="4" name="Text Placeholder 3">
            <a:extLst>
              <a:ext uri="{FF2B5EF4-FFF2-40B4-BE49-F238E27FC236}">
                <a16:creationId xmlns:a16="http://schemas.microsoft.com/office/drawing/2014/main" id="{B980FA50-2F04-4F4C-A19A-9CFAC06ED347}"/>
              </a:ext>
            </a:extLst>
          </p:cNvPr>
          <p:cNvSpPr>
            <a:spLocks noGrp="1"/>
          </p:cNvSpPr>
          <p:nvPr>
            <p:ph type="body" sz="quarter" idx="13"/>
          </p:nvPr>
        </p:nvSpPr>
        <p:spPr>
          <a:xfrm>
            <a:off x="0" y="5623035"/>
            <a:ext cx="9144000" cy="1234965"/>
          </a:xfrm>
        </p:spPr>
        <p:txBody>
          <a:bodyPr/>
          <a:lstStyle/>
          <a:p>
            <a:pPr>
              <a:spcBef>
                <a:spcPts val="0"/>
              </a:spcBef>
            </a:pPr>
            <a:r>
              <a:rPr lang="ar-EG" dirty="0"/>
              <a:t>أوون أوهيليبيس إنتان: خين ثى إثؤواب ماريا: </a:t>
            </a:r>
          </a:p>
          <a:p>
            <a:pPr>
              <a:spcBef>
                <a:spcPts val="0"/>
              </a:spcBef>
            </a:pPr>
            <a:r>
              <a:rPr lang="ar-EG" dirty="0"/>
              <a:t>إرى إفنوتي ناي نان: هيتين نيس إبريسڤيا</a:t>
            </a:r>
          </a:p>
        </p:txBody>
      </p:sp>
    </p:spTree>
    <p:extLst>
      <p:ext uri="{BB962C8B-B14F-4D97-AF65-F5344CB8AC3E}">
        <p14:creationId xmlns:p14="http://schemas.microsoft.com/office/powerpoint/2010/main" val="2204244517"/>
      </p:ext>
    </p:extLst>
  </p:cSld>
  <p:clrMapOvr>
    <a:masterClrMapping/>
  </p:clrMapOvr>
</p:sld>
</file>

<file path=ppt/slides/slide14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031CB87-B9F7-4ECF-BF21-E2C9FF44EC0A}"/>
              </a:ext>
            </a:extLst>
          </p:cNvPr>
          <p:cNvSpPr>
            <a:spLocks noGrp="1"/>
          </p:cNvSpPr>
          <p:nvPr>
            <p:ph type="body" sz="quarter" idx="11"/>
          </p:nvPr>
        </p:nvSpPr>
        <p:spPr>
          <a:xfrm>
            <a:off x="-1" y="3726578"/>
            <a:ext cx="9144000" cy="643716"/>
          </a:xfrm>
        </p:spPr>
        <p:txBody>
          <a:bodyPr anchor="ctr"/>
          <a:lstStyle/>
          <a:p>
            <a:r>
              <a:rPr lang="ar-EG" sz="3800" dirty="0"/>
              <a:t>لنا هدوء، فى العالم، من قبل صلاة، القديسة مريم العذراء.</a:t>
            </a:r>
          </a:p>
        </p:txBody>
      </p:sp>
      <p:sp>
        <p:nvSpPr>
          <p:cNvPr id="3" name="Text Placeholder 2">
            <a:extLst>
              <a:ext uri="{FF2B5EF4-FFF2-40B4-BE49-F238E27FC236}">
                <a16:creationId xmlns:a16="http://schemas.microsoft.com/office/drawing/2014/main" id="{E077F0F8-6127-48A3-8E71-13677417A5D5}"/>
              </a:ext>
            </a:extLst>
          </p:cNvPr>
          <p:cNvSpPr>
            <a:spLocks noGrp="1"/>
          </p:cNvSpPr>
          <p:nvPr>
            <p:ph type="body" sz="quarter" idx="12"/>
          </p:nvPr>
        </p:nvSpPr>
        <p:spPr>
          <a:xfrm>
            <a:off x="-1" y="4375670"/>
            <a:ext cx="9143999" cy="1274259"/>
          </a:xfrm>
        </p:spPr>
        <p:txBody>
          <a:bodyPr/>
          <a:lstStyle/>
          <a:p>
            <a:pPr>
              <a:spcBef>
                <a:spcPts val="0"/>
              </a:spcBef>
            </a:pPr>
            <a:r>
              <a:rPr lang="it-IT" sz="3800" b="0" dirty="0"/>
              <a:t>Ouon oumetcemnoc@ `n`hryi qen pikocmoc</a:t>
            </a:r>
            <a:r>
              <a:rPr lang="en-US" sz="3800" b="0" dirty="0"/>
              <a:t>@</a:t>
            </a:r>
          </a:p>
          <a:p>
            <a:pPr>
              <a:spcBef>
                <a:spcPts val="0"/>
              </a:spcBef>
            </a:pPr>
            <a:r>
              <a:rPr lang="it-IT" sz="3500" b="0" dirty="0"/>
              <a:t> `ebolhiten pi`slyl@ `nte ]agia Mari`a ]Par;enoc.</a:t>
            </a:r>
          </a:p>
        </p:txBody>
      </p:sp>
      <p:sp>
        <p:nvSpPr>
          <p:cNvPr id="4" name="Text Placeholder 3">
            <a:extLst>
              <a:ext uri="{FF2B5EF4-FFF2-40B4-BE49-F238E27FC236}">
                <a16:creationId xmlns:a16="http://schemas.microsoft.com/office/drawing/2014/main" id="{AAF42069-CF1E-486A-B978-C252500C9591}"/>
              </a:ext>
            </a:extLst>
          </p:cNvPr>
          <p:cNvSpPr>
            <a:spLocks noGrp="1"/>
          </p:cNvSpPr>
          <p:nvPr>
            <p:ph type="body" sz="quarter" idx="13"/>
          </p:nvPr>
        </p:nvSpPr>
        <p:spPr>
          <a:xfrm>
            <a:off x="0" y="5649929"/>
            <a:ext cx="9144000" cy="1208071"/>
          </a:xfrm>
        </p:spPr>
        <p:txBody>
          <a:bodyPr/>
          <a:lstStyle/>
          <a:p>
            <a:pPr>
              <a:spcBef>
                <a:spcPts val="0"/>
              </a:spcBef>
            </a:pPr>
            <a:r>
              <a:rPr lang="ar-EG" sz="3600" dirty="0"/>
              <a:t>أوأون أو ميـــت سيمنوس: إن إهرى خين بي كوزموس: </a:t>
            </a:r>
            <a:endParaRPr lang="en-US" sz="3600" dirty="0"/>
          </a:p>
          <a:p>
            <a:pPr>
              <a:spcBef>
                <a:spcPts val="0"/>
              </a:spcBef>
            </a:pPr>
            <a:r>
              <a:rPr lang="ar-EG" sz="3600" dirty="0"/>
              <a:t>إيڤول هيتين بى إشليل: إنتى تي آجيا ماريا تي بارثينوس.</a:t>
            </a:r>
          </a:p>
        </p:txBody>
      </p:sp>
    </p:spTree>
    <p:extLst>
      <p:ext uri="{BB962C8B-B14F-4D97-AF65-F5344CB8AC3E}">
        <p14:creationId xmlns:p14="http://schemas.microsoft.com/office/powerpoint/2010/main" val="625696228"/>
      </p:ext>
    </p:extLst>
  </p:cSld>
  <p:clrMapOvr>
    <a:masterClrMapping/>
  </p:clrMapOvr>
</p:sld>
</file>

<file path=ppt/slides/slide14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5B0065A-A84A-4571-AAF5-891C3C78CDEB}"/>
              </a:ext>
            </a:extLst>
          </p:cNvPr>
          <p:cNvSpPr>
            <a:spLocks noGrp="1"/>
          </p:cNvSpPr>
          <p:nvPr>
            <p:ph type="body" sz="quarter" idx="11"/>
          </p:nvPr>
        </p:nvSpPr>
        <p:spPr/>
        <p:txBody>
          <a:bodyPr/>
          <a:lstStyle/>
          <a:p>
            <a:r>
              <a:rPr lang="ar-EG" dirty="0"/>
              <a:t>نسجد للآب الصالح، مع إبنه يسوع المسيح، </a:t>
            </a:r>
            <a:endParaRPr lang="en-GB" dirty="0"/>
          </a:p>
        </p:txBody>
      </p:sp>
      <p:sp>
        <p:nvSpPr>
          <p:cNvPr id="3" name="Text Placeholder 2">
            <a:extLst>
              <a:ext uri="{FF2B5EF4-FFF2-40B4-BE49-F238E27FC236}">
                <a16:creationId xmlns:a16="http://schemas.microsoft.com/office/drawing/2014/main" id="{1085D766-7965-4BEE-97C8-99F2E00131E5}"/>
              </a:ext>
            </a:extLst>
          </p:cNvPr>
          <p:cNvSpPr>
            <a:spLocks noGrp="1"/>
          </p:cNvSpPr>
          <p:nvPr>
            <p:ph type="body" sz="quarter" idx="12"/>
          </p:nvPr>
        </p:nvSpPr>
        <p:spPr/>
        <p:txBody>
          <a:bodyPr anchor="ctr"/>
          <a:lstStyle/>
          <a:p>
            <a:pPr>
              <a:spcBef>
                <a:spcPts val="0"/>
              </a:spcBef>
            </a:pPr>
            <a:r>
              <a:rPr lang="en-GB" sz="4000" b="0" dirty="0" err="1"/>
              <a:t>Tenouwst</a:t>
            </a:r>
            <a:r>
              <a:rPr lang="en-GB" sz="4000" b="0" dirty="0"/>
              <a:t> `</a:t>
            </a:r>
            <a:r>
              <a:rPr lang="en-GB" sz="4000" b="0" dirty="0" err="1"/>
              <a:t>m`Viwt</a:t>
            </a:r>
            <a:r>
              <a:rPr lang="en-GB" sz="4000" b="0" dirty="0"/>
              <a:t> `</a:t>
            </a:r>
            <a:r>
              <a:rPr lang="en-GB" sz="4000" b="0" dirty="0" err="1"/>
              <a:t>n`aga;oc</a:t>
            </a:r>
            <a:r>
              <a:rPr lang="en-GB" sz="4000" b="0" dirty="0"/>
              <a:t>@</a:t>
            </a:r>
            <a:endParaRPr lang="ar-EG" sz="4000" b="0" dirty="0"/>
          </a:p>
          <a:p>
            <a:pPr>
              <a:spcBef>
                <a:spcPts val="0"/>
              </a:spcBef>
            </a:pPr>
            <a:r>
              <a:rPr lang="en-GB" sz="4000" b="0" dirty="0"/>
              <a:t> </a:t>
            </a:r>
            <a:r>
              <a:rPr lang="en-GB" sz="4000" b="0" dirty="0" err="1"/>
              <a:t>nem</a:t>
            </a:r>
            <a:r>
              <a:rPr lang="en-GB" sz="4000" b="0" dirty="0"/>
              <a:t> </a:t>
            </a:r>
            <a:r>
              <a:rPr lang="en-GB" sz="4000" b="0" dirty="0" err="1"/>
              <a:t>pi`pSyri</a:t>
            </a:r>
            <a:r>
              <a:rPr lang="en-GB" sz="4000" b="0" dirty="0"/>
              <a:t> `</a:t>
            </a:r>
            <a:r>
              <a:rPr lang="en-GB" sz="4000" b="0" dirty="0" err="1"/>
              <a:t>nI</a:t>
            </a:r>
            <a:r>
              <a:rPr lang="en-GB" sz="4000" b="0" dirty="0"/>
              <a:t>=y=c P=,=c@</a:t>
            </a:r>
          </a:p>
        </p:txBody>
      </p:sp>
      <p:sp>
        <p:nvSpPr>
          <p:cNvPr id="4" name="Text Placeholder 3">
            <a:extLst>
              <a:ext uri="{FF2B5EF4-FFF2-40B4-BE49-F238E27FC236}">
                <a16:creationId xmlns:a16="http://schemas.microsoft.com/office/drawing/2014/main" id="{9E76821F-10C7-4001-A60F-A1F09BDD6FCC}"/>
              </a:ext>
            </a:extLst>
          </p:cNvPr>
          <p:cNvSpPr>
            <a:spLocks noGrp="1"/>
          </p:cNvSpPr>
          <p:nvPr>
            <p:ph type="body" sz="quarter" idx="13"/>
          </p:nvPr>
        </p:nvSpPr>
        <p:spPr/>
        <p:txBody>
          <a:bodyPr/>
          <a:lstStyle/>
          <a:p>
            <a:pPr>
              <a:spcBef>
                <a:spcPts val="0"/>
              </a:spcBef>
            </a:pPr>
            <a:r>
              <a:rPr lang="ar-EG" sz="3600" dirty="0"/>
              <a:t>تين أوؤشت إم إفيوت إن اغاثوس: </a:t>
            </a:r>
          </a:p>
          <a:p>
            <a:pPr>
              <a:spcBef>
                <a:spcPts val="0"/>
              </a:spcBef>
            </a:pPr>
            <a:r>
              <a:rPr lang="ar-EG" sz="3600" dirty="0"/>
              <a:t>نيم بيف شيري إيسوس بي خريستوس:</a:t>
            </a:r>
          </a:p>
        </p:txBody>
      </p:sp>
    </p:spTree>
    <p:extLst>
      <p:ext uri="{BB962C8B-B14F-4D97-AF65-F5344CB8AC3E}">
        <p14:creationId xmlns:p14="http://schemas.microsoft.com/office/powerpoint/2010/main" val="2022121210"/>
      </p:ext>
    </p:extLst>
  </p:cSld>
  <p:clrMapOvr>
    <a:masterClrMapping/>
  </p:clrMapOvr>
</p:sld>
</file>

<file path=ppt/slides/slide14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713AE36-2A20-4827-ACEC-E9C0608ABC5D}"/>
              </a:ext>
            </a:extLst>
          </p:cNvPr>
          <p:cNvSpPr>
            <a:spLocks noGrp="1"/>
          </p:cNvSpPr>
          <p:nvPr>
            <p:ph type="body" sz="quarter" idx="11"/>
          </p:nvPr>
        </p:nvSpPr>
        <p:spPr/>
        <p:txBody>
          <a:bodyPr anchor="ctr"/>
          <a:lstStyle/>
          <a:p>
            <a:r>
              <a:rPr lang="ar-EG" dirty="0"/>
              <a:t>و الروح المعزى، للثالوث الأقدس المساوى. </a:t>
            </a:r>
            <a:endParaRPr lang="en-GB" dirty="0"/>
          </a:p>
        </p:txBody>
      </p:sp>
      <p:sp>
        <p:nvSpPr>
          <p:cNvPr id="3" name="Text Placeholder 2">
            <a:extLst>
              <a:ext uri="{FF2B5EF4-FFF2-40B4-BE49-F238E27FC236}">
                <a16:creationId xmlns:a16="http://schemas.microsoft.com/office/drawing/2014/main" id="{F04B815D-096A-4153-B1D3-07A701EAABFB}"/>
              </a:ext>
            </a:extLst>
          </p:cNvPr>
          <p:cNvSpPr>
            <a:spLocks noGrp="1"/>
          </p:cNvSpPr>
          <p:nvPr>
            <p:ph type="body" sz="quarter" idx="12"/>
          </p:nvPr>
        </p:nvSpPr>
        <p:spPr>
          <a:xfrm>
            <a:off x="1" y="4494548"/>
            <a:ext cx="9143999" cy="1180111"/>
          </a:xfrm>
        </p:spPr>
        <p:txBody>
          <a:bodyPr/>
          <a:lstStyle/>
          <a:p>
            <a:r>
              <a:rPr lang="pt-BR" dirty="0"/>
              <a:t>nem pi`Pneuma `mParaklyton@ ]`Triac `n`omooucioc.</a:t>
            </a:r>
            <a:endParaRPr lang="en-GB" dirty="0"/>
          </a:p>
        </p:txBody>
      </p:sp>
      <p:sp>
        <p:nvSpPr>
          <p:cNvPr id="4" name="Text Placeholder 3">
            <a:extLst>
              <a:ext uri="{FF2B5EF4-FFF2-40B4-BE49-F238E27FC236}">
                <a16:creationId xmlns:a16="http://schemas.microsoft.com/office/drawing/2014/main" id="{127CA2D6-56DD-4933-ADE7-08312FB881B3}"/>
              </a:ext>
            </a:extLst>
          </p:cNvPr>
          <p:cNvSpPr>
            <a:spLocks noGrp="1"/>
          </p:cNvSpPr>
          <p:nvPr>
            <p:ph type="body" sz="quarter" idx="13"/>
          </p:nvPr>
        </p:nvSpPr>
        <p:spPr/>
        <p:txBody>
          <a:bodyPr/>
          <a:lstStyle/>
          <a:p>
            <a:pPr>
              <a:spcBef>
                <a:spcPts val="0"/>
              </a:spcBef>
            </a:pPr>
            <a:r>
              <a:rPr lang="ar-EG" dirty="0"/>
              <a:t>نيم بي بنيفما إمباراكليتون: </a:t>
            </a:r>
          </a:p>
          <a:p>
            <a:pPr>
              <a:spcBef>
                <a:spcPts val="0"/>
              </a:spcBef>
            </a:pPr>
            <a:r>
              <a:rPr lang="ar-EG" dirty="0"/>
              <a:t>تي إترياس إثؤواب إن اوموؤسيوس. </a:t>
            </a:r>
            <a:endParaRPr lang="en-GB" dirty="0"/>
          </a:p>
        </p:txBody>
      </p:sp>
    </p:spTree>
    <p:extLst>
      <p:ext uri="{BB962C8B-B14F-4D97-AF65-F5344CB8AC3E}">
        <p14:creationId xmlns:p14="http://schemas.microsoft.com/office/powerpoint/2010/main" val="545718608"/>
      </p:ext>
    </p:extLst>
  </p:cSld>
  <p:clrMapOvr>
    <a:masterClrMapping/>
  </p:clrMapOvr>
</p:sld>
</file>

<file path=ppt/slides/slide14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8ABA87A-BB15-4B44-95AD-E8F1A174A91A}"/>
              </a:ext>
            </a:extLst>
          </p:cNvPr>
          <p:cNvSpPr>
            <a:spLocks noGrp="1"/>
          </p:cNvSpPr>
          <p:nvPr>
            <p:ph type="body" sz="quarter" idx="11"/>
          </p:nvPr>
        </p:nvSpPr>
        <p:spPr/>
        <p:txBody>
          <a:bodyPr anchor="ctr"/>
          <a:lstStyle/>
          <a:p>
            <a:r>
              <a:rPr lang="ar-EG" dirty="0"/>
              <a:t>السلام لك أيتها العذراء، الملكة الحقيقية، </a:t>
            </a:r>
          </a:p>
        </p:txBody>
      </p:sp>
      <p:sp>
        <p:nvSpPr>
          <p:cNvPr id="3" name="Text Placeholder 2">
            <a:extLst>
              <a:ext uri="{FF2B5EF4-FFF2-40B4-BE49-F238E27FC236}">
                <a16:creationId xmlns:a16="http://schemas.microsoft.com/office/drawing/2014/main" id="{90A9A50B-D8F1-40A4-A288-FE820E8E3185}"/>
              </a:ext>
            </a:extLst>
          </p:cNvPr>
          <p:cNvSpPr>
            <a:spLocks noGrp="1"/>
          </p:cNvSpPr>
          <p:nvPr>
            <p:ph type="body" sz="quarter" idx="12"/>
          </p:nvPr>
        </p:nvSpPr>
        <p:spPr/>
        <p:txBody>
          <a:bodyPr/>
          <a:lstStyle/>
          <a:p>
            <a:pPr>
              <a:spcBef>
                <a:spcPts val="0"/>
              </a:spcBef>
            </a:pPr>
            <a:r>
              <a:rPr lang="en-GB" sz="4000" b="0" dirty="0"/>
              <a:t>&lt;ere ne `w ]</a:t>
            </a:r>
            <a:r>
              <a:rPr lang="en-GB" sz="4000" b="0" dirty="0" err="1"/>
              <a:t>Par;enoc</a:t>
            </a:r>
            <a:r>
              <a:rPr lang="en-GB" sz="4000" b="0" dirty="0"/>
              <a:t>@ ]</a:t>
            </a:r>
            <a:r>
              <a:rPr lang="en-GB" sz="4000" b="0" dirty="0" err="1"/>
              <a:t>ourw</a:t>
            </a:r>
            <a:r>
              <a:rPr lang="en-GB" sz="4000" b="0" dirty="0"/>
              <a:t> `</a:t>
            </a:r>
            <a:r>
              <a:rPr lang="en-GB" sz="4000" b="0" dirty="0" err="1"/>
              <a:t>mmyi</a:t>
            </a:r>
            <a:r>
              <a:rPr lang="en-GB" sz="4000" b="0" dirty="0"/>
              <a:t> `</a:t>
            </a:r>
            <a:r>
              <a:rPr lang="en-GB" sz="4000" b="0" dirty="0" err="1"/>
              <a:t>n`ly;iny</a:t>
            </a:r>
            <a:r>
              <a:rPr lang="en-GB" sz="4000" b="0" dirty="0"/>
              <a:t>@</a:t>
            </a:r>
          </a:p>
        </p:txBody>
      </p:sp>
      <p:sp>
        <p:nvSpPr>
          <p:cNvPr id="4" name="Text Placeholder 3">
            <a:extLst>
              <a:ext uri="{FF2B5EF4-FFF2-40B4-BE49-F238E27FC236}">
                <a16:creationId xmlns:a16="http://schemas.microsoft.com/office/drawing/2014/main" id="{58AA787A-5F72-49B2-B5FD-176C05DD5AF4}"/>
              </a:ext>
            </a:extLst>
          </p:cNvPr>
          <p:cNvSpPr>
            <a:spLocks noGrp="1"/>
          </p:cNvSpPr>
          <p:nvPr>
            <p:ph type="body" sz="quarter" idx="13"/>
          </p:nvPr>
        </p:nvSpPr>
        <p:spPr/>
        <p:txBody>
          <a:bodyPr anchor="ctr"/>
          <a:lstStyle/>
          <a:p>
            <a:r>
              <a:rPr lang="ar-EG" dirty="0"/>
              <a:t>شيري نيه أوتي بارثينوس: تي اورو إممي إن آلثيني:</a:t>
            </a:r>
          </a:p>
        </p:txBody>
      </p:sp>
    </p:spTree>
    <p:extLst>
      <p:ext uri="{BB962C8B-B14F-4D97-AF65-F5344CB8AC3E}">
        <p14:creationId xmlns:p14="http://schemas.microsoft.com/office/powerpoint/2010/main" val="618255681"/>
      </p:ext>
    </p:extLst>
  </p:cSld>
  <p:clrMapOvr>
    <a:masterClrMapping/>
  </p:clrMapOvr>
</p:sld>
</file>

<file path=ppt/slides/slide14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96E406B-B282-4BDC-868D-2F8B10A79F7F}"/>
              </a:ext>
            </a:extLst>
          </p:cNvPr>
          <p:cNvSpPr>
            <a:spLocks noGrp="1"/>
          </p:cNvSpPr>
          <p:nvPr>
            <p:ph type="body" sz="quarter" idx="11"/>
          </p:nvPr>
        </p:nvSpPr>
        <p:spPr/>
        <p:txBody>
          <a:bodyPr anchor="ctr"/>
          <a:lstStyle/>
          <a:p>
            <a:r>
              <a:rPr lang="ar-EG" dirty="0"/>
              <a:t>السلام لفخر جنسنا، ولدت لنا عمانوئيل. </a:t>
            </a:r>
            <a:endParaRPr lang="en-GB" dirty="0"/>
          </a:p>
        </p:txBody>
      </p:sp>
      <p:sp>
        <p:nvSpPr>
          <p:cNvPr id="3" name="Text Placeholder 2">
            <a:extLst>
              <a:ext uri="{FF2B5EF4-FFF2-40B4-BE49-F238E27FC236}">
                <a16:creationId xmlns:a16="http://schemas.microsoft.com/office/drawing/2014/main" id="{C89596C1-4FD2-434B-8037-DB1D7D44D01D}"/>
              </a:ext>
            </a:extLst>
          </p:cNvPr>
          <p:cNvSpPr>
            <a:spLocks noGrp="1"/>
          </p:cNvSpPr>
          <p:nvPr>
            <p:ph type="body" sz="quarter" idx="12"/>
          </p:nvPr>
        </p:nvSpPr>
        <p:spPr/>
        <p:txBody>
          <a:bodyPr/>
          <a:lstStyle/>
          <a:p>
            <a:pPr>
              <a:spcBef>
                <a:spcPts val="0"/>
              </a:spcBef>
            </a:pPr>
            <a:r>
              <a:rPr lang="en-GB" sz="4000" b="0" dirty="0"/>
              <a:t>,ere `</a:t>
            </a:r>
            <a:r>
              <a:rPr lang="en-GB" sz="4000" b="0" dirty="0" err="1"/>
              <a:t>psousou</a:t>
            </a:r>
            <a:r>
              <a:rPr lang="en-GB" sz="4000" b="0" dirty="0"/>
              <a:t> `</a:t>
            </a:r>
            <a:r>
              <a:rPr lang="en-GB" sz="4000" b="0" dirty="0" err="1"/>
              <a:t>nte</a:t>
            </a:r>
            <a:r>
              <a:rPr lang="en-GB" sz="4000" b="0" dirty="0"/>
              <a:t> </a:t>
            </a:r>
            <a:r>
              <a:rPr lang="en-GB" sz="4000" b="0" dirty="0" err="1"/>
              <a:t>pengenoc</a:t>
            </a:r>
            <a:r>
              <a:rPr lang="en-GB" sz="4000" b="0" dirty="0"/>
              <a:t>@</a:t>
            </a:r>
            <a:endParaRPr lang="ar-EG" sz="4000" b="0" dirty="0"/>
          </a:p>
          <a:p>
            <a:pPr>
              <a:spcBef>
                <a:spcPts val="0"/>
              </a:spcBef>
            </a:pPr>
            <a:r>
              <a:rPr lang="en-GB" sz="4000" b="0" dirty="0"/>
              <a:t> `</a:t>
            </a:r>
            <a:r>
              <a:rPr lang="en-GB" sz="4000" b="0" dirty="0" err="1"/>
              <a:t>are`jvo</a:t>
            </a:r>
            <a:r>
              <a:rPr lang="en-GB" sz="4000" b="0" dirty="0"/>
              <a:t> nan `</a:t>
            </a:r>
            <a:r>
              <a:rPr lang="en-GB" sz="4000" b="0" dirty="0" err="1"/>
              <a:t>nEmmanouyl</a:t>
            </a:r>
            <a:r>
              <a:rPr lang="en-GB" sz="4000" b="0" dirty="0"/>
              <a:t>.</a:t>
            </a:r>
          </a:p>
        </p:txBody>
      </p:sp>
      <p:sp>
        <p:nvSpPr>
          <p:cNvPr id="4" name="Text Placeholder 3">
            <a:extLst>
              <a:ext uri="{FF2B5EF4-FFF2-40B4-BE49-F238E27FC236}">
                <a16:creationId xmlns:a16="http://schemas.microsoft.com/office/drawing/2014/main" id="{17F4D56F-540E-4D23-A839-3C765D4F392B}"/>
              </a:ext>
            </a:extLst>
          </p:cNvPr>
          <p:cNvSpPr>
            <a:spLocks noGrp="1"/>
          </p:cNvSpPr>
          <p:nvPr>
            <p:ph type="body" sz="quarter" idx="13"/>
          </p:nvPr>
        </p:nvSpPr>
        <p:spPr/>
        <p:txBody>
          <a:bodyPr/>
          <a:lstStyle/>
          <a:p>
            <a:pPr>
              <a:spcBef>
                <a:spcPts val="0"/>
              </a:spcBef>
            </a:pPr>
            <a:r>
              <a:rPr lang="ar-EG" sz="3600" dirty="0"/>
              <a:t>شيري إبشوشو إنتيه بين جينوس: </a:t>
            </a:r>
          </a:p>
          <a:p>
            <a:pPr>
              <a:spcBef>
                <a:spcPts val="0"/>
              </a:spcBef>
            </a:pPr>
            <a:r>
              <a:rPr lang="ar-EG" sz="3600" dirty="0"/>
              <a:t>آري إجفو نان إن إممانوئيل. </a:t>
            </a:r>
            <a:endParaRPr lang="en-GB" sz="3600" dirty="0"/>
          </a:p>
        </p:txBody>
      </p:sp>
    </p:spTree>
    <p:extLst>
      <p:ext uri="{BB962C8B-B14F-4D97-AF65-F5344CB8AC3E}">
        <p14:creationId xmlns:p14="http://schemas.microsoft.com/office/powerpoint/2010/main" val="718844355"/>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ED485-6513-4AF4-8B2B-60404B77C91A}"/>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B7D3BA9B-207A-44B0-B105-0E3A18FFA45A}"/>
              </a:ext>
            </a:extLst>
          </p:cNvPr>
          <p:cNvSpPr>
            <a:spLocks noGrp="1"/>
          </p:cNvSpPr>
          <p:nvPr>
            <p:ph type="body" sz="quarter" idx="10"/>
          </p:nvPr>
        </p:nvSpPr>
        <p:spPr>
          <a:xfrm>
            <a:off x="0" y="5661635"/>
            <a:ext cx="9144000" cy="1189740"/>
          </a:xfrm>
        </p:spPr>
        <p:txBody>
          <a:bodyPr/>
          <a:lstStyle/>
          <a:p>
            <a:r>
              <a:rPr lang="ar-EG" sz="3300" dirty="0"/>
              <a:t>أووأونه إيڤول إم إبتشويس إنتيه ني شويس چيه أوو إخريستوس أوو أغاثوس بيه: الليلويا چيه بيف ناي شوب شا إينيه.</a:t>
            </a:r>
          </a:p>
        </p:txBody>
      </p:sp>
      <p:sp>
        <p:nvSpPr>
          <p:cNvPr id="4" name="Text Placeholder 3">
            <a:extLst>
              <a:ext uri="{FF2B5EF4-FFF2-40B4-BE49-F238E27FC236}">
                <a16:creationId xmlns:a16="http://schemas.microsoft.com/office/drawing/2014/main" id="{4FFA1DBD-915C-4E9A-8455-568CB54886FB}"/>
              </a:ext>
            </a:extLst>
          </p:cNvPr>
          <p:cNvSpPr>
            <a:spLocks noGrp="1"/>
          </p:cNvSpPr>
          <p:nvPr>
            <p:ph type="body" sz="quarter" idx="11"/>
          </p:nvPr>
        </p:nvSpPr>
        <p:spPr>
          <a:xfrm>
            <a:off x="0" y="3710609"/>
            <a:ext cx="9144000" cy="732804"/>
          </a:xfrm>
        </p:spPr>
        <p:txBody>
          <a:bodyPr/>
          <a:lstStyle/>
          <a:p>
            <a:r>
              <a:rPr lang="ar-EG" sz="3200" b="1" kern="1200" dirty="0">
                <a:solidFill>
                  <a:schemeClr val="bg1"/>
                </a:solidFill>
                <a:latin typeface="Times New Roman" pitchFamily="18" charset="0"/>
                <a:ea typeface="+mn-ea"/>
                <a:cs typeface="Times New Roman" pitchFamily="18" charset="0"/>
              </a:rPr>
              <a:t>إحمدوا رب الأرباب لأنه طيب وصالح، هلليلويا لأن إلى الأبد رحمته.</a:t>
            </a:r>
          </a:p>
        </p:txBody>
      </p:sp>
      <p:sp>
        <p:nvSpPr>
          <p:cNvPr id="5" name="Text Placeholder 4">
            <a:extLst>
              <a:ext uri="{FF2B5EF4-FFF2-40B4-BE49-F238E27FC236}">
                <a16:creationId xmlns:a16="http://schemas.microsoft.com/office/drawing/2014/main" id="{5F8FECB2-0EFD-4DD0-B8FC-567BB0F09D2A}"/>
              </a:ext>
            </a:extLst>
          </p:cNvPr>
          <p:cNvSpPr>
            <a:spLocks noGrp="1"/>
          </p:cNvSpPr>
          <p:nvPr>
            <p:ph type="body" sz="quarter" idx="12"/>
          </p:nvPr>
        </p:nvSpPr>
        <p:spPr>
          <a:xfrm>
            <a:off x="0" y="4443413"/>
            <a:ext cx="9144000" cy="1189740"/>
          </a:xfrm>
        </p:spPr>
        <p:txBody>
          <a:bodyPr/>
          <a:lstStyle/>
          <a:p>
            <a:r>
              <a:rPr lang="en-GB" sz="3600" dirty="0" err="1"/>
              <a:t>Ouwnh</a:t>
            </a:r>
            <a:r>
              <a:rPr lang="en-GB" sz="3600" dirty="0"/>
              <a:t> `</a:t>
            </a:r>
            <a:r>
              <a:rPr lang="en-GB" sz="3600" dirty="0" err="1"/>
              <a:t>ebol</a:t>
            </a:r>
            <a:r>
              <a:rPr lang="en-GB" sz="3600" dirty="0"/>
              <a:t> `</a:t>
            </a:r>
            <a:r>
              <a:rPr lang="en-GB" sz="3600" dirty="0" err="1"/>
              <a:t>m`P</a:t>
            </a:r>
            <a:r>
              <a:rPr lang="en-GB" sz="3600" dirty="0"/>
              <a:t>[</a:t>
            </a:r>
            <a:r>
              <a:rPr lang="en-GB" sz="3600" dirty="0" err="1"/>
              <a:t>oic</a:t>
            </a:r>
            <a:r>
              <a:rPr lang="en-GB" sz="3600" dirty="0"/>
              <a:t> `</a:t>
            </a:r>
            <a:r>
              <a:rPr lang="en-GB" sz="3600" dirty="0" err="1"/>
              <a:t>nte</a:t>
            </a:r>
            <a:r>
              <a:rPr lang="en-GB" sz="3600" dirty="0"/>
              <a:t> </a:t>
            </a:r>
            <a:r>
              <a:rPr lang="en-GB" sz="3600" dirty="0" err="1"/>
              <a:t>ni</a:t>
            </a:r>
            <a:r>
              <a:rPr lang="en-GB" sz="3600" dirty="0"/>
              <a:t>[</a:t>
            </a:r>
            <a:r>
              <a:rPr lang="en-GB" sz="3600" dirty="0" err="1"/>
              <a:t>oic</a:t>
            </a:r>
            <a:r>
              <a:rPr lang="en-GB" sz="3600" dirty="0"/>
              <a:t> je </a:t>
            </a:r>
            <a:r>
              <a:rPr lang="en-GB" sz="3600" dirty="0" err="1"/>
              <a:t>ou</a:t>
            </a:r>
            <a:r>
              <a:rPr lang="en-GB" sz="3600" dirty="0"/>
              <a:t>`,</a:t>
            </a:r>
            <a:r>
              <a:rPr lang="en-GB" sz="3600" dirty="0" err="1"/>
              <a:t>ryctoc</a:t>
            </a:r>
            <a:r>
              <a:rPr lang="en-GB" sz="3600" dirty="0"/>
              <a:t> </a:t>
            </a:r>
            <a:r>
              <a:rPr lang="en-GB" sz="3600" dirty="0" err="1"/>
              <a:t>ou`aga;oc</a:t>
            </a:r>
            <a:r>
              <a:rPr lang="en-GB" sz="3600" dirty="0"/>
              <a:t> pe@ </a:t>
            </a:r>
            <a:r>
              <a:rPr lang="en-GB" sz="3600" dirty="0" err="1"/>
              <a:t>allyloui`a</a:t>
            </a:r>
            <a:r>
              <a:rPr lang="en-GB" sz="3600" dirty="0"/>
              <a:t> je </a:t>
            </a:r>
            <a:r>
              <a:rPr lang="en-GB" sz="3600" dirty="0" err="1"/>
              <a:t>pefnai</a:t>
            </a:r>
            <a:r>
              <a:rPr lang="en-GB" sz="3600" dirty="0"/>
              <a:t> sop </a:t>
            </a:r>
            <a:r>
              <a:rPr lang="en-GB" sz="3600" dirty="0" err="1"/>
              <a:t>sa</a:t>
            </a:r>
            <a:r>
              <a:rPr lang="en-GB" sz="3600" dirty="0"/>
              <a:t> `</a:t>
            </a:r>
            <a:r>
              <a:rPr lang="en-GB" sz="3600" dirty="0" err="1"/>
              <a:t>eneh</a:t>
            </a:r>
            <a:r>
              <a:rPr lang="en-GB" sz="3600" dirty="0"/>
              <a:t>.</a:t>
            </a:r>
          </a:p>
          <a:p>
            <a:endParaRPr lang="en-GB" sz="3600" dirty="0"/>
          </a:p>
        </p:txBody>
      </p:sp>
    </p:spTree>
    <p:extLst>
      <p:ext uri="{BB962C8B-B14F-4D97-AF65-F5344CB8AC3E}">
        <p14:creationId xmlns:p14="http://schemas.microsoft.com/office/powerpoint/2010/main" val="1501618423"/>
      </p:ext>
    </p:extLst>
  </p:cSld>
  <p:clrMapOvr>
    <a:masterClrMapping/>
  </p:clrMapOvr>
</p:sld>
</file>

<file path=ppt/slides/slide14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ED398-5F97-4065-86E2-58890FCE355E}"/>
              </a:ext>
            </a:extLst>
          </p:cNvPr>
          <p:cNvSpPr>
            <a:spLocks noGrp="1"/>
          </p:cNvSpPr>
          <p:nvPr>
            <p:ph type="ctrTitle"/>
          </p:nvPr>
        </p:nvSpPr>
        <p:spPr>
          <a:xfrm>
            <a:off x="0" y="4424082"/>
            <a:ext cx="9144000" cy="2433917"/>
          </a:xfrm>
        </p:spPr>
        <p:txBody>
          <a:bodyPr>
            <a:noAutofit/>
          </a:bodyPr>
          <a:lstStyle/>
          <a:p>
            <a:pPr algn="ctr" rtl="1"/>
            <a:r>
              <a:rPr lang="ar-EG" sz="12500" b="1" u="sng" dirty="0">
                <a:solidFill>
                  <a:srgbClr val="FFC000"/>
                </a:solidFill>
                <a:latin typeface="Adobe Arabic" panose="02040503050201020203" pitchFamily="18" charset="-78"/>
                <a:cs typeface="Adobe Arabic" panose="02040503050201020203" pitchFamily="18" charset="-78"/>
              </a:rPr>
              <a:t>الدفـنــار</a:t>
            </a:r>
            <a:endParaRPr lang="en-GB" sz="12500" b="1" u="sng" dirty="0">
              <a:solidFill>
                <a:srgbClr val="FFC000"/>
              </a:solidFill>
              <a:latin typeface="Adobe Arabic" panose="02040503050201020203" pitchFamily="18" charset="-78"/>
              <a:cs typeface="Adobe Arabic" panose="02040503050201020203" pitchFamily="18" charset="-78"/>
            </a:endParaRPr>
          </a:p>
        </p:txBody>
      </p:sp>
    </p:spTree>
    <p:extLst>
      <p:ext uri="{BB962C8B-B14F-4D97-AF65-F5344CB8AC3E}">
        <p14:creationId xmlns:p14="http://schemas.microsoft.com/office/powerpoint/2010/main" val="3443391186"/>
      </p:ext>
    </p:extLst>
  </p:cSld>
  <p:clrMapOvr>
    <a:masterClrMapping/>
  </p:clrMapOvr>
</p:sld>
</file>

<file path=ppt/slides/slide14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2E4F8-3A30-488C-8D64-90DC3F073260}"/>
              </a:ext>
            </a:extLst>
          </p:cNvPr>
          <p:cNvSpPr>
            <a:spLocks noGrp="1"/>
          </p:cNvSpPr>
          <p:nvPr>
            <p:ph type="ctrTitle"/>
          </p:nvPr>
        </p:nvSpPr>
        <p:spPr>
          <a:xfrm>
            <a:off x="0" y="4424082"/>
            <a:ext cx="9144000" cy="2433917"/>
          </a:xfrm>
        </p:spPr>
        <p:txBody>
          <a:bodyPr>
            <a:noAutofit/>
          </a:bodyPr>
          <a:lstStyle/>
          <a:p>
            <a:pPr algn="ctr" rtl="1"/>
            <a:r>
              <a:rPr lang="ar-EG" sz="12500" b="1" u="sng" dirty="0">
                <a:solidFill>
                  <a:srgbClr val="FFC000"/>
                </a:solidFill>
                <a:latin typeface="Adobe Arabic" panose="02040503050201020203" pitchFamily="18" charset="-78"/>
                <a:cs typeface="Adobe Arabic" panose="02040503050201020203" pitchFamily="18" charset="-78"/>
              </a:rPr>
              <a:t>ختام الثيؤطوكيات</a:t>
            </a:r>
            <a:endParaRPr lang="en-GB" sz="12500" b="1" u="sng" dirty="0">
              <a:solidFill>
                <a:srgbClr val="FFC000"/>
              </a:solidFill>
              <a:latin typeface="Adobe Arabic" panose="02040503050201020203" pitchFamily="18" charset="-78"/>
              <a:cs typeface="Adobe Arabic" panose="02040503050201020203" pitchFamily="18" charset="-78"/>
            </a:endParaRPr>
          </a:p>
        </p:txBody>
      </p:sp>
    </p:spTree>
    <p:extLst>
      <p:ext uri="{BB962C8B-B14F-4D97-AF65-F5344CB8AC3E}">
        <p14:creationId xmlns:p14="http://schemas.microsoft.com/office/powerpoint/2010/main" val="3846019979"/>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sld>
</file>

<file path=ppt/slides/slide14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9" name="Text Placeholder 18"/>
          <p:cNvSpPr>
            <a:spLocks noGrp="1"/>
          </p:cNvSpPr>
          <p:nvPr>
            <p:ph type="body" sz="quarter" idx="11"/>
          </p:nvPr>
        </p:nvSpPr>
        <p:spPr>
          <a:xfrm>
            <a:off x="-1" y="3723861"/>
            <a:ext cx="9144000" cy="648114"/>
          </a:xfrm>
          <a:prstGeom prst="rect">
            <a:avLst/>
          </a:prstGeom>
        </p:spPr>
        <p:txBody>
          <a:bodyPr anchor="ctr"/>
          <a:lstStyle/>
          <a:p>
            <a:r>
              <a:rPr lang="ar-EG" sz="3600" dirty="0"/>
              <a:t>مراحمك يا إلهي : غير محصاة : وكثيرة جداً : هي رأفاتك.</a:t>
            </a:r>
          </a:p>
        </p:txBody>
      </p:sp>
      <p:sp>
        <p:nvSpPr>
          <p:cNvPr id="20" name="Text Placeholder 19"/>
          <p:cNvSpPr>
            <a:spLocks noGrp="1"/>
          </p:cNvSpPr>
          <p:nvPr>
            <p:ph type="body" sz="quarter" idx="12"/>
          </p:nvPr>
        </p:nvSpPr>
        <p:spPr>
          <a:xfrm>
            <a:off x="1" y="4371975"/>
            <a:ext cx="9143999" cy="1279635"/>
          </a:xfrm>
          <a:prstGeom prst="rect">
            <a:avLst/>
          </a:prstGeom>
        </p:spPr>
        <p:txBody>
          <a:bodyPr anchor="ctr"/>
          <a:lstStyle/>
          <a:p>
            <a:r>
              <a:rPr lang="en-US" sz="3200" dirty="0" err="1"/>
              <a:t>Neknai</a:t>
            </a:r>
            <a:r>
              <a:rPr lang="en-US" sz="3200" dirty="0"/>
              <a:t> `w Pannov5 : hanatsi`3pi `</a:t>
            </a:r>
            <a:r>
              <a:rPr lang="en-US" sz="3200" dirty="0" err="1"/>
              <a:t>mmwov</a:t>
            </a:r>
            <a:r>
              <a:rPr lang="en-US" sz="3200" dirty="0"/>
              <a:t> : ceo2 `ema2w : `</a:t>
            </a:r>
            <a:r>
              <a:rPr lang="en-US" sz="3200" dirty="0" err="1"/>
              <a:t>nge</a:t>
            </a:r>
            <a:r>
              <a:rPr lang="en-US" sz="3200" dirty="0"/>
              <a:t> nekmet2enh3t </a:t>
            </a:r>
          </a:p>
        </p:txBody>
      </p:sp>
      <p:sp>
        <p:nvSpPr>
          <p:cNvPr id="21" name="Text Placeholder 20"/>
          <p:cNvSpPr>
            <a:spLocks noGrp="1"/>
          </p:cNvSpPr>
          <p:nvPr>
            <p:ph type="body" sz="quarter" idx="13"/>
          </p:nvPr>
        </p:nvSpPr>
        <p:spPr>
          <a:xfrm>
            <a:off x="0" y="5651610"/>
            <a:ext cx="9144000" cy="1206390"/>
          </a:xfrm>
          <a:prstGeom prst="rect">
            <a:avLst/>
          </a:prstGeom>
        </p:spPr>
        <p:txBody>
          <a:bodyPr anchor="b"/>
          <a:lstStyle/>
          <a:p>
            <a:r>
              <a:rPr lang="ar-EG" dirty="0"/>
              <a:t>نيك ناي أو بانـوتي : هانا تشيبي إم مو أوو : سيه أوش إيه ماشو : إنجيه نيك ميت شينهيت.</a:t>
            </a:r>
          </a:p>
        </p:txBody>
      </p:sp>
      <p:sp>
        <p:nvSpPr>
          <p:cNvPr id="5" name="TextBox 4">
            <a:hlinkClick r:id="rId2" action="ppaction://hlinksldjump"/>
            <a:extLst>
              <a:ext uri="{FF2B5EF4-FFF2-40B4-BE49-F238E27FC236}">
                <a16:creationId xmlns:a16="http://schemas.microsoft.com/office/drawing/2014/main" id="{3CE8F0E6-5BC6-49F1-966D-A1582913D5CF}"/>
              </a:ext>
            </a:extLst>
          </p:cNvPr>
          <p:cNvSpPr txBox="1"/>
          <p:nvPr/>
        </p:nvSpPr>
        <p:spPr>
          <a:xfrm>
            <a:off x="8175812" y="3248944"/>
            <a:ext cx="968188" cy="461665"/>
          </a:xfrm>
          <a:prstGeom prst="rect">
            <a:avLst/>
          </a:prstGeom>
          <a:noFill/>
        </p:spPr>
        <p:txBody>
          <a:bodyPr wrap="square" rtlCol="0">
            <a:spAutoFit/>
          </a:bodyPr>
          <a:lstStyle/>
          <a:p>
            <a:pPr algn="ctr" rtl="1"/>
            <a:r>
              <a:rPr lang="ar-EG" sz="2400" b="1" u="sng" dirty="0">
                <a:solidFill>
                  <a:srgbClr val="FFC000"/>
                </a:solidFill>
              </a:rPr>
              <a:t>الدفنار</a:t>
            </a:r>
            <a:endParaRPr lang="en-GB" sz="2400" b="1" u="sng" dirty="0">
              <a:solidFill>
                <a:srgbClr val="FFC000"/>
              </a:solidFill>
            </a:endParaRPr>
          </a:p>
        </p:txBody>
      </p:sp>
    </p:spTree>
    <p:extLst>
      <p:ext uri="{BB962C8B-B14F-4D97-AF65-F5344CB8AC3E}">
        <p14:creationId xmlns:p14="http://schemas.microsoft.com/office/powerpoint/2010/main" val="2789584946"/>
      </p:ext>
    </p:extLst>
  </p:cSld>
  <p:clrMapOvr>
    <a:masterClrMapping/>
  </p:clrMapOvr>
</p:sld>
</file>

<file path=ppt/slides/slide14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9" name="Text Placeholder 18"/>
          <p:cNvSpPr>
            <a:spLocks noGrp="1"/>
          </p:cNvSpPr>
          <p:nvPr>
            <p:ph type="body" sz="quarter" idx="11"/>
          </p:nvPr>
        </p:nvSpPr>
        <p:spPr>
          <a:prstGeom prst="rect">
            <a:avLst/>
          </a:prstGeom>
        </p:spPr>
        <p:txBody>
          <a:bodyPr/>
          <a:lstStyle/>
          <a:p>
            <a:r>
              <a:rPr lang="ar-EG" sz="3600" dirty="0"/>
              <a:t>قطرات المطر: محصاة عندك جميعها: ورمل البحر: كائن أمام عينيك.</a:t>
            </a:r>
          </a:p>
          <a:p>
            <a:endParaRPr lang="en-US" sz="3600" dirty="0"/>
          </a:p>
        </p:txBody>
      </p:sp>
      <p:sp>
        <p:nvSpPr>
          <p:cNvPr id="20" name="Text Placeholder 19"/>
          <p:cNvSpPr>
            <a:spLocks noGrp="1"/>
          </p:cNvSpPr>
          <p:nvPr>
            <p:ph type="body" sz="quarter" idx="12"/>
          </p:nvPr>
        </p:nvSpPr>
        <p:spPr>
          <a:xfrm>
            <a:off x="1" y="4707383"/>
            <a:ext cx="9143999" cy="1066800"/>
          </a:xfrm>
          <a:prstGeom prst="rect">
            <a:avLst/>
          </a:prstGeom>
        </p:spPr>
        <p:txBody>
          <a:bodyPr/>
          <a:lstStyle/>
          <a:p>
            <a:r>
              <a:rPr lang="en-US" sz="3200" dirty="0" err="1"/>
              <a:t>Niteltili</a:t>
            </a:r>
            <a:r>
              <a:rPr lang="en-US" sz="3200" dirty="0"/>
              <a:t> `</a:t>
            </a:r>
            <a:r>
              <a:rPr lang="en-US" sz="3200" dirty="0" err="1"/>
              <a:t>mmovnhwov</a:t>
            </a:r>
            <a:r>
              <a:rPr lang="en-US" sz="3200" dirty="0"/>
              <a:t> : ce`3pi `</a:t>
            </a:r>
            <a:r>
              <a:rPr lang="en-US" sz="3200" dirty="0" err="1"/>
              <a:t>ntotk</a:t>
            </a:r>
            <a:r>
              <a:rPr lang="en-US" sz="3200" dirty="0"/>
              <a:t> t3rov : pike2w `</a:t>
            </a:r>
            <a:r>
              <a:rPr lang="en-US" sz="3200" dirty="0" err="1"/>
              <a:t>nte</a:t>
            </a:r>
            <a:r>
              <a:rPr lang="en-US" sz="3200" dirty="0"/>
              <a:t> `</a:t>
            </a:r>
            <a:r>
              <a:rPr lang="en-US" sz="3200" dirty="0" err="1"/>
              <a:t>fiom</a:t>
            </a:r>
            <a:r>
              <a:rPr lang="en-US" sz="3200" dirty="0"/>
              <a:t> : cex3 </a:t>
            </a:r>
            <a:r>
              <a:rPr lang="en-US" sz="3200" dirty="0" err="1"/>
              <a:t>nahren</a:t>
            </a:r>
            <a:r>
              <a:rPr lang="en-US" sz="3200" dirty="0"/>
              <a:t> </a:t>
            </a:r>
            <a:r>
              <a:rPr lang="en-US" sz="3200" dirty="0" err="1"/>
              <a:t>nekbal</a:t>
            </a:r>
            <a:r>
              <a:rPr lang="en-US" sz="3200" dirty="0"/>
              <a:t> </a:t>
            </a:r>
          </a:p>
        </p:txBody>
      </p:sp>
      <p:sp>
        <p:nvSpPr>
          <p:cNvPr id="21" name="Text Placeholder 20"/>
          <p:cNvSpPr>
            <a:spLocks noGrp="1"/>
          </p:cNvSpPr>
          <p:nvPr>
            <p:ph type="body" sz="quarter" idx="13"/>
          </p:nvPr>
        </p:nvSpPr>
        <p:spPr>
          <a:prstGeom prst="rect">
            <a:avLst/>
          </a:prstGeom>
        </p:spPr>
        <p:txBody>
          <a:bodyPr/>
          <a:lstStyle/>
          <a:p>
            <a:r>
              <a:rPr lang="ar-EG" sz="3600" dirty="0"/>
              <a:t>ني تيل تي لي إممـون هو أوو : سيه إي بي إنتوتك تيرو : بي كيه شو إنتيه إفيوم : سيه كي ناهرين نيك فال.</a:t>
            </a:r>
          </a:p>
        </p:txBody>
      </p:sp>
    </p:spTree>
    <p:extLst>
      <p:ext uri="{BB962C8B-B14F-4D97-AF65-F5344CB8AC3E}">
        <p14:creationId xmlns:p14="http://schemas.microsoft.com/office/powerpoint/2010/main" val="2789246008"/>
      </p:ext>
    </p:extLst>
  </p:cSld>
  <p:clrMapOvr>
    <a:masterClrMapping/>
  </p:clrMapOvr>
</p:sld>
</file>

<file path=ppt/slides/slide14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9" name="Text Placeholder 18"/>
          <p:cNvSpPr>
            <a:spLocks noGrp="1"/>
          </p:cNvSpPr>
          <p:nvPr>
            <p:ph type="body" sz="quarter" idx="11"/>
          </p:nvPr>
        </p:nvSpPr>
        <p:spPr>
          <a:prstGeom prst="rect">
            <a:avLst/>
          </a:prstGeom>
        </p:spPr>
        <p:txBody>
          <a:bodyPr anchor="ctr"/>
          <a:lstStyle/>
          <a:p>
            <a:r>
              <a:rPr lang="ar-EG" sz="3800" dirty="0"/>
              <a:t>فكم بالحري : خطايا نفسي : هذه الظاهرة : أمامك ياربي.</a:t>
            </a:r>
          </a:p>
        </p:txBody>
      </p:sp>
      <p:sp>
        <p:nvSpPr>
          <p:cNvPr id="20" name="Text Placeholder 19"/>
          <p:cNvSpPr>
            <a:spLocks noGrp="1"/>
          </p:cNvSpPr>
          <p:nvPr>
            <p:ph type="body" sz="quarter" idx="12"/>
          </p:nvPr>
        </p:nvSpPr>
        <p:spPr>
          <a:prstGeom prst="rect">
            <a:avLst/>
          </a:prstGeom>
        </p:spPr>
        <p:txBody>
          <a:bodyPr/>
          <a:lstStyle/>
          <a:p>
            <a:r>
              <a:rPr lang="en-US" dirty="0" err="1"/>
              <a:t>Ie</a:t>
            </a:r>
            <a:r>
              <a:rPr lang="en-US" dirty="0"/>
              <a:t> av3r </a:t>
            </a:r>
            <a:r>
              <a:rPr lang="en-US" dirty="0" err="1"/>
              <a:t>mallon</a:t>
            </a:r>
            <a:r>
              <a:rPr lang="en-US" dirty="0"/>
              <a:t> : </a:t>
            </a:r>
            <a:r>
              <a:rPr lang="en-US" dirty="0" err="1"/>
              <a:t>ninobi</a:t>
            </a:r>
            <a:r>
              <a:rPr lang="en-US" dirty="0"/>
              <a:t> `</a:t>
            </a:r>
            <a:r>
              <a:rPr lang="en-US" dirty="0" err="1"/>
              <a:t>nte</a:t>
            </a:r>
            <a:r>
              <a:rPr lang="en-US" dirty="0"/>
              <a:t> tayvx3 : </a:t>
            </a:r>
            <a:r>
              <a:rPr lang="en-US" dirty="0" err="1"/>
              <a:t>nai</a:t>
            </a:r>
            <a:r>
              <a:rPr lang="en-US" dirty="0"/>
              <a:t> e0ovwnh `</a:t>
            </a:r>
            <a:r>
              <a:rPr lang="en-US" dirty="0" err="1"/>
              <a:t>ebol</a:t>
            </a:r>
            <a:r>
              <a:rPr lang="en-US" dirty="0"/>
              <a:t> : `mpek`m0o Pau .</a:t>
            </a:r>
          </a:p>
        </p:txBody>
      </p:sp>
      <p:sp>
        <p:nvSpPr>
          <p:cNvPr id="21" name="Text Placeholder 20"/>
          <p:cNvSpPr>
            <a:spLocks noGrp="1"/>
          </p:cNvSpPr>
          <p:nvPr>
            <p:ph type="body" sz="quarter" idx="13"/>
          </p:nvPr>
        </p:nvSpPr>
        <p:spPr>
          <a:prstGeom prst="rect">
            <a:avLst/>
          </a:prstGeom>
        </p:spPr>
        <p:txBody>
          <a:bodyPr/>
          <a:lstStyle/>
          <a:p>
            <a:r>
              <a:rPr lang="ar-EG" dirty="0"/>
              <a:t>يي أف إيـر ماللـون : ني نوفي إنتيه طا بسيكي : ناي إث أوو أونه إيفول : إمبيك إمثو باشويس.</a:t>
            </a:r>
          </a:p>
        </p:txBody>
      </p:sp>
    </p:spTree>
    <p:extLst>
      <p:ext uri="{BB962C8B-B14F-4D97-AF65-F5344CB8AC3E}">
        <p14:creationId xmlns:p14="http://schemas.microsoft.com/office/powerpoint/2010/main" val="826161622"/>
      </p:ext>
    </p:extLst>
  </p:cSld>
  <p:clrMapOvr>
    <a:masterClrMapping/>
  </p:clrMapOvr>
</p:sld>
</file>

<file path=ppt/slides/slide14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9" name="Text Placeholder 18"/>
          <p:cNvSpPr>
            <a:spLocks noGrp="1"/>
          </p:cNvSpPr>
          <p:nvPr>
            <p:ph type="body" sz="quarter" idx="11"/>
          </p:nvPr>
        </p:nvSpPr>
        <p:spPr>
          <a:prstGeom prst="rect">
            <a:avLst/>
          </a:prstGeom>
        </p:spPr>
        <p:txBody>
          <a:bodyPr anchor="ctr"/>
          <a:lstStyle/>
          <a:p>
            <a:r>
              <a:rPr lang="ar-EG" sz="3600" dirty="0"/>
              <a:t>الخطايا التي صنعتها : ياربي لا تذكرها : ولا تحسب : آثامي.</a:t>
            </a:r>
          </a:p>
        </p:txBody>
      </p:sp>
      <p:sp>
        <p:nvSpPr>
          <p:cNvPr id="20" name="Text Placeholder 19"/>
          <p:cNvSpPr>
            <a:spLocks noGrp="1"/>
          </p:cNvSpPr>
          <p:nvPr>
            <p:ph type="body" sz="quarter" idx="12"/>
          </p:nvPr>
        </p:nvSpPr>
        <p:spPr>
          <a:xfrm>
            <a:off x="1" y="4494548"/>
            <a:ext cx="9143999" cy="1066801"/>
          </a:xfrm>
          <a:prstGeom prst="rect">
            <a:avLst/>
          </a:prstGeom>
        </p:spPr>
        <p:txBody>
          <a:bodyPr/>
          <a:lstStyle/>
          <a:p>
            <a:r>
              <a:rPr lang="en-US" dirty="0" err="1"/>
              <a:t>Ninobi</a:t>
            </a:r>
            <a:r>
              <a:rPr lang="en-US" dirty="0"/>
              <a:t> </a:t>
            </a:r>
            <a:r>
              <a:rPr lang="en-US" dirty="0" err="1"/>
              <a:t>etaiaitov</a:t>
            </a:r>
            <a:r>
              <a:rPr lang="en-US" dirty="0"/>
              <a:t> : Pau `</a:t>
            </a:r>
            <a:r>
              <a:rPr lang="en-US" dirty="0" err="1"/>
              <a:t>nnekerpovmev`i</a:t>
            </a:r>
            <a:r>
              <a:rPr lang="en-US" dirty="0"/>
              <a:t> : </a:t>
            </a:r>
            <a:r>
              <a:rPr lang="en-US" dirty="0" err="1"/>
              <a:t>ovde</a:t>
            </a:r>
            <a:r>
              <a:rPr lang="en-US" dirty="0"/>
              <a:t> `mper5`h03k : `</a:t>
            </a:r>
            <a:r>
              <a:rPr lang="en-US" dirty="0" err="1"/>
              <a:t>ena`anomi`a</a:t>
            </a:r>
            <a:r>
              <a:rPr lang="en-US" dirty="0"/>
              <a:t>.</a:t>
            </a:r>
          </a:p>
        </p:txBody>
      </p:sp>
      <p:sp>
        <p:nvSpPr>
          <p:cNvPr id="21" name="Text Placeholder 20"/>
          <p:cNvSpPr>
            <a:spLocks noGrp="1"/>
          </p:cNvSpPr>
          <p:nvPr>
            <p:ph type="body" sz="quarter" idx="13"/>
          </p:nvPr>
        </p:nvSpPr>
        <p:spPr>
          <a:xfrm>
            <a:off x="0" y="5791200"/>
            <a:ext cx="9144000" cy="1066800"/>
          </a:xfrm>
          <a:prstGeom prst="rect">
            <a:avLst/>
          </a:prstGeom>
        </p:spPr>
        <p:txBody>
          <a:bodyPr/>
          <a:lstStyle/>
          <a:p>
            <a:r>
              <a:rPr lang="ar-EG" dirty="0"/>
              <a:t>ني نوفي إطاي أيتوو : باشويس إننيك إر بوو ميفئـي : أوذيـه إمبيـر تي إهثيك : إيه نا أنوميا.</a:t>
            </a:r>
          </a:p>
        </p:txBody>
      </p:sp>
    </p:spTree>
    <p:extLst>
      <p:ext uri="{BB962C8B-B14F-4D97-AF65-F5344CB8AC3E}">
        <p14:creationId xmlns:p14="http://schemas.microsoft.com/office/powerpoint/2010/main" val="2912208041"/>
      </p:ext>
    </p:extLst>
  </p:cSld>
  <p:clrMapOvr>
    <a:masterClrMapping/>
  </p:clrMapOvr>
</p:sld>
</file>

<file path=ppt/slides/slide14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9" name="Text Placeholder 18"/>
          <p:cNvSpPr>
            <a:spLocks noGrp="1"/>
          </p:cNvSpPr>
          <p:nvPr>
            <p:ph type="body" sz="quarter" idx="11"/>
          </p:nvPr>
        </p:nvSpPr>
        <p:spPr>
          <a:prstGeom prst="rect">
            <a:avLst/>
          </a:prstGeom>
        </p:spPr>
        <p:txBody>
          <a:bodyPr/>
          <a:lstStyle/>
          <a:p>
            <a:r>
              <a:rPr lang="ar-EG" sz="3400" dirty="0"/>
              <a:t>فإن العشار اخترته: والزانية خلصتها: واللص اليمين : يا سيدي ذكرته.</a:t>
            </a:r>
          </a:p>
          <a:p>
            <a:endParaRPr lang="en-US" sz="3400" dirty="0"/>
          </a:p>
        </p:txBody>
      </p:sp>
      <p:sp>
        <p:nvSpPr>
          <p:cNvPr id="20" name="Text Placeholder 19"/>
          <p:cNvSpPr>
            <a:spLocks noGrp="1"/>
          </p:cNvSpPr>
          <p:nvPr>
            <p:ph type="body" sz="quarter" idx="12"/>
          </p:nvPr>
        </p:nvSpPr>
        <p:spPr>
          <a:xfrm>
            <a:off x="1" y="4707383"/>
            <a:ext cx="9143999" cy="1066800"/>
          </a:xfrm>
          <a:prstGeom prst="rect">
            <a:avLst/>
          </a:prstGeom>
        </p:spPr>
        <p:txBody>
          <a:bodyPr/>
          <a:lstStyle/>
          <a:p>
            <a:r>
              <a:rPr lang="en-US" sz="3200" dirty="0"/>
              <a:t>Ge pitelwn3c akcotp4 : 5porn3 akcw5 `</a:t>
            </a:r>
            <a:r>
              <a:rPr lang="en-US" sz="3200" dirty="0" err="1"/>
              <a:t>mmoc</a:t>
            </a:r>
            <a:r>
              <a:rPr lang="en-US" sz="3200" dirty="0"/>
              <a:t> : </a:t>
            </a:r>
            <a:r>
              <a:rPr lang="en-US" sz="3200" dirty="0" err="1"/>
              <a:t>piconi</a:t>
            </a:r>
            <a:r>
              <a:rPr lang="en-US" sz="3200" dirty="0"/>
              <a:t> </a:t>
            </a:r>
            <a:r>
              <a:rPr lang="en-US" sz="3200" dirty="0" err="1"/>
              <a:t>etcaov`inam</a:t>
            </a:r>
            <a:r>
              <a:rPr lang="en-US" sz="3200" dirty="0"/>
              <a:t> : Pau akerpe4mev`i.</a:t>
            </a:r>
          </a:p>
        </p:txBody>
      </p:sp>
      <p:sp>
        <p:nvSpPr>
          <p:cNvPr id="21" name="Text Placeholder 20"/>
          <p:cNvSpPr>
            <a:spLocks noGrp="1"/>
          </p:cNvSpPr>
          <p:nvPr>
            <p:ph type="body" sz="quarter" idx="13"/>
          </p:nvPr>
        </p:nvSpPr>
        <p:spPr>
          <a:prstGeom prst="rect">
            <a:avLst/>
          </a:prstGeom>
        </p:spPr>
        <p:txBody>
          <a:bodyPr/>
          <a:lstStyle/>
          <a:p>
            <a:r>
              <a:rPr lang="ar-EG" sz="3600" dirty="0"/>
              <a:t>جيه بي تيه لونيس أكسوتبف : تي بورني أكسوتي إمموس : بي سوني إت صا أوي نام : باشويس أك إر بيف ميفئي.</a:t>
            </a:r>
          </a:p>
        </p:txBody>
      </p:sp>
    </p:spTree>
    <p:extLst>
      <p:ext uri="{BB962C8B-B14F-4D97-AF65-F5344CB8AC3E}">
        <p14:creationId xmlns:p14="http://schemas.microsoft.com/office/powerpoint/2010/main" val="2483121842"/>
      </p:ext>
    </p:extLst>
  </p:cSld>
  <p:clrMapOvr>
    <a:masterClrMapping/>
  </p:clrMapOvr>
</p:sld>
</file>

<file path=ppt/slides/slide14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9" name="Text Placeholder 18"/>
          <p:cNvSpPr>
            <a:spLocks noGrp="1"/>
          </p:cNvSpPr>
          <p:nvPr>
            <p:ph type="body" sz="quarter" idx="11"/>
          </p:nvPr>
        </p:nvSpPr>
        <p:spPr>
          <a:prstGeom prst="rect">
            <a:avLst/>
          </a:prstGeom>
        </p:spPr>
        <p:txBody>
          <a:bodyPr anchor="ctr"/>
          <a:lstStyle/>
          <a:p>
            <a:r>
              <a:rPr lang="ar-EG" sz="3800" dirty="0"/>
              <a:t>وأنا أيضاً الخاطيء : يا سيدي : علمني : أن أصنع توبة.</a:t>
            </a:r>
          </a:p>
        </p:txBody>
      </p:sp>
      <p:sp>
        <p:nvSpPr>
          <p:cNvPr id="20" name="Text Placeholder 19"/>
          <p:cNvSpPr>
            <a:spLocks noGrp="1"/>
          </p:cNvSpPr>
          <p:nvPr>
            <p:ph type="body" sz="quarter" idx="12"/>
          </p:nvPr>
        </p:nvSpPr>
        <p:spPr>
          <a:prstGeom prst="rect">
            <a:avLst/>
          </a:prstGeom>
        </p:spPr>
        <p:txBody>
          <a:bodyPr/>
          <a:lstStyle/>
          <a:p>
            <a:r>
              <a:rPr lang="en-US" dirty="0"/>
              <a:t>`</a:t>
            </a:r>
            <a:r>
              <a:rPr lang="en-US" dirty="0" err="1"/>
              <a:t>Anok</a:t>
            </a:r>
            <a:r>
              <a:rPr lang="en-US" dirty="0"/>
              <a:t> </a:t>
            </a:r>
            <a:r>
              <a:rPr lang="en-US" dirty="0" err="1"/>
              <a:t>hw</a:t>
            </a:r>
            <a:r>
              <a:rPr lang="en-US" dirty="0"/>
              <a:t> Pau : </a:t>
            </a:r>
            <a:r>
              <a:rPr lang="en-US" dirty="0" err="1"/>
              <a:t>qa</a:t>
            </a:r>
            <a:r>
              <a:rPr lang="en-US" dirty="0"/>
              <a:t> pire4ernobi : </a:t>
            </a:r>
            <a:r>
              <a:rPr lang="en-US" dirty="0" err="1"/>
              <a:t>ma`tcaboi</a:t>
            </a:r>
            <a:r>
              <a:rPr lang="en-US" dirty="0"/>
              <a:t> `</a:t>
            </a:r>
            <a:r>
              <a:rPr lang="en-US" dirty="0" err="1"/>
              <a:t>nta`iri</a:t>
            </a:r>
            <a:r>
              <a:rPr lang="en-US" dirty="0"/>
              <a:t> : `</a:t>
            </a:r>
            <a:r>
              <a:rPr lang="en-US" dirty="0" err="1"/>
              <a:t>novmet`anoi`a</a:t>
            </a:r>
            <a:r>
              <a:rPr lang="en-US" dirty="0"/>
              <a:t>.</a:t>
            </a:r>
          </a:p>
        </p:txBody>
      </p:sp>
      <p:sp>
        <p:nvSpPr>
          <p:cNvPr id="21" name="Text Placeholder 20"/>
          <p:cNvSpPr>
            <a:spLocks noGrp="1"/>
          </p:cNvSpPr>
          <p:nvPr>
            <p:ph type="body" sz="quarter" idx="13"/>
          </p:nvPr>
        </p:nvSpPr>
        <p:spPr>
          <a:prstGeom prst="rect">
            <a:avLst/>
          </a:prstGeom>
        </p:spPr>
        <p:txBody>
          <a:bodyPr/>
          <a:lstStyle/>
          <a:p>
            <a:r>
              <a:rPr lang="ar-EG" dirty="0"/>
              <a:t>أنـوك هـو باشويــس : خـا بـي ريـف إرنـوفي : ما إتصافوي إنطـا إيـري : إن أوو ميطانيــا.</a:t>
            </a:r>
          </a:p>
        </p:txBody>
      </p:sp>
    </p:spTree>
    <p:extLst>
      <p:ext uri="{BB962C8B-B14F-4D97-AF65-F5344CB8AC3E}">
        <p14:creationId xmlns:p14="http://schemas.microsoft.com/office/powerpoint/2010/main" val="3583689049"/>
      </p:ext>
    </p:extLst>
  </p:cSld>
  <p:clrMapOvr>
    <a:masterClrMapping/>
  </p:clrMapOvr>
</p:sld>
</file>

<file path=ppt/slides/slide14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9" name="Text Placeholder 18"/>
          <p:cNvSpPr>
            <a:spLocks noGrp="1"/>
          </p:cNvSpPr>
          <p:nvPr>
            <p:ph type="body" sz="quarter" idx="11"/>
          </p:nvPr>
        </p:nvSpPr>
        <p:spPr>
          <a:prstGeom prst="rect">
            <a:avLst/>
          </a:prstGeom>
        </p:spPr>
        <p:txBody>
          <a:bodyPr anchor="ctr"/>
          <a:lstStyle/>
          <a:p>
            <a:r>
              <a:rPr lang="ar-EG" sz="3600" dirty="0"/>
              <a:t>لأنك لا تشاء : موت الخاطىء : مثل أن يرجع : وتحيا نفسه.</a:t>
            </a:r>
          </a:p>
        </p:txBody>
      </p:sp>
      <p:sp>
        <p:nvSpPr>
          <p:cNvPr id="20" name="Text Placeholder 19"/>
          <p:cNvSpPr>
            <a:spLocks noGrp="1"/>
          </p:cNvSpPr>
          <p:nvPr>
            <p:ph type="body" sz="quarter" idx="12"/>
          </p:nvPr>
        </p:nvSpPr>
        <p:spPr>
          <a:prstGeom prst="rect">
            <a:avLst/>
          </a:prstGeom>
        </p:spPr>
        <p:txBody>
          <a:bodyPr/>
          <a:lstStyle/>
          <a:p>
            <a:r>
              <a:rPr lang="en-US" sz="3400" dirty="0"/>
              <a:t>Ge `xovw2 `</a:t>
            </a:r>
            <a:r>
              <a:rPr lang="en-US" sz="3400" dirty="0" err="1"/>
              <a:t>m`fmov</a:t>
            </a:r>
            <a:r>
              <a:rPr lang="en-US" sz="3400" dirty="0"/>
              <a:t> an : `mpire4ernobi : `mfr35 `nte4tac0o4 : `</a:t>
            </a:r>
            <a:r>
              <a:rPr lang="en-US" sz="3400" dirty="0" err="1"/>
              <a:t>ntecwnq</a:t>
            </a:r>
            <a:r>
              <a:rPr lang="en-US" sz="3400" dirty="0"/>
              <a:t> `</a:t>
            </a:r>
            <a:r>
              <a:rPr lang="en-US" sz="3400" dirty="0" err="1"/>
              <a:t>nge</a:t>
            </a:r>
            <a:r>
              <a:rPr lang="en-US" sz="3400" dirty="0"/>
              <a:t> te4yvx3</a:t>
            </a:r>
          </a:p>
        </p:txBody>
      </p:sp>
      <p:sp>
        <p:nvSpPr>
          <p:cNvPr id="21" name="Text Placeholder 20"/>
          <p:cNvSpPr>
            <a:spLocks noGrp="1"/>
          </p:cNvSpPr>
          <p:nvPr>
            <p:ph type="body" sz="quarter" idx="13"/>
          </p:nvPr>
        </p:nvSpPr>
        <p:spPr>
          <a:prstGeom prst="rect">
            <a:avLst/>
          </a:prstGeom>
        </p:spPr>
        <p:txBody>
          <a:bodyPr/>
          <a:lstStyle/>
          <a:p>
            <a:r>
              <a:rPr lang="ar-EG" sz="3600" dirty="0"/>
              <a:t>جيه إك أوو أوش إم إفموو آن : إمبي ريف إرنوفـي : إم إفريتي إنتيف طاستوف : إن تيس أونـخ إنجيـه تيف بسيكي.</a:t>
            </a:r>
          </a:p>
        </p:txBody>
      </p:sp>
    </p:spTree>
    <p:extLst>
      <p:ext uri="{BB962C8B-B14F-4D97-AF65-F5344CB8AC3E}">
        <p14:creationId xmlns:p14="http://schemas.microsoft.com/office/powerpoint/2010/main" val="1075811384"/>
      </p:ext>
    </p:extLst>
  </p:cSld>
  <p:clrMapOvr>
    <a:masterClrMapping/>
  </p:clrMapOvr>
</p:sld>
</file>

<file path=ppt/slides/slide14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9" name="Text Placeholder 18"/>
          <p:cNvSpPr>
            <a:spLocks noGrp="1"/>
          </p:cNvSpPr>
          <p:nvPr>
            <p:ph type="body" sz="quarter" idx="11"/>
          </p:nvPr>
        </p:nvSpPr>
        <p:spPr>
          <a:prstGeom prst="rect">
            <a:avLst/>
          </a:prstGeom>
        </p:spPr>
        <p:txBody>
          <a:bodyPr/>
          <a:lstStyle/>
          <a:p>
            <a:r>
              <a:rPr lang="ar-EG" dirty="0"/>
              <a:t>ردنا يا الله : إلي خلاصك : وعاملنا : كصلاحك.</a:t>
            </a:r>
          </a:p>
          <a:p>
            <a:endParaRPr lang="en-US" dirty="0"/>
          </a:p>
        </p:txBody>
      </p:sp>
      <p:sp>
        <p:nvSpPr>
          <p:cNvPr id="20" name="Text Placeholder 19"/>
          <p:cNvSpPr>
            <a:spLocks noGrp="1"/>
          </p:cNvSpPr>
          <p:nvPr>
            <p:ph type="body" sz="quarter" idx="12"/>
          </p:nvPr>
        </p:nvSpPr>
        <p:spPr>
          <a:prstGeom prst="rect">
            <a:avLst/>
          </a:prstGeom>
        </p:spPr>
        <p:txBody>
          <a:bodyPr/>
          <a:lstStyle/>
          <a:p>
            <a:r>
              <a:rPr lang="fi-FI" dirty="0"/>
              <a:t>Matac0on F5 : `eqovn `epekovgai : `ariov`i neman : kata tekmet`aja0oc .</a:t>
            </a:r>
          </a:p>
        </p:txBody>
      </p:sp>
      <p:sp>
        <p:nvSpPr>
          <p:cNvPr id="21" name="Text Placeholder 20"/>
          <p:cNvSpPr>
            <a:spLocks noGrp="1"/>
          </p:cNvSpPr>
          <p:nvPr>
            <p:ph type="body" sz="quarter" idx="13"/>
          </p:nvPr>
        </p:nvSpPr>
        <p:spPr>
          <a:prstGeom prst="rect">
            <a:avLst/>
          </a:prstGeom>
        </p:spPr>
        <p:txBody>
          <a:bodyPr/>
          <a:lstStyle/>
          <a:p>
            <a:r>
              <a:rPr lang="ar-EG" dirty="0"/>
              <a:t>ما طاستـو إفنوتـي : إيخون إيه بيك أوجـاي : أري أوي نيه مان : كاطا تيك ميت أغاثوس.</a:t>
            </a:r>
          </a:p>
        </p:txBody>
      </p:sp>
    </p:spTree>
    <p:extLst>
      <p:ext uri="{BB962C8B-B14F-4D97-AF65-F5344CB8AC3E}">
        <p14:creationId xmlns:p14="http://schemas.microsoft.com/office/powerpoint/2010/main" val="494736789"/>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1B811-B3EB-4FAD-8F01-9309EE910F97}"/>
              </a:ext>
            </a:extLst>
          </p:cNvPr>
          <p:cNvSpPr>
            <a:spLocks noGrp="1"/>
          </p:cNvSpPr>
          <p:nvPr>
            <p:ph type="title"/>
          </p:nvPr>
        </p:nvSpPr>
        <p:spPr/>
        <p:txBody>
          <a:bodyPr/>
          <a:lstStyle/>
          <a:p>
            <a:pPr algn="r" rtl="1"/>
            <a:r>
              <a:rPr lang="ar-EG" b="1" u="sng" dirty="0">
                <a:solidFill>
                  <a:srgbClr val="FFC000"/>
                </a:solidFill>
              </a:rPr>
              <a:t>لبش الهوس الثاني</a:t>
            </a:r>
            <a:endParaRPr lang="en-GB" b="1" u="sng" dirty="0">
              <a:solidFill>
                <a:srgbClr val="FFC000"/>
              </a:solidFill>
            </a:endParaRPr>
          </a:p>
        </p:txBody>
      </p:sp>
      <p:sp>
        <p:nvSpPr>
          <p:cNvPr id="3" name="Text Placeholder 2">
            <a:extLst>
              <a:ext uri="{FF2B5EF4-FFF2-40B4-BE49-F238E27FC236}">
                <a16:creationId xmlns:a16="http://schemas.microsoft.com/office/drawing/2014/main" id="{D55D26FD-A593-432F-8B9F-10FD7B6C7C4E}"/>
              </a:ext>
            </a:extLst>
          </p:cNvPr>
          <p:cNvSpPr>
            <a:spLocks noGrp="1"/>
          </p:cNvSpPr>
          <p:nvPr>
            <p:ph type="body" sz="quarter" idx="10"/>
          </p:nvPr>
        </p:nvSpPr>
        <p:spPr/>
        <p:txBody>
          <a:bodyPr/>
          <a:lstStyle/>
          <a:p>
            <a:r>
              <a:rPr lang="ar-EG" sz="3600" dirty="0"/>
              <a:t>مارين أؤونه إيڤول: إمبي إخريستوس بينوتي: نيم بي إيروبسالتيس: داڤيد بي ابروفيتيس.</a:t>
            </a:r>
          </a:p>
        </p:txBody>
      </p:sp>
      <p:sp>
        <p:nvSpPr>
          <p:cNvPr id="4" name="Text Placeholder 3">
            <a:extLst>
              <a:ext uri="{FF2B5EF4-FFF2-40B4-BE49-F238E27FC236}">
                <a16:creationId xmlns:a16="http://schemas.microsoft.com/office/drawing/2014/main" id="{49CC534F-A259-4D5E-9202-5BCD828BBA7D}"/>
              </a:ext>
            </a:extLst>
          </p:cNvPr>
          <p:cNvSpPr>
            <a:spLocks noGrp="1"/>
          </p:cNvSpPr>
          <p:nvPr>
            <p:ph type="body" sz="quarter" idx="11"/>
          </p:nvPr>
        </p:nvSpPr>
        <p:spPr>
          <a:xfrm>
            <a:off x="0" y="3710609"/>
            <a:ext cx="9144000" cy="718516"/>
          </a:xfrm>
        </p:spPr>
        <p:txBody>
          <a:bodyPr/>
          <a:lstStyle/>
          <a:p>
            <a:r>
              <a:rPr lang="ar-EG" dirty="0"/>
              <a:t>فلنشكر، المسيح إلهنا، مع المرتل، داود النبي.</a:t>
            </a:r>
          </a:p>
        </p:txBody>
      </p:sp>
      <p:sp>
        <p:nvSpPr>
          <p:cNvPr id="5" name="Text Placeholder 4">
            <a:extLst>
              <a:ext uri="{FF2B5EF4-FFF2-40B4-BE49-F238E27FC236}">
                <a16:creationId xmlns:a16="http://schemas.microsoft.com/office/drawing/2014/main" id="{C470B469-3D5C-46C0-A371-DA91AD2790EF}"/>
              </a:ext>
            </a:extLst>
          </p:cNvPr>
          <p:cNvSpPr>
            <a:spLocks noGrp="1"/>
          </p:cNvSpPr>
          <p:nvPr>
            <p:ph type="body" sz="quarter" idx="12"/>
          </p:nvPr>
        </p:nvSpPr>
        <p:spPr>
          <a:xfrm>
            <a:off x="0" y="4561675"/>
            <a:ext cx="9144000" cy="1189740"/>
          </a:xfrm>
        </p:spPr>
        <p:txBody>
          <a:bodyPr/>
          <a:lstStyle/>
          <a:p>
            <a:r>
              <a:rPr lang="en-GB" dirty="0"/>
              <a:t> </a:t>
            </a:r>
            <a:r>
              <a:rPr lang="en-GB" dirty="0" err="1"/>
              <a:t>Marenouwnh</a:t>
            </a:r>
            <a:r>
              <a:rPr lang="en-GB" dirty="0"/>
              <a:t> `</a:t>
            </a:r>
            <a:r>
              <a:rPr lang="en-GB" dirty="0" err="1"/>
              <a:t>ebol</a:t>
            </a:r>
            <a:r>
              <a:rPr lang="en-GB" dirty="0"/>
              <a:t>@ `</a:t>
            </a:r>
            <a:r>
              <a:rPr lang="en-GB" dirty="0" err="1"/>
              <a:t>mPi</a:t>
            </a:r>
            <a:r>
              <a:rPr lang="en-GB" dirty="0"/>
              <a:t>`,</a:t>
            </a:r>
            <a:r>
              <a:rPr lang="en-GB" dirty="0" err="1"/>
              <a:t>rictoc</a:t>
            </a:r>
            <a:r>
              <a:rPr lang="en-GB" dirty="0"/>
              <a:t> </a:t>
            </a:r>
            <a:r>
              <a:rPr lang="en-GB" dirty="0" err="1"/>
              <a:t>Pennou</a:t>
            </a:r>
            <a:r>
              <a:rPr lang="en-GB" dirty="0"/>
              <a:t>]@ </a:t>
            </a:r>
            <a:r>
              <a:rPr lang="en-GB" dirty="0" err="1"/>
              <a:t>nem</a:t>
            </a:r>
            <a:r>
              <a:rPr lang="en-GB" dirty="0"/>
              <a:t> </a:t>
            </a:r>
            <a:r>
              <a:rPr lang="en-GB" dirty="0" err="1"/>
              <a:t>piiero'altyc</a:t>
            </a:r>
            <a:r>
              <a:rPr lang="en-GB" dirty="0"/>
              <a:t>@ </a:t>
            </a:r>
            <a:r>
              <a:rPr lang="en-GB" dirty="0" err="1"/>
              <a:t>Dauid</a:t>
            </a:r>
            <a:r>
              <a:rPr lang="en-GB" dirty="0"/>
              <a:t> </a:t>
            </a:r>
            <a:r>
              <a:rPr lang="en-GB" dirty="0" err="1"/>
              <a:t>pi`provytyc</a:t>
            </a:r>
            <a:r>
              <a:rPr lang="en-GB" dirty="0"/>
              <a:t>.</a:t>
            </a:r>
          </a:p>
          <a:p>
            <a:endParaRPr lang="en-GB" dirty="0"/>
          </a:p>
        </p:txBody>
      </p:sp>
    </p:spTree>
    <p:extLst>
      <p:ext uri="{BB962C8B-B14F-4D97-AF65-F5344CB8AC3E}">
        <p14:creationId xmlns:p14="http://schemas.microsoft.com/office/powerpoint/2010/main" val="1642485082"/>
      </p:ext>
    </p:extLst>
  </p:cSld>
  <p:clrMapOvr>
    <a:masterClrMapping/>
  </p:clrMapOvr>
</p:sld>
</file>

<file path=ppt/slides/slide14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9" name="Text Placeholder 18"/>
          <p:cNvSpPr>
            <a:spLocks noGrp="1"/>
          </p:cNvSpPr>
          <p:nvPr>
            <p:ph type="body" sz="quarter" idx="11"/>
          </p:nvPr>
        </p:nvSpPr>
        <p:spPr>
          <a:prstGeom prst="rect">
            <a:avLst/>
          </a:prstGeom>
        </p:spPr>
        <p:txBody>
          <a:bodyPr anchor="ctr"/>
          <a:lstStyle/>
          <a:p>
            <a:r>
              <a:rPr lang="ar-EG" dirty="0"/>
              <a:t>لأنك أنت : صالح ورحوم : فلتدركنا : رأفاتك سريعاً.</a:t>
            </a:r>
          </a:p>
        </p:txBody>
      </p:sp>
      <p:sp>
        <p:nvSpPr>
          <p:cNvPr id="20" name="Text Placeholder 19"/>
          <p:cNvSpPr>
            <a:spLocks noGrp="1"/>
          </p:cNvSpPr>
          <p:nvPr>
            <p:ph type="body" sz="quarter" idx="12"/>
          </p:nvPr>
        </p:nvSpPr>
        <p:spPr>
          <a:xfrm>
            <a:off x="1" y="4494548"/>
            <a:ext cx="9143999" cy="1066801"/>
          </a:xfrm>
          <a:prstGeom prst="rect">
            <a:avLst/>
          </a:prstGeom>
        </p:spPr>
        <p:txBody>
          <a:bodyPr/>
          <a:lstStyle/>
          <a:p>
            <a:r>
              <a:rPr lang="en-US" sz="3200" dirty="0"/>
              <a:t>Ge `n0ok ov`aja0oc : </a:t>
            </a:r>
            <a:r>
              <a:rPr lang="en-US" sz="3200" dirty="0" err="1"/>
              <a:t>ovoh</a:t>
            </a:r>
            <a:r>
              <a:rPr lang="en-US" sz="3200" dirty="0"/>
              <a:t> `nna3t : </a:t>
            </a:r>
            <a:r>
              <a:rPr lang="en-US" sz="3200" dirty="0" err="1"/>
              <a:t>marovtahon</a:t>
            </a:r>
            <a:r>
              <a:rPr lang="en-US" sz="3200" dirty="0"/>
              <a:t> `</a:t>
            </a:r>
            <a:r>
              <a:rPr lang="en-US" sz="3200" dirty="0" err="1"/>
              <a:t>nxwlem</a:t>
            </a:r>
            <a:r>
              <a:rPr lang="en-US" sz="3200" dirty="0"/>
              <a:t> : `</a:t>
            </a:r>
            <a:r>
              <a:rPr lang="en-US" sz="3200" dirty="0" err="1"/>
              <a:t>nge</a:t>
            </a:r>
            <a:r>
              <a:rPr lang="en-US" sz="3200" dirty="0"/>
              <a:t> nekmet2enh3t.</a:t>
            </a:r>
          </a:p>
        </p:txBody>
      </p:sp>
      <p:sp>
        <p:nvSpPr>
          <p:cNvPr id="21" name="Text Placeholder 20"/>
          <p:cNvSpPr>
            <a:spLocks noGrp="1"/>
          </p:cNvSpPr>
          <p:nvPr>
            <p:ph type="body" sz="quarter" idx="13"/>
          </p:nvPr>
        </p:nvSpPr>
        <p:spPr>
          <a:prstGeom prst="rect">
            <a:avLst/>
          </a:prstGeom>
        </p:spPr>
        <p:txBody>
          <a:bodyPr/>
          <a:lstStyle/>
          <a:p>
            <a:r>
              <a:rPr lang="ar-EG" dirty="0"/>
              <a:t>جيه إنثوك أوو أغاثوس : أووه إننا إيت : مارو تاهون : إن كوليـم : إنجيه نيك ميت شينهيت.</a:t>
            </a:r>
          </a:p>
        </p:txBody>
      </p:sp>
    </p:spTree>
    <p:extLst>
      <p:ext uri="{BB962C8B-B14F-4D97-AF65-F5344CB8AC3E}">
        <p14:creationId xmlns:p14="http://schemas.microsoft.com/office/powerpoint/2010/main" val="3554539217"/>
      </p:ext>
    </p:extLst>
  </p:cSld>
  <p:clrMapOvr>
    <a:masterClrMapping/>
  </p:clrMapOvr>
</p:sld>
</file>

<file path=ppt/slides/slide14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9" name="Text Placeholder 18"/>
          <p:cNvSpPr>
            <a:spLocks noGrp="1"/>
          </p:cNvSpPr>
          <p:nvPr>
            <p:ph type="body" sz="quarter" idx="11"/>
          </p:nvPr>
        </p:nvSpPr>
        <p:spPr>
          <a:xfrm>
            <a:off x="-1" y="3723862"/>
            <a:ext cx="9144000" cy="753670"/>
          </a:xfrm>
          <a:prstGeom prst="rect">
            <a:avLst/>
          </a:prstGeom>
        </p:spPr>
        <p:txBody>
          <a:bodyPr anchor="ctr"/>
          <a:lstStyle/>
          <a:p>
            <a:r>
              <a:rPr lang="ar-EG" sz="3100" dirty="0"/>
              <a:t>ترأف علينا كلنا : أيها الرب الإله : مخلصنا وارحمنا : كعظيم رحمتك.</a:t>
            </a:r>
          </a:p>
        </p:txBody>
      </p:sp>
      <p:sp>
        <p:nvSpPr>
          <p:cNvPr id="20" name="Text Placeholder 19"/>
          <p:cNvSpPr>
            <a:spLocks noGrp="1"/>
          </p:cNvSpPr>
          <p:nvPr>
            <p:ph type="body" sz="quarter" idx="12"/>
          </p:nvPr>
        </p:nvSpPr>
        <p:spPr>
          <a:xfrm>
            <a:off x="1" y="4477532"/>
            <a:ext cx="9143999" cy="1083817"/>
          </a:xfrm>
          <a:prstGeom prst="rect">
            <a:avLst/>
          </a:prstGeom>
        </p:spPr>
        <p:txBody>
          <a:bodyPr/>
          <a:lstStyle/>
          <a:p>
            <a:r>
              <a:rPr lang="en-US" dirty="0"/>
              <a:t>@enh3t </a:t>
            </a:r>
            <a:r>
              <a:rPr lang="en-US" dirty="0" err="1"/>
              <a:t>qaron</a:t>
            </a:r>
            <a:r>
              <a:rPr lang="en-US" dirty="0"/>
              <a:t> t3ren : Pu F5 Pencwt3r : </a:t>
            </a:r>
            <a:r>
              <a:rPr lang="en-US" dirty="0" err="1"/>
              <a:t>ovoh</a:t>
            </a:r>
            <a:r>
              <a:rPr lang="en-US" dirty="0"/>
              <a:t> </a:t>
            </a:r>
            <a:r>
              <a:rPr lang="en-US" dirty="0" err="1"/>
              <a:t>nai</a:t>
            </a:r>
            <a:r>
              <a:rPr lang="en-US" dirty="0"/>
              <a:t> nan :  kata pekni25 `</a:t>
            </a:r>
            <a:r>
              <a:rPr lang="en-US" dirty="0" err="1"/>
              <a:t>nnai</a:t>
            </a:r>
            <a:r>
              <a:rPr lang="en-US" dirty="0"/>
              <a:t>.</a:t>
            </a:r>
          </a:p>
        </p:txBody>
      </p:sp>
      <p:sp>
        <p:nvSpPr>
          <p:cNvPr id="21" name="Text Placeholder 20"/>
          <p:cNvSpPr>
            <a:spLocks noGrp="1"/>
          </p:cNvSpPr>
          <p:nvPr>
            <p:ph type="body" sz="quarter" idx="13"/>
          </p:nvPr>
        </p:nvSpPr>
        <p:spPr>
          <a:prstGeom prst="rect">
            <a:avLst/>
          </a:prstGeom>
        </p:spPr>
        <p:txBody>
          <a:bodyPr/>
          <a:lstStyle/>
          <a:p>
            <a:r>
              <a:rPr lang="ar-EG" dirty="0"/>
              <a:t>شينهيت خارون تيرين : إبشويس إفنوتي بين سوتير : أووه ناي نان : كاطا بيك نيشتي إنناي.</a:t>
            </a:r>
          </a:p>
        </p:txBody>
      </p:sp>
    </p:spTree>
    <p:extLst>
      <p:ext uri="{BB962C8B-B14F-4D97-AF65-F5344CB8AC3E}">
        <p14:creationId xmlns:p14="http://schemas.microsoft.com/office/powerpoint/2010/main" val="1118556269"/>
      </p:ext>
    </p:extLst>
  </p:cSld>
  <p:clrMapOvr>
    <a:masterClrMapping/>
  </p:clrMapOvr>
</p:sld>
</file>

<file path=ppt/slides/slide14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9" name="Text Placeholder 18"/>
          <p:cNvSpPr>
            <a:spLocks noGrp="1"/>
          </p:cNvSpPr>
          <p:nvPr>
            <p:ph type="body" sz="quarter" idx="11"/>
          </p:nvPr>
        </p:nvSpPr>
        <p:spPr>
          <a:prstGeom prst="rect">
            <a:avLst/>
          </a:prstGeom>
        </p:spPr>
        <p:txBody>
          <a:bodyPr anchor="ctr"/>
          <a:lstStyle/>
          <a:p>
            <a:r>
              <a:rPr lang="ar-EG" sz="3400" dirty="0"/>
              <a:t>هؤلاء أذكرهم : يا سيدنا المسيح : كن في وسطنا : صارخاً قائلاً.</a:t>
            </a:r>
          </a:p>
        </p:txBody>
      </p:sp>
      <p:sp>
        <p:nvSpPr>
          <p:cNvPr id="20" name="Text Placeholder 19"/>
          <p:cNvSpPr>
            <a:spLocks noGrp="1"/>
          </p:cNvSpPr>
          <p:nvPr>
            <p:ph type="body" sz="quarter" idx="12"/>
          </p:nvPr>
        </p:nvSpPr>
        <p:spPr>
          <a:prstGeom prst="rect">
            <a:avLst/>
          </a:prstGeom>
        </p:spPr>
        <p:txBody>
          <a:bodyPr/>
          <a:lstStyle/>
          <a:p>
            <a:r>
              <a:rPr lang="en-US" sz="3200" dirty="0" err="1"/>
              <a:t>Nai</a:t>
            </a:r>
            <a:r>
              <a:rPr lang="en-US" sz="3200" dirty="0"/>
              <a:t> `</a:t>
            </a:r>
            <a:r>
              <a:rPr lang="en-US" sz="3200" dirty="0" err="1"/>
              <a:t>k`iri</a:t>
            </a:r>
            <a:r>
              <a:rPr lang="en-US" sz="3200" dirty="0"/>
              <a:t> `</a:t>
            </a:r>
            <a:r>
              <a:rPr lang="en-US" sz="3200" dirty="0" err="1"/>
              <a:t>mpovmev`i</a:t>
            </a:r>
            <a:r>
              <a:rPr lang="en-US" sz="3200" dirty="0"/>
              <a:t> : `w penn3b P=x=c : ek`e2wpi </a:t>
            </a:r>
            <a:r>
              <a:rPr lang="en-US" sz="3200" dirty="0" err="1"/>
              <a:t>qen</a:t>
            </a:r>
            <a:r>
              <a:rPr lang="en-US" sz="3200" dirty="0"/>
              <a:t> tenm35 : ekw2 `</a:t>
            </a:r>
            <a:r>
              <a:rPr lang="en-US" sz="3200" dirty="0" err="1"/>
              <a:t>ebol</a:t>
            </a:r>
            <a:r>
              <a:rPr lang="en-US" sz="3200" dirty="0"/>
              <a:t> </a:t>
            </a:r>
            <a:r>
              <a:rPr lang="en-US" sz="3200" dirty="0" err="1"/>
              <a:t>ekgw</a:t>
            </a:r>
            <a:r>
              <a:rPr lang="en-US" sz="3200" dirty="0"/>
              <a:t> `</a:t>
            </a:r>
            <a:r>
              <a:rPr lang="en-US" sz="3200" dirty="0" err="1"/>
              <a:t>mmoc</a:t>
            </a:r>
            <a:r>
              <a:rPr lang="en-US" sz="3200" dirty="0"/>
              <a:t>.</a:t>
            </a:r>
          </a:p>
        </p:txBody>
      </p:sp>
      <p:sp>
        <p:nvSpPr>
          <p:cNvPr id="21" name="Text Placeholder 20"/>
          <p:cNvSpPr>
            <a:spLocks noGrp="1"/>
          </p:cNvSpPr>
          <p:nvPr>
            <p:ph type="body" sz="quarter" idx="13"/>
          </p:nvPr>
        </p:nvSpPr>
        <p:spPr>
          <a:prstGeom prst="rect">
            <a:avLst/>
          </a:prstGeom>
        </p:spPr>
        <p:txBody>
          <a:bodyPr/>
          <a:lstStyle/>
          <a:p>
            <a:r>
              <a:rPr lang="ar-EG" sz="3600" dirty="0"/>
              <a:t>ناي إك إيري إمبو ميفئي : أو بين نيب بخرستـوس : إك إيـه شوبـي خيـن تين ميتي : إك أوش إيفول إك جو إمموس.</a:t>
            </a:r>
          </a:p>
        </p:txBody>
      </p:sp>
    </p:spTree>
    <p:extLst>
      <p:ext uri="{BB962C8B-B14F-4D97-AF65-F5344CB8AC3E}">
        <p14:creationId xmlns:p14="http://schemas.microsoft.com/office/powerpoint/2010/main" val="4273290811"/>
      </p:ext>
    </p:extLst>
  </p:cSld>
  <p:clrMapOvr>
    <a:masterClrMapping/>
  </p:clrMapOvr>
</p:sld>
</file>

<file path=ppt/slides/slide14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9" name="Text Placeholder 18"/>
          <p:cNvSpPr>
            <a:spLocks noGrp="1"/>
          </p:cNvSpPr>
          <p:nvPr>
            <p:ph type="body" sz="quarter" idx="11"/>
          </p:nvPr>
        </p:nvSpPr>
        <p:spPr>
          <a:prstGeom prst="rect">
            <a:avLst/>
          </a:prstGeom>
        </p:spPr>
        <p:txBody>
          <a:bodyPr anchor="ctr"/>
          <a:lstStyle/>
          <a:p>
            <a:r>
              <a:rPr lang="ar-EG" dirty="0"/>
              <a:t>سلامي أنـا : أعطيكـم : سلام أبي : أتركه لكم.</a:t>
            </a:r>
          </a:p>
        </p:txBody>
      </p:sp>
      <p:sp>
        <p:nvSpPr>
          <p:cNvPr id="20" name="Text Placeholder 19"/>
          <p:cNvSpPr>
            <a:spLocks noGrp="1"/>
          </p:cNvSpPr>
          <p:nvPr>
            <p:ph type="body" sz="quarter" idx="12"/>
          </p:nvPr>
        </p:nvSpPr>
        <p:spPr>
          <a:prstGeom prst="rect">
            <a:avLst/>
          </a:prstGeom>
        </p:spPr>
        <p:txBody>
          <a:bodyPr/>
          <a:lstStyle/>
          <a:p>
            <a:r>
              <a:rPr lang="en-US" dirty="0"/>
              <a:t>Ge tahir3n3 `</a:t>
            </a:r>
            <a:r>
              <a:rPr lang="en-US" dirty="0" err="1"/>
              <a:t>anok</a:t>
            </a:r>
            <a:r>
              <a:rPr lang="en-US" dirty="0"/>
              <a:t> : 55 `</a:t>
            </a:r>
            <a:r>
              <a:rPr lang="en-US" dirty="0" err="1"/>
              <a:t>mmoc</a:t>
            </a:r>
            <a:r>
              <a:rPr lang="en-US" dirty="0"/>
              <a:t> </a:t>
            </a:r>
            <a:r>
              <a:rPr lang="en-US" dirty="0" err="1"/>
              <a:t>nwten</a:t>
            </a:r>
            <a:r>
              <a:rPr lang="en-US" dirty="0"/>
              <a:t> : `thir3n3 `</a:t>
            </a:r>
            <a:r>
              <a:rPr lang="en-US" dirty="0" err="1"/>
              <a:t>mPaiwt</a:t>
            </a:r>
            <a:r>
              <a:rPr lang="en-US" dirty="0"/>
              <a:t> : 5xw `</a:t>
            </a:r>
            <a:r>
              <a:rPr lang="en-US" dirty="0" err="1"/>
              <a:t>mmoc</a:t>
            </a:r>
            <a:r>
              <a:rPr lang="en-US" dirty="0"/>
              <a:t> </a:t>
            </a:r>
            <a:r>
              <a:rPr lang="en-US" dirty="0" err="1"/>
              <a:t>nemwten</a:t>
            </a:r>
            <a:r>
              <a:rPr lang="en-US" dirty="0"/>
              <a:t>.</a:t>
            </a:r>
          </a:p>
        </p:txBody>
      </p:sp>
      <p:sp>
        <p:nvSpPr>
          <p:cNvPr id="21" name="Text Placeholder 20"/>
          <p:cNvSpPr>
            <a:spLocks noGrp="1"/>
          </p:cNvSpPr>
          <p:nvPr>
            <p:ph type="body" sz="quarter" idx="13"/>
          </p:nvPr>
        </p:nvSpPr>
        <p:spPr>
          <a:prstGeom prst="rect">
            <a:avLst/>
          </a:prstGeom>
        </p:spPr>
        <p:txBody>
          <a:bodyPr/>
          <a:lstStyle/>
          <a:p>
            <a:r>
              <a:rPr lang="ar-EG" dirty="0"/>
              <a:t>جيه طا هيرينـي أنـوك : تي تي إممـوس نوتيـن : إت هيريني إم بايـوت : تي كو إمموس نيموتين.</a:t>
            </a:r>
          </a:p>
        </p:txBody>
      </p:sp>
    </p:spTree>
    <p:extLst>
      <p:ext uri="{BB962C8B-B14F-4D97-AF65-F5344CB8AC3E}">
        <p14:creationId xmlns:p14="http://schemas.microsoft.com/office/powerpoint/2010/main" val="3659814094"/>
      </p:ext>
    </p:extLst>
  </p:cSld>
  <p:clrMapOvr>
    <a:masterClrMapping/>
  </p:clrMapOvr>
</p:sld>
</file>

<file path=ppt/slides/slide14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9" name="Text Placeholder 18"/>
          <p:cNvSpPr>
            <a:spLocks noGrp="1"/>
          </p:cNvSpPr>
          <p:nvPr>
            <p:ph type="body" sz="quarter" idx="11"/>
          </p:nvPr>
        </p:nvSpPr>
        <p:spPr>
          <a:prstGeom prst="rect">
            <a:avLst/>
          </a:prstGeom>
        </p:spPr>
        <p:txBody>
          <a:bodyPr anchor="ctr"/>
          <a:lstStyle/>
          <a:p>
            <a:r>
              <a:rPr lang="ar-EG" sz="3200" dirty="0"/>
              <a:t>يا ملك السلام : أعطنا سلامك : قرر لنا سلامك : واغفر لنا خطايانا.</a:t>
            </a:r>
          </a:p>
        </p:txBody>
      </p:sp>
      <p:sp>
        <p:nvSpPr>
          <p:cNvPr id="20" name="Text Placeholder 19"/>
          <p:cNvSpPr>
            <a:spLocks noGrp="1"/>
          </p:cNvSpPr>
          <p:nvPr>
            <p:ph type="body" sz="quarter" idx="12"/>
          </p:nvPr>
        </p:nvSpPr>
        <p:spPr>
          <a:prstGeom prst="rect">
            <a:avLst/>
          </a:prstGeom>
        </p:spPr>
        <p:txBody>
          <a:bodyPr/>
          <a:lstStyle/>
          <a:p>
            <a:r>
              <a:rPr lang="en-US" sz="3200" dirty="0"/>
              <a:t>`</a:t>
            </a:r>
            <a:r>
              <a:rPr lang="en-US" sz="3200" dirty="0" err="1"/>
              <a:t>Povro</a:t>
            </a:r>
            <a:r>
              <a:rPr lang="en-US" sz="3200" dirty="0"/>
              <a:t> `</a:t>
            </a:r>
            <a:r>
              <a:rPr lang="en-US" sz="3200" dirty="0" err="1"/>
              <a:t>nte</a:t>
            </a:r>
            <a:r>
              <a:rPr lang="en-US" sz="3200" dirty="0"/>
              <a:t> 5hir3n3 : </a:t>
            </a:r>
            <a:r>
              <a:rPr lang="en-US" sz="3200" dirty="0" err="1"/>
              <a:t>moi</a:t>
            </a:r>
            <a:r>
              <a:rPr lang="en-US" sz="3200" dirty="0"/>
              <a:t> nan `ntekhir3n3 : </a:t>
            </a:r>
            <a:r>
              <a:rPr lang="en-US" sz="3200" dirty="0" err="1"/>
              <a:t>cemni</a:t>
            </a:r>
            <a:r>
              <a:rPr lang="en-US" sz="3200" dirty="0"/>
              <a:t> nan `ntekhir3n3 : </a:t>
            </a:r>
            <a:r>
              <a:rPr lang="en-US" sz="3200" dirty="0" err="1"/>
              <a:t>xa</a:t>
            </a:r>
            <a:r>
              <a:rPr lang="en-US" sz="3200" dirty="0"/>
              <a:t> </a:t>
            </a:r>
            <a:r>
              <a:rPr lang="en-US" sz="3200" dirty="0" err="1"/>
              <a:t>nennobi</a:t>
            </a:r>
            <a:r>
              <a:rPr lang="en-US" sz="3200" dirty="0"/>
              <a:t> nan `</a:t>
            </a:r>
            <a:r>
              <a:rPr lang="en-US" sz="3200" dirty="0" err="1"/>
              <a:t>ebol</a:t>
            </a:r>
            <a:r>
              <a:rPr lang="en-US" sz="3200" dirty="0"/>
              <a:t>.</a:t>
            </a:r>
          </a:p>
        </p:txBody>
      </p:sp>
      <p:sp>
        <p:nvSpPr>
          <p:cNvPr id="21" name="Text Placeholder 20"/>
          <p:cNvSpPr>
            <a:spLocks noGrp="1"/>
          </p:cNvSpPr>
          <p:nvPr>
            <p:ph type="body" sz="quarter" idx="13"/>
          </p:nvPr>
        </p:nvSpPr>
        <p:spPr>
          <a:prstGeom prst="rect">
            <a:avLst/>
          </a:prstGeom>
        </p:spPr>
        <p:txBody>
          <a:bodyPr/>
          <a:lstStyle/>
          <a:p>
            <a:r>
              <a:rPr lang="ar-EG" dirty="0"/>
              <a:t>إبؤرو إنتيه تي هيريني : موي نان إن تيك هيريني : سيم ني نان إنتيـك هيريني : كا نين نوفـي نان إيفول.</a:t>
            </a:r>
          </a:p>
        </p:txBody>
      </p:sp>
    </p:spTree>
    <p:extLst>
      <p:ext uri="{BB962C8B-B14F-4D97-AF65-F5344CB8AC3E}">
        <p14:creationId xmlns:p14="http://schemas.microsoft.com/office/powerpoint/2010/main" val="3541373502"/>
      </p:ext>
    </p:extLst>
  </p:cSld>
  <p:clrMapOvr>
    <a:masterClrMapping/>
  </p:clrMapOvr>
</p:sld>
</file>

<file path=ppt/slides/slide14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9" name="Text Placeholder 18"/>
          <p:cNvSpPr>
            <a:spLocks noGrp="1"/>
          </p:cNvSpPr>
          <p:nvPr>
            <p:ph type="body" sz="quarter" idx="11"/>
          </p:nvPr>
        </p:nvSpPr>
        <p:spPr>
          <a:prstGeom prst="rect">
            <a:avLst/>
          </a:prstGeom>
        </p:spPr>
        <p:txBody>
          <a:bodyPr anchor="ctr"/>
          <a:lstStyle/>
          <a:p>
            <a:r>
              <a:rPr lang="ar-EG" sz="3800" dirty="0"/>
              <a:t>فرق أعداء الكنيسة : وحصنها : فلا تتزعزع : إلي الأبد.</a:t>
            </a:r>
          </a:p>
        </p:txBody>
      </p:sp>
      <p:sp>
        <p:nvSpPr>
          <p:cNvPr id="20" name="Text Placeholder 19"/>
          <p:cNvSpPr>
            <a:spLocks noGrp="1"/>
          </p:cNvSpPr>
          <p:nvPr>
            <p:ph type="body" sz="quarter" idx="12"/>
          </p:nvPr>
        </p:nvSpPr>
        <p:spPr>
          <a:prstGeom prst="rect">
            <a:avLst/>
          </a:prstGeom>
        </p:spPr>
        <p:txBody>
          <a:bodyPr/>
          <a:lstStyle/>
          <a:p>
            <a:r>
              <a:rPr lang="en-US" dirty="0" err="1"/>
              <a:t>Gwr</a:t>
            </a:r>
            <a:r>
              <a:rPr lang="en-US" dirty="0"/>
              <a:t> `</a:t>
            </a:r>
            <a:r>
              <a:rPr lang="en-US" dirty="0" err="1"/>
              <a:t>ebol</a:t>
            </a:r>
            <a:r>
              <a:rPr lang="en-US" dirty="0"/>
              <a:t> `</a:t>
            </a:r>
            <a:r>
              <a:rPr lang="en-US" dirty="0" err="1"/>
              <a:t>nnigagi</a:t>
            </a:r>
            <a:r>
              <a:rPr lang="en-US" dirty="0"/>
              <a:t> : `</a:t>
            </a:r>
            <a:r>
              <a:rPr lang="en-US" dirty="0" err="1"/>
              <a:t>nte</a:t>
            </a:r>
            <a:r>
              <a:rPr lang="en-US" dirty="0"/>
              <a:t> 5ek`kl3cia : `</a:t>
            </a:r>
            <a:r>
              <a:rPr lang="en-US" dirty="0" err="1"/>
              <a:t>aricobt</a:t>
            </a:r>
            <a:r>
              <a:rPr lang="en-US" dirty="0"/>
              <a:t> `</a:t>
            </a:r>
            <a:r>
              <a:rPr lang="en-US" dirty="0" err="1"/>
              <a:t>eroc</a:t>
            </a:r>
            <a:r>
              <a:rPr lang="en-US" dirty="0"/>
              <a:t> : `</a:t>
            </a:r>
            <a:r>
              <a:rPr lang="en-US" dirty="0" err="1"/>
              <a:t>nneckim</a:t>
            </a:r>
            <a:r>
              <a:rPr lang="en-US" dirty="0"/>
              <a:t> 2a </a:t>
            </a:r>
            <a:r>
              <a:rPr lang="en-US" dirty="0" err="1"/>
              <a:t>eneh</a:t>
            </a:r>
            <a:r>
              <a:rPr lang="en-US" dirty="0"/>
              <a:t>.</a:t>
            </a:r>
          </a:p>
        </p:txBody>
      </p:sp>
      <p:sp>
        <p:nvSpPr>
          <p:cNvPr id="21" name="Text Placeholder 20"/>
          <p:cNvSpPr>
            <a:spLocks noGrp="1"/>
          </p:cNvSpPr>
          <p:nvPr>
            <p:ph type="body" sz="quarter" idx="13"/>
          </p:nvPr>
        </p:nvSpPr>
        <p:spPr>
          <a:prstGeom prst="rect">
            <a:avLst/>
          </a:prstGeom>
        </p:spPr>
        <p:txBody>
          <a:bodyPr/>
          <a:lstStyle/>
          <a:p>
            <a:r>
              <a:rPr lang="ar-EG" sz="3600" dirty="0"/>
              <a:t>جور إيفول إن ني جاجي : إنتيـه تـي إكليسيـا : أري سوفـت إيـروس : إن نيسكيم شا إينيه.</a:t>
            </a:r>
          </a:p>
        </p:txBody>
      </p:sp>
    </p:spTree>
    <p:extLst>
      <p:ext uri="{BB962C8B-B14F-4D97-AF65-F5344CB8AC3E}">
        <p14:creationId xmlns:p14="http://schemas.microsoft.com/office/powerpoint/2010/main" val="1355617774"/>
      </p:ext>
    </p:extLst>
  </p:cSld>
  <p:clrMapOvr>
    <a:masterClrMapping/>
  </p:clrMapOvr>
</p:sld>
</file>

<file path=ppt/slides/slide14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9" name="Text Placeholder 18"/>
          <p:cNvSpPr>
            <a:spLocks noGrp="1"/>
          </p:cNvSpPr>
          <p:nvPr>
            <p:ph type="body" sz="quarter" idx="11"/>
          </p:nvPr>
        </p:nvSpPr>
        <p:spPr>
          <a:prstGeom prst="rect">
            <a:avLst/>
          </a:prstGeom>
        </p:spPr>
        <p:txBody>
          <a:bodyPr anchor="ctr"/>
          <a:lstStyle/>
          <a:p>
            <a:r>
              <a:rPr lang="ar-EG" sz="3400" dirty="0"/>
              <a:t>عمانوئيل إلهنـا : في وسطنـا الآن : بمجد أبيه : والروح القدس.</a:t>
            </a:r>
          </a:p>
        </p:txBody>
      </p:sp>
      <p:sp>
        <p:nvSpPr>
          <p:cNvPr id="20" name="Text Placeholder 19"/>
          <p:cNvSpPr>
            <a:spLocks noGrp="1"/>
          </p:cNvSpPr>
          <p:nvPr>
            <p:ph type="body" sz="quarter" idx="12"/>
          </p:nvPr>
        </p:nvSpPr>
        <p:spPr>
          <a:prstGeom prst="rect">
            <a:avLst/>
          </a:prstGeom>
        </p:spPr>
        <p:txBody>
          <a:bodyPr/>
          <a:lstStyle/>
          <a:p>
            <a:r>
              <a:rPr lang="en-US" sz="3200" dirty="0"/>
              <a:t>Emmanov3l Pennov5 : </a:t>
            </a:r>
            <a:r>
              <a:rPr lang="en-US" sz="3200" dirty="0" err="1"/>
              <a:t>qen</a:t>
            </a:r>
            <a:r>
              <a:rPr lang="en-US" sz="3200" dirty="0"/>
              <a:t> tenm35 5nov : </a:t>
            </a:r>
            <a:r>
              <a:rPr lang="en-US" sz="3200" dirty="0" err="1"/>
              <a:t>qen</a:t>
            </a:r>
            <a:r>
              <a:rPr lang="en-US" sz="3200" dirty="0"/>
              <a:t> `</a:t>
            </a:r>
            <a:r>
              <a:rPr lang="en-US" sz="3200" dirty="0" err="1"/>
              <a:t>p`wov</a:t>
            </a:r>
            <a:r>
              <a:rPr lang="en-US" sz="3200" dirty="0"/>
              <a:t> `</a:t>
            </a:r>
            <a:r>
              <a:rPr lang="en-US" sz="3200" dirty="0" err="1"/>
              <a:t>nte</a:t>
            </a:r>
            <a:r>
              <a:rPr lang="en-US" sz="3200" dirty="0"/>
              <a:t> Pe4iwt : </a:t>
            </a:r>
            <a:r>
              <a:rPr lang="en-US" sz="3200" dirty="0" err="1"/>
              <a:t>nem</a:t>
            </a:r>
            <a:r>
              <a:rPr lang="en-US" sz="3200" dirty="0"/>
              <a:t> </a:t>
            </a:r>
            <a:r>
              <a:rPr lang="en-US" sz="3200" dirty="0" err="1"/>
              <a:t>Pi`pnevma</a:t>
            </a:r>
            <a:r>
              <a:rPr lang="en-US" sz="3200" dirty="0"/>
              <a:t> e0ovab. </a:t>
            </a:r>
          </a:p>
        </p:txBody>
      </p:sp>
      <p:sp>
        <p:nvSpPr>
          <p:cNvPr id="21" name="Text Placeholder 20"/>
          <p:cNvSpPr>
            <a:spLocks noGrp="1"/>
          </p:cNvSpPr>
          <p:nvPr>
            <p:ph type="body" sz="quarter" idx="13"/>
          </p:nvPr>
        </p:nvSpPr>
        <p:spPr>
          <a:prstGeom prst="rect">
            <a:avLst/>
          </a:prstGeom>
        </p:spPr>
        <p:txBody>
          <a:bodyPr/>
          <a:lstStyle/>
          <a:p>
            <a:r>
              <a:rPr lang="ar-EG" dirty="0"/>
              <a:t>إممانـوئيــل بـيـن نوتي : خين تين مي تـي تينو : خين إب أو أوو إنتيه بيف يـوت : نيـم بي إبنفما إثؤواب.</a:t>
            </a:r>
          </a:p>
        </p:txBody>
      </p:sp>
    </p:spTree>
    <p:extLst>
      <p:ext uri="{BB962C8B-B14F-4D97-AF65-F5344CB8AC3E}">
        <p14:creationId xmlns:p14="http://schemas.microsoft.com/office/powerpoint/2010/main" val="1472451782"/>
      </p:ext>
    </p:extLst>
  </p:cSld>
  <p:clrMapOvr>
    <a:masterClrMapping/>
  </p:clrMapOvr>
</p:sld>
</file>

<file path=ppt/slides/slide14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prstGeom prst="rect">
            <a:avLst/>
          </a:prstGeom>
        </p:spPr>
        <p:txBody>
          <a:bodyPr anchor="ctr"/>
          <a:lstStyle/>
          <a:p>
            <a:r>
              <a:rPr lang="ar-EG" sz="3300" dirty="0"/>
              <a:t>ليباركنا كلنا : ويطهر قلوبنا : ويشفي أمراض : نفوسنا وأجسدنا.</a:t>
            </a:r>
          </a:p>
        </p:txBody>
      </p:sp>
      <p:sp>
        <p:nvSpPr>
          <p:cNvPr id="3" name="Text Placeholder 2"/>
          <p:cNvSpPr>
            <a:spLocks noGrp="1"/>
          </p:cNvSpPr>
          <p:nvPr>
            <p:ph type="body" sz="quarter" idx="12"/>
          </p:nvPr>
        </p:nvSpPr>
        <p:spPr>
          <a:prstGeom prst="rect">
            <a:avLst/>
          </a:prstGeom>
        </p:spPr>
        <p:txBody>
          <a:bodyPr/>
          <a:lstStyle/>
          <a:p>
            <a:pPr rtl="0"/>
            <a:r>
              <a:rPr lang="en-US" sz="3000" dirty="0"/>
              <a:t>`Nte4`cmov `</a:t>
            </a:r>
            <a:r>
              <a:rPr lang="en-US" sz="3000" dirty="0" err="1"/>
              <a:t>eron</a:t>
            </a:r>
            <a:r>
              <a:rPr lang="en-US" sz="3000" dirty="0"/>
              <a:t> t3ren : `nte4tovbo `</a:t>
            </a:r>
            <a:r>
              <a:rPr lang="ar-EG" sz="3000" dirty="0"/>
              <a:t> </a:t>
            </a:r>
            <a:r>
              <a:rPr lang="en-US" sz="3000" dirty="0"/>
              <a:t>nnenh3t : `nte4talso `nni2wni : `</a:t>
            </a:r>
            <a:r>
              <a:rPr lang="en-US" sz="3000" dirty="0" err="1"/>
              <a:t>nte</a:t>
            </a:r>
            <a:r>
              <a:rPr lang="en-US" sz="3000" dirty="0"/>
              <a:t> nenyvx3 </a:t>
            </a:r>
            <a:r>
              <a:rPr lang="en-US" sz="3000" dirty="0" err="1"/>
              <a:t>nem</a:t>
            </a:r>
            <a:r>
              <a:rPr lang="en-US" sz="3000" dirty="0"/>
              <a:t> </a:t>
            </a:r>
            <a:r>
              <a:rPr lang="en-US" sz="3000" dirty="0" err="1"/>
              <a:t>nencwma</a:t>
            </a:r>
            <a:r>
              <a:rPr lang="en-US" sz="3000" dirty="0"/>
              <a:t> .</a:t>
            </a:r>
          </a:p>
        </p:txBody>
      </p:sp>
      <p:sp>
        <p:nvSpPr>
          <p:cNvPr id="4" name="Text Placeholder 3"/>
          <p:cNvSpPr>
            <a:spLocks noGrp="1"/>
          </p:cNvSpPr>
          <p:nvPr>
            <p:ph type="body" sz="quarter" idx="13"/>
          </p:nvPr>
        </p:nvSpPr>
        <p:spPr>
          <a:prstGeom prst="rect">
            <a:avLst/>
          </a:prstGeom>
        </p:spPr>
        <p:txBody>
          <a:bodyPr/>
          <a:lstStyle/>
          <a:p>
            <a:r>
              <a:rPr lang="ar-EG" sz="3600" dirty="0"/>
              <a:t>إنتيف إسمو إيرون تيرين : إن تيف توفو إن نين هيت : إن تيف طالتشو إن ني شوني : إنتيه نين بسيكي نيم نين سوما.</a:t>
            </a:r>
          </a:p>
        </p:txBody>
      </p:sp>
    </p:spTree>
    <p:extLst>
      <p:ext uri="{BB962C8B-B14F-4D97-AF65-F5344CB8AC3E}">
        <p14:creationId xmlns:p14="http://schemas.microsoft.com/office/powerpoint/2010/main" val="2007556662"/>
      </p:ext>
    </p:extLst>
  </p:cSld>
  <p:clrMapOvr>
    <a:masterClrMapping/>
  </p:clrMapOvr>
</p:sld>
</file>

<file path=ppt/slides/slide148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prstGeom prst="rect">
            <a:avLst/>
          </a:prstGeom>
        </p:spPr>
        <p:txBody>
          <a:bodyPr/>
          <a:lstStyle/>
          <a:p>
            <a:r>
              <a:rPr lang="ar-EG" sz="3200" dirty="0"/>
              <a:t>نسجد لك أيها المسيح : وأبيك الصالح : والروح القدس : لأنك أتيت وخلصتنا.</a:t>
            </a:r>
          </a:p>
          <a:p>
            <a:endParaRPr lang="en-US" sz="3200" dirty="0"/>
          </a:p>
        </p:txBody>
      </p:sp>
      <p:sp>
        <p:nvSpPr>
          <p:cNvPr id="3" name="Text Placeholder 2"/>
          <p:cNvSpPr>
            <a:spLocks noGrp="1"/>
          </p:cNvSpPr>
          <p:nvPr>
            <p:ph type="body" sz="quarter" idx="12"/>
          </p:nvPr>
        </p:nvSpPr>
        <p:spPr>
          <a:xfrm>
            <a:off x="1" y="4707383"/>
            <a:ext cx="9143999" cy="1066800"/>
          </a:xfrm>
          <a:prstGeom prst="rect">
            <a:avLst/>
          </a:prstGeom>
        </p:spPr>
        <p:txBody>
          <a:bodyPr/>
          <a:lstStyle/>
          <a:p>
            <a:r>
              <a:rPr lang="en-US" sz="2800" dirty="0"/>
              <a:t>Tenovw2t `</a:t>
            </a:r>
            <a:r>
              <a:rPr lang="en-US" sz="2800" dirty="0" err="1"/>
              <a:t>mmok</a:t>
            </a:r>
            <a:r>
              <a:rPr lang="en-US" sz="2800" dirty="0"/>
              <a:t> `w P=x=c : </a:t>
            </a:r>
            <a:r>
              <a:rPr lang="en-US" sz="2800" dirty="0" err="1"/>
              <a:t>nem</a:t>
            </a:r>
            <a:r>
              <a:rPr lang="en-US" sz="2800" dirty="0"/>
              <a:t> </a:t>
            </a:r>
            <a:r>
              <a:rPr lang="en-US" sz="2800" dirty="0" err="1"/>
              <a:t>Pekiwt</a:t>
            </a:r>
            <a:r>
              <a:rPr lang="en-US" sz="2800" dirty="0"/>
              <a:t> `n`aja0oc : </a:t>
            </a:r>
            <a:r>
              <a:rPr lang="en-US" sz="2800" dirty="0" err="1"/>
              <a:t>nem</a:t>
            </a:r>
            <a:r>
              <a:rPr lang="en-US" sz="2800" dirty="0"/>
              <a:t> </a:t>
            </a:r>
            <a:r>
              <a:rPr lang="en-US" sz="2800" dirty="0" err="1"/>
              <a:t>Pi`pnevma</a:t>
            </a:r>
            <a:r>
              <a:rPr lang="en-US" sz="2800" dirty="0"/>
              <a:t> e0ovab : </a:t>
            </a:r>
            <a:r>
              <a:rPr lang="en-US" sz="2800" dirty="0" err="1"/>
              <a:t>ge</a:t>
            </a:r>
            <a:r>
              <a:rPr lang="en-US" sz="2800" dirty="0"/>
              <a:t> </a:t>
            </a:r>
            <a:r>
              <a:rPr lang="en-US" sz="2800" dirty="0" err="1"/>
              <a:t>ak`i</a:t>
            </a:r>
            <a:r>
              <a:rPr lang="en-US" sz="2800" dirty="0"/>
              <a:t> akcw5 `</a:t>
            </a:r>
            <a:r>
              <a:rPr lang="en-US" sz="2800" dirty="0" err="1"/>
              <a:t>mmon</a:t>
            </a:r>
            <a:r>
              <a:rPr lang="en-US" sz="2800" dirty="0"/>
              <a:t>.</a:t>
            </a:r>
          </a:p>
        </p:txBody>
      </p:sp>
      <p:sp>
        <p:nvSpPr>
          <p:cNvPr id="4" name="Text Placeholder 3"/>
          <p:cNvSpPr>
            <a:spLocks noGrp="1"/>
          </p:cNvSpPr>
          <p:nvPr>
            <p:ph type="body" sz="quarter" idx="13"/>
          </p:nvPr>
        </p:nvSpPr>
        <p:spPr>
          <a:prstGeom prst="rect">
            <a:avLst/>
          </a:prstGeom>
        </p:spPr>
        <p:txBody>
          <a:bodyPr/>
          <a:lstStyle/>
          <a:p>
            <a:r>
              <a:rPr lang="ar-EG" sz="3200" dirty="0"/>
              <a:t>تين أوو أوشت إمموك أو بي إخرستوس : نيم بيك يوت إن أغاثـوس : نيـم بـي إبنفما إثـؤواب : جيه آك إي أكسوتي إممون.</a:t>
            </a:r>
          </a:p>
        </p:txBody>
      </p:sp>
    </p:spTree>
    <p:extLst>
      <p:ext uri="{BB962C8B-B14F-4D97-AF65-F5344CB8AC3E}">
        <p14:creationId xmlns:p14="http://schemas.microsoft.com/office/powerpoint/2010/main" val="559730453"/>
      </p:ext>
    </p:extLst>
  </p:cSld>
  <p:clrMapOvr>
    <a:masterClrMapping/>
  </p:clrMapOvr>
</p:sld>
</file>

<file path=ppt/slides/slide148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A5EA012-9802-4905-A4B6-90534566536A}"/>
              </a:ext>
            </a:extLst>
          </p:cNvPr>
          <p:cNvSpPr>
            <a:spLocks noGrp="1"/>
          </p:cNvSpPr>
          <p:nvPr>
            <p:ph type="body" sz="quarter" idx="11"/>
          </p:nvPr>
        </p:nvSpPr>
        <p:spPr/>
        <p:txBody>
          <a:bodyPr/>
          <a:lstStyle/>
          <a:p>
            <a:r>
              <a:rPr lang="ar-EG" sz="3600" dirty="0"/>
              <a:t>يا ربنا يسوع المسيح، حامل خطيه العالم، أحسبنا مع خرافك، الذين عن يمينك.</a:t>
            </a:r>
          </a:p>
        </p:txBody>
      </p:sp>
      <p:sp>
        <p:nvSpPr>
          <p:cNvPr id="3" name="Text Placeholder 2">
            <a:extLst>
              <a:ext uri="{FF2B5EF4-FFF2-40B4-BE49-F238E27FC236}">
                <a16:creationId xmlns:a16="http://schemas.microsoft.com/office/drawing/2014/main" id="{36FDB111-E07B-4D58-A9BA-862AEC768512}"/>
              </a:ext>
            </a:extLst>
          </p:cNvPr>
          <p:cNvSpPr>
            <a:spLocks noGrp="1"/>
          </p:cNvSpPr>
          <p:nvPr>
            <p:ph type="body" sz="quarter" idx="12"/>
          </p:nvPr>
        </p:nvSpPr>
        <p:spPr>
          <a:xfrm>
            <a:off x="1" y="4690366"/>
            <a:ext cx="9144000" cy="1083817"/>
          </a:xfrm>
        </p:spPr>
        <p:txBody>
          <a:bodyPr/>
          <a:lstStyle/>
          <a:p>
            <a:pPr algn="l" rtl="0"/>
            <a:r>
              <a:rPr lang="en-GB" sz="3700" dirty="0"/>
              <a:t>W pen=o=c I=y=c P=,=c@ </a:t>
            </a:r>
            <a:r>
              <a:rPr lang="en-GB" sz="3700" dirty="0" err="1"/>
              <a:t>vy`et`wli</a:t>
            </a:r>
            <a:r>
              <a:rPr lang="en-GB" sz="3700" dirty="0"/>
              <a:t> `</a:t>
            </a:r>
            <a:r>
              <a:rPr lang="en-GB" sz="3700" dirty="0" err="1"/>
              <a:t>m`vnobi</a:t>
            </a:r>
            <a:r>
              <a:rPr lang="en-GB" sz="3700" dirty="0"/>
              <a:t> `</a:t>
            </a:r>
            <a:r>
              <a:rPr lang="en-GB" sz="3700" dirty="0" err="1"/>
              <a:t>mpikocmoc</a:t>
            </a:r>
            <a:r>
              <a:rPr lang="en-GB" sz="3700" dirty="0"/>
              <a:t>@</a:t>
            </a:r>
            <a:r>
              <a:rPr lang="ar-EG" sz="3700" dirty="0"/>
              <a:t> </a:t>
            </a:r>
            <a:r>
              <a:rPr lang="en-GB" sz="3700" dirty="0" err="1"/>
              <a:t>opten</a:t>
            </a:r>
            <a:r>
              <a:rPr lang="en-GB" sz="3700" dirty="0"/>
              <a:t> </a:t>
            </a:r>
            <a:r>
              <a:rPr lang="en-GB" sz="3700" dirty="0" err="1"/>
              <a:t>hwn</a:t>
            </a:r>
            <a:r>
              <a:rPr lang="en-GB" sz="3700" dirty="0"/>
              <a:t> </a:t>
            </a:r>
            <a:r>
              <a:rPr lang="en-GB" sz="3700" dirty="0" err="1"/>
              <a:t>nem</a:t>
            </a:r>
            <a:r>
              <a:rPr lang="en-GB" sz="3700" dirty="0"/>
              <a:t> </a:t>
            </a:r>
            <a:r>
              <a:rPr lang="en-GB" sz="3700" dirty="0" err="1"/>
              <a:t>nekhiyb</a:t>
            </a:r>
            <a:r>
              <a:rPr lang="en-GB" sz="3700" dirty="0"/>
              <a:t>@ </a:t>
            </a:r>
            <a:r>
              <a:rPr lang="en-GB" sz="3700" dirty="0" err="1"/>
              <a:t>nai</a:t>
            </a:r>
            <a:r>
              <a:rPr lang="en-GB" sz="3700" dirty="0"/>
              <a:t> </a:t>
            </a:r>
            <a:r>
              <a:rPr lang="en-GB" sz="3700" dirty="0" err="1"/>
              <a:t>etcaou`inam</a:t>
            </a:r>
            <a:r>
              <a:rPr lang="en-GB" sz="3700" dirty="0"/>
              <a:t> `</a:t>
            </a:r>
            <a:r>
              <a:rPr lang="en-GB" sz="3700" dirty="0" err="1"/>
              <a:t>mmok</a:t>
            </a:r>
            <a:r>
              <a:rPr lang="en-GB" sz="3700" dirty="0"/>
              <a:t>.</a:t>
            </a:r>
          </a:p>
        </p:txBody>
      </p:sp>
      <p:sp>
        <p:nvSpPr>
          <p:cNvPr id="4" name="Text Placeholder 3">
            <a:extLst>
              <a:ext uri="{FF2B5EF4-FFF2-40B4-BE49-F238E27FC236}">
                <a16:creationId xmlns:a16="http://schemas.microsoft.com/office/drawing/2014/main" id="{BF2BE9DD-1067-4431-9405-370BC9363783}"/>
              </a:ext>
            </a:extLst>
          </p:cNvPr>
          <p:cNvSpPr>
            <a:spLocks noGrp="1"/>
          </p:cNvSpPr>
          <p:nvPr>
            <p:ph type="body" sz="quarter" idx="13"/>
          </p:nvPr>
        </p:nvSpPr>
        <p:spPr>
          <a:xfrm>
            <a:off x="0" y="5774183"/>
            <a:ext cx="9144000" cy="1083817"/>
          </a:xfrm>
        </p:spPr>
        <p:txBody>
          <a:bodyPr/>
          <a:lstStyle/>
          <a:p>
            <a:r>
              <a:rPr kumimoji="0" lang="ar-EG" sz="3500" b="1" i="0" u="none" strike="noStrike" kern="1200" cap="none" normalizeH="0" baseline="0" dirty="0">
                <a:ln>
                  <a:noFill/>
                </a:ln>
                <a:solidFill>
                  <a:schemeClr val="bg1"/>
                </a:solidFill>
                <a:effectLst/>
                <a:latin typeface="Times New Roman" pitchFamily="18" charset="0"/>
                <a:ea typeface="+mn-ea"/>
                <a:cs typeface="Times New Roman" pitchFamily="18" charset="0"/>
              </a:rPr>
              <a:t>أوبين شويس إيسوس بخرستوس: في إتؤلي إم إفنوتي إمبي كوزموس: أوبتين هون نيم نيك هيب: ناي إتصا أوي نام إمموك.</a:t>
            </a:r>
            <a:endParaRPr kumimoji="0" lang="ar-SA" sz="3500" b="1" i="0" u="none" strike="noStrike" kern="1200" cap="none" normalizeH="0" baseline="0" dirty="0">
              <a:ln>
                <a:noFill/>
              </a:ln>
              <a:solidFill>
                <a:schemeClr val="bg1"/>
              </a:solidFill>
              <a:effectLst/>
              <a:latin typeface="Times New Roman" pitchFamily="18" charset="0"/>
              <a:ea typeface="+mn-ea"/>
              <a:cs typeface="Times New Roman" pitchFamily="18" charset="0"/>
            </a:endParaRPr>
          </a:p>
        </p:txBody>
      </p:sp>
      <p:sp>
        <p:nvSpPr>
          <p:cNvPr id="5" name="TextBox 4">
            <a:hlinkClick r:id="rId2" action="ppaction://hlinksldjump"/>
            <a:extLst>
              <a:ext uri="{FF2B5EF4-FFF2-40B4-BE49-F238E27FC236}">
                <a16:creationId xmlns:a16="http://schemas.microsoft.com/office/drawing/2014/main" id="{44DB6094-7DD2-4FAA-9C11-EE7F62B25F18}"/>
              </a:ext>
            </a:extLst>
          </p:cNvPr>
          <p:cNvSpPr txBox="1"/>
          <p:nvPr/>
        </p:nvSpPr>
        <p:spPr>
          <a:xfrm>
            <a:off x="8175812" y="3248944"/>
            <a:ext cx="968188" cy="461665"/>
          </a:xfrm>
          <a:prstGeom prst="rect">
            <a:avLst/>
          </a:prstGeom>
          <a:noFill/>
        </p:spPr>
        <p:txBody>
          <a:bodyPr wrap="square" rtlCol="0">
            <a:spAutoFit/>
          </a:bodyPr>
          <a:lstStyle/>
          <a:p>
            <a:pPr algn="ctr" rtl="1"/>
            <a:r>
              <a:rPr lang="ar-EG" sz="2400" b="1" u="sng" dirty="0">
                <a:solidFill>
                  <a:srgbClr val="FFC000"/>
                </a:solidFill>
              </a:rPr>
              <a:t>الدفنار</a:t>
            </a:r>
            <a:endParaRPr lang="en-GB" sz="2400" b="1" u="sng" dirty="0">
              <a:solidFill>
                <a:srgbClr val="FFC000"/>
              </a:solidFill>
            </a:endParaRPr>
          </a:p>
        </p:txBody>
      </p:sp>
    </p:spTree>
    <p:extLst>
      <p:ext uri="{BB962C8B-B14F-4D97-AF65-F5344CB8AC3E}">
        <p14:creationId xmlns:p14="http://schemas.microsoft.com/office/powerpoint/2010/main" val="1890265399"/>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4AFC8-9FD5-4CE9-8A4D-2C07099A7C92}"/>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FD7CBAB3-3889-47D4-8889-75D4ECC45FEA}"/>
              </a:ext>
            </a:extLst>
          </p:cNvPr>
          <p:cNvSpPr>
            <a:spLocks noGrp="1"/>
          </p:cNvSpPr>
          <p:nvPr>
            <p:ph type="body" sz="quarter" idx="10"/>
          </p:nvPr>
        </p:nvSpPr>
        <p:spPr/>
        <p:txBody>
          <a:bodyPr/>
          <a:lstStyle/>
          <a:p>
            <a:r>
              <a:rPr lang="ar-EG" sz="3600" b="1" kern="1200" dirty="0">
                <a:solidFill>
                  <a:schemeClr val="bg1"/>
                </a:solidFill>
                <a:latin typeface="Times New Roman" pitchFamily="18" charset="0"/>
                <a:ea typeface="+mn-ea"/>
                <a:cs typeface="Times New Roman" pitchFamily="18" charset="0"/>
              </a:rPr>
              <a:t>چيه أف ثاميو إني فيؤوي: نيم نوذيناميس: أفهي سينتي إمبي كاهي</a:t>
            </a:r>
            <a:r>
              <a:rPr lang="en-US" sz="3600" b="1" kern="1200" dirty="0">
                <a:solidFill>
                  <a:schemeClr val="bg1"/>
                </a:solidFill>
                <a:latin typeface="Times New Roman" pitchFamily="18" charset="0"/>
                <a:ea typeface="+mn-ea"/>
                <a:cs typeface="Times New Roman" pitchFamily="18" charset="0"/>
              </a:rPr>
              <a:t>:</a:t>
            </a:r>
            <a:r>
              <a:rPr lang="ar-EG" sz="3600" b="1" kern="1200" dirty="0">
                <a:solidFill>
                  <a:schemeClr val="bg1"/>
                </a:solidFill>
                <a:latin typeface="Times New Roman" pitchFamily="18" charset="0"/>
                <a:ea typeface="+mn-ea"/>
                <a:cs typeface="Times New Roman" pitchFamily="18" charset="0"/>
              </a:rPr>
              <a:t> إيه إهرى هيچين ني موأوو.</a:t>
            </a:r>
          </a:p>
        </p:txBody>
      </p:sp>
      <p:sp>
        <p:nvSpPr>
          <p:cNvPr id="4" name="Text Placeholder 3">
            <a:extLst>
              <a:ext uri="{FF2B5EF4-FFF2-40B4-BE49-F238E27FC236}">
                <a16:creationId xmlns:a16="http://schemas.microsoft.com/office/drawing/2014/main" id="{1959F799-C7DF-44AB-BC8C-C7D4E0014F9A}"/>
              </a:ext>
            </a:extLst>
          </p:cNvPr>
          <p:cNvSpPr>
            <a:spLocks noGrp="1"/>
          </p:cNvSpPr>
          <p:nvPr>
            <p:ph type="body" sz="quarter" idx="11"/>
          </p:nvPr>
        </p:nvSpPr>
        <p:spPr>
          <a:xfrm>
            <a:off x="0" y="3710609"/>
            <a:ext cx="9144000" cy="632791"/>
          </a:xfrm>
        </p:spPr>
        <p:txBody>
          <a:bodyPr/>
          <a:lstStyle/>
          <a:p>
            <a:r>
              <a:rPr lang="ar-EG" sz="3600" b="1" kern="1200" dirty="0">
                <a:solidFill>
                  <a:schemeClr val="bg1"/>
                </a:solidFill>
                <a:latin typeface="Times New Roman" pitchFamily="18" charset="0"/>
                <a:ea typeface="+mn-ea"/>
                <a:cs typeface="Times New Roman" pitchFamily="18" charset="0"/>
              </a:rPr>
              <a:t>لأنه خلق السموات، وجنودها، وأسَّس الأرض، على المياه.</a:t>
            </a:r>
          </a:p>
        </p:txBody>
      </p:sp>
      <p:sp>
        <p:nvSpPr>
          <p:cNvPr id="5" name="Text Placeholder 4">
            <a:extLst>
              <a:ext uri="{FF2B5EF4-FFF2-40B4-BE49-F238E27FC236}">
                <a16:creationId xmlns:a16="http://schemas.microsoft.com/office/drawing/2014/main" id="{5AFB1448-BF0A-4211-8797-82D479F92D8B}"/>
              </a:ext>
            </a:extLst>
          </p:cNvPr>
          <p:cNvSpPr>
            <a:spLocks noGrp="1"/>
          </p:cNvSpPr>
          <p:nvPr>
            <p:ph type="body" sz="quarter" idx="12"/>
          </p:nvPr>
        </p:nvSpPr>
        <p:spPr>
          <a:xfrm>
            <a:off x="0" y="4449474"/>
            <a:ext cx="9144000" cy="1189740"/>
          </a:xfrm>
        </p:spPr>
        <p:txBody>
          <a:bodyPr/>
          <a:lstStyle/>
          <a:p>
            <a:r>
              <a:rPr lang="en-GB" dirty="0"/>
              <a:t>Je </a:t>
            </a:r>
            <a:r>
              <a:rPr lang="en-GB" dirty="0" err="1"/>
              <a:t>af;ami`o</a:t>
            </a:r>
            <a:r>
              <a:rPr lang="en-GB" dirty="0"/>
              <a:t> `</a:t>
            </a:r>
            <a:r>
              <a:rPr lang="en-GB" dirty="0" err="1"/>
              <a:t>nnivyou`i</a:t>
            </a:r>
            <a:r>
              <a:rPr lang="en-GB" dirty="0"/>
              <a:t>@ </a:t>
            </a:r>
            <a:r>
              <a:rPr lang="en-GB" dirty="0" err="1"/>
              <a:t>nem</a:t>
            </a:r>
            <a:r>
              <a:rPr lang="en-GB" dirty="0"/>
              <a:t> </a:t>
            </a:r>
            <a:r>
              <a:rPr lang="en-GB" dirty="0" err="1"/>
              <a:t>noudunamic</a:t>
            </a:r>
            <a:r>
              <a:rPr lang="en-GB" dirty="0"/>
              <a:t>@ </a:t>
            </a:r>
            <a:r>
              <a:rPr lang="en-GB" dirty="0" err="1"/>
              <a:t>afhicen</a:t>
            </a:r>
            <a:r>
              <a:rPr lang="en-GB" dirty="0"/>
              <a:t>] `</a:t>
            </a:r>
            <a:r>
              <a:rPr lang="en-GB" dirty="0" err="1"/>
              <a:t>mpikahi</a:t>
            </a:r>
            <a:r>
              <a:rPr lang="en-GB" dirty="0"/>
              <a:t>@ `</a:t>
            </a:r>
            <a:r>
              <a:rPr lang="en-GB" dirty="0" err="1"/>
              <a:t>e`hryi</a:t>
            </a:r>
            <a:r>
              <a:rPr lang="en-GB" dirty="0"/>
              <a:t> </a:t>
            </a:r>
            <a:r>
              <a:rPr lang="en-GB" dirty="0" err="1"/>
              <a:t>hijen</a:t>
            </a:r>
            <a:r>
              <a:rPr lang="en-GB" dirty="0"/>
              <a:t> </a:t>
            </a:r>
            <a:r>
              <a:rPr lang="en-GB" dirty="0" err="1"/>
              <a:t>nimwou</a:t>
            </a:r>
            <a:r>
              <a:rPr lang="en-GB" dirty="0"/>
              <a:t>.</a:t>
            </a:r>
          </a:p>
        </p:txBody>
      </p:sp>
    </p:spTree>
    <p:extLst>
      <p:ext uri="{BB962C8B-B14F-4D97-AF65-F5344CB8AC3E}">
        <p14:creationId xmlns:p14="http://schemas.microsoft.com/office/powerpoint/2010/main" val="2823614418"/>
      </p:ext>
    </p:extLst>
  </p:cSld>
  <p:clrMapOvr>
    <a:masterClrMapping/>
  </p:clrMapOvr>
</p:sld>
</file>

<file path=ppt/slides/slide149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AF3C9DB-AC47-4034-A433-2DCFC6576BA9}"/>
              </a:ext>
            </a:extLst>
          </p:cNvPr>
          <p:cNvSpPr>
            <a:spLocks noGrp="1"/>
          </p:cNvSpPr>
          <p:nvPr>
            <p:ph type="body" sz="quarter" idx="11"/>
          </p:nvPr>
        </p:nvSpPr>
        <p:spPr/>
        <p:txBody>
          <a:bodyPr anchor="ctr"/>
          <a:lstStyle/>
          <a:p>
            <a:r>
              <a:rPr lang="ar-EG" sz="4400" dirty="0"/>
              <a:t>عند ظهورك الثانى، المخوف لا نسمع، </a:t>
            </a:r>
            <a:endParaRPr lang="en-GB" sz="4400" dirty="0"/>
          </a:p>
        </p:txBody>
      </p:sp>
      <p:sp>
        <p:nvSpPr>
          <p:cNvPr id="3" name="Text Placeholder 2">
            <a:extLst>
              <a:ext uri="{FF2B5EF4-FFF2-40B4-BE49-F238E27FC236}">
                <a16:creationId xmlns:a16="http://schemas.microsoft.com/office/drawing/2014/main" id="{F5C4EA12-15C2-45A7-A0AB-8B19F73529A3}"/>
              </a:ext>
            </a:extLst>
          </p:cNvPr>
          <p:cNvSpPr>
            <a:spLocks noGrp="1"/>
          </p:cNvSpPr>
          <p:nvPr>
            <p:ph type="body" sz="quarter" idx="12"/>
          </p:nvPr>
        </p:nvSpPr>
        <p:spPr>
          <a:xfrm>
            <a:off x="1" y="4494548"/>
            <a:ext cx="9143999" cy="1279635"/>
          </a:xfrm>
        </p:spPr>
        <p:txBody>
          <a:bodyPr anchor="b"/>
          <a:lstStyle/>
          <a:p>
            <a:r>
              <a:rPr lang="en-GB" sz="4000" dirty="0" err="1"/>
              <a:t>Aksan`i</a:t>
            </a:r>
            <a:r>
              <a:rPr lang="en-GB" sz="4000" dirty="0"/>
              <a:t> </a:t>
            </a:r>
            <a:r>
              <a:rPr lang="en-GB" sz="4000" dirty="0" err="1"/>
              <a:t>qen</a:t>
            </a:r>
            <a:r>
              <a:rPr lang="en-GB" sz="4000" dirty="0"/>
              <a:t> </a:t>
            </a:r>
            <a:r>
              <a:rPr lang="en-GB" sz="4000" dirty="0" err="1"/>
              <a:t>tekmah`cnou</a:t>
            </a:r>
            <a:r>
              <a:rPr lang="en-GB" sz="4000" dirty="0"/>
              <a:t>]@ `</a:t>
            </a:r>
            <a:r>
              <a:rPr lang="en-GB" sz="4000" dirty="0" err="1"/>
              <a:t>mparouci`a</a:t>
            </a:r>
            <a:r>
              <a:rPr lang="en-GB" sz="4000" dirty="0"/>
              <a:t> </a:t>
            </a:r>
            <a:r>
              <a:rPr lang="en-GB" sz="4000" dirty="0" err="1"/>
              <a:t>etoi</a:t>
            </a:r>
            <a:r>
              <a:rPr lang="en-GB" sz="4000" dirty="0"/>
              <a:t> `</a:t>
            </a:r>
            <a:r>
              <a:rPr lang="en-GB" sz="4000" dirty="0" err="1"/>
              <a:t>nho</a:t>
            </a:r>
            <a:r>
              <a:rPr lang="en-GB" sz="4000" dirty="0"/>
              <a:t>]@</a:t>
            </a:r>
          </a:p>
        </p:txBody>
      </p:sp>
      <p:sp>
        <p:nvSpPr>
          <p:cNvPr id="4" name="Text Placeholder 3">
            <a:extLst>
              <a:ext uri="{FF2B5EF4-FFF2-40B4-BE49-F238E27FC236}">
                <a16:creationId xmlns:a16="http://schemas.microsoft.com/office/drawing/2014/main" id="{C8180B2B-82E4-4F67-BCE4-0FD2EFCE1021}"/>
              </a:ext>
            </a:extLst>
          </p:cNvPr>
          <p:cNvSpPr>
            <a:spLocks noGrp="1"/>
          </p:cNvSpPr>
          <p:nvPr>
            <p:ph type="body" sz="quarter" idx="13"/>
          </p:nvPr>
        </p:nvSpPr>
        <p:spPr>
          <a:xfrm>
            <a:off x="0" y="5578365"/>
            <a:ext cx="9144000" cy="1279635"/>
          </a:xfrm>
        </p:spPr>
        <p:txBody>
          <a:bodyPr anchor="ctr"/>
          <a:lstStyle/>
          <a:p>
            <a:r>
              <a:rPr lang="ar-EG" sz="3800" dirty="0"/>
              <a:t>أكشان إي خين تيك ماه إسنوتي: إمباروسيا إتؤي إنهوتي:</a:t>
            </a:r>
            <a:endParaRPr lang="en-GB" sz="3800" dirty="0"/>
          </a:p>
        </p:txBody>
      </p:sp>
    </p:spTree>
    <p:extLst>
      <p:ext uri="{BB962C8B-B14F-4D97-AF65-F5344CB8AC3E}">
        <p14:creationId xmlns:p14="http://schemas.microsoft.com/office/powerpoint/2010/main" val="3974617951"/>
      </p:ext>
    </p:extLst>
  </p:cSld>
  <p:clrMapOvr>
    <a:masterClrMapping/>
  </p:clrMapOvr>
</p:sld>
</file>

<file path=ppt/slides/slide149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CFF7A00-273C-4C42-9C8B-A657C2A0F35A}"/>
              </a:ext>
            </a:extLst>
          </p:cNvPr>
          <p:cNvSpPr>
            <a:spLocks noGrp="1"/>
          </p:cNvSpPr>
          <p:nvPr>
            <p:ph type="body" sz="quarter" idx="11"/>
          </p:nvPr>
        </p:nvSpPr>
        <p:spPr/>
        <p:txBody>
          <a:bodyPr anchor="ctr"/>
          <a:lstStyle/>
          <a:p>
            <a:r>
              <a:rPr lang="ar-EG" sz="4400" dirty="0"/>
              <a:t>برعده اننى، لست أعرفكم.</a:t>
            </a:r>
            <a:endParaRPr lang="en-GB" sz="4400" dirty="0"/>
          </a:p>
        </p:txBody>
      </p:sp>
      <p:sp>
        <p:nvSpPr>
          <p:cNvPr id="3" name="Text Placeholder 2">
            <a:extLst>
              <a:ext uri="{FF2B5EF4-FFF2-40B4-BE49-F238E27FC236}">
                <a16:creationId xmlns:a16="http://schemas.microsoft.com/office/drawing/2014/main" id="{404232A2-C2FD-4DE8-A09E-0565B06966AA}"/>
              </a:ext>
            </a:extLst>
          </p:cNvPr>
          <p:cNvSpPr>
            <a:spLocks noGrp="1"/>
          </p:cNvSpPr>
          <p:nvPr>
            <p:ph type="body" sz="quarter" idx="12"/>
          </p:nvPr>
        </p:nvSpPr>
        <p:spPr/>
        <p:txBody>
          <a:bodyPr/>
          <a:lstStyle/>
          <a:p>
            <a:pPr rtl="0"/>
            <a:r>
              <a:rPr lang="en-GB" sz="4000" dirty="0"/>
              <a:t> `</a:t>
            </a:r>
            <a:r>
              <a:rPr lang="en-GB" sz="4000" dirty="0" err="1"/>
              <a:t>mpen</a:t>
            </a:r>
            <a:r>
              <a:rPr lang="en-GB" sz="4000" dirty="0"/>
              <a:t>`;</a:t>
            </a:r>
            <a:r>
              <a:rPr lang="en-GB" sz="4000" dirty="0" err="1"/>
              <a:t>rencwtem</a:t>
            </a:r>
            <a:r>
              <a:rPr lang="en-GB" sz="4000" dirty="0"/>
              <a:t> </a:t>
            </a:r>
            <a:r>
              <a:rPr lang="en-GB" sz="4000" dirty="0" err="1"/>
              <a:t>qen</a:t>
            </a:r>
            <a:r>
              <a:rPr lang="en-GB" sz="4000" dirty="0"/>
              <a:t> </a:t>
            </a:r>
            <a:r>
              <a:rPr lang="en-GB" sz="4000" dirty="0" err="1"/>
              <a:t>ou`c;erter</a:t>
            </a:r>
            <a:r>
              <a:rPr lang="en-GB" sz="4000" dirty="0"/>
              <a:t>@ je ]</a:t>
            </a:r>
            <a:r>
              <a:rPr lang="en-GB" sz="4000" dirty="0" err="1"/>
              <a:t>cwoun</a:t>
            </a:r>
            <a:r>
              <a:rPr lang="en-GB" sz="4000" dirty="0"/>
              <a:t> `</a:t>
            </a:r>
            <a:r>
              <a:rPr lang="en-GB" sz="4000" dirty="0" err="1"/>
              <a:t>mmwten</a:t>
            </a:r>
            <a:r>
              <a:rPr lang="en-GB" sz="4000" dirty="0"/>
              <a:t> an.</a:t>
            </a:r>
          </a:p>
        </p:txBody>
      </p:sp>
      <p:sp>
        <p:nvSpPr>
          <p:cNvPr id="4" name="Text Placeholder 3">
            <a:extLst>
              <a:ext uri="{FF2B5EF4-FFF2-40B4-BE49-F238E27FC236}">
                <a16:creationId xmlns:a16="http://schemas.microsoft.com/office/drawing/2014/main" id="{C38BF478-A15E-49C4-9635-0F31674FED4A}"/>
              </a:ext>
            </a:extLst>
          </p:cNvPr>
          <p:cNvSpPr>
            <a:spLocks noGrp="1"/>
          </p:cNvSpPr>
          <p:nvPr>
            <p:ph type="body" sz="quarter" idx="13"/>
          </p:nvPr>
        </p:nvSpPr>
        <p:spPr/>
        <p:txBody>
          <a:bodyPr/>
          <a:lstStyle/>
          <a:p>
            <a:r>
              <a:rPr lang="ar-EG" dirty="0"/>
              <a:t>إمبين إثرين سوتيم خين أو إستيرتير: جي تي سو أون إم موتين أن.</a:t>
            </a:r>
            <a:endParaRPr lang="en-GB" dirty="0"/>
          </a:p>
        </p:txBody>
      </p:sp>
    </p:spTree>
    <p:extLst>
      <p:ext uri="{BB962C8B-B14F-4D97-AF65-F5344CB8AC3E}">
        <p14:creationId xmlns:p14="http://schemas.microsoft.com/office/powerpoint/2010/main" val="30141923"/>
      </p:ext>
    </p:extLst>
  </p:cSld>
  <p:clrMapOvr>
    <a:masterClrMapping/>
  </p:clrMapOvr>
</p:sld>
</file>

<file path=ppt/slides/slide149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C79CFC2-F862-40AC-B727-712AB32EFEB6}"/>
              </a:ext>
            </a:extLst>
          </p:cNvPr>
          <p:cNvSpPr>
            <a:spLocks noGrp="1"/>
          </p:cNvSpPr>
          <p:nvPr>
            <p:ph type="body" sz="quarter" idx="11"/>
          </p:nvPr>
        </p:nvSpPr>
        <p:spPr/>
        <p:txBody>
          <a:bodyPr/>
          <a:lstStyle/>
          <a:p>
            <a:r>
              <a:rPr lang="ar-EG" dirty="0"/>
              <a:t>بل نكون مستحقين، لسماع صوتك الحنون، </a:t>
            </a:r>
            <a:endParaRPr lang="en-GB" dirty="0"/>
          </a:p>
        </p:txBody>
      </p:sp>
      <p:sp>
        <p:nvSpPr>
          <p:cNvPr id="3" name="Text Placeholder 2">
            <a:extLst>
              <a:ext uri="{FF2B5EF4-FFF2-40B4-BE49-F238E27FC236}">
                <a16:creationId xmlns:a16="http://schemas.microsoft.com/office/drawing/2014/main" id="{ABFFA593-C1F8-427A-A85D-D7D4C50DBD77}"/>
              </a:ext>
            </a:extLst>
          </p:cNvPr>
          <p:cNvSpPr>
            <a:spLocks noGrp="1"/>
          </p:cNvSpPr>
          <p:nvPr>
            <p:ph type="body" sz="quarter" idx="12"/>
          </p:nvPr>
        </p:nvSpPr>
        <p:spPr/>
        <p:txBody>
          <a:bodyPr/>
          <a:lstStyle/>
          <a:p>
            <a:pPr rtl="0"/>
            <a:r>
              <a:rPr lang="en-GB" sz="4000" dirty="0" err="1"/>
              <a:t>Alla</a:t>
            </a:r>
            <a:r>
              <a:rPr lang="en-GB" sz="4000" dirty="0"/>
              <a:t> </a:t>
            </a:r>
            <a:r>
              <a:rPr lang="en-GB" sz="4000" dirty="0" err="1"/>
              <a:t>marener`pem`psa</a:t>
            </a:r>
            <a:r>
              <a:rPr lang="en-GB" sz="4000" dirty="0"/>
              <a:t> `</a:t>
            </a:r>
            <a:r>
              <a:rPr lang="en-GB" sz="4000" dirty="0" err="1"/>
              <a:t>ncwtem</a:t>
            </a:r>
            <a:r>
              <a:rPr lang="en-GB" sz="4000" dirty="0"/>
              <a:t>@ `e]`</a:t>
            </a:r>
            <a:r>
              <a:rPr lang="en-GB" sz="4000" dirty="0" err="1"/>
              <a:t>cmy</a:t>
            </a:r>
            <a:r>
              <a:rPr lang="en-GB" sz="4000" dirty="0"/>
              <a:t> </a:t>
            </a:r>
            <a:r>
              <a:rPr lang="en-GB" sz="4000" dirty="0" err="1"/>
              <a:t>e;meh</a:t>
            </a:r>
            <a:r>
              <a:rPr lang="en-GB" sz="4000" dirty="0"/>
              <a:t> `</a:t>
            </a:r>
            <a:r>
              <a:rPr lang="en-GB" sz="4000" dirty="0" err="1"/>
              <a:t>nrasi</a:t>
            </a:r>
            <a:r>
              <a:rPr lang="en-GB" sz="4000" dirty="0"/>
              <a:t>@</a:t>
            </a:r>
          </a:p>
        </p:txBody>
      </p:sp>
      <p:sp>
        <p:nvSpPr>
          <p:cNvPr id="4" name="Text Placeholder 3">
            <a:extLst>
              <a:ext uri="{FF2B5EF4-FFF2-40B4-BE49-F238E27FC236}">
                <a16:creationId xmlns:a16="http://schemas.microsoft.com/office/drawing/2014/main" id="{65B09AAC-F6F5-439D-8B0A-7E49D416D0D6}"/>
              </a:ext>
            </a:extLst>
          </p:cNvPr>
          <p:cNvSpPr>
            <a:spLocks noGrp="1"/>
          </p:cNvSpPr>
          <p:nvPr>
            <p:ph type="body" sz="quarter" idx="13"/>
          </p:nvPr>
        </p:nvSpPr>
        <p:spPr/>
        <p:txBody>
          <a:bodyPr/>
          <a:lstStyle/>
          <a:p>
            <a:r>
              <a:rPr lang="ar-EG" dirty="0"/>
              <a:t>ألا مارين إير إبإمبشا إنسوتين: إي تي إسمي إثميه إنراشي:</a:t>
            </a:r>
            <a:endParaRPr lang="en-GB" dirty="0"/>
          </a:p>
        </p:txBody>
      </p:sp>
    </p:spTree>
    <p:extLst>
      <p:ext uri="{BB962C8B-B14F-4D97-AF65-F5344CB8AC3E}">
        <p14:creationId xmlns:p14="http://schemas.microsoft.com/office/powerpoint/2010/main" val="671588173"/>
      </p:ext>
    </p:extLst>
  </p:cSld>
  <p:clrMapOvr>
    <a:masterClrMapping/>
  </p:clrMapOvr>
</p:sld>
</file>

<file path=ppt/slides/slide149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40DB69F-03FE-42E4-8133-8255D26DA296}"/>
              </a:ext>
            </a:extLst>
          </p:cNvPr>
          <p:cNvSpPr>
            <a:spLocks noGrp="1"/>
          </p:cNvSpPr>
          <p:nvPr>
            <p:ph type="body" sz="quarter" idx="11"/>
          </p:nvPr>
        </p:nvSpPr>
        <p:spPr/>
        <p:txBody>
          <a:bodyPr/>
          <a:lstStyle/>
          <a:p>
            <a:r>
              <a:rPr lang="ar-EG" dirty="0"/>
              <a:t>الممتلئ فرحا، يصرخ قائلا.</a:t>
            </a:r>
            <a:endParaRPr lang="en-GB" dirty="0"/>
          </a:p>
        </p:txBody>
      </p:sp>
      <p:sp>
        <p:nvSpPr>
          <p:cNvPr id="3" name="Text Placeholder 2">
            <a:extLst>
              <a:ext uri="{FF2B5EF4-FFF2-40B4-BE49-F238E27FC236}">
                <a16:creationId xmlns:a16="http://schemas.microsoft.com/office/drawing/2014/main" id="{8DB1C12F-7DE8-4354-9B64-CAFEBA15A450}"/>
              </a:ext>
            </a:extLst>
          </p:cNvPr>
          <p:cNvSpPr>
            <a:spLocks noGrp="1"/>
          </p:cNvSpPr>
          <p:nvPr>
            <p:ph type="body" sz="quarter" idx="12"/>
          </p:nvPr>
        </p:nvSpPr>
        <p:spPr/>
        <p:txBody>
          <a:bodyPr/>
          <a:lstStyle/>
          <a:p>
            <a:pPr rtl="0"/>
            <a:r>
              <a:rPr lang="en-GB" sz="4000" dirty="0"/>
              <a:t>`</a:t>
            </a:r>
            <a:r>
              <a:rPr lang="en-GB" sz="4000" dirty="0" err="1"/>
              <a:t>nte</a:t>
            </a:r>
            <a:r>
              <a:rPr lang="en-GB" sz="4000" dirty="0"/>
              <a:t> </a:t>
            </a:r>
            <a:r>
              <a:rPr lang="en-GB" sz="4000" dirty="0" err="1"/>
              <a:t>nekmetsana`h;yf</a:t>
            </a:r>
            <a:r>
              <a:rPr lang="en-GB" sz="4000" dirty="0"/>
              <a:t>@ </a:t>
            </a:r>
            <a:r>
              <a:rPr lang="en-GB" sz="4000" dirty="0" err="1"/>
              <a:t>ecws</a:t>
            </a:r>
            <a:r>
              <a:rPr lang="en-GB" sz="4000" dirty="0"/>
              <a:t> `</a:t>
            </a:r>
            <a:r>
              <a:rPr lang="en-GB" sz="4000" dirty="0" err="1"/>
              <a:t>ebol</a:t>
            </a:r>
            <a:r>
              <a:rPr lang="en-GB" sz="4000" dirty="0"/>
              <a:t> </a:t>
            </a:r>
            <a:r>
              <a:rPr lang="en-GB" sz="4000" dirty="0" err="1"/>
              <a:t>ecjw</a:t>
            </a:r>
            <a:r>
              <a:rPr lang="en-GB" sz="4000" dirty="0"/>
              <a:t> `</a:t>
            </a:r>
            <a:r>
              <a:rPr lang="en-GB" sz="4000" dirty="0" err="1"/>
              <a:t>mmoc</a:t>
            </a:r>
            <a:r>
              <a:rPr lang="en-GB" sz="4000" dirty="0"/>
              <a:t>.</a:t>
            </a:r>
          </a:p>
        </p:txBody>
      </p:sp>
      <p:sp>
        <p:nvSpPr>
          <p:cNvPr id="4" name="Text Placeholder 3">
            <a:extLst>
              <a:ext uri="{FF2B5EF4-FFF2-40B4-BE49-F238E27FC236}">
                <a16:creationId xmlns:a16="http://schemas.microsoft.com/office/drawing/2014/main" id="{42FD1A04-D635-4FD6-80D7-63925F24EBF0}"/>
              </a:ext>
            </a:extLst>
          </p:cNvPr>
          <p:cNvSpPr>
            <a:spLocks noGrp="1"/>
          </p:cNvSpPr>
          <p:nvPr>
            <p:ph type="body" sz="quarter" idx="13"/>
          </p:nvPr>
        </p:nvSpPr>
        <p:spPr/>
        <p:txBody>
          <a:bodyPr/>
          <a:lstStyle/>
          <a:p>
            <a:r>
              <a:rPr lang="ar-EG" dirty="0"/>
              <a:t>إنت نيك ميت شانا إهثيف: غش أوش إيفول إسجو إمموس.</a:t>
            </a:r>
            <a:endParaRPr lang="en-GB" dirty="0"/>
          </a:p>
        </p:txBody>
      </p:sp>
    </p:spTree>
    <p:extLst>
      <p:ext uri="{BB962C8B-B14F-4D97-AF65-F5344CB8AC3E}">
        <p14:creationId xmlns:p14="http://schemas.microsoft.com/office/powerpoint/2010/main" val="4113782056"/>
      </p:ext>
    </p:extLst>
  </p:cSld>
  <p:clrMapOvr>
    <a:masterClrMapping/>
  </p:clrMapOvr>
</p:sld>
</file>

<file path=ppt/slides/slide149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0939EFC-499F-4154-A15A-ADF340C74889}"/>
              </a:ext>
            </a:extLst>
          </p:cNvPr>
          <p:cNvSpPr>
            <a:spLocks noGrp="1"/>
          </p:cNvSpPr>
          <p:nvPr>
            <p:ph type="body" sz="quarter" idx="11"/>
          </p:nvPr>
        </p:nvSpPr>
        <p:spPr/>
        <p:txBody>
          <a:bodyPr anchor="ctr"/>
          <a:lstStyle/>
          <a:p>
            <a:r>
              <a:rPr lang="ar-EG" sz="3800" dirty="0"/>
              <a:t>تعالوا الىّ، يا مباركى أبى، رثوا الحياة الدائمة، الى الابد.</a:t>
            </a:r>
          </a:p>
        </p:txBody>
      </p:sp>
      <p:sp>
        <p:nvSpPr>
          <p:cNvPr id="3" name="Text Placeholder 2">
            <a:extLst>
              <a:ext uri="{FF2B5EF4-FFF2-40B4-BE49-F238E27FC236}">
                <a16:creationId xmlns:a16="http://schemas.microsoft.com/office/drawing/2014/main" id="{37DD5A2F-4A5A-4FBC-919F-F330955A5BF8}"/>
              </a:ext>
            </a:extLst>
          </p:cNvPr>
          <p:cNvSpPr>
            <a:spLocks noGrp="1"/>
          </p:cNvSpPr>
          <p:nvPr>
            <p:ph type="body" sz="quarter" idx="12"/>
          </p:nvPr>
        </p:nvSpPr>
        <p:spPr>
          <a:xfrm>
            <a:off x="-1" y="4396639"/>
            <a:ext cx="9143999" cy="1279635"/>
          </a:xfrm>
        </p:spPr>
        <p:txBody>
          <a:bodyPr/>
          <a:lstStyle/>
          <a:p>
            <a:r>
              <a:rPr lang="en-GB" sz="3800" dirty="0"/>
              <a:t>Je `</a:t>
            </a:r>
            <a:r>
              <a:rPr lang="en-GB" sz="3800" dirty="0" err="1"/>
              <a:t>amwini</a:t>
            </a:r>
            <a:r>
              <a:rPr lang="en-GB" sz="3800" dirty="0"/>
              <a:t> </a:t>
            </a:r>
            <a:r>
              <a:rPr lang="en-GB" sz="3800" dirty="0" err="1"/>
              <a:t>haroi</a:t>
            </a:r>
            <a:r>
              <a:rPr lang="en-GB" sz="3800" dirty="0"/>
              <a:t>@ </a:t>
            </a:r>
            <a:r>
              <a:rPr lang="en-GB" sz="3800" dirty="0" err="1"/>
              <a:t>ny`et`cmarwout</a:t>
            </a:r>
            <a:r>
              <a:rPr lang="en-GB" sz="3800" dirty="0"/>
              <a:t> `</a:t>
            </a:r>
            <a:r>
              <a:rPr lang="en-GB" sz="3800" dirty="0" err="1"/>
              <a:t>nte</a:t>
            </a:r>
            <a:r>
              <a:rPr lang="en-GB" sz="3800" dirty="0"/>
              <a:t> </a:t>
            </a:r>
            <a:r>
              <a:rPr lang="en-GB" sz="3800" dirty="0" err="1"/>
              <a:t>Paiwt</a:t>
            </a:r>
            <a:r>
              <a:rPr lang="en-GB" sz="3800" dirty="0"/>
              <a:t>@ </a:t>
            </a:r>
            <a:r>
              <a:rPr lang="en-GB" sz="3800" dirty="0" err="1"/>
              <a:t>ari`klyronomin</a:t>
            </a:r>
            <a:r>
              <a:rPr lang="en-GB" sz="3800" dirty="0"/>
              <a:t> `</a:t>
            </a:r>
            <a:r>
              <a:rPr lang="en-GB" sz="3800" dirty="0" err="1"/>
              <a:t>mpiwnq</a:t>
            </a:r>
            <a:r>
              <a:rPr lang="en-GB" sz="3800" dirty="0"/>
              <a:t>@ </a:t>
            </a:r>
            <a:r>
              <a:rPr lang="en-GB" sz="3800" dirty="0" err="1"/>
              <a:t>e;myn</a:t>
            </a:r>
            <a:r>
              <a:rPr lang="en-GB" sz="3800" dirty="0"/>
              <a:t> `</a:t>
            </a:r>
            <a:r>
              <a:rPr lang="en-GB" sz="3800" dirty="0" err="1"/>
              <a:t>ebol</a:t>
            </a:r>
            <a:r>
              <a:rPr lang="en-GB" sz="3800" dirty="0"/>
              <a:t> </a:t>
            </a:r>
            <a:r>
              <a:rPr lang="en-GB" sz="3800" dirty="0" err="1"/>
              <a:t>sa</a:t>
            </a:r>
            <a:r>
              <a:rPr lang="en-GB" sz="3800" dirty="0"/>
              <a:t> `</a:t>
            </a:r>
            <a:r>
              <a:rPr lang="en-GB" sz="3800" dirty="0" err="1"/>
              <a:t>eneh</a:t>
            </a:r>
            <a:r>
              <a:rPr lang="en-GB" sz="3800" dirty="0"/>
              <a:t>.</a:t>
            </a:r>
          </a:p>
        </p:txBody>
      </p:sp>
      <p:sp>
        <p:nvSpPr>
          <p:cNvPr id="4" name="Text Placeholder 3">
            <a:extLst>
              <a:ext uri="{FF2B5EF4-FFF2-40B4-BE49-F238E27FC236}">
                <a16:creationId xmlns:a16="http://schemas.microsoft.com/office/drawing/2014/main" id="{536EBE97-F39E-4503-B016-FE4C1F64F418}"/>
              </a:ext>
            </a:extLst>
          </p:cNvPr>
          <p:cNvSpPr>
            <a:spLocks noGrp="1"/>
          </p:cNvSpPr>
          <p:nvPr>
            <p:ph type="body" sz="quarter" idx="13"/>
          </p:nvPr>
        </p:nvSpPr>
        <p:spPr>
          <a:xfrm>
            <a:off x="0" y="5578365"/>
            <a:ext cx="9144000" cy="1279635"/>
          </a:xfrm>
        </p:spPr>
        <p:txBody>
          <a:bodyPr/>
          <a:lstStyle/>
          <a:p>
            <a:r>
              <a:rPr lang="ar-EG" dirty="0"/>
              <a:t>جي أمويني هاروي: ني إت إسماروؤت إنتى بايوت: إكليرونومين إمبي أونخ: إثمين إيفول شا إينيه.</a:t>
            </a:r>
          </a:p>
        </p:txBody>
      </p:sp>
    </p:spTree>
    <p:extLst>
      <p:ext uri="{BB962C8B-B14F-4D97-AF65-F5344CB8AC3E}">
        <p14:creationId xmlns:p14="http://schemas.microsoft.com/office/powerpoint/2010/main" val="1045767729"/>
      </p:ext>
    </p:extLst>
  </p:cSld>
  <p:clrMapOvr>
    <a:masterClrMapping/>
  </p:clrMapOvr>
</p:sld>
</file>

<file path=ppt/slides/slide149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4866021-8949-43B0-8924-FEBBD90B977F}"/>
              </a:ext>
            </a:extLst>
          </p:cNvPr>
          <p:cNvSpPr>
            <a:spLocks noGrp="1"/>
          </p:cNvSpPr>
          <p:nvPr>
            <p:ph type="body" sz="quarter" idx="11"/>
          </p:nvPr>
        </p:nvSpPr>
        <p:spPr>
          <a:xfrm>
            <a:off x="-1" y="3723861"/>
            <a:ext cx="9144000" cy="867190"/>
          </a:xfrm>
        </p:spPr>
        <p:txBody>
          <a:bodyPr anchor="t"/>
          <a:lstStyle/>
          <a:p>
            <a:r>
              <a:rPr lang="ar-EG" sz="3400" dirty="0"/>
              <a:t>يأتى الشهداء، حاملين عذاباتهم، ويأتى الصديقيون، حاملين فضائلهم.</a:t>
            </a:r>
          </a:p>
        </p:txBody>
      </p:sp>
      <p:sp>
        <p:nvSpPr>
          <p:cNvPr id="3" name="Text Placeholder 2">
            <a:extLst>
              <a:ext uri="{FF2B5EF4-FFF2-40B4-BE49-F238E27FC236}">
                <a16:creationId xmlns:a16="http://schemas.microsoft.com/office/drawing/2014/main" id="{8F6F97F8-77DE-4397-95F6-5F51934ACC2B}"/>
              </a:ext>
            </a:extLst>
          </p:cNvPr>
          <p:cNvSpPr>
            <a:spLocks noGrp="1"/>
          </p:cNvSpPr>
          <p:nvPr>
            <p:ph type="body" sz="quarter" idx="12"/>
          </p:nvPr>
        </p:nvSpPr>
        <p:spPr>
          <a:xfrm>
            <a:off x="1" y="4591051"/>
            <a:ext cx="9143999" cy="1066800"/>
          </a:xfrm>
        </p:spPr>
        <p:txBody>
          <a:bodyPr/>
          <a:lstStyle/>
          <a:p>
            <a:pPr rtl="0"/>
            <a:r>
              <a:rPr lang="en-GB" sz="3900" dirty="0"/>
              <a:t> </a:t>
            </a:r>
            <a:r>
              <a:rPr lang="en-GB" sz="3900" dirty="0" err="1"/>
              <a:t>Cena`i</a:t>
            </a:r>
            <a:r>
              <a:rPr lang="en-GB" sz="3900" dirty="0"/>
              <a:t> `</a:t>
            </a:r>
            <a:r>
              <a:rPr lang="en-GB" sz="3900" dirty="0" err="1"/>
              <a:t>nje</a:t>
            </a:r>
            <a:r>
              <a:rPr lang="en-GB" sz="3900" dirty="0"/>
              <a:t> </a:t>
            </a:r>
            <a:r>
              <a:rPr lang="en-GB" sz="3900" dirty="0" err="1"/>
              <a:t>nimarturoc</a:t>
            </a:r>
            <a:r>
              <a:rPr lang="en-GB" sz="3900" dirty="0"/>
              <a:t>@ </a:t>
            </a:r>
            <a:r>
              <a:rPr lang="en-GB" sz="3900" dirty="0" err="1"/>
              <a:t>eufai</a:t>
            </a:r>
            <a:r>
              <a:rPr lang="en-GB" sz="3900" dirty="0"/>
              <a:t> </a:t>
            </a:r>
            <a:r>
              <a:rPr lang="en-GB" sz="3900" dirty="0" err="1"/>
              <a:t>qa</a:t>
            </a:r>
            <a:r>
              <a:rPr lang="en-GB" sz="3900" dirty="0"/>
              <a:t> </a:t>
            </a:r>
            <a:r>
              <a:rPr lang="en-GB" sz="3900" dirty="0" err="1"/>
              <a:t>noubacanoc</a:t>
            </a:r>
            <a:r>
              <a:rPr lang="en-GB" sz="3900" dirty="0"/>
              <a:t>@ </a:t>
            </a:r>
            <a:r>
              <a:rPr lang="en-GB" sz="3900" dirty="0" err="1"/>
              <a:t>cena`i</a:t>
            </a:r>
            <a:r>
              <a:rPr lang="en-GB" sz="3900" dirty="0"/>
              <a:t> `</a:t>
            </a:r>
            <a:r>
              <a:rPr lang="en-GB" sz="3900" dirty="0" err="1"/>
              <a:t>nje</a:t>
            </a:r>
            <a:r>
              <a:rPr lang="en-GB" sz="3900" dirty="0"/>
              <a:t> </a:t>
            </a:r>
            <a:r>
              <a:rPr lang="en-GB" sz="3900" dirty="0" err="1"/>
              <a:t>nidikeoc</a:t>
            </a:r>
            <a:r>
              <a:rPr lang="en-GB" sz="3900" dirty="0"/>
              <a:t>@ </a:t>
            </a:r>
            <a:r>
              <a:rPr lang="en-GB" sz="3900" dirty="0" err="1"/>
              <a:t>eufai</a:t>
            </a:r>
            <a:r>
              <a:rPr lang="en-GB" sz="3900" dirty="0"/>
              <a:t> </a:t>
            </a:r>
            <a:r>
              <a:rPr lang="en-GB" sz="3900" dirty="0" err="1"/>
              <a:t>qa</a:t>
            </a:r>
            <a:r>
              <a:rPr lang="en-GB" sz="3900" dirty="0"/>
              <a:t> </a:t>
            </a:r>
            <a:r>
              <a:rPr lang="en-GB" sz="3900" dirty="0" err="1"/>
              <a:t>noupolytia</a:t>
            </a:r>
            <a:r>
              <a:rPr lang="en-GB" sz="3900" dirty="0"/>
              <a:t>.</a:t>
            </a:r>
          </a:p>
        </p:txBody>
      </p:sp>
      <p:sp>
        <p:nvSpPr>
          <p:cNvPr id="4" name="Text Placeholder 3">
            <a:extLst>
              <a:ext uri="{FF2B5EF4-FFF2-40B4-BE49-F238E27FC236}">
                <a16:creationId xmlns:a16="http://schemas.microsoft.com/office/drawing/2014/main" id="{4A9AE26D-6DC1-4A6D-8A56-5DD7D9917BE5}"/>
              </a:ext>
            </a:extLst>
          </p:cNvPr>
          <p:cNvSpPr>
            <a:spLocks noGrp="1"/>
          </p:cNvSpPr>
          <p:nvPr>
            <p:ph type="body" sz="quarter" idx="13"/>
          </p:nvPr>
        </p:nvSpPr>
        <p:spPr/>
        <p:txBody>
          <a:bodyPr/>
          <a:lstStyle/>
          <a:p>
            <a:r>
              <a:rPr lang="ar-EG" sz="3600" dirty="0"/>
              <a:t>سينا إي إنجي ني مارتيروس: إف فاي خانو فاسانوس: سينا إي إنجي ني ذيكيؤس: إف فاي خانو بوليتيا.</a:t>
            </a:r>
          </a:p>
        </p:txBody>
      </p:sp>
    </p:spTree>
    <p:extLst>
      <p:ext uri="{BB962C8B-B14F-4D97-AF65-F5344CB8AC3E}">
        <p14:creationId xmlns:p14="http://schemas.microsoft.com/office/powerpoint/2010/main" val="758498738"/>
      </p:ext>
    </p:extLst>
  </p:cSld>
  <p:clrMapOvr>
    <a:masterClrMapping/>
  </p:clrMapOvr>
</p:sld>
</file>

<file path=ppt/slides/slide149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D9683A7-1435-46F9-B1CD-C2D11F2521F0}"/>
              </a:ext>
            </a:extLst>
          </p:cNvPr>
          <p:cNvSpPr>
            <a:spLocks noGrp="1"/>
          </p:cNvSpPr>
          <p:nvPr>
            <p:ph type="body" sz="quarter" idx="11"/>
          </p:nvPr>
        </p:nvSpPr>
        <p:spPr/>
        <p:txBody>
          <a:bodyPr anchor="ctr"/>
          <a:lstStyle/>
          <a:p>
            <a:r>
              <a:rPr lang="ar-EG" sz="4400" dirty="0"/>
              <a:t>يأتى ابن الله، فى مجده ومجد أبيه، </a:t>
            </a:r>
            <a:endParaRPr lang="en-GB" sz="4400" dirty="0"/>
          </a:p>
        </p:txBody>
      </p:sp>
      <p:sp>
        <p:nvSpPr>
          <p:cNvPr id="3" name="Text Placeholder 2">
            <a:extLst>
              <a:ext uri="{FF2B5EF4-FFF2-40B4-BE49-F238E27FC236}">
                <a16:creationId xmlns:a16="http://schemas.microsoft.com/office/drawing/2014/main" id="{6B51608A-2CF6-4500-808C-5C3C2E25C555}"/>
              </a:ext>
            </a:extLst>
          </p:cNvPr>
          <p:cNvSpPr>
            <a:spLocks noGrp="1"/>
          </p:cNvSpPr>
          <p:nvPr>
            <p:ph type="body" sz="quarter" idx="12"/>
          </p:nvPr>
        </p:nvSpPr>
        <p:spPr/>
        <p:txBody>
          <a:bodyPr/>
          <a:lstStyle/>
          <a:p>
            <a:r>
              <a:rPr lang="en-GB" sz="4000" dirty="0" err="1"/>
              <a:t>Fna`i</a:t>
            </a:r>
            <a:r>
              <a:rPr lang="en-GB" sz="4000" dirty="0"/>
              <a:t> `</a:t>
            </a:r>
            <a:r>
              <a:rPr lang="en-GB" sz="4000" dirty="0" err="1"/>
              <a:t>nje</a:t>
            </a:r>
            <a:r>
              <a:rPr lang="en-GB" sz="4000" dirty="0"/>
              <a:t> `</a:t>
            </a:r>
            <a:r>
              <a:rPr lang="en-GB" sz="4000" dirty="0" err="1"/>
              <a:t>pSyri</a:t>
            </a:r>
            <a:r>
              <a:rPr lang="en-GB" sz="4000" dirty="0"/>
              <a:t> `mV]@ </a:t>
            </a:r>
            <a:r>
              <a:rPr lang="en-GB" sz="4000" dirty="0" err="1"/>
              <a:t>qen</a:t>
            </a:r>
            <a:r>
              <a:rPr lang="en-GB" sz="4000" dirty="0"/>
              <a:t> </a:t>
            </a:r>
            <a:r>
              <a:rPr lang="en-GB" sz="4000" dirty="0" err="1"/>
              <a:t>pef`wou</a:t>
            </a:r>
            <a:r>
              <a:rPr lang="en-GB" sz="4000" dirty="0"/>
              <a:t> </a:t>
            </a:r>
            <a:r>
              <a:rPr lang="en-GB" sz="4000" dirty="0" err="1"/>
              <a:t>nem</a:t>
            </a:r>
            <a:r>
              <a:rPr lang="en-GB" sz="4000" dirty="0"/>
              <a:t> </a:t>
            </a:r>
            <a:r>
              <a:rPr lang="en-GB" sz="4000" dirty="0" err="1"/>
              <a:t>va</a:t>
            </a:r>
            <a:r>
              <a:rPr lang="en-GB" sz="4000" dirty="0"/>
              <a:t> </a:t>
            </a:r>
            <a:r>
              <a:rPr lang="en-GB" sz="4000" dirty="0" err="1"/>
              <a:t>Pefiwt</a:t>
            </a:r>
            <a:r>
              <a:rPr lang="en-GB" sz="4000" dirty="0"/>
              <a:t>@</a:t>
            </a:r>
          </a:p>
        </p:txBody>
      </p:sp>
      <p:sp>
        <p:nvSpPr>
          <p:cNvPr id="4" name="Text Placeholder 3">
            <a:extLst>
              <a:ext uri="{FF2B5EF4-FFF2-40B4-BE49-F238E27FC236}">
                <a16:creationId xmlns:a16="http://schemas.microsoft.com/office/drawing/2014/main" id="{9BCBCDDC-B9CF-4AFB-B272-2CCAC9B6CE31}"/>
              </a:ext>
            </a:extLst>
          </p:cNvPr>
          <p:cNvSpPr>
            <a:spLocks noGrp="1"/>
          </p:cNvSpPr>
          <p:nvPr>
            <p:ph type="body" sz="quarter" idx="13"/>
          </p:nvPr>
        </p:nvSpPr>
        <p:spPr/>
        <p:txBody>
          <a:bodyPr anchor="ctr"/>
          <a:lstStyle/>
          <a:p>
            <a:r>
              <a:rPr lang="ar-EG" dirty="0"/>
              <a:t>إفنا إي إنجي إبشيري إمفنوتي: خين بيف أو أو نيم فابيفيوت: </a:t>
            </a:r>
            <a:endParaRPr lang="en-GB" dirty="0"/>
          </a:p>
        </p:txBody>
      </p:sp>
    </p:spTree>
    <p:extLst>
      <p:ext uri="{BB962C8B-B14F-4D97-AF65-F5344CB8AC3E}">
        <p14:creationId xmlns:p14="http://schemas.microsoft.com/office/powerpoint/2010/main" val="137554492"/>
      </p:ext>
    </p:extLst>
  </p:cSld>
  <p:clrMapOvr>
    <a:masterClrMapping/>
  </p:clrMapOvr>
</p:sld>
</file>

<file path=ppt/slides/slide149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BA0ED96-CEC9-4B5F-BA45-9A5BF1F53F78}"/>
              </a:ext>
            </a:extLst>
          </p:cNvPr>
          <p:cNvSpPr>
            <a:spLocks noGrp="1"/>
          </p:cNvSpPr>
          <p:nvPr>
            <p:ph type="body" sz="quarter" idx="11"/>
          </p:nvPr>
        </p:nvSpPr>
        <p:spPr/>
        <p:txBody>
          <a:bodyPr anchor="ctr"/>
          <a:lstStyle/>
          <a:p>
            <a:r>
              <a:rPr lang="ar-EG" dirty="0"/>
              <a:t>ويجازى كل واحد، كأعماله التى عملها.</a:t>
            </a:r>
            <a:endParaRPr lang="en-GB" dirty="0"/>
          </a:p>
        </p:txBody>
      </p:sp>
      <p:sp>
        <p:nvSpPr>
          <p:cNvPr id="3" name="Text Placeholder 2">
            <a:extLst>
              <a:ext uri="{FF2B5EF4-FFF2-40B4-BE49-F238E27FC236}">
                <a16:creationId xmlns:a16="http://schemas.microsoft.com/office/drawing/2014/main" id="{3D3F14FC-BE1F-44A4-B5B4-586D223B0527}"/>
              </a:ext>
            </a:extLst>
          </p:cNvPr>
          <p:cNvSpPr>
            <a:spLocks noGrp="1"/>
          </p:cNvSpPr>
          <p:nvPr>
            <p:ph type="body" sz="quarter" idx="12"/>
          </p:nvPr>
        </p:nvSpPr>
        <p:spPr/>
        <p:txBody>
          <a:bodyPr/>
          <a:lstStyle/>
          <a:p>
            <a:pPr rtl="0"/>
            <a:r>
              <a:rPr lang="en-GB" sz="4400" dirty="0"/>
              <a:t>`</a:t>
            </a:r>
            <a:r>
              <a:rPr lang="en-GB" sz="4400" dirty="0" err="1"/>
              <a:t>fna</a:t>
            </a:r>
            <a:r>
              <a:rPr lang="en-GB" sz="4400" dirty="0"/>
              <a:t>] `</a:t>
            </a:r>
            <a:r>
              <a:rPr lang="en-GB" sz="4400" dirty="0" err="1"/>
              <a:t>mpiouai</a:t>
            </a:r>
            <a:r>
              <a:rPr lang="en-GB" sz="4400" dirty="0"/>
              <a:t> </a:t>
            </a:r>
            <a:r>
              <a:rPr lang="en-GB" sz="4400" dirty="0" err="1"/>
              <a:t>piouai</a:t>
            </a:r>
            <a:r>
              <a:rPr lang="en-GB" sz="4400" dirty="0"/>
              <a:t>@ kata</a:t>
            </a:r>
            <a:r>
              <a:rPr lang="ar-EG" sz="4400" dirty="0"/>
              <a:t> </a:t>
            </a:r>
            <a:r>
              <a:rPr lang="en-GB" sz="4400" dirty="0" err="1"/>
              <a:t>nef`hbyou`i</a:t>
            </a:r>
            <a:r>
              <a:rPr lang="en-GB" sz="4400" dirty="0"/>
              <a:t> `</a:t>
            </a:r>
            <a:r>
              <a:rPr lang="en-GB" sz="4400" dirty="0" err="1"/>
              <a:t>etaf`aitou</a:t>
            </a:r>
            <a:r>
              <a:rPr lang="en-GB" sz="4400" dirty="0"/>
              <a:t>.</a:t>
            </a:r>
          </a:p>
        </p:txBody>
      </p:sp>
      <p:sp>
        <p:nvSpPr>
          <p:cNvPr id="4" name="Text Placeholder 3">
            <a:extLst>
              <a:ext uri="{FF2B5EF4-FFF2-40B4-BE49-F238E27FC236}">
                <a16:creationId xmlns:a16="http://schemas.microsoft.com/office/drawing/2014/main" id="{A865BC83-A402-4BAE-8134-BD81509674BB}"/>
              </a:ext>
            </a:extLst>
          </p:cNvPr>
          <p:cNvSpPr>
            <a:spLocks noGrp="1"/>
          </p:cNvSpPr>
          <p:nvPr>
            <p:ph type="body" sz="quarter" idx="13"/>
          </p:nvPr>
        </p:nvSpPr>
        <p:spPr/>
        <p:txBody>
          <a:bodyPr anchor="ctr"/>
          <a:lstStyle/>
          <a:p>
            <a:r>
              <a:rPr lang="ar-EG" sz="3700" dirty="0"/>
              <a:t>إفناتي إمبي أواي بي أواي: كاتا نيف إهفيؤي إيتاف أي تو.</a:t>
            </a:r>
            <a:endParaRPr lang="en-GB" sz="3700" dirty="0"/>
          </a:p>
        </p:txBody>
      </p:sp>
    </p:spTree>
    <p:extLst>
      <p:ext uri="{BB962C8B-B14F-4D97-AF65-F5344CB8AC3E}">
        <p14:creationId xmlns:p14="http://schemas.microsoft.com/office/powerpoint/2010/main" val="3719535331"/>
      </p:ext>
    </p:extLst>
  </p:cSld>
  <p:clrMapOvr>
    <a:masterClrMapping/>
  </p:clrMapOvr>
</p:sld>
</file>

<file path=ppt/slides/slide149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84EB9AC-CD3B-4FE2-B500-934FEA913DB1}"/>
              </a:ext>
            </a:extLst>
          </p:cNvPr>
          <p:cNvSpPr>
            <a:spLocks noGrp="1"/>
          </p:cNvSpPr>
          <p:nvPr>
            <p:ph type="body" sz="quarter" idx="11"/>
          </p:nvPr>
        </p:nvSpPr>
        <p:spPr/>
        <p:txBody>
          <a:bodyPr anchor="ctr"/>
          <a:lstStyle/>
          <a:p>
            <a:r>
              <a:rPr lang="ar-EG" sz="3300" dirty="0"/>
              <a:t>أيها المسيح كلمه الاب، الإله الوحيد، أعطنا سلامك، المملوء فرحا.</a:t>
            </a:r>
          </a:p>
        </p:txBody>
      </p:sp>
      <p:sp>
        <p:nvSpPr>
          <p:cNvPr id="3" name="Text Placeholder 2">
            <a:extLst>
              <a:ext uri="{FF2B5EF4-FFF2-40B4-BE49-F238E27FC236}">
                <a16:creationId xmlns:a16="http://schemas.microsoft.com/office/drawing/2014/main" id="{D4065BEB-38E1-44EE-98FE-F993326EDD93}"/>
              </a:ext>
            </a:extLst>
          </p:cNvPr>
          <p:cNvSpPr>
            <a:spLocks noGrp="1"/>
          </p:cNvSpPr>
          <p:nvPr>
            <p:ph type="body" sz="quarter" idx="12"/>
          </p:nvPr>
        </p:nvSpPr>
        <p:spPr/>
        <p:txBody>
          <a:bodyPr/>
          <a:lstStyle/>
          <a:p>
            <a:pPr rtl="0"/>
            <a:r>
              <a:rPr lang="en-GB" sz="3800" dirty="0"/>
              <a:t>P=,=c </a:t>
            </a:r>
            <a:r>
              <a:rPr lang="en-GB" sz="3800" dirty="0" err="1"/>
              <a:t>piLogoc</a:t>
            </a:r>
            <a:r>
              <a:rPr lang="en-GB" sz="3800" dirty="0"/>
              <a:t> `</a:t>
            </a:r>
            <a:r>
              <a:rPr lang="en-GB" sz="3800" dirty="0" err="1"/>
              <a:t>nte</a:t>
            </a:r>
            <a:r>
              <a:rPr lang="en-GB" sz="3800" dirty="0"/>
              <a:t> `</a:t>
            </a:r>
            <a:r>
              <a:rPr lang="en-GB" sz="3800" dirty="0" err="1"/>
              <a:t>Viwt</a:t>
            </a:r>
            <a:r>
              <a:rPr lang="en-GB" sz="3800" dirty="0"/>
              <a:t>@ </a:t>
            </a:r>
            <a:r>
              <a:rPr lang="en-GB" sz="3800" dirty="0" err="1"/>
              <a:t>pimonogenyc</a:t>
            </a:r>
            <a:r>
              <a:rPr lang="en-GB" sz="3800" dirty="0"/>
              <a:t> `</a:t>
            </a:r>
            <a:r>
              <a:rPr lang="en-GB" sz="3800" dirty="0" err="1"/>
              <a:t>nNou</a:t>
            </a:r>
            <a:r>
              <a:rPr lang="en-GB" sz="3800" dirty="0"/>
              <a:t>]@ </a:t>
            </a:r>
            <a:r>
              <a:rPr lang="en-GB" sz="3800" dirty="0" err="1"/>
              <a:t>ek`e</a:t>
            </a:r>
            <a:r>
              <a:rPr lang="en-GB" sz="3800" dirty="0"/>
              <a:t>] nan `</a:t>
            </a:r>
            <a:r>
              <a:rPr lang="en-GB" sz="3800" dirty="0" err="1"/>
              <a:t>ntekhiryny</a:t>
            </a:r>
            <a:r>
              <a:rPr lang="en-GB" sz="3800" dirty="0"/>
              <a:t>@ ;ai `</a:t>
            </a:r>
            <a:r>
              <a:rPr lang="en-GB" sz="3800" dirty="0" err="1"/>
              <a:t>e;meh</a:t>
            </a:r>
            <a:r>
              <a:rPr lang="en-GB" sz="3800" dirty="0"/>
              <a:t> `</a:t>
            </a:r>
            <a:r>
              <a:rPr lang="en-GB" sz="3800" dirty="0" err="1"/>
              <a:t>nrasi</a:t>
            </a:r>
            <a:r>
              <a:rPr lang="en-GB" sz="3800" dirty="0"/>
              <a:t> </a:t>
            </a:r>
            <a:r>
              <a:rPr lang="en-GB" sz="3800" dirty="0" err="1"/>
              <a:t>niben</a:t>
            </a:r>
            <a:r>
              <a:rPr lang="en-GB" sz="3800" dirty="0"/>
              <a:t>.</a:t>
            </a:r>
          </a:p>
        </p:txBody>
      </p:sp>
      <p:sp>
        <p:nvSpPr>
          <p:cNvPr id="4" name="Text Placeholder 3">
            <a:extLst>
              <a:ext uri="{FF2B5EF4-FFF2-40B4-BE49-F238E27FC236}">
                <a16:creationId xmlns:a16="http://schemas.microsoft.com/office/drawing/2014/main" id="{86C0D7E0-C7B2-4B8E-A108-7F7DB531F1CA}"/>
              </a:ext>
            </a:extLst>
          </p:cNvPr>
          <p:cNvSpPr>
            <a:spLocks noGrp="1"/>
          </p:cNvSpPr>
          <p:nvPr>
            <p:ph type="body" sz="quarter" idx="13"/>
          </p:nvPr>
        </p:nvSpPr>
        <p:spPr/>
        <p:txBody>
          <a:bodyPr/>
          <a:lstStyle/>
          <a:p>
            <a:r>
              <a:rPr lang="ar-EG" sz="3600" dirty="0"/>
              <a:t>بخرستوس بي لوغوس إنتى إفيوت: بي مونوجنيس إننوتي: إك إي تي نان إنتيك هيريني: ثاي إثميه إنراشي نيفين.</a:t>
            </a:r>
          </a:p>
        </p:txBody>
      </p:sp>
    </p:spTree>
    <p:extLst>
      <p:ext uri="{BB962C8B-B14F-4D97-AF65-F5344CB8AC3E}">
        <p14:creationId xmlns:p14="http://schemas.microsoft.com/office/powerpoint/2010/main" val="1556903838"/>
      </p:ext>
    </p:extLst>
  </p:cSld>
  <p:clrMapOvr>
    <a:masterClrMapping/>
  </p:clrMapOvr>
</p:sld>
</file>

<file path=ppt/slides/slide149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BBE6896-947D-4466-88C7-B1B8BA9A262A}"/>
              </a:ext>
            </a:extLst>
          </p:cNvPr>
          <p:cNvSpPr>
            <a:spLocks noGrp="1"/>
          </p:cNvSpPr>
          <p:nvPr>
            <p:ph type="body" sz="quarter" idx="11"/>
          </p:nvPr>
        </p:nvSpPr>
        <p:spPr>
          <a:xfrm>
            <a:off x="-1" y="3723862"/>
            <a:ext cx="9144000" cy="753670"/>
          </a:xfrm>
        </p:spPr>
        <p:txBody>
          <a:bodyPr/>
          <a:lstStyle/>
          <a:p>
            <a:r>
              <a:rPr lang="ar-EG" sz="3600" dirty="0"/>
              <a:t>كما أعطيته، لرسلك القديسين، قل لنا مثلهم، أنى أعطيكم سلامى.</a:t>
            </a:r>
          </a:p>
        </p:txBody>
      </p:sp>
      <p:sp>
        <p:nvSpPr>
          <p:cNvPr id="3" name="Text Placeholder 2">
            <a:extLst>
              <a:ext uri="{FF2B5EF4-FFF2-40B4-BE49-F238E27FC236}">
                <a16:creationId xmlns:a16="http://schemas.microsoft.com/office/drawing/2014/main" id="{2118E02C-5AE3-4A1E-9413-F461330AF346}"/>
              </a:ext>
            </a:extLst>
          </p:cNvPr>
          <p:cNvSpPr>
            <a:spLocks noGrp="1"/>
          </p:cNvSpPr>
          <p:nvPr>
            <p:ph type="body" sz="quarter" idx="12"/>
          </p:nvPr>
        </p:nvSpPr>
        <p:spPr>
          <a:xfrm>
            <a:off x="1" y="4707383"/>
            <a:ext cx="9143999" cy="1066800"/>
          </a:xfrm>
        </p:spPr>
        <p:txBody>
          <a:bodyPr/>
          <a:lstStyle/>
          <a:p>
            <a:pPr rtl="0"/>
            <a:r>
              <a:rPr lang="en-GB" sz="3400" dirty="0"/>
              <a:t>Kata `</a:t>
            </a:r>
            <a:r>
              <a:rPr lang="en-GB" sz="3400" dirty="0" err="1"/>
              <a:t>vry</a:t>
            </a:r>
            <a:r>
              <a:rPr lang="en-GB" sz="3400" dirty="0"/>
              <a:t>] `</a:t>
            </a:r>
            <a:r>
              <a:rPr lang="en-GB" sz="3400" dirty="0" err="1"/>
              <a:t>etaktyic</a:t>
            </a:r>
            <a:r>
              <a:rPr lang="en-GB" sz="3400" dirty="0"/>
              <a:t>@ `</a:t>
            </a:r>
            <a:r>
              <a:rPr lang="en-GB" sz="3400" dirty="0" err="1"/>
              <a:t>nnek`agioc</a:t>
            </a:r>
            <a:r>
              <a:rPr lang="en-GB" sz="3400" dirty="0"/>
              <a:t> `</a:t>
            </a:r>
            <a:r>
              <a:rPr lang="en-GB" sz="3400" dirty="0" err="1"/>
              <a:t>n`apoctoloc</a:t>
            </a:r>
            <a:r>
              <a:rPr lang="en-GB" sz="3400" dirty="0"/>
              <a:t>@ </a:t>
            </a:r>
            <a:r>
              <a:rPr lang="en-GB" sz="3400" dirty="0" err="1"/>
              <a:t>ek`ejoc</a:t>
            </a:r>
            <a:r>
              <a:rPr lang="en-GB" sz="3400" dirty="0"/>
              <a:t> nan `</a:t>
            </a:r>
            <a:r>
              <a:rPr lang="en-GB" sz="3400" dirty="0" err="1"/>
              <a:t>mpoury</a:t>
            </a:r>
            <a:r>
              <a:rPr lang="en-GB" sz="3400" dirty="0"/>
              <a:t>]@ je </a:t>
            </a:r>
            <a:r>
              <a:rPr lang="en-GB" sz="3400" dirty="0" err="1"/>
              <a:t>tahiryny</a:t>
            </a:r>
            <a:r>
              <a:rPr lang="en-GB" sz="3400" dirty="0"/>
              <a:t> ]] `</a:t>
            </a:r>
            <a:r>
              <a:rPr lang="en-GB" sz="3400" dirty="0" err="1"/>
              <a:t>mmoc</a:t>
            </a:r>
            <a:r>
              <a:rPr lang="en-GB" sz="3400" dirty="0"/>
              <a:t> </a:t>
            </a:r>
            <a:r>
              <a:rPr lang="en-GB" sz="3400" dirty="0" err="1"/>
              <a:t>nwten</a:t>
            </a:r>
            <a:r>
              <a:rPr lang="en-GB" sz="3400" dirty="0"/>
              <a:t>.</a:t>
            </a:r>
          </a:p>
        </p:txBody>
      </p:sp>
      <p:sp>
        <p:nvSpPr>
          <p:cNvPr id="4" name="Text Placeholder 3">
            <a:extLst>
              <a:ext uri="{FF2B5EF4-FFF2-40B4-BE49-F238E27FC236}">
                <a16:creationId xmlns:a16="http://schemas.microsoft.com/office/drawing/2014/main" id="{0D756B7B-0EFB-473B-BFF5-ABC633872669}"/>
              </a:ext>
            </a:extLst>
          </p:cNvPr>
          <p:cNvSpPr>
            <a:spLocks noGrp="1"/>
          </p:cNvSpPr>
          <p:nvPr>
            <p:ph type="body" sz="quarter" idx="13"/>
          </p:nvPr>
        </p:nvSpPr>
        <p:spPr/>
        <p:txBody>
          <a:bodyPr/>
          <a:lstStyle/>
          <a:p>
            <a:r>
              <a:rPr lang="ar-EG" sz="3600" dirty="0"/>
              <a:t>كاطا إفريتي إيتاكتيس: إننيك أجيوس أن أبسطولوس: إك إيجوس نان إمبوريتي جي تاهريني تي تي إمموس نوتين.</a:t>
            </a:r>
          </a:p>
        </p:txBody>
      </p:sp>
    </p:spTree>
    <p:extLst>
      <p:ext uri="{BB962C8B-B14F-4D97-AF65-F5344CB8AC3E}">
        <p14:creationId xmlns:p14="http://schemas.microsoft.com/office/powerpoint/2010/main" val="21653963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AE0129-1001-4B48-9A08-5E8EA973DAEE}"/>
              </a:ext>
            </a:extLst>
          </p:cNvPr>
          <p:cNvSpPr>
            <a:spLocks noGrp="1"/>
          </p:cNvSpPr>
          <p:nvPr>
            <p:ph type="title"/>
          </p:nvPr>
        </p:nvSpPr>
        <p:spPr/>
        <p:txBody>
          <a:bodyPr/>
          <a:lstStyle/>
          <a:p>
            <a:endParaRPr lang="en-GB"/>
          </a:p>
        </p:txBody>
      </p:sp>
      <p:sp>
        <p:nvSpPr>
          <p:cNvPr id="2" name="Text Placeholder 1"/>
          <p:cNvSpPr>
            <a:spLocks noGrp="1"/>
          </p:cNvSpPr>
          <p:nvPr>
            <p:ph type="body" sz="quarter" idx="10"/>
          </p:nvPr>
        </p:nvSpPr>
        <p:spPr/>
        <p:txBody>
          <a:bodyPr/>
          <a:lstStyle/>
          <a:p>
            <a:r>
              <a:rPr lang="ar-EG" sz="3600" dirty="0"/>
              <a:t>بالاس اف اير اواو خين نيك ساچي:چي نيك انتولي تيرو هان مثمي نى:ذوكصاصي فيلا نثروبي</a:t>
            </a:r>
          </a:p>
        </p:txBody>
      </p:sp>
      <p:sp>
        <p:nvSpPr>
          <p:cNvPr id="3" name="Text Placeholder 2"/>
          <p:cNvSpPr>
            <a:spLocks noGrp="1"/>
          </p:cNvSpPr>
          <p:nvPr>
            <p:ph type="body" sz="quarter" idx="11"/>
          </p:nvPr>
        </p:nvSpPr>
        <p:spPr/>
        <p:txBody>
          <a:bodyPr/>
          <a:lstStyle/>
          <a:p>
            <a:r>
              <a:rPr lang="ar-EG" sz="3600" dirty="0"/>
              <a:t>لساني يجيب بأقوالك لأن جميع وصاياك هي حق : المجد لك يا مُحب البشر</a:t>
            </a:r>
          </a:p>
          <a:p>
            <a:endParaRPr lang="en-US" sz="3600" dirty="0"/>
          </a:p>
        </p:txBody>
      </p:sp>
      <p:sp>
        <p:nvSpPr>
          <p:cNvPr id="4" name="Text Placeholder 3"/>
          <p:cNvSpPr>
            <a:spLocks noGrp="1"/>
          </p:cNvSpPr>
          <p:nvPr>
            <p:ph type="body" sz="quarter" idx="12"/>
          </p:nvPr>
        </p:nvSpPr>
        <p:spPr/>
        <p:txBody>
          <a:bodyPr/>
          <a:lstStyle/>
          <a:p>
            <a:r>
              <a:rPr lang="en-US" sz="3600" dirty="0" err="1"/>
              <a:t>Palac</a:t>
            </a:r>
            <a:r>
              <a:rPr lang="en-US" sz="3600" dirty="0"/>
              <a:t> </a:t>
            </a:r>
            <a:r>
              <a:rPr lang="en-US" sz="3600" dirty="0" err="1"/>
              <a:t>ef`e`erou`w</a:t>
            </a:r>
            <a:r>
              <a:rPr lang="en-US" sz="3600" dirty="0"/>
              <a:t> </a:t>
            </a:r>
            <a:r>
              <a:rPr lang="en-US" sz="3600" dirty="0" err="1"/>
              <a:t>qen</a:t>
            </a:r>
            <a:r>
              <a:rPr lang="en-US" sz="3600" dirty="0"/>
              <a:t> </a:t>
            </a:r>
            <a:r>
              <a:rPr lang="en-US" sz="3600" dirty="0" err="1"/>
              <a:t>nekcaji</a:t>
            </a:r>
            <a:r>
              <a:rPr lang="en-US" sz="3600" dirty="0"/>
              <a:t> je </a:t>
            </a:r>
            <a:r>
              <a:rPr lang="en-US" sz="3600" dirty="0" err="1"/>
              <a:t>nekentoly</a:t>
            </a:r>
            <a:r>
              <a:rPr lang="en-US" sz="3600" dirty="0"/>
              <a:t> </a:t>
            </a:r>
            <a:r>
              <a:rPr lang="en-US" sz="3600" dirty="0" err="1"/>
              <a:t>tyrou</a:t>
            </a:r>
            <a:r>
              <a:rPr lang="en-US" sz="3600" dirty="0"/>
              <a:t> </a:t>
            </a:r>
            <a:r>
              <a:rPr lang="en-US" sz="3600" dirty="0" err="1"/>
              <a:t>hanme;myi</a:t>
            </a:r>
            <a:r>
              <a:rPr lang="en-US" sz="3600" dirty="0"/>
              <a:t> ne. Doxa ci </a:t>
            </a:r>
            <a:r>
              <a:rPr lang="en-US" sz="3600" dirty="0" err="1"/>
              <a:t>Vilan</a:t>
            </a:r>
            <a:r>
              <a:rPr lang="en-US" sz="3600" dirty="0"/>
              <a:t>`;</a:t>
            </a:r>
            <a:r>
              <a:rPr lang="en-US" sz="3600" dirty="0" err="1"/>
              <a:t>rwpe</a:t>
            </a:r>
            <a:r>
              <a:rPr lang="en-US" sz="3600" dirty="0"/>
              <a:t>.</a:t>
            </a:r>
          </a:p>
        </p:txBody>
      </p:sp>
    </p:spTree>
    <p:extLst>
      <p:ext uri="{BB962C8B-B14F-4D97-AF65-F5344CB8AC3E}">
        <p14:creationId xmlns:p14="http://schemas.microsoft.com/office/powerpoint/2010/main" val="1442622411"/>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BC38C-69BD-4355-97FE-0FE3D448DAF9}"/>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0AB455E9-85D2-49EE-BD06-CC19762B6C59}"/>
              </a:ext>
            </a:extLst>
          </p:cNvPr>
          <p:cNvSpPr>
            <a:spLocks noGrp="1"/>
          </p:cNvSpPr>
          <p:nvPr>
            <p:ph type="body" sz="quarter" idx="10"/>
          </p:nvPr>
        </p:nvSpPr>
        <p:spPr>
          <a:xfrm>
            <a:off x="0" y="5661635"/>
            <a:ext cx="9144000" cy="1189739"/>
          </a:xfrm>
        </p:spPr>
        <p:txBody>
          <a:bodyPr/>
          <a:lstStyle/>
          <a:p>
            <a:r>
              <a:rPr lang="ar-EG" dirty="0"/>
              <a:t>ناي نيشتي إمفوس تير: بيري نيم بيوه افكاڤ إڤ ايرأووأويني: خين بيستير أوما.</a:t>
            </a:r>
          </a:p>
        </p:txBody>
      </p:sp>
      <p:sp>
        <p:nvSpPr>
          <p:cNvPr id="4" name="Text Placeholder 3">
            <a:extLst>
              <a:ext uri="{FF2B5EF4-FFF2-40B4-BE49-F238E27FC236}">
                <a16:creationId xmlns:a16="http://schemas.microsoft.com/office/drawing/2014/main" id="{4D9B078B-B92D-4BFB-942A-73CB70D2F1B5}"/>
              </a:ext>
            </a:extLst>
          </p:cNvPr>
          <p:cNvSpPr>
            <a:spLocks noGrp="1"/>
          </p:cNvSpPr>
          <p:nvPr>
            <p:ph type="body" sz="quarter" idx="11"/>
          </p:nvPr>
        </p:nvSpPr>
        <p:spPr>
          <a:xfrm>
            <a:off x="0" y="3710609"/>
            <a:ext cx="9144000" cy="632791"/>
          </a:xfrm>
        </p:spPr>
        <p:txBody>
          <a:bodyPr/>
          <a:lstStyle/>
          <a:p>
            <a:r>
              <a:rPr lang="ar-EG" sz="3200" dirty="0"/>
              <a:t>هذان الكوكبان العظيمان، الشمس والقمر، جعلهما ينيران، في الفَلَك.</a:t>
            </a:r>
          </a:p>
        </p:txBody>
      </p:sp>
      <p:sp>
        <p:nvSpPr>
          <p:cNvPr id="5" name="Text Placeholder 4">
            <a:extLst>
              <a:ext uri="{FF2B5EF4-FFF2-40B4-BE49-F238E27FC236}">
                <a16:creationId xmlns:a16="http://schemas.microsoft.com/office/drawing/2014/main" id="{3A38945F-504E-4283-BDFD-39FEBC3A991E}"/>
              </a:ext>
            </a:extLst>
          </p:cNvPr>
          <p:cNvSpPr>
            <a:spLocks noGrp="1"/>
          </p:cNvSpPr>
          <p:nvPr>
            <p:ph type="body" sz="quarter" idx="12"/>
          </p:nvPr>
        </p:nvSpPr>
        <p:spPr>
          <a:xfrm>
            <a:off x="0" y="4349393"/>
            <a:ext cx="9144000" cy="1189740"/>
          </a:xfrm>
        </p:spPr>
        <p:txBody>
          <a:bodyPr/>
          <a:lstStyle/>
          <a:p>
            <a:r>
              <a:rPr lang="fr-FR" dirty="0"/>
              <a:t> </a:t>
            </a:r>
            <a:r>
              <a:rPr lang="fr-FR" dirty="0" err="1"/>
              <a:t>Nainis</a:t>
            </a:r>
            <a:r>
              <a:rPr lang="fr-FR" dirty="0"/>
              <a:t>] `</a:t>
            </a:r>
            <a:r>
              <a:rPr lang="fr-FR" dirty="0" err="1"/>
              <a:t>mvwctyr</a:t>
            </a:r>
            <a:r>
              <a:rPr lang="fr-FR" dirty="0"/>
              <a:t>@ </a:t>
            </a:r>
            <a:r>
              <a:rPr lang="fr-FR" dirty="0" err="1"/>
              <a:t>piry</a:t>
            </a:r>
            <a:r>
              <a:rPr lang="fr-FR" dirty="0"/>
              <a:t> nem </a:t>
            </a:r>
            <a:r>
              <a:rPr lang="fr-FR" dirty="0" err="1"/>
              <a:t>piioh</a:t>
            </a:r>
            <a:r>
              <a:rPr lang="fr-FR" dirty="0"/>
              <a:t>@ </a:t>
            </a:r>
            <a:r>
              <a:rPr lang="fr-FR" dirty="0" err="1"/>
              <a:t>af,au</a:t>
            </a:r>
            <a:r>
              <a:rPr lang="fr-FR" dirty="0"/>
              <a:t> </a:t>
            </a:r>
            <a:r>
              <a:rPr lang="fr-FR" dirty="0" err="1"/>
              <a:t>euerouwini</a:t>
            </a:r>
            <a:r>
              <a:rPr lang="fr-FR" dirty="0"/>
              <a:t>@ </a:t>
            </a:r>
            <a:r>
              <a:rPr lang="fr-FR" dirty="0" err="1"/>
              <a:t>qen</a:t>
            </a:r>
            <a:r>
              <a:rPr lang="fr-FR" dirty="0"/>
              <a:t> </a:t>
            </a:r>
            <a:r>
              <a:rPr lang="fr-FR" dirty="0" err="1"/>
              <a:t>pi`ctere`wma</a:t>
            </a:r>
            <a:r>
              <a:rPr lang="fr-FR" dirty="0"/>
              <a:t>.</a:t>
            </a:r>
          </a:p>
        </p:txBody>
      </p:sp>
    </p:spTree>
    <p:extLst>
      <p:ext uri="{BB962C8B-B14F-4D97-AF65-F5344CB8AC3E}">
        <p14:creationId xmlns:p14="http://schemas.microsoft.com/office/powerpoint/2010/main" val="863244474"/>
      </p:ext>
    </p:extLst>
  </p:cSld>
  <p:clrMapOvr>
    <a:masterClrMapping/>
  </p:clrMapOvr>
</p:sld>
</file>

<file path=ppt/slides/slide150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4589AB7-74E6-44E5-8CF4-C11AB7D4E43C}"/>
              </a:ext>
            </a:extLst>
          </p:cNvPr>
          <p:cNvSpPr>
            <a:spLocks noGrp="1"/>
          </p:cNvSpPr>
          <p:nvPr>
            <p:ph type="body" sz="quarter" idx="11"/>
          </p:nvPr>
        </p:nvSpPr>
        <p:spPr>
          <a:xfrm>
            <a:off x="-1" y="3723861"/>
            <a:ext cx="9144000" cy="983522"/>
          </a:xfrm>
        </p:spPr>
        <p:txBody>
          <a:bodyPr anchor="t"/>
          <a:lstStyle/>
          <a:p>
            <a:r>
              <a:rPr lang="ar-EG" sz="3600" dirty="0"/>
              <a:t>سلامى أنا، الذى أخذته من أبى، أنا أتركه معكم، من الان وإلى الابد.</a:t>
            </a:r>
          </a:p>
        </p:txBody>
      </p:sp>
      <p:sp>
        <p:nvSpPr>
          <p:cNvPr id="3" name="Text Placeholder 2">
            <a:extLst>
              <a:ext uri="{FF2B5EF4-FFF2-40B4-BE49-F238E27FC236}">
                <a16:creationId xmlns:a16="http://schemas.microsoft.com/office/drawing/2014/main" id="{CA181EB9-FB41-4E64-AB8D-7CB7A68DEC71}"/>
              </a:ext>
            </a:extLst>
          </p:cNvPr>
          <p:cNvSpPr>
            <a:spLocks noGrp="1"/>
          </p:cNvSpPr>
          <p:nvPr>
            <p:ph type="body" sz="quarter" idx="12"/>
          </p:nvPr>
        </p:nvSpPr>
        <p:spPr>
          <a:xfrm>
            <a:off x="1" y="4707383"/>
            <a:ext cx="9143999" cy="1066800"/>
          </a:xfrm>
        </p:spPr>
        <p:txBody>
          <a:bodyPr/>
          <a:lstStyle/>
          <a:p>
            <a:pPr rtl="0"/>
            <a:r>
              <a:rPr lang="en-GB" dirty="0" err="1"/>
              <a:t>Tahiryny</a:t>
            </a:r>
            <a:r>
              <a:rPr lang="en-GB" dirty="0"/>
              <a:t> `</a:t>
            </a:r>
            <a:r>
              <a:rPr lang="en-GB" dirty="0" err="1"/>
              <a:t>anok</a:t>
            </a:r>
            <a:r>
              <a:rPr lang="en-GB" dirty="0"/>
              <a:t>@ ;</a:t>
            </a:r>
            <a:r>
              <a:rPr lang="en-GB" dirty="0" err="1"/>
              <a:t>y`etai</a:t>
            </a:r>
            <a:r>
              <a:rPr lang="en-GB" dirty="0"/>
              <a:t>[</a:t>
            </a:r>
            <a:r>
              <a:rPr lang="en-GB" dirty="0" err="1"/>
              <a:t>itc</a:t>
            </a:r>
            <a:r>
              <a:rPr lang="en-GB" dirty="0"/>
              <a:t> </a:t>
            </a:r>
            <a:r>
              <a:rPr lang="en-GB" dirty="0" err="1"/>
              <a:t>hiten</a:t>
            </a:r>
            <a:r>
              <a:rPr lang="en-GB" dirty="0"/>
              <a:t> </a:t>
            </a:r>
            <a:r>
              <a:rPr lang="en-GB" dirty="0" err="1"/>
              <a:t>Paiwt</a:t>
            </a:r>
            <a:r>
              <a:rPr lang="en-GB" dirty="0"/>
              <a:t>@ `</a:t>
            </a:r>
            <a:r>
              <a:rPr lang="en-GB" dirty="0" err="1"/>
              <a:t>anok</a:t>
            </a:r>
            <a:r>
              <a:rPr lang="en-GB" dirty="0"/>
              <a:t> ],w `</a:t>
            </a:r>
            <a:r>
              <a:rPr lang="en-GB" dirty="0" err="1"/>
              <a:t>mmoc</a:t>
            </a:r>
            <a:r>
              <a:rPr lang="en-GB" dirty="0"/>
              <a:t> </a:t>
            </a:r>
            <a:r>
              <a:rPr lang="en-GB" dirty="0" err="1"/>
              <a:t>nemwten</a:t>
            </a:r>
            <a:r>
              <a:rPr lang="en-GB" dirty="0"/>
              <a:t>@ </a:t>
            </a:r>
            <a:r>
              <a:rPr lang="en-GB" dirty="0" err="1"/>
              <a:t>icjen</a:t>
            </a:r>
            <a:r>
              <a:rPr lang="en-GB" dirty="0"/>
              <a:t> ]</a:t>
            </a:r>
            <a:r>
              <a:rPr lang="en-GB" dirty="0" err="1"/>
              <a:t>nou</a:t>
            </a:r>
            <a:r>
              <a:rPr lang="en-GB" dirty="0"/>
              <a:t> </a:t>
            </a:r>
            <a:r>
              <a:rPr lang="en-GB" dirty="0" err="1"/>
              <a:t>nem</a:t>
            </a:r>
            <a:r>
              <a:rPr lang="en-GB" dirty="0"/>
              <a:t> </a:t>
            </a:r>
            <a:r>
              <a:rPr lang="en-GB" dirty="0" err="1"/>
              <a:t>sa</a:t>
            </a:r>
            <a:r>
              <a:rPr lang="en-GB" dirty="0"/>
              <a:t> `</a:t>
            </a:r>
            <a:r>
              <a:rPr lang="en-GB" dirty="0" err="1"/>
              <a:t>eneh</a:t>
            </a:r>
            <a:r>
              <a:rPr lang="en-GB" dirty="0"/>
              <a:t>.</a:t>
            </a:r>
          </a:p>
        </p:txBody>
      </p:sp>
      <p:sp>
        <p:nvSpPr>
          <p:cNvPr id="4" name="Text Placeholder 3">
            <a:extLst>
              <a:ext uri="{FF2B5EF4-FFF2-40B4-BE49-F238E27FC236}">
                <a16:creationId xmlns:a16="http://schemas.microsoft.com/office/drawing/2014/main" id="{4022FFDD-B3BB-4247-B080-DDD3D50FF923}"/>
              </a:ext>
            </a:extLst>
          </p:cNvPr>
          <p:cNvSpPr>
            <a:spLocks noGrp="1"/>
          </p:cNvSpPr>
          <p:nvPr>
            <p:ph type="body" sz="quarter" idx="13"/>
          </p:nvPr>
        </p:nvSpPr>
        <p:spPr/>
        <p:txBody>
          <a:bodyPr/>
          <a:lstStyle/>
          <a:p>
            <a:r>
              <a:rPr lang="ar-EG" sz="3600" dirty="0"/>
              <a:t>تاهريني أنوك: ثي إي طاي تشيتس هيتين بايوت: أنوك تي كو إمموس ني موتين: بيسجين تينو نيم شا إينيه.</a:t>
            </a:r>
          </a:p>
        </p:txBody>
      </p:sp>
    </p:spTree>
    <p:extLst>
      <p:ext uri="{BB962C8B-B14F-4D97-AF65-F5344CB8AC3E}">
        <p14:creationId xmlns:p14="http://schemas.microsoft.com/office/powerpoint/2010/main" val="1288844490"/>
      </p:ext>
    </p:extLst>
  </p:cSld>
  <p:clrMapOvr>
    <a:masterClrMapping/>
  </p:clrMapOvr>
</p:sld>
</file>

<file path=ppt/slides/slide150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44B2FA8-C71A-4D44-B90F-BE4EC23C2178}"/>
              </a:ext>
            </a:extLst>
          </p:cNvPr>
          <p:cNvSpPr>
            <a:spLocks noGrp="1"/>
          </p:cNvSpPr>
          <p:nvPr>
            <p:ph type="body" sz="quarter" idx="11"/>
          </p:nvPr>
        </p:nvSpPr>
        <p:spPr/>
        <p:txBody>
          <a:bodyPr anchor="ctr"/>
          <a:lstStyle/>
          <a:p>
            <a:r>
              <a:rPr lang="ar-EG" dirty="0"/>
              <a:t>يا ملاك هذا اليوم، الطائر الى العلو بهذه التسبحة، </a:t>
            </a:r>
            <a:endParaRPr lang="en-GB" dirty="0"/>
          </a:p>
        </p:txBody>
      </p:sp>
      <p:sp>
        <p:nvSpPr>
          <p:cNvPr id="3" name="Text Placeholder 2">
            <a:extLst>
              <a:ext uri="{FF2B5EF4-FFF2-40B4-BE49-F238E27FC236}">
                <a16:creationId xmlns:a16="http://schemas.microsoft.com/office/drawing/2014/main" id="{358F579F-7F15-48D8-86F8-1BEDB2A8DF5E}"/>
              </a:ext>
            </a:extLst>
          </p:cNvPr>
          <p:cNvSpPr>
            <a:spLocks noGrp="1"/>
          </p:cNvSpPr>
          <p:nvPr>
            <p:ph type="body" sz="quarter" idx="12"/>
          </p:nvPr>
        </p:nvSpPr>
        <p:spPr>
          <a:xfrm>
            <a:off x="1" y="4494548"/>
            <a:ext cx="9143999" cy="1066801"/>
          </a:xfrm>
        </p:spPr>
        <p:txBody>
          <a:bodyPr/>
          <a:lstStyle/>
          <a:p>
            <a:pPr rtl="0"/>
            <a:r>
              <a:rPr lang="en-GB" sz="4000" dirty="0" err="1"/>
              <a:t>Pi`aggeloc</a:t>
            </a:r>
            <a:r>
              <a:rPr lang="en-GB" sz="4000" dirty="0"/>
              <a:t> `</a:t>
            </a:r>
            <a:r>
              <a:rPr lang="en-GB" sz="4000" dirty="0" err="1"/>
              <a:t>nte</a:t>
            </a:r>
            <a:r>
              <a:rPr lang="en-GB" sz="4000" dirty="0"/>
              <a:t> </a:t>
            </a:r>
            <a:r>
              <a:rPr lang="en-GB" sz="4000" dirty="0" err="1"/>
              <a:t>pai`ehoou</a:t>
            </a:r>
            <a:r>
              <a:rPr lang="en-GB" sz="4000" dirty="0"/>
              <a:t>@ ethyl `</a:t>
            </a:r>
            <a:r>
              <a:rPr lang="en-GB" sz="4000" dirty="0" err="1"/>
              <a:t>e`p</a:t>
            </a:r>
            <a:r>
              <a:rPr lang="en-GB" sz="4000" dirty="0"/>
              <a:t>[</a:t>
            </a:r>
            <a:r>
              <a:rPr lang="en-GB" sz="4000" dirty="0" err="1"/>
              <a:t>ici</a:t>
            </a:r>
            <a:r>
              <a:rPr lang="en-GB" sz="4000" dirty="0"/>
              <a:t> </a:t>
            </a:r>
            <a:r>
              <a:rPr lang="en-GB" sz="4000" dirty="0" err="1"/>
              <a:t>nem</a:t>
            </a:r>
            <a:r>
              <a:rPr lang="en-GB" sz="4000" dirty="0"/>
              <a:t> </a:t>
            </a:r>
            <a:r>
              <a:rPr lang="en-GB" sz="4000" dirty="0" err="1"/>
              <a:t>paihumnoc</a:t>
            </a:r>
            <a:r>
              <a:rPr lang="en-GB" sz="4000" dirty="0"/>
              <a:t>@</a:t>
            </a:r>
          </a:p>
        </p:txBody>
      </p:sp>
      <p:sp>
        <p:nvSpPr>
          <p:cNvPr id="4" name="Text Placeholder 3">
            <a:extLst>
              <a:ext uri="{FF2B5EF4-FFF2-40B4-BE49-F238E27FC236}">
                <a16:creationId xmlns:a16="http://schemas.microsoft.com/office/drawing/2014/main" id="{B178A05B-AFDC-47FC-8245-C6DAC450DAFB}"/>
              </a:ext>
            </a:extLst>
          </p:cNvPr>
          <p:cNvSpPr>
            <a:spLocks noGrp="1"/>
          </p:cNvSpPr>
          <p:nvPr>
            <p:ph type="body" sz="quarter" idx="13"/>
          </p:nvPr>
        </p:nvSpPr>
        <p:spPr/>
        <p:txBody>
          <a:bodyPr/>
          <a:lstStyle/>
          <a:p>
            <a:r>
              <a:rPr lang="ar-EG" dirty="0"/>
              <a:t>بي أنجيلوس إنتى باي إيهوؤو: إتهيل إي إبتشيسي نيم باي هيمنوس:</a:t>
            </a:r>
            <a:endParaRPr lang="en-GB" dirty="0"/>
          </a:p>
        </p:txBody>
      </p:sp>
    </p:spTree>
    <p:extLst>
      <p:ext uri="{BB962C8B-B14F-4D97-AF65-F5344CB8AC3E}">
        <p14:creationId xmlns:p14="http://schemas.microsoft.com/office/powerpoint/2010/main" val="2186061717"/>
      </p:ext>
    </p:extLst>
  </p:cSld>
  <p:clrMapOvr>
    <a:masterClrMapping/>
  </p:clrMapOvr>
</p:sld>
</file>

<file path=ppt/slides/slide150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0611309-47BA-412B-A14D-5CA3427B4F8D}"/>
              </a:ext>
            </a:extLst>
          </p:cNvPr>
          <p:cNvSpPr>
            <a:spLocks noGrp="1"/>
          </p:cNvSpPr>
          <p:nvPr>
            <p:ph type="body" sz="quarter" idx="11"/>
          </p:nvPr>
        </p:nvSpPr>
        <p:spPr/>
        <p:txBody>
          <a:bodyPr anchor="ctr"/>
          <a:lstStyle/>
          <a:p>
            <a:r>
              <a:rPr lang="ar-EG" sz="4800" dirty="0"/>
              <a:t>أذكرنا لدى الرب، ليغفر لنا خطايانا. </a:t>
            </a:r>
            <a:endParaRPr lang="en-GB" sz="4800" dirty="0"/>
          </a:p>
        </p:txBody>
      </p:sp>
      <p:sp>
        <p:nvSpPr>
          <p:cNvPr id="3" name="Text Placeholder 2">
            <a:extLst>
              <a:ext uri="{FF2B5EF4-FFF2-40B4-BE49-F238E27FC236}">
                <a16:creationId xmlns:a16="http://schemas.microsoft.com/office/drawing/2014/main" id="{1B02E946-2E5E-40ED-838A-E84D3AC27537}"/>
              </a:ext>
            </a:extLst>
          </p:cNvPr>
          <p:cNvSpPr>
            <a:spLocks noGrp="1"/>
          </p:cNvSpPr>
          <p:nvPr>
            <p:ph type="body" sz="quarter" idx="12"/>
          </p:nvPr>
        </p:nvSpPr>
        <p:spPr/>
        <p:txBody>
          <a:bodyPr/>
          <a:lstStyle/>
          <a:p>
            <a:r>
              <a:rPr lang="en-GB" dirty="0" err="1"/>
              <a:t>aripenmeu`i</a:t>
            </a:r>
            <a:r>
              <a:rPr lang="en-GB" dirty="0"/>
              <a:t> </a:t>
            </a:r>
            <a:r>
              <a:rPr lang="en-GB" dirty="0" err="1"/>
              <a:t>qa`thy</a:t>
            </a:r>
            <a:r>
              <a:rPr lang="en-GB" dirty="0"/>
              <a:t> `</a:t>
            </a:r>
            <a:r>
              <a:rPr lang="en-GB" dirty="0" err="1"/>
              <a:t>mP</a:t>
            </a:r>
            <a:r>
              <a:rPr lang="en-GB" dirty="0"/>
              <a:t>=o=c@ `</a:t>
            </a:r>
            <a:r>
              <a:rPr lang="en-GB" dirty="0" err="1"/>
              <a:t>ntef,a</a:t>
            </a:r>
            <a:r>
              <a:rPr lang="en-GB" dirty="0"/>
              <a:t> </a:t>
            </a:r>
            <a:r>
              <a:rPr lang="en-GB" dirty="0" err="1"/>
              <a:t>nennobi</a:t>
            </a:r>
            <a:r>
              <a:rPr lang="en-GB" dirty="0"/>
              <a:t> nan `</a:t>
            </a:r>
            <a:r>
              <a:rPr lang="en-GB" dirty="0" err="1"/>
              <a:t>ebol</a:t>
            </a:r>
            <a:r>
              <a:rPr lang="en-GB" dirty="0"/>
              <a:t>.</a:t>
            </a:r>
          </a:p>
        </p:txBody>
      </p:sp>
      <p:sp>
        <p:nvSpPr>
          <p:cNvPr id="4" name="Text Placeholder 3">
            <a:extLst>
              <a:ext uri="{FF2B5EF4-FFF2-40B4-BE49-F238E27FC236}">
                <a16:creationId xmlns:a16="http://schemas.microsoft.com/office/drawing/2014/main" id="{ACFFE0AF-E17A-4C5B-BD93-3F0720086DD7}"/>
              </a:ext>
            </a:extLst>
          </p:cNvPr>
          <p:cNvSpPr>
            <a:spLocks noGrp="1"/>
          </p:cNvSpPr>
          <p:nvPr>
            <p:ph type="body" sz="quarter" idx="13"/>
          </p:nvPr>
        </p:nvSpPr>
        <p:spPr/>
        <p:txBody>
          <a:bodyPr/>
          <a:lstStyle/>
          <a:p>
            <a:r>
              <a:rPr lang="ar-EG" dirty="0"/>
              <a:t>أري بين ميفئ خا إتهي إمبشويس: إنتيف كانين نوفي نان إيفول.</a:t>
            </a:r>
            <a:endParaRPr lang="en-GB" dirty="0"/>
          </a:p>
        </p:txBody>
      </p:sp>
    </p:spTree>
    <p:extLst>
      <p:ext uri="{BB962C8B-B14F-4D97-AF65-F5344CB8AC3E}">
        <p14:creationId xmlns:p14="http://schemas.microsoft.com/office/powerpoint/2010/main" val="3352636688"/>
      </p:ext>
    </p:extLst>
  </p:cSld>
  <p:clrMapOvr>
    <a:masterClrMapping/>
  </p:clrMapOvr>
</p:sld>
</file>

<file path=ppt/slides/slide150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20AC08F-BD52-4B67-BA55-183292153B3C}"/>
              </a:ext>
            </a:extLst>
          </p:cNvPr>
          <p:cNvSpPr>
            <a:spLocks noGrp="1"/>
          </p:cNvSpPr>
          <p:nvPr>
            <p:ph type="body" sz="quarter" idx="11"/>
          </p:nvPr>
        </p:nvSpPr>
        <p:spPr/>
        <p:txBody>
          <a:bodyPr anchor="ctr"/>
          <a:lstStyle/>
          <a:p>
            <a:r>
              <a:rPr lang="ar-EG" sz="4400" dirty="0"/>
              <a:t>المرضى أشفهم، الذين رقدوا يا رب نيحهم، </a:t>
            </a:r>
            <a:endParaRPr lang="en-GB" sz="4400" dirty="0"/>
          </a:p>
        </p:txBody>
      </p:sp>
      <p:sp>
        <p:nvSpPr>
          <p:cNvPr id="3" name="Text Placeholder 2">
            <a:extLst>
              <a:ext uri="{FF2B5EF4-FFF2-40B4-BE49-F238E27FC236}">
                <a16:creationId xmlns:a16="http://schemas.microsoft.com/office/drawing/2014/main" id="{32A9830E-0A78-4081-A242-FA47C3520756}"/>
              </a:ext>
            </a:extLst>
          </p:cNvPr>
          <p:cNvSpPr>
            <a:spLocks noGrp="1"/>
          </p:cNvSpPr>
          <p:nvPr>
            <p:ph type="body" sz="quarter" idx="12"/>
          </p:nvPr>
        </p:nvSpPr>
        <p:spPr>
          <a:xfrm>
            <a:off x="-1" y="4494548"/>
            <a:ext cx="9143999" cy="1066800"/>
          </a:xfrm>
        </p:spPr>
        <p:txBody>
          <a:bodyPr/>
          <a:lstStyle/>
          <a:p>
            <a:r>
              <a:rPr lang="en-GB" sz="4000" dirty="0" err="1"/>
              <a:t>Ny`etswni</a:t>
            </a:r>
            <a:r>
              <a:rPr lang="en-GB" sz="4000" dirty="0"/>
              <a:t> </a:t>
            </a:r>
            <a:r>
              <a:rPr lang="en-GB" sz="4000" dirty="0" err="1"/>
              <a:t>matal</a:t>
            </a:r>
            <a:r>
              <a:rPr lang="en-GB" sz="4000" dirty="0"/>
              <a:t>[</a:t>
            </a:r>
            <a:r>
              <a:rPr lang="en-GB" sz="4000" dirty="0" err="1"/>
              <a:t>wou</a:t>
            </a:r>
            <a:r>
              <a:rPr lang="en-GB" sz="4000" dirty="0"/>
              <a:t>@ </a:t>
            </a:r>
            <a:r>
              <a:rPr lang="en-GB" sz="4000" dirty="0" err="1"/>
              <a:t>ny`etau`enkot</a:t>
            </a:r>
            <a:r>
              <a:rPr lang="en-GB" sz="4000" dirty="0"/>
              <a:t> P=o=c </a:t>
            </a:r>
            <a:r>
              <a:rPr lang="en-GB" sz="4000" dirty="0" err="1"/>
              <a:t>ma`mton</a:t>
            </a:r>
            <a:r>
              <a:rPr lang="en-GB" sz="4000" dirty="0"/>
              <a:t> </a:t>
            </a:r>
            <a:r>
              <a:rPr lang="en-GB" sz="4000" dirty="0" err="1"/>
              <a:t>nwou</a:t>
            </a:r>
            <a:r>
              <a:rPr lang="en-GB" sz="4000" dirty="0"/>
              <a:t>@</a:t>
            </a:r>
          </a:p>
        </p:txBody>
      </p:sp>
      <p:sp>
        <p:nvSpPr>
          <p:cNvPr id="4" name="Text Placeholder 3">
            <a:extLst>
              <a:ext uri="{FF2B5EF4-FFF2-40B4-BE49-F238E27FC236}">
                <a16:creationId xmlns:a16="http://schemas.microsoft.com/office/drawing/2014/main" id="{9BAF1E53-F217-4B16-A178-78E98A2C34C9}"/>
              </a:ext>
            </a:extLst>
          </p:cNvPr>
          <p:cNvSpPr>
            <a:spLocks noGrp="1"/>
          </p:cNvSpPr>
          <p:nvPr>
            <p:ph type="body" sz="quarter" idx="13"/>
          </p:nvPr>
        </p:nvSpPr>
        <p:spPr>
          <a:xfrm>
            <a:off x="0" y="5561348"/>
            <a:ext cx="9144000" cy="1296652"/>
          </a:xfrm>
        </p:spPr>
        <p:txBody>
          <a:bodyPr anchor="ctr"/>
          <a:lstStyle/>
          <a:p>
            <a:r>
              <a:rPr lang="ar-EG" dirty="0"/>
              <a:t>ني إتشوني ماتالتشو أو: ني إيطاف إنكوت إبتشويس ما إمطون نوأو: </a:t>
            </a:r>
            <a:endParaRPr lang="en-GB" dirty="0"/>
          </a:p>
        </p:txBody>
      </p:sp>
    </p:spTree>
    <p:extLst>
      <p:ext uri="{BB962C8B-B14F-4D97-AF65-F5344CB8AC3E}">
        <p14:creationId xmlns:p14="http://schemas.microsoft.com/office/powerpoint/2010/main" val="3810106042"/>
      </p:ext>
    </p:extLst>
  </p:cSld>
  <p:clrMapOvr>
    <a:masterClrMapping/>
  </p:clrMapOvr>
</p:sld>
</file>

<file path=ppt/slides/slide150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23595F7-13C0-42E0-AA98-33C824B7B5BA}"/>
              </a:ext>
            </a:extLst>
          </p:cNvPr>
          <p:cNvSpPr>
            <a:spLocks noGrp="1"/>
          </p:cNvSpPr>
          <p:nvPr>
            <p:ph type="body" sz="quarter" idx="11"/>
          </p:nvPr>
        </p:nvSpPr>
        <p:spPr/>
        <p:txBody>
          <a:bodyPr anchor="ctr"/>
          <a:lstStyle/>
          <a:p>
            <a:r>
              <a:rPr lang="ar-EG" dirty="0"/>
              <a:t>وأخواتنا الذين فى كل شدة، يا ربى أعنا وإياهم.</a:t>
            </a:r>
            <a:endParaRPr lang="en-GB" dirty="0"/>
          </a:p>
        </p:txBody>
      </p:sp>
      <p:sp>
        <p:nvSpPr>
          <p:cNvPr id="3" name="Text Placeholder 2">
            <a:extLst>
              <a:ext uri="{FF2B5EF4-FFF2-40B4-BE49-F238E27FC236}">
                <a16:creationId xmlns:a16="http://schemas.microsoft.com/office/drawing/2014/main" id="{D13DD6F7-BD26-4016-95F8-9BDEBC4AB81F}"/>
              </a:ext>
            </a:extLst>
          </p:cNvPr>
          <p:cNvSpPr>
            <a:spLocks noGrp="1"/>
          </p:cNvSpPr>
          <p:nvPr>
            <p:ph type="body" sz="quarter" idx="12"/>
          </p:nvPr>
        </p:nvSpPr>
        <p:spPr/>
        <p:txBody>
          <a:bodyPr/>
          <a:lstStyle/>
          <a:p>
            <a:r>
              <a:rPr lang="en-GB" sz="4000" dirty="0" err="1"/>
              <a:t>nen`cnyou</a:t>
            </a:r>
            <a:r>
              <a:rPr lang="en-GB" sz="4000" dirty="0"/>
              <a:t> </a:t>
            </a:r>
            <a:r>
              <a:rPr lang="en-GB" sz="4000" dirty="0" err="1"/>
              <a:t>et,y</a:t>
            </a:r>
            <a:r>
              <a:rPr lang="en-GB" sz="4000" dirty="0"/>
              <a:t> </a:t>
            </a:r>
            <a:r>
              <a:rPr lang="en-GB" sz="4000" dirty="0" err="1"/>
              <a:t>qen</a:t>
            </a:r>
            <a:r>
              <a:rPr lang="en-GB" sz="4000" dirty="0"/>
              <a:t> </a:t>
            </a:r>
            <a:r>
              <a:rPr lang="en-GB" sz="4000" dirty="0" err="1"/>
              <a:t>hojhej</a:t>
            </a:r>
            <a:r>
              <a:rPr lang="en-GB" sz="4000" dirty="0"/>
              <a:t> </a:t>
            </a:r>
            <a:r>
              <a:rPr lang="en-GB" sz="4000" dirty="0" err="1"/>
              <a:t>niben</a:t>
            </a:r>
            <a:r>
              <a:rPr lang="en-GB" sz="4000" dirty="0"/>
              <a:t>@ Pa=o=c `</a:t>
            </a:r>
            <a:r>
              <a:rPr lang="en-GB" sz="4000" dirty="0" err="1"/>
              <a:t>ariboi;in</a:t>
            </a:r>
            <a:r>
              <a:rPr lang="en-GB" sz="4000" dirty="0"/>
              <a:t> `</a:t>
            </a:r>
            <a:r>
              <a:rPr lang="en-GB" sz="4000" dirty="0" err="1"/>
              <a:t>eron</a:t>
            </a:r>
            <a:r>
              <a:rPr lang="en-GB" sz="4000" dirty="0"/>
              <a:t> </a:t>
            </a:r>
            <a:r>
              <a:rPr lang="en-GB" sz="4000" dirty="0" err="1"/>
              <a:t>nemwou</a:t>
            </a:r>
            <a:r>
              <a:rPr lang="en-GB" sz="4000" dirty="0"/>
              <a:t>.</a:t>
            </a:r>
          </a:p>
        </p:txBody>
      </p:sp>
      <p:sp>
        <p:nvSpPr>
          <p:cNvPr id="4" name="Text Placeholder 3">
            <a:extLst>
              <a:ext uri="{FF2B5EF4-FFF2-40B4-BE49-F238E27FC236}">
                <a16:creationId xmlns:a16="http://schemas.microsoft.com/office/drawing/2014/main" id="{45909FD0-6102-41CB-8794-E361E2251EEF}"/>
              </a:ext>
            </a:extLst>
          </p:cNvPr>
          <p:cNvSpPr>
            <a:spLocks noGrp="1"/>
          </p:cNvSpPr>
          <p:nvPr>
            <p:ph type="body" sz="quarter" idx="13"/>
          </p:nvPr>
        </p:nvSpPr>
        <p:spPr/>
        <p:txBody>
          <a:bodyPr/>
          <a:lstStyle/>
          <a:p>
            <a:r>
              <a:rPr lang="ar-EG" sz="3600" dirty="0"/>
              <a:t>نين إسنيو إتكي خين هوج هيج نيفين: باشويس أري فو إيثين إيرون ني مو أوو.</a:t>
            </a:r>
            <a:endParaRPr lang="en-GB" sz="3600" dirty="0"/>
          </a:p>
        </p:txBody>
      </p:sp>
    </p:spTree>
    <p:extLst>
      <p:ext uri="{BB962C8B-B14F-4D97-AF65-F5344CB8AC3E}">
        <p14:creationId xmlns:p14="http://schemas.microsoft.com/office/powerpoint/2010/main" val="2370748391"/>
      </p:ext>
    </p:extLst>
  </p:cSld>
  <p:clrMapOvr>
    <a:masterClrMapping/>
  </p:clrMapOvr>
</p:sld>
</file>

<file path=ppt/slides/slide150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6A825D3-586B-4000-9086-0F6476A2B993}"/>
              </a:ext>
            </a:extLst>
          </p:cNvPr>
          <p:cNvSpPr>
            <a:spLocks noGrp="1"/>
          </p:cNvSpPr>
          <p:nvPr>
            <p:ph type="body" sz="quarter" idx="11"/>
          </p:nvPr>
        </p:nvSpPr>
        <p:spPr/>
        <p:txBody>
          <a:bodyPr anchor="ctr"/>
          <a:lstStyle/>
          <a:p>
            <a:r>
              <a:rPr lang="ar-EG" dirty="0"/>
              <a:t>يباركنا الله، ولنبارك أسمه القدوس، </a:t>
            </a:r>
            <a:endParaRPr lang="en-GB" dirty="0"/>
          </a:p>
        </p:txBody>
      </p:sp>
      <p:sp>
        <p:nvSpPr>
          <p:cNvPr id="3" name="Text Placeholder 2">
            <a:extLst>
              <a:ext uri="{FF2B5EF4-FFF2-40B4-BE49-F238E27FC236}">
                <a16:creationId xmlns:a16="http://schemas.microsoft.com/office/drawing/2014/main" id="{4DF1FAC7-AE51-473C-BCBA-59F2D22708AB}"/>
              </a:ext>
            </a:extLst>
          </p:cNvPr>
          <p:cNvSpPr>
            <a:spLocks noGrp="1"/>
          </p:cNvSpPr>
          <p:nvPr>
            <p:ph type="body" sz="quarter" idx="12"/>
          </p:nvPr>
        </p:nvSpPr>
        <p:spPr/>
        <p:txBody>
          <a:bodyPr/>
          <a:lstStyle/>
          <a:p>
            <a:r>
              <a:rPr lang="pt-BR" dirty="0"/>
              <a:t>Ef`e`cmou `eron `nje V]@ tenna`cmou `epefran =e=;=u@</a:t>
            </a:r>
            <a:endParaRPr lang="en-GB" dirty="0"/>
          </a:p>
        </p:txBody>
      </p:sp>
      <p:sp>
        <p:nvSpPr>
          <p:cNvPr id="4" name="Text Placeholder 3">
            <a:extLst>
              <a:ext uri="{FF2B5EF4-FFF2-40B4-BE49-F238E27FC236}">
                <a16:creationId xmlns:a16="http://schemas.microsoft.com/office/drawing/2014/main" id="{24D03549-21BB-421E-94BB-8C36BC434195}"/>
              </a:ext>
            </a:extLst>
          </p:cNvPr>
          <p:cNvSpPr>
            <a:spLocks noGrp="1"/>
          </p:cNvSpPr>
          <p:nvPr>
            <p:ph type="body" sz="quarter" idx="13"/>
          </p:nvPr>
        </p:nvSpPr>
        <p:spPr/>
        <p:txBody>
          <a:bodyPr/>
          <a:lstStyle/>
          <a:p>
            <a:r>
              <a:rPr lang="ar-EG" dirty="0"/>
              <a:t>إف إي إسمو إيرون إنجي إفنوتي: تي نا إسمو إي بيف ران إثؤواب: </a:t>
            </a:r>
            <a:endParaRPr lang="en-GB" dirty="0"/>
          </a:p>
        </p:txBody>
      </p:sp>
    </p:spTree>
    <p:extLst>
      <p:ext uri="{BB962C8B-B14F-4D97-AF65-F5344CB8AC3E}">
        <p14:creationId xmlns:p14="http://schemas.microsoft.com/office/powerpoint/2010/main" val="3606402675"/>
      </p:ext>
    </p:extLst>
  </p:cSld>
  <p:clrMapOvr>
    <a:masterClrMapping/>
  </p:clrMapOvr>
</p:sld>
</file>

<file path=ppt/slides/slide150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B00B99F-0BEA-4D90-BC66-9C4B2E0E5849}"/>
              </a:ext>
            </a:extLst>
          </p:cNvPr>
          <p:cNvSpPr>
            <a:spLocks noGrp="1"/>
          </p:cNvSpPr>
          <p:nvPr>
            <p:ph type="body" sz="quarter" idx="11"/>
          </p:nvPr>
        </p:nvSpPr>
        <p:spPr/>
        <p:txBody>
          <a:bodyPr anchor="ctr"/>
          <a:lstStyle/>
          <a:p>
            <a:r>
              <a:rPr lang="ar-EG" dirty="0"/>
              <a:t>فى كل حين تسبحته، دائمة فى أفواهنا.</a:t>
            </a:r>
            <a:endParaRPr lang="en-GB" dirty="0"/>
          </a:p>
        </p:txBody>
      </p:sp>
      <p:sp>
        <p:nvSpPr>
          <p:cNvPr id="3" name="Text Placeholder 2">
            <a:extLst>
              <a:ext uri="{FF2B5EF4-FFF2-40B4-BE49-F238E27FC236}">
                <a16:creationId xmlns:a16="http://schemas.microsoft.com/office/drawing/2014/main" id="{C6E2507B-9414-43CA-91D8-CFFE4EC07C50}"/>
              </a:ext>
            </a:extLst>
          </p:cNvPr>
          <p:cNvSpPr>
            <a:spLocks noGrp="1"/>
          </p:cNvSpPr>
          <p:nvPr>
            <p:ph type="body" sz="quarter" idx="12"/>
          </p:nvPr>
        </p:nvSpPr>
        <p:spPr>
          <a:xfrm>
            <a:off x="1" y="4494548"/>
            <a:ext cx="9143999" cy="1066801"/>
          </a:xfrm>
        </p:spPr>
        <p:txBody>
          <a:bodyPr/>
          <a:lstStyle/>
          <a:p>
            <a:r>
              <a:rPr lang="en-GB" sz="4000" dirty="0" err="1"/>
              <a:t>ncyou</a:t>
            </a:r>
            <a:r>
              <a:rPr lang="en-GB" sz="4000" dirty="0"/>
              <a:t> </a:t>
            </a:r>
            <a:r>
              <a:rPr lang="en-GB" sz="4000" dirty="0" err="1"/>
              <a:t>niben</a:t>
            </a:r>
            <a:r>
              <a:rPr lang="en-GB" sz="4000" dirty="0"/>
              <a:t> `ere </a:t>
            </a:r>
            <a:r>
              <a:rPr lang="en-GB" sz="4000" dirty="0" err="1"/>
              <a:t>pef`cmou</a:t>
            </a:r>
            <a:r>
              <a:rPr lang="en-GB" sz="4000" dirty="0"/>
              <a:t>@ </a:t>
            </a:r>
            <a:r>
              <a:rPr lang="en-GB" sz="4000" dirty="0" err="1"/>
              <a:t>naswpi</a:t>
            </a:r>
            <a:r>
              <a:rPr lang="en-GB" sz="4000" dirty="0"/>
              <a:t> </a:t>
            </a:r>
            <a:r>
              <a:rPr lang="en-GB" sz="4000" dirty="0" err="1"/>
              <a:t>efmyn</a:t>
            </a:r>
            <a:r>
              <a:rPr lang="en-GB" sz="4000" dirty="0"/>
              <a:t> `</a:t>
            </a:r>
            <a:r>
              <a:rPr lang="en-GB" sz="4000" dirty="0" err="1"/>
              <a:t>ebol</a:t>
            </a:r>
            <a:r>
              <a:rPr lang="en-GB" sz="4000" dirty="0"/>
              <a:t> </a:t>
            </a:r>
            <a:r>
              <a:rPr lang="en-GB" sz="4000" dirty="0" err="1"/>
              <a:t>qen</a:t>
            </a:r>
            <a:r>
              <a:rPr lang="en-GB" sz="4000" dirty="0"/>
              <a:t> </a:t>
            </a:r>
            <a:r>
              <a:rPr lang="en-GB" sz="4000" dirty="0" err="1"/>
              <a:t>rwn</a:t>
            </a:r>
            <a:r>
              <a:rPr lang="en-GB" sz="4000" dirty="0"/>
              <a:t>.</a:t>
            </a:r>
          </a:p>
        </p:txBody>
      </p:sp>
      <p:sp>
        <p:nvSpPr>
          <p:cNvPr id="4" name="Text Placeholder 3">
            <a:extLst>
              <a:ext uri="{FF2B5EF4-FFF2-40B4-BE49-F238E27FC236}">
                <a16:creationId xmlns:a16="http://schemas.microsoft.com/office/drawing/2014/main" id="{65B5AF46-BA23-4761-A06F-583584BFFD83}"/>
              </a:ext>
            </a:extLst>
          </p:cNvPr>
          <p:cNvSpPr>
            <a:spLocks noGrp="1"/>
          </p:cNvSpPr>
          <p:nvPr>
            <p:ph type="body" sz="quarter" idx="13"/>
          </p:nvPr>
        </p:nvSpPr>
        <p:spPr/>
        <p:txBody>
          <a:bodyPr/>
          <a:lstStyle/>
          <a:p>
            <a:r>
              <a:rPr lang="ar-EG" dirty="0"/>
              <a:t>إنسيو نيفين إري بيف إسموك ناشوبي إفمين إيفول خين رون.</a:t>
            </a:r>
            <a:endParaRPr lang="en-GB" dirty="0"/>
          </a:p>
        </p:txBody>
      </p:sp>
    </p:spTree>
    <p:extLst>
      <p:ext uri="{BB962C8B-B14F-4D97-AF65-F5344CB8AC3E}">
        <p14:creationId xmlns:p14="http://schemas.microsoft.com/office/powerpoint/2010/main" val="397383898"/>
      </p:ext>
    </p:extLst>
  </p:cSld>
  <p:clrMapOvr>
    <a:masterClrMapping/>
  </p:clrMapOvr>
</p:sld>
</file>

<file path=ppt/slides/slide150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1D8D598-8C8B-40C1-9679-864C3F7A7BD2}"/>
              </a:ext>
            </a:extLst>
          </p:cNvPr>
          <p:cNvSpPr>
            <a:spLocks noGrp="1"/>
          </p:cNvSpPr>
          <p:nvPr>
            <p:ph type="body" sz="quarter" idx="11"/>
          </p:nvPr>
        </p:nvSpPr>
        <p:spPr/>
        <p:txBody>
          <a:bodyPr anchor="ctr"/>
          <a:lstStyle/>
          <a:p>
            <a:r>
              <a:rPr lang="ar-EG" sz="4400" dirty="0"/>
              <a:t>مبارك الاب والابن، والروح القدس،</a:t>
            </a:r>
            <a:endParaRPr lang="en-GB" sz="4400" dirty="0"/>
          </a:p>
        </p:txBody>
      </p:sp>
      <p:sp>
        <p:nvSpPr>
          <p:cNvPr id="3" name="Text Placeholder 2">
            <a:extLst>
              <a:ext uri="{FF2B5EF4-FFF2-40B4-BE49-F238E27FC236}">
                <a16:creationId xmlns:a16="http://schemas.microsoft.com/office/drawing/2014/main" id="{AAB439FE-366D-4B8E-8635-8FA7C118D6F3}"/>
              </a:ext>
            </a:extLst>
          </p:cNvPr>
          <p:cNvSpPr>
            <a:spLocks noGrp="1"/>
          </p:cNvSpPr>
          <p:nvPr>
            <p:ph type="body" sz="quarter" idx="12"/>
          </p:nvPr>
        </p:nvSpPr>
        <p:spPr>
          <a:xfrm>
            <a:off x="1" y="4494548"/>
            <a:ext cx="9143999" cy="1066801"/>
          </a:xfrm>
        </p:spPr>
        <p:txBody>
          <a:bodyPr/>
          <a:lstStyle/>
          <a:p>
            <a:r>
              <a:rPr lang="en-GB" sz="4000" dirty="0"/>
              <a:t>Je `</a:t>
            </a:r>
            <a:r>
              <a:rPr lang="en-GB" sz="4000" dirty="0" err="1"/>
              <a:t>f`cmarwout</a:t>
            </a:r>
            <a:r>
              <a:rPr lang="en-GB" sz="4000" dirty="0"/>
              <a:t> `</a:t>
            </a:r>
            <a:r>
              <a:rPr lang="en-GB" sz="4000" dirty="0" err="1"/>
              <a:t>nje</a:t>
            </a:r>
            <a:r>
              <a:rPr lang="en-GB" sz="4000" dirty="0"/>
              <a:t> `</a:t>
            </a:r>
            <a:r>
              <a:rPr lang="en-GB" sz="4000" dirty="0" err="1"/>
              <a:t>Viwt</a:t>
            </a:r>
            <a:r>
              <a:rPr lang="en-GB" sz="4000" dirty="0"/>
              <a:t> </a:t>
            </a:r>
            <a:r>
              <a:rPr lang="en-GB" sz="4000" dirty="0" err="1"/>
              <a:t>nem</a:t>
            </a:r>
            <a:r>
              <a:rPr lang="en-GB" sz="4000" dirty="0"/>
              <a:t> `</a:t>
            </a:r>
            <a:r>
              <a:rPr lang="en-GB" sz="4000" dirty="0" err="1"/>
              <a:t>pSyri</a:t>
            </a:r>
            <a:r>
              <a:rPr lang="en-GB" sz="4000" dirty="0"/>
              <a:t>@ </a:t>
            </a:r>
            <a:r>
              <a:rPr lang="en-GB" sz="4000" dirty="0" err="1"/>
              <a:t>nem</a:t>
            </a:r>
            <a:r>
              <a:rPr lang="en-GB" sz="4000" dirty="0"/>
              <a:t> </a:t>
            </a:r>
            <a:r>
              <a:rPr lang="en-GB" sz="4000" dirty="0" err="1"/>
              <a:t>pi`Pneuma</a:t>
            </a:r>
            <a:r>
              <a:rPr lang="en-GB" sz="4000" dirty="0"/>
              <a:t> =e=;=u@ </a:t>
            </a:r>
          </a:p>
        </p:txBody>
      </p:sp>
      <p:sp>
        <p:nvSpPr>
          <p:cNvPr id="4" name="Text Placeholder 3">
            <a:extLst>
              <a:ext uri="{FF2B5EF4-FFF2-40B4-BE49-F238E27FC236}">
                <a16:creationId xmlns:a16="http://schemas.microsoft.com/office/drawing/2014/main" id="{BFC3A605-5479-4C9B-A999-BE6AE514BF01}"/>
              </a:ext>
            </a:extLst>
          </p:cNvPr>
          <p:cNvSpPr>
            <a:spLocks noGrp="1"/>
          </p:cNvSpPr>
          <p:nvPr>
            <p:ph type="body" sz="quarter" idx="13"/>
          </p:nvPr>
        </p:nvSpPr>
        <p:spPr/>
        <p:txBody>
          <a:bodyPr/>
          <a:lstStyle/>
          <a:p>
            <a:r>
              <a:rPr lang="ar-EG" dirty="0"/>
              <a:t>جي إف إسمارؤوت إنجي إفيوت نيم إبشيري: نيم بي إبنفما إثؤواب: </a:t>
            </a:r>
            <a:endParaRPr lang="en-GB" dirty="0"/>
          </a:p>
        </p:txBody>
      </p:sp>
    </p:spTree>
    <p:extLst>
      <p:ext uri="{BB962C8B-B14F-4D97-AF65-F5344CB8AC3E}">
        <p14:creationId xmlns:p14="http://schemas.microsoft.com/office/powerpoint/2010/main" val="3252221075"/>
      </p:ext>
    </p:extLst>
  </p:cSld>
  <p:clrMapOvr>
    <a:masterClrMapping/>
  </p:clrMapOvr>
</p:sld>
</file>

<file path=ppt/slides/slide150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FEBF8F4-90EC-4AA7-9EB9-6752E4D076E1}"/>
              </a:ext>
            </a:extLst>
          </p:cNvPr>
          <p:cNvSpPr>
            <a:spLocks noGrp="1"/>
          </p:cNvSpPr>
          <p:nvPr>
            <p:ph type="body" sz="quarter" idx="11"/>
          </p:nvPr>
        </p:nvSpPr>
        <p:spPr/>
        <p:txBody>
          <a:bodyPr anchor="ctr"/>
          <a:lstStyle/>
          <a:p>
            <a:r>
              <a:rPr lang="ar-EG" dirty="0"/>
              <a:t>الثالوث الكامل، نسجد له ونمجده.</a:t>
            </a:r>
            <a:endParaRPr lang="en-GB" dirty="0"/>
          </a:p>
        </p:txBody>
      </p:sp>
      <p:sp>
        <p:nvSpPr>
          <p:cNvPr id="3" name="Text Placeholder 2">
            <a:extLst>
              <a:ext uri="{FF2B5EF4-FFF2-40B4-BE49-F238E27FC236}">
                <a16:creationId xmlns:a16="http://schemas.microsoft.com/office/drawing/2014/main" id="{18852490-AE70-44B4-AE76-7FB8FEAC5375}"/>
              </a:ext>
            </a:extLst>
          </p:cNvPr>
          <p:cNvSpPr>
            <a:spLocks noGrp="1"/>
          </p:cNvSpPr>
          <p:nvPr>
            <p:ph type="body" sz="quarter" idx="12"/>
          </p:nvPr>
        </p:nvSpPr>
        <p:spPr>
          <a:xfrm>
            <a:off x="1" y="4494548"/>
            <a:ext cx="9143999" cy="1066801"/>
          </a:xfrm>
        </p:spPr>
        <p:txBody>
          <a:bodyPr/>
          <a:lstStyle/>
          <a:p>
            <a:r>
              <a:rPr lang="en-GB" sz="4000" dirty="0"/>
              <a:t>]`</a:t>
            </a:r>
            <a:r>
              <a:rPr lang="en-GB" sz="4000" dirty="0" err="1"/>
              <a:t>Triac</a:t>
            </a:r>
            <a:r>
              <a:rPr lang="en-GB" sz="4000" dirty="0"/>
              <a:t> </a:t>
            </a:r>
            <a:r>
              <a:rPr lang="en-GB" sz="4000" dirty="0" err="1"/>
              <a:t>etjyk</a:t>
            </a:r>
            <a:r>
              <a:rPr lang="en-GB" sz="4000" dirty="0"/>
              <a:t> `</a:t>
            </a:r>
            <a:r>
              <a:rPr lang="en-GB" sz="4000" dirty="0" err="1"/>
              <a:t>ebol</a:t>
            </a:r>
            <a:r>
              <a:rPr lang="en-GB" sz="4000" dirty="0"/>
              <a:t>@ </a:t>
            </a:r>
            <a:r>
              <a:rPr lang="en-GB" sz="4000" dirty="0" err="1"/>
              <a:t>tenouwst</a:t>
            </a:r>
            <a:r>
              <a:rPr lang="en-GB" sz="4000" dirty="0"/>
              <a:t> `</a:t>
            </a:r>
            <a:r>
              <a:rPr lang="en-GB" sz="4000" dirty="0" err="1"/>
              <a:t>mmoc</a:t>
            </a:r>
            <a:r>
              <a:rPr lang="en-GB" sz="4000" dirty="0"/>
              <a:t> ten]`</a:t>
            </a:r>
            <a:r>
              <a:rPr lang="en-GB" sz="4000" dirty="0" err="1"/>
              <a:t>wou</a:t>
            </a:r>
            <a:r>
              <a:rPr lang="en-GB" sz="4000" dirty="0"/>
              <a:t> </a:t>
            </a:r>
            <a:r>
              <a:rPr lang="en-GB" sz="4000" dirty="0" err="1"/>
              <a:t>nac</a:t>
            </a:r>
            <a:r>
              <a:rPr lang="en-GB" sz="4000" dirty="0"/>
              <a:t>.</a:t>
            </a:r>
          </a:p>
        </p:txBody>
      </p:sp>
      <p:sp>
        <p:nvSpPr>
          <p:cNvPr id="4" name="Text Placeholder 3">
            <a:extLst>
              <a:ext uri="{FF2B5EF4-FFF2-40B4-BE49-F238E27FC236}">
                <a16:creationId xmlns:a16="http://schemas.microsoft.com/office/drawing/2014/main" id="{5E71F091-FD54-4B03-A194-29494D0E5574}"/>
              </a:ext>
            </a:extLst>
          </p:cNvPr>
          <p:cNvSpPr>
            <a:spLocks noGrp="1"/>
          </p:cNvSpPr>
          <p:nvPr>
            <p:ph type="body" sz="quarter" idx="13"/>
          </p:nvPr>
        </p:nvSpPr>
        <p:spPr/>
        <p:txBody>
          <a:bodyPr/>
          <a:lstStyle/>
          <a:p>
            <a:r>
              <a:rPr lang="ar-EG" dirty="0"/>
              <a:t>تي إترياس إتجيك إيفول: تين أو أوشت إمموس تين تي أوأووناس.</a:t>
            </a:r>
            <a:endParaRPr lang="en-GB" dirty="0"/>
          </a:p>
        </p:txBody>
      </p:sp>
    </p:spTree>
    <p:extLst>
      <p:ext uri="{BB962C8B-B14F-4D97-AF65-F5344CB8AC3E}">
        <p14:creationId xmlns:p14="http://schemas.microsoft.com/office/powerpoint/2010/main" val="1368275851"/>
      </p:ext>
    </p:extLst>
  </p:cSld>
  <p:clrMapOvr>
    <a:masterClrMapping/>
  </p:clrMapOvr>
</p:sld>
</file>

<file path=ppt/slides/slide15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121D8709-2869-E4FC-64AB-1B84EA7786B1}"/>
              </a:ext>
            </a:extLst>
          </p:cNvPr>
          <p:cNvSpPr txBox="1"/>
          <p:nvPr/>
        </p:nvSpPr>
        <p:spPr>
          <a:xfrm>
            <a:off x="0" y="4510385"/>
            <a:ext cx="9144000" cy="2123658"/>
          </a:xfrm>
          <a:prstGeom prst="rect">
            <a:avLst/>
          </a:prstGeom>
          <a:noFill/>
        </p:spPr>
        <p:txBody>
          <a:bodyPr wrap="square">
            <a:spAutoFit/>
          </a:bodyPr>
          <a:lstStyle/>
          <a:p>
            <a:pPr marL="457200" marR="0" lvl="0" indent="-457200" algn="ctr" defTabSz="914400" rtl="0" eaLnBrk="1" fontAlgn="auto" latinLnBrk="0" hangingPunct="1">
              <a:lnSpc>
                <a:spcPct val="100000"/>
              </a:lnSpc>
              <a:spcBef>
                <a:spcPts val="0"/>
              </a:spcBef>
              <a:spcAft>
                <a:spcPts val="0"/>
              </a:spcAft>
              <a:buClrTx/>
              <a:buSzTx/>
              <a:buFontTx/>
              <a:buNone/>
              <a:tabLst/>
              <a:defRPr/>
            </a:pPr>
            <a:r>
              <a:rPr kumimoji="0" lang="ar-SA" sz="4400" b="1" i="0" u="none" strike="noStrike" kern="1200" cap="none" spc="0" normalizeH="0" baseline="0" noProof="0" dirty="0">
                <a:ln>
                  <a:noFill/>
                </a:ln>
                <a:solidFill>
                  <a:schemeClr val="bg1"/>
                </a:solidFill>
                <a:effectLst/>
                <a:uLnTx/>
                <a:uFillTx/>
                <a:latin typeface="Times New Roman" pitchFamily="18" charset="0"/>
                <a:ea typeface="+mn-ea"/>
                <a:cs typeface="Times New Roman" pitchFamily="18" charset="0"/>
              </a:rPr>
              <a:t>نعظمك يا أم النور الحقيقي ونمجدك أيتها العذراء القديسة، والدة الإله، لأنك ولدت لنا مخلص العالم، أتى وخلص نفوسنا.</a:t>
            </a:r>
          </a:p>
        </p:txBody>
      </p:sp>
    </p:spTree>
    <p:extLst>
      <p:ext uri="{BB962C8B-B14F-4D97-AF65-F5344CB8AC3E}">
        <p14:creationId xmlns:p14="http://schemas.microsoft.com/office/powerpoint/2010/main" val="128718440"/>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6AE108-CB76-4B53-A2CB-2AA6262D49BA}"/>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79E45A02-A8E2-456B-A662-F21D0599941B}"/>
              </a:ext>
            </a:extLst>
          </p:cNvPr>
          <p:cNvSpPr>
            <a:spLocks noGrp="1"/>
          </p:cNvSpPr>
          <p:nvPr>
            <p:ph type="body" sz="quarter" idx="10"/>
          </p:nvPr>
        </p:nvSpPr>
        <p:spPr>
          <a:xfrm>
            <a:off x="0" y="5729289"/>
            <a:ext cx="9144000" cy="1122086"/>
          </a:xfrm>
        </p:spPr>
        <p:txBody>
          <a:bodyPr/>
          <a:lstStyle/>
          <a:p>
            <a:r>
              <a:rPr lang="ar-EG" sz="4000" b="1" kern="1200" dirty="0">
                <a:solidFill>
                  <a:schemeClr val="bg1"/>
                </a:solidFill>
                <a:latin typeface="Times New Roman" pitchFamily="18" charset="0"/>
                <a:ea typeface="+mn-ea"/>
                <a:cs typeface="Times New Roman" pitchFamily="18" charset="0"/>
              </a:rPr>
              <a:t>أفئيني إن هان ثيوو: إيڤول خين نيف أهور: أفنيفي إنسا ني إششين: شا إنتو فيري إيڤول.</a:t>
            </a:r>
          </a:p>
        </p:txBody>
      </p:sp>
      <p:sp>
        <p:nvSpPr>
          <p:cNvPr id="4" name="Text Placeholder 3">
            <a:extLst>
              <a:ext uri="{FF2B5EF4-FFF2-40B4-BE49-F238E27FC236}">
                <a16:creationId xmlns:a16="http://schemas.microsoft.com/office/drawing/2014/main" id="{3D5FA566-C5AC-4872-9B27-48D2121CCE16}"/>
              </a:ext>
            </a:extLst>
          </p:cNvPr>
          <p:cNvSpPr>
            <a:spLocks noGrp="1"/>
          </p:cNvSpPr>
          <p:nvPr>
            <p:ph type="body" sz="quarter" idx="11"/>
          </p:nvPr>
        </p:nvSpPr>
        <p:spPr>
          <a:xfrm>
            <a:off x="0" y="3710609"/>
            <a:ext cx="9144000" cy="761379"/>
          </a:xfrm>
        </p:spPr>
        <p:txBody>
          <a:bodyPr/>
          <a:lstStyle/>
          <a:p>
            <a:r>
              <a:rPr lang="ar-EG" sz="3600" dirty="0"/>
              <a:t>أخرج الرياح، من خباياها، نفخ في الأشجار، حتى أزهرت.</a:t>
            </a:r>
          </a:p>
        </p:txBody>
      </p:sp>
      <p:sp>
        <p:nvSpPr>
          <p:cNvPr id="5" name="Text Placeholder 4">
            <a:extLst>
              <a:ext uri="{FF2B5EF4-FFF2-40B4-BE49-F238E27FC236}">
                <a16:creationId xmlns:a16="http://schemas.microsoft.com/office/drawing/2014/main" id="{64074D12-EFAB-460E-82CD-910D656D1080}"/>
              </a:ext>
            </a:extLst>
          </p:cNvPr>
          <p:cNvSpPr>
            <a:spLocks noGrp="1"/>
          </p:cNvSpPr>
          <p:nvPr>
            <p:ph type="body" sz="quarter" idx="12"/>
          </p:nvPr>
        </p:nvSpPr>
        <p:spPr>
          <a:xfrm>
            <a:off x="0" y="4389308"/>
            <a:ext cx="9144000" cy="1231033"/>
          </a:xfrm>
        </p:spPr>
        <p:txBody>
          <a:bodyPr/>
          <a:lstStyle/>
          <a:p>
            <a:r>
              <a:rPr lang="en-GB" dirty="0" err="1"/>
              <a:t>Af`ini</a:t>
            </a:r>
            <a:r>
              <a:rPr lang="en-GB" dirty="0"/>
              <a:t> `</a:t>
            </a:r>
            <a:r>
              <a:rPr lang="en-GB" dirty="0" err="1"/>
              <a:t>nhan;you</a:t>
            </a:r>
            <a:r>
              <a:rPr lang="en-GB" dirty="0"/>
              <a:t>@ `</a:t>
            </a:r>
            <a:r>
              <a:rPr lang="en-GB" dirty="0" err="1"/>
              <a:t>ebol</a:t>
            </a:r>
            <a:r>
              <a:rPr lang="en-GB" dirty="0"/>
              <a:t> </a:t>
            </a:r>
            <a:r>
              <a:rPr lang="en-GB" dirty="0" err="1"/>
              <a:t>qen</a:t>
            </a:r>
            <a:r>
              <a:rPr lang="en-GB" dirty="0"/>
              <a:t> </a:t>
            </a:r>
            <a:r>
              <a:rPr lang="en-GB" dirty="0" err="1"/>
              <a:t>nef`ahwr</a:t>
            </a:r>
            <a:r>
              <a:rPr lang="en-GB" dirty="0"/>
              <a:t>@ </a:t>
            </a:r>
            <a:r>
              <a:rPr lang="en-GB" dirty="0" err="1"/>
              <a:t>afnifi</a:t>
            </a:r>
            <a:r>
              <a:rPr lang="en-GB" dirty="0"/>
              <a:t> `</a:t>
            </a:r>
            <a:r>
              <a:rPr lang="en-GB" dirty="0" err="1"/>
              <a:t>nca</a:t>
            </a:r>
            <a:r>
              <a:rPr lang="en-GB" dirty="0"/>
              <a:t> </a:t>
            </a:r>
            <a:r>
              <a:rPr lang="en-GB" dirty="0" err="1"/>
              <a:t>ni`ssyn</a:t>
            </a:r>
            <a:r>
              <a:rPr lang="en-GB" dirty="0"/>
              <a:t>@ </a:t>
            </a:r>
            <a:r>
              <a:rPr lang="en-GB" dirty="0" err="1"/>
              <a:t>sa</a:t>
            </a:r>
            <a:r>
              <a:rPr lang="en-GB" dirty="0"/>
              <a:t> `</a:t>
            </a:r>
            <a:r>
              <a:rPr lang="en-GB" dirty="0" err="1"/>
              <a:t>ntouviri</a:t>
            </a:r>
            <a:r>
              <a:rPr lang="en-GB" dirty="0"/>
              <a:t> `</a:t>
            </a:r>
            <a:r>
              <a:rPr lang="en-GB" dirty="0" err="1"/>
              <a:t>ebol</a:t>
            </a:r>
            <a:r>
              <a:rPr lang="en-GB" dirty="0"/>
              <a:t>.</a:t>
            </a:r>
          </a:p>
        </p:txBody>
      </p:sp>
    </p:spTree>
    <p:extLst>
      <p:ext uri="{BB962C8B-B14F-4D97-AF65-F5344CB8AC3E}">
        <p14:creationId xmlns:p14="http://schemas.microsoft.com/office/powerpoint/2010/main" val="2405106399"/>
      </p:ext>
    </p:extLst>
  </p:cSld>
  <p:clrMapOvr>
    <a:masterClrMapping/>
  </p:clrMapOvr>
</p:sld>
</file>

<file path=ppt/slides/slide15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1CA9F4A-22C0-5E23-2CDC-80CE262484F9}"/>
              </a:ext>
            </a:extLst>
          </p:cNvPr>
          <p:cNvSpPr txBox="1"/>
          <p:nvPr/>
        </p:nvSpPr>
        <p:spPr>
          <a:xfrm>
            <a:off x="0" y="4464293"/>
            <a:ext cx="9144000" cy="2862322"/>
          </a:xfrm>
          <a:prstGeom prst="rect">
            <a:avLst/>
          </a:prstGeom>
          <a:noFill/>
        </p:spPr>
        <p:txBody>
          <a:bodyPr wrap="square">
            <a:spAutoFit/>
          </a:bodyPr>
          <a:lstStyle/>
          <a:p>
            <a:pPr marL="457200" marR="0" lvl="0" indent="-457200" algn="ctr" defTabSz="914400" rtl="0" eaLnBrk="1" fontAlgn="auto" latinLnBrk="0" hangingPunct="1">
              <a:lnSpc>
                <a:spcPct val="100000"/>
              </a:lnSpc>
              <a:spcBef>
                <a:spcPts val="0"/>
              </a:spcBef>
              <a:spcAft>
                <a:spcPts val="0"/>
              </a:spcAft>
              <a:buClrTx/>
              <a:buSzTx/>
              <a:buFontTx/>
              <a:buNone/>
              <a:tabLst/>
              <a:defRPr/>
            </a:pPr>
            <a:r>
              <a:rPr kumimoji="0" lang="ar-EG" sz="4500" b="1" i="0" u="none" strike="noStrike" kern="1200" cap="none" spc="0" normalizeH="0" baseline="0" noProof="0" dirty="0">
                <a:ln>
                  <a:noFill/>
                </a:ln>
                <a:solidFill>
                  <a:schemeClr val="bg1"/>
                </a:solidFill>
                <a:effectLst/>
                <a:uLnTx/>
                <a:uFillTx/>
                <a:latin typeface="Times New Roman" pitchFamily="18" charset="0"/>
                <a:ea typeface="+mn-ea"/>
                <a:cs typeface="Times New Roman" pitchFamily="18" charset="0"/>
              </a:rPr>
              <a:t>المجد لك يا سيدنا و ملكنا المسيح، فخر الرسل، إكليل الشهداء، تهليل الصديقين، ثبات الكنائس، غفران الخطايا.</a:t>
            </a:r>
          </a:p>
          <a:p>
            <a:pPr marL="457200" marR="0" lvl="0" indent="-457200" algn="ctr" defTabSz="914400" rtl="0" eaLnBrk="1" fontAlgn="auto" latinLnBrk="0" hangingPunct="1">
              <a:lnSpc>
                <a:spcPct val="100000"/>
              </a:lnSpc>
              <a:spcBef>
                <a:spcPts val="0"/>
              </a:spcBef>
              <a:spcAft>
                <a:spcPts val="0"/>
              </a:spcAft>
              <a:buClrTx/>
              <a:buSzTx/>
              <a:buFontTx/>
              <a:buNone/>
              <a:tabLst/>
              <a:defRPr/>
            </a:pPr>
            <a:endParaRPr kumimoji="0" lang="ar-EG" sz="4500" b="1" i="0" u="none" strike="noStrike" kern="1200" cap="none" spc="0" normalizeH="0" baseline="0" noProof="0" dirty="0">
              <a:ln>
                <a:noFill/>
              </a:ln>
              <a:solidFill>
                <a:schemeClr val="bg1"/>
              </a:solidFill>
              <a:effectLst/>
              <a:uLnTx/>
              <a:uFillTx/>
              <a:latin typeface="Times New Roman" pitchFamily="18" charset="0"/>
              <a:ea typeface="+mn-ea"/>
              <a:cs typeface="Times New Roman" pitchFamily="18" charset="0"/>
            </a:endParaRPr>
          </a:p>
        </p:txBody>
      </p:sp>
    </p:spTree>
    <p:extLst>
      <p:ext uri="{BB962C8B-B14F-4D97-AF65-F5344CB8AC3E}">
        <p14:creationId xmlns:p14="http://schemas.microsoft.com/office/powerpoint/2010/main" val="2115294034"/>
      </p:ext>
    </p:extLst>
  </p:cSld>
  <p:clrMapOvr>
    <a:masterClrMapping/>
  </p:clrMapOvr>
</p:sld>
</file>

<file path=ppt/slides/slide15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4F9D335-D4BE-18C9-F747-3BDD0CA90296}"/>
              </a:ext>
            </a:extLst>
          </p:cNvPr>
          <p:cNvSpPr txBox="1"/>
          <p:nvPr/>
        </p:nvSpPr>
        <p:spPr>
          <a:xfrm>
            <a:off x="0" y="4403467"/>
            <a:ext cx="9144000" cy="2308324"/>
          </a:xfrm>
          <a:prstGeom prst="rect">
            <a:avLst/>
          </a:prstGeom>
          <a:noFill/>
        </p:spPr>
        <p:txBody>
          <a:bodyPr wrap="square">
            <a:spAutoFit/>
          </a:bodyPr>
          <a:lstStyle/>
          <a:p>
            <a:pPr algn="ctr" rtl="1"/>
            <a:r>
              <a:rPr lang="ar-SA" sz="4800" b="1" i="0" dirty="0">
                <a:solidFill>
                  <a:schemeClr val="bg1"/>
                </a:solidFill>
                <a:effectLst/>
                <a:latin typeface="Helvetica Neue"/>
              </a:rPr>
              <a:t>نبشر بالثالوث القدوس، لاهوت واحد، نسجد له و نمجده.</a:t>
            </a:r>
            <a:r>
              <a:rPr lang="ar-EG" sz="4800" dirty="0">
                <a:solidFill>
                  <a:schemeClr val="bg1"/>
                </a:solidFill>
                <a:latin typeface="Helvetica Neue"/>
              </a:rPr>
              <a:t> </a:t>
            </a:r>
            <a:r>
              <a:rPr lang="ar-SA" sz="4800" b="1" i="0" dirty="0">
                <a:solidFill>
                  <a:schemeClr val="bg1"/>
                </a:solidFill>
                <a:effectLst/>
                <a:latin typeface="Helvetica Neue"/>
              </a:rPr>
              <a:t>يا رب أرحم. يا رب ارحم.</a:t>
            </a:r>
            <a:endParaRPr lang="ar-SA" sz="4800" b="0" i="0" dirty="0">
              <a:solidFill>
                <a:schemeClr val="bg1"/>
              </a:solidFill>
              <a:effectLst/>
              <a:latin typeface="Helvetica Neue"/>
            </a:endParaRPr>
          </a:p>
          <a:p>
            <a:pPr algn="ctr" rtl="1"/>
            <a:r>
              <a:rPr lang="ar-SA" sz="4800" b="1" i="0" dirty="0">
                <a:solidFill>
                  <a:schemeClr val="bg1"/>
                </a:solidFill>
                <a:effectLst/>
                <a:latin typeface="Helvetica Neue"/>
              </a:rPr>
              <a:t>يا رب بارك، آمين.</a:t>
            </a:r>
            <a:endParaRPr lang="ar-SA" sz="4800" b="0" i="0" dirty="0">
              <a:solidFill>
                <a:schemeClr val="bg1"/>
              </a:solidFill>
              <a:effectLst/>
              <a:latin typeface="Helvetica Neue"/>
            </a:endParaRPr>
          </a:p>
        </p:txBody>
      </p:sp>
    </p:spTree>
    <p:extLst>
      <p:ext uri="{BB962C8B-B14F-4D97-AF65-F5344CB8AC3E}">
        <p14:creationId xmlns:p14="http://schemas.microsoft.com/office/powerpoint/2010/main" val="4046036017"/>
      </p:ext>
    </p:extLst>
  </p:cSld>
  <p:clrMapOvr>
    <a:masterClrMapping/>
  </p:clrMapOvr>
</p:sld>
</file>

<file path=ppt/slides/slide15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dirty="0">
                          <a:solidFill>
                            <a:schemeClr val="bg1"/>
                          </a:solidFill>
                          <a:cs typeface="+mj-cs"/>
                        </a:rPr>
                        <a:t>بالحقيقة نؤمن ب</a:t>
                      </a:r>
                      <a:r>
                        <a:rPr lang="ar-SA" sz="4800" b="1" dirty="0">
                          <a:solidFill>
                            <a:schemeClr val="bg1"/>
                          </a:solidFill>
                          <a:cs typeface="+mj-cs"/>
                        </a:rPr>
                        <a:t>إ</a:t>
                      </a:r>
                      <a:r>
                        <a:rPr lang="ar-EG" sz="4800" b="1" dirty="0">
                          <a:solidFill>
                            <a:schemeClr val="bg1"/>
                          </a:solidFill>
                          <a:cs typeface="+mj-cs"/>
                        </a:rPr>
                        <a:t>له واحد: الله الآب ضابط الكل خالق السماء والأرض ما يرى وما لا يرى</a:t>
                      </a:r>
                      <a:endParaRPr lang="ar-EG" sz="4800" b="1" kern="1200" dirty="0">
                        <a:solidFill>
                          <a:schemeClr val="bg1"/>
                        </a:solidFill>
                        <a:latin typeface="+mn-lt"/>
                        <a:ea typeface="+mn-ea"/>
                        <a:cs typeface="+mj-cs"/>
                      </a:endParaRPr>
                    </a:p>
                  </a:txBody>
                  <a:tcPr anchor="c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061137164"/>
      </p:ext>
    </p:extLst>
  </p:cSld>
  <p:clrMapOvr>
    <a:masterClrMapping/>
  </p:clrMapOvr>
</p:sld>
</file>

<file path=ppt/slides/slide15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400" b="1" dirty="0">
                          <a:solidFill>
                            <a:schemeClr val="bg1"/>
                          </a:solidFill>
                          <a:cs typeface="+mj-cs"/>
                        </a:rPr>
                        <a:t>نؤمن بربٍ واحد يسوع المسيح ابن الله الوحيد المولود من الآب قبل كل الدهور</a:t>
                      </a:r>
                      <a:endParaRPr lang="ar-EG" sz="5400" b="1" kern="1200" dirty="0">
                        <a:solidFill>
                          <a:schemeClr val="bg1"/>
                        </a:solidFill>
                        <a:latin typeface="+mn-lt"/>
                        <a:ea typeface="+mn-ea"/>
                        <a:cs typeface="+mj-cs"/>
                      </a:endParaRPr>
                    </a:p>
                  </a:txBody>
                  <a:tcPr anchor="c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589132998"/>
      </p:ext>
    </p:extLst>
  </p:cSld>
  <p:clrMapOvr>
    <a:masterClrMapping/>
  </p:clrMapOvr>
</p:sld>
</file>

<file path=ppt/slides/slide15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400" b="1" dirty="0">
                          <a:solidFill>
                            <a:schemeClr val="bg1"/>
                          </a:solidFill>
                          <a:cs typeface="+mj-cs"/>
                        </a:rPr>
                        <a:t>نور من نور إله حق من إله حق، مولود غير مخلوق مساو للآب فى الجوهر</a:t>
                      </a:r>
                      <a:endParaRPr lang="ar-EG" sz="5400" b="1" kern="1200" dirty="0">
                        <a:solidFill>
                          <a:schemeClr val="bg1"/>
                        </a:solidFill>
                        <a:latin typeface="+mn-lt"/>
                        <a:ea typeface="+mn-ea"/>
                        <a:cs typeface="+mj-cs"/>
                      </a:endParaRPr>
                    </a:p>
                  </a:txBody>
                  <a:tcPr anchor="c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553716138"/>
      </p:ext>
    </p:extLst>
  </p:cSld>
  <p:clrMapOvr>
    <a:masterClrMapping/>
  </p:clrMapOvr>
</p:sld>
</file>

<file path=ppt/slides/slide15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algn="ctr" rtl="1">
                        <a:spcBef>
                          <a:spcPct val="50000"/>
                        </a:spcBef>
                      </a:pPr>
                      <a:r>
                        <a:rPr lang="ar-EG" sz="6000" b="1" kern="1200" dirty="0">
                          <a:solidFill>
                            <a:schemeClr val="bg1"/>
                          </a:solidFill>
                          <a:latin typeface="+mn-lt"/>
                          <a:ea typeface="+mn-ea"/>
                          <a:cs typeface="+mj-cs"/>
                        </a:rPr>
                        <a:t>الذى به كان كل شىء ،</a:t>
                      </a:r>
                      <a:r>
                        <a:rPr lang="ar-EG" sz="6000" b="1" dirty="0">
                          <a:solidFill>
                            <a:schemeClr val="bg1"/>
                          </a:solidFill>
                          <a:cs typeface="+mj-cs"/>
                        </a:rPr>
                        <a:t>هذا الذى من أجلنا نحن البشر ومن أجل خلاصنا</a:t>
                      </a:r>
                      <a:endParaRPr lang="en-US" sz="6000" b="1" dirty="0">
                        <a:solidFill>
                          <a:schemeClr val="bg1"/>
                        </a:solidFill>
                        <a:latin typeface="Garamond" pitchFamily="18" charset="0"/>
                        <a:cs typeface="+mj-cs"/>
                      </a:endParaRPr>
                    </a:p>
                  </a:txBody>
                  <a:tcPr anchor="c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4213783852"/>
      </p:ext>
    </p:extLst>
  </p:cSld>
  <p:clrMapOvr>
    <a:masterClrMapping/>
  </p:clrMapOvr>
</p:sld>
</file>

<file path=ppt/slides/slide15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6000" b="1" kern="1200" dirty="0">
                          <a:solidFill>
                            <a:schemeClr val="bg1"/>
                          </a:solidFill>
                          <a:latin typeface="+mn-lt"/>
                          <a:ea typeface="+mn-ea"/>
                          <a:cs typeface="+mn-cs"/>
                        </a:rPr>
                        <a:t>نزل من السماء وتجسد من الروح</a:t>
                      </a:r>
                      <a:r>
                        <a:rPr lang="ar-SA" sz="6000" b="1" kern="1200" dirty="0">
                          <a:solidFill>
                            <a:schemeClr val="bg1"/>
                          </a:solidFill>
                          <a:latin typeface="+mn-lt"/>
                          <a:ea typeface="+mn-ea"/>
                          <a:cs typeface="+mn-cs"/>
                        </a:rPr>
                        <a:t> القدس </a:t>
                      </a:r>
                      <a:r>
                        <a:rPr lang="ar-EG" sz="6000" b="1" kern="1200" dirty="0">
                          <a:solidFill>
                            <a:schemeClr val="bg1"/>
                          </a:solidFill>
                          <a:latin typeface="+mn-lt"/>
                          <a:ea typeface="+mn-ea"/>
                          <a:cs typeface="+mn-cs"/>
                        </a:rPr>
                        <a:t>ومن مريم العذراء </a:t>
                      </a:r>
                      <a:r>
                        <a:rPr lang="ar-EG" sz="6000" b="1" kern="1200" dirty="0">
                          <a:solidFill>
                            <a:schemeClr val="bg1"/>
                          </a:solidFill>
                          <a:latin typeface="Garamond" pitchFamily="18" charset="0"/>
                          <a:ea typeface="+mn-ea"/>
                          <a:cs typeface="+mn-cs"/>
                        </a:rPr>
                        <a:t>تأنس</a:t>
                      </a:r>
                      <a:endParaRPr lang="ar-EG" sz="6000" b="1" kern="1200" dirty="0">
                        <a:solidFill>
                          <a:schemeClr val="bg1"/>
                        </a:solidFill>
                        <a:latin typeface="+mn-lt"/>
                        <a:ea typeface="+mn-ea"/>
                        <a:cs typeface="+mj-cs"/>
                      </a:endParaRPr>
                    </a:p>
                  </a:txBody>
                  <a:tcPr anchor="c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271595910"/>
      </p:ext>
    </p:extLst>
  </p:cSld>
  <p:clrMapOvr>
    <a:masterClrMapping/>
  </p:clrMapOvr>
</p:sld>
</file>

<file path=ppt/slides/slide15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dirty="0">
                          <a:solidFill>
                            <a:schemeClr val="bg1"/>
                          </a:solidFill>
                          <a:cs typeface="+mj-cs"/>
                        </a:rPr>
                        <a:t>و صلب عنا على عهد بيلاطس البنطى، تألم وقبر و قام من بين الأموات فى اليوم الثالث كما فى الكتب </a:t>
                      </a:r>
                      <a:endParaRPr lang="en-US" sz="4400" b="1" dirty="0">
                        <a:solidFill>
                          <a:schemeClr val="bg1"/>
                        </a:solidFill>
                        <a:cs typeface="+mj-cs"/>
                      </a:endParaRPr>
                    </a:p>
                  </a:txBody>
                  <a:tcPr anchor="c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459791428"/>
      </p:ext>
    </p:extLst>
  </p:cSld>
  <p:clrMapOvr>
    <a:masterClrMapping/>
  </p:clrMapOvr>
</p:sld>
</file>

<file path=ppt/slides/slide15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6000" b="1" dirty="0">
                          <a:solidFill>
                            <a:schemeClr val="bg1"/>
                          </a:solidFill>
                          <a:cs typeface="+mj-cs"/>
                        </a:rPr>
                        <a:t>و صعد إلى السموات </a:t>
                      </a:r>
                      <a:r>
                        <a:rPr lang="ar-EG" sz="6000" b="1" dirty="0">
                          <a:solidFill>
                            <a:schemeClr val="bg1"/>
                          </a:solidFill>
                          <a:latin typeface="Garamond" pitchFamily="18" charset="0"/>
                          <a:cs typeface="+mj-cs"/>
                        </a:rPr>
                        <a:t>وجلس عن يمين أبيه، </a:t>
                      </a:r>
                      <a:r>
                        <a:rPr lang="ar-EG" sz="6000" b="1" kern="1200" dirty="0">
                          <a:solidFill>
                            <a:schemeClr val="bg1"/>
                          </a:solidFill>
                          <a:latin typeface="Garamond" pitchFamily="18" charset="0"/>
                          <a:ea typeface="+mn-ea"/>
                          <a:cs typeface="+mj-cs"/>
                        </a:rPr>
                        <a:t>وأيضا يأتي فى مجده </a:t>
                      </a:r>
                      <a:endParaRPr lang="ar-EG" sz="6000" b="1" kern="1200" dirty="0">
                        <a:solidFill>
                          <a:schemeClr val="bg1"/>
                        </a:solidFill>
                        <a:latin typeface="+mn-lt"/>
                        <a:ea typeface="+mn-ea"/>
                        <a:cs typeface="+mj-cs"/>
                      </a:endParaRPr>
                    </a:p>
                  </a:txBody>
                  <a:tcPr anchor="c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149658455"/>
      </p:ext>
    </p:extLst>
  </p:cSld>
  <p:clrMapOvr>
    <a:masterClrMapping/>
  </p:clrMapOvr>
</p:sld>
</file>

<file path=ppt/slides/slide15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7200" b="1" kern="1200" dirty="0">
                          <a:solidFill>
                            <a:schemeClr val="bg1"/>
                          </a:solidFill>
                          <a:latin typeface="Garamond" pitchFamily="18" charset="0"/>
                          <a:ea typeface="+mn-ea"/>
                          <a:cs typeface="+mj-cs"/>
                        </a:rPr>
                        <a:t>ليدين ال</a:t>
                      </a:r>
                      <a:r>
                        <a:rPr lang="ar-SA" sz="7200" b="1" kern="1200" dirty="0">
                          <a:solidFill>
                            <a:schemeClr val="bg1"/>
                          </a:solidFill>
                          <a:latin typeface="Garamond" pitchFamily="18" charset="0"/>
                          <a:ea typeface="+mn-ea"/>
                          <a:cs typeface="+mj-cs"/>
                        </a:rPr>
                        <a:t>أ</a:t>
                      </a:r>
                      <a:r>
                        <a:rPr lang="ar-EG" sz="7200" b="1" kern="1200" dirty="0">
                          <a:solidFill>
                            <a:schemeClr val="bg1"/>
                          </a:solidFill>
                          <a:latin typeface="Garamond" pitchFamily="18" charset="0"/>
                          <a:ea typeface="+mn-ea"/>
                          <a:cs typeface="+mj-cs"/>
                        </a:rPr>
                        <a:t>حياء و الأموات الذى ليس لملكه </a:t>
                      </a:r>
                      <a:r>
                        <a:rPr lang="ar-SA" sz="7200" b="1" kern="1200" dirty="0">
                          <a:solidFill>
                            <a:schemeClr val="bg1"/>
                          </a:solidFill>
                          <a:latin typeface="Garamond" pitchFamily="18" charset="0"/>
                          <a:ea typeface="+mn-ea"/>
                          <a:cs typeface="+mj-cs"/>
                        </a:rPr>
                        <a:t>ا</a:t>
                      </a:r>
                      <a:r>
                        <a:rPr lang="ar-EG" sz="7200" b="1" kern="1200" dirty="0">
                          <a:solidFill>
                            <a:schemeClr val="bg1"/>
                          </a:solidFill>
                          <a:latin typeface="Garamond" pitchFamily="18" charset="0"/>
                          <a:ea typeface="+mn-ea"/>
                          <a:cs typeface="+mj-cs"/>
                        </a:rPr>
                        <a:t>نقضاء</a:t>
                      </a:r>
                      <a:endParaRPr lang="ar-EG" sz="7200" b="1" kern="1200" dirty="0">
                        <a:solidFill>
                          <a:schemeClr val="bg1"/>
                        </a:solidFill>
                        <a:latin typeface="+mn-lt"/>
                        <a:ea typeface="+mn-ea"/>
                        <a:cs typeface="+mj-cs"/>
                      </a:endParaRPr>
                    </a:p>
                  </a:txBody>
                  <a:tcPr anchor="c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612195501"/>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3DD6D-22A9-4A87-94A7-4A1495512A92}"/>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43E594FE-3720-4DBD-980B-1780EC541693}"/>
              </a:ext>
            </a:extLst>
          </p:cNvPr>
          <p:cNvSpPr>
            <a:spLocks noGrp="1"/>
          </p:cNvSpPr>
          <p:nvPr>
            <p:ph type="body" sz="quarter" idx="10"/>
          </p:nvPr>
        </p:nvSpPr>
        <p:spPr>
          <a:xfrm>
            <a:off x="0" y="5757129"/>
            <a:ext cx="9144000" cy="1094246"/>
          </a:xfrm>
        </p:spPr>
        <p:txBody>
          <a:bodyPr/>
          <a:lstStyle/>
          <a:p>
            <a:r>
              <a:rPr lang="ar-EG" dirty="0"/>
              <a:t>أفهوأوو إنؤمون هؤو: هيچين إبهو إم إبكاهي: شا إنتيف روت إيه إبشوى: إنتيفتي إمبيف أوطاه.</a:t>
            </a:r>
          </a:p>
        </p:txBody>
      </p:sp>
      <p:sp>
        <p:nvSpPr>
          <p:cNvPr id="4" name="Text Placeholder 3">
            <a:extLst>
              <a:ext uri="{FF2B5EF4-FFF2-40B4-BE49-F238E27FC236}">
                <a16:creationId xmlns:a16="http://schemas.microsoft.com/office/drawing/2014/main" id="{FA778E89-E341-42C6-AEE3-70ECCCB56E08}"/>
              </a:ext>
            </a:extLst>
          </p:cNvPr>
          <p:cNvSpPr>
            <a:spLocks noGrp="1"/>
          </p:cNvSpPr>
          <p:nvPr>
            <p:ph type="body" sz="quarter" idx="11"/>
          </p:nvPr>
        </p:nvSpPr>
        <p:spPr>
          <a:xfrm>
            <a:off x="0" y="3710609"/>
            <a:ext cx="9144000" cy="747091"/>
          </a:xfrm>
        </p:spPr>
        <p:txBody>
          <a:bodyPr/>
          <a:lstStyle/>
          <a:p>
            <a:r>
              <a:rPr lang="ar-EG" sz="3600" dirty="0"/>
              <a:t>أمطرا مطرًا، على وجه الأرض، حتى أنبتت، وأعطت ثمرها.</a:t>
            </a:r>
          </a:p>
        </p:txBody>
      </p:sp>
      <p:sp>
        <p:nvSpPr>
          <p:cNvPr id="5" name="Text Placeholder 4">
            <a:extLst>
              <a:ext uri="{FF2B5EF4-FFF2-40B4-BE49-F238E27FC236}">
                <a16:creationId xmlns:a16="http://schemas.microsoft.com/office/drawing/2014/main" id="{F12A76B6-006E-4CB4-9565-F535A136BDD4}"/>
              </a:ext>
            </a:extLst>
          </p:cNvPr>
          <p:cNvSpPr>
            <a:spLocks noGrp="1"/>
          </p:cNvSpPr>
          <p:nvPr>
            <p:ph type="body" sz="quarter" idx="12"/>
          </p:nvPr>
        </p:nvSpPr>
        <p:spPr>
          <a:xfrm>
            <a:off x="0" y="4457700"/>
            <a:ext cx="9144000" cy="1189740"/>
          </a:xfrm>
        </p:spPr>
        <p:txBody>
          <a:bodyPr/>
          <a:lstStyle/>
          <a:p>
            <a:r>
              <a:rPr lang="en-GB" dirty="0"/>
              <a:t> </a:t>
            </a:r>
            <a:r>
              <a:rPr lang="en-GB" dirty="0" err="1"/>
              <a:t>Afhwou</a:t>
            </a:r>
            <a:r>
              <a:rPr lang="en-GB" dirty="0"/>
              <a:t> `</a:t>
            </a:r>
            <a:r>
              <a:rPr lang="en-GB" dirty="0" err="1"/>
              <a:t>noumounhwou</a:t>
            </a:r>
            <a:r>
              <a:rPr lang="en-GB" dirty="0"/>
              <a:t>@ </a:t>
            </a:r>
            <a:r>
              <a:rPr lang="en-GB" dirty="0" err="1"/>
              <a:t>hijen</a:t>
            </a:r>
            <a:r>
              <a:rPr lang="en-GB" dirty="0"/>
              <a:t> `pho `</a:t>
            </a:r>
            <a:r>
              <a:rPr lang="en-GB" dirty="0" err="1"/>
              <a:t>m`pkahi</a:t>
            </a:r>
            <a:r>
              <a:rPr lang="en-GB" dirty="0"/>
              <a:t>@ </a:t>
            </a:r>
            <a:r>
              <a:rPr lang="en-GB" dirty="0" err="1"/>
              <a:t>sa</a:t>
            </a:r>
            <a:r>
              <a:rPr lang="en-GB" dirty="0"/>
              <a:t> `</a:t>
            </a:r>
            <a:r>
              <a:rPr lang="en-GB" dirty="0" err="1"/>
              <a:t>ntefrwt</a:t>
            </a:r>
            <a:r>
              <a:rPr lang="en-GB" dirty="0"/>
              <a:t> `</a:t>
            </a:r>
            <a:r>
              <a:rPr lang="en-GB" dirty="0" err="1"/>
              <a:t>e`pswi</a:t>
            </a:r>
            <a:r>
              <a:rPr lang="en-GB" dirty="0"/>
              <a:t>@ `</a:t>
            </a:r>
            <a:r>
              <a:rPr lang="en-GB" dirty="0" err="1"/>
              <a:t>ntef</a:t>
            </a:r>
            <a:r>
              <a:rPr lang="en-GB" dirty="0"/>
              <a:t>] `</a:t>
            </a:r>
            <a:r>
              <a:rPr lang="en-GB" dirty="0" err="1"/>
              <a:t>mpefoutah</a:t>
            </a:r>
            <a:r>
              <a:rPr lang="en-GB" dirty="0"/>
              <a:t>.</a:t>
            </a:r>
          </a:p>
        </p:txBody>
      </p:sp>
    </p:spTree>
    <p:extLst>
      <p:ext uri="{BB962C8B-B14F-4D97-AF65-F5344CB8AC3E}">
        <p14:creationId xmlns:p14="http://schemas.microsoft.com/office/powerpoint/2010/main" val="946669800"/>
      </p:ext>
    </p:extLst>
  </p:cSld>
  <p:clrMapOvr>
    <a:masterClrMapping/>
  </p:clrMapOvr>
</p:sld>
</file>

<file path=ppt/slides/slide15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400" b="1" dirty="0">
                          <a:solidFill>
                            <a:schemeClr val="bg1"/>
                          </a:solidFill>
                          <a:cs typeface="+mj-cs"/>
                        </a:rPr>
                        <a:t>نعم نؤمن بالروح القدس الرب المح</a:t>
                      </a:r>
                      <a:r>
                        <a:rPr lang="ar-SA" sz="5400" b="1" dirty="0">
                          <a:solidFill>
                            <a:schemeClr val="bg1"/>
                          </a:solidFill>
                          <a:cs typeface="+mj-cs"/>
                        </a:rPr>
                        <a:t>ي</a:t>
                      </a:r>
                      <a:r>
                        <a:rPr lang="ar-EG" sz="5400" b="1" dirty="0">
                          <a:solidFill>
                            <a:schemeClr val="bg1"/>
                          </a:solidFill>
                          <a:cs typeface="+mj-cs"/>
                        </a:rPr>
                        <a:t> المنبثق من الآب . </a:t>
                      </a:r>
                      <a:endParaRPr lang="ar-EG" sz="5400" b="1" kern="1200" dirty="0">
                        <a:solidFill>
                          <a:schemeClr val="bg1"/>
                        </a:solidFill>
                        <a:latin typeface="+mn-lt"/>
                        <a:ea typeface="+mn-ea"/>
                        <a:cs typeface="+mj-cs"/>
                      </a:endParaRPr>
                    </a:p>
                  </a:txBody>
                  <a:tcPr anchor="c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666995279"/>
      </p:ext>
    </p:extLst>
  </p:cSld>
  <p:clrMapOvr>
    <a:masterClrMapping/>
  </p:clrMapOvr>
</p:sld>
</file>

<file path=ppt/slides/slide15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6600" b="1" kern="1200" dirty="0">
                          <a:solidFill>
                            <a:schemeClr val="bg1"/>
                          </a:solidFill>
                          <a:latin typeface="+mn-lt"/>
                          <a:ea typeface="+mn-ea"/>
                          <a:cs typeface="+mj-cs"/>
                        </a:rPr>
                        <a:t>نسجد له ونمجده مع الآب والابن، الناطق في الأنبياء</a:t>
                      </a:r>
                    </a:p>
                  </a:txBody>
                  <a:tcPr anchor="c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373050198"/>
      </p:ext>
    </p:extLst>
  </p:cSld>
  <p:clrMapOvr>
    <a:masterClrMapping/>
  </p:clrMapOvr>
</p:sld>
</file>

<file path=ppt/slides/slide15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400" b="1" dirty="0">
                          <a:solidFill>
                            <a:schemeClr val="bg1"/>
                          </a:solidFill>
                          <a:cs typeface="+mj-cs"/>
                        </a:rPr>
                        <a:t>وبكنيسة واحدة مقدسة جامعة رسولية، ونعترف بمعمودية واحدة لمغفرة الخطايا</a:t>
                      </a:r>
                      <a:endParaRPr lang="ar-EG" sz="5400" b="1" kern="1200" dirty="0">
                        <a:solidFill>
                          <a:schemeClr val="bg1"/>
                        </a:solidFill>
                        <a:latin typeface="+mn-lt"/>
                        <a:ea typeface="+mn-ea"/>
                        <a:cs typeface="+mj-cs"/>
                      </a:endParaRPr>
                    </a:p>
                  </a:txBody>
                  <a:tcPr anchor="c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706272373"/>
      </p:ext>
    </p:extLst>
  </p:cSld>
  <p:clrMapOvr>
    <a:masterClrMapping/>
  </p:clrMapOvr>
</p:sld>
</file>

<file path=ppt/slides/slide15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8000" b="1" dirty="0">
                          <a:solidFill>
                            <a:schemeClr val="bg1"/>
                          </a:solidFill>
                          <a:cs typeface="+mj-cs"/>
                        </a:rPr>
                        <a:t>وننتظر قيامة الأموات وحي</a:t>
                      </a:r>
                      <a:r>
                        <a:rPr lang="ar-SA" sz="8000" b="1" dirty="0">
                          <a:solidFill>
                            <a:schemeClr val="bg1"/>
                          </a:solidFill>
                          <a:cs typeface="+mj-cs"/>
                        </a:rPr>
                        <a:t>ا</a:t>
                      </a:r>
                      <a:r>
                        <a:rPr lang="ar-EG" sz="8000" b="1" dirty="0">
                          <a:solidFill>
                            <a:schemeClr val="bg1"/>
                          </a:solidFill>
                          <a:cs typeface="+mj-cs"/>
                        </a:rPr>
                        <a:t>ة الدهرالآتي. آمين</a:t>
                      </a:r>
                      <a:r>
                        <a:rPr lang="ar-EG" sz="8000" b="1" dirty="0">
                          <a:solidFill>
                            <a:schemeClr val="bg1"/>
                          </a:solidFill>
                          <a:latin typeface="Garamond" pitchFamily="18" charset="0"/>
                          <a:cs typeface="+mj-cs"/>
                        </a:rPr>
                        <a:t> </a:t>
                      </a:r>
                      <a:endParaRPr lang="en-US" sz="8000" b="1" dirty="0">
                        <a:solidFill>
                          <a:schemeClr val="bg1"/>
                        </a:solidFill>
                        <a:latin typeface="Garamond" pitchFamily="18" charset="0"/>
                        <a:cs typeface="+mj-cs"/>
                      </a:endParaRPr>
                    </a:p>
                  </a:txBody>
                  <a:tcPr anchor="c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66984919"/>
      </p:ext>
    </p:extLst>
  </p:cSld>
  <p:clrMapOvr>
    <a:masterClrMapping/>
  </p:clrMapOvr>
</p:sld>
</file>

<file path=ppt/slides/slide15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F0196D8-2AD4-4B39-A8BB-160330733699}"/>
              </a:ext>
            </a:extLst>
          </p:cNvPr>
          <p:cNvSpPr>
            <a:spLocks noGrp="1"/>
          </p:cNvSpPr>
          <p:nvPr>
            <p:ph type="ctrTitle"/>
          </p:nvPr>
        </p:nvSpPr>
        <p:spPr/>
        <p:txBody>
          <a:bodyPr/>
          <a:lstStyle/>
          <a:p>
            <a:r>
              <a:rPr lang="ar-EG" sz="4400" dirty="0"/>
              <a:t>يارب إرحم (3)، </a:t>
            </a:r>
            <a:r>
              <a:rPr kumimoji="0" lang="ar-SA" sz="4400" b="1" i="0" u="none" strike="noStrike" cap="none" normalizeH="0" baseline="0" dirty="0">
                <a:ln>
                  <a:noFill/>
                </a:ln>
                <a:solidFill>
                  <a:schemeClr val="bg1"/>
                </a:solidFill>
                <a:effectLst/>
                <a:latin typeface="Times New Roman" pitchFamily="18" charset="0"/>
                <a:cs typeface="Times New Roman" pitchFamily="18" charset="0"/>
              </a:rPr>
              <a:t>ياالله ارحمنا</a:t>
            </a:r>
            <a:endParaRPr lang="en-GB" sz="4400" dirty="0"/>
          </a:p>
        </p:txBody>
      </p:sp>
      <p:sp>
        <p:nvSpPr>
          <p:cNvPr id="5" name="Text Placeholder 4">
            <a:extLst>
              <a:ext uri="{FF2B5EF4-FFF2-40B4-BE49-F238E27FC236}">
                <a16:creationId xmlns:a16="http://schemas.microsoft.com/office/drawing/2014/main" id="{DCEE095F-AB55-4138-A60B-7FD2410CC53B}"/>
              </a:ext>
            </a:extLst>
          </p:cNvPr>
          <p:cNvSpPr>
            <a:spLocks noGrp="1"/>
          </p:cNvSpPr>
          <p:nvPr>
            <p:ph type="body" sz="quarter" idx="12"/>
          </p:nvPr>
        </p:nvSpPr>
        <p:spPr/>
        <p:txBody>
          <a:bodyPr/>
          <a:lstStyle/>
          <a:p>
            <a:pPr rtl="0"/>
            <a:r>
              <a:rPr kumimoji="0" lang="sq-AL" sz="4400" b="0" i="0" u="none" strike="noStrike" kern="1200" cap="none" spc="0" normalizeH="0" baseline="0" noProof="0" dirty="0">
                <a:ln>
                  <a:noFill/>
                </a:ln>
                <a:solidFill>
                  <a:srgbClr val="FFC000"/>
                </a:solidFill>
                <a:effectLst/>
                <a:uLnTx/>
                <a:uFillTx/>
                <a:latin typeface="CS New Athanasius" panose="020B0500000000000000" pitchFamily="34" charset="0"/>
                <a:ea typeface="+mn-ea"/>
                <a:cs typeface="Times New Roman" pitchFamily="18" charset="0"/>
              </a:rPr>
              <a:t>Kurie `ele`ycon</a:t>
            </a:r>
            <a:r>
              <a:rPr kumimoji="0" lang="ar-EG" sz="4400" b="0" i="0" u="none" strike="noStrike" kern="1200" cap="none" spc="0" normalizeH="0" baseline="0" noProof="0" dirty="0">
                <a:ln>
                  <a:noFill/>
                </a:ln>
                <a:solidFill>
                  <a:srgbClr val="FFC000"/>
                </a:solidFill>
                <a:effectLst/>
                <a:uLnTx/>
                <a:uFillTx/>
                <a:latin typeface="CS New Athanasius" panose="020B0500000000000000" pitchFamily="34" charset="0"/>
                <a:ea typeface="+mn-ea"/>
                <a:cs typeface="Times New Roman" pitchFamily="18" charset="0"/>
              </a:rPr>
              <a:t> </a:t>
            </a:r>
            <a:r>
              <a:rPr kumimoji="0" lang="sq-AL" sz="4400" b="0" i="0" u="none" strike="noStrike" kern="1200" cap="none" spc="0" normalizeH="0" baseline="0" noProof="0" dirty="0">
                <a:ln>
                  <a:noFill/>
                </a:ln>
                <a:solidFill>
                  <a:srgbClr val="FFC000"/>
                </a:solidFill>
                <a:effectLst/>
                <a:uLnTx/>
                <a:uFillTx/>
                <a:latin typeface="CS New Athanasius" panose="020B0500000000000000" pitchFamily="34" charset="0"/>
                <a:ea typeface="+mn-ea"/>
                <a:cs typeface="Times New Roman" pitchFamily="18" charset="0"/>
              </a:rPr>
              <a:t>(</a:t>
            </a:r>
            <a:r>
              <a:rPr kumimoji="0" lang="en-US" sz="4400" b="0" i="0" u="none" strike="noStrike" kern="1200" cap="none" spc="0" normalizeH="0" baseline="0" noProof="0" dirty="0">
                <a:ln>
                  <a:noFill/>
                </a:ln>
                <a:solidFill>
                  <a:srgbClr val="FFC000"/>
                </a:solidFill>
                <a:effectLst/>
                <a:uLnTx/>
                <a:uFillTx/>
                <a:latin typeface="CS New Athanasius" panose="020B0500000000000000" pitchFamily="34" charset="0"/>
                <a:ea typeface="+mn-ea"/>
                <a:cs typeface="Times New Roman" pitchFamily="18" charset="0"/>
              </a:rPr>
              <a:t>=g</a:t>
            </a:r>
            <a:r>
              <a:rPr kumimoji="0" lang="sq-AL" sz="4400" b="0" i="0" u="none" strike="noStrike" kern="1200" cap="none" spc="0" normalizeH="0" baseline="0" noProof="0" dirty="0">
                <a:ln>
                  <a:noFill/>
                </a:ln>
                <a:solidFill>
                  <a:srgbClr val="FFC000"/>
                </a:solidFill>
                <a:effectLst/>
                <a:uLnTx/>
                <a:uFillTx/>
                <a:latin typeface="CS New Athanasius" panose="020B0500000000000000" pitchFamily="34" charset="0"/>
                <a:ea typeface="+mn-ea"/>
                <a:cs typeface="Times New Roman" pitchFamily="18" charset="0"/>
              </a:rPr>
              <a:t>)</a:t>
            </a:r>
            <a:r>
              <a:rPr kumimoji="0" lang="ar-EG" sz="4400" b="0" i="0" u="none" strike="noStrike" kern="1200" cap="none" spc="0" normalizeH="0" baseline="0" noProof="0" dirty="0">
                <a:ln>
                  <a:noFill/>
                </a:ln>
                <a:solidFill>
                  <a:srgbClr val="FFC000"/>
                </a:solidFill>
                <a:effectLst/>
                <a:uLnTx/>
                <a:uFillTx/>
                <a:latin typeface="CS New Athanasius" panose="020B0500000000000000" pitchFamily="34" charset="0"/>
                <a:ea typeface="+mn-ea"/>
                <a:cs typeface="Times New Roman" pitchFamily="18" charset="0"/>
              </a:rPr>
              <a:t> </a:t>
            </a:r>
            <a:r>
              <a:rPr lang="en-US" sz="4400" b="0" dirty="0">
                <a:cs typeface="Times New Roman" pitchFamily="18" charset="0"/>
              </a:rPr>
              <a:t> @ </a:t>
            </a:r>
            <a:r>
              <a:rPr lang="en-US" sz="4400" b="0" dirty="0" err="1">
                <a:cs typeface="Times New Roman" pitchFamily="18" charset="0"/>
              </a:rPr>
              <a:t>Vnou</a:t>
            </a:r>
            <a:r>
              <a:rPr lang="en-US" sz="4400" b="0" dirty="0">
                <a:cs typeface="Times New Roman" pitchFamily="18" charset="0"/>
              </a:rPr>
              <a:t>] </a:t>
            </a:r>
            <a:r>
              <a:rPr lang="en-US" sz="4400" b="0" dirty="0" err="1">
                <a:cs typeface="Times New Roman" pitchFamily="18" charset="0"/>
              </a:rPr>
              <a:t>nai</a:t>
            </a:r>
            <a:r>
              <a:rPr lang="en-US" sz="4400" b="0" dirty="0">
                <a:cs typeface="Times New Roman" pitchFamily="18" charset="0"/>
              </a:rPr>
              <a:t> nan.</a:t>
            </a:r>
            <a:endParaRPr lang="en-GB" dirty="0"/>
          </a:p>
        </p:txBody>
      </p:sp>
      <p:sp>
        <p:nvSpPr>
          <p:cNvPr id="6" name="Text Placeholder 5">
            <a:extLst>
              <a:ext uri="{FF2B5EF4-FFF2-40B4-BE49-F238E27FC236}">
                <a16:creationId xmlns:a16="http://schemas.microsoft.com/office/drawing/2014/main" id="{89D19366-49B9-459E-8C97-7C3164BDF21C}"/>
              </a:ext>
            </a:extLst>
          </p:cNvPr>
          <p:cNvSpPr>
            <a:spLocks noGrp="1"/>
          </p:cNvSpPr>
          <p:nvPr>
            <p:ph type="body" sz="quarter" idx="13"/>
          </p:nvPr>
        </p:nvSpPr>
        <p:spPr/>
        <p:txBody>
          <a:bodyPr/>
          <a:lstStyle/>
          <a:p>
            <a:r>
              <a:rPr lang="ar-EG" dirty="0"/>
              <a:t>كيريى ليسون (3) : </a:t>
            </a:r>
            <a:r>
              <a:rPr kumimoji="0" lang="ar-EG" sz="4000" b="1" i="0" u="none" strike="noStrike" cap="none" normalizeH="0" baseline="0" dirty="0">
                <a:ln>
                  <a:noFill/>
                </a:ln>
                <a:solidFill>
                  <a:schemeClr val="bg1"/>
                </a:solidFill>
                <a:effectLst/>
                <a:latin typeface="Times New Roman" pitchFamily="18" charset="0"/>
                <a:cs typeface="Times New Roman" pitchFamily="18" charset="0"/>
              </a:rPr>
              <a:t>إفنوتى ناى نان</a:t>
            </a:r>
            <a:endParaRPr kumimoji="0" lang="en-US" sz="4000" b="1" i="0" u="none" strike="noStrike" cap="none" normalizeH="0" baseline="0" dirty="0">
              <a:ln>
                <a:noFill/>
              </a:ln>
              <a:solidFill>
                <a:schemeClr val="bg1"/>
              </a:solidFill>
              <a:effectLst/>
              <a:latin typeface="Times New Roman" pitchFamily="18" charset="0"/>
              <a:cs typeface="Times New Roman" pitchFamily="18" charset="0"/>
            </a:endParaRPr>
          </a:p>
        </p:txBody>
      </p:sp>
    </p:spTree>
    <p:extLst>
      <p:ext uri="{BB962C8B-B14F-4D97-AF65-F5344CB8AC3E}">
        <p14:creationId xmlns:p14="http://schemas.microsoft.com/office/powerpoint/2010/main" val="1039196881"/>
      </p:ext>
    </p:extLst>
  </p:cSld>
  <p:clrMapOvr>
    <a:masterClrMapping/>
  </p:clrMapOvr>
</p:sld>
</file>

<file path=ppt/slides/slide15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F0196D8-2AD4-4B39-A8BB-160330733699}"/>
              </a:ext>
            </a:extLst>
          </p:cNvPr>
          <p:cNvSpPr>
            <a:spLocks noGrp="1"/>
          </p:cNvSpPr>
          <p:nvPr>
            <p:ph type="ctrTitle"/>
          </p:nvPr>
        </p:nvSpPr>
        <p:spPr>
          <a:xfrm>
            <a:off x="0" y="4436303"/>
            <a:ext cx="9120809" cy="798306"/>
          </a:xfrm>
        </p:spPr>
        <p:txBody>
          <a:bodyPr/>
          <a:lstStyle/>
          <a:p>
            <a:r>
              <a:rPr lang="ar-EG" sz="4400" dirty="0"/>
              <a:t>يارب إرحم (3)، </a:t>
            </a:r>
            <a:r>
              <a:rPr kumimoji="0" lang="ar-SA" sz="4400" b="1" i="0" u="none" strike="noStrike" cap="none" normalizeH="0" baseline="0" dirty="0">
                <a:ln>
                  <a:noFill/>
                </a:ln>
                <a:solidFill>
                  <a:schemeClr val="bg1"/>
                </a:solidFill>
                <a:effectLst/>
                <a:latin typeface="Times New Roman" pitchFamily="18" charset="0"/>
                <a:cs typeface="Times New Roman" pitchFamily="18" charset="0"/>
              </a:rPr>
              <a:t>ياالله اسمعنا</a:t>
            </a:r>
            <a:endParaRPr lang="en-GB" sz="4400" dirty="0"/>
          </a:p>
        </p:txBody>
      </p:sp>
      <p:sp>
        <p:nvSpPr>
          <p:cNvPr id="5" name="Text Placeholder 4">
            <a:extLst>
              <a:ext uri="{FF2B5EF4-FFF2-40B4-BE49-F238E27FC236}">
                <a16:creationId xmlns:a16="http://schemas.microsoft.com/office/drawing/2014/main" id="{DCEE095F-AB55-4138-A60B-7FD2410CC53B}"/>
              </a:ext>
            </a:extLst>
          </p:cNvPr>
          <p:cNvSpPr>
            <a:spLocks noGrp="1"/>
          </p:cNvSpPr>
          <p:nvPr>
            <p:ph type="body" sz="quarter" idx="12"/>
          </p:nvPr>
        </p:nvSpPr>
        <p:spPr>
          <a:xfrm>
            <a:off x="1" y="5234608"/>
            <a:ext cx="9143999" cy="825085"/>
          </a:xfrm>
        </p:spPr>
        <p:txBody>
          <a:bodyPr/>
          <a:lstStyle/>
          <a:p>
            <a:pPr rtl="0"/>
            <a:r>
              <a:rPr kumimoji="0" lang="sq-AL" sz="4400" b="0" i="0" u="none" strike="noStrike" kern="1200" cap="none" spc="0" normalizeH="0" baseline="0" noProof="0" dirty="0">
                <a:ln>
                  <a:noFill/>
                </a:ln>
                <a:solidFill>
                  <a:srgbClr val="FFC000"/>
                </a:solidFill>
                <a:effectLst/>
                <a:uLnTx/>
                <a:uFillTx/>
                <a:latin typeface="CS New Athanasius" panose="020B0500000000000000" pitchFamily="34" charset="0"/>
                <a:ea typeface="+mn-ea"/>
                <a:cs typeface="Times New Roman" pitchFamily="18" charset="0"/>
              </a:rPr>
              <a:t>Kurie `ele`ycon</a:t>
            </a:r>
            <a:r>
              <a:rPr kumimoji="0" lang="ar-EG" sz="4400" b="0" i="0" u="none" strike="noStrike" kern="1200" cap="none" spc="0" normalizeH="0" baseline="0" noProof="0" dirty="0">
                <a:ln>
                  <a:noFill/>
                </a:ln>
                <a:solidFill>
                  <a:srgbClr val="FFC000"/>
                </a:solidFill>
                <a:effectLst/>
                <a:uLnTx/>
                <a:uFillTx/>
                <a:latin typeface="CS New Athanasius" panose="020B0500000000000000" pitchFamily="34" charset="0"/>
                <a:ea typeface="+mn-ea"/>
                <a:cs typeface="Times New Roman" pitchFamily="18" charset="0"/>
              </a:rPr>
              <a:t> </a:t>
            </a:r>
            <a:r>
              <a:rPr kumimoji="0" lang="sq-AL" sz="4400" b="0" i="0" u="none" strike="noStrike" kern="1200" cap="none" spc="0" normalizeH="0" baseline="0" noProof="0" dirty="0">
                <a:ln>
                  <a:noFill/>
                </a:ln>
                <a:solidFill>
                  <a:srgbClr val="FFC000"/>
                </a:solidFill>
                <a:effectLst/>
                <a:uLnTx/>
                <a:uFillTx/>
                <a:latin typeface="CS New Athanasius" panose="020B0500000000000000" pitchFamily="34" charset="0"/>
                <a:ea typeface="+mn-ea"/>
                <a:cs typeface="Times New Roman" pitchFamily="18" charset="0"/>
              </a:rPr>
              <a:t>(</a:t>
            </a:r>
            <a:r>
              <a:rPr kumimoji="0" lang="en-US" sz="4400" b="0" i="0" u="none" strike="noStrike" kern="1200" cap="none" spc="0" normalizeH="0" baseline="0" noProof="0" dirty="0">
                <a:ln>
                  <a:noFill/>
                </a:ln>
                <a:solidFill>
                  <a:srgbClr val="FFC000"/>
                </a:solidFill>
                <a:effectLst/>
                <a:uLnTx/>
                <a:uFillTx/>
                <a:latin typeface="CS New Athanasius" panose="020B0500000000000000" pitchFamily="34" charset="0"/>
                <a:ea typeface="+mn-ea"/>
                <a:cs typeface="Times New Roman" pitchFamily="18" charset="0"/>
              </a:rPr>
              <a:t>=g</a:t>
            </a:r>
            <a:r>
              <a:rPr kumimoji="0" lang="sq-AL" sz="4400" b="0" i="0" u="none" strike="noStrike" kern="1200" cap="none" spc="0" normalizeH="0" baseline="0" noProof="0" dirty="0">
                <a:ln>
                  <a:noFill/>
                </a:ln>
                <a:solidFill>
                  <a:srgbClr val="FFC000"/>
                </a:solidFill>
                <a:effectLst/>
                <a:uLnTx/>
                <a:uFillTx/>
                <a:latin typeface="CS New Athanasius" panose="020B0500000000000000" pitchFamily="34" charset="0"/>
                <a:ea typeface="+mn-ea"/>
                <a:cs typeface="Times New Roman" pitchFamily="18" charset="0"/>
              </a:rPr>
              <a:t>)</a:t>
            </a:r>
            <a:r>
              <a:rPr kumimoji="0" lang="ar-EG" sz="4400" b="0" i="0" u="none" strike="noStrike" kern="1200" cap="none" spc="0" normalizeH="0" baseline="0" noProof="0" dirty="0">
                <a:ln>
                  <a:noFill/>
                </a:ln>
                <a:solidFill>
                  <a:srgbClr val="FFC000"/>
                </a:solidFill>
                <a:effectLst/>
                <a:uLnTx/>
                <a:uFillTx/>
                <a:latin typeface="CS New Athanasius" panose="020B0500000000000000" pitchFamily="34" charset="0"/>
                <a:ea typeface="+mn-ea"/>
                <a:cs typeface="Times New Roman" pitchFamily="18" charset="0"/>
              </a:rPr>
              <a:t> </a:t>
            </a:r>
            <a:r>
              <a:rPr lang="en-US" sz="4400" b="0" dirty="0">
                <a:cs typeface="Times New Roman" pitchFamily="18" charset="0"/>
              </a:rPr>
              <a:t> @ </a:t>
            </a:r>
            <a:r>
              <a:rPr lang="en-US" sz="4400" b="0" dirty="0" err="1">
                <a:cs typeface="Times New Roman" pitchFamily="18" charset="0"/>
              </a:rPr>
              <a:t>Vnou</a:t>
            </a:r>
            <a:r>
              <a:rPr lang="en-US" sz="4400" b="0" dirty="0">
                <a:cs typeface="Times New Roman" pitchFamily="18" charset="0"/>
              </a:rPr>
              <a:t>] </a:t>
            </a:r>
            <a:r>
              <a:rPr lang="en-US" sz="4400" b="0" dirty="0" err="1">
                <a:cs typeface="Times New Roman" pitchFamily="18" charset="0"/>
              </a:rPr>
              <a:t>cwtem</a:t>
            </a:r>
            <a:r>
              <a:rPr lang="en-US" sz="4400" b="0" dirty="0">
                <a:cs typeface="Times New Roman" pitchFamily="18" charset="0"/>
              </a:rPr>
              <a:t> `</a:t>
            </a:r>
            <a:r>
              <a:rPr lang="en-US" sz="4400" b="0" dirty="0" err="1">
                <a:cs typeface="Times New Roman" pitchFamily="18" charset="0"/>
              </a:rPr>
              <a:t>eron</a:t>
            </a:r>
            <a:endParaRPr lang="en-GB" dirty="0"/>
          </a:p>
        </p:txBody>
      </p:sp>
      <p:sp>
        <p:nvSpPr>
          <p:cNvPr id="6" name="Text Placeholder 5">
            <a:extLst>
              <a:ext uri="{FF2B5EF4-FFF2-40B4-BE49-F238E27FC236}">
                <a16:creationId xmlns:a16="http://schemas.microsoft.com/office/drawing/2014/main" id="{89D19366-49B9-459E-8C97-7C3164BDF21C}"/>
              </a:ext>
            </a:extLst>
          </p:cNvPr>
          <p:cNvSpPr>
            <a:spLocks noGrp="1"/>
          </p:cNvSpPr>
          <p:nvPr>
            <p:ph type="body" sz="quarter" idx="13"/>
          </p:nvPr>
        </p:nvSpPr>
        <p:spPr/>
        <p:txBody>
          <a:bodyPr/>
          <a:lstStyle/>
          <a:p>
            <a:r>
              <a:rPr lang="ar-EG" dirty="0"/>
              <a:t>كيريى ليسون (3) : </a:t>
            </a:r>
            <a:r>
              <a:rPr kumimoji="0" lang="ar-EG" sz="4000" b="1" i="0" u="none" strike="noStrike" cap="none" normalizeH="0" baseline="0" dirty="0">
                <a:ln>
                  <a:noFill/>
                </a:ln>
                <a:solidFill>
                  <a:schemeClr val="bg1"/>
                </a:solidFill>
                <a:effectLst/>
                <a:latin typeface="Times New Roman" pitchFamily="18" charset="0"/>
                <a:cs typeface="Times New Roman" pitchFamily="18" charset="0"/>
              </a:rPr>
              <a:t>إفنوتى سوتيم ايرون</a:t>
            </a:r>
          </a:p>
        </p:txBody>
      </p:sp>
    </p:spTree>
    <p:extLst>
      <p:ext uri="{BB962C8B-B14F-4D97-AF65-F5344CB8AC3E}">
        <p14:creationId xmlns:p14="http://schemas.microsoft.com/office/powerpoint/2010/main" val="2833306169"/>
      </p:ext>
    </p:extLst>
  </p:cSld>
  <p:clrMapOvr>
    <a:masterClrMapping/>
  </p:clrMapOvr>
</p:sld>
</file>

<file path=ppt/slides/slide15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F0196D8-2AD4-4B39-A8BB-160330733699}"/>
              </a:ext>
            </a:extLst>
          </p:cNvPr>
          <p:cNvSpPr>
            <a:spLocks noGrp="1"/>
          </p:cNvSpPr>
          <p:nvPr>
            <p:ph type="ctrTitle"/>
          </p:nvPr>
        </p:nvSpPr>
        <p:spPr>
          <a:xfrm>
            <a:off x="0" y="4436302"/>
            <a:ext cx="9144000" cy="798306"/>
          </a:xfrm>
        </p:spPr>
        <p:txBody>
          <a:bodyPr anchor="b"/>
          <a:lstStyle/>
          <a:p>
            <a:r>
              <a:rPr lang="ar-EG" sz="4400" dirty="0"/>
              <a:t>يارب إرحم (3)، </a:t>
            </a:r>
            <a:r>
              <a:rPr kumimoji="0" lang="ar-SA" sz="4400" b="1" i="0" u="none" strike="noStrike" cap="none" normalizeH="0" baseline="0" dirty="0">
                <a:ln>
                  <a:noFill/>
                </a:ln>
                <a:solidFill>
                  <a:schemeClr val="bg1"/>
                </a:solidFill>
                <a:effectLst/>
                <a:latin typeface="Times New Roman" pitchFamily="18" charset="0"/>
                <a:cs typeface="Times New Roman" pitchFamily="18" charset="0"/>
              </a:rPr>
              <a:t>يا الله أُنظر إلينا</a:t>
            </a:r>
            <a:endParaRPr lang="en-GB" sz="4400" dirty="0"/>
          </a:p>
        </p:txBody>
      </p:sp>
      <p:sp>
        <p:nvSpPr>
          <p:cNvPr id="5" name="Text Placeholder 4">
            <a:extLst>
              <a:ext uri="{FF2B5EF4-FFF2-40B4-BE49-F238E27FC236}">
                <a16:creationId xmlns:a16="http://schemas.microsoft.com/office/drawing/2014/main" id="{DCEE095F-AB55-4138-A60B-7FD2410CC53B}"/>
              </a:ext>
            </a:extLst>
          </p:cNvPr>
          <p:cNvSpPr>
            <a:spLocks noGrp="1"/>
          </p:cNvSpPr>
          <p:nvPr>
            <p:ph type="body" sz="quarter" idx="12"/>
          </p:nvPr>
        </p:nvSpPr>
        <p:spPr>
          <a:xfrm>
            <a:off x="1" y="5234608"/>
            <a:ext cx="9143999" cy="825085"/>
          </a:xfrm>
        </p:spPr>
        <p:txBody>
          <a:bodyPr/>
          <a:lstStyle/>
          <a:p>
            <a:pPr rtl="0"/>
            <a:r>
              <a:rPr kumimoji="0" lang="sq-AL" sz="4400" b="0" i="0" u="none" strike="noStrike" kern="1200" cap="none" spc="0" normalizeH="0" baseline="0" noProof="0" dirty="0">
                <a:ln>
                  <a:noFill/>
                </a:ln>
                <a:solidFill>
                  <a:srgbClr val="FFC000"/>
                </a:solidFill>
                <a:effectLst/>
                <a:uLnTx/>
                <a:uFillTx/>
                <a:latin typeface="CS New Athanasius" panose="020B0500000000000000" pitchFamily="34" charset="0"/>
                <a:ea typeface="+mn-ea"/>
                <a:cs typeface="Times New Roman" pitchFamily="18" charset="0"/>
              </a:rPr>
              <a:t>Kurie `ele`ycon</a:t>
            </a:r>
            <a:r>
              <a:rPr kumimoji="0" lang="ar-EG" sz="4400" b="0" i="0" u="none" strike="noStrike" kern="1200" cap="none" spc="0" normalizeH="0" baseline="0" noProof="0" dirty="0">
                <a:ln>
                  <a:noFill/>
                </a:ln>
                <a:solidFill>
                  <a:srgbClr val="FFC000"/>
                </a:solidFill>
                <a:effectLst/>
                <a:uLnTx/>
                <a:uFillTx/>
                <a:latin typeface="CS New Athanasius" panose="020B0500000000000000" pitchFamily="34" charset="0"/>
                <a:ea typeface="+mn-ea"/>
                <a:cs typeface="Times New Roman" pitchFamily="18" charset="0"/>
              </a:rPr>
              <a:t> </a:t>
            </a:r>
            <a:r>
              <a:rPr kumimoji="0" lang="sq-AL" sz="4400" b="0" i="0" u="none" strike="noStrike" kern="1200" cap="none" spc="0" normalizeH="0" baseline="0" noProof="0" dirty="0">
                <a:ln>
                  <a:noFill/>
                </a:ln>
                <a:solidFill>
                  <a:srgbClr val="FFC000"/>
                </a:solidFill>
                <a:effectLst/>
                <a:uLnTx/>
                <a:uFillTx/>
                <a:latin typeface="CS New Athanasius" panose="020B0500000000000000" pitchFamily="34" charset="0"/>
                <a:ea typeface="+mn-ea"/>
                <a:cs typeface="Times New Roman" pitchFamily="18" charset="0"/>
              </a:rPr>
              <a:t>(</a:t>
            </a:r>
            <a:r>
              <a:rPr kumimoji="0" lang="en-US" sz="4400" b="0" i="0" u="none" strike="noStrike" kern="1200" cap="none" spc="0" normalizeH="0" baseline="0" noProof="0" dirty="0">
                <a:ln>
                  <a:noFill/>
                </a:ln>
                <a:solidFill>
                  <a:srgbClr val="FFC000"/>
                </a:solidFill>
                <a:effectLst/>
                <a:uLnTx/>
                <a:uFillTx/>
                <a:latin typeface="CS New Athanasius" panose="020B0500000000000000" pitchFamily="34" charset="0"/>
                <a:ea typeface="+mn-ea"/>
                <a:cs typeface="Times New Roman" pitchFamily="18" charset="0"/>
              </a:rPr>
              <a:t>=g</a:t>
            </a:r>
            <a:r>
              <a:rPr kumimoji="0" lang="sq-AL" sz="4400" b="0" i="0" u="none" strike="noStrike" kern="1200" cap="none" spc="0" normalizeH="0" baseline="0" noProof="0" dirty="0">
                <a:ln>
                  <a:noFill/>
                </a:ln>
                <a:solidFill>
                  <a:srgbClr val="FFC000"/>
                </a:solidFill>
                <a:effectLst/>
                <a:uLnTx/>
                <a:uFillTx/>
                <a:latin typeface="CS New Athanasius" panose="020B0500000000000000" pitchFamily="34" charset="0"/>
                <a:ea typeface="+mn-ea"/>
                <a:cs typeface="Times New Roman" pitchFamily="18" charset="0"/>
              </a:rPr>
              <a:t>)</a:t>
            </a:r>
            <a:r>
              <a:rPr kumimoji="0" lang="ar-EG" sz="4400" b="0" i="0" u="none" strike="noStrike" kern="1200" cap="none" spc="0" normalizeH="0" baseline="0" noProof="0" dirty="0">
                <a:ln>
                  <a:noFill/>
                </a:ln>
                <a:solidFill>
                  <a:srgbClr val="FFC000"/>
                </a:solidFill>
                <a:effectLst/>
                <a:uLnTx/>
                <a:uFillTx/>
                <a:latin typeface="CS New Athanasius" panose="020B0500000000000000" pitchFamily="34" charset="0"/>
                <a:ea typeface="+mn-ea"/>
                <a:cs typeface="Times New Roman" pitchFamily="18" charset="0"/>
              </a:rPr>
              <a:t> </a:t>
            </a:r>
            <a:r>
              <a:rPr lang="en-US" sz="4400" b="0" dirty="0">
                <a:cs typeface="Times New Roman" pitchFamily="18" charset="0"/>
              </a:rPr>
              <a:t> @ </a:t>
            </a:r>
            <a:r>
              <a:rPr lang="en-US" sz="4400" b="0" dirty="0" err="1">
                <a:cs typeface="Times New Roman" pitchFamily="18" charset="0"/>
              </a:rPr>
              <a:t>Vnou</a:t>
            </a:r>
            <a:r>
              <a:rPr lang="en-US" sz="4400" b="0" dirty="0">
                <a:cs typeface="Times New Roman" pitchFamily="18" charset="0"/>
              </a:rPr>
              <a:t>] </a:t>
            </a:r>
            <a:r>
              <a:rPr lang="en-US" sz="4400" b="0" dirty="0" err="1">
                <a:cs typeface="Times New Roman" pitchFamily="18" charset="0"/>
              </a:rPr>
              <a:t>comc</a:t>
            </a:r>
            <a:r>
              <a:rPr lang="en-US" sz="4400" b="0" dirty="0">
                <a:cs typeface="Times New Roman" pitchFamily="18" charset="0"/>
              </a:rPr>
              <a:t> `</a:t>
            </a:r>
            <a:r>
              <a:rPr lang="en-US" sz="4400" b="0" dirty="0" err="1">
                <a:cs typeface="Times New Roman" pitchFamily="18" charset="0"/>
              </a:rPr>
              <a:t>eron</a:t>
            </a:r>
            <a:endParaRPr lang="en-GB" dirty="0"/>
          </a:p>
        </p:txBody>
      </p:sp>
      <p:sp>
        <p:nvSpPr>
          <p:cNvPr id="6" name="Text Placeholder 5">
            <a:extLst>
              <a:ext uri="{FF2B5EF4-FFF2-40B4-BE49-F238E27FC236}">
                <a16:creationId xmlns:a16="http://schemas.microsoft.com/office/drawing/2014/main" id="{89D19366-49B9-459E-8C97-7C3164BDF21C}"/>
              </a:ext>
            </a:extLst>
          </p:cNvPr>
          <p:cNvSpPr>
            <a:spLocks noGrp="1"/>
          </p:cNvSpPr>
          <p:nvPr>
            <p:ph type="body" sz="quarter" idx="13"/>
          </p:nvPr>
        </p:nvSpPr>
        <p:spPr/>
        <p:txBody>
          <a:bodyPr/>
          <a:lstStyle/>
          <a:p>
            <a:r>
              <a:rPr lang="ar-EG" dirty="0"/>
              <a:t>كيريى ليسون (3) : </a:t>
            </a:r>
            <a:r>
              <a:rPr kumimoji="0" lang="ar-EG" sz="4000" b="1" i="0" u="none" strike="noStrike" cap="none" normalizeH="0" baseline="0" dirty="0">
                <a:ln>
                  <a:noFill/>
                </a:ln>
                <a:solidFill>
                  <a:schemeClr val="bg1"/>
                </a:solidFill>
                <a:effectLst/>
                <a:latin typeface="Times New Roman" pitchFamily="18" charset="0"/>
                <a:cs typeface="Times New Roman" pitchFamily="18" charset="0"/>
              </a:rPr>
              <a:t>إفنوتي سومس إيرون</a:t>
            </a:r>
            <a:endParaRPr kumimoji="0" lang="en-US" sz="4000" b="1" i="0" u="none" strike="noStrike" cap="none" normalizeH="0" baseline="0" dirty="0">
              <a:ln>
                <a:noFill/>
              </a:ln>
              <a:solidFill>
                <a:schemeClr val="bg1"/>
              </a:solidFill>
              <a:effectLst/>
              <a:latin typeface="Times New Roman" pitchFamily="18" charset="0"/>
              <a:cs typeface="Times New Roman" pitchFamily="18" charset="0"/>
            </a:endParaRPr>
          </a:p>
        </p:txBody>
      </p:sp>
    </p:spTree>
    <p:extLst>
      <p:ext uri="{BB962C8B-B14F-4D97-AF65-F5344CB8AC3E}">
        <p14:creationId xmlns:p14="http://schemas.microsoft.com/office/powerpoint/2010/main" val="2168047579"/>
      </p:ext>
    </p:extLst>
  </p:cSld>
  <p:clrMapOvr>
    <a:masterClrMapping/>
  </p:clrMapOvr>
</p:sld>
</file>

<file path=ppt/slides/slide15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F0196D8-2AD4-4B39-A8BB-160330733699}"/>
              </a:ext>
            </a:extLst>
          </p:cNvPr>
          <p:cNvSpPr>
            <a:spLocks noGrp="1"/>
          </p:cNvSpPr>
          <p:nvPr>
            <p:ph type="ctrTitle"/>
          </p:nvPr>
        </p:nvSpPr>
        <p:spPr>
          <a:xfrm>
            <a:off x="0" y="4436303"/>
            <a:ext cx="9120809" cy="798306"/>
          </a:xfrm>
        </p:spPr>
        <p:txBody>
          <a:bodyPr/>
          <a:lstStyle/>
          <a:p>
            <a:r>
              <a:rPr lang="ar-EG" sz="4400" dirty="0"/>
              <a:t>يارب إرحم (3)، </a:t>
            </a:r>
            <a:r>
              <a:rPr kumimoji="0" lang="ar-SA" sz="4400" b="1" i="0" u="none" strike="noStrike" cap="none" normalizeH="0" baseline="0" dirty="0">
                <a:ln>
                  <a:noFill/>
                </a:ln>
                <a:solidFill>
                  <a:schemeClr val="bg1"/>
                </a:solidFill>
                <a:effectLst/>
                <a:latin typeface="Times New Roman" pitchFamily="18" charset="0"/>
                <a:cs typeface="Times New Roman" pitchFamily="18" charset="0"/>
              </a:rPr>
              <a:t>يا الله إطَّلع علينا</a:t>
            </a:r>
            <a:endParaRPr lang="en-GB" sz="4400" dirty="0"/>
          </a:p>
        </p:txBody>
      </p:sp>
      <p:sp>
        <p:nvSpPr>
          <p:cNvPr id="5" name="Text Placeholder 4">
            <a:extLst>
              <a:ext uri="{FF2B5EF4-FFF2-40B4-BE49-F238E27FC236}">
                <a16:creationId xmlns:a16="http://schemas.microsoft.com/office/drawing/2014/main" id="{DCEE095F-AB55-4138-A60B-7FD2410CC53B}"/>
              </a:ext>
            </a:extLst>
          </p:cNvPr>
          <p:cNvSpPr>
            <a:spLocks noGrp="1"/>
          </p:cNvSpPr>
          <p:nvPr>
            <p:ph type="body" sz="quarter" idx="12"/>
          </p:nvPr>
        </p:nvSpPr>
        <p:spPr/>
        <p:txBody>
          <a:bodyPr/>
          <a:lstStyle/>
          <a:p>
            <a:pPr rtl="0"/>
            <a:r>
              <a:rPr kumimoji="0" lang="sq-AL" sz="4400" b="0" i="0" u="none" strike="noStrike" kern="1200" cap="none" spc="0" normalizeH="0" baseline="0" noProof="0" dirty="0">
                <a:ln>
                  <a:noFill/>
                </a:ln>
                <a:solidFill>
                  <a:srgbClr val="FFC000"/>
                </a:solidFill>
                <a:effectLst/>
                <a:uLnTx/>
                <a:uFillTx/>
                <a:latin typeface="CS New Athanasius" panose="020B0500000000000000" pitchFamily="34" charset="0"/>
                <a:ea typeface="+mn-ea"/>
                <a:cs typeface="Times New Roman" pitchFamily="18" charset="0"/>
              </a:rPr>
              <a:t>Kurie `ele`ycon</a:t>
            </a:r>
            <a:r>
              <a:rPr kumimoji="0" lang="ar-EG" sz="4400" b="0" i="0" u="none" strike="noStrike" kern="1200" cap="none" spc="0" normalizeH="0" baseline="0" noProof="0" dirty="0">
                <a:ln>
                  <a:noFill/>
                </a:ln>
                <a:solidFill>
                  <a:srgbClr val="FFC000"/>
                </a:solidFill>
                <a:effectLst/>
                <a:uLnTx/>
                <a:uFillTx/>
                <a:latin typeface="CS New Athanasius" panose="020B0500000000000000" pitchFamily="34" charset="0"/>
                <a:ea typeface="+mn-ea"/>
                <a:cs typeface="Times New Roman" pitchFamily="18" charset="0"/>
              </a:rPr>
              <a:t> </a:t>
            </a:r>
            <a:r>
              <a:rPr kumimoji="0" lang="sq-AL" sz="4400" b="0" i="0" u="none" strike="noStrike" kern="1200" cap="none" spc="0" normalizeH="0" baseline="0" noProof="0" dirty="0">
                <a:ln>
                  <a:noFill/>
                </a:ln>
                <a:solidFill>
                  <a:srgbClr val="FFC000"/>
                </a:solidFill>
                <a:effectLst/>
                <a:uLnTx/>
                <a:uFillTx/>
                <a:latin typeface="CS New Athanasius" panose="020B0500000000000000" pitchFamily="34" charset="0"/>
                <a:ea typeface="+mn-ea"/>
                <a:cs typeface="Times New Roman" pitchFamily="18" charset="0"/>
              </a:rPr>
              <a:t>(</a:t>
            </a:r>
            <a:r>
              <a:rPr kumimoji="0" lang="en-US" sz="4400" b="0" i="0" u="none" strike="noStrike" kern="1200" cap="none" spc="0" normalizeH="0" baseline="0" noProof="0" dirty="0">
                <a:ln>
                  <a:noFill/>
                </a:ln>
                <a:solidFill>
                  <a:srgbClr val="FFC000"/>
                </a:solidFill>
                <a:effectLst/>
                <a:uLnTx/>
                <a:uFillTx/>
                <a:latin typeface="CS New Athanasius" panose="020B0500000000000000" pitchFamily="34" charset="0"/>
                <a:ea typeface="+mn-ea"/>
                <a:cs typeface="Times New Roman" pitchFamily="18" charset="0"/>
              </a:rPr>
              <a:t>=g</a:t>
            </a:r>
            <a:r>
              <a:rPr kumimoji="0" lang="sq-AL" sz="4400" b="0" i="0" u="none" strike="noStrike" kern="1200" cap="none" spc="0" normalizeH="0" baseline="0" noProof="0" dirty="0">
                <a:ln>
                  <a:noFill/>
                </a:ln>
                <a:solidFill>
                  <a:srgbClr val="FFC000"/>
                </a:solidFill>
                <a:effectLst/>
                <a:uLnTx/>
                <a:uFillTx/>
                <a:latin typeface="CS New Athanasius" panose="020B0500000000000000" pitchFamily="34" charset="0"/>
                <a:ea typeface="+mn-ea"/>
                <a:cs typeface="Times New Roman" pitchFamily="18" charset="0"/>
              </a:rPr>
              <a:t>)</a:t>
            </a:r>
            <a:r>
              <a:rPr kumimoji="0" lang="ar-EG" sz="4400" b="0" i="0" u="none" strike="noStrike" kern="1200" cap="none" spc="0" normalizeH="0" baseline="0" noProof="0" dirty="0">
                <a:ln>
                  <a:noFill/>
                </a:ln>
                <a:solidFill>
                  <a:srgbClr val="FFC000"/>
                </a:solidFill>
                <a:effectLst/>
                <a:uLnTx/>
                <a:uFillTx/>
                <a:latin typeface="CS New Athanasius" panose="020B0500000000000000" pitchFamily="34" charset="0"/>
                <a:ea typeface="+mn-ea"/>
                <a:cs typeface="Times New Roman" pitchFamily="18" charset="0"/>
              </a:rPr>
              <a:t> </a:t>
            </a:r>
            <a:r>
              <a:rPr lang="en-US" sz="4400" b="0" dirty="0">
                <a:cs typeface="Times New Roman" pitchFamily="18" charset="0"/>
              </a:rPr>
              <a:t> @ `</a:t>
            </a:r>
            <a:r>
              <a:rPr lang="en-US" sz="4400" b="0" dirty="0" err="1">
                <a:cs typeface="Times New Roman" pitchFamily="18" charset="0"/>
              </a:rPr>
              <a:t>Vnou</a:t>
            </a:r>
            <a:r>
              <a:rPr lang="en-US" sz="4400" b="0" dirty="0">
                <a:cs typeface="Times New Roman" pitchFamily="18" charset="0"/>
              </a:rPr>
              <a:t>] joust `</a:t>
            </a:r>
            <a:r>
              <a:rPr lang="en-US" sz="4400" b="0" dirty="0" err="1">
                <a:cs typeface="Times New Roman" pitchFamily="18" charset="0"/>
              </a:rPr>
              <a:t>eron</a:t>
            </a:r>
            <a:endParaRPr lang="en-GB" dirty="0"/>
          </a:p>
        </p:txBody>
      </p:sp>
      <p:sp>
        <p:nvSpPr>
          <p:cNvPr id="6" name="Text Placeholder 5">
            <a:extLst>
              <a:ext uri="{FF2B5EF4-FFF2-40B4-BE49-F238E27FC236}">
                <a16:creationId xmlns:a16="http://schemas.microsoft.com/office/drawing/2014/main" id="{89D19366-49B9-459E-8C97-7C3164BDF21C}"/>
              </a:ext>
            </a:extLst>
          </p:cNvPr>
          <p:cNvSpPr>
            <a:spLocks noGrp="1"/>
          </p:cNvSpPr>
          <p:nvPr>
            <p:ph type="body" sz="quarter" idx="13"/>
          </p:nvPr>
        </p:nvSpPr>
        <p:spPr/>
        <p:txBody>
          <a:bodyPr/>
          <a:lstStyle/>
          <a:p>
            <a:r>
              <a:rPr lang="ar-EG" dirty="0"/>
              <a:t>كيريى ليسون (3) : </a:t>
            </a:r>
            <a:r>
              <a:rPr kumimoji="0" lang="ar-EG" sz="4000" b="1" i="0" u="none" strike="noStrike" cap="none" normalizeH="0" baseline="0" dirty="0">
                <a:ln>
                  <a:noFill/>
                </a:ln>
                <a:solidFill>
                  <a:schemeClr val="bg1"/>
                </a:solidFill>
                <a:effectLst/>
                <a:latin typeface="Times New Roman" pitchFamily="18" charset="0"/>
                <a:cs typeface="Times New Roman" pitchFamily="18" charset="0"/>
              </a:rPr>
              <a:t>إفنوتي جوشت إيرون</a:t>
            </a:r>
          </a:p>
        </p:txBody>
      </p:sp>
    </p:spTree>
    <p:extLst>
      <p:ext uri="{BB962C8B-B14F-4D97-AF65-F5344CB8AC3E}">
        <p14:creationId xmlns:p14="http://schemas.microsoft.com/office/powerpoint/2010/main" val="2865155171"/>
      </p:ext>
    </p:extLst>
  </p:cSld>
  <p:clrMapOvr>
    <a:masterClrMapping/>
  </p:clrMapOvr>
</p:sld>
</file>

<file path=ppt/slides/slide15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F0196D8-2AD4-4B39-A8BB-160330733699}"/>
              </a:ext>
            </a:extLst>
          </p:cNvPr>
          <p:cNvSpPr>
            <a:spLocks noGrp="1"/>
          </p:cNvSpPr>
          <p:nvPr>
            <p:ph type="ctrTitle"/>
          </p:nvPr>
        </p:nvSpPr>
        <p:spPr>
          <a:xfrm>
            <a:off x="0" y="4436303"/>
            <a:ext cx="9120809" cy="798306"/>
          </a:xfrm>
        </p:spPr>
        <p:txBody>
          <a:bodyPr/>
          <a:lstStyle/>
          <a:p>
            <a:r>
              <a:rPr lang="ar-EG" sz="4400" dirty="0"/>
              <a:t>يارب إرحم (3)، </a:t>
            </a:r>
            <a:r>
              <a:rPr kumimoji="0" lang="ar-SA" sz="4400" b="1" i="0" u="none" strike="noStrike" cap="none" normalizeH="0" baseline="0" dirty="0">
                <a:ln>
                  <a:noFill/>
                </a:ln>
                <a:solidFill>
                  <a:schemeClr val="bg1"/>
                </a:solidFill>
                <a:effectLst/>
                <a:latin typeface="Times New Roman" pitchFamily="18" charset="0"/>
                <a:cs typeface="Times New Roman" pitchFamily="18" charset="0"/>
              </a:rPr>
              <a:t>يا الله تراءف علينا</a:t>
            </a:r>
            <a:endParaRPr lang="en-GB" sz="4400" dirty="0"/>
          </a:p>
        </p:txBody>
      </p:sp>
      <p:sp>
        <p:nvSpPr>
          <p:cNvPr id="5" name="Text Placeholder 4">
            <a:extLst>
              <a:ext uri="{FF2B5EF4-FFF2-40B4-BE49-F238E27FC236}">
                <a16:creationId xmlns:a16="http://schemas.microsoft.com/office/drawing/2014/main" id="{DCEE095F-AB55-4138-A60B-7FD2410CC53B}"/>
              </a:ext>
            </a:extLst>
          </p:cNvPr>
          <p:cNvSpPr>
            <a:spLocks noGrp="1"/>
          </p:cNvSpPr>
          <p:nvPr>
            <p:ph type="body" sz="quarter" idx="12"/>
          </p:nvPr>
        </p:nvSpPr>
        <p:spPr>
          <a:xfrm>
            <a:off x="1" y="5261388"/>
            <a:ext cx="9143999" cy="798306"/>
          </a:xfrm>
        </p:spPr>
        <p:txBody>
          <a:bodyPr>
            <a:normAutofit/>
          </a:bodyPr>
          <a:lstStyle/>
          <a:p>
            <a:pPr algn="l" rtl="0"/>
            <a:r>
              <a:rPr kumimoji="0" lang="sq-AL" sz="4000" b="0" i="0" u="none" strike="noStrike" kern="1200" cap="none" spc="0" normalizeH="0" baseline="0" noProof="0" dirty="0">
                <a:ln>
                  <a:noFill/>
                </a:ln>
                <a:effectLst/>
                <a:uLnTx/>
                <a:uFillTx/>
                <a:latin typeface="CS New Athanasius" panose="020B0500000000000000" pitchFamily="34" charset="0"/>
                <a:ea typeface="+mn-ea"/>
                <a:cs typeface="Times New Roman" pitchFamily="18" charset="0"/>
              </a:rPr>
              <a:t>Kurie `ele`ycon</a:t>
            </a:r>
            <a:r>
              <a:rPr kumimoji="0" lang="ar-EG" sz="4000" b="0" i="0" u="none" strike="noStrike" kern="1200" cap="none" spc="0" normalizeH="0" baseline="0" noProof="0" dirty="0">
                <a:ln>
                  <a:noFill/>
                </a:ln>
                <a:effectLst/>
                <a:uLnTx/>
                <a:uFillTx/>
                <a:latin typeface="CS New Athanasius" panose="020B0500000000000000" pitchFamily="34" charset="0"/>
                <a:ea typeface="+mn-ea"/>
                <a:cs typeface="Times New Roman" pitchFamily="18" charset="0"/>
              </a:rPr>
              <a:t> </a:t>
            </a:r>
            <a:r>
              <a:rPr kumimoji="0" lang="sq-AL" sz="4000" b="0" i="0" u="none" strike="noStrike" kern="1200" cap="none" spc="0" normalizeH="0" baseline="0" noProof="0" dirty="0">
                <a:ln>
                  <a:noFill/>
                </a:ln>
                <a:effectLst/>
                <a:uLnTx/>
                <a:uFillTx/>
                <a:latin typeface="CS New Athanasius" panose="020B0500000000000000" pitchFamily="34" charset="0"/>
                <a:ea typeface="+mn-ea"/>
                <a:cs typeface="Times New Roman" pitchFamily="18" charset="0"/>
              </a:rPr>
              <a:t>(</a:t>
            </a:r>
            <a:r>
              <a:rPr kumimoji="0" lang="en-US" sz="4000" b="0" i="0" u="none" strike="noStrike" kern="1200" cap="none" spc="0" normalizeH="0" baseline="0" noProof="0" dirty="0">
                <a:ln>
                  <a:noFill/>
                </a:ln>
                <a:effectLst/>
                <a:uLnTx/>
                <a:uFillTx/>
                <a:latin typeface="CS New Athanasius" panose="020B0500000000000000" pitchFamily="34" charset="0"/>
                <a:ea typeface="+mn-ea"/>
                <a:cs typeface="Times New Roman" pitchFamily="18" charset="0"/>
              </a:rPr>
              <a:t>=g</a:t>
            </a:r>
            <a:r>
              <a:rPr kumimoji="0" lang="sq-AL" sz="4000" b="0" i="0" u="none" strike="noStrike" kern="1200" cap="none" spc="0" normalizeH="0" baseline="0" noProof="0" dirty="0">
                <a:ln>
                  <a:noFill/>
                </a:ln>
                <a:effectLst/>
                <a:uLnTx/>
                <a:uFillTx/>
                <a:latin typeface="CS New Athanasius" panose="020B0500000000000000" pitchFamily="34" charset="0"/>
                <a:ea typeface="+mn-ea"/>
                <a:cs typeface="Times New Roman" pitchFamily="18" charset="0"/>
              </a:rPr>
              <a:t>)</a:t>
            </a:r>
            <a:r>
              <a:rPr kumimoji="0" lang="ar-EG" sz="4000" b="0" i="0" u="none" strike="noStrike" kern="1200" cap="none" spc="0" normalizeH="0" baseline="0" noProof="0" dirty="0">
                <a:ln>
                  <a:noFill/>
                </a:ln>
                <a:effectLst/>
                <a:uLnTx/>
                <a:uFillTx/>
                <a:latin typeface="CS New Athanasius" panose="020B0500000000000000" pitchFamily="34" charset="0"/>
                <a:ea typeface="+mn-ea"/>
                <a:cs typeface="Times New Roman" pitchFamily="18" charset="0"/>
              </a:rPr>
              <a:t> </a:t>
            </a:r>
            <a:r>
              <a:rPr lang="en-US" sz="4000" b="0" dirty="0">
                <a:cs typeface="Times New Roman" pitchFamily="18" charset="0"/>
              </a:rPr>
              <a:t> @ </a:t>
            </a:r>
            <a:r>
              <a:rPr kumimoji="0" lang="sq-AL" sz="4000" b="0" i="0" u="none" strike="noStrike" cap="none" normalizeH="0" baseline="0" dirty="0">
                <a:ln>
                  <a:noFill/>
                </a:ln>
                <a:effectLst/>
                <a:latin typeface="CS New Athanasius" panose="020B0500000000000000" pitchFamily="34" charset="0"/>
                <a:cs typeface="Times New Roman" pitchFamily="18" charset="0"/>
              </a:rPr>
              <a:t>Vnou] senhyt qaroun</a:t>
            </a:r>
            <a:endParaRPr lang="en-GB" sz="3200" dirty="0"/>
          </a:p>
        </p:txBody>
      </p:sp>
      <p:sp>
        <p:nvSpPr>
          <p:cNvPr id="6" name="Text Placeholder 5">
            <a:extLst>
              <a:ext uri="{FF2B5EF4-FFF2-40B4-BE49-F238E27FC236}">
                <a16:creationId xmlns:a16="http://schemas.microsoft.com/office/drawing/2014/main" id="{89D19366-49B9-459E-8C97-7C3164BDF21C}"/>
              </a:ext>
            </a:extLst>
          </p:cNvPr>
          <p:cNvSpPr>
            <a:spLocks noGrp="1"/>
          </p:cNvSpPr>
          <p:nvPr>
            <p:ph type="body" sz="quarter" idx="13"/>
          </p:nvPr>
        </p:nvSpPr>
        <p:spPr/>
        <p:txBody>
          <a:bodyPr/>
          <a:lstStyle/>
          <a:p>
            <a:r>
              <a:rPr lang="ar-EG" dirty="0"/>
              <a:t>كيريى ليسون (3) : </a:t>
            </a:r>
            <a:r>
              <a:rPr kumimoji="0" lang="ar-EG" sz="4000" b="1" i="0" u="none" strike="noStrike" cap="none" normalizeH="0" baseline="0" dirty="0">
                <a:ln>
                  <a:noFill/>
                </a:ln>
                <a:solidFill>
                  <a:schemeClr val="bg1"/>
                </a:solidFill>
                <a:effectLst/>
                <a:latin typeface="Times New Roman" pitchFamily="18" charset="0"/>
                <a:cs typeface="Times New Roman" pitchFamily="18" charset="0"/>
              </a:rPr>
              <a:t>إفنوتي شيَنهيت خارون</a:t>
            </a:r>
            <a:endParaRPr kumimoji="0" lang="en-US" sz="4000" b="1" i="0" u="none" strike="noStrike" cap="none" normalizeH="0" baseline="0" dirty="0">
              <a:ln>
                <a:noFill/>
              </a:ln>
              <a:solidFill>
                <a:schemeClr val="bg1"/>
              </a:solidFill>
              <a:effectLst/>
              <a:latin typeface="Times New Roman" pitchFamily="18" charset="0"/>
              <a:cs typeface="Times New Roman" pitchFamily="18" charset="0"/>
            </a:endParaRPr>
          </a:p>
        </p:txBody>
      </p:sp>
    </p:spTree>
    <p:extLst>
      <p:ext uri="{BB962C8B-B14F-4D97-AF65-F5344CB8AC3E}">
        <p14:creationId xmlns:p14="http://schemas.microsoft.com/office/powerpoint/2010/main" val="3415294191"/>
      </p:ext>
    </p:extLst>
  </p:cSld>
  <p:clrMapOvr>
    <a:masterClrMapping/>
  </p:clrMapOvr>
</p:sld>
</file>

<file path=ppt/slides/slide15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F0196D8-2AD4-4B39-A8BB-160330733699}"/>
              </a:ext>
            </a:extLst>
          </p:cNvPr>
          <p:cNvSpPr>
            <a:spLocks noGrp="1"/>
          </p:cNvSpPr>
          <p:nvPr>
            <p:ph type="ctrTitle"/>
          </p:nvPr>
        </p:nvSpPr>
        <p:spPr>
          <a:xfrm>
            <a:off x="0" y="4436303"/>
            <a:ext cx="9120809" cy="798306"/>
          </a:xfrm>
        </p:spPr>
        <p:txBody>
          <a:bodyPr/>
          <a:lstStyle/>
          <a:p>
            <a:r>
              <a:rPr lang="ar-EG" sz="4400" dirty="0"/>
              <a:t>يارب إرحم (3)، </a:t>
            </a:r>
            <a:r>
              <a:rPr kumimoji="0" lang="ar-SA" sz="4400" b="1" i="0" u="none" strike="noStrike" cap="none" normalizeH="0" baseline="0" dirty="0">
                <a:ln>
                  <a:noFill/>
                </a:ln>
                <a:solidFill>
                  <a:schemeClr val="bg1"/>
                </a:solidFill>
                <a:effectLst/>
                <a:latin typeface="Times New Roman" pitchFamily="18" charset="0"/>
                <a:cs typeface="Times New Roman" pitchFamily="18" charset="0"/>
              </a:rPr>
              <a:t>نحن شعبك</a:t>
            </a:r>
            <a:endParaRPr lang="en-GB" sz="4400" dirty="0"/>
          </a:p>
        </p:txBody>
      </p:sp>
      <p:sp>
        <p:nvSpPr>
          <p:cNvPr id="5" name="Text Placeholder 4">
            <a:extLst>
              <a:ext uri="{FF2B5EF4-FFF2-40B4-BE49-F238E27FC236}">
                <a16:creationId xmlns:a16="http://schemas.microsoft.com/office/drawing/2014/main" id="{DCEE095F-AB55-4138-A60B-7FD2410CC53B}"/>
              </a:ext>
            </a:extLst>
          </p:cNvPr>
          <p:cNvSpPr>
            <a:spLocks noGrp="1"/>
          </p:cNvSpPr>
          <p:nvPr>
            <p:ph type="body" sz="quarter" idx="12"/>
          </p:nvPr>
        </p:nvSpPr>
        <p:spPr/>
        <p:txBody>
          <a:bodyPr/>
          <a:lstStyle/>
          <a:p>
            <a:pPr rtl="0"/>
            <a:r>
              <a:rPr kumimoji="0" lang="sq-AL" sz="4400" b="0" i="0" u="none" strike="noStrike" kern="1200" cap="none" spc="0" normalizeH="0" baseline="0" noProof="0" dirty="0">
                <a:ln>
                  <a:noFill/>
                </a:ln>
                <a:solidFill>
                  <a:srgbClr val="FFC000"/>
                </a:solidFill>
                <a:effectLst/>
                <a:uLnTx/>
                <a:uFillTx/>
                <a:latin typeface="CS New Athanasius" panose="020B0500000000000000" pitchFamily="34" charset="0"/>
                <a:ea typeface="+mn-ea"/>
                <a:cs typeface="Times New Roman" pitchFamily="18" charset="0"/>
              </a:rPr>
              <a:t>Kurie `ele`ycon</a:t>
            </a:r>
            <a:r>
              <a:rPr kumimoji="0" lang="ar-EG" sz="4400" b="0" i="0" u="none" strike="noStrike" kern="1200" cap="none" spc="0" normalizeH="0" baseline="0" noProof="0" dirty="0">
                <a:ln>
                  <a:noFill/>
                </a:ln>
                <a:solidFill>
                  <a:srgbClr val="FFC000"/>
                </a:solidFill>
                <a:effectLst/>
                <a:uLnTx/>
                <a:uFillTx/>
                <a:latin typeface="CS New Athanasius" panose="020B0500000000000000" pitchFamily="34" charset="0"/>
                <a:ea typeface="+mn-ea"/>
                <a:cs typeface="Times New Roman" pitchFamily="18" charset="0"/>
              </a:rPr>
              <a:t> </a:t>
            </a:r>
            <a:r>
              <a:rPr kumimoji="0" lang="sq-AL" sz="4400" b="0" i="0" u="none" strike="noStrike" kern="1200" cap="none" spc="0" normalizeH="0" baseline="0" noProof="0" dirty="0">
                <a:ln>
                  <a:noFill/>
                </a:ln>
                <a:solidFill>
                  <a:srgbClr val="FFC000"/>
                </a:solidFill>
                <a:effectLst/>
                <a:uLnTx/>
                <a:uFillTx/>
                <a:latin typeface="CS New Athanasius" panose="020B0500000000000000" pitchFamily="34" charset="0"/>
                <a:ea typeface="+mn-ea"/>
                <a:cs typeface="Times New Roman" pitchFamily="18" charset="0"/>
              </a:rPr>
              <a:t>(</a:t>
            </a:r>
            <a:r>
              <a:rPr kumimoji="0" lang="en-US" sz="4400" b="0" i="0" u="none" strike="noStrike" kern="1200" cap="none" spc="0" normalizeH="0" baseline="0" noProof="0" dirty="0">
                <a:ln>
                  <a:noFill/>
                </a:ln>
                <a:solidFill>
                  <a:srgbClr val="FFC000"/>
                </a:solidFill>
                <a:effectLst/>
                <a:uLnTx/>
                <a:uFillTx/>
                <a:latin typeface="CS New Athanasius" panose="020B0500000000000000" pitchFamily="34" charset="0"/>
                <a:ea typeface="+mn-ea"/>
                <a:cs typeface="Times New Roman" pitchFamily="18" charset="0"/>
              </a:rPr>
              <a:t>=g</a:t>
            </a:r>
            <a:r>
              <a:rPr kumimoji="0" lang="sq-AL" sz="4400" b="0" i="0" u="none" strike="noStrike" kern="1200" cap="none" spc="0" normalizeH="0" baseline="0" noProof="0" dirty="0">
                <a:ln>
                  <a:noFill/>
                </a:ln>
                <a:solidFill>
                  <a:srgbClr val="FFC000"/>
                </a:solidFill>
                <a:effectLst/>
                <a:uLnTx/>
                <a:uFillTx/>
                <a:latin typeface="CS New Athanasius" panose="020B0500000000000000" pitchFamily="34" charset="0"/>
                <a:ea typeface="+mn-ea"/>
                <a:cs typeface="Times New Roman" pitchFamily="18" charset="0"/>
              </a:rPr>
              <a:t>)</a:t>
            </a:r>
            <a:r>
              <a:rPr kumimoji="0" lang="ar-EG" sz="4400" b="0" i="0" u="none" strike="noStrike" kern="1200" cap="none" spc="0" normalizeH="0" baseline="0" noProof="0" dirty="0">
                <a:ln>
                  <a:noFill/>
                </a:ln>
                <a:solidFill>
                  <a:srgbClr val="FFC000"/>
                </a:solidFill>
                <a:effectLst/>
                <a:uLnTx/>
                <a:uFillTx/>
                <a:latin typeface="CS New Athanasius" panose="020B0500000000000000" pitchFamily="34" charset="0"/>
                <a:ea typeface="+mn-ea"/>
                <a:cs typeface="Times New Roman" pitchFamily="18" charset="0"/>
              </a:rPr>
              <a:t> </a:t>
            </a:r>
            <a:r>
              <a:rPr lang="en-US" sz="4400" b="0" dirty="0">
                <a:cs typeface="Times New Roman" pitchFamily="18" charset="0"/>
              </a:rPr>
              <a:t> @ Anon </a:t>
            </a:r>
            <a:r>
              <a:rPr lang="en-US" sz="4400" b="0" dirty="0" err="1">
                <a:cs typeface="Times New Roman" pitchFamily="18" charset="0"/>
              </a:rPr>
              <a:t>qa</a:t>
            </a:r>
            <a:r>
              <a:rPr lang="en-US" sz="4400" b="0" dirty="0">
                <a:cs typeface="Times New Roman" pitchFamily="18" charset="0"/>
              </a:rPr>
              <a:t> </a:t>
            </a:r>
            <a:r>
              <a:rPr lang="en-US" sz="4400" b="0" dirty="0" err="1">
                <a:cs typeface="Times New Roman" pitchFamily="18" charset="0"/>
              </a:rPr>
              <a:t>peklaoc</a:t>
            </a:r>
            <a:endParaRPr lang="en-GB" dirty="0"/>
          </a:p>
        </p:txBody>
      </p:sp>
      <p:sp>
        <p:nvSpPr>
          <p:cNvPr id="6" name="Text Placeholder 5">
            <a:extLst>
              <a:ext uri="{FF2B5EF4-FFF2-40B4-BE49-F238E27FC236}">
                <a16:creationId xmlns:a16="http://schemas.microsoft.com/office/drawing/2014/main" id="{89D19366-49B9-459E-8C97-7C3164BDF21C}"/>
              </a:ext>
            </a:extLst>
          </p:cNvPr>
          <p:cNvSpPr>
            <a:spLocks noGrp="1"/>
          </p:cNvSpPr>
          <p:nvPr>
            <p:ph type="body" sz="quarter" idx="13"/>
          </p:nvPr>
        </p:nvSpPr>
        <p:spPr/>
        <p:txBody>
          <a:bodyPr/>
          <a:lstStyle/>
          <a:p>
            <a:r>
              <a:rPr lang="ar-EG" dirty="0"/>
              <a:t>كيريى ليسون (3) : </a:t>
            </a:r>
            <a:r>
              <a:rPr kumimoji="0" lang="ar-EG" sz="4000" b="1" i="0" u="none" strike="noStrike" cap="none" normalizeH="0" baseline="0" dirty="0">
                <a:ln>
                  <a:noFill/>
                </a:ln>
                <a:solidFill>
                  <a:schemeClr val="bg1"/>
                </a:solidFill>
                <a:effectLst/>
                <a:latin typeface="Times New Roman" pitchFamily="18" charset="0"/>
                <a:cs typeface="Times New Roman" pitchFamily="18" charset="0"/>
              </a:rPr>
              <a:t>آنون خابيك لاؤس</a:t>
            </a:r>
          </a:p>
        </p:txBody>
      </p:sp>
    </p:spTree>
    <p:extLst>
      <p:ext uri="{BB962C8B-B14F-4D97-AF65-F5344CB8AC3E}">
        <p14:creationId xmlns:p14="http://schemas.microsoft.com/office/powerpoint/2010/main" val="1363645867"/>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28DFB-72C4-4B72-9D25-0893E38678C2}"/>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4ECD1A0B-03DE-4394-BDEF-555F48CBB2AF}"/>
              </a:ext>
            </a:extLst>
          </p:cNvPr>
          <p:cNvSpPr>
            <a:spLocks noGrp="1"/>
          </p:cNvSpPr>
          <p:nvPr>
            <p:ph type="body" sz="quarter" idx="10"/>
          </p:nvPr>
        </p:nvSpPr>
        <p:spPr>
          <a:xfrm>
            <a:off x="0" y="5661635"/>
            <a:ext cx="9144000" cy="1189739"/>
          </a:xfrm>
        </p:spPr>
        <p:txBody>
          <a:bodyPr/>
          <a:lstStyle/>
          <a:p>
            <a:r>
              <a:rPr lang="ar-EG" dirty="0"/>
              <a:t>أفئيني إن أوموؤو: إيڤول خين أوبيترا: أف إتسو إمبيف لاؤس: إن إهري هي إبشافيه.</a:t>
            </a:r>
          </a:p>
        </p:txBody>
      </p:sp>
      <p:sp>
        <p:nvSpPr>
          <p:cNvPr id="4" name="Text Placeholder 3">
            <a:extLst>
              <a:ext uri="{FF2B5EF4-FFF2-40B4-BE49-F238E27FC236}">
                <a16:creationId xmlns:a16="http://schemas.microsoft.com/office/drawing/2014/main" id="{A0B16105-1D9B-4149-8668-502C48D2CAA9}"/>
              </a:ext>
            </a:extLst>
          </p:cNvPr>
          <p:cNvSpPr>
            <a:spLocks noGrp="1"/>
          </p:cNvSpPr>
          <p:nvPr>
            <p:ph type="body" sz="quarter" idx="11"/>
          </p:nvPr>
        </p:nvSpPr>
        <p:spPr>
          <a:xfrm>
            <a:off x="0" y="3710609"/>
            <a:ext cx="9144000" cy="761379"/>
          </a:xfrm>
        </p:spPr>
        <p:txBody>
          <a:bodyPr/>
          <a:lstStyle/>
          <a:p>
            <a:r>
              <a:rPr lang="ar-EG" sz="4000" b="1" kern="1200" dirty="0">
                <a:solidFill>
                  <a:schemeClr val="bg1"/>
                </a:solidFill>
                <a:latin typeface="Times New Roman" pitchFamily="18" charset="0"/>
                <a:ea typeface="+mn-ea"/>
                <a:cs typeface="Times New Roman" pitchFamily="18" charset="0"/>
              </a:rPr>
              <a:t>أخرج ماءً، من صخرة، وسقى شعبه، في البرية.</a:t>
            </a:r>
          </a:p>
        </p:txBody>
      </p:sp>
      <p:sp>
        <p:nvSpPr>
          <p:cNvPr id="5" name="Text Placeholder 4">
            <a:extLst>
              <a:ext uri="{FF2B5EF4-FFF2-40B4-BE49-F238E27FC236}">
                <a16:creationId xmlns:a16="http://schemas.microsoft.com/office/drawing/2014/main" id="{B16829F9-23BF-4E84-A459-55B07E84CEA2}"/>
              </a:ext>
            </a:extLst>
          </p:cNvPr>
          <p:cNvSpPr>
            <a:spLocks noGrp="1"/>
          </p:cNvSpPr>
          <p:nvPr>
            <p:ph type="body" sz="quarter" idx="12"/>
          </p:nvPr>
        </p:nvSpPr>
        <p:spPr>
          <a:xfrm>
            <a:off x="0" y="4471988"/>
            <a:ext cx="9144000" cy="1189740"/>
          </a:xfrm>
        </p:spPr>
        <p:txBody>
          <a:bodyPr/>
          <a:lstStyle/>
          <a:p>
            <a:r>
              <a:rPr lang="da-DK" dirty="0"/>
              <a:t>Af`ini `noumwou@ `ebol qen oupetra@ af`tco `mpeflaoc@ `n`hryi hi `psafe.</a:t>
            </a:r>
          </a:p>
        </p:txBody>
      </p:sp>
    </p:spTree>
    <p:extLst>
      <p:ext uri="{BB962C8B-B14F-4D97-AF65-F5344CB8AC3E}">
        <p14:creationId xmlns:p14="http://schemas.microsoft.com/office/powerpoint/2010/main" val="2166038435"/>
      </p:ext>
    </p:extLst>
  </p:cSld>
  <p:clrMapOvr>
    <a:masterClrMapping/>
  </p:clrMapOvr>
</p:sld>
</file>

<file path=ppt/slides/slide15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F0196D8-2AD4-4B39-A8BB-160330733699}"/>
              </a:ext>
            </a:extLst>
          </p:cNvPr>
          <p:cNvSpPr>
            <a:spLocks noGrp="1"/>
          </p:cNvSpPr>
          <p:nvPr>
            <p:ph type="ctrTitle"/>
          </p:nvPr>
        </p:nvSpPr>
        <p:spPr>
          <a:xfrm>
            <a:off x="0" y="4436303"/>
            <a:ext cx="9120809" cy="798306"/>
          </a:xfrm>
        </p:spPr>
        <p:txBody>
          <a:bodyPr/>
          <a:lstStyle/>
          <a:p>
            <a:r>
              <a:rPr lang="ar-EG" sz="4400" dirty="0"/>
              <a:t>يارب إرحم (3)، </a:t>
            </a:r>
            <a:r>
              <a:rPr kumimoji="0" lang="ar-SA" sz="4400" b="1" i="0" u="none" strike="noStrike" cap="none" normalizeH="0" baseline="0" dirty="0">
                <a:ln>
                  <a:noFill/>
                </a:ln>
                <a:solidFill>
                  <a:schemeClr val="bg1"/>
                </a:solidFill>
                <a:effectLst/>
                <a:latin typeface="Times New Roman" pitchFamily="18" charset="0"/>
                <a:cs typeface="Times New Roman" pitchFamily="18" charset="0"/>
              </a:rPr>
              <a:t>نحن جبلتك</a:t>
            </a:r>
            <a:endParaRPr lang="en-GB" sz="4400" dirty="0"/>
          </a:p>
        </p:txBody>
      </p:sp>
      <p:sp>
        <p:nvSpPr>
          <p:cNvPr id="5" name="Text Placeholder 4">
            <a:extLst>
              <a:ext uri="{FF2B5EF4-FFF2-40B4-BE49-F238E27FC236}">
                <a16:creationId xmlns:a16="http://schemas.microsoft.com/office/drawing/2014/main" id="{DCEE095F-AB55-4138-A60B-7FD2410CC53B}"/>
              </a:ext>
            </a:extLst>
          </p:cNvPr>
          <p:cNvSpPr>
            <a:spLocks noGrp="1"/>
          </p:cNvSpPr>
          <p:nvPr>
            <p:ph type="body" sz="quarter" idx="12"/>
          </p:nvPr>
        </p:nvSpPr>
        <p:spPr>
          <a:xfrm>
            <a:off x="1" y="5234608"/>
            <a:ext cx="9143999" cy="825085"/>
          </a:xfrm>
        </p:spPr>
        <p:txBody>
          <a:bodyPr>
            <a:normAutofit fontScale="92500"/>
          </a:bodyPr>
          <a:lstStyle/>
          <a:p>
            <a:pPr rtl="0"/>
            <a:r>
              <a:rPr kumimoji="0" lang="sq-AL" sz="4400" b="0" i="0" u="none" strike="noStrike" kern="1200" cap="none" spc="0" normalizeH="0" baseline="0" noProof="0" dirty="0">
                <a:ln>
                  <a:noFill/>
                </a:ln>
                <a:solidFill>
                  <a:srgbClr val="FFC000"/>
                </a:solidFill>
                <a:effectLst/>
                <a:uLnTx/>
                <a:uFillTx/>
                <a:latin typeface="CS New Athanasius" panose="020B0500000000000000" pitchFamily="34" charset="0"/>
                <a:ea typeface="+mn-ea"/>
                <a:cs typeface="Times New Roman" pitchFamily="18" charset="0"/>
              </a:rPr>
              <a:t>Kurie `ele`ycon</a:t>
            </a:r>
            <a:r>
              <a:rPr kumimoji="0" lang="ar-EG" sz="4400" b="0" i="0" u="none" strike="noStrike" kern="1200" cap="none" spc="0" normalizeH="0" baseline="0" noProof="0" dirty="0">
                <a:ln>
                  <a:noFill/>
                </a:ln>
                <a:solidFill>
                  <a:srgbClr val="FFC000"/>
                </a:solidFill>
                <a:effectLst/>
                <a:uLnTx/>
                <a:uFillTx/>
                <a:latin typeface="CS New Athanasius" panose="020B0500000000000000" pitchFamily="34" charset="0"/>
                <a:ea typeface="+mn-ea"/>
                <a:cs typeface="Times New Roman" pitchFamily="18" charset="0"/>
              </a:rPr>
              <a:t> </a:t>
            </a:r>
            <a:r>
              <a:rPr kumimoji="0" lang="sq-AL" sz="4400" b="0" i="0" u="none" strike="noStrike" kern="1200" cap="none" spc="0" normalizeH="0" baseline="0" noProof="0" dirty="0">
                <a:ln>
                  <a:noFill/>
                </a:ln>
                <a:solidFill>
                  <a:srgbClr val="FFC000"/>
                </a:solidFill>
                <a:effectLst/>
                <a:uLnTx/>
                <a:uFillTx/>
                <a:latin typeface="CS New Athanasius" panose="020B0500000000000000" pitchFamily="34" charset="0"/>
                <a:ea typeface="+mn-ea"/>
                <a:cs typeface="Times New Roman" pitchFamily="18" charset="0"/>
              </a:rPr>
              <a:t>(</a:t>
            </a:r>
            <a:r>
              <a:rPr kumimoji="0" lang="en-US" sz="4400" b="0" i="0" u="none" strike="noStrike" kern="1200" cap="none" spc="0" normalizeH="0" baseline="0" noProof="0" dirty="0">
                <a:ln>
                  <a:noFill/>
                </a:ln>
                <a:solidFill>
                  <a:srgbClr val="FFC000"/>
                </a:solidFill>
                <a:effectLst/>
                <a:uLnTx/>
                <a:uFillTx/>
                <a:latin typeface="CS New Athanasius" panose="020B0500000000000000" pitchFamily="34" charset="0"/>
                <a:ea typeface="+mn-ea"/>
                <a:cs typeface="Times New Roman" pitchFamily="18" charset="0"/>
              </a:rPr>
              <a:t>=g</a:t>
            </a:r>
            <a:r>
              <a:rPr kumimoji="0" lang="sq-AL" sz="4400" b="0" i="0" u="none" strike="noStrike" kern="1200" cap="none" spc="0" normalizeH="0" baseline="0" noProof="0" dirty="0">
                <a:ln>
                  <a:noFill/>
                </a:ln>
                <a:solidFill>
                  <a:srgbClr val="FFC000"/>
                </a:solidFill>
                <a:effectLst/>
                <a:uLnTx/>
                <a:uFillTx/>
                <a:latin typeface="CS New Athanasius" panose="020B0500000000000000" pitchFamily="34" charset="0"/>
                <a:ea typeface="+mn-ea"/>
                <a:cs typeface="Times New Roman" pitchFamily="18" charset="0"/>
              </a:rPr>
              <a:t>)</a:t>
            </a:r>
            <a:r>
              <a:rPr kumimoji="0" lang="ar-EG" sz="4400" b="0" i="0" u="none" strike="noStrike" kern="1200" cap="none" spc="0" normalizeH="0" baseline="0" noProof="0" dirty="0">
                <a:ln>
                  <a:noFill/>
                </a:ln>
                <a:solidFill>
                  <a:srgbClr val="FFC000"/>
                </a:solidFill>
                <a:effectLst/>
                <a:uLnTx/>
                <a:uFillTx/>
                <a:latin typeface="CS New Athanasius" panose="020B0500000000000000" pitchFamily="34" charset="0"/>
                <a:ea typeface="+mn-ea"/>
                <a:cs typeface="Times New Roman" pitchFamily="18" charset="0"/>
              </a:rPr>
              <a:t> </a:t>
            </a:r>
            <a:r>
              <a:rPr lang="en-US" sz="4400" b="0" dirty="0">
                <a:cs typeface="Times New Roman" pitchFamily="18" charset="0"/>
              </a:rPr>
              <a:t> @ Anon </a:t>
            </a:r>
            <a:r>
              <a:rPr lang="en-US" sz="4400" b="0" dirty="0" err="1">
                <a:cs typeface="Times New Roman" pitchFamily="18" charset="0"/>
              </a:rPr>
              <a:t>qa</a:t>
            </a:r>
            <a:r>
              <a:rPr lang="en-US" sz="4400" b="0" dirty="0">
                <a:cs typeface="Times New Roman" pitchFamily="18" charset="0"/>
              </a:rPr>
              <a:t> </a:t>
            </a:r>
            <a:r>
              <a:rPr lang="en-US" sz="4400" b="0" dirty="0" err="1">
                <a:cs typeface="Times New Roman" pitchFamily="18" charset="0"/>
              </a:rPr>
              <a:t>pek`placma</a:t>
            </a:r>
            <a:endParaRPr lang="en-GB" dirty="0"/>
          </a:p>
        </p:txBody>
      </p:sp>
      <p:sp>
        <p:nvSpPr>
          <p:cNvPr id="6" name="Text Placeholder 5">
            <a:extLst>
              <a:ext uri="{FF2B5EF4-FFF2-40B4-BE49-F238E27FC236}">
                <a16:creationId xmlns:a16="http://schemas.microsoft.com/office/drawing/2014/main" id="{89D19366-49B9-459E-8C97-7C3164BDF21C}"/>
              </a:ext>
            </a:extLst>
          </p:cNvPr>
          <p:cNvSpPr>
            <a:spLocks noGrp="1"/>
          </p:cNvSpPr>
          <p:nvPr>
            <p:ph type="body" sz="quarter" idx="13"/>
          </p:nvPr>
        </p:nvSpPr>
        <p:spPr/>
        <p:txBody>
          <a:bodyPr/>
          <a:lstStyle/>
          <a:p>
            <a:r>
              <a:rPr lang="ar-EG" dirty="0"/>
              <a:t>كيريى ليسون (3) : </a:t>
            </a:r>
            <a:r>
              <a:rPr kumimoji="0" lang="ar-EG" sz="4000" b="1" i="0" u="none" strike="noStrike" cap="none" normalizeH="0" baseline="0" dirty="0">
                <a:ln>
                  <a:noFill/>
                </a:ln>
                <a:solidFill>
                  <a:schemeClr val="bg1"/>
                </a:solidFill>
                <a:effectLst/>
                <a:latin typeface="Times New Roman" pitchFamily="18" charset="0"/>
                <a:cs typeface="Times New Roman" pitchFamily="18" charset="0"/>
              </a:rPr>
              <a:t>آنون خابيك إبلازما</a:t>
            </a:r>
            <a:endParaRPr kumimoji="0" lang="en-US" sz="4000" b="1" i="0" u="none" strike="noStrike" cap="none" normalizeH="0" baseline="0" dirty="0">
              <a:ln>
                <a:noFill/>
              </a:ln>
              <a:solidFill>
                <a:schemeClr val="bg1"/>
              </a:solidFill>
              <a:effectLst/>
              <a:latin typeface="Times New Roman" pitchFamily="18" charset="0"/>
              <a:cs typeface="Times New Roman" pitchFamily="18" charset="0"/>
            </a:endParaRPr>
          </a:p>
        </p:txBody>
      </p:sp>
    </p:spTree>
    <p:extLst>
      <p:ext uri="{BB962C8B-B14F-4D97-AF65-F5344CB8AC3E}">
        <p14:creationId xmlns:p14="http://schemas.microsoft.com/office/powerpoint/2010/main" val="3701518121"/>
      </p:ext>
    </p:extLst>
  </p:cSld>
  <p:clrMapOvr>
    <a:masterClrMapping/>
  </p:clrMapOvr>
</p:sld>
</file>

<file path=ppt/slides/slide15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F0196D8-2AD4-4B39-A8BB-160330733699}"/>
              </a:ext>
            </a:extLst>
          </p:cNvPr>
          <p:cNvSpPr>
            <a:spLocks noGrp="1"/>
          </p:cNvSpPr>
          <p:nvPr>
            <p:ph type="ctrTitle"/>
          </p:nvPr>
        </p:nvSpPr>
        <p:spPr>
          <a:xfrm>
            <a:off x="0" y="4436303"/>
            <a:ext cx="9120809" cy="798306"/>
          </a:xfrm>
        </p:spPr>
        <p:txBody>
          <a:bodyPr/>
          <a:lstStyle/>
          <a:p>
            <a:r>
              <a:rPr lang="ar-EG" sz="4400" dirty="0"/>
              <a:t>يارب إرحم (3)، </a:t>
            </a:r>
            <a:r>
              <a:rPr kumimoji="0" lang="ar-SA" sz="4400" b="1" i="0" u="none" strike="noStrike" cap="none" normalizeH="0" baseline="0" dirty="0">
                <a:ln>
                  <a:noFill/>
                </a:ln>
                <a:solidFill>
                  <a:schemeClr val="bg1"/>
                </a:solidFill>
                <a:effectLst/>
                <a:latin typeface="Times New Roman" pitchFamily="18" charset="0"/>
                <a:cs typeface="Times New Roman" pitchFamily="18" charset="0"/>
              </a:rPr>
              <a:t>نجنا من أعدائنا</a:t>
            </a:r>
            <a:endParaRPr lang="en-GB" sz="4400" dirty="0"/>
          </a:p>
        </p:txBody>
      </p:sp>
      <p:sp>
        <p:nvSpPr>
          <p:cNvPr id="5" name="Text Placeholder 4">
            <a:extLst>
              <a:ext uri="{FF2B5EF4-FFF2-40B4-BE49-F238E27FC236}">
                <a16:creationId xmlns:a16="http://schemas.microsoft.com/office/drawing/2014/main" id="{DCEE095F-AB55-4138-A60B-7FD2410CC53B}"/>
              </a:ext>
            </a:extLst>
          </p:cNvPr>
          <p:cNvSpPr>
            <a:spLocks noGrp="1"/>
          </p:cNvSpPr>
          <p:nvPr>
            <p:ph type="body" sz="quarter" idx="12"/>
          </p:nvPr>
        </p:nvSpPr>
        <p:spPr>
          <a:xfrm>
            <a:off x="1" y="5234610"/>
            <a:ext cx="9143999" cy="825084"/>
          </a:xfrm>
        </p:spPr>
        <p:txBody>
          <a:bodyPr>
            <a:noAutofit/>
          </a:bodyPr>
          <a:lstStyle/>
          <a:p>
            <a:pPr algn="l" rtl="0"/>
            <a:r>
              <a:rPr kumimoji="0" lang="sq-AL" sz="3800" b="0" i="0" u="none" strike="noStrike" kern="1200" cap="none" spc="0" normalizeH="0" baseline="0" noProof="0" dirty="0">
                <a:ln>
                  <a:noFill/>
                </a:ln>
                <a:solidFill>
                  <a:srgbClr val="FFC000"/>
                </a:solidFill>
                <a:effectLst/>
                <a:uLnTx/>
                <a:uFillTx/>
                <a:latin typeface="CS New Athanasius" panose="020B0500000000000000" pitchFamily="34" charset="0"/>
                <a:ea typeface="+mn-ea"/>
                <a:cs typeface="Times New Roman" pitchFamily="18" charset="0"/>
              </a:rPr>
              <a:t>Kurie `ele`ycon</a:t>
            </a:r>
            <a:r>
              <a:rPr kumimoji="0" lang="ar-EG" sz="3800" b="0" i="0" u="none" strike="noStrike" kern="1200" cap="none" spc="0" normalizeH="0" baseline="0" noProof="0" dirty="0">
                <a:ln>
                  <a:noFill/>
                </a:ln>
                <a:solidFill>
                  <a:srgbClr val="FFC000"/>
                </a:solidFill>
                <a:effectLst/>
                <a:uLnTx/>
                <a:uFillTx/>
                <a:latin typeface="CS New Athanasius" panose="020B0500000000000000" pitchFamily="34" charset="0"/>
                <a:ea typeface="+mn-ea"/>
                <a:cs typeface="Times New Roman" pitchFamily="18" charset="0"/>
              </a:rPr>
              <a:t> </a:t>
            </a:r>
            <a:r>
              <a:rPr kumimoji="0" lang="sq-AL" sz="3800" b="0" i="0" u="none" strike="noStrike" kern="1200" cap="none" spc="0" normalizeH="0" baseline="0" noProof="0" dirty="0">
                <a:ln>
                  <a:noFill/>
                </a:ln>
                <a:solidFill>
                  <a:srgbClr val="FFC000"/>
                </a:solidFill>
                <a:effectLst/>
                <a:uLnTx/>
                <a:uFillTx/>
                <a:latin typeface="CS New Athanasius" panose="020B0500000000000000" pitchFamily="34" charset="0"/>
                <a:ea typeface="+mn-ea"/>
                <a:cs typeface="Times New Roman" pitchFamily="18" charset="0"/>
              </a:rPr>
              <a:t>(</a:t>
            </a:r>
            <a:r>
              <a:rPr kumimoji="0" lang="en-US" sz="3800" b="0" i="0" u="none" strike="noStrike" kern="1200" cap="none" spc="0" normalizeH="0" baseline="0" noProof="0" dirty="0">
                <a:ln>
                  <a:noFill/>
                </a:ln>
                <a:solidFill>
                  <a:srgbClr val="FFC000"/>
                </a:solidFill>
                <a:effectLst/>
                <a:uLnTx/>
                <a:uFillTx/>
                <a:latin typeface="CS New Athanasius" panose="020B0500000000000000" pitchFamily="34" charset="0"/>
                <a:ea typeface="+mn-ea"/>
                <a:cs typeface="Times New Roman" pitchFamily="18" charset="0"/>
              </a:rPr>
              <a:t>=g</a:t>
            </a:r>
            <a:r>
              <a:rPr kumimoji="0" lang="sq-AL" sz="3800" b="0" i="0" u="none" strike="noStrike" kern="1200" cap="none" spc="0" normalizeH="0" baseline="0" noProof="0" dirty="0">
                <a:ln>
                  <a:noFill/>
                </a:ln>
                <a:solidFill>
                  <a:srgbClr val="FFC000"/>
                </a:solidFill>
                <a:effectLst/>
                <a:uLnTx/>
                <a:uFillTx/>
                <a:latin typeface="CS New Athanasius" panose="020B0500000000000000" pitchFamily="34" charset="0"/>
                <a:ea typeface="+mn-ea"/>
                <a:cs typeface="Times New Roman" pitchFamily="18" charset="0"/>
              </a:rPr>
              <a:t>)</a:t>
            </a:r>
            <a:r>
              <a:rPr kumimoji="0" lang="ar-EG" sz="3800" b="0" i="0" u="none" strike="noStrike" kern="1200" cap="none" spc="0" normalizeH="0" baseline="0" noProof="0" dirty="0">
                <a:ln>
                  <a:noFill/>
                </a:ln>
                <a:solidFill>
                  <a:srgbClr val="FFC000"/>
                </a:solidFill>
                <a:effectLst/>
                <a:uLnTx/>
                <a:uFillTx/>
                <a:latin typeface="CS New Athanasius" panose="020B0500000000000000" pitchFamily="34" charset="0"/>
                <a:ea typeface="+mn-ea"/>
                <a:cs typeface="Times New Roman" pitchFamily="18" charset="0"/>
              </a:rPr>
              <a:t> </a:t>
            </a:r>
            <a:r>
              <a:rPr lang="en-US" sz="3800" b="0" dirty="0">
                <a:cs typeface="Times New Roman" pitchFamily="18" charset="0"/>
              </a:rPr>
              <a:t> @ </a:t>
            </a:r>
            <a:r>
              <a:rPr lang="en-US" sz="3800" b="0" dirty="0" err="1">
                <a:cs typeface="Times New Roman" pitchFamily="18" charset="0"/>
              </a:rPr>
              <a:t>Nahmen</a:t>
            </a:r>
            <a:r>
              <a:rPr lang="en-US" sz="3800" b="0" dirty="0">
                <a:cs typeface="Times New Roman" pitchFamily="18" charset="0"/>
              </a:rPr>
              <a:t> `</a:t>
            </a:r>
            <a:r>
              <a:rPr lang="en-US" sz="3800" b="0" dirty="0" err="1">
                <a:cs typeface="Times New Roman" pitchFamily="18" charset="0"/>
              </a:rPr>
              <a:t>ebol</a:t>
            </a:r>
            <a:r>
              <a:rPr lang="en-US" sz="3800" b="0" dirty="0">
                <a:cs typeface="Times New Roman" pitchFamily="18" charset="0"/>
              </a:rPr>
              <a:t> </a:t>
            </a:r>
            <a:r>
              <a:rPr lang="en-US" sz="3800" b="0" dirty="0" err="1">
                <a:cs typeface="Times New Roman" pitchFamily="18" charset="0"/>
              </a:rPr>
              <a:t>qen</a:t>
            </a:r>
            <a:r>
              <a:rPr lang="en-US" sz="3800" b="0" dirty="0">
                <a:cs typeface="Times New Roman" pitchFamily="18" charset="0"/>
              </a:rPr>
              <a:t> </a:t>
            </a:r>
            <a:r>
              <a:rPr lang="en-US" sz="3800" b="0" dirty="0" err="1">
                <a:cs typeface="Times New Roman" pitchFamily="18" charset="0"/>
              </a:rPr>
              <a:t>nenjaji</a:t>
            </a:r>
            <a:endParaRPr lang="en-US" sz="3800" b="0" dirty="0">
              <a:cs typeface="Times New Roman" pitchFamily="18" charset="0"/>
            </a:endParaRPr>
          </a:p>
        </p:txBody>
      </p:sp>
      <p:sp>
        <p:nvSpPr>
          <p:cNvPr id="6" name="Text Placeholder 5">
            <a:extLst>
              <a:ext uri="{FF2B5EF4-FFF2-40B4-BE49-F238E27FC236}">
                <a16:creationId xmlns:a16="http://schemas.microsoft.com/office/drawing/2014/main" id="{89D19366-49B9-459E-8C97-7C3164BDF21C}"/>
              </a:ext>
            </a:extLst>
          </p:cNvPr>
          <p:cNvSpPr>
            <a:spLocks noGrp="1"/>
          </p:cNvSpPr>
          <p:nvPr>
            <p:ph type="body" sz="quarter" idx="13"/>
          </p:nvPr>
        </p:nvSpPr>
        <p:spPr/>
        <p:txBody>
          <a:bodyPr/>
          <a:lstStyle/>
          <a:p>
            <a:r>
              <a:rPr lang="ar-EG" dirty="0"/>
              <a:t>كيريى ليسون (3) : </a:t>
            </a:r>
            <a:r>
              <a:rPr kumimoji="0" lang="ar-EG" sz="4000" b="1" i="0" u="none" strike="noStrike" cap="none" normalizeH="0" baseline="0" dirty="0">
                <a:ln>
                  <a:noFill/>
                </a:ln>
                <a:solidFill>
                  <a:schemeClr val="bg1"/>
                </a:solidFill>
                <a:effectLst/>
                <a:latin typeface="Times New Roman" pitchFamily="18" charset="0"/>
                <a:cs typeface="Times New Roman" pitchFamily="18" charset="0"/>
              </a:rPr>
              <a:t>ناهمين ايڤول خين نين جاجي</a:t>
            </a:r>
          </a:p>
        </p:txBody>
      </p:sp>
    </p:spTree>
    <p:extLst>
      <p:ext uri="{BB962C8B-B14F-4D97-AF65-F5344CB8AC3E}">
        <p14:creationId xmlns:p14="http://schemas.microsoft.com/office/powerpoint/2010/main" val="1288949516"/>
      </p:ext>
    </p:extLst>
  </p:cSld>
  <p:clrMapOvr>
    <a:masterClrMapping/>
  </p:clrMapOvr>
</p:sld>
</file>

<file path=ppt/slides/slide15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F0196D8-2AD4-4B39-A8BB-160330733699}"/>
              </a:ext>
            </a:extLst>
          </p:cNvPr>
          <p:cNvSpPr>
            <a:spLocks noGrp="1"/>
          </p:cNvSpPr>
          <p:nvPr>
            <p:ph type="ctrTitle"/>
          </p:nvPr>
        </p:nvSpPr>
        <p:spPr>
          <a:xfrm>
            <a:off x="0" y="4436303"/>
            <a:ext cx="9120809" cy="798306"/>
          </a:xfrm>
        </p:spPr>
        <p:txBody>
          <a:bodyPr/>
          <a:lstStyle/>
          <a:p>
            <a:r>
              <a:rPr lang="ar-EG" sz="4400" dirty="0"/>
              <a:t>يارب إرحم (3)، </a:t>
            </a:r>
            <a:r>
              <a:rPr kumimoji="0" lang="ar-SA" sz="4400" b="1" i="0" u="none" strike="noStrike" cap="none" normalizeH="0" baseline="0" dirty="0">
                <a:ln>
                  <a:noFill/>
                </a:ln>
                <a:solidFill>
                  <a:schemeClr val="bg1"/>
                </a:solidFill>
                <a:effectLst/>
                <a:latin typeface="Times New Roman" pitchFamily="18" charset="0"/>
                <a:cs typeface="Times New Roman" pitchFamily="18" charset="0"/>
              </a:rPr>
              <a:t>نجنا من الغلاء</a:t>
            </a:r>
            <a:endParaRPr lang="en-GB" sz="4400" dirty="0"/>
          </a:p>
        </p:txBody>
      </p:sp>
      <p:sp>
        <p:nvSpPr>
          <p:cNvPr id="5" name="Text Placeholder 4">
            <a:extLst>
              <a:ext uri="{FF2B5EF4-FFF2-40B4-BE49-F238E27FC236}">
                <a16:creationId xmlns:a16="http://schemas.microsoft.com/office/drawing/2014/main" id="{DCEE095F-AB55-4138-A60B-7FD2410CC53B}"/>
              </a:ext>
            </a:extLst>
          </p:cNvPr>
          <p:cNvSpPr>
            <a:spLocks noGrp="1"/>
          </p:cNvSpPr>
          <p:nvPr>
            <p:ph type="body" sz="quarter" idx="12"/>
          </p:nvPr>
        </p:nvSpPr>
        <p:spPr>
          <a:xfrm>
            <a:off x="1" y="5234608"/>
            <a:ext cx="9143999" cy="825085"/>
          </a:xfrm>
        </p:spPr>
        <p:txBody>
          <a:bodyPr>
            <a:normAutofit/>
          </a:bodyPr>
          <a:lstStyle/>
          <a:p>
            <a:pPr algn="l" rtl="0"/>
            <a:r>
              <a:rPr kumimoji="0" lang="sq-AL" sz="3900" b="0" i="0" u="none" strike="noStrike" kern="1200" cap="none" spc="0" normalizeH="0" baseline="0" noProof="0" dirty="0">
                <a:ln>
                  <a:noFill/>
                </a:ln>
                <a:solidFill>
                  <a:srgbClr val="FFC000"/>
                </a:solidFill>
                <a:effectLst/>
                <a:uLnTx/>
                <a:uFillTx/>
                <a:latin typeface="CS New Athanasius" panose="020B0500000000000000" pitchFamily="34" charset="0"/>
                <a:ea typeface="+mn-ea"/>
                <a:cs typeface="Times New Roman" pitchFamily="18" charset="0"/>
              </a:rPr>
              <a:t>Kurie `ele`ycon</a:t>
            </a:r>
            <a:r>
              <a:rPr kumimoji="0" lang="ar-EG" sz="3900" b="0" i="0" u="none" strike="noStrike" kern="1200" cap="none" spc="0" normalizeH="0" baseline="0" noProof="0" dirty="0">
                <a:ln>
                  <a:noFill/>
                </a:ln>
                <a:solidFill>
                  <a:srgbClr val="FFC000"/>
                </a:solidFill>
                <a:effectLst/>
                <a:uLnTx/>
                <a:uFillTx/>
                <a:latin typeface="CS New Athanasius" panose="020B0500000000000000" pitchFamily="34" charset="0"/>
                <a:ea typeface="+mn-ea"/>
                <a:cs typeface="Times New Roman" pitchFamily="18" charset="0"/>
              </a:rPr>
              <a:t> </a:t>
            </a:r>
            <a:r>
              <a:rPr kumimoji="0" lang="sq-AL" sz="3900" b="0" i="0" u="none" strike="noStrike" kern="1200" cap="none" spc="0" normalizeH="0" baseline="0" noProof="0" dirty="0">
                <a:ln>
                  <a:noFill/>
                </a:ln>
                <a:solidFill>
                  <a:srgbClr val="FFC000"/>
                </a:solidFill>
                <a:effectLst/>
                <a:uLnTx/>
                <a:uFillTx/>
                <a:latin typeface="CS New Athanasius" panose="020B0500000000000000" pitchFamily="34" charset="0"/>
                <a:ea typeface="+mn-ea"/>
                <a:cs typeface="Times New Roman" pitchFamily="18" charset="0"/>
              </a:rPr>
              <a:t>(</a:t>
            </a:r>
            <a:r>
              <a:rPr kumimoji="0" lang="en-US" sz="3900" b="0" i="0" u="none" strike="noStrike" kern="1200" cap="none" spc="0" normalizeH="0" baseline="0" noProof="0" dirty="0">
                <a:ln>
                  <a:noFill/>
                </a:ln>
                <a:solidFill>
                  <a:srgbClr val="FFC000"/>
                </a:solidFill>
                <a:effectLst/>
                <a:uLnTx/>
                <a:uFillTx/>
                <a:latin typeface="CS New Athanasius" panose="020B0500000000000000" pitchFamily="34" charset="0"/>
                <a:ea typeface="+mn-ea"/>
                <a:cs typeface="Times New Roman" pitchFamily="18" charset="0"/>
              </a:rPr>
              <a:t>=g</a:t>
            </a:r>
            <a:r>
              <a:rPr kumimoji="0" lang="sq-AL" sz="3900" b="0" i="0" u="none" strike="noStrike" kern="1200" cap="none" spc="0" normalizeH="0" baseline="0" noProof="0" dirty="0">
                <a:ln>
                  <a:noFill/>
                </a:ln>
                <a:solidFill>
                  <a:srgbClr val="FFC000"/>
                </a:solidFill>
                <a:effectLst/>
                <a:uLnTx/>
                <a:uFillTx/>
                <a:latin typeface="CS New Athanasius" panose="020B0500000000000000" pitchFamily="34" charset="0"/>
                <a:ea typeface="+mn-ea"/>
                <a:cs typeface="Times New Roman" pitchFamily="18" charset="0"/>
              </a:rPr>
              <a:t>)</a:t>
            </a:r>
            <a:r>
              <a:rPr kumimoji="0" lang="ar-EG" sz="3900" b="0" i="0" u="none" strike="noStrike" kern="1200" cap="none" spc="0" normalizeH="0" baseline="0" noProof="0" dirty="0">
                <a:ln>
                  <a:noFill/>
                </a:ln>
                <a:solidFill>
                  <a:srgbClr val="FFC000"/>
                </a:solidFill>
                <a:effectLst/>
                <a:uLnTx/>
                <a:uFillTx/>
                <a:latin typeface="CS New Athanasius" panose="020B0500000000000000" pitchFamily="34" charset="0"/>
                <a:ea typeface="+mn-ea"/>
                <a:cs typeface="Times New Roman" pitchFamily="18" charset="0"/>
              </a:rPr>
              <a:t> </a:t>
            </a:r>
            <a:r>
              <a:rPr lang="en-US" sz="3900" b="0" dirty="0">
                <a:cs typeface="Times New Roman" pitchFamily="18" charset="0"/>
              </a:rPr>
              <a:t> @ </a:t>
            </a:r>
            <a:r>
              <a:rPr lang="en-US" sz="3900" b="0" dirty="0" err="1">
                <a:cs typeface="Times New Roman" pitchFamily="18" charset="0"/>
              </a:rPr>
              <a:t>Nahmen</a:t>
            </a:r>
            <a:r>
              <a:rPr lang="en-US" sz="3900" b="0" dirty="0">
                <a:cs typeface="Times New Roman" pitchFamily="18" charset="0"/>
              </a:rPr>
              <a:t> `</a:t>
            </a:r>
            <a:r>
              <a:rPr lang="en-US" sz="3900" b="0" dirty="0" err="1">
                <a:cs typeface="Times New Roman" pitchFamily="18" charset="0"/>
              </a:rPr>
              <a:t>ebol</a:t>
            </a:r>
            <a:r>
              <a:rPr lang="en-US" sz="3900" b="0" dirty="0">
                <a:cs typeface="Times New Roman" pitchFamily="18" charset="0"/>
              </a:rPr>
              <a:t> ha </a:t>
            </a:r>
            <a:r>
              <a:rPr lang="en-US" sz="3900" b="0" dirty="0" err="1">
                <a:cs typeface="Times New Roman" pitchFamily="18" charset="0"/>
              </a:rPr>
              <a:t>ou`hbwn</a:t>
            </a:r>
            <a:endParaRPr lang="en-US" sz="3900" b="0" dirty="0">
              <a:cs typeface="Times New Roman" pitchFamily="18" charset="0"/>
            </a:endParaRPr>
          </a:p>
        </p:txBody>
      </p:sp>
      <p:sp>
        <p:nvSpPr>
          <p:cNvPr id="6" name="Text Placeholder 5">
            <a:extLst>
              <a:ext uri="{FF2B5EF4-FFF2-40B4-BE49-F238E27FC236}">
                <a16:creationId xmlns:a16="http://schemas.microsoft.com/office/drawing/2014/main" id="{89D19366-49B9-459E-8C97-7C3164BDF21C}"/>
              </a:ext>
            </a:extLst>
          </p:cNvPr>
          <p:cNvSpPr>
            <a:spLocks noGrp="1"/>
          </p:cNvSpPr>
          <p:nvPr>
            <p:ph type="body" sz="quarter" idx="13"/>
          </p:nvPr>
        </p:nvSpPr>
        <p:spPr/>
        <p:txBody>
          <a:bodyPr/>
          <a:lstStyle/>
          <a:p>
            <a:r>
              <a:rPr lang="ar-EG" dirty="0"/>
              <a:t>كيريى ليسون (3) : </a:t>
            </a:r>
            <a:r>
              <a:rPr kumimoji="0" lang="ar-EG" sz="4000" b="1" i="0" u="none" strike="noStrike" cap="none" normalizeH="0" baseline="0" dirty="0">
                <a:ln>
                  <a:noFill/>
                </a:ln>
                <a:solidFill>
                  <a:schemeClr val="bg1"/>
                </a:solidFill>
                <a:effectLst/>
                <a:latin typeface="Times New Roman" pitchFamily="18" charset="0"/>
                <a:cs typeface="Times New Roman" pitchFamily="18" charset="0"/>
              </a:rPr>
              <a:t>ناهمين ايڤول ها أُو إهفون</a:t>
            </a:r>
            <a:endParaRPr kumimoji="0" lang="en-US" sz="4000" b="1" i="0" u="none" strike="noStrike" cap="none" normalizeH="0" baseline="0" dirty="0">
              <a:ln>
                <a:noFill/>
              </a:ln>
              <a:solidFill>
                <a:schemeClr val="bg1"/>
              </a:solidFill>
              <a:effectLst/>
              <a:latin typeface="Times New Roman" pitchFamily="18" charset="0"/>
              <a:cs typeface="Times New Roman" pitchFamily="18" charset="0"/>
            </a:endParaRPr>
          </a:p>
        </p:txBody>
      </p:sp>
    </p:spTree>
    <p:extLst>
      <p:ext uri="{BB962C8B-B14F-4D97-AF65-F5344CB8AC3E}">
        <p14:creationId xmlns:p14="http://schemas.microsoft.com/office/powerpoint/2010/main" val="1140139136"/>
      </p:ext>
    </p:extLst>
  </p:cSld>
  <p:clrMapOvr>
    <a:masterClrMapping/>
  </p:clrMapOvr>
</p:sld>
</file>

<file path=ppt/slides/slide15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F0196D8-2AD4-4B39-A8BB-160330733699}"/>
              </a:ext>
            </a:extLst>
          </p:cNvPr>
          <p:cNvSpPr>
            <a:spLocks noGrp="1"/>
          </p:cNvSpPr>
          <p:nvPr>
            <p:ph type="ctrTitle"/>
          </p:nvPr>
        </p:nvSpPr>
        <p:spPr>
          <a:xfrm>
            <a:off x="0" y="4436304"/>
            <a:ext cx="9120809" cy="798306"/>
          </a:xfrm>
        </p:spPr>
        <p:txBody>
          <a:bodyPr/>
          <a:lstStyle/>
          <a:p>
            <a:r>
              <a:rPr lang="ar-EG" sz="4400" dirty="0"/>
              <a:t>يارب إرحم (3)، </a:t>
            </a:r>
            <a:r>
              <a:rPr kumimoji="0" lang="ar-SA" sz="4400" b="1" i="0" u="none" strike="noStrike" cap="none" normalizeH="0" baseline="0" dirty="0">
                <a:ln>
                  <a:noFill/>
                </a:ln>
                <a:solidFill>
                  <a:schemeClr val="bg1"/>
                </a:solidFill>
                <a:effectLst/>
                <a:latin typeface="Times New Roman" pitchFamily="18" charset="0"/>
                <a:cs typeface="Times New Roman" pitchFamily="18" charset="0"/>
              </a:rPr>
              <a:t>نحن عبيدك</a:t>
            </a:r>
            <a:endParaRPr lang="en-GB" sz="4400" dirty="0"/>
          </a:p>
        </p:txBody>
      </p:sp>
      <p:sp>
        <p:nvSpPr>
          <p:cNvPr id="5" name="Text Placeholder 4">
            <a:extLst>
              <a:ext uri="{FF2B5EF4-FFF2-40B4-BE49-F238E27FC236}">
                <a16:creationId xmlns:a16="http://schemas.microsoft.com/office/drawing/2014/main" id="{DCEE095F-AB55-4138-A60B-7FD2410CC53B}"/>
              </a:ext>
            </a:extLst>
          </p:cNvPr>
          <p:cNvSpPr>
            <a:spLocks noGrp="1"/>
          </p:cNvSpPr>
          <p:nvPr>
            <p:ph type="body" sz="quarter" idx="12"/>
          </p:nvPr>
        </p:nvSpPr>
        <p:spPr>
          <a:xfrm>
            <a:off x="1" y="5261388"/>
            <a:ext cx="9143999" cy="798306"/>
          </a:xfrm>
        </p:spPr>
        <p:txBody>
          <a:bodyPr/>
          <a:lstStyle/>
          <a:p>
            <a:pPr rtl="0"/>
            <a:r>
              <a:rPr kumimoji="0" lang="sq-AL" sz="4400" b="0" i="0" u="none" strike="noStrike" kern="1200" cap="none" spc="0" normalizeH="0" baseline="0" noProof="0" dirty="0">
                <a:ln>
                  <a:noFill/>
                </a:ln>
                <a:solidFill>
                  <a:srgbClr val="FFC000"/>
                </a:solidFill>
                <a:effectLst/>
                <a:uLnTx/>
                <a:uFillTx/>
                <a:latin typeface="CS New Athanasius" panose="020B0500000000000000" pitchFamily="34" charset="0"/>
                <a:ea typeface="+mn-ea"/>
                <a:cs typeface="Times New Roman" pitchFamily="18" charset="0"/>
              </a:rPr>
              <a:t>Kurie `ele`ycon</a:t>
            </a:r>
            <a:r>
              <a:rPr kumimoji="0" lang="ar-EG" sz="4400" b="0" i="0" u="none" strike="noStrike" kern="1200" cap="none" spc="0" normalizeH="0" baseline="0" noProof="0" dirty="0">
                <a:ln>
                  <a:noFill/>
                </a:ln>
                <a:solidFill>
                  <a:srgbClr val="FFC000"/>
                </a:solidFill>
                <a:effectLst/>
                <a:uLnTx/>
                <a:uFillTx/>
                <a:latin typeface="CS New Athanasius" panose="020B0500000000000000" pitchFamily="34" charset="0"/>
                <a:ea typeface="+mn-ea"/>
                <a:cs typeface="Times New Roman" pitchFamily="18" charset="0"/>
              </a:rPr>
              <a:t> </a:t>
            </a:r>
            <a:r>
              <a:rPr kumimoji="0" lang="sq-AL" sz="4400" b="0" i="0" u="none" strike="noStrike" kern="1200" cap="none" spc="0" normalizeH="0" baseline="0" noProof="0" dirty="0">
                <a:ln>
                  <a:noFill/>
                </a:ln>
                <a:solidFill>
                  <a:srgbClr val="FFC000"/>
                </a:solidFill>
                <a:effectLst/>
                <a:uLnTx/>
                <a:uFillTx/>
                <a:latin typeface="CS New Athanasius" panose="020B0500000000000000" pitchFamily="34" charset="0"/>
                <a:ea typeface="+mn-ea"/>
                <a:cs typeface="Times New Roman" pitchFamily="18" charset="0"/>
              </a:rPr>
              <a:t>(</a:t>
            </a:r>
            <a:r>
              <a:rPr kumimoji="0" lang="en-US" sz="4400" b="0" i="0" u="none" strike="noStrike" kern="1200" cap="none" spc="0" normalizeH="0" baseline="0" noProof="0" dirty="0">
                <a:ln>
                  <a:noFill/>
                </a:ln>
                <a:solidFill>
                  <a:srgbClr val="FFC000"/>
                </a:solidFill>
                <a:effectLst/>
                <a:uLnTx/>
                <a:uFillTx/>
                <a:latin typeface="CS New Athanasius" panose="020B0500000000000000" pitchFamily="34" charset="0"/>
                <a:ea typeface="+mn-ea"/>
                <a:cs typeface="Times New Roman" pitchFamily="18" charset="0"/>
              </a:rPr>
              <a:t>=g</a:t>
            </a:r>
            <a:r>
              <a:rPr kumimoji="0" lang="sq-AL" sz="4400" b="0" i="0" u="none" strike="noStrike" kern="1200" cap="none" spc="0" normalizeH="0" baseline="0" noProof="0" dirty="0">
                <a:ln>
                  <a:noFill/>
                </a:ln>
                <a:solidFill>
                  <a:srgbClr val="FFC000"/>
                </a:solidFill>
                <a:effectLst/>
                <a:uLnTx/>
                <a:uFillTx/>
                <a:latin typeface="CS New Athanasius" panose="020B0500000000000000" pitchFamily="34" charset="0"/>
                <a:ea typeface="+mn-ea"/>
                <a:cs typeface="Times New Roman" pitchFamily="18" charset="0"/>
              </a:rPr>
              <a:t>)</a:t>
            </a:r>
            <a:r>
              <a:rPr kumimoji="0" lang="ar-EG" sz="4400" b="0" i="0" u="none" strike="noStrike" kern="1200" cap="none" spc="0" normalizeH="0" baseline="0" noProof="0" dirty="0">
                <a:ln>
                  <a:noFill/>
                </a:ln>
                <a:solidFill>
                  <a:srgbClr val="FFC000"/>
                </a:solidFill>
                <a:effectLst/>
                <a:uLnTx/>
                <a:uFillTx/>
                <a:latin typeface="CS New Athanasius" panose="020B0500000000000000" pitchFamily="34" charset="0"/>
                <a:ea typeface="+mn-ea"/>
                <a:cs typeface="Times New Roman" pitchFamily="18" charset="0"/>
              </a:rPr>
              <a:t> </a:t>
            </a:r>
            <a:r>
              <a:rPr lang="en-US" sz="4400" b="0" dirty="0">
                <a:cs typeface="Times New Roman" pitchFamily="18" charset="0"/>
              </a:rPr>
              <a:t> @ `Anon </a:t>
            </a:r>
            <a:r>
              <a:rPr lang="en-US" sz="4400" b="0" dirty="0" err="1">
                <a:cs typeface="Times New Roman" pitchFamily="18" charset="0"/>
              </a:rPr>
              <a:t>qa</a:t>
            </a:r>
            <a:r>
              <a:rPr lang="en-US" sz="4400" b="0" dirty="0">
                <a:cs typeface="Times New Roman" pitchFamily="18" charset="0"/>
              </a:rPr>
              <a:t> </a:t>
            </a:r>
            <a:r>
              <a:rPr lang="en-US" sz="4400" b="0" dirty="0" err="1">
                <a:cs typeface="Times New Roman" pitchFamily="18" charset="0"/>
              </a:rPr>
              <a:t>nek`ebiaik</a:t>
            </a:r>
            <a:endParaRPr lang="en-GB" dirty="0"/>
          </a:p>
        </p:txBody>
      </p:sp>
      <p:sp>
        <p:nvSpPr>
          <p:cNvPr id="6" name="Text Placeholder 5">
            <a:extLst>
              <a:ext uri="{FF2B5EF4-FFF2-40B4-BE49-F238E27FC236}">
                <a16:creationId xmlns:a16="http://schemas.microsoft.com/office/drawing/2014/main" id="{89D19366-49B9-459E-8C97-7C3164BDF21C}"/>
              </a:ext>
            </a:extLst>
          </p:cNvPr>
          <p:cNvSpPr>
            <a:spLocks noGrp="1"/>
          </p:cNvSpPr>
          <p:nvPr>
            <p:ph type="body" sz="quarter" idx="13"/>
          </p:nvPr>
        </p:nvSpPr>
        <p:spPr/>
        <p:txBody>
          <a:bodyPr/>
          <a:lstStyle/>
          <a:p>
            <a:r>
              <a:rPr lang="ar-EG" dirty="0"/>
              <a:t>كيريى ليسون (3) : </a:t>
            </a:r>
            <a:r>
              <a:rPr kumimoji="0" lang="ar-EG" sz="4000" b="1" i="0" u="none" strike="noStrike" cap="none" normalizeH="0" baseline="0" dirty="0">
                <a:ln>
                  <a:noFill/>
                </a:ln>
                <a:effectLst/>
                <a:latin typeface="Times New Roman" pitchFamily="18" charset="0"/>
                <a:cs typeface="Times New Roman" pitchFamily="18" charset="0"/>
              </a:rPr>
              <a:t>آنون خا نيك إفي آيك </a:t>
            </a:r>
          </a:p>
        </p:txBody>
      </p:sp>
    </p:spTree>
    <p:extLst>
      <p:ext uri="{BB962C8B-B14F-4D97-AF65-F5344CB8AC3E}">
        <p14:creationId xmlns:p14="http://schemas.microsoft.com/office/powerpoint/2010/main" val="299195076"/>
      </p:ext>
    </p:extLst>
  </p:cSld>
  <p:clrMapOvr>
    <a:masterClrMapping/>
  </p:clrMapOvr>
</p:sld>
</file>

<file path=ppt/slides/slide15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F0196D8-2AD4-4B39-A8BB-160330733699}"/>
              </a:ext>
            </a:extLst>
          </p:cNvPr>
          <p:cNvSpPr>
            <a:spLocks noGrp="1"/>
          </p:cNvSpPr>
          <p:nvPr>
            <p:ph type="ctrTitle"/>
          </p:nvPr>
        </p:nvSpPr>
        <p:spPr>
          <a:xfrm>
            <a:off x="0" y="4436304"/>
            <a:ext cx="9120809" cy="798306"/>
          </a:xfrm>
        </p:spPr>
        <p:txBody>
          <a:bodyPr/>
          <a:lstStyle/>
          <a:p>
            <a:r>
              <a:rPr lang="ar-EG" sz="4400" dirty="0"/>
              <a:t>يارب إرحم (3)، </a:t>
            </a:r>
            <a:r>
              <a:rPr kumimoji="0" lang="ar-SA" sz="4400" b="1" i="0" u="none" strike="noStrike" cap="none" normalizeH="0" baseline="0" dirty="0">
                <a:ln>
                  <a:noFill/>
                </a:ln>
                <a:solidFill>
                  <a:schemeClr val="bg1"/>
                </a:solidFill>
                <a:effectLst/>
                <a:latin typeface="Times New Roman" pitchFamily="18" charset="0"/>
                <a:cs typeface="Times New Roman" pitchFamily="18" charset="0"/>
              </a:rPr>
              <a:t>أنت إبن الله</a:t>
            </a:r>
            <a:endParaRPr lang="en-GB" sz="4400" dirty="0"/>
          </a:p>
        </p:txBody>
      </p:sp>
      <p:sp>
        <p:nvSpPr>
          <p:cNvPr id="5" name="Text Placeholder 4">
            <a:extLst>
              <a:ext uri="{FF2B5EF4-FFF2-40B4-BE49-F238E27FC236}">
                <a16:creationId xmlns:a16="http://schemas.microsoft.com/office/drawing/2014/main" id="{DCEE095F-AB55-4138-A60B-7FD2410CC53B}"/>
              </a:ext>
            </a:extLst>
          </p:cNvPr>
          <p:cNvSpPr>
            <a:spLocks noGrp="1"/>
          </p:cNvSpPr>
          <p:nvPr>
            <p:ph type="body" sz="quarter" idx="12"/>
          </p:nvPr>
        </p:nvSpPr>
        <p:spPr>
          <a:xfrm>
            <a:off x="1" y="5261388"/>
            <a:ext cx="9143999" cy="798306"/>
          </a:xfrm>
        </p:spPr>
        <p:txBody>
          <a:bodyPr/>
          <a:lstStyle/>
          <a:p>
            <a:pPr rtl="0"/>
            <a:r>
              <a:rPr kumimoji="0" lang="sq-AL" sz="4400" b="0" i="0" u="none" strike="noStrike" kern="1200" cap="none" spc="0" normalizeH="0" baseline="0" noProof="0" dirty="0">
                <a:ln>
                  <a:noFill/>
                </a:ln>
                <a:solidFill>
                  <a:srgbClr val="FFC000"/>
                </a:solidFill>
                <a:effectLst/>
                <a:uLnTx/>
                <a:uFillTx/>
                <a:latin typeface="CS New Athanasius" panose="020B0500000000000000" pitchFamily="34" charset="0"/>
                <a:ea typeface="+mn-ea"/>
                <a:cs typeface="Times New Roman" pitchFamily="18" charset="0"/>
              </a:rPr>
              <a:t>Kurie `ele`ycon</a:t>
            </a:r>
            <a:r>
              <a:rPr kumimoji="0" lang="ar-EG" sz="4400" b="0" i="0" u="none" strike="noStrike" kern="1200" cap="none" spc="0" normalizeH="0" baseline="0" noProof="0" dirty="0">
                <a:ln>
                  <a:noFill/>
                </a:ln>
                <a:solidFill>
                  <a:srgbClr val="FFC000"/>
                </a:solidFill>
                <a:effectLst/>
                <a:uLnTx/>
                <a:uFillTx/>
                <a:latin typeface="CS New Athanasius" panose="020B0500000000000000" pitchFamily="34" charset="0"/>
                <a:ea typeface="+mn-ea"/>
                <a:cs typeface="Times New Roman" pitchFamily="18" charset="0"/>
              </a:rPr>
              <a:t> </a:t>
            </a:r>
            <a:r>
              <a:rPr kumimoji="0" lang="sq-AL" sz="4400" b="0" i="0" u="none" strike="noStrike" kern="1200" cap="none" spc="0" normalizeH="0" baseline="0" noProof="0" dirty="0">
                <a:ln>
                  <a:noFill/>
                </a:ln>
                <a:solidFill>
                  <a:srgbClr val="FFC000"/>
                </a:solidFill>
                <a:effectLst/>
                <a:uLnTx/>
                <a:uFillTx/>
                <a:latin typeface="CS New Athanasius" panose="020B0500000000000000" pitchFamily="34" charset="0"/>
                <a:ea typeface="+mn-ea"/>
                <a:cs typeface="Times New Roman" pitchFamily="18" charset="0"/>
              </a:rPr>
              <a:t>(</a:t>
            </a:r>
            <a:r>
              <a:rPr kumimoji="0" lang="en-US" sz="4400" b="0" i="0" u="none" strike="noStrike" kern="1200" cap="none" spc="0" normalizeH="0" baseline="0" noProof="0" dirty="0">
                <a:ln>
                  <a:noFill/>
                </a:ln>
                <a:solidFill>
                  <a:srgbClr val="FFC000"/>
                </a:solidFill>
                <a:effectLst/>
                <a:uLnTx/>
                <a:uFillTx/>
                <a:latin typeface="CS New Athanasius" panose="020B0500000000000000" pitchFamily="34" charset="0"/>
                <a:ea typeface="+mn-ea"/>
                <a:cs typeface="Times New Roman" pitchFamily="18" charset="0"/>
              </a:rPr>
              <a:t>=g</a:t>
            </a:r>
            <a:r>
              <a:rPr kumimoji="0" lang="sq-AL" sz="4400" b="0" i="0" u="none" strike="noStrike" kern="1200" cap="none" spc="0" normalizeH="0" baseline="0" noProof="0" dirty="0">
                <a:ln>
                  <a:noFill/>
                </a:ln>
                <a:solidFill>
                  <a:srgbClr val="FFC000"/>
                </a:solidFill>
                <a:effectLst/>
                <a:uLnTx/>
                <a:uFillTx/>
                <a:latin typeface="CS New Athanasius" panose="020B0500000000000000" pitchFamily="34" charset="0"/>
                <a:ea typeface="+mn-ea"/>
                <a:cs typeface="Times New Roman" pitchFamily="18" charset="0"/>
              </a:rPr>
              <a:t>)</a:t>
            </a:r>
            <a:r>
              <a:rPr kumimoji="0" lang="ar-EG" sz="4400" b="0" i="0" u="none" strike="noStrike" kern="1200" cap="none" spc="0" normalizeH="0" baseline="0" noProof="0" dirty="0">
                <a:ln>
                  <a:noFill/>
                </a:ln>
                <a:solidFill>
                  <a:srgbClr val="FFC000"/>
                </a:solidFill>
                <a:effectLst/>
                <a:uLnTx/>
                <a:uFillTx/>
                <a:latin typeface="CS New Athanasius" panose="020B0500000000000000" pitchFamily="34" charset="0"/>
                <a:ea typeface="+mn-ea"/>
                <a:cs typeface="Times New Roman" pitchFamily="18" charset="0"/>
              </a:rPr>
              <a:t> </a:t>
            </a:r>
            <a:r>
              <a:rPr lang="en-US" sz="4400" b="0" dirty="0">
                <a:cs typeface="Times New Roman" pitchFamily="18" charset="0"/>
              </a:rPr>
              <a:t> @ `</a:t>
            </a:r>
            <a:r>
              <a:rPr lang="en-US" sz="4400" b="0" dirty="0" err="1">
                <a:cs typeface="Times New Roman" pitchFamily="18" charset="0"/>
              </a:rPr>
              <a:t>Uioc</a:t>
            </a:r>
            <a:r>
              <a:rPr lang="en-US" sz="4400" b="0" dirty="0">
                <a:cs typeface="Times New Roman" pitchFamily="18" charset="0"/>
              </a:rPr>
              <a:t> :</a:t>
            </a:r>
            <a:r>
              <a:rPr lang="en-US" sz="4400" b="0" dirty="0" err="1">
                <a:cs typeface="Times New Roman" pitchFamily="18" charset="0"/>
              </a:rPr>
              <a:t>eoc</a:t>
            </a:r>
            <a:r>
              <a:rPr lang="en-US" sz="4400" b="0" dirty="0">
                <a:cs typeface="Times New Roman" pitchFamily="18" charset="0"/>
              </a:rPr>
              <a:t> `</a:t>
            </a:r>
            <a:r>
              <a:rPr lang="en-US" sz="4400" b="0" dirty="0" err="1">
                <a:cs typeface="Times New Roman" pitchFamily="18" charset="0"/>
              </a:rPr>
              <a:t>n;ok</a:t>
            </a:r>
            <a:endParaRPr lang="en-GB" dirty="0"/>
          </a:p>
        </p:txBody>
      </p:sp>
      <p:sp>
        <p:nvSpPr>
          <p:cNvPr id="6" name="Text Placeholder 5">
            <a:extLst>
              <a:ext uri="{FF2B5EF4-FFF2-40B4-BE49-F238E27FC236}">
                <a16:creationId xmlns:a16="http://schemas.microsoft.com/office/drawing/2014/main" id="{89D19366-49B9-459E-8C97-7C3164BDF21C}"/>
              </a:ext>
            </a:extLst>
          </p:cNvPr>
          <p:cNvSpPr>
            <a:spLocks noGrp="1"/>
          </p:cNvSpPr>
          <p:nvPr>
            <p:ph type="body" sz="quarter" idx="13"/>
          </p:nvPr>
        </p:nvSpPr>
        <p:spPr/>
        <p:txBody>
          <a:bodyPr/>
          <a:lstStyle/>
          <a:p>
            <a:r>
              <a:rPr lang="ar-EG" dirty="0"/>
              <a:t>كيريى ليسون (3) : </a:t>
            </a:r>
            <a:r>
              <a:rPr kumimoji="0" lang="ar-EG" sz="4000" b="1" i="0" u="none" strike="noStrike" cap="none" normalizeH="0" baseline="0" dirty="0">
                <a:ln>
                  <a:noFill/>
                </a:ln>
                <a:solidFill>
                  <a:schemeClr val="bg1"/>
                </a:solidFill>
                <a:effectLst/>
                <a:latin typeface="Times New Roman" pitchFamily="18" charset="0"/>
                <a:cs typeface="Times New Roman" pitchFamily="18" charset="0"/>
              </a:rPr>
              <a:t>إيّوس ثي اوس إنثوك</a:t>
            </a:r>
            <a:endParaRPr kumimoji="0" lang="en-US" sz="4000" b="1" i="0" u="none" strike="noStrike" cap="none" normalizeH="0" baseline="0" dirty="0">
              <a:ln>
                <a:noFill/>
              </a:ln>
              <a:solidFill>
                <a:schemeClr val="bg1"/>
              </a:solidFill>
              <a:effectLst/>
              <a:latin typeface="Times New Roman" pitchFamily="18" charset="0"/>
              <a:cs typeface="Times New Roman" pitchFamily="18" charset="0"/>
            </a:endParaRPr>
          </a:p>
        </p:txBody>
      </p:sp>
    </p:spTree>
    <p:extLst>
      <p:ext uri="{BB962C8B-B14F-4D97-AF65-F5344CB8AC3E}">
        <p14:creationId xmlns:p14="http://schemas.microsoft.com/office/powerpoint/2010/main" val="686234922"/>
      </p:ext>
    </p:extLst>
  </p:cSld>
  <p:clrMapOvr>
    <a:masterClrMapping/>
  </p:clrMapOvr>
</p:sld>
</file>

<file path=ppt/slides/slide15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F0196D8-2AD4-4B39-A8BB-160330733699}"/>
              </a:ext>
            </a:extLst>
          </p:cNvPr>
          <p:cNvSpPr>
            <a:spLocks noGrp="1"/>
          </p:cNvSpPr>
          <p:nvPr>
            <p:ph type="ctrTitle"/>
          </p:nvPr>
        </p:nvSpPr>
        <p:spPr>
          <a:xfrm>
            <a:off x="0" y="4436303"/>
            <a:ext cx="9120809" cy="798306"/>
          </a:xfrm>
        </p:spPr>
        <p:txBody>
          <a:bodyPr/>
          <a:lstStyle/>
          <a:p>
            <a:r>
              <a:rPr lang="ar-EG" sz="4400" dirty="0"/>
              <a:t>يارب إرحم (3)، </a:t>
            </a:r>
            <a:r>
              <a:rPr kumimoji="0" lang="ar-SA" sz="4400" b="1" i="0" u="none" strike="noStrike" cap="none" normalizeH="0" baseline="0" dirty="0">
                <a:ln>
                  <a:noFill/>
                </a:ln>
                <a:solidFill>
                  <a:schemeClr val="bg1"/>
                </a:solidFill>
                <a:effectLst/>
                <a:latin typeface="Times New Roman" pitchFamily="18" charset="0"/>
                <a:cs typeface="Times New Roman" pitchFamily="18" charset="0"/>
              </a:rPr>
              <a:t>آمنا بك</a:t>
            </a:r>
            <a:endParaRPr lang="en-GB" sz="4400" dirty="0"/>
          </a:p>
        </p:txBody>
      </p:sp>
      <p:sp>
        <p:nvSpPr>
          <p:cNvPr id="5" name="Text Placeholder 4">
            <a:extLst>
              <a:ext uri="{FF2B5EF4-FFF2-40B4-BE49-F238E27FC236}">
                <a16:creationId xmlns:a16="http://schemas.microsoft.com/office/drawing/2014/main" id="{DCEE095F-AB55-4138-A60B-7FD2410CC53B}"/>
              </a:ext>
            </a:extLst>
          </p:cNvPr>
          <p:cNvSpPr>
            <a:spLocks noGrp="1"/>
          </p:cNvSpPr>
          <p:nvPr>
            <p:ph type="body" sz="quarter" idx="12"/>
          </p:nvPr>
        </p:nvSpPr>
        <p:spPr>
          <a:xfrm>
            <a:off x="1" y="5234608"/>
            <a:ext cx="9143999" cy="825085"/>
          </a:xfrm>
        </p:spPr>
        <p:txBody>
          <a:bodyPr/>
          <a:lstStyle/>
          <a:p>
            <a:pPr rtl="0"/>
            <a:r>
              <a:rPr kumimoji="0" lang="sq-AL" sz="4400" b="0" i="0" u="none" strike="noStrike" kern="1200" cap="none" spc="0" normalizeH="0" baseline="0" noProof="0" dirty="0">
                <a:ln>
                  <a:noFill/>
                </a:ln>
                <a:solidFill>
                  <a:srgbClr val="FFC000"/>
                </a:solidFill>
                <a:effectLst/>
                <a:uLnTx/>
                <a:uFillTx/>
                <a:latin typeface="CS New Athanasius" panose="020B0500000000000000" pitchFamily="34" charset="0"/>
                <a:ea typeface="+mn-ea"/>
                <a:cs typeface="Times New Roman" pitchFamily="18" charset="0"/>
              </a:rPr>
              <a:t>Kurie `ele`ycon</a:t>
            </a:r>
            <a:r>
              <a:rPr kumimoji="0" lang="ar-EG" sz="4400" b="0" i="0" u="none" strike="noStrike" kern="1200" cap="none" spc="0" normalizeH="0" baseline="0" noProof="0" dirty="0">
                <a:ln>
                  <a:noFill/>
                </a:ln>
                <a:solidFill>
                  <a:srgbClr val="FFC000"/>
                </a:solidFill>
                <a:effectLst/>
                <a:uLnTx/>
                <a:uFillTx/>
                <a:latin typeface="CS New Athanasius" panose="020B0500000000000000" pitchFamily="34" charset="0"/>
                <a:ea typeface="+mn-ea"/>
                <a:cs typeface="Times New Roman" pitchFamily="18" charset="0"/>
              </a:rPr>
              <a:t> </a:t>
            </a:r>
            <a:r>
              <a:rPr kumimoji="0" lang="sq-AL" sz="4400" b="0" i="0" u="none" strike="noStrike" kern="1200" cap="none" spc="0" normalizeH="0" baseline="0" noProof="0" dirty="0">
                <a:ln>
                  <a:noFill/>
                </a:ln>
                <a:solidFill>
                  <a:srgbClr val="FFC000"/>
                </a:solidFill>
                <a:effectLst/>
                <a:uLnTx/>
                <a:uFillTx/>
                <a:latin typeface="CS New Athanasius" panose="020B0500000000000000" pitchFamily="34" charset="0"/>
                <a:ea typeface="+mn-ea"/>
                <a:cs typeface="Times New Roman" pitchFamily="18" charset="0"/>
              </a:rPr>
              <a:t>(</a:t>
            </a:r>
            <a:r>
              <a:rPr kumimoji="0" lang="en-US" sz="4400" b="0" i="0" u="none" strike="noStrike" kern="1200" cap="none" spc="0" normalizeH="0" baseline="0" noProof="0" dirty="0">
                <a:ln>
                  <a:noFill/>
                </a:ln>
                <a:solidFill>
                  <a:srgbClr val="FFC000"/>
                </a:solidFill>
                <a:effectLst/>
                <a:uLnTx/>
                <a:uFillTx/>
                <a:latin typeface="CS New Athanasius" panose="020B0500000000000000" pitchFamily="34" charset="0"/>
                <a:ea typeface="+mn-ea"/>
                <a:cs typeface="Times New Roman" pitchFamily="18" charset="0"/>
              </a:rPr>
              <a:t>=g</a:t>
            </a:r>
            <a:r>
              <a:rPr kumimoji="0" lang="sq-AL" sz="4400" b="0" i="0" u="none" strike="noStrike" kern="1200" cap="none" spc="0" normalizeH="0" baseline="0" noProof="0" dirty="0">
                <a:ln>
                  <a:noFill/>
                </a:ln>
                <a:solidFill>
                  <a:srgbClr val="FFC000"/>
                </a:solidFill>
                <a:effectLst/>
                <a:uLnTx/>
                <a:uFillTx/>
                <a:latin typeface="CS New Athanasius" panose="020B0500000000000000" pitchFamily="34" charset="0"/>
                <a:ea typeface="+mn-ea"/>
                <a:cs typeface="Times New Roman" pitchFamily="18" charset="0"/>
              </a:rPr>
              <a:t>)</a:t>
            </a:r>
            <a:r>
              <a:rPr kumimoji="0" lang="ar-EG" sz="4400" b="0" i="0" u="none" strike="noStrike" kern="1200" cap="none" spc="0" normalizeH="0" baseline="0" noProof="0" dirty="0">
                <a:ln>
                  <a:noFill/>
                </a:ln>
                <a:solidFill>
                  <a:srgbClr val="FFC000"/>
                </a:solidFill>
                <a:effectLst/>
                <a:uLnTx/>
                <a:uFillTx/>
                <a:latin typeface="CS New Athanasius" panose="020B0500000000000000" pitchFamily="34" charset="0"/>
                <a:ea typeface="+mn-ea"/>
                <a:cs typeface="Times New Roman" pitchFamily="18" charset="0"/>
              </a:rPr>
              <a:t> </a:t>
            </a:r>
            <a:r>
              <a:rPr lang="en-US" sz="4400" b="0" dirty="0">
                <a:cs typeface="Times New Roman" pitchFamily="18" charset="0"/>
              </a:rPr>
              <a:t> @ </a:t>
            </a:r>
            <a:r>
              <a:rPr lang="en-US" sz="4400" b="0" dirty="0" err="1">
                <a:cs typeface="Times New Roman" pitchFamily="18" charset="0"/>
              </a:rPr>
              <a:t>Annah</a:t>
            </a:r>
            <a:r>
              <a:rPr lang="en-US" sz="4400" b="0" dirty="0">
                <a:cs typeface="Times New Roman" pitchFamily="18" charset="0"/>
              </a:rPr>
              <a:t>] `</a:t>
            </a:r>
            <a:r>
              <a:rPr lang="en-US" sz="4400" b="0" dirty="0" err="1">
                <a:cs typeface="Times New Roman" pitchFamily="18" charset="0"/>
              </a:rPr>
              <a:t>erok</a:t>
            </a:r>
            <a:endParaRPr lang="en-US" sz="4400" b="0" dirty="0">
              <a:cs typeface="Times New Roman" pitchFamily="18" charset="0"/>
            </a:endParaRPr>
          </a:p>
        </p:txBody>
      </p:sp>
      <p:sp>
        <p:nvSpPr>
          <p:cNvPr id="6" name="Text Placeholder 5">
            <a:extLst>
              <a:ext uri="{FF2B5EF4-FFF2-40B4-BE49-F238E27FC236}">
                <a16:creationId xmlns:a16="http://schemas.microsoft.com/office/drawing/2014/main" id="{89D19366-49B9-459E-8C97-7C3164BDF21C}"/>
              </a:ext>
            </a:extLst>
          </p:cNvPr>
          <p:cNvSpPr>
            <a:spLocks noGrp="1"/>
          </p:cNvSpPr>
          <p:nvPr>
            <p:ph type="body" sz="quarter" idx="13"/>
          </p:nvPr>
        </p:nvSpPr>
        <p:spPr/>
        <p:txBody>
          <a:bodyPr/>
          <a:lstStyle/>
          <a:p>
            <a:r>
              <a:rPr lang="ar-EG" dirty="0"/>
              <a:t>كيريى ليسون (3) : </a:t>
            </a:r>
            <a:r>
              <a:rPr kumimoji="0" lang="ar-EG" sz="4000" b="1" i="0" u="none" strike="noStrike" cap="none" normalizeH="0" baseline="0" dirty="0">
                <a:ln>
                  <a:noFill/>
                </a:ln>
                <a:solidFill>
                  <a:schemeClr val="bg1"/>
                </a:solidFill>
                <a:effectLst/>
                <a:latin typeface="Times New Roman" pitchFamily="18" charset="0"/>
                <a:cs typeface="Times New Roman" pitchFamily="18" charset="0"/>
              </a:rPr>
              <a:t>أنّاهتي إيروك </a:t>
            </a:r>
          </a:p>
        </p:txBody>
      </p:sp>
    </p:spTree>
    <p:extLst>
      <p:ext uri="{BB962C8B-B14F-4D97-AF65-F5344CB8AC3E}">
        <p14:creationId xmlns:p14="http://schemas.microsoft.com/office/powerpoint/2010/main" val="3406996187"/>
      </p:ext>
    </p:extLst>
  </p:cSld>
  <p:clrMapOvr>
    <a:masterClrMapping/>
  </p:clrMapOvr>
</p:sld>
</file>

<file path=ppt/slides/slide15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F0196D8-2AD4-4B39-A8BB-160330733699}"/>
              </a:ext>
            </a:extLst>
          </p:cNvPr>
          <p:cNvSpPr>
            <a:spLocks noGrp="1"/>
          </p:cNvSpPr>
          <p:nvPr>
            <p:ph type="ctrTitle"/>
          </p:nvPr>
        </p:nvSpPr>
        <p:spPr>
          <a:xfrm>
            <a:off x="1" y="4463082"/>
            <a:ext cx="9144000" cy="798306"/>
          </a:xfrm>
        </p:spPr>
        <p:txBody>
          <a:bodyPr/>
          <a:lstStyle/>
          <a:p>
            <a:r>
              <a:rPr lang="ar-EG" sz="4400" dirty="0"/>
              <a:t>يارب إرحم (3)، </a:t>
            </a:r>
            <a:r>
              <a:rPr kumimoji="0" lang="ar-SA" sz="4400" b="1" i="0" u="none" strike="noStrike" cap="none" normalizeH="0" baseline="0" dirty="0">
                <a:ln>
                  <a:noFill/>
                </a:ln>
                <a:solidFill>
                  <a:schemeClr val="bg1"/>
                </a:solidFill>
                <a:effectLst/>
                <a:latin typeface="Times New Roman" pitchFamily="18" charset="0"/>
                <a:cs typeface="Times New Roman" pitchFamily="18" charset="0"/>
              </a:rPr>
              <a:t>لأنك </a:t>
            </a:r>
            <a:r>
              <a:rPr lang="ar-EG" sz="4400" dirty="0">
                <a:latin typeface="Times New Roman" pitchFamily="18" charset="0"/>
                <a:cs typeface="Times New Roman" pitchFamily="18" charset="0"/>
              </a:rPr>
              <a:t>أتيت</a:t>
            </a:r>
            <a:r>
              <a:rPr kumimoji="0" lang="ar-SA" sz="4400" b="1" i="0" u="none" strike="noStrike" cap="none" normalizeH="0" baseline="0" dirty="0">
                <a:ln>
                  <a:noFill/>
                </a:ln>
                <a:solidFill>
                  <a:schemeClr val="bg1"/>
                </a:solidFill>
                <a:effectLst/>
                <a:latin typeface="Times New Roman" pitchFamily="18" charset="0"/>
                <a:cs typeface="Times New Roman" pitchFamily="18" charset="0"/>
              </a:rPr>
              <a:t> وخلصتنا</a:t>
            </a:r>
            <a:endParaRPr lang="en-GB" sz="4400" dirty="0"/>
          </a:p>
        </p:txBody>
      </p:sp>
      <p:sp>
        <p:nvSpPr>
          <p:cNvPr id="5" name="Text Placeholder 4">
            <a:extLst>
              <a:ext uri="{FF2B5EF4-FFF2-40B4-BE49-F238E27FC236}">
                <a16:creationId xmlns:a16="http://schemas.microsoft.com/office/drawing/2014/main" id="{DCEE095F-AB55-4138-A60B-7FD2410CC53B}"/>
              </a:ext>
            </a:extLst>
          </p:cNvPr>
          <p:cNvSpPr>
            <a:spLocks noGrp="1"/>
          </p:cNvSpPr>
          <p:nvPr>
            <p:ph type="body" sz="quarter" idx="12"/>
          </p:nvPr>
        </p:nvSpPr>
        <p:spPr>
          <a:xfrm>
            <a:off x="1" y="5261388"/>
            <a:ext cx="9143999" cy="798306"/>
          </a:xfrm>
        </p:spPr>
        <p:txBody>
          <a:bodyPr>
            <a:normAutofit fontScale="92500"/>
          </a:bodyPr>
          <a:lstStyle/>
          <a:p>
            <a:pPr rtl="0"/>
            <a:r>
              <a:rPr kumimoji="0" lang="sq-AL" sz="4400" b="0" i="0" u="none" strike="noStrike" kern="1200" cap="none" spc="0" normalizeH="0" baseline="0" noProof="0" dirty="0">
                <a:ln>
                  <a:noFill/>
                </a:ln>
                <a:solidFill>
                  <a:srgbClr val="FFC000"/>
                </a:solidFill>
                <a:effectLst/>
                <a:uLnTx/>
                <a:uFillTx/>
                <a:latin typeface="CS New Athanasius" panose="020B0500000000000000" pitchFamily="34" charset="0"/>
                <a:ea typeface="+mn-ea"/>
                <a:cs typeface="Times New Roman" pitchFamily="18" charset="0"/>
              </a:rPr>
              <a:t>Kurie `ele`ycon</a:t>
            </a:r>
            <a:r>
              <a:rPr kumimoji="0" lang="ar-EG" sz="4400" b="0" i="0" u="none" strike="noStrike" kern="1200" cap="none" spc="0" normalizeH="0" baseline="0" noProof="0" dirty="0">
                <a:ln>
                  <a:noFill/>
                </a:ln>
                <a:solidFill>
                  <a:srgbClr val="FFC000"/>
                </a:solidFill>
                <a:effectLst/>
                <a:uLnTx/>
                <a:uFillTx/>
                <a:latin typeface="CS New Athanasius" panose="020B0500000000000000" pitchFamily="34" charset="0"/>
                <a:ea typeface="+mn-ea"/>
                <a:cs typeface="Times New Roman" pitchFamily="18" charset="0"/>
              </a:rPr>
              <a:t> </a:t>
            </a:r>
            <a:r>
              <a:rPr kumimoji="0" lang="sq-AL" sz="4400" b="0" i="0" u="none" strike="noStrike" kern="1200" cap="none" spc="0" normalizeH="0" baseline="0" noProof="0" dirty="0">
                <a:ln>
                  <a:noFill/>
                </a:ln>
                <a:solidFill>
                  <a:srgbClr val="FFC000"/>
                </a:solidFill>
                <a:effectLst/>
                <a:uLnTx/>
                <a:uFillTx/>
                <a:latin typeface="CS New Athanasius" panose="020B0500000000000000" pitchFamily="34" charset="0"/>
                <a:ea typeface="+mn-ea"/>
                <a:cs typeface="Times New Roman" pitchFamily="18" charset="0"/>
              </a:rPr>
              <a:t>(</a:t>
            </a:r>
            <a:r>
              <a:rPr kumimoji="0" lang="en-US" sz="4400" b="0" i="0" u="none" strike="noStrike" kern="1200" cap="none" spc="0" normalizeH="0" baseline="0" noProof="0" dirty="0">
                <a:ln>
                  <a:noFill/>
                </a:ln>
                <a:solidFill>
                  <a:srgbClr val="FFC000"/>
                </a:solidFill>
                <a:effectLst/>
                <a:uLnTx/>
                <a:uFillTx/>
                <a:latin typeface="CS New Athanasius" panose="020B0500000000000000" pitchFamily="34" charset="0"/>
                <a:ea typeface="+mn-ea"/>
                <a:cs typeface="Times New Roman" pitchFamily="18" charset="0"/>
              </a:rPr>
              <a:t>=g</a:t>
            </a:r>
            <a:r>
              <a:rPr kumimoji="0" lang="sq-AL" sz="4400" b="0" i="0" u="none" strike="noStrike" kern="1200" cap="none" spc="0" normalizeH="0" baseline="0" noProof="0" dirty="0">
                <a:ln>
                  <a:noFill/>
                </a:ln>
                <a:solidFill>
                  <a:srgbClr val="FFC000"/>
                </a:solidFill>
                <a:effectLst/>
                <a:uLnTx/>
                <a:uFillTx/>
                <a:latin typeface="CS New Athanasius" panose="020B0500000000000000" pitchFamily="34" charset="0"/>
                <a:ea typeface="+mn-ea"/>
                <a:cs typeface="Times New Roman" pitchFamily="18" charset="0"/>
              </a:rPr>
              <a:t>)</a:t>
            </a:r>
            <a:r>
              <a:rPr kumimoji="0" lang="ar-EG" sz="4400" b="0" i="0" u="none" strike="noStrike" kern="1200" cap="none" spc="0" normalizeH="0" baseline="0" noProof="0" dirty="0">
                <a:ln>
                  <a:noFill/>
                </a:ln>
                <a:solidFill>
                  <a:srgbClr val="FFC000"/>
                </a:solidFill>
                <a:effectLst/>
                <a:uLnTx/>
                <a:uFillTx/>
                <a:latin typeface="CS New Athanasius" panose="020B0500000000000000" pitchFamily="34" charset="0"/>
                <a:ea typeface="+mn-ea"/>
                <a:cs typeface="Times New Roman" pitchFamily="18" charset="0"/>
              </a:rPr>
              <a:t> </a:t>
            </a:r>
            <a:r>
              <a:rPr lang="en-US" sz="4400" b="0" dirty="0">
                <a:cs typeface="Times New Roman" pitchFamily="18" charset="0"/>
              </a:rPr>
              <a:t> @ </a:t>
            </a:r>
            <a:r>
              <a:rPr lang="pl-PL" sz="4400" b="0" dirty="0">
                <a:cs typeface="Times New Roman" pitchFamily="18" charset="0"/>
              </a:rPr>
              <a:t>Je ak</a:t>
            </a:r>
            <a:r>
              <a:rPr lang="en-US" sz="4400" b="0" dirty="0">
                <a:cs typeface="Times New Roman" pitchFamily="18" charset="0"/>
              </a:rPr>
              <a:t>`</a:t>
            </a:r>
            <a:r>
              <a:rPr lang="en-US" sz="4400" b="0" dirty="0" err="1">
                <a:cs typeface="Times New Roman" pitchFamily="18" charset="0"/>
              </a:rPr>
              <a:t>i</a:t>
            </a:r>
            <a:r>
              <a:rPr lang="pl-PL" sz="4400" b="0" dirty="0">
                <a:cs typeface="Times New Roman" pitchFamily="18" charset="0"/>
              </a:rPr>
              <a:t> akcw] `mmon.</a:t>
            </a:r>
          </a:p>
        </p:txBody>
      </p:sp>
      <p:sp>
        <p:nvSpPr>
          <p:cNvPr id="6" name="Text Placeholder 5">
            <a:extLst>
              <a:ext uri="{FF2B5EF4-FFF2-40B4-BE49-F238E27FC236}">
                <a16:creationId xmlns:a16="http://schemas.microsoft.com/office/drawing/2014/main" id="{89D19366-49B9-459E-8C97-7C3164BDF21C}"/>
              </a:ext>
            </a:extLst>
          </p:cNvPr>
          <p:cNvSpPr>
            <a:spLocks noGrp="1"/>
          </p:cNvSpPr>
          <p:nvPr>
            <p:ph type="body" sz="quarter" idx="13"/>
          </p:nvPr>
        </p:nvSpPr>
        <p:spPr/>
        <p:txBody>
          <a:bodyPr/>
          <a:lstStyle/>
          <a:p>
            <a:r>
              <a:rPr lang="ar-EG" dirty="0"/>
              <a:t>كيريى ليسون (3) : </a:t>
            </a:r>
            <a:r>
              <a:rPr kumimoji="0" lang="ar-EG" sz="4000" b="1" i="0" u="none" strike="noStrike" cap="none" normalizeH="0" baseline="0" dirty="0">
                <a:ln>
                  <a:noFill/>
                </a:ln>
                <a:solidFill>
                  <a:schemeClr val="bg1"/>
                </a:solidFill>
                <a:effectLst/>
                <a:latin typeface="Times New Roman" pitchFamily="18" charset="0"/>
                <a:cs typeface="Times New Roman" pitchFamily="18" charset="0"/>
              </a:rPr>
              <a:t>جيه آك إي أك سوتي إمّون</a:t>
            </a:r>
            <a:endParaRPr kumimoji="0" lang="en-US" sz="4000" b="1" i="0" u="none" strike="noStrike" cap="none" normalizeH="0" baseline="0" dirty="0">
              <a:ln>
                <a:noFill/>
              </a:ln>
              <a:solidFill>
                <a:schemeClr val="bg1"/>
              </a:solidFill>
              <a:effectLst/>
              <a:latin typeface="Times New Roman" pitchFamily="18" charset="0"/>
              <a:cs typeface="Times New Roman" pitchFamily="18" charset="0"/>
            </a:endParaRPr>
          </a:p>
        </p:txBody>
      </p:sp>
    </p:spTree>
    <p:extLst>
      <p:ext uri="{BB962C8B-B14F-4D97-AF65-F5344CB8AC3E}">
        <p14:creationId xmlns:p14="http://schemas.microsoft.com/office/powerpoint/2010/main" val="2919732876"/>
      </p:ext>
    </p:extLst>
  </p:cSld>
  <p:clrMapOvr>
    <a:masterClrMapping/>
  </p:clrMapOvr>
</p:sld>
</file>

<file path=ppt/slides/slide15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F0196D8-2AD4-4B39-A8BB-160330733699}"/>
              </a:ext>
            </a:extLst>
          </p:cNvPr>
          <p:cNvSpPr>
            <a:spLocks noGrp="1"/>
          </p:cNvSpPr>
          <p:nvPr>
            <p:ph type="ctrTitle"/>
          </p:nvPr>
        </p:nvSpPr>
        <p:spPr>
          <a:xfrm>
            <a:off x="0" y="4436303"/>
            <a:ext cx="9120809" cy="798306"/>
          </a:xfrm>
        </p:spPr>
        <p:txBody>
          <a:bodyPr/>
          <a:lstStyle/>
          <a:p>
            <a:r>
              <a:rPr lang="ar-EG" sz="4400" dirty="0"/>
              <a:t>يارب إرحم (3)، </a:t>
            </a:r>
            <a:r>
              <a:rPr kumimoji="0" lang="ar-SA" sz="4400" b="1" i="0" u="none" strike="noStrike" cap="none" normalizeH="0" baseline="0" dirty="0">
                <a:ln>
                  <a:noFill/>
                </a:ln>
                <a:solidFill>
                  <a:schemeClr val="bg1"/>
                </a:solidFill>
                <a:effectLst/>
                <a:latin typeface="Times New Roman" pitchFamily="18" charset="0"/>
                <a:cs typeface="Times New Roman" pitchFamily="18" charset="0"/>
              </a:rPr>
              <a:t>تعهدنا بخلاصك</a:t>
            </a:r>
            <a:endParaRPr lang="en-GB" sz="4400" dirty="0"/>
          </a:p>
        </p:txBody>
      </p:sp>
      <p:sp>
        <p:nvSpPr>
          <p:cNvPr id="5" name="Text Placeholder 4">
            <a:extLst>
              <a:ext uri="{FF2B5EF4-FFF2-40B4-BE49-F238E27FC236}">
                <a16:creationId xmlns:a16="http://schemas.microsoft.com/office/drawing/2014/main" id="{DCEE095F-AB55-4138-A60B-7FD2410CC53B}"/>
              </a:ext>
            </a:extLst>
          </p:cNvPr>
          <p:cNvSpPr>
            <a:spLocks noGrp="1"/>
          </p:cNvSpPr>
          <p:nvPr>
            <p:ph type="body" sz="quarter" idx="12"/>
          </p:nvPr>
        </p:nvSpPr>
        <p:spPr>
          <a:xfrm>
            <a:off x="1" y="5234608"/>
            <a:ext cx="9143999" cy="825085"/>
          </a:xfrm>
        </p:spPr>
        <p:txBody>
          <a:bodyPr>
            <a:normAutofit fontScale="85000" lnSpcReduction="10000"/>
          </a:bodyPr>
          <a:lstStyle/>
          <a:p>
            <a:pPr rtl="0"/>
            <a:r>
              <a:rPr kumimoji="0" lang="sq-AL" sz="4400" b="0" i="0" u="none" strike="noStrike" kern="1200" cap="none" spc="0" normalizeH="0" baseline="0" noProof="0" dirty="0">
                <a:ln>
                  <a:noFill/>
                </a:ln>
                <a:solidFill>
                  <a:srgbClr val="FFC000"/>
                </a:solidFill>
                <a:effectLst/>
                <a:uLnTx/>
                <a:uFillTx/>
                <a:latin typeface="CS New Athanasius" panose="020B0500000000000000" pitchFamily="34" charset="0"/>
                <a:ea typeface="+mn-ea"/>
                <a:cs typeface="Times New Roman" pitchFamily="18" charset="0"/>
              </a:rPr>
              <a:t>Kurie `ele`ycon</a:t>
            </a:r>
            <a:r>
              <a:rPr kumimoji="0" lang="ar-EG" sz="4400" b="0" i="0" u="none" strike="noStrike" kern="1200" cap="none" spc="0" normalizeH="0" baseline="0" noProof="0" dirty="0">
                <a:ln>
                  <a:noFill/>
                </a:ln>
                <a:solidFill>
                  <a:srgbClr val="FFC000"/>
                </a:solidFill>
                <a:effectLst/>
                <a:uLnTx/>
                <a:uFillTx/>
                <a:latin typeface="CS New Athanasius" panose="020B0500000000000000" pitchFamily="34" charset="0"/>
                <a:ea typeface="+mn-ea"/>
                <a:cs typeface="Times New Roman" pitchFamily="18" charset="0"/>
              </a:rPr>
              <a:t> </a:t>
            </a:r>
            <a:r>
              <a:rPr kumimoji="0" lang="sq-AL" sz="4400" b="0" i="0" u="none" strike="noStrike" kern="1200" cap="none" spc="0" normalizeH="0" baseline="0" noProof="0" dirty="0">
                <a:ln>
                  <a:noFill/>
                </a:ln>
                <a:solidFill>
                  <a:srgbClr val="FFC000"/>
                </a:solidFill>
                <a:effectLst/>
                <a:uLnTx/>
                <a:uFillTx/>
                <a:latin typeface="CS New Athanasius" panose="020B0500000000000000" pitchFamily="34" charset="0"/>
                <a:ea typeface="+mn-ea"/>
                <a:cs typeface="Times New Roman" pitchFamily="18" charset="0"/>
              </a:rPr>
              <a:t>(</a:t>
            </a:r>
            <a:r>
              <a:rPr kumimoji="0" lang="en-US" sz="4400" b="0" i="0" u="none" strike="noStrike" kern="1200" cap="none" spc="0" normalizeH="0" baseline="0" noProof="0" dirty="0">
                <a:ln>
                  <a:noFill/>
                </a:ln>
                <a:solidFill>
                  <a:srgbClr val="FFC000"/>
                </a:solidFill>
                <a:effectLst/>
                <a:uLnTx/>
                <a:uFillTx/>
                <a:latin typeface="CS New Athanasius" panose="020B0500000000000000" pitchFamily="34" charset="0"/>
                <a:ea typeface="+mn-ea"/>
                <a:cs typeface="Times New Roman" pitchFamily="18" charset="0"/>
              </a:rPr>
              <a:t>=g</a:t>
            </a:r>
            <a:r>
              <a:rPr kumimoji="0" lang="sq-AL" sz="4400" b="0" i="0" u="none" strike="noStrike" kern="1200" cap="none" spc="0" normalizeH="0" baseline="0" noProof="0" dirty="0">
                <a:ln>
                  <a:noFill/>
                </a:ln>
                <a:solidFill>
                  <a:srgbClr val="FFC000"/>
                </a:solidFill>
                <a:effectLst/>
                <a:uLnTx/>
                <a:uFillTx/>
                <a:latin typeface="CS New Athanasius" panose="020B0500000000000000" pitchFamily="34" charset="0"/>
                <a:ea typeface="+mn-ea"/>
                <a:cs typeface="Times New Roman" pitchFamily="18" charset="0"/>
              </a:rPr>
              <a:t>)</a:t>
            </a:r>
            <a:r>
              <a:rPr kumimoji="0" lang="ar-EG" sz="4400" b="0" i="0" u="none" strike="noStrike" kern="1200" cap="none" spc="0" normalizeH="0" baseline="0" noProof="0" dirty="0">
                <a:ln>
                  <a:noFill/>
                </a:ln>
                <a:solidFill>
                  <a:srgbClr val="FFC000"/>
                </a:solidFill>
                <a:effectLst/>
                <a:uLnTx/>
                <a:uFillTx/>
                <a:latin typeface="CS New Athanasius" panose="020B0500000000000000" pitchFamily="34" charset="0"/>
                <a:ea typeface="+mn-ea"/>
                <a:cs typeface="Times New Roman" pitchFamily="18" charset="0"/>
              </a:rPr>
              <a:t> </a:t>
            </a:r>
            <a:r>
              <a:rPr lang="en-US" sz="4400" b="0" dirty="0">
                <a:cs typeface="Times New Roman" pitchFamily="18" charset="0"/>
              </a:rPr>
              <a:t> @ </a:t>
            </a:r>
            <a:r>
              <a:rPr lang="en-US" sz="4400" b="0" dirty="0" err="1">
                <a:cs typeface="Times New Roman" pitchFamily="18" charset="0"/>
              </a:rPr>
              <a:t>Jempensini</a:t>
            </a:r>
            <a:r>
              <a:rPr lang="en-US" sz="4400" b="0" dirty="0">
                <a:cs typeface="Times New Roman" pitchFamily="18" charset="0"/>
              </a:rPr>
              <a:t> </a:t>
            </a:r>
            <a:r>
              <a:rPr lang="en-US" sz="4400" b="0" dirty="0" err="1">
                <a:cs typeface="Times New Roman" pitchFamily="18" charset="0"/>
              </a:rPr>
              <a:t>qen</a:t>
            </a:r>
            <a:r>
              <a:rPr lang="en-US" sz="4400" b="0" dirty="0">
                <a:cs typeface="Times New Roman" pitchFamily="18" charset="0"/>
              </a:rPr>
              <a:t> </a:t>
            </a:r>
            <a:r>
              <a:rPr lang="en-US" sz="4400" b="0" dirty="0" err="1">
                <a:cs typeface="Times New Roman" pitchFamily="18" charset="0"/>
              </a:rPr>
              <a:t>pekoujai</a:t>
            </a:r>
            <a:r>
              <a:rPr lang="en-US" sz="4400" b="0" dirty="0">
                <a:cs typeface="Times New Roman" pitchFamily="18" charset="0"/>
              </a:rPr>
              <a:t>.</a:t>
            </a:r>
          </a:p>
        </p:txBody>
      </p:sp>
      <p:sp>
        <p:nvSpPr>
          <p:cNvPr id="6" name="Text Placeholder 5">
            <a:extLst>
              <a:ext uri="{FF2B5EF4-FFF2-40B4-BE49-F238E27FC236}">
                <a16:creationId xmlns:a16="http://schemas.microsoft.com/office/drawing/2014/main" id="{89D19366-49B9-459E-8C97-7C3164BDF21C}"/>
              </a:ext>
            </a:extLst>
          </p:cNvPr>
          <p:cNvSpPr>
            <a:spLocks noGrp="1"/>
          </p:cNvSpPr>
          <p:nvPr>
            <p:ph type="body" sz="quarter" idx="13"/>
          </p:nvPr>
        </p:nvSpPr>
        <p:spPr/>
        <p:txBody>
          <a:bodyPr/>
          <a:lstStyle/>
          <a:p>
            <a:r>
              <a:rPr lang="ar-EG" dirty="0"/>
              <a:t>كيريى ليسون (3) : </a:t>
            </a:r>
            <a:r>
              <a:rPr kumimoji="0" lang="ar-EG" sz="4000" b="1" i="0" u="none" strike="noStrike" cap="none" normalizeH="0" baseline="0" dirty="0">
                <a:ln>
                  <a:noFill/>
                </a:ln>
                <a:solidFill>
                  <a:schemeClr val="bg1"/>
                </a:solidFill>
                <a:effectLst/>
                <a:latin typeface="Times New Roman" pitchFamily="18" charset="0"/>
                <a:cs typeface="Times New Roman" pitchFamily="18" charset="0"/>
              </a:rPr>
              <a:t>جيم بين شينى خين بيك أوجاى</a:t>
            </a:r>
          </a:p>
        </p:txBody>
      </p:sp>
    </p:spTree>
    <p:extLst>
      <p:ext uri="{BB962C8B-B14F-4D97-AF65-F5344CB8AC3E}">
        <p14:creationId xmlns:p14="http://schemas.microsoft.com/office/powerpoint/2010/main" val="1124592615"/>
      </p:ext>
    </p:extLst>
  </p:cSld>
  <p:clrMapOvr>
    <a:masterClrMapping/>
  </p:clrMapOvr>
</p:sld>
</file>

<file path=ppt/slides/slide15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F0196D8-2AD4-4B39-A8BB-160330733699}"/>
              </a:ext>
            </a:extLst>
          </p:cNvPr>
          <p:cNvSpPr>
            <a:spLocks noGrp="1"/>
          </p:cNvSpPr>
          <p:nvPr>
            <p:ph type="ctrTitle"/>
          </p:nvPr>
        </p:nvSpPr>
        <p:spPr>
          <a:xfrm>
            <a:off x="0" y="4436303"/>
            <a:ext cx="9120809" cy="798306"/>
          </a:xfrm>
        </p:spPr>
        <p:txBody>
          <a:bodyPr/>
          <a:lstStyle/>
          <a:p>
            <a:r>
              <a:rPr lang="ar-EG" sz="4400" dirty="0"/>
              <a:t>يارب إرحم (3)، </a:t>
            </a:r>
            <a:r>
              <a:rPr kumimoji="0" lang="ar-SA" sz="4400" b="1" i="0" u="none" strike="noStrike" cap="none" normalizeH="0" baseline="0" dirty="0">
                <a:ln>
                  <a:noFill/>
                </a:ln>
                <a:solidFill>
                  <a:schemeClr val="bg1"/>
                </a:solidFill>
                <a:effectLst/>
                <a:latin typeface="Times New Roman" pitchFamily="18" charset="0"/>
                <a:cs typeface="Times New Roman" pitchFamily="18" charset="0"/>
              </a:rPr>
              <a:t>وإغفر لنا خطايانا</a:t>
            </a:r>
            <a:endParaRPr lang="en-GB" sz="4400" dirty="0"/>
          </a:p>
        </p:txBody>
      </p:sp>
      <p:sp>
        <p:nvSpPr>
          <p:cNvPr id="5" name="Text Placeholder 4">
            <a:extLst>
              <a:ext uri="{FF2B5EF4-FFF2-40B4-BE49-F238E27FC236}">
                <a16:creationId xmlns:a16="http://schemas.microsoft.com/office/drawing/2014/main" id="{DCEE095F-AB55-4138-A60B-7FD2410CC53B}"/>
              </a:ext>
            </a:extLst>
          </p:cNvPr>
          <p:cNvSpPr>
            <a:spLocks noGrp="1"/>
          </p:cNvSpPr>
          <p:nvPr>
            <p:ph type="body" sz="quarter" idx="12"/>
          </p:nvPr>
        </p:nvSpPr>
        <p:spPr>
          <a:xfrm>
            <a:off x="1" y="5234608"/>
            <a:ext cx="9143999" cy="825085"/>
          </a:xfrm>
        </p:spPr>
        <p:txBody>
          <a:bodyPr>
            <a:normAutofit fontScale="85000" lnSpcReduction="10000"/>
          </a:bodyPr>
          <a:lstStyle/>
          <a:p>
            <a:pPr rtl="0"/>
            <a:r>
              <a:rPr kumimoji="0" lang="sq-AL" sz="4400" b="0" i="0" u="none" strike="noStrike" kern="1200" cap="none" spc="0" normalizeH="0" baseline="0" noProof="0" dirty="0">
                <a:ln>
                  <a:noFill/>
                </a:ln>
                <a:solidFill>
                  <a:srgbClr val="FFC000"/>
                </a:solidFill>
                <a:effectLst/>
                <a:uLnTx/>
                <a:uFillTx/>
                <a:latin typeface="CS New Athanasius" panose="020B0500000000000000" pitchFamily="34" charset="0"/>
                <a:ea typeface="+mn-ea"/>
                <a:cs typeface="Times New Roman" pitchFamily="18" charset="0"/>
              </a:rPr>
              <a:t>Kurie `ele`ycon</a:t>
            </a:r>
            <a:r>
              <a:rPr kumimoji="0" lang="ar-EG" sz="4400" b="0" i="0" u="none" strike="noStrike" kern="1200" cap="none" spc="0" normalizeH="0" baseline="0" noProof="0" dirty="0">
                <a:ln>
                  <a:noFill/>
                </a:ln>
                <a:solidFill>
                  <a:srgbClr val="FFC000"/>
                </a:solidFill>
                <a:effectLst/>
                <a:uLnTx/>
                <a:uFillTx/>
                <a:latin typeface="CS New Athanasius" panose="020B0500000000000000" pitchFamily="34" charset="0"/>
                <a:ea typeface="+mn-ea"/>
                <a:cs typeface="Times New Roman" pitchFamily="18" charset="0"/>
              </a:rPr>
              <a:t> </a:t>
            </a:r>
            <a:r>
              <a:rPr kumimoji="0" lang="sq-AL" sz="4400" b="0" i="0" u="none" strike="noStrike" kern="1200" cap="none" spc="0" normalizeH="0" baseline="0" noProof="0" dirty="0">
                <a:ln>
                  <a:noFill/>
                </a:ln>
                <a:solidFill>
                  <a:srgbClr val="FFC000"/>
                </a:solidFill>
                <a:effectLst/>
                <a:uLnTx/>
                <a:uFillTx/>
                <a:latin typeface="CS New Athanasius" panose="020B0500000000000000" pitchFamily="34" charset="0"/>
                <a:ea typeface="+mn-ea"/>
                <a:cs typeface="Times New Roman" pitchFamily="18" charset="0"/>
              </a:rPr>
              <a:t>(</a:t>
            </a:r>
            <a:r>
              <a:rPr kumimoji="0" lang="en-US" sz="4400" b="0" i="0" u="none" strike="noStrike" kern="1200" cap="none" spc="0" normalizeH="0" baseline="0" noProof="0" dirty="0">
                <a:ln>
                  <a:noFill/>
                </a:ln>
                <a:solidFill>
                  <a:srgbClr val="FFC000"/>
                </a:solidFill>
                <a:effectLst/>
                <a:uLnTx/>
                <a:uFillTx/>
                <a:latin typeface="CS New Athanasius" panose="020B0500000000000000" pitchFamily="34" charset="0"/>
                <a:ea typeface="+mn-ea"/>
                <a:cs typeface="Times New Roman" pitchFamily="18" charset="0"/>
              </a:rPr>
              <a:t>=g</a:t>
            </a:r>
            <a:r>
              <a:rPr kumimoji="0" lang="sq-AL" sz="4400" b="0" i="0" u="none" strike="noStrike" kern="1200" cap="none" spc="0" normalizeH="0" baseline="0" noProof="0" dirty="0">
                <a:ln>
                  <a:noFill/>
                </a:ln>
                <a:solidFill>
                  <a:srgbClr val="FFC000"/>
                </a:solidFill>
                <a:effectLst/>
                <a:uLnTx/>
                <a:uFillTx/>
                <a:latin typeface="CS New Athanasius" panose="020B0500000000000000" pitchFamily="34" charset="0"/>
                <a:ea typeface="+mn-ea"/>
                <a:cs typeface="Times New Roman" pitchFamily="18" charset="0"/>
              </a:rPr>
              <a:t>)</a:t>
            </a:r>
            <a:r>
              <a:rPr kumimoji="0" lang="ar-EG" sz="4400" b="0" i="0" u="none" strike="noStrike" kern="1200" cap="none" spc="0" normalizeH="0" baseline="0" noProof="0" dirty="0">
                <a:ln>
                  <a:noFill/>
                </a:ln>
                <a:solidFill>
                  <a:srgbClr val="FFC000"/>
                </a:solidFill>
                <a:effectLst/>
                <a:uLnTx/>
                <a:uFillTx/>
                <a:latin typeface="CS New Athanasius" panose="020B0500000000000000" pitchFamily="34" charset="0"/>
                <a:ea typeface="+mn-ea"/>
                <a:cs typeface="Times New Roman" pitchFamily="18" charset="0"/>
              </a:rPr>
              <a:t> </a:t>
            </a:r>
            <a:r>
              <a:rPr lang="en-US" sz="4400" b="0" dirty="0">
                <a:cs typeface="Times New Roman" pitchFamily="18" charset="0"/>
              </a:rPr>
              <a:t> @ </a:t>
            </a:r>
            <a:r>
              <a:rPr lang="pt-BR" sz="4400" b="0" dirty="0">
                <a:cs typeface="Times New Roman" pitchFamily="18" charset="0"/>
              </a:rPr>
              <a:t>Ouoh ,a nennobi nan `ebol</a:t>
            </a:r>
          </a:p>
        </p:txBody>
      </p:sp>
      <p:sp>
        <p:nvSpPr>
          <p:cNvPr id="6" name="Text Placeholder 5">
            <a:extLst>
              <a:ext uri="{FF2B5EF4-FFF2-40B4-BE49-F238E27FC236}">
                <a16:creationId xmlns:a16="http://schemas.microsoft.com/office/drawing/2014/main" id="{89D19366-49B9-459E-8C97-7C3164BDF21C}"/>
              </a:ext>
            </a:extLst>
          </p:cNvPr>
          <p:cNvSpPr>
            <a:spLocks noGrp="1"/>
          </p:cNvSpPr>
          <p:nvPr>
            <p:ph type="body" sz="quarter" idx="13"/>
          </p:nvPr>
        </p:nvSpPr>
        <p:spPr/>
        <p:txBody>
          <a:bodyPr/>
          <a:lstStyle/>
          <a:p>
            <a:r>
              <a:rPr lang="ar-EG" dirty="0"/>
              <a:t>كيريى ليسون (3) : </a:t>
            </a:r>
            <a:r>
              <a:rPr kumimoji="0" lang="ar-EG" sz="4000" b="1" i="0" u="none" strike="noStrike" cap="none" normalizeH="0" baseline="0" dirty="0">
                <a:ln>
                  <a:noFill/>
                </a:ln>
                <a:solidFill>
                  <a:schemeClr val="bg1"/>
                </a:solidFill>
                <a:effectLst/>
                <a:latin typeface="Times New Roman" pitchFamily="18" charset="0"/>
                <a:cs typeface="Times New Roman" pitchFamily="18" charset="0"/>
              </a:rPr>
              <a:t>أووه كانين نوفي نان ايڤول</a:t>
            </a:r>
            <a:endParaRPr kumimoji="0" lang="en-US" sz="4000" b="1" i="0" u="none" strike="noStrike" cap="none" normalizeH="0" baseline="0" dirty="0">
              <a:ln>
                <a:noFill/>
              </a:ln>
              <a:solidFill>
                <a:schemeClr val="bg1"/>
              </a:solidFill>
              <a:effectLst/>
              <a:latin typeface="Times New Roman" pitchFamily="18" charset="0"/>
              <a:cs typeface="Times New Roman" pitchFamily="18" charset="0"/>
            </a:endParaRPr>
          </a:p>
        </p:txBody>
      </p:sp>
    </p:spTree>
    <p:extLst>
      <p:ext uri="{BB962C8B-B14F-4D97-AF65-F5344CB8AC3E}">
        <p14:creationId xmlns:p14="http://schemas.microsoft.com/office/powerpoint/2010/main" val="3470022471"/>
      </p:ext>
    </p:extLst>
  </p:cSld>
  <p:clrMapOvr>
    <a:masterClrMapping/>
  </p:clrMapOvr>
</p:sld>
</file>

<file path=ppt/slides/slide15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4372069"/>
            <a:ext cx="9144000" cy="2585323"/>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SA" sz="5400" b="1" i="0" u="none" strike="noStrike" kern="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قدوس، قدوس، قدوس، رب الصباؤوت. السماء والأرض مملوءتان من مجدك وكرامتك. ارحمنا يا الله الآب ضابط الكل. </a:t>
            </a:r>
            <a:endParaRPr kumimoji="0" lang="en-US" sz="2000" b="0" i="0" u="none" strike="noStrike" kern="0" cap="none" spc="0" normalizeH="0" baseline="0" noProof="0" dirty="0">
              <a:ln>
                <a:noFill/>
              </a:ln>
              <a:solidFill>
                <a:sysClr val="windowText" lastClr="000000"/>
              </a:solidFill>
              <a:effectLst/>
              <a:uLnTx/>
              <a:uFillTx/>
              <a:latin typeface="Calibri"/>
              <a:ea typeface="+mn-ea"/>
              <a:cs typeface="+mn-cs"/>
            </a:endParaRPr>
          </a:p>
        </p:txBody>
      </p:sp>
    </p:spTree>
    <p:extLst>
      <p:ext uri="{BB962C8B-B14F-4D97-AF65-F5344CB8AC3E}">
        <p14:creationId xmlns:p14="http://schemas.microsoft.com/office/powerpoint/2010/main" val="1967597055"/>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E015A7-6784-40E1-AFE7-A9E32E98B864}"/>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D049C71E-4BCD-407B-B19B-2462DC0B6C24}"/>
              </a:ext>
            </a:extLst>
          </p:cNvPr>
          <p:cNvSpPr>
            <a:spLocks noGrp="1"/>
          </p:cNvSpPr>
          <p:nvPr>
            <p:ph type="body" sz="quarter" idx="10"/>
          </p:nvPr>
        </p:nvSpPr>
        <p:spPr>
          <a:xfrm>
            <a:off x="0" y="5668769"/>
            <a:ext cx="9144000" cy="1182606"/>
          </a:xfrm>
        </p:spPr>
        <p:txBody>
          <a:bodyPr/>
          <a:lstStyle/>
          <a:p>
            <a:r>
              <a:rPr lang="ar-EG" dirty="0"/>
              <a:t>أفثاميو إمبي رومي: كاطا بيف إيني: نيم تيف هيكون: إثريف إسمو إيروف.</a:t>
            </a:r>
          </a:p>
        </p:txBody>
      </p:sp>
      <p:sp>
        <p:nvSpPr>
          <p:cNvPr id="4" name="Text Placeholder 3">
            <a:extLst>
              <a:ext uri="{FF2B5EF4-FFF2-40B4-BE49-F238E27FC236}">
                <a16:creationId xmlns:a16="http://schemas.microsoft.com/office/drawing/2014/main" id="{66F9424F-2C9C-4AC6-B2FB-2700F8C5675B}"/>
              </a:ext>
            </a:extLst>
          </p:cNvPr>
          <p:cNvSpPr>
            <a:spLocks noGrp="1"/>
          </p:cNvSpPr>
          <p:nvPr>
            <p:ph type="body" sz="quarter" idx="11"/>
          </p:nvPr>
        </p:nvSpPr>
        <p:spPr>
          <a:xfrm>
            <a:off x="0" y="3710609"/>
            <a:ext cx="9144000" cy="768419"/>
          </a:xfrm>
        </p:spPr>
        <p:txBody>
          <a:bodyPr/>
          <a:lstStyle/>
          <a:p>
            <a:r>
              <a:rPr lang="ar-EG" dirty="0"/>
              <a:t>صنع الإنسان، كشبهه، وصورته، لكي يباركه.</a:t>
            </a:r>
          </a:p>
        </p:txBody>
      </p:sp>
      <p:sp>
        <p:nvSpPr>
          <p:cNvPr id="5" name="Text Placeholder 4">
            <a:extLst>
              <a:ext uri="{FF2B5EF4-FFF2-40B4-BE49-F238E27FC236}">
                <a16:creationId xmlns:a16="http://schemas.microsoft.com/office/drawing/2014/main" id="{E3EA59B2-A711-426B-9652-9D2568D56B90}"/>
              </a:ext>
            </a:extLst>
          </p:cNvPr>
          <p:cNvSpPr>
            <a:spLocks noGrp="1"/>
          </p:cNvSpPr>
          <p:nvPr>
            <p:ph type="body" sz="quarter" idx="12"/>
          </p:nvPr>
        </p:nvSpPr>
        <p:spPr>
          <a:xfrm>
            <a:off x="-14288" y="4479028"/>
            <a:ext cx="9144000" cy="1189740"/>
          </a:xfrm>
        </p:spPr>
        <p:txBody>
          <a:bodyPr/>
          <a:lstStyle/>
          <a:p>
            <a:r>
              <a:rPr lang="pt-BR" dirty="0"/>
              <a:t> Af;ami`o `mpirwmi@ kata pef`ini@ nem tefhikwn@ e;ref`cmou `erof.</a:t>
            </a:r>
          </a:p>
        </p:txBody>
      </p:sp>
    </p:spTree>
    <p:extLst>
      <p:ext uri="{BB962C8B-B14F-4D97-AF65-F5344CB8AC3E}">
        <p14:creationId xmlns:p14="http://schemas.microsoft.com/office/powerpoint/2010/main" val="1745394266"/>
      </p:ext>
    </p:extLst>
  </p:cSld>
  <p:clrMapOvr>
    <a:masterClrMapping/>
  </p:clrMapOvr>
</p:sld>
</file>

<file path=ppt/slides/slide15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a:spLocks noChangeArrowheads="1"/>
          </p:cNvSpPr>
          <p:nvPr/>
        </p:nvSpPr>
        <p:spPr bwMode="auto">
          <a:xfrm>
            <a:off x="179387" y="4433044"/>
            <a:ext cx="8785225" cy="2308324"/>
          </a:xfrm>
          <a:prstGeom prst="rect">
            <a:avLst/>
          </a:prstGeom>
          <a:noFill/>
          <a:ln>
            <a:noFill/>
          </a:ln>
          <a:effectLst/>
        </p:spPr>
        <p:txBody>
          <a:bodyPr>
            <a:spAutoFit/>
          </a:bodyPr>
          <a:lstStyle>
            <a:lvl1pPr marL="457200" indent="-4572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457200" marR="0" lvl="0" indent="-457200" algn="ctr" defTabSz="914400" rtl="1" eaLnBrk="1" fontAlgn="base" latinLnBrk="0" hangingPunct="1">
              <a:lnSpc>
                <a:spcPct val="100000"/>
              </a:lnSpc>
              <a:spcBef>
                <a:spcPct val="0"/>
              </a:spcBef>
              <a:spcAft>
                <a:spcPct val="0"/>
              </a:spcAft>
              <a:buClrTx/>
              <a:buSzTx/>
              <a:buFontTx/>
              <a:buNone/>
              <a:tabLst/>
              <a:defRPr/>
            </a:pPr>
            <a:r>
              <a:rPr kumimoji="0" lang="ar-SA" sz="48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أيها الثالوث القدوس ارحمنا. أيها الرب إله القوات كن معنا، لأنه ليس لنا معين في شدائدنا وضيقاتنا سواك. </a:t>
            </a:r>
          </a:p>
        </p:txBody>
      </p:sp>
    </p:spTree>
    <p:extLst>
      <p:ext uri="{BB962C8B-B14F-4D97-AF65-F5344CB8AC3E}">
        <p14:creationId xmlns:p14="http://schemas.microsoft.com/office/powerpoint/2010/main" val="92145172"/>
      </p:ext>
    </p:extLst>
  </p:cSld>
  <p:clrMapOvr>
    <a:masterClrMapping/>
  </p:clrMapOvr>
</p:sld>
</file>

<file path=ppt/slides/slide15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6512" y="4279736"/>
            <a:ext cx="9107488" cy="2677656"/>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SA" sz="4200" b="1" i="0" u="none" strike="noStrike" kern="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حل واغفر واصفح لنا يا الله عن سيئاتنا، التي صنعناها بإرادتنا والتي صنعناها بغير إرادتنا، التي فعلناها بمعرفة والتي فعلناها بغير معرفة، الخفية والظاهرة.</a:t>
            </a:r>
            <a:endParaRPr kumimoji="0" lang="en-US" sz="4200" b="0" i="0" u="none" strike="noStrike" kern="0" cap="none" spc="0" normalizeH="0" baseline="0" noProof="0" dirty="0">
              <a:ln>
                <a:noFill/>
              </a:ln>
              <a:solidFill>
                <a:sysClr val="windowText" lastClr="000000"/>
              </a:solidFill>
              <a:effectLst/>
              <a:uLnTx/>
              <a:uFillTx/>
              <a:latin typeface="Calibri"/>
              <a:ea typeface="+mn-ea"/>
              <a:cs typeface="+mn-cs"/>
            </a:endParaRPr>
          </a:p>
        </p:txBody>
      </p:sp>
    </p:spTree>
    <p:extLst>
      <p:ext uri="{BB962C8B-B14F-4D97-AF65-F5344CB8AC3E}">
        <p14:creationId xmlns:p14="http://schemas.microsoft.com/office/powerpoint/2010/main" val="1619114244"/>
      </p:ext>
    </p:extLst>
  </p:cSld>
  <p:clrMapOvr>
    <a:masterClrMapping/>
  </p:clrMapOvr>
</p:sld>
</file>

<file path=ppt/slides/slide15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2"/>
          <p:cNvSpPr txBox="1">
            <a:spLocks noChangeArrowheads="1"/>
          </p:cNvSpPr>
          <p:nvPr/>
        </p:nvSpPr>
        <p:spPr bwMode="auto">
          <a:xfrm>
            <a:off x="179387" y="4885638"/>
            <a:ext cx="8785225" cy="144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457200" marR="0" lvl="0" indent="-457200" algn="ctr" defTabSz="914400" rtl="1" eaLnBrk="1" fontAlgn="base" latinLnBrk="0" hangingPunct="1">
              <a:lnSpc>
                <a:spcPct val="100000"/>
              </a:lnSpc>
              <a:spcBef>
                <a:spcPct val="0"/>
              </a:spcBef>
              <a:spcAft>
                <a:spcPct val="0"/>
              </a:spcAft>
              <a:buClrTx/>
              <a:buSzTx/>
              <a:buFontTx/>
              <a:buNone/>
              <a:tabLst/>
              <a:defRPr/>
            </a:pPr>
            <a:r>
              <a:rPr kumimoji="0" lang="ar-SA" sz="44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يا رب اغفرها لنا، من أجل اسمك القدوس الذي دعي علينا. كرحمتك يا رب وليس كخطايانا.</a:t>
            </a:r>
          </a:p>
        </p:txBody>
      </p:sp>
    </p:spTree>
    <p:extLst>
      <p:ext uri="{BB962C8B-B14F-4D97-AF65-F5344CB8AC3E}">
        <p14:creationId xmlns:p14="http://schemas.microsoft.com/office/powerpoint/2010/main" val="993513860"/>
      </p:ext>
    </p:extLst>
  </p:cSld>
  <p:clrMapOvr>
    <a:masterClrMapping/>
  </p:clrMapOvr>
</p:sld>
</file>

<file path=ppt/slides/slide15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52BD46-AB83-4D09-A93B-756AF87E9EDC}"/>
              </a:ext>
            </a:extLst>
          </p:cNvPr>
          <p:cNvSpPr>
            <a:spLocks noGrp="1"/>
          </p:cNvSpPr>
          <p:nvPr>
            <p:ph type="ctrTitle"/>
          </p:nvPr>
        </p:nvSpPr>
        <p:spPr>
          <a:xfrm>
            <a:off x="0" y="4450977"/>
            <a:ext cx="9144000" cy="2407024"/>
          </a:xfrm>
        </p:spPr>
        <p:txBody>
          <a:bodyPr>
            <a:normAutofit/>
          </a:bodyPr>
          <a:lstStyle/>
          <a:p>
            <a:pPr algn="ctr"/>
            <a:r>
              <a:rPr kumimoji="0" lang="ar-SA" sz="4800" b="1" i="0" u="none"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واجعلنا مستحقين أن نقول بشكر:</a:t>
            </a:r>
            <a:br>
              <a:rPr kumimoji="0" lang="ar-EG" sz="4800" b="1" i="0" u="none"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br>
            <a:r>
              <a:rPr kumimoji="0" lang="ar-EG" sz="4800" b="1" i="0" u="none"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ابانا الذي في السموات ...</a:t>
            </a:r>
            <a:endParaRPr lang="en-GB" sz="4800" dirty="0"/>
          </a:p>
        </p:txBody>
      </p:sp>
    </p:spTree>
    <p:extLst>
      <p:ext uri="{BB962C8B-B14F-4D97-AF65-F5344CB8AC3E}">
        <p14:creationId xmlns:p14="http://schemas.microsoft.com/office/powerpoint/2010/main" val="631907647"/>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0BE52-6158-4181-9E6D-996A6ACBB802}"/>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F0E20B98-F0E3-45C1-AE02-CB652D677420}"/>
              </a:ext>
            </a:extLst>
          </p:cNvPr>
          <p:cNvSpPr>
            <a:spLocks noGrp="1"/>
          </p:cNvSpPr>
          <p:nvPr>
            <p:ph type="body" sz="quarter" idx="10"/>
          </p:nvPr>
        </p:nvSpPr>
        <p:spPr>
          <a:xfrm>
            <a:off x="0" y="5651225"/>
            <a:ext cx="9144000" cy="1200150"/>
          </a:xfrm>
        </p:spPr>
        <p:txBody>
          <a:bodyPr/>
          <a:lstStyle/>
          <a:p>
            <a:r>
              <a:rPr lang="ar-EG" b="1" kern="1200" dirty="0">
                <a:solidFill>
                  <a:schemeClr val="bg1"/>
                </a:solidFill>
                <a:latin typeface="Times New Roman" pitchFamily="18" charset="0"/>
                <a:ea typeface="+mn-ea"/>
                <a:cs typeface="Times New Roman" pitchFamily="18" charset="0"/>
              </a:rPr>
              <a:t>مارين هوس إيروف: تين إتشيسي إم بيف ران: تين أؤونه ناف إيڤول: چيه بيف ناي شوب شا إينيه.</a:t>
            </a:r>
          </a:p>
        </p:txBody>
      </p:sp>
      <p:sp>
        <p:nvSpPr>
          <p:cNvPr id="4" name="Text Placeholder 3">
            <a:extLst>
              <a:ext uri="{FF2B5EF4-FFF2-40B4-BE49-F238E27FC236}">
                <a16:creationId xmlns:a16="http://schemas.microsoft.com/office/drawing/2014/main" id="{1176DF42-BA2E-4D7B-BE85-61FDCADD672A}"/>
              </a:ext>
            </a:extLst>
          </p:cNvPr>
          <p:cNvSpPr>
            <a:spLocks noGrp="1"/>
          </p:cNvSpPr>
          <p:nvPr>
            <p:ph type="body" sz="quarter" idx="11"/>
          </p:nvPr>
        </p:nvSpPr>
        <p:spPr>
          <a:xfrm>
            <a:off x="0" y="3710609"/>
            <a:ext cx="9144000" cy="661366"/>
          </a:xfrm>
        </p:spPr>
        <p:txBody>
          <a:bodyPr/>
          <a:lstStyle/>
          <a:p>
            <a:r>
              <a:rPr lang="ar-EG" sz="3600" b="1" kern="1200" dirty="0">
                <a:solidFill>
                  <a:schemeClr val="bg1"/>
                </a:solidFill>
                <a:latin typeface="Times New Roman" pitchFamily="18" charset="0"/>
                <a:ea typeface="+mn-ea"/>
                <a:cs typeface="Times New Roman" pitchFamily="18" charset="0"/>
              </a:rPr>
              <a:t>فلنسبحه، ونرفع إسمه، ونشكره لأن رحمته، كائنة إلى الأبد.</a:t>
            </a:r>
          </a:p>
        </p:txBody>
      </p:sp>
      <p:sp>
        <p:nvSpPr>
          <p:cNvPr id="5" name="Text Placeholder 4">
            <a:extLst>
              <a:ext uri="{FF2B5EF4-FFF2-40B4-BE49-F238E27FC236}">
                <a16:creationId xmlns:a16="http://schemas.microsoft.com/office/drawing/2014/main" id="{C0D4F8D1-A099-437F-B197-B23B7B3DD497}"/>
              </a:ext>
            </a:extLst>
          </p:cNvPr>
          <p:cNvSpPr>
            <a:spLocks noGrp="1"/>
          </p:cNvSpPr>
          <p:nvPr>
            <p:ph type="body" sz="quarter" idx="12"/>
          </p:nvPr>
        </p:nvSpPr>
        <p:spPr>
          <a:xfrm>
            <a:off x="0" y="4371975"/>
            <a:ext cx="9144000" cy="1200150"/>
          </a:xfrm>
        </p:spPr>
        <p:txBody>
          <a:bodyPr/>
          <a:lstStyle/>
          <a:p>
            <a:r>
              <a:rPr lang="en-GB" dirty="0" err="1"/>
              <a:t>Marenhwc</a:t>
            </a:r>
            <a:r>
              <a:rPr lang="en-GB" dirty="0"/>
              <a:t> `</a:t>
            </a:r>
            <a:r>
              <a:rPr lang="en-GB" dirty="0" err="1"/>
              <a:t>erof</a:t>
            </a:r>
            <a:r>
              <a:rPr lang="en-GB" dirty="0"/>
              <a:t>@ ten[</a:t>
            </a:r>
            <a:r>
              <a:rPr lang="en-GB" dirty="0" err="1"/>
              <a:t>ici</a:t>
            </a:r>
            <a:r>
              <a:rPr lang="en-GB" dirty="0"/>
              <a:t> `</a:t>
            </a:r>
            <a:r>
              <a:rPr lang="en-GB" dirty="0" err="1"/>
              <a:t>mpefran</a:t>
            </a:r>
            <a:r>
              <a:rPr lang="en-GB" dirty="0"/>
              <a:t>@ </a:t>
            </a:r>
            <a:r>
              <a:rPr lang="en-GB" dirty="0" err="1"/>
              <a:t>tenouwnh</a:t>
            </a:r>
            <a:r>
              <a:rPr lang="en-GB" dirty="0"/>
              <a:t> </a:t>
            </a:r>
            <a:r>
              <a:rPr lang="en-GB" dirty="0" err="1"/>
              <a:t>naf</a:t>
            </a:r>
            <a:r>
              <a:rPr lang="en-GB" dirty="0"/>
              <a:t> `</a:t>
            </a:r>
            <a:r>
              <a:rPr lang="en-GB" dirty="0" err="1"/>
              <a:t>ebol</a:t>
            </a:r>
            <a:r>
              <a:rPr lang="en-GB" dirty="0"/>
              <a:t>@ je </a:t>
            </a:r>
            <a:r>
              <a:rPr lang="en-GB" dirty="0" err="1"/>
              <a:t>pefnai</a:t>
            </a:r>
            <a:r>
              <a:rPr lang="en-GB" dirty="0"/>
              <a:t> sop </a:t>
            </a:r>
            <a:r>
              <a:rPr lang="en-GB" dirty="0" err="1"/>
              <a:t>sa</a:t>
            </a:r>
            <a:r>
              <a:rPr lang="en-GB" dirty="0"/>
              <a:t> `</a:t>
            </a:r>
            <a:r>
              <a:rPr lang="en-GB" dirty="0" err="1"/>
              <a:t>eneh</a:t>
            </a:r>
            <a:r>
              <a:rPr lang="en-GB" dirty="0"/>
              <a:t>.</a:t>
            </a:r>
          </a:p>
        </p:txBody>
      </p:sp>
    </p:spTree>
    <p:extLst>
      <p:ext uri="{BB962C8B-B14F-4D97-AF65-F5344CB8AC3E}">
        <p14:creationId xmlns:p14="http://schemas.microsoft.com/office/powerpoint/2010/main" val="2814794680"/>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9B40C-3955-4CBC-85D6-37BC0155747A}"/>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2DA6FB57-918F-4EB0-974D-C0FD4CF5DA6A}"/>
              </a:ext>
            </a:extLst>
          </p:cNvPr>
          <p:cNvSpPr>
            <a:spLocks noGrp="1"/>
          </p:cNvSpPr>
          <p:nvPr>
            <p:ph type="body" sz="quarter" idx="10"/>
          </p:nvPr>
        </p:nvSpPr>
        <p:spPr/>
        <p:txBody>
          <a:bodyPr/>
          <a:lstStyle/>
          <a:p>
            <a:r>
              <a:rPr lang="ar-EG" sz="3600" dirty="0"/>
              <a:t>هيتين ني إڤشي: انتيه بي ايروبسالتيس داڤيد: إبتشويس آري إهموت نان: إمبيكو إيڤول إنتيه نين نوڤي.</a:t>
            </a:r>
          </a:p>
        </p:txBody>
      </p:sp>
      <p:sp>
        <p:nvSpPr>
          <p:cNvPr id="4" name="Text Placeholder 3">
            <a:extLst>
              <a:ext uri="{FF2B5EF4-FFF2-40B4-BE49-F238E27FC236}">
                <a16:creationId xmlns:a16="http://schemas.microsoft.com/office/drawing/2014/main" id="{FCB07DE0-C644-4254-9206-2A4EFF046FB8}"/>
              </a:ext>
            </a:extLst>
          </p:cNvPr>
          <p:cNvSpPr>
            <a:spLocks noGrp="1"/>
          </p:cNvSpPr>
          <p:nvPr>
            <p:ph type="body" sz="quarter" idx="11"/>
          </p:nvPr>
        </p:nvSpPr>
        <p:spPr/>
        <p:txBody>
          <a:bodyPr/>
          <a:lstStyle/>
          <a:p>
            <a:r>
              <a:rPr lang="ar-EG" dirty="0"/>
              <a:t>بصلوات، المرتل داود، يا رب إنعم لنا، بمغفرة خطايانا.</a:t>
            </a:r>
          </a:p>
        </p:txBody>
      </p:sp>
      <p:sp>
        <p:nvSpPr>
          <p:cNvPr id="5" name="Text Placeholder 4">
            <a:extLst>
              <a:ext uri="{FF2B5EF4-FFF2-40B4-BE49-F238E27FC236}">
                <a16:creationId xmlns:a16="http://schemas.microsoft.com/office/drawing/2014/main" id="{33CC98CD-68E2-4BF0-9B8F-23810564C5EF}"/>
              </a:ext>
            </a:extLst>
          </p:cNvPr>
          <p:cNvSpPr>
            <a:spLocks noGrp="1"/>
          </p:cNvSpPr>
          <p:nvPr>
            <p:ph type="body" sz="quarter" idx="12"/>
          </p:nvPr>
        </p:nvSpPr>
        <p:spPr>
          <a:xfrm>
            <a:off x="0" y="4507603"/>
            <a:ext cx="9144000" cy="1189740"/>
          </a:xfrm>
        </p:spPr>
        <p:txBody>
          <a:bodyPr/>
          <a:lstStyle/>
          <a:p>
            <a:r>
              <a:rPr lang="en-GB" sz="3800" dirty="0"/>
              <a:t> Hiten </a:t>
            </a:r>
            <a:r>
              <a:rPr lang="en-GB" sz="3800" dirty="0" err="1"/>
              <a:t>nieu,y</a:t>
            </a:r>
            <a:r>
              <a:rPr lang="en-GB" sz="3800" dirty="0"/>
              <a:t>@ `</a:t>
            </a:r>
            <a:r>
              <a:rPr lang="en-GB" sz="3800" dirty="0" err="1"/>
              <a:t>nte</a:t>
            </a:r>
            <a:r>
              <a:rPr lang="en-GB" sz="3800" dirty="0"/>
              <a:t> </a:t>
            </a:r>
            <a:r>
              <a:rPr lang="en-GB" sz="3800" dirty="0" err="1"/>
              <a:t>piiero'altyc</a:t>
            </a:r>
            <a:r>
              <a:rPr lang="en-GB" sz="3800" dirty="0"/>
              <a:t> </a:t>
            </a:r>
            <a:r>
              <a:rPr lang="en-GB" sz="3800" dirty="0" err="1"/>
              <a:t>Dauid</a:t>
            </a:r>
            <a:r>
              <a:rPr lang="ar-EG" sz="3800" dirty="0"/>
              <a:t> </a:t>
            </a:r>
            <a:r>
              <a:rPr lang="en-GB" sz="3800" dirty="0"/>
              <a:t>@ `P[</a:t>
            </a:r>
            <a:r>
              <a:rPr lang="en-GB" sz="3800" dirty="0" err="1"/>
              <a:t>oic</a:t>
            </a:r>
            <a:r>
              <a:rPr lang="en-GB" sz="3800" dirty="0"/>
              <a:t> `</a:t>
            </a:r>
            <a:r>
              <a:rPr lang="en-GB" sz="3800" dirty="0" err="1"/>
              <a:t>ari`hmot</a:t>
            </a:r>
            <a:r>
              <a:rPr lang="en-GB" sz="3800" dirty="0"/>
              <a:t> nan@ `</a:t>
            </a:r>
            <a:r>
              <a:rPr lang="en-GB" sz="3800" dirty="0" err="1"/>
              <a:t>mpi,w</a:t>
            </a:r>
            <a:r>
              <a:rPr lang="en-GB" sz="3800" dirty="0"/>
              <a:t> `</a:t>
            </a:r>
            <a:r>
              <a:rPr lang="en-GB" sz="3800" dirty="0" err="1"/>
              <a:t>ebol</a:t>
            </a:r>
            <a:r>
              <a:rPr lang="en-GB" sz="3800" dirty="0"/>
              <a:t> `</a:t>
            </a:r>
            <a:r>
              <a:rPr lang="en-GB" sz="3800" dirty="0" err="1"/>
              <a:t>nte</a:t>
            </a:r>
            <a:r>
              <a:rPr lang="en-GB" sz="3800" dirty="0"/>
              <a:t> </a:t>
            </a:r>
            <a:r>
              <a:rPr lang="en-GB" sz="3800" dirty="0" err="1"/>
              <a:t>nennobi</a:t>
            </a:r>
            <a:r>
              <a:rPr lang="en-GB" sz="3800" dirty="0"/>
              <a:t>.</a:t>
            </a:r>
          </a:p>
        </p:txBody>
      </p:sp>
    </p:spTree>
    <p:extLst>
      <p:ext uri="{BB962C8B-B14F-4D97-AF65-F5344CB8AC3E}">
        <p14:creationId xmlns:p14="http://schemas.microsoft.com/office/powerpoint/2010/main" val="1331594027"/>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F2C86-E956-4C0A-9781-9AA3BC72A41C}"/>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7563CB78-A137-4DEA-AB24-DA511E0D2783}"/>
              </a:ext>
            </a:extLst>
          </p:cNvPr>
          <p:cNvSpPr>
            <a:spLocks noGrp="1"/>
          </p:cNvSpPr>
          <p:nvPr>
            <p:ph type="body" sz="quarter" idx="10"/>
          </p:nvPr>
        </p:nvSpPr>
        <p:spPr/>
        <p:txBody>
          <a:bodyPr/>
          <a:lstStyle/>
          <a:p>
            <a:r>
              <a:rPr lang="ar-EG" sz="3600" dirty="0"/>
              <a:t>هيتين ني إبريسڤيا: إنتيه تي ثيؤطوكوس إثؤواب ماريا: إبتشويس آري إهموت نان: إمبيكو إيڤول إنتيه نين نوڤي.</a:t>
            </a:r>
          </a:p>
        </p:txBody>
      </p:sp>
      <p:sp>
        <p:nvSpPr>
          <p:cNvPr id="4" name="Text Placeholder 3">
            <a:extLst>
              <a:ext uri="{FF2B5EF4-FFF2-40B4-BE49-F238E27FC236}">
                <a16:creationId xmlns:a16="http://schemas.microsoft.com/office/drawing/2014/main" id="{057350CA-5636-4E30-98CE-87AD37C5BDFA}"/>
              </a:ext>
            </a:extLst>
          </p:cNvPr>
          <p:cNvSpPr>
            <a:spLocks noGrp="1"/>
          </p:cNvSpPr>
          <p:nvPr>
            <p:ph type="body" sz="quarter" idx="11"/>
          </p:nvPr>
        </p:nvSpPr>
        <p:spPr/>
        <p:txBody>
          <a:bodyPr/>
          <a:lstStyle/>
          <a:p>
            <a:r>
              <a:rPr lang="ar-EG" sz="3600" b="1" kern="1200" dirty="0">
                <a:solidFill>
                  <a:schemeClr val="bg1"/>
                </a:solidFill>
                <a:latin typeface="Times New Roman" pitchFamily="18" charset="0"/>
                <a:ea typeface="+mn-ea"/>
                <a:cs typeface="Times New Roman" pitchFamily="18" charset="0"/>
              </a:rPr>
              <a:t>بشفاعات، والدة الإله، القديسة مريم، يا رب إنعم لنا، بمغفرة خطايانا.</a:t>
            </a:r>
          </a:p>
        </p:txBody>
      </p:sp>
      <p:sp>
        <p:nvSpPr>
          <p:cNvPr id="5" name="Text Placeholder 4">
            <a:extLst>
              <a:ext uri="{FF2B5EF4-FFF2-40B4-BE49-F238E27FC236}">
                <a16:creationId xmlns:a16="http://schemas.microsoft.com/office/drawing/2014/main" id="{21F3D4A5-46AC-4A30-8B8C-28CBE9F0A53F}"/>
              </a:ext>
            </a:extLst>
          </p:cNvPr>
          <p:cNvSpPr>
            <a:spLocks noGrp="1"/>
          </p:cNvSpPr>
          <p:nvPr>
            <p:ph type="body" sz="quarter" idx="12"/>
          </p:nvPr>
        </p:nvSpPr>
        <p:spPr/>
        <p:txBody>
          <a:bodyPr/>
          <a:lstStyle/>
          <a:p>
            <a:r>
              <a:rPr lang="en-GB" sz="3600" dirty="0"/>
              <a:t>Hiten </a:t>
            </a:r>
            <a:r>
              <a:rPr lang="en-GB" sz="3600" dirty="0" err="1"/>
              <a:t>ni`precbi`a</a:t>
            </a:r>
            <a:r>
              <a:rPr lang="en-GB" sz="3600" dirty="0"/>
              <a:t>@ `</a:t>
            </a:r>
            <a:r>
              <a:rPr lang="en-GB" sz="3600" dirty="0" err="1"/>
              <a:t>nte</a:t>
            </a:r>
            <a:r>
              <a:rPr lang="en-GB" sz="3600" dirty="0"/>
              <a:t> };</a:t>
            </a:r>
            <a:r>
              <a:rPr lang="en-GB" sz="3600" dirty="0" err="1"/>
              <a:t>e`otokoc</a:t>
            </a:r>
            <a:r>
              <a:rPr lang="en-GB" sz="3600" dirty="0"/>
              <a:t> `</a:t>
            </a:r>
            <a:r>
              <a:rPr lang="en-GB" sz="3600" dirty="0" err="1"/>
              <a:t>e;ouab</a:t>
            </a:r>
            <a:r>
              <a:rPr lang="en-GB" sz="3600" dirty="0"/>
              <a:t> </a:t>
            </a:r>
            <a:r>
              <a:rPr lang="en-GB" sz="3600" dirty="0" err="1"/>
              <a:t>Mari`a</a:t>
            </a:r>
            <a:r>
              <a:rPr lang="ar-EG" sz="3600" dirty="0"/>
              <a:t> </a:t>
            </a:r>
            <a:r>
              <a:rPr lang="en-GB" sz="3600" dirty="0"/>
              <a:t>@ `P[</a:t>
            </a:r>
            <a:r>
              <a:rPr lang="en-GB" sz="3600" dirty="0" err="1"/>
              <a:t>oic</a:t>
            </a:r>
            <a:r>
              <a:rPr lang="en-GB" sz="3600" dirty="0"/>
              <a:t> `</a:t>
            </a:r>
            <a:r>
              <a:rPr lang="en-GB" sz="3600" dirty="0" err="1"/>
              <a:t>ari`hmot</a:t>
            </a:r>
            <a:r>
              <a:rPr lang="en-GB" sz="3600" dirty="0"/>
              <a:t> nan@ `</a:t>
            </a:r>
            <a:r>
              <a:rPr lang="en-GB" sz="3600" dirty="0" err="1"/>
              <a:t>mpi,w</a:t>
            </a:r>
            <a:r>
              <a:rPr lang="en-GB" sz="3600" dirty="0"/>
              <a:t> `</a:t>
            </a:r>
            <a:r>
              <a:rPr lang="en-GB" sz="3600" dirty="0" err="1"/>
              <a:t>ebol</a:t>
            </a:r>
            <a:r>
              <a:rPr lang="en-GB" sz="3600" dirty="0"/>
              <a:t> `</a:t>
            </a:r>
            <a:r>
              <a:rPr lang="en-GB" sz="3600" dirty="0" err="1"/>
              <a:t>nte</a:t>
            </a:r>
            <a:r>
              <a:rPr lang="en-GB" sz="3600" dirty="0"/>
              <a:t> </a:t>
            </a:r>
            <a:r>
              <a:rPr lang="en-GB" sz="3600" dirty="0" err="1"/>
              <a:t>nennobi</a:t>
            </a:r>
            <a:r>
              <a:rPr lang="en-GB" sz="3600" dirty="0"/>
              <a:t>.</a:t>
            </a:r>
          </a:p>
        </p:txBody>
      </p:sp>
    </p:spTree>
    <p:extLst>
      <p:ext uri="{BB962C8B-B14F-4D97-AF65-F5344CB8AC3E}">
        <p14:creationId xmlns:p14="http://schemas.microsoft.com/office/powerpoint/2010/main" val="1510438921"/>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4F360-CB7F-4127-BA0F-8D70854FCC84}"/>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F7B55A80-BA52-409D-A570-851A4991D595}"/>
              </a:ext>
            </a:extLst>
          </p:cNvPr>
          <p:cNvSpPr>
            <a:spLocks noGrp="1"/>
          </p:cNvSpPr>
          <p:nvPr>
            <p:ph type="body" sz="quarter" idx="10"/>
          </p:nvPr>
        </p:nvSpPr>
        <p:spPr/>
        <p:txBody>
          <a:bodyPr/>
          <a:lstStyle/>
          <a:p>
            <a:r>
              <a:rPr lang="ar-EG" sz="3200" dirty="0"/>
              <a:t>هيتين ني إبريسڤيا: إنتيه إبخوروس تيرف إنتيه ني أنجيلوس: إبتشويس آري إهموت نان: إمبيكو إيڤول إنتيه نين نوڤي.</a:t>
            </a:r>
          </a:p>
        </p:txBody>
      </p:sp>
      <p:sp>
        <p:nvSpPr>
          <p:cNvPr id="4" name="Text Placeholder 3">
            <a:extLst>
              <a:ext uri="{FF2B5EF4-FFF2-40B4-BE49-F238E27FC236}">
                <a16:creationId xmlns:a16="http://schemas.microsoft.com/office/drawing/2014/main" id="{46C3CBD6-C395-4AC8-9F38-7D0FE2F2C1AB}"/>
              </a:ext>
            </a:extLst>
          </p:cNvPr>
          <p:cNvSpPr>
            <a:spLocks noGrp="1"/>
          </p:cNvSpPr>
          <p:nvPr>
            <p:ph type="body" sz="quarter" idx="11"/>
          </p:nvPr>
        </p:nvSpPr>
        <p:spPr/>
        <p:txBody>
          <a:bodyPr/>
          <a:lstStyle/>
          <a:p>
            <a:r>
              <a:rPr lang="ar-EG" sz="3600" dirty="0"/>
              <a:t>بشفاعات، كل صفوف الملائكة، يا رب إنعم لنا، بمغفرة خطايانا.</a:t>
            </a:r>
          </a:p>
        </p:txBody>
      </p:sp>
      <p:sp>
        <p:nvSpPr>
          <p:cNvPr id="5" name="Text Placeholder 4">
            <a:extLst>
              <a:ext uri="{FF2B5EF4-FFF2-40B4-BE49-F238E27FC236}">
                <a16:creationId xmlns:a16="http://schemas.microsoft.com/office/drawing/2014/main" id="{B0A2989B-7499-4D03-B558-46C2DF9364E6}"/>
              </a:ext>
            </a:extLst>
          </p:cNvPr>
          <p:cNvSpPr>
            <a:spLocks noGrp="1"/>
          </p:cNvSpPr>
          <p:nvPr>
            <p:ph type="body" sz="quarter" idx="12"/>
          </p:nvPr>
        </p:nvSpPr>
        <p:spPr/>
        <p:txBody>
          <a:bodyPr/>
          <a:lstStyle/>
          <a:p>
            <a:r>
              <a:rPr lang="en-GB" sz="3500" dirty="0"/>
              <a:t> Hiten </a:t>
            </a:r>
            <a:r>
              <a:rPr lang="en-GB" sz="3500" dirty="0" err="1"/>
              <a:t>ni`precbi`a</a:t>
            </a:r>
            <a:r>
              <a:rPr lang="en-GB" sz="3500" dirty="0"/>
              <a:t>@ `</a:t>
            </a:r>
            <a:r>
              <a:rPr lang="en-GB" sz="3500" dirty="0" err="1"/>
              <a:t>nte</a:t>
            </a:r>
            <a:r>
              <a:rPr lang="en-GB" sz="3500" dirty="0"/>
              <a:t> `</a:t>
            </a:r>
            <a:r>
              <a:rPr lang="en-GB" sz="3500" dirty="0" err="1"/>
              <a:t>p,oroc</a:t>
            </a:r>
            <a:r>
              <a:rPr lang="en-GB" sz="3500" dirty="0"/>
              <a:t> </a:t>
            </a:r>
            <a:r>
              <a:rPr lang="en-GB" sz="3500" dirty="0" err="1"/>
              <a:t>tyrf</a:t>
            </a:r>
            <a:r>
              <a:rPr lang="en-GB" sz="3500" dirty="0"/>
              <a:t> `</a:t>
            </a:r>
            <a:r>
              <a:rPr lang="en-GB" sz="3500" dirty="0" err="1"/>
              <a:t>nte</a:t>
            </a:r>
            <a:r>
              <a:rPr lang="en-GB" sz="3500" dirty="0"/>
              <a:t> </a:t>
            </a:r>
            <a:r>
              <a:rPr lang="en-GB" sz="3500" dirty="0" err="1"/>
              <a:t>niaggeloc</a:t>
            </a:r>
            <a:r>
              <a:rPr lang="ar-EG" sz="3500" dirty="0"/>
              <a:t> </a:t>
            </a:r>
            <a:r>
              <a:rPr lang="en-GB" sz="3500" dirty="0"/>
              <a:t>@ `P[</a:t>
            </a:r>
            <a:r>
              <a:rPr lang="en-GB" sz="3500" dirty="0" err="1"/>
              <a:t>oic</a:t>
            </a:r>
            <a:r>
              <a:rPr lang="en-GB" sz="3500" dirty="0"/>
              <a:t> `</a:t>
            </a:r>
            <a:r>
              <a:rPr lang="en-GB" sz="3500" dirty="0" err="1"/>
              <a:t>ari`hmot</a:t>
            </a:r>
            <a:r>
              <a:rPr lang="en-GB" sz="3500" dirty="0"/>
              <a:t> nan@ `</a:t>
            </a:r>
            <a:r>
              <a:rPr lang="en-GB" sz="3500" dirty="0" err="1"/>
              <a:t>mpi,w</a:t>
            </a:r>
            <a:r>
              <a:rPr lang="en-GB" sz="3500" dirty="0"/>
              <a:t> `</a:t>
            </a:r>
            <a:r>
              <a:rPr lang="en-GB" sz="3500" dirty="0" err="1"/>
              <a:t>ebol</a:t>
            </a:r>
            <a:r>
              <a:rPr lang="en-GB" sz="3500" dirty="0"/>
              <a:t> `</a:t>
            </a:r>
            <a:r>
              <a:rPr lang="en-GB" sz="3500" dirty="0" err="1"/>
              <a:t>nte</a:t>
            </a:r>
            <a:r>
              <a:rPr lang="en-GB" sz="3500" dirty="0"/>
              <a:t> </a:t>
            </a:r>
            <a:r>
              <a:rPr lang="en-GB" sz="3500" dirty="0" err="1"/>
              <a:t>nennobi</a:t>
            </a:r>
            <a:r>
              <a:rPr lang="en-GB" sz="3500" dirty="0"/>
              <a:t>.</a:t>
            </a:r>
          </a:p>
        </p:txBody>
      </p:sp>
    </p:spTree>
    <p:extLst>
      <p:ext uri="{BB962C8B-B14F-4D97-AF65-F5344CB8AC3E}">
        <p14:creationId xmlns:p14="http://schemas.microsoft.com/office/powerpoint/2010/main" val="2407595575"/>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333A1-103E-4A95-9DB6-A014C81BEC4A}"/>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88752600-6498-49A8-90E3-CDA4357C1E37}"/>
              </a:ext>
            </a:extLst>
          </p:cNvPr>
          <p:cNvSpPr>
            <a:spLocks noGrp="1"/>
          </p:cNvSpPr>
          <p:nvPr>
            <p:ph type="body" sz="quarter" idx="10"/>
          </p:nvPr>
        </p:nvSpPr>
        <p:spPr/>
        <p:txBody>
          <a:bodyPr/>
          <a:lstStyle/>
          <a:p>
            <a:r>
              <a:rPr lang="ar-EG" sz="3600" b="1" kern="1200" dirty="0">
                <a:solidFill>
                  <a:schemeClr val="bg1"/>
                </a:solidFill>
                <a:latin typeface="Times New Roman" pitchFamily="18" charset="0"/>
                <a:ea typeface="+mn-ea"/>
                <a:cs typeface="Times New Roman" pitchFamily="18" charset="0"/>
              </a:rPr>
              <a:t>إك إسماروؤوت أليثوس: نيم بيك يوت إن آغاثوس: نيم بي إبنيڤما إثؤواب: چى آك إي أك سوتى إممون.</a:t>
            </a:r>
          </a:p>
        </p:txBody>
      </p:sp>
      <p:sp>
        <p:nvSpPr>
          <p:cNvPr id="4" name="Text Placeholder 3">
            <a:extLst>
              <a:ext uri="{FF2B5EF4-FFF2-40B4-BE49-F238E27FC236}">
                <a16:creationId xmlns:a16="http://schemas.microsoft.com/office/drawing/2014/main" id="{BF8E6C40-4D9B-4565-8F25-E073E60D28AB}"/>
              </a:ext>
            </a:extLst>
          </p:cNvPr>
          <p:cNvSpPr>
            <a:spLocks noGrp="1"/>
          </p:cNvSpPr>
          <p:nvPr>
            <p:ph type="body" sz="quarter" idx="11"/>
          </p:nvPr>
        </p:nvSpPr>
        <p:spPr/>
        <p:txBody>
          <a:bodyPr/>
          <a:lstStyle/>
          <a:p>
            <a:r>
              <a:rPr lang="ar-EG" sz="3600" dirty="0"/>
              <a:t>مبارك أنت بالحقيقة، مع أبيك الصالح، والروح القدس، لأنك أتيت وخلصتنا.</a:t>
            </a:r>
          </a:p>
        </p:txBody>
      </p:sp>
      <p:sp>
        <p:nvSpPr>
          <p:cNvPr id="5" name="Text Placeholder 4">
            <a:extLst>
              <a:ext uri="{FF2B5EF4-FFF2-40B4-BE49-F238E27FC236}">
                <a16:creationId xmlns:a16="http://schemas.microsoft.com/office/drawing/2014/main" id="{CA593211-51AF-49EA-9E59-C3C9B245520A}"/>
              </a:ext>
            </a:extLst>
          </p:cNvPr>
          <p:cNvSpPr>
            <a:spLocks noGrp="1"/>
          </p:cNvSpPr>
          <p:nvPr>
            <p:ph type="body" sz="quarter" idx="12"/>
          </p:nvPr>
        </p:nvSpPr>
        <p:spPr/>
        <p:txBody>
          <a:bodyPr/>
          <a:lstStyle/>
          <a:p>
            <a:r>
              <a:rPr lang="en-GB" sz="3600" dirty="0"/>
              <a:t>`</a:t>
            </a:r>
            <a:r>
              <a:rPr lang="en-GB" sz="3600" dirty="0" err="1"/>
              <a:t>K`cmarwout</a:t>
            </a:r>
            <a:r>
              <a:rPr lang="en-GB" sz="3600" dirty="0"/>
              <a:t> </a:t>
            </a:r>
            <a:r>
              <a:rPr lang="en-GB" sz="3600" dirty="0" err="1"/>
              <a:t>aly;wc</a:t>
            </a:r>
            <a:r>
              <a:rPr lang="en-GB" sz="3600" dirty="0"/>
              <a:t>@ </a:t>
            </a:r>
            <a:r>
              <a:rPr lang="en-GB" sz="3600" dirty="0" err="1"/>
              <a:t>nem</a:t>
            </a:r>
            <a:r>
              <a:rPr lang="en-GB" sz="3600" dirty="0"/>
              <a:t> </a:t>
            </a:r>
            <a:r>
              <a:rPr lang="en-GB" sz="3600" dirty="0" err="1"/>
              <a:t>Pekiwt</a:t>
            </a:r>
            <a:r>
              <a:rPr lang="en-GB" sz="3600" dirty="0"/>
              <a:t> `</a:t>
            </a:r>
            <a:r>
              <a:rPr lang="en-GB" sz="3600" dirty="0" err="1"/>
              <a:t>n`aga;oc</a:t>
            </a:r>
            <a:r>
              <a:rPr lang="en-GB" sz="3600" dirty="0"/>
              <a:t>@ </a:t>
            </a:r>
            <a:r>
              <a:rPr lang="en-GB" sz="3600" dirty="0" err="1"/>
              <a:t>nem</a:t>
            </a:r>
            <a:r>
              <a:rPr lang="en-GB" sz="3600" dirty="0"/>
              <a:t> </a:t>
            </a:r>
            <a:r>
              <a:rPr lang="en-GB" sz="3600" dirty="0" err="1"/>
              <a:t>Pi`pneuma</a:t>
            </a:r>
            <a:r>
              <a:rPr lang="en-GB" sz="3600" dirty="0"/>
              <a:t> `</a:t>
            </a:r>
            <a:r>
              <a:rPr lang="en-GB" sz="3600" dirty="0" err="1"/>
              <a:t>e;ouab</a:t>
            </a:r>
            <a:r>
              <a:rPr lang="en-GB" sz="3600" dirty="0"/>
              <a:t>@ je </a:t>
            </a:r>
            <a:r>
              <a:rPr lang="en-GB" sz="3600" dirty="0" err="1"/>
              <a:t>ak</a:t>
            </a:r>
            <a:r>
              <a:rPr lang="en-US" sz="3600" dirty="0"/>
              <a:t>`</a:t>
            </a:r>
            <a:r>
              <a:rPr lang="en-US" sz="3600" dirty="0" err="1"/>
              <a:t>i</a:t>
            </a:r>
            <a:r>
              <a:rPr lang="en-GB" sz="3600" dirty="0"/>
              <a:t> </a:t>
            </a:r>
            <a:r>
              <a:rPr lang="en-GB" sz="3600" dirty="0" err="1"/>
              <a:t>akcw</a:t>
            </a:r>
            <a:r>
              <a:rPr lang="en-GB" sz="3600" dirty="0"/>
              <a:t>] `</a:t>
            </a:r>
            <a:r>
              <a:rPr lang="en-GB" sz="3600" dirty="0" err="1"/>
              <a:t>mmon</a:t>
            </a:r>
            <a:r>
              <a:rPr lang="en-GB" sz="3600" dirty="0"/>
              <a:t>.</a:t>
            </a:r>
          </a:p>
        </p:txBody>
      </p:sp>
    </p:spTree>
    <p:extLst>
      <p:ext uri="{BB962C8B-B14F-4D97-AF65-F5344CB8AC3E}">
        <p14:creationId xmlns:p14="http://schemas.microsoft.com/office/powerpoint/2010/main" val="25233674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3C6587D-E16C-4D73-A22A-CD143F573E86}"/>
              </a:ext>
            </a:extLst>
          </p:cNvPr>
          <p:cNvSpPr>
            <a:spLocks noGrp="1"/>
          </p:cNvSpPr>
          <p:nvPr>
            <p:ph type="title"/>
          </p:nvPr>
        </p:nvSpPr>
        <p:spPr/>
        <p:txBody>
          <a:bodyPr/>
          <a:lstStyle/>
          <a:p>
            <a:endParaRPr lang="en-GB"/>
          </a:p>
        </p:txBody>
      </p:sp>
      <p:sp>
        <p:nvSpPr>
          <p:cNvPr id="2" name="Text Placeholder 1"/>
          <p:cNvSpPr>
            <a:spLocks noGrp="1"/>
          </p:cNvSpPr>
          <p:nvPr>
            <p:ph type="body" sz="quarter" idx="10"/>
          </p:nvPr>
        </p:nvSpPr>
        <p:spPr/>
        <p:txBody>
          <a:bodyPr/>
          <a:lstStyle/>
          <a:p>
            <a:r>
              <a:rPr lang="ar-EG" dirty="0"/>
              <a:t>ماريس شوبي انچي تيك چيچ اافناهميت: چى نيك انتولي اي ارابي ثيمين ايرواو: ذوكصاصي</a:t>
            </a:r>
            <a:r>
              <a:rPr lang="en-US" dirty="0"/>
              <a:t>……</a:t>
            </a:r>
            <a:endParaRPr lang="ar-EG" dirty="0"/>
          </a:p>
        </p:txBody>
      </p:sp>
      <p:sp>
        <p:nvSpPr>
          <p:cNvPr id="3" name="Text Placeholder 2"/>
          <p:cNvSpPr>
            <a:spLocks noGrp="1"/>
          </p:cNvSpPr>
          <p:nvPr>
            <p:ph type="body" sz="quarter" idx="11"/>
          </p:nvPr>
        </p:nvSpPr>
        <p:spPr>
          <a:xfrm>
            <a:off x="0" y="3710609"/>
            <a:ext cx="9144000" cy="644874"/>
          </a:xfrm>
        </p:spPr>
        <p:txBody>
          <a:bodyPr/>
          <a:lstStyle/>
          <a:p>
            <a:r>
              <a:rPr lang="ar-EG" sz="3200" dirty="0"/>
              <a:t>لتكن يدك لخلاصي لأني اشتهيت وصاياك : المجد لك يا مُحب البشر</a:t>
            </a:r>
          </a:p>
        </p:txBody>
      </p:sp>
      <p:sp>
        <p:nvSpPr>
          <p:cNvPr id="4" name="Text Placeholder 3"/>
          <p:cNvSpPr>
            <a:spLocks noGrp="1"/>
          </p:cNvSpPr>
          <p:nvPr>
            <p:ph type="body" sz="quarter" idx="12"/>
          </p:nvPr>
        </p:nvSpPr>
        <p:spPr>
          <a:xfrm>
            <a:off x="0" y="4405487"/>
            <a:ext cx="9144000" cy="1189740"/>
          </a:xfrm>
        </p:spPr>
        <p:txBody>
          <a:bodyPr/>
          <a:lstStyle/>
          <a:p>
            <a:r>
              <a:rPr lang="en-US" sz="3600" dirty="0" err="1"/>
              <a:t>Marecswpi</a:t>
            </a:r>
            <a:r>
              <a:rPr lang="en-US" sz="3600" dirty="0"/>
              <a:t> `</a:t>
            </a:r>
            <a:r>
              <a:rPr lang="en-US" sz="3600" dirty="0" err="1"/>
              <a:t>nje</a:t>
            </a:r>
            <a:r>
              <a:rPr lang="en-US" sz="3600" dirty="0"/>
              <a:t> </a:t>
            </a:r>
            <a:r>
              <a:rPr lang="en-US" sz="3600" dirty="0" err="1"/>
              <a:t>tekjij</a:t>
            </a:r>
            <a:r>
              <a:rPr lang="en-US" sz="3600" dirty="0"/>
              <a:t> `</a:t>
            </a:r>
            <a:r>
              <a:rPr lang="en-US" sz="3600" dirty="0" err="1"/>
              <a:t>e`vnahmet</a:t>
            </a:r>
            <a:r>
              <a:rPr lang="en-US" sz="3600" dirty="0"/>
              <a:t> je </a:t>
            </a:r>
            <a:r>
              <a:rPr lang="en-US" sz="3600" dirty="0" err="1"/>
              <a:t>nekentoly</a:t>
            </a:r>
            <a:r>
              <a:rPr lang="en-US" sz="3600" dirty="0"/>
              <a:t> </a:t>
            </a:r>
            <a:r>
              <a:rPr lang="en-US" sz="3600" dirty="0" err="1"/>
              <a:t>aier`epi;umin</a:t>
            </a:r>
            <a:r>
              <a:rPr lang="en-US" sz="3600" dirty="0"/>
              <a:t> `</a:t>
            </a:r>
            <a:r>
              <a:rPr lang="en-US" sz="3600" dirty="0" err="1"/>
              <a:t>erwou</a:t>
            </a:r>
            <a:r>
              <a:rPr lang="en-US" sz="3600" dirty="0"/>
              <a:t>. Doxa ci </a:t>
            </a:r>
            <a:r>
              <a:rPr lang="en-US" sz="3600" dirty="0" err="1"/>
              <a:t>Vilan</a:t>
            </a:r>
            <a:r>
              <a:rPr lang="en-US" sz="3600" dirty="0"/>
              <a:t>`;</a:t>
            </a:r>
            <a:r>
              <a:rPr lang="en-US" sz="3600" dirty="0" err="1"/>
              <a:t>rwpe</a:t>
            </a:r>
            <a:r>
              <a:rPr lang="en-US" sz="3600" dirty="0"/>
              <a:t>.</a:t>
            </a:r>
          </a:p>
        </p:txBody>
      </p:sp>
    </p:spTree>
    <p:extLst>
      <p:ext uri="{BB962C8B-B14F-4D97-AF65-F5344CB8AC3E}">
        <p14:creationId xmlns:p14="http://schemas.microsoft.com/office/powerpoint/2010/main" val="2583114430"/>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0F72FC3-6F74-4B23-A27F-9E5264425F62}"/>
              </a:ext>
            </a:extLst>
          </p:cNvPr>
          <p:cNvSpPr>
            <a:spLocks noGrp="1"/>
          </p:cNvSpPr>
          <p:nvPr>
            <p:ph type="body" sz="quarter" idx="10"/>
          </p:nvPr>
        </p:nvSpPr>
        <p:spPr/>
        <p:txBody>
          <a:bodyPr/>
          <a:lstStyle/>
          <a:p>
            <a:r>
              <a:rPr kumimoji="0" lang="ar-EG" sz="4200" b="1" i="0" u="none" strike="noStrike" kern="1200" cap="none" normalizeH="0" baseline="0" dirty="0">
                <a:ln>
                  <a:noFill/>
                </a:ln>
                <a:solidFill>
                  <a:schemeClr val="bg1"/>
                </a:solidFill>
                <a:effectLst/>
                <a:latin typeface="Times New Roman" pitchFamily="18" charset="0"/>
                <a:ea typeface="+mn-ea"/>
                <a:cs typeface="Times New Roman" pitchFamily="18" charset="0"/>
              </a:rPr>
              <a:t>آمين. الليلويا. كيرياليسون كيرياليسون كيرياليسون</a:t>
            </a:r>
            <a:endParaRPr kumimoji="0" lang="en-US" sz="4200" b="1" i="0" u="none" strike="noStrike" kern="1200" cap="none" normalizeH="0" baseline="0" dirty="0">
              <a:ln>
                <a:noFill/>
              </a:ln>
              <a:solidFill>
                <a:schemeClr val="bg1"/>
              </a:solidFill>
              <a:effectLst/>
              <a:latin typeface="Times New Roman" pitchFamily="18" charset="0"/>
              <a:ea typeface="+mn-ea"/>
              <a:cs typeface="Times New Roman" pitchFamily="18" charset="0"/>
            </a:endParaRPr>
          </a:p>
        </p:txBody>
      </p:sp>
      <p:sp>
        <p:nvSpPr>
          <p:cNvPr id="4" name="Text Placeholder 3">
            <a:extLst>
              <a:ext uri="{FF2B5EF4-FFF2-40B4-BE49-F238E27FC236}">
                <a16:creationId xmlns:a16="http://schemas.microsoft.com/office/drawing/2014/main" id="{1BA1C57B-61E6-4D91-9F55-3419B7687613}"/>
              </a:ext>
            </a:extLst>
          </p:cNvPr>
          <p:cNvSpPr>
            <a:spLocks noGrp="1"/>
          </p:cNvSpPr>
          <p:nvPr>
            <p:ph type="body" sz="quarter" idx="11"/>
          </p:nvPr>
        </p:nvSpPr>
        <p:spPr/>
        <p:txBody>
          <a:bodyPr/>
          <a:lstStyle/>
          <a:p>
            <a:r>
              <a:rPr kumimoji="0" lang="ar-SA" sz="4400" b="1" i="0" u="none" strike="noStrike" cap="none" normalizeH="0" baseline="0" dirty="0">
                <a:ln>
                  <a:noFill/>
                </a:ln>
                <a:solidFill>
                  <a:schemeClr val="bg1"/>
                </a:solidFill>
                <a:effectLst/>
                <a:latin typeface="Times New Roman" pitchFamily="18" charset="0"/>
                <a:cs typeface="Times New Roman" pitchFamily="18" charset="0"/>
              </a:rPr>
              <a:t>آمين.</a:t>
            </a:r>
            <a:r>
              <a:rPr kumimoji="0" lang="ar-EG" sz="4400" b="1" i="0" u="none" strike="noStrike" cap="none" normalizeH="0" baseline="0" dirty="0">
                <a:ln>
                  <a:noFill/>
                </a:ln>
                <a:solidFill>
                  <a:schemeClr val="bg1"/>
                </a:solidFill>
                <a:effectLst/>
                <a:latin typeface="Times New Roman" pitchFamily="18" charset="0"/>
                <a:cs typeface="Times New Roman" pitchFamily="18" charset="0"/>
              </a:rPr>
              <a:t> </a:t>
            </a:r>
            <a:r>
              <a:rPr kumimoji="0" lang="ar-SA" sz="4400" b="1" i="0" u="none" strike="noStrike" cap="none" normalizeH="0" baseline="0" dirty="0">
                <a:ln>
                  <a:noFill/>
                </a:ln>
                <a:solidFill>
                  <a:schemeClr val="bg1"/>
                </a:solidFill>
                <a:effectLst/>
                <a:latin typeface="Times New Roman" pitchFamily="18" charset="0"/>
                <a:cs typeface="Times New Roman" pitchFamily="18" charset="0"/>
              </a:rPr>
              <a:t>هلليلويا.</a:t>
            </a:r>
            <a:r>
              <a:rPr lang="ar-EG" sz="4400" b="1" dirty="0">
                <a:latin typeface="Times New Roman" pitchFamily="18" charset="0"/>
                <a:cs typeface="Times New Roman" pitchFamily="18" charset="0"/>
              </a:rPr>
              <a:t> </a:t>
            </a:r>
            <a:r>
              <a:rPr kumimoji="0" lang="ar-SA" sz="4400" b="1" i="0" u="none" strike="noStrike" cap="none" normalizeH="0" baseline="0" dirty="0">
                <a:ln>
                  <a:noFill/>
                </a:ln>
                <a:solidFill>
                  <a:schemeClr val="bg1"/>
                </a:solidFill>
                <a:effectLst/>
                <a:latin typeface="Times New Roman" pitchFamily="18" charset="0"/>
                <a:cs typeface="Times New Roman" pitchFamily="18" charset="0"/>
              </a:rPr>
              <a:t>يارب ارحم يارب ارحم</a:t>
            </a:r>
            <a:r>
              <a:rPr lang="ar-EG" sz="4400" b="1" dirty="0">
                <a:latin typeface="Times New Roman" pitchFamily="18" charset="0"/>
                <a:cs typeface="Times New Roman" pitchFamily="18" charset="0"/>
              </a:rPr>
              <a:t> </a:t>
            </a:r>
            <a:r>
              <a:rPr kumimoji="0" lang="ar-SA" sz="4400" b="1" i="0" u="none" strike="noStrike" cap="none" normalizeH="0" baseline="0" dirty="0">
                <a:ln>
                  <a:noFill/>
                </a:ln>
                <a:solidFill>
                  <a:schemeClr val="bg1"/>
                </a:solidFill>
                <a:effectLst/>
                <a:latin typeface="Times New Roman" pitchFamily="18" charset="0"/>
                <a:cs typeface="Times New Roman" pitchFamily="18" charset="0"/>
              </a:rPr>
              <a:t>يارب</a:t>
            </a:r>
            <a:r>
              <a:rPr kumimoji="0" lang="ar-EG" sz="4400" b="1" i="0" u="none" strike="noStrike" cap="none" normalizeH="0" baseline="0" dirty="0">
                <a:ln>
                  <a:noFill/>
                </a:ln>
                <a:solidFill>
                  <a:schemeClr val="bg1"/>
                </a:solidFill>
                <a:effectLst/>
                <a:latin typeface="Times New Roman" pitchFamily="18" charset="0"/>
                <a:cs typeface="Times New Roman" pitchFamily="18" charset="0"/>
              </a:rPr>
              <a:t> </a:t>
            </a:r>
            <a:r>
              <a:rPr kumimoji="0" lang="ar-SA" sz="4400" b="1" i="0" u="none" strike="noStrike" cap="none" normalizeH="0" baseline="0" dirty="0">
                <a:ln>
                  <a:noFill/>
                </a:ln>
                <a:solidFill>
                  <a:schemeClr val="bg1"/>
                </a:solidFill>
                <a:effectLst/>
                <a:latin typeface="Times New Roman" pitchFamily="18" charset="0"/>
                <a:cs typeface="Times New Roman" pitchFamily="18" charset="0"/>
              </a:rPr>
              <a:t>ارحم.</a:t>
            </a:r>
            <a:endParaRPr kumimoji="0" lang="en-US" sz="4400" b="1" i="0" u="none" strike="noStrike" cap="none" normalizeH="0" baseline="0" dirty="0">
              <a:ln>
                <a:noFill/>
              </a:ln>
              <a:solidFill>
                <a:schemeClr val="bg1"/>
              </a:solidFill>
              <a:effectLst/>
              <a:latin typeface="Times New Roman" pitchFamily="18" charset="0"/>
              <a:cs typeface="Times New Roman" pitchFamily="18" charset="0"/>
            </a:endParaRPr>
          </a:p>
          <a:p>
            <a:endParaRPr lang="en-GB" sz="4400" dirty="0"/>
          </a:p>
        </p:txBody>
      </p:sp>
      <p:sp>
        <p:nvSpPr>
          <p:cNvPr id="5" name="Text Placeholder 4">
            <a:extLst>
              <a:ext uri="{FF2B5EF4-FFF2-40B4-BE49-F238E27FC236}">
                <a16:creationId xmlns:a16="http://schemas.microsoft.com/office/drawing/2014/main" id="{224BC3B3-9859-4228-A73B-EB3C40B05701}"/>
              </a:ext>
            </a:extLst>
          </p:cNvPr>
          <p:cNvSpPr>
            <a:spLocks noGrp="1"/>
          </p:cNvSpPr>
          <p:nvPr>
            <p:ph type="body" sz="quarter" idx="12"/>
          </p:nvPr>
        </p:nvSpPr>
        <p:spPr/>
        <p:txBody>
          <a:bodyPr/>
          <a:lstStyle/>
          <a:p>
            <a:r>
              <a:rPr kumimoji="0" lang="it-IT" sz="4000" b="0" i="0" u="none" strike="noStrike" cap="none" normalizeH="0" baseline="0" dirty="0">
                <a:ln>
                  <a:noFill/>
                </a:ln>
                <a:effectLst/>
                <a:latin typeface="CS New Athanasius" panose="020B0500000000000000" pitchFamily="34" charset="0"/>
                <a:cs typeface="Times New Roman" pitchFamily="18" charset="0"/>
              </a:rPr>
              <a:t>Amyn =a=l Kurie eleycon@ Kurie eleycon Kurie eleycon.</a:t>
            </a:r>
          </a:p>
          <a:p>
            <a:endParaRPr lang="en-GB" dirty="0"/>
          </a:p>
        </p:txBody>
      </p:sp>
      <p:sp>
        <p:nvSpPr>
          <p:cNvPr id="6" name="Title 5">
            <a:extLst>
              <a:ext uri="{FF2B5EF4-FFF2-40B4-BE49-F238E27FC236}">
                <a16:creationId xmlns:a16="http://schemas.microsoft.com/office/drawing/2014/main" id="{1F4DBC83-86DA-4335-A7D9-FEC40026BF9F}"/>
              </a:ext>
            </a:extLst>
          </p:cNvPr>
          <p:cNvSpPr>
            <a:spLocks noGrp="1"/>
          </p:cNvSpPr>
          <p:nvPr>
            <p:ph type="title" idx="4294967295"/>
          </p:nvPr>
        </p:nvSpPr>
        <p:spPr>
          <a:xfrm>
            <a:off x="-2114551" y="0"/>
            <a:ext cx="2100263" cy="571500"/>
          </a:xfrm>
          <a:prstGeom prst="rect">
            <a:avLst/>
          </a:prstGeom>
        </p:spPr>
        <p:txBody>
          <a:bodyPr/>
          <a:lstStyle/>
          <a:p>
            <a:pPr algn="r" rtl="1"/>
            <a:r>
              <a:rPr lang="ar-EG" b="1" u="sng" dirty="0">
                <a:solidFill>
                  <a:srgbClr val="FFC000"/>
                </a:solidFill>
              </a:rPr>
              <a:t>الهوس الثالث</a:t>
            </a:r>
            <a:endParaRPr lang="en-GB" b="1" u="sng" dirty="0">
              <a:solidFill>
                <a:srgbClr val="FFC000"/>
              </a:solidFill>
            </a:endParaRPr>
          </a:p>
        </p:txBody>
      </p:sp>
    </p:spTree>
    <p:extLst>
      <p:ext uri="{BB962C8B-B14F-4D97-AF65-F5344CB8AC3E}">
        <p14:creationId xmlns:p14="http://schemas.microsoft.com/office/powerpoint/2010/main" val="4283677966"/>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0" y="5673640"/>
            <a:ext cx="9144000" cy="1184360"/>
          </a:xfrm>
        </p:spPr>
        <p:txBody>
          <a:bodyPr/>
          <a:lstStyle/>
          <a:p>
            <a:r>
              <a:rPr lang="ar-EG" sz="3600" dirty="0"/>
              <a:t>إك إسماروؤوت إبشويس إفنوتي إنتيه نين يوتي : إك إرهو أوو إسماروؤوت إك إرهو أوو تشيسي شا ني إينيه.</a:t>
            </a:r>
          </a:p>
        </p:txBody>
      </p:sp>
      <p:sp>
        <p:nvSpPr>
          <p:cNvPr id="3" name="Text Placeholder 2"/>
          <p:cNvSpPr>
            <a:spLocks noGrp="1"/>
          </p:cNvSpPr>
          <p:nvPr>
            <p:ph type="body" sz="quarter" idx="11"/>
          </p:nvPr>
        </p:nvSpPr>
        <p:spPr>
          <a:xfrm>
            <a:off x="0" y="3697357"/>
            <a:ext cx="9144000" cy="617468"/>
          </a:xfrm>
        </p:spPr>
        <p:txBody>
          <a:bodyPr/>
          <a:lstStyle/>
          <a:p>
            <a:r>
              <a:rPr lang="ar-EG" sz="3100" dirty="0"/>
              <a:t>مبارك أنت أيها الرب إله آبائنا : ومتزايد بركة ومتزايد علواً إلى الأبد.</a:t>
            </a:r>
          </a:p>
        </p:txBody>
      </p:sp>
      <p:sp>
        <p:nvSpPr>
          <p:cNvPr id="4" name="Text Placeholder 3"/>
          <p:cNvSpPr>
            <a:spLocks noGrp="1"/>
          </p:cNvSpPr>
          <p:nvPr>
            <p:ph type="body" sz="quarter" idx="12"/>
          </p:nvPr>
        </p:nvSpPr>
        <p:spPr>
          <a:xfrm>
            <a:off x="0" y="4439271"/>
            <a:ext cx="9144000" cy="1234369"/>
          </a:xfrm>
        </p:spPr>
        <p:txBody>
          <a:bodyPr/>
          <a:lstStyle/>
          <a:p>
            <a:r>
              <a:rPr lang="en-US" sz="4000" dirty="0"/>
              <a:t>``</a:t>
            </a:r>
            <a:r>
              <a:rPr lang="en-US" sz="4000" dirty="0" err="1"/>
              <a:t>K`cmarwout</a:t>
            </a:r>
            <a:r>
              <a:rPr lang="en-US" sz="4000" dirty="0"/>
              <a:t> `P[</a:t>
            </a:r>
            <a:r>
              <a:rPr lang="en-US" sz="4000" dirty="0" err="1"/>
              <a:t>oic</a:t>
            </a:r>
            <a:r>
              <a:rPr lang="en-US" sz="4000" dirty="0"/>
              <a:t> `</a:t>
            </a:r>
            <a:r>
              <a:rPr lang="en-US" sz="4000" dirty="0" err="1"/>
              <a:t>Vnou</a:t>
            </a:r>
            <a:r>
              <a:rPr lang="en-US" sz="4000" dirty="0"/>
              <a:t>] `</a:t>
            </a:r>
            <a:r>
              <a:rPr lang="en-US" sz="4000" dirty="0" err="1"/>
              <a:t>nte</a:t>
            </a:r>
            <a:r>
              <a:rPr lang="en-US" sz="4000" dirty="0"/>
              <a:t> </a:t>
            </a:r>
            <a:r>
              <a:rPr lang="en-US" sz="4000" dirty="0" err="1"/>
              <a:t>nenio</a:t>
            </a:r>
            <a:r>
              <a:rPr lang="en-US" sz="4000" dirty="0"/>
              <a:t>]@</a:t>
            </a:r>
          </a:p>
          <a:p>
            <a:r>
              <a:rPr lang="en-US" sz="4000" dirty="0"/>
              <a:t> `</a:t>
            </a:r>
            <a:r>
              <a:rPr lang="en-US" sz="4000" dirty="0" err="1"/>
              <a:t>kerhou`o</a:t>
            </a:r>
            <a:r>
              <a:rPr lang="en-US" sz="4000" dirty="0"/>
              <a:t> `</a:t>
            </a:r>
            <a:r>
              <a:rPr lang="en-US" sz="4000" dirty="0" err="1"/>
              <a:t>cmarwout</a:t>
            </a:r>
            <a:r>
              <a:rPr lang="en-US" sz="4000" dirty="0"/>
              <a:t> `</a:t>
            </a:r>
            <a:r>
              <a:rPr lang="en-US" sz="4000" dirty="0" err="1"/>
              <a:t>kerhou`o</a:t>
            </a:r>
            <a:r>
              <a:rPr lang="en-US" sz="4000" dirty="0"/>
              <a:t> [</a:t>
            </a:r>
            <a:r>
              <a:rPr lang="en-US" sz="4000" dirty="0" err="1"/>
              <a:t>ici</a:t>
            </a:r>
            <a:r>
              <a:rPr lang="en-US" sz="4000" dirty="0"/>
              <a:t> </a:t>
            </a:r>
            <a:r>
              <a:rPr lang="en-US" sz="4000" dirty="0" err="1"/>
              <a:t>sa</a:t>
            </a:r>
            <a:r>
              <a:rPr lang="en-US" sz="4000" dirty="0"/>
              <a:t> </a:t>
            </a:r>
            <a:r>
              <a:rPr lang="en-US" sz="4000" dirty="0" err="1"/>
              <a:t>ni`eneh</a:t>
            </a:r>
            <a:r>
              <a:rPr lang="en-US" sz="4000" dirty="0"/>
              <a:t>.</a:t>
            </a:r>
          </a:p>
        </p:txBody>
      </p:sp>
    </p:spTree>
    <p:extLst>
      <p:ext uri="{BB962C8B-B14F-4D97-AF65-F5344CB8AC3E}">
        <p14:creationId xmlns:p14="http://schemas.microsoft.com/office/powerpoint/2010/main" val="555225145"/>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0" y="5772150"/>
            <a:ext cx="9144000" cy="1071562"/>
          </a:xfrm>
        </p:spPr>
        <p:txBody>
          <a:bodyPr/>
          <a:lstStyle/>
          <a:p>
            <a:r>
              <a:rPr lang="ar-EG" sz="3400" dirty="0"/>
              <a:t>إف إسماروؤوت إنجيه بي ران إثؤواب إنتيه بيك أو أوو : إف إرهو أوو إسماروؤوت إف إرهو أوو تشيسي شا ني إينيه.</a:t>
            </a:r>
          </a:p>
        </p:txBody>
      </p:sp>
      <p:sp>
        <p:nvSpPr>
          <p:cNvPr id="3" name="Text Placeholder 2"/>
          <p:cNvSpPr>
            <a:spLocks noGrp="1"/>
          </p:cNvSpPr>
          <p:nvPr>
            <p:ph type="body" sz="quarter" idx="11"/>
          </p:nvPr>
        </p:nvSpPr>
        <p:spPr>
          <a:xfrm>
            <a:off x="0" y="3697357"/>
            <a:ext cx="9144000" cy="660331"/>
          </a:xfrm>
        </p:spPr>
        <p:txBody>
          <a:bodyPr/>
          <a:lstStyle/>
          <a:p>
            <a:r>
              <a:rPr lang="ar-EG" sz="3400" dirty="0"/>
              <a:t>مبارك اسم مجدك القدوس: ومتزايد بركة ومتزايد علواً إلى الأبد.</a:t>
            </a:r>
          </a:p>
        </p:txBody>
      </p:sp>
      <p:sp>
        <p:nvSpPr>
          <p:cNvPr id="4" name="Text Placeholder 3"/>
          <p:cNvSpPr>
            <a:spLocks noGrp="1"/>
          </p:cNvSpPr>
          <p:nvPr>
            <p:ph type="body" sz="quarter" idx="12"/>
          </p:nvPr>
        </p:nvSpPr>
        <p:spPr>
          <a:xfrm>
            <a:off x="0" y="4447734"/>
            <a:ext cx="9144000" cy="1234369"/>
          </a:xfrm>
        </p:spPr>
        <p:txBody>
          <a:bodyPr/>
          <a:lstStyle/>
          <a:p>
            <a:r>
              <a:rPr lang="en-US" sz="4000" dirty="0"/>
              <a:t>`</a:t>
            </a:r>
            <a:r>
              <a:rPr lang="en-US" sz="4000" dirty="0" err="1"/>
              <a:t>F`cmarwout</a:t>
            </a:r>
            <a:r>
              <a:rPr lang="en-US" sz="4000" dirty="0"/>
              <a:t> `</a:t>
            </a:r>
            <a:r>
              <a:rPr lang="en-US" sz="4000" dirty="0" err="1"/>
              <a:t>nje</a:t>
            </a:r>
            <a:r>
              <a:rPr lang="en-US" sz="4000" dirty="0"/>
              <a:t> </a:t>
            </a:r>
            <a:r>
              <a:rPr lang="en-US" sz="4000" dirty="0" err="1"/>
              <a:t>piran</a:t>
            </a:r>
            <a:r>
              <a:rPr lang="en-US" sz="4000" dirty="0"/>
              <a:t> `</a:t>
            </a:r>
            <a:r>
              <a:rPr lang="en-US" sz="4000" dirty="0" err="1"/>
              <a:t>e;ouab</a:t>
            </a:r>
            <a:r>
              <a:rPr lang="en-US" sz="4000" dirty="0"/>
              <a:t> `</a:t>
            </a:r>
            <a:r>
              <a:rPr lang="en-US" sz="4000" dirty="0" err="1"/>
              <a:t>nte</a:t>
            </a:r>
            <a:r>
              <a:rPr lang="en-US" sz="4000" dirty="0"/>
              <a:t> </a:t>
            </a:r>
            <a:r>
              <a:rPr lang="en-US" sz="4000" dirty="0" err="1"/>
              <a:t>pek`wou</a:t>
            </a:r>
            <a:r>
              <a:rPr lang="en-US" sz="4000" dirty="0"/>
              <a:t>@</a:t>
            </a:r>
          </a:p>
          <a:p>
            <a:r>
              <a:rPr lang="en-US" sz="4000" dirty="0"/>
              <a:t> `</a:t>
            </a:r>
            <a:r>
              <a:rPr lang="en-US" sz="4000" dirty="0" err="1"/>
              <a:t>ferhou`o</a:t>
            </a:r>
            <a:r>
              <a:rPr lang="en-US" sz="4000" dirty="0"/>
              <a:t> `</a:t>
            </a:r>
            <a:r>
              <a:rPr lang="en-US" sz="4000" dirty="0" err="1"/>
              <a:t>cmarwout</a:t>
            </a:r>
            <a:r>
              <a:rPr lang="en-US" sz="4000" dirty="0"/>
              <a:t> `</a:t>
            </a:r>
            <a:r>
              <a:rPr lang="en-US" sz="4000" dirty="0" err="1"/>
              <a:t>ferhou`o</a:t>
            </a:r>
            <a:r>
              <a:rPr lang="en-US" sz="4000" dirty="0"/>
              <a:t> [</a:t>
            </a:r>
            <a:r>
              <a:rPr lang="en-US" sz="4000" dirty="0" err="1"/>
              <a:t>ici</a:t>
            </a:r>
            <a:r>
              <a:rPr lang="en-US" sz="4000" dirty="0"/>
              <a:t> </a:t>
            </a:r>
            <a:r>
              <a:rPr lang="en-US" sz="4000" dirty="0" err="1"/>
              <a:t>sa</a:t>
            </a:r>
            <a:r>
              <a:rPr lang="en-US" sz="4000" dirty="0"/>
              <a:t> </a:t>
            </a:r>
            <a:r>
              <a:rPr lang="en-US" sz="4000" dirty="0" err="1"/>
              <a:t>ni`eneh</a:t>
            </a:r>
            <a:r>
              <a:rPr lang="en-US" sz="4000" dirty="0"/>
              <a:t>.</a:t>
            </a:r>
          </a:p>
        </p:txBody>
      </p:sp>
    </p:spTree>
    <p:extLst>
      <p:ext uri="{BB962C8B-B14F-4D97-AF65-F5344CB8AC3E}">
        <p14:creationId xmlns:p14="http://schemas.microsoft.com/office/powerpoint/2010/main" val="523605085"/>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0" y="5750836"/>
            <a:ext cx="9144000" cy="1107164"/>
          </a:xfrm>
        </p:spPr>
        <p:txBody>
          <a:bodyPr/>
          <a:lstStyle/>
          <a:p>
            <a:r>
              <a:rPr lang="ar-EG" sz="3600" dirty="0"/>
              <a:t>إك إسماروؤوت خين بى إرفيه إنتيه بيك أو أوو إثؤواب : إك إرهو أوو إسماروؤوت إك إرهو أوو تشيسي شا ني إينيه.</a:t>
            </a:r>
          </a:p>
        </p:txBody>
      </p:sp>
      <p:sp>
        <p:nvSpPr>
          <p:cNvPr id="6" name="Text Placeholder 5"/>
          <p:cNvSpPr>
            <a:spLocks noGrp="1"/>
          </p:cNvSpPr>
          <p:nvPr>
            <p:ph type="body" sz="quarter" idx="11"/>
          </p:nvPr>
        </p:nvSpPr>
        <p:spPr>
          <a:xfrm>
            <a:off x="0" y="3697357"/>
            <a:ext cx="9144000" cy="646043"/>
          </a:xfrm>
        </p:spPr>
        <p:txBody>
          <a:bodyPr/>
          <a:lstStyle/>
          <a:p>
            <a:r>
              <a:rPr lang="ar-EG" sz="3200" dirty="0"/>
              <a:t>مبارك أنت في هيكلك المقدس: ومتزايد بركة ومتزايد علواً إلى الأبد.</a:t>
            </a:r>
          </a:p>
        </p:txBody>
      </p:sp>
      <p:sp>
        <p:nvSpPr>
          <p:cNvPr id="7" name="Text Placeholder 6"/>
          <p:cNvSpPr>
            <a:spLocks noGrp="1"/>
          </p:cNvSpPr>
          <p:nvPr>
            <p:ph type="body" sz="quarter" idx="12"/>
          </p:nvPr>
        </p:nvSpPr>
        <p:spPr>
          <a:xfrm>
            <a:off x="0" y="4429933"/>
            <a:ext cx="9144000" cy="1234369"/>
          </a:xfrm>
        </p:spPr>
        <p:txBody>
          <a:bodyPr/>
          <a:lstStyle/>
          <a:p>
            <a:pPr>
              <a:spcBef>
                <a:spcPts val="0"/>
              </a:spcBef>
            </a:pPr>
            <a:r>
              <a:rPr lang="en-US" sz="4000" dirty="0"/>
              <a:t>``</a:t>
            </a:r>
            <a:r>
              <a:rPr lang="en-US" sz="4000" dirty="0" err="1"/>
              <a:t>K`cmarwout</a:t>
            </a:r>
            <a:r>
              <a:rPr lang="en-US" sz="4000" dirty="0"/>
              <a:t> </a:t>
            </a:r>
            <a:r>
              <a:rPr lang="en-US" sz="4000" dirty="0" err="1"/>
              <a:t>qen</a:t>
            </a:r>
            <a:r>
              <a:rPr lang="en-US" sz="4000" dirty="0"/>
              <a:t> </a:t>
            </a:r>
            <a:r>
              <a:rPr lang="en-US" sz="4000" dirty="0" err="1"/>
              <a:t>piervei</a:t>
            </a:r>
            <a:r>
              <a:rPr lang="en-US" sz="4000" dirty="0"/>
              <a:t> `</a:t>
            </a:r>
            <a:r>
              <a:rPr lang="en-US" sz="4000" dirty="0" err="1"/>
              <a:t>nte</a:t>
            </a:r>
            <a:r>
              <a:rPr lang="en-US" sz="4000" dirty="0"/>
              <a:t> </a:t>
            </a:r>
            <a:r>
              <a:rPr lang="en-US" sz="4000" dirty="0" err="1"/>
              <a:t>pek`wou</a:t>
            </a:r>
            <a:r>
              <a:rPr lang="en-US" sz="4000" dirty="0"/>
              <a:t> `</a:t>
            </a:r>
            <a:r>
              <a:rPr lang="en-US" sz="4000" dirty="0" err="1"/>
              <a:t>e;ouab</a:t>
            </a:r>
            <a:r>
              <a:rPr lang="en-US" sz="4000" dirty="0"/>
              <a:t>@</a:t>
            </a:r>
          </a:p>
          <a:p>
            <a:pPr>
              <a:spcBef>
                <a:spcPts val="0"/>
              </a:spcBef>
            </a:pPr>
            <a:r>
              <a:rPr lang="en-US" sz="4000" dirty="0"/>
              <a:t> `</a:t>
            </a:r>
            <a:r>
              <a:rPr lang="en-US" sz="4000" dirty="0" err="1"/>
              <a:t>kerhou`o</a:t>
            </a:r>
            <a:r>
              <a:rPr lang="en-US" sz="4000" dirty="0"/>
              <a:t> `</a:t>
            </a:r>
            <a:r>
              <a:rPr lang="en-US" sz="4000" dirty="0" err="1"/>
              <a:t>cmarwout</a:t>
            </a:r>
            <a:r>
              <a:rPr lang="en-US" sz="4000" dirty="0"/>
              <a:t> `</a:t>
            </a:r>
            <a:r>
              <a:rPr lang="en-US" sz="4000" dirty="0" err="1"/>
              <a:t>kerhou`o</a:t>
            </a:r>
            <a:r>
              <a:rPr lang="en-US" sz="4000" dirty="0"/>
              <a:t> [</a:t>
            </a:r>
            <a:r>
              <a:rPr lang="en-US" sz="4000" dirty="0" err="1"/>
              <a:t>ici</a:t>
            </a:r>
            <a:r>
              <a:rPr lang="en-US" sz="4000" dirty="0"/>
              <a:t> </a:t>
            </a:r>
            <a:r>
              <a:rPr lang="en-US" sz="4000" dirty="0" err="1"/>
              <a:t>sa</a:t>
            </a:r>
            <a:r>
              <a:rPr lang="en-US" sz="4000" dirty="0"/>
              <a:t> </a:t>
            </a:r>
            <a:r>
              <a:rPr lang="en-US" sz="4000" dirty="0" err="1"/>
              <a:t>ni`eneh</a:t>
            </a:r>
            <a:r>
              <a:rPr lang="en-US" sz="4000" dirty="0"/>
              <a:t>.</a:t>
            </a:r>
          </a:p>
        </p:txBody>
      </p:sp>
    </p:spTree>
    <p:extLst>
      <p:ext uri="{BB962C8B-B14F-4D97-AF65-F5344CB8AC3E}">
        <p14:creationId xmlns:p14="http://schemas.microsoft.com/office/powerpoint/2010/main" val="2017077281"/>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ar-EG" sz="3100" dirty="0"/>
              <a:t>إك إسماروؤوت في إثناف إيه ني نوني إفهيمسي هيجين ني شيروفيم : إك إرهو أوو إسماروؤوت إك إرهو أوو تشيسي شا ني إينيه.</a:t>
            </a:r>
          </a:p>
        </p:txBody>
      </p:sp>
      <p:sp>
        <p:nvSpPr>
          <p:cNvPr id="6" name="Text Placeholder 5"/>
          <p:cNvSpPr>
            <a:spLocks noGrp="1"/>
          </p:cNvSpPr>
          <p:nvPr>
            <p:ph type="body" sz="quarter" idx="11"/>
          </p:nvPr>
        </p:nvSpPr>
        <p:spPr/>
        <p:txBody>
          <a:bodyPr/>
          <a:lstStyle/>
          <a:p>
            <a:r>
              <a:rPr lang="ar-EG" sz="3200" dirty="0"/>
              <a:t>مبارك أنت أيها الناظر إلى الأعماق الجالس على الشاروبيم : ومتزايد بركة ومتزايد علواً إلى الأبد.</a:t>
            </a:r>
          </a:p>
        </p:txBody>
      </p:sp>
      <p:sp>
        <p:nvSpPr>
          <p:cNvPr id="7" name="Text Placeholder 6"/>
          <p:cNvSpPr>
            <a:spLocks noGrp="1"/>
          </p:cNvSpPr>
          <p:nvPr>
            <p:ph type="body" sz="quarter" idx="12"/>
          </p:nvPr>
        </p:nvSpPr>
        <p:spPr>
          <a:xfrm>
            <a:off x="0" y="4625008"/>
            <a:ext cx="9144000" cy="1234369"/>
          </a:xfrm>
        </p:spPr>
        <p:txBody>
          <a:bodyPr anchor="ctr"/>
          <a:lstStyle/>
          <a:p>
            <a:r>
              <a:rPr lang="en-US" sz="3200" dirty="0"/>
              <a:t>`</a:t>
            </a:r>
            <a:r>
              <a:rPr lang="en-US" sz="3200" dirty="0" err="1"/>
              <a:t>K`cmarwout</a:t>
            </a:r>
            <a:r>
              <a:rPr lang="en-US" sz="3200" dirty="0"/>
              <a:t> </a:t>
            </a:r>
            <a:r>
              <a:rPr lang="en-US" sz="3200" dirty="0" err="1"/>
              <a:t>vye;nau</a:t>
            </a:r>
            <a:r>
              <a:rPr lang="en-US" sz="3200" dirty="0"/>
              <a:t> `</a:t>
            </a:r>
            <a:r>
              <a:rPr lang="en-US" sz="3200" dirty="0" err="1"/>
              <a:t>eninoun</a:t>
            </a:r>
            <a:r>
              <a:rPr lang="en-US" sz="3200" dirty="0"/>
              <a:t> </a:t>
            </a:r>
            <a:r>
              <a:rPr lang="en-US" sz="3200" dirty="0" err="1"/>
              <a:t>efhemci</a:t>
            </a:r>
            <a:r>
              <a:rPr lang="en-US" sz="3200" dirty="0"/>
              <a:t> </a:t>
            </a:r>
            <a:r>
              <a:rPr lang="en-US" sz="3200" dirty="0" err="1"/>
              <a:t>hijen</a:t>
            </a:r>
            <a:r>
              <a:rPr lang="en-US" sz="3200" dirty="0"/>
              <a:t> </a:t>
            </a:r>
            <a:r>
              <a:rPr lang="en-US" sz="3200" dirty="0" err="1"/>
              <a:t>Ni,eroubim</a:t>
            </a:r>
            <a:r>
              <a:rPr lang="en-US" sz="3200" dirty="0"/>
              <a:t>@ `</a:t>
            </a:r>
            <a:r>
              <a:rPr lang="en-US" sz="3200" dirty="0" err="1"/>
              <a:t>kerhou`o</a:t>
            </a:r>
            <a:r>
              <a:rPr lang="en-US" sz="3200" dirty="0"/>
              <a:t> `</a:t>
            </a:r>
            <a:r>
              <a:rPr lang="en-US" sz="3200" dirty="0" err="1"/>
              <a:t>cmarwout</a:t>
            </a:r>
            <a:r>
              <a:rPr lang="en-US" sz="3200" dirty="0"/>
              <a:t> `</a:t>
            </a:r>
            <a:r>
              <a:rPr lang="en-US" sz="3200" dirty="0" err="1"/>
              <a:t>kerhou`o</a:t>
            </a:r>
            <a:r>
              <a:rPr lang="en-US" sz="3200" dirty="0"/>
              <a:t> [</a:t>
            </a:r>
            <a:r>
              <a:rPr lang="en-US" sz="3200" dirty="0" err="1"/>
              <a:t>ici</a:t>
            </a:r>
            <a:r>
              <a:rPr lang="en-US" sz="3200" dirty="0"/>
              <a:t> </a:t>
            </a:r>
            <a:r>
              <a:rPr lang="en-US" sz="3200" dirty="0" err="1"/>
              <a:t>sa</a:t>
            </a:r>
            <a:r>
              <a:rPr lang="en-US" sz="3200" dirty="0"/>
              <a:t> </a:t>
            </a:r>
            <a:r>
              <a:rPr lang="en-US" sz="3200" dirty="0" err="1"/>
              <a:t>ni`eneh</a:t>
            </a:r>
            <a:r>
              <a:rPr lang="en-US" sz="3200" dirty="0"/>
              <a:t>.</a:t>
            </a:r>
          </a:p>
        </p:txBody>
      </p:sp>
    </p:spTree>
    <p:extLst>
      <p:ext uri="{BB962C8B-B14F-4D97-AF65-F5344CB8AC3E}">
        <p14:creationId xmlns:p14="http://schemas.microsoft.com/office/powerpoint/2010/main" val="1775287018"/>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0" y="5635588"/>
            <a:ext cx="9144000" cy="1222412"/>
          </a:xfrm>
        </p:spPr>
        <p:txBody>
          <a:bodyPr/>
          <a:lstStyle/>
          <a:p>
            <a:r>
              <a:rPr lang="ar-EG" sz="3400" dirty="0"/>
              <a:t>إك إسماروؤوت هيجين بي إثرونوس إنتيه تيك ميت أوو رو : إك إرهو أوو إسماروؤوت إك إرهو أوو تشيسي شا ني إينيه.</a:t>
            </a:r>
          </a:p>
        </p:txBody>
      </p:sp>
      <p:sp>
        <p:nvSpPr>
          <p:cNvPr id="3" name="Text Placeholder 2"/>
          <p:cNvSpPr>
            <a:spLocks noGrp="1"/>
          </p:cNvSpPr>
          <p:nvPr>
            <p:ph type="body" sz="quarter" idx="11"/>
          </p:nvPr>
        </p:nvSpPr>
        <p:spPr>
          <a:xfrm>
            <a:off x="0" y="3697357"/>
            <a:ext cx="9144000" cy="574606"/>
          </a:xfrm>
        </p:spPr>
        <p:txBody>
          <a:bodyPr/>
          <a:lstStyle/>
          <a:p>
            <a:r>
              <a:rPr lang="ar-EG" sz="3200" dirty="0"/>
              <a:t>مبارك أنت على</a:t>
            </a:r>
            <a:r>
              <a:rPr lang="en-US" sz="3200" dirty="0"/>
              <a:t> </a:t>
            </a:r>
            <a:r>
              <a:rPr lang="ar-EG" sz="3200" dirty="0"/>
              <a:t>عرش ملكك: ومتزايد بركة ومتزايد علواً إلى الأبد.</a:t>
            </a:r>
          </a:p>
        </p:txBody>
      </p:sp>
      <p:sp>
        <p:nvSpPr>
          <p:cNvPr id="4" name="Text Placeholder 3"/>
          <p:cNvSpPr>
            <a:spLocks noGrp="1"/>
          </p:cNvSpPr>
          <p:nvPr>
            <p:ph type="body" sz="quarter" idx="12"/>
          </p:nvPr>
        </p:nvSpPr>
        <p:spPr>
          <a:xfrm>
            <a:off x="0" y="4406367"/>
            <a:ext cx="9144000" cy="1234369"/>
          </a:xfrm>
        </p:spPr>
        <p:txBody>
          <a:bodyPr/>
          <a:lstStyle/>
          <a:p>
            <a:r>
              <a:rPr lang="en-US" sz="3800" dirty="0"/>
              <a:t>`</a:t>
            </a:r>
            <a:r>
              <a:rPr lang="en-US" sz="3800" dirty="0" err="1"/>
              <a:t>K`cmarwout</a:t>
            </a:r>
            <a:r>
              <a:rPr lang="en-US" sz="3800" dirty="0"/>
              <a:t> </a:t>
            </a:r>
            <a:r>
              <a:rPr lang="en-US" sz="3800" dirty="0" err="1"/>
              <a:t>hijen</a:t>
            </a:r>
            <a:r>
              <a:rPr lang="en-US" sz="3800" dirty="0"/>
              <a:t> pi`;</a:t>
            </a:r>
            <a:r>
              <a:rPr lang="en-US" sz="3800" dirty="0" err="1"/>
              <a:t>ronoc</a:t>
            </a:r>
            <a:r>
              <a:rPr lang="en-US" sz="3800" dirty="0"/>
              <a:t> `</a:t>
            </a:r>
            <a:r>
              <a:rPr lang="en-US" sz="3800" dirty="0" err="1"/>
              <a:t>nte</a:t>
            </a:r>
            <a:r>
              <a:rPr lang="en-US" sz="3800" dirty="0"/>
              <a:t> </a:t>
            </a:r>
            <a:r>
              <a:rPr lang="en-US" sz="3800" dirty="0" err="1"/>
              <a:t>tekmetouro</a:t>
            </a:r>
            <a:r>
              <a:rPr lang="en-US" sz="3800" dirty="0"/>
              <a:t>@</a:t>
            </a:r>
          </a:p>
          <a:p>
            <a:r>
              <a:rPr lang="en-US" sz="3800" dirty="0"/>
              <a:t> `</a:t>
            </a:r>
            <a:r>
              <a:rPr lang="en-US" sz="3800" dirty="0" err="1"/>
              <a:t>kerhou`o</a:t>
            </a:r>
            <a:r>
              <a:rPr lang="en-US" sz="3800" dirty="0"/>
              <a:t> `</a:t>
            </a:r>
            <a:r>
              <a:rPr lang="en-US" sz="3800" dirty="0" err="1"/>
              <a:t>cmarwout</a:t>
            </a:r>
            <a:r>
              <a:rPr lang="en-US" sz="3800" dirty="0"/>
              <a:t> `</a:t>
            </a:r>
            <a:r>
              <a:rPr lang="en-US" sz="3800" dirty="0" err="1"/>
              <a:t>kerhou`o</a:t>
            </a:r>
            <a:r>
              <a:rPr lang="en-US" sz="3800" dirty="0"/>
              <a:t> [</a:t>
            </a:r>
            <a:r>
              <a:rPr lang="en-US" sz="3800" dirty="0" err="1"/>
              <a:t>ici</a:t>
            </a:r>
            <a:r>
              <a:rPr lang="en-US" sz="3800" dirty="0"/>
              <a:t> </a:t>
            </a:r>
            <a:r>
              <a:rPr lang="en-US" sz="3800" dirty="0" err="1"/>
              <a:t>sa</a:t>
            </a:r>
            <a:r>
              <a:rPr lang="en-US" sz="3800" dirty="0"/>
              <a:t> </a:t>
            </a:r>
            <a:r>
              <a:rPr lang="en-US" sz="3800" dirty="0" err="1"/>
              <a:t>ni`eneh</a:t>
            </a:r>
            <a:r>
              <a:rPr lang="en-US" sz="3800" dirty="0"/>
              <a:t>.</a:t>
            </a:r>
          </a:p>
        </p:txBody>
      </p:sp>
    </p:spTree>
    <p:extLst>
      <p:ext uri="{BB962C8B-B14F-4D97-AF65-F5344CB8AC3E}">
        <p14:creationId xmlns:p14="http://schemas.microsoft.com/office/powerpoint/2010/main" val="3801184043"/>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0" y="5912048"/>
            <a:ext cx="9144000" cy="945952"/>
          </a:xfrm>
        </p:spPr>
        <p:txBody>
          <a:bodyPr/>
          <a:lstStyle/>
          <a:p>
            <a:r>
              <a:rPr lang="ar-EG" sz="3600" dirty="0"/>
              <a:t>إك إسماروؤوت خين بي إستيه ريه أوما إنتيه إتفيه : إك إرهو أوو إسماروؤوت إك إرهو أوو تشيسي شا ني إينيه.</a:t>
            </a:r>
          </a:p>
        </p:txBody>
      </p:sp>
      <p:sp>
        <p:nvSpPr>
          <p:cNvPr id="6" name="Text Placeholder 5"/>
          <p:cNvSpPr>
            <a:spLocks noGrp="1"/>
          </p:cNvSpPr>
          <p:nvPr>
            <p:ph type="body" sz="quarter" idx="11"/>
          </p:nvPr>
        </p:nvSpPr>
        <p:spPr>
          <a:xfrm>
            <a:off x="0" y="3697357"/>
            <a:ext cx="9144000" cy="617468"/>
          </a:xfrm>
        </p:spPr>
        <p:txBody>
          <a:bodyPr/>
          <a:lstStyle/>
          <a:p>
            <a:r>
              <a:rPr lang="ar-EG" sz="3200" dirty="0"/>
              <a:t>مبارك أنت في فلك السماء : ومتزايد بركة ومتزايد علواً إلى الأبد.</a:t>
            </a:r>
          </a:p>
        </p:txBody>
      </p:sp>
      <p:sp>
        <p:nvSpPr>
          <p:cNvPr id="7" name="Text Placeholder 6"/>
          <p:cNvSpPr>
            <a:spLocks noGrp="1"/>
          </p:cNvSpPr>
          <p:nvPr>
            <p:ph type="body" sz="quarter" idx="12"/>
          </p:nvPr>
        </p:nvSpPr>
        <p:spPr>
          <a:xfrm>
            <a:off x="0" y="4397729"/>
            <a:ext cx="9144000" cy="1234369"/>
          </a:xfrm>
        </p:spPr>
        <p:txBody>
          <a:bodyPr/>
          <a:lstStyle/>
          <a:p>
            <a:pPr>
              <a:spcBef>
                <a:spcPts val="0"/>
              </a:spcBef>
            </a:pPr>
            <a:r>
              <a:rPr lang="en-US" sz="4000" dirty="0" err="1"/>
              <a:t>K`cmarwout</a:t>
            </a:r>
            <a:r>
              <a:rPr lang="en-US" sz="4000" dirty="0"/>
              <a:t> </a:t>
            </a:r>
            <a:r>
              <a:rPr lang="en-US" sz="4000" dirty="0" err="1"/>
              <a:t>qen</a:t>
            </a:r>
            <a:r>
              <a:rPr lang="en-US" sz="4000" dirty="0"/>
              <a:t> </a:t>
            </a:r>
            <a:r>
              <a:rPr lang="en-US" sz="4000" dirty="0" err="1"/>
              <a:t>pi`ctere`wma</a:t>
            </a:r>
            <a:r>
              <a:rPr lang="en-US" sz="4000" dirty="0"/>
              <a:t> `</a:t>
            </a:r>
            <a:r>
              <a:rPr lang="en-US" sz="4000" dirty="0" err="1"/>
              <a:t>nte</a:t>
            </a:r>
            <a:r>
              <a:rPr lang="en-US" sz="4000" dirty="0"/>
              <a:t> `</a:t>
            </a:r>
            <a:r>
              <a:rPr lang="en-US" sz="4000" dirty="0" err="1"/>
              <a:t>tve</a:t>
            </a:r>
            <a:r>
              <a:rPr lang="en-US" sz="4000" dirty="0"/>
              <a:t>@</a:t>
            </a:r>
          </a:p>
          <a:p>
            <a:pPr>
              <a:spcBef>
                <a:spcPts val="0"/>
              </a:spcBef>
            </a:pPr>
            <a:r>
              <a:rPr lang="en-US" sz="4000" dirty="0"/>
              <a:t> `</a:t>
            </a:r>
            <a:r>
              <a:rPr lang="en-US" sz="4000" dirty="0" err="1"/>
              <a:t>kerhou`o</a:t>
            </a:r>
            <a:r>
              <a:rPr lang="en-US" sz="4000" dirty="0"/>
              <a:t> `</a:t>
            </a:r>
            <a:r>
              <a:rPr lang="en-US" sz="4000" dirty="0" err="1"/>
              <a:t>cmarwout</a:t>
            </a:r>
            <a:r>
              <a:rPr lang="en-US" sz="4000" dirty="0"/>
              <a:t> `</a:t>
            </a:r>
            <a:r>
              <a:rPr lang="en-US" sz="4000" dirty="0" err="1"/>
              <a:t>kerhou`o</a:t>
            </a:r>
            <a:r>
              <a:rPr lang="en-US" sz="4000" dirty="0"/>
              <a:t> [</a:t>
            </a:r>
            <a:r>
              <a:rPr lang="en-US" sz="4000" dirty="0" err="1"/>
              <a:t>ici</a:t>
            </a:r>
            <a:r>
              <a:rPr lang="en-US" sz="4000" dirty="0"/>
              <a:t> </a:t>
            </a:r>
            <a:r>
              <a:rPr lang="en-US" sz="4000" dirty="0" err="1"/>
              <a:t>sa</a:t>
            </a:r>
            <a:r>
              <a:rPr lang="en-US" sz="4000" dirty="0"/>
              <a:t> </a:t>
            </a:r>
            <a:r>
              <a:rPr lang="en-US" sz="4000" dirty="0" err="1"/>
              <a:t>ni`eneh</a:t>
            </a:r>
            <a:r>
              <a:rPr lang="en-US" sz="4000" dirty="0"/>
              <a:t>.</a:t>
            </a:r>
          </a:p>
        </p:txBody>
      </p:sp>
    </p:spTree>
    <p:extLst>
      <p:ext uri="{BB962C8B-B14F-4D97-AF65-F5344CB8AC3E}">
        <p14:creationId xmlns:p14="http://schemas.microsoft.com/office/powerpoint/2010/main" val="930655297"/>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0" y="5606344"/>
            <a:ext cx="9144000" cy="1251656"/>
          </a:xfrm>
        </p:spPr>
        <p:txBody>
          <a:bodyPr/>
          <a:lstStyle/>
          <a:p>
            <a:r>
              <a:rPr lang="ar-EG" dirty="0"/>
              <a:t>إسمو إبشويس ني إهفي أوي تيرو إنتيه إبشويس : هوس إيروف آري هوو أو تشاسف شا ني إينيه.</a:t>
            </a:r>
          </a:p>
        </p:txBody>
      </p:sp>
      <p:sp>
        <p:nvSpPr>
          <p:cNvPr id="6" name="Text Placeholder 5"/>
          <p:cNvSpPr>
            <a:spLocks noGrp="1"/>
          </p:cNvSpPr>
          <p:nvPr>
            <p:ph type="body" sz="quarter" idx="11"/>
          </p:nvPr>
        </p:nvSpPr>
        <p:spPr>
          <a:xfrm>
            <a:off x="0" y="3697357"/>
            <a:ext cx="9144000" cy="674618"/>
          </a:xfrm>
        </p:spPr>
        <p:txBody>
          <a:bodyPr/>
          <a:lstStyle/>
          <a:p>
            <a:r>
              <a:rPr lang="ar-EG" sz="3400" dirty="0"/>
              <a:t>باركي الرب يا جميع أعمال الرب : سبحيه وزيديه علواً إلى الأبد.</a:t>
            </a:r>
          </a:p>
        </p:txBody>
      </p:sp>
      <p:sp>
        <p:nvSpPr>
          <p:cNvPr id="7" name="Text Placeholder 6"/>
          <p:cNvSpPr>
            <a:spLocks noGrp="1"/>
          </p:cNvSpPr>
          <p:nvPr>
            <p:ph type="body" sz="quarter" idx="12"/>
          </p:nvPr>
        </p:nvSpPr>
        <p:spPr>
          <a:xfrm>
            <a:off x="0" y="4371975"/>
            <a:ext cx="9144000" cy="1234369"/>
          </a:xfrm>
        </p:spPr>
        <p:txBody>
          <a:bodyPr/>
          <a:lstStyle/>
          <a:p>
            <a:r>
              <a:rPr lang="en-US" sz="4000" dirty="0"/>
              <a:t>`</a:t>
            </a:r>
            <a:r>
              <a:rPr lang="en-US" sz="4000" dirty="0" err="1"/>
              <a:t>Cmou</a:t>
            </a:r>
            <a:r>
              <a:rPr lang="en-US" sz="4000" dirty="0"/>
              <a:t> `</a:t>
            </a:r>
            <a:r>
              <a:rPr lang="en-US" sz="4000" dirty="0" err="1"/>
              <a:t>e`P</a:t>
            </a:r>
            <a:r>
              <a:rPr lang="en-US" sz="4000" dirty="0"/>
              <a:t>[</a:t>
            </a:r>
            <a:r>
              <a:rPr lang="en-US" sz="4000" dirty="0" err="1"/>
              <a:t>oic</a:t>
            </a:r>
            <a:r>
              <a:rPr lang="en-US" sz="4000" dirty="0"/>
              <a:t> </a:t>
            </a:r>
            <a:r>
              <a:rPr lang="en-US" sz="4000" dirty="0" err="1"/>
              <a:t>ni`hbyou`i</a:t>
            </a:r>
            <a:r>
              <a:rPr lang="en-US" sz="4000" dirty="0"/>
              <a:t> </a:t>
            </a:r>
            <a:r>
              <a:rPr lang="en-US" sz="4000" dirty="0" err="1"/>
              <a:t>tyrou</a:t>
            </a:r>
            <a:r>
              <a:rPr lang="en-US" sz="4000" dirty="0"/>
              <a:t> `</a:t>
            </a:r>
            <a:r>
              <a:rPr lang="en-US" sz="4000" dirty="0" err="1"/>
              <a:t>nte</a:t>
            </a:r>
            <a:r>
              <a:rPr lang="en-US" sz="4000" dirty="0"/>
              <a:t> `P[</a:t>
            </a:r>
            <a:r>
              <a:rPr lang="en-US" sz="4000" dirty="0" err="1"/>
              <a:t>oic</a:t>
            </a:r>
            <a:r>
              <a:rPr lang="en-US" sz="4000" dirty="0"/>
              <a:t>@ </a:t>
            </a:r>
            <a:r>
              <a:rPr lang="en-US" sz="4000" dirty="0" err="1"/>
              <a:t>hwc</a:t>
            </a:r>
            <a:r>
              <a:rPr lang="en-US" sz="4000" dirty="0"/>
              <a:t> `</a:t>
            </a:r>
            <a:r>
              <a:rPr lang="en-US" sz="4000" dirty="0" err="1"/>
              <a:t>erof</a:t>
            </a:r>
            <a:r>
              <a:rPr lang="en-US" sz="4000" dirty="0"/>
              <a:t> `</a:t>
            </a:r>
            <a:r>
              <a:rPr lang="en-US" sz="4000" dirty="0" err="1"/>
              <a:t>arihou`o</a:t>
            </a:r>
            <a:r>
              <a:rPr lang="en-US" sz="4000" dirty="0"/>
              <a:t> [</a:t>
            </a:r>
            <a:r>
              <a:rPr lang="en-US" sz="4000" dirty="0" err="1"/>
              <a:t>acf</a:t>
            </a:r>
            <a:r>
              <a:rPr lang="en-US" sz="4000" dirty="0"/>
              <a:t> </a:t>
            </a:r>
            <a:r>
              <a:rPr lang="en-US" sz="4000" dirty="0" err="1"/>
              <a:t>sa</a:t>
            </a:r>
            <a:r>
              <a:rPr lang="en-US" sz="4000" dirty="0"/>
              <a:t> </a:t>
            </a:r>
            <a:r>
              <a:rPr lang="en-US" sz="4000" dirty="0" err="1"/>
              <a:t>ni`eneh</a:t>
            </a:r>
            <a:r>
              <a:rPr lang="en-US" sz="4000" dirty="0"/>
              <a:t>.</a:t>
            </a:r>
          </a:p>
        </p:txBody>
      </p:sp>
    </p:spTree>
    <p:extLst>
      <p:ext uri="{BB962C8B-B14F-4D97-AF65-F5344CB8AC3E}">
        <p14:creationId xmlns:p14="http://schemas.microsoft.com/office/powerpoint/2010/main" val="2141080422"/>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0" y="5748650"/>
            <a:ext cx="9144000" cy="1109350"/>
          </a:xfrm>
        </p:spPr>
        <p:txBody>
          <a:bodyPr/>
          <a:lstStyle/>
          <a:p>
            <a:r>
              <a:rPr lang="ar-EG" sz="3600" dirty="0"/>
              <a:t>إسمو إبشويس نيفي أوي : هوس إيروف آري هوو أو تشاسف شا ني إينيه.</a:t>
            </a:r>
          </a:p>
        </p:txBody>
      </p:sp>
      <p:sp>
        <p:nvSpPr>
          <p:cNvPr id="3" name="Text Placeholder 2"/>
          <p:cNvSpPr>
            <a:spLocks noGrp="1"/>
          </p:cNvSpPr>
          <p:nvPr>
            <p:ph type="body" sz="quarter" idx="11"/>
          </p:nvPr>
        </p:nvSpPr>
        <p:spPr>
          <a:xfrm>
            <a:off x="0" y="3697357"/>
            <a:ext cx="9144000" cy="646043"/>
          </a:xfrm>
        </p:spPr>
        <p:txBody>
          <a:bodyPr/>
          <a:lstStyle/>
          <a:p>
            <a:r>
              <a:rPr lang="ar-EG" sz="3600" dirty="0"/>
              <a:t> باركي الرب أيتها السموات : سبحيه وزيديه علواً إلى الأبد.</a:t>
            </a:r>
          </a:p>
        </p:txBody>
      </p:sp>
      <p:sp>
        <p:nvSpPr>
          <p:cNvPr id="4" name="Text Placeholder 3"/>
          <p:cNvSpPr>
            <a:spLocks noGrp="1"/>
          </p:cNvSpPr>
          <p:nvPr>
            <p:ph type="body" sz="quarter" idx="12"/>
          </p:nvPr>
        </p:nvSpPr>
        <p:spPr>
          <a:xfrm>
            <a:off x="0" y="4484204"/>
            <a:ext cx="9144000" cy="1234369"/>
          </a:xfrm>
        </p:spPr>
        <p:txBody>
          <a:bodyPr/>
          <a:lstStyle/>
          <a:p>
            <a:pPr>
              <a:spcBef>
                <a:spcPts val="0"/>
              </a:spcBef>
            </a:pPr>
            <a:r>
              <a:rPr lang="en-US" sz="4000" dirty="0" err="1"/>
              <a:t>Cmou</a:t>
            </a:r>
            <a:r>
              <a:rPr lang="en-US" sz="4000" dirty="0"/>
              <a:t> `</a:t>
            </a:r>
            <a:r>
              <a:rPr lang="en-US" sz="4000" dirty="0" err="1"/>
              <a:t>e`P</a:t>
            </a:r>
            <a:r>
              <a:rPr lang="en-US" sz="4000" dirty="0"/>
              <a:t>[</a:t>
            </a:r>
            <a:r>
              <a:rPr lang="en-US" sz="4000" dirty="0" err="1"/>
              <a:t>oic</a:t>
            </a:r>
            <a:r>
              <a:rPr lang="en-US" sz="4000" dirty="0"/>
              <a:t> </a:t>
            </a:r>
            <a:r>
              <a:rPr lang="en-US" sz="4000" dirty="0" err="1"/>
              <a:t>nivyou`i</a:t>
            </a:r>
            <a:r>
              <a:rPr lang="en-US" sz="4000" dirty="0"/>
              <a:t>@</a:t>
            </a:r>
          </a:p>
          <a:p>
            <a:pPr>
              <a:spcBef>
                <a:spcPts val="0"/>
              </a:spcBef>
            </a:pPr>
            <a:r>
              <a:rPr lang="en-US" sz="4000" dirty="0"/>
              <a:t> </a:t>
            </a:r>
            <a:r>
              <a:rPr lang="en-US" sz="4000" dirty="0" err="1"/>
              <a:t>hwc</a:t>
            </a:r>
            <a:r>
              <a:rPr lang="en-US" sz="4000" dirty="0"/>
              <a:t> `</a:t>
            </a:r>
            <a:r>
              <a:rPr lang="en-US" sz="4000" dirty="0" err="1"/>
              <a:t>erof</a:t>
            </a:r>
            <a:r>
              <a:rPr lang="en-US" sz="4000" dirty="0"/>
              <a:t> `</a:t>
            </a:r>
            <a:r>
              <a:rPr lang="en-US" sz="4000" dirty="0" err="1"/>
              <a:t>arihou`o</a:t>
            </a:r>
            <a:r>
              <a:rPr lang="en-US" sz="4000" dirty="0"/>
              <a:t> [</a:t>
            </a:r>
            <a:r>
              <a:rPr lang="en-US" sz="4000" dirty="0" err="1"/>
              <a:t>acf</a:t>
            </a:r>
            <a:r>
              <a:rPr lang="en-US" sz="4000" dirty="0"/>
              <a:t> </a:t>
            </a:r>
            <a:r>
              <a:rPr lang="en-US" sz="4000" dirty="0" err="1"/>
              <a:t>sa</a:t>
            </a:r>
            <a:r>
              <a:rPr lang="en-US" sz="4000" dirty="0"/>
              <a:t> </a:t>
            </a:r>
            <a:r>
              <a:rPr lang="en-US" sz="4000" dirty="0" err="1"/>
              <a:t>ni`eneh</a:t>
            </a:r>
            <a:r>
              <a:rPr lang="en-US" sz="4000" dirty="0"/>
              <a:t>.</a:t>
            </a:r>
          </a:p>
        </p:txBody>
      </p:sp>
    </p:spTree>
    <p:extLst>
      <p:ext uri="{BB962C8B-B14F-4D97-AF65-F5344CB8AC3E}">
        <p14:creationId xmlns:p14="http://schemas.microsoft.com/office/powerpoint/2010/main" val="881422916"/>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0" y="5702214"/>
            <a:ext cx="9144000" cy="1155785"/>
          </a:xfrm>
        </p:spPr>
        <p:txBody>
          <a:bodyPr/>
          <a:lstStyle/>
          <a:p>
            <a:r>
              <a:rPr lang="ar-EG" dirty="0"/>
              <a:t>إسمو إبشويس نى أنجيلوس تيرو إنتيه إبشويس : هوس إيروف آري هوو أو تشاسف شا ني إينيه.</a:t>
            </a:r>
          </a:p>
        </p:txBody>
      </p:sp>
      <p:sp>
        <p:nvSpPr>
          <p:cNvPr id="6" name="Text Placeholder 5"/>
          <p:cNvSpPr>
            <a:spLocks noGrp="1"/>
          </p:cNvSpPr>
          <p:nvPr>
            <p:ph type="body" sz="quarter" idx="11"/>
          </p:nvPr>
        </p:nvSpPr>
        <p:spPr>
          <a:xfrm>
            <a:off x="0" y="3697357"/>
            <a:ext cx="9144000" cy="631756"/>
          </a:xfrm>
        </p:spPr>
        <p:txBody>
          <a:bodyPr/>
          <a:lstStyle/>
          <a:p>
            <a:r>
              <a:rPr lang="ar-EG" sz="3200" dirty="0"/>
              <a:t> باركوا الرب يا جميع ملائكة الرب : سبحوه وزيدوه علواً إلى الأبد.</a:t>
            </a:r>
          </a:p>
        </p:txBody>
      </p:sp>
      <p:sp>
        <p:nvSpPr>
          <p:cNvPr id="7" name="Text Placeholder 6"/>
          <p:cNvSpPr>
            <a:spLocks noGrp="1"/>
          </p:cNvSpPr>
          <p:nvPr>
            <p:ph type="body" sz="quarter" idx="12"/>
          </p:nvPr>
        </p:nvSpPr>
        <p:spPr>
          <a:xfrm>
            <a:off x="0" y="4467846"/>
            <a:ext cx="9144000" cy="1234369"/>
          </a:xfrm>
        </p:spPr>
        <p:txBody>
          <a:bodyPr/>
          <a:lstStyle/>
          <a:p>
            <a:r>
              <a:rPr lang="en-US" sz="4000" dirty="0"/>
              <a:t>`</a:t>
            </a:r>
            <a:r>
              <a:rPr lang="en-US" sz="4000" dirty="0" err="1"/>
              <a:t>Cmou</a:t>
            </a:r>
            <a:r>
              <a:rPr lang="en-US" sz="4000" dirty="0"/>
              <a:t> `</a:t>
            </a:r>
            <a:r>
              <a:rPr lang="en-US" sz="4000" dirty="0" err="1"/>
              <a:t>e`P</a:t>
            </a:r>
            <a:r>
              <a:rPr lang="en-US" sz="4000" dirty="0"/>
              <a:t>[</a:t>
            </a:r>
            <a:r>
              <a:rPr lang="en-US" sz="4000" dirty="0" err="1"/>
              <a:t>oic</a:t>
            </a:r>
            <a:r>
              <a:rPr lang="en-US" sz="4000" dirty="0"/>
              <a:t> </a:t>
            </a:r>
            <a:r>
              <a:rPr lang="en-US" sz="4000" dirty="0" err="1"/>
              <a:t>niaggeloc</a:t>
            </a:r>
            <a:r>
              <a:rPr lang="en-US" sz="4000" dirty="0"/>
              <a:t> </a:t>
            </a:r>
            <a:r>
              <a:rPr lang="en-US" sz="4000" dirty="0" err="1"/>
              <a:t>tyrou</a:t>
            </a:r>
            <a:r>
              <a:rPr lang="en-US" sz="4000" dirty="0"/>
              <a:t> `</a:t>
            </a:r>
            <a:r>
              <a:rPr lang="en-US" sz="4000" dirty="0" err="1"/>
              <a:t>nte</a:t>
            </a:r>
            <a:r>
              <a:rPr lang="en-US" sz="4000" dirty="0"/>
              <a:t> `P[</a:t>
            </a:r>
            <a:r>
              <a:rPr lang="en-US" sz="4000" dirty="0" err="1"/>
              <a:t>oic</a:t>
            </a:r>
            <a:r>
              <a:rPr lang="en-US" sz="4000" dirty="0"/>
              <a:t>@ </a:t>
            </a:r>
            <a:r>
              <a:rPr lang="en-US" sz="4000" dirty="0" err="1"/>
              <a:t>hwc</a:t>
            </a:r>
            <a:r>
              <a:rPr lang="en-US" sz="4000" dirty="0"/>
              <a:t> `</a:t>
            </a:r>
            <a:r>
              <a:rPr lang="en-US" sz="4000" dirty="0" err="1"/>
              <a:t>erof</a:t>
            </a:r>
            <a:r>
              <a:rPr lang="en-US" sz="4000" dirty="0"/>
              <a:t> `</a:t>
            </a:r>
            <a:r>
              <a:rPr lang="en-US" sz="4000" dirty="0" err="1"/>
              <a:t>arihou`o</a:t>
            </a:r>
            <a:r>
              <a:rPr lang="en-US" sz="4000" dirty="0"/>
              <a:t> [</a:t>
            </a:r>
            <a:r>
              <a:rPr lang="en-US" sz="4000" dirty="0" err="1"/>
              <a:t>acf</a:t>
            </a:r>
            <a:r>
              <a:rPr lang="en-US" sz="4000" dirty="0"/>
              <a:t> </a:t>
            </a:r>
            <a:r>
              <a:rPr lang="en-US" sz="4000" dirty="0" err="1"/>
              <a:t>sa</a:t>
            </a:r>
            <a:r>
              <a:rPr lang="en-US" sz="4000" dirty="0"/>
              <a:t> </a:t>
            </a:r>
            <a:r>
              <a:rPr lang="en-US" sz="4000" dirty="0" err="1"/>
              <a:t>ni`eneh</a:t>
            </a:r>
            <a:r>
              <a:rPr lang="en-US" sz="4000" dirty="0"/>
              <a:t>.</a:t>
            </a:r>
          </a:p>
        </p:txBody>
      </p:sp>
    </p:spTree>
    <p:extLst>
      <p:ext uri="{BB962C8B-B14F-4D97-AF65-F5344CB8AC3E}">
        <p14:creationId xmlns:p14="http://schemas.microsoft.com/office/powerpoint/2010/main" val="6709507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E6AF2B2-CB1C-45F5-B36E-BAC044269B02}"/>
              </a:ext>
            </a:extLst>
          </p:cNvPr>
          <p:cNvSpPr>
            <a:spLocks noGrp="1"/>
          </p:cNvSpPr>
          <p:nvPr>
            <p:ph type="title"/>
          </p:nvPr>
        </p:nvSpPr>
        <p:spPr/>
        <p:txBody>
          <a:bodyPr/>
          <a:lstStyle/>
          <a:p>
            <a:endParaRPr lang="en-GB"/>
          </a:p>
        </p:txBody>
      </p:sp>
      <p:sp>
        <p:nvSpPr>
          <p:cNvPr id="2" name="Text Placeholder 1"/>
          <p:cNvSpPr>
            <a:spLocks noGrp="1"/>
          </p:cNvSpPr>
          <p:nvPr>
            <p:ph type="body" sz="quarter" idx="10"/>
          </p:nvPr>
        </p:nvSpPr>
        <p:spPr/>
        <p:txBody>
          <a:bodyPr/>
          <a:lstStyle/>
          <a:p>
            <a:r>
              <a:rPr lang="ar-EG" dirty="0"/>
              <a:t>اي اتشوشو او امبيك اوجاي ابشويس:اووه بيك نوموس بي تاميلتي:ذوكصاصي فيلا نثروبي</a:t>
            </a:r>
          </a:p>
        </p:txBody>
      </p:sp>
      <p:sp>
        <p:nvSpPr>
          <p:cNvPr id="3" name="Text Placeholder 2"/>
          <p:cNvSpPr>
            <a:spLocks noGrp="1"/>
          </p:cNvSpPr>
          <p:nvPr>
            <p:ph type="body" sz="quarter" idx="11"/>
          </p:nvPr>
        </p:nvSpPr>
        <p:spPr>
          <a:xfrm>
            <a:off x="0" y="3710609"/>
            <a:ext cx="9144000" cy="579003"/>
          </a:xfrm>
        </p:spPr>
        <p:txBody>
          <a:bodyPr/>
          <a:lstStyle/>
          <a:p>
            <a:r>
              <a:rPr lang="ar-EG" sz="3000" dirty="0"/>
              <a:t>اشتقت إلى خلاصك يا رب وناموسك هو تلاوتي : المجد لك يا مُحب البشر</a:t>
            </a:r>
          </a:p>
        </p:txBody>
      </p:sp>
      <p:sp>
        <p:nvSpPr>
          <p:cNvPr id="4" name="Text Placeholder 3"/>
          <p:cNvSpPr>
            <a:spLocks noGrp="1"/>
          </p:cNvSpPr>
          <p:nvPr>
            <p:ph type="body" sz="quarter" idx="12"/>
          </p:nvPr>
        </p:nvSpPr>
        <p:spPr>
          <a:xfrm>
            <a:off x="0" y="4454517"/>
            <a:ext cx="9144000" cy="1189740"/>
          </a:xfrm>
        </p:spPr>
        <p:txBody>
          <a:bodyPr/>
          <a:lstStyle/>
          <a:p>
            <a:r>
              <a:rPr lang="en-US" sz="3600" dirty="0"/>
              <a:t> Ai[</a:t>
            </a:r>
            <a:r>
              <a:rPr lang="en-US" sz="3600" dirty="0" err="1"/>
              <a:t>isswou</a:t>
            </a:r>
            <a:r>
              <a:rPr lang="en-US" sz="3600" dirty="0"/>
              <a:t> `</a:t>
            </a:r>
            <a:r>
              <a:rPr lang="en-US" sz="3600" dirty="0" err="1"/>
              <a:t>mpekoujai</a:t>
            </a:r>
            <a:r>
              <a:rPr lang="en-US" sz="3600" dirty="0"/>
              <a:t> `P[</a:t>
            </a:r>
            <a:r>
              <a:rPr lang="en-US" sz="3600" dirty="0" err="1"/>
              <a:t>oic</a:t>
            </a:r>
            <a:r>
              <a:rPr lang="en-US" sz="3600" dirty="0"/>
              <a:t>@ </a:t>
            </a:r>
            <a:r>
              <a:rPr lang="en-US" sz="3600" dirty="0" err="1"/>
              <a:t>ouoh</a:t>
            </a:r>
            <a:r>
              <a:rPr lang="en-US" sz="3600" dirty="0"/>
              <a:t> </a:t>
            </a:r>
            <a:r>
              <a:rPr lang="en-US" sz="3600" dirty="0" err="1"/>
              <a:t>Peknomoc</a:t>
            </a:r>
            <a:r>
              <a:rPr lang="en-US" sz="3600" dirty="0"/>
              <a:t> pe </a:t>
            </a:r>
            <a:r>
              <a:rPr lang="en-US" sz="3600" dirty="0" err="1"/>
              <a:t>tamelety</a:t>
            </a:r>
            <a:r>
              <a:rPr lang="en-US" sz="3600" dirty="0"/>
              <a:t>. Doxa ci </a:t>
            </a:r>
            <a:r>
              <a:rPr lang="en-US" sz="3600" dirty="0" err="1"/>
              <a:t>Vilan</a:t>
            </a:r>
            <a:r>
              <a:rPr lang="en-US" sz="3600" dirty="0"/>
              <a:t>`;</a:t>
            </a:r>
            <a:r>
              <a:rPr lang="en-US" sz="3600" dirty="0" err="1"/>
              <a:t>rwpe</a:t>
            </a:r>
            <a:r>
              <a:rPr lang="en-US" sz="3600" dirty="0"/>
              <a:t>.</a:t>
            </a:r>
            <a:endParaRPr lang="en-US" dirty="0"/>
          </a:p>
        </p:txBody>
      </p:sp>
    </p:spTree>
    <p:extLst>
      <p:ext uri="{BB962C8B-B14F-4D97-AF65-F5344CB8AC3E}">
        <p14:creationId xmlns:p14="http://schemas.microsoft.com/office/powerpoint/2010/main" val="2996759081"/>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0" y="5729288"/>
            <a:ext cx="9144000" cy="1113881"/>
          </a:xfrm>
        </p:spPr>
        <p:txBody>
          <a:bodyPr/>
          <a:lstStyle/>
          <a:p>
            <a:r>
              <a:rPr lang="ar-EG" dirty="0"/>
              <a:t>إسمو إبشويس ني مو أوو تيرو إتسا إبشوي إن إتفيه : هوس إيروف آري هوو أو تشاسف شا ني إينيه.</a:t>
            </a:r>
          </a:p>
        </p:txBody>
      </p:sp>
      <p:sp>
        <p:nvSpPr>
          <p:cNvPr id="6" name="Text Placeholder 5"/>
          <p:cNvSpPr>
            <a:spLocks noGrp="1"/>
          </p:cNvSpPr>
          <p:nvPr>
            <p:ph type="body" sz="quarter" idx="11"/>
          </p:nvPr>
        </p:nvSpPr>
        <p:spPr/>
        <p:txBody>
          <a:bodyPr/>
          <a:lstStyle/>
          <a:p>
            <a:r>
              <a:rPr lang="ar-EG" sz="3200" dirty="0"/>
              <a:t>باركي الرب يا جميع المياه التي فوق السماء : سبحيه وزيديه علواً إلى الأبد.</a:t>
            </a:r>
          </a:p>
        </p:txBody>
      </p:sp>
      <p:sp>
        <p:nvSpPr>
          <p:cNvPr id="7" name="Text Placeholder 6"/>
          <p:cNvSpPr>
            <a:spLocks noGrp="1"/>
          </p:cNvSpPr>
          <p:nvPr>
            <p:ph type="body" sz="quarter" idx="12"/>
          </p:nvPr>
        </p:nvSpPr>
        <p:spPr/>
        <p:txBody>
          <a:bodyPr/>
          <a:lstStyle/>
          <a:p>
            <a:r>
              <a:rPr lang="en-US" dirty="0"/>
              <a:t>`</a:t>
            </a:r>
            <a:r>
              <a:rPr lang="en-US" dirty="0" err="1"/>
              <a:t>Cmou</a:t>
            </a:r>
            <a:r>
              <a:rPr lang="en-US" dirty="0"/>
              <a:t> `</a:t>
            </a:r>
            <a:r>
              <a:rPr lang="en-US" dirty="0" err="1"/>
              <a:t>e`P</a:t>
            </a:r>
            <a:r>
              <a:rPr lang="en-US" dirty="0"/>
              <a:t>[</a:t>
            </a:r>
            <a:r>
              <a:rPr lang="en-US" dirty="0" err="1"/>
              <a:t>oic</a:t>
            </a:r>
            <a:r>
              <a:rPr lang="en-US" dirty="0"/>
              <a:t> </a:t>
            </a:r>
            <a:r>
              <a:rPr lang="en-US" dirty="0" err="1"/>
              <a:t>nimwou</a:t>
            </a:r>
            <a:r>
              <a:rPr lang="en-US" dirty="0"/>
              <a:t> </a:t>
            </a:r>
            <a:r>
              <a:rPr lang="en-US" dirty="0" err="1"/>
              <a:t>tyrou</a:t>
            </a:r>
            <a:r>
              <a:rPr lang="en-US" dirty="0"/>
              <a:t> </a:t>
            </a:r>
            <a:r>
              <a:rPr lang="en-US" dirty="0" err="1"/>
              <a:t>etca</a:t>
            </a:r>
            <a:r>
              <a:rPr lang="en-US" dirty="0"/>
              <a:t> `</a:t>
            </a:r>
            <a:r>
              <a:rPr lang="en-US" dirty="0" err="1"/>
              <a:t>pswi</a:t>
            </a:r>
            <a:r>
              <a:rPr lang="en-US" dirty="0"/>
              <a:t> `</a:t>
            </a:r>
            <a:r>
              <a:rPr lang="en-US" dirty="0" err="1"/>
              <a:t>n`tve</a:t>
            </a:r>
            <a:r>
              <a:rPr lang="en-US" dirty="0"/>
              <a:t>@ </a:t>
            </a:r>
            <a:r>
              <a:rPr lang="en-US" dirty="0" err="1"/>
              <a:t>hwc</a:t>
            </a:r>
            <a:r>
              <a:rPr lang="en-US" dirty="0"/>
              <a:t> `</a:t>
            </a:r>
            <a:r>
              <a:rPr lang="en-US" dirty="0" err="1"/>
              <a:t>erof</a:t>
            </a:r>
            <a:r>
              <a:rPr lang="en-US" dirty="0"/>
              <a:t> `</a:t>
            </a:r>
            <a:r>
              <a:rPr lang="en-US" dirty="0" err="1"/>
              <a:t>arihou`o</a:t>
            </a:r>
            <a:r>
              <a:rPr lang="en-US" dirty="0"/>
              <a:t> [</a:t>
            </a:r>
            <a:r>
              <a:rPr lang="en-US" dirty="0" err="1"/>
              <a:t>acf</a:t>
            </a:r>
            <a:r>
              <a:rPr lang="en-US" dirty="0"/>
              <a:t> </a:t>
            </a:r>
            <a:r>
              <a:rPr lang="en-US" dirty="0" err="1"/>
              <a:t>sa</a:t>
            </a:r>
            <a:r>
              <a:rPr lang="en-US" dirty="0"/>
              <a:t> </a:t>
            </a:r>
            <a:r>
              <a:rPr lang="en-US" dirty="0" err="1"/>
              <a:t>ni`eneh</a:t>
            </a:r>
            <a:r>
              <a:rPr lang="en-US" dirty="0"/>
              <a:t>.</a:t>
            </a:r>
          </a:p>
        </p:txBody>
      </p:sp>
    </p:spTree>
    <p:extLst>
      <p:ext uri="{BB962C8B-B14F-4D97-AF65-F5344CB8AC3E}">
        <p14:creationId xmlns:p14="http://schemas.microsoft.com/office/powerpoint/2010/main" val="3381857157"/>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0" y="5692069"/>
            <a:ext cx="9144000" cy="1165930"/>
          </a:xfrm>
        </p:spPr>
        <p:txBody>
          <a:bodyPr/>
          <a:lstStyle/>
          <a:p>
            <a:r>
              <a:rPr lang="ar-EG" dirty="0"/>
              <a:t>إسمو إبشويس ني جوم تيرو إنتيه إبشويس : هوس إيروف آري هوو أو تشاسف شا ني إينيه.</a:t>
            </a:r>
          </a:p>
        </p:txBody>
      </p:sp>
      <p:sp>
        <p:nvSpPr>
          <p:cNvPr id="3" name="Text Placeholder 2"/>
          <p:cNvSpPr>
            <a:spLocks noGrp="1"/>
          </p:cNvSpPr>
          <p:nvPr>
            <p:ph type="body" sz="quarter" idx="11"/>
          </p:nvPr>
        </p:nvSpPr>
        <p:spPr>
          <a:xfrm>
            <a:off x="0" y="3697357"/>
            <a:ext cx="9144000" cy="760343"/>
          </a:xfrm>
        </p:spPr>
        <p:txBody>
          <a:bodyPr/>
          <a:lstStyle/>
          <a:p>
            <a:r>
              <a:rPr lang="ar-EG" sz="3300" dirty="0"/>
              <a:t>باركي الرب يا جميع قوات  الرب : سبحيه وزيديه علواً إلى الأبد.</a:t>
            </a:r>
          </a:p>
        </p:txBody>
      </p:sp>
      <p:sp>
        <p:nvSpPr>
          <p:cNvPr id="4" name="Text Placeholder 3"/>
          <p:cNvSpPr>
            <a:spLocks noGrp="1"/>
          </p:cNvSpPr>
          <p:nvPr>
            <p:ph type="body" sz="quarter" idx="12"/>
          </p:nvPr>
        </p:nvSpPr>
        <p:spPr>
          <a:xfrm>
            <a:off x="0" y="4457700"/>
            <a:ext cx="9144000" cy="1234369"/>
          </a:xfrm>
        </p:spPr>
        <p:txBody>
          <a:bodyPr/>
          <a:lstStyle/>
          <a:p>
            <a:r>
              <a:rPr lang="en-US" sz="4000" dirty="0"/>
              <a:t>`</a:t>
            </a:r>
            <a:r>
              <a:rPr lang="en-US" sz="4000" dirty="0" err="1"/>
              <a:t>Cmou</a:t>
            </a:r>
            <a:r>
              <a:rPr lang="en-US" sz="4000" dirty="0"/>
              <a:t> `</a:t>
            </a:r>
            <a:r>
              <a:rPr lang="en-US" sz="4000" dirty="0" err="1"/>
              <a:t>e`P</a:t>
            </a:r>
            <a:r>
              <a:rPr lang="en-US" sz="4000" dirty="0"/>
              <a:t>[</a:t>
            </a:r>
            <a:r>
              <a:rPr lang="en-US" sz="4000" dirty="0" err="1"/>
              <a:t>oic</a:t>
            </a:r>
            <a:r>
              <a:rPr lang="en-US" sz="4000" dirty="0"/>
              <a:t> </a:t>
            </a:r>
            <a:r>
              <a:rPr lang="en-US" sz="4000" dirty="0" err="1"/>
              <a:t>nijom</a:t>
            </a:r>
            <a:r>
              <a:rPr lang="en-US" sz="4000" dirty="0"/>
              <a:t> </a:t>
            </a:r>
            <a:r>
              <a:rPr lang="en-US" sz="4000" dirty="0" err="1"/>
              <a:t>tyrou</a:t>
            </a:r>
            <a:r>
              <a:rPr lang="en-US" sz="4000" dirty="0"/>
              <a:t> `</a:t>
            </a:r>
            <a:r>
              <a:rPr lang="en-US" sz="4000" dirty="0" err="1"/>
              <a:t>nte</a:t>
            </a:r>
            <a:r>
              <a:rPr lang="en-US" sz="4000" dirty="0"/>
              <a:t> `P[</a:t>
            </a:r>
            <a:r>
              <a:rPr lang="en-US" sz="4000" dirty="0" err="1"/>
              <a:t>oic</a:t>
            </a:r>
            <a:r>
              <a:rPr lang="en-US" sz="4000" dirty="0"/>
              <a:t>@ </a:t>
            </a:r>
            <a:r>
              <a:rPr lang="en-US" sz="4000" dirty="0" err="1"/>
              <a:t>hwc</a:t>
            </a:r>
            <a:r>
              <a:rPr lang="en-US" sz="4000" dirty="0"/>
              <a:t> `</a:t>
            </a:r>
            <a:r>
              <a:rPr lang="en-US" sz="4000" dirty="0" err="1"/>
              <a:t>erof</a:t>
            </a:r>
            <a:r>
              <a:rPr lang="en-US" sz="4000" dirty="0"/>
              <a:t> `</a:t>
            </a:r>
            <a:r>
              <a:rPr lang="en-US" sz="4000" dirty="0" err="1"/>
              <a:t>arihou`o</a:t>
            </a:r>
            <a:r>
              <a:rPr lang="en-US" sz="4000" dirty="0"/>
              <a:t> [</a:t>
            </a:r>
            <a:r>
              <a:rPr lang="en-US" sz="4000" dirty="0" err="1"/>
              <a:t>acf</a:t>
            </a:r>
            <a:r>
              <a:rPr lang="en-US" sz="4000" dirty="0"/>
              <a:t> </a:t>
            </a:r>
            <a:r>
              <a:rPr lang="en-US" sz="4000" dirty="0" err="1"/>
              <a:t>sa</a:t>
            </a:r>
            <a:r>
              <a:rPr lang="en-US" sz="4000" dirty="0"/>
              <a:t> </a:t>
            </a:r>
            <a:r>
              <a:rPr lang="en-US" sz="4000" dirty="0" err="1"/>
              <a:t>ni`eneh</a:t>
            </a:r>
            <a:r>
              <a:rPr lang="en-US" sz="4000" dirty="0"/>
              <a:t>.</a:t>
            </a:r>
          </a:p>
        </p:txBody>
      </p:sp>
    </p:spTree>
    <p:extLst>
      <p:ext uri="{BB962C8B-B14F-4D97-AF65-F5344CB8AC3E}">
        <p14:creationId xmlns:p14="http://schemas.microsoft.com/office/powerpoint/2010/main" val="2748266907"/>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0" y="5586413"/>
            <a:ext cx="9144000" cy="1271588"/>
          </a:xfrm>
        </p:spPr>
        <p:txBody>
          <a:bodyPr/>
          <a:lstStyle/>
          <a:p>
            <a:r>
              <a:rPr lang="ar-EG" dirty="0"/>
              <a:t>إسمو إبشويس بيري نيم بيّوه : هوس إيروف آري هوو أو تشاسف شا ني إينيه.</a:t>
            </a:r>
          </a:p>
        </p:txBody>
      </p:sp>
      <p:sp>
        <p:nvSpPr>
          <p:cNvPr id="6" name="Text Placeholder 5"/>
          <p:cNvSpPr>
            <a:spLocks noGrp="1"/>
          </p:cNvSpPr>
          <p:nvPr>
            <p:ph type="body" sz="quarter" idx="11"/>
          </p:nvPr>
        </p:nvSpPr>
        <p:spPr/>
        <p:txBody>
          <a:bodyPr/>
          <a:lstStyle/>
          <a:p>
            <a:r>
              <a:rPr lang="ar-EG" sz="3400" dirty="0"/>
              <a:t>باركا الرب أيتها الشمس و القمر : سبحاه وزيداه علواً إلى الأبد.</a:t>
            </a:r>
          </a:p>
        </p:txBody>
      </p:sp>
      <p:sp>
        <p:nvSpPr>
          <p:cNvPr id="7" name="Text Placeholder 6"/>
          <p:cNvSpPr>
            <a:spLocks noGrp="1"/>
          </p:cNvSpPr>
          <p:nvPr>
            <p:ph type="body" sz="quarter" idx="12"/>
          </p:nvPr>
        </p:nvSpPr>
        <p:spPr>
          <a:xfrm>
            <a:off x="0" y="4391547"/>
            <a:ext cx="9144000" cy="1194866"/>
          </a:xfrm>
        </p:spPr>
        <p:txBody>
          <a:bodyPr/>
          <a:lstStyle/>
          <a:p>
            <a:r>
              <a:rPr lang="en-US" sz="4000" dirty="0"/>
              <a:t>`</a:t>
            </a:r>
            <a:r>
              <a:rPr lang="en-US" sz="4000" dirty="0" err="1"/>
              <a:t>Cmou</a:t>
            </a:r>
            <a:r>
              <a:rPr lang="en-US" sz="4000" dirty="0"/>
              <a:t> `</a:t>
            </a:r>
            <a:r>
              <a:rPr lang="en-US" sz="4000" dirty="0" err="1"/>
              <a:t>e`P</a:t>
            </a:r>
            <a:r>
              <a:rPr lang="en-US" sz="4000" dirty="0"/>
              <a:t>[</a:t>
            </a:r>
            <a:r>
              <a:rPr lang="en-US" sz="4000" dirty="0" err="1"/>
              <a:t>oic</a:t>
            </a:r>
            <a:r>
              <a:rPr lang="en-US" sz="4000" dirty="0"/>
              <a:t> </a:t>
            </a:r>
            <a:r>
              <a:rPr lang="en-US" sz="4000" dirty="0" err="1"/>
              <a:t>piry</a:t>
            </a:r>
            <a:r>
              <a:rPr lang="en-US" sz="4000" dirty="0"/>
              <a:t> </a:t>
            </a:r>
            <a:r>
              <a:rPr lang="en-US" sz="4000" dirty="0" err="1"/>
              <a:t>nem</a:t>
            </a:r>
            <a:r>
              <a:rPr lang="en-US" sz="4000" dirty="0"/>
              <a:t> </a:t>
            </a:r>
            <a:r>
              <a:rPr lang="en-US" sz="4000" dirty="0" err="1"/>
              <a:t>piioh</a:t>
            </a:r>
            <a:r>
              <a:rPr lang="en-US" sz="4000" dirty="0"/>
              <a:t>@</a:t>
            </a:r>
          </a:p>
          <a:p>
            <a:r>
              <a:rPr lang="en-US" sz="4000" dirty="0"/>
              <a:t> </a:t>
            </a:r>
            <a:r>
              <a:rPr lang="en-US" sz="4000" dirty="0" err="1"/>
              <a:t>hwc</a:t>
            </a:r>
            <a:r>
              <a:rPr lang="en-US" sz="4000" dirty="0"/>
              <a:t> `</a:t>
            </a:r>
            <a:r>
              <a:rPr lang="en-US" sz="4000" dirty="0" err="1"/>
              <a:t>erof</a:t>
            </a:r>
            <a:r>
              <a:rPr lang="en-US" sz="4000" dirty="0"/>
              <a:t> `</a:t>
            </a:r>
            <a:r>
              <a:rPr lang="en-US" sz="4000" dirty="0" err="1"/>
              <a:t>arihou`o</a:t>
            </a:r>
            <a:r>
              <a:rPr lang="en-US" sz="4000" dirty="0"/>
              <a:t> [</a:t>
            </a:r>
            <a:r>
              <a:rPr lang="en-US" sz="4000" dirty="0" err="1"/>
              <a:t>acf</a:t>
            </a:r>
            <a:r>
              <a:rPr lang="en-US" sz="4000" dirty="0"/>
              <a:t> </a:t>
            </a:r>
            <a:r>
              <a:rPr lang="en-US" sz="4000" dirty="0" err="1"/>
              <a:t>sa</a:t>
            </a:r>
            <a:r>
              <a:rPr lang="en-US" sz="4000" dirty="0"/>
              <a:t> </a:t>
            </a:r>
            <a:r>
              <a:rPr lang="en-US" sz="4000" dirty="0" err="1"/>
              <a:t>ni`eneh</a:t>
            </a:r>
            <a:r>
              <a:rPr lang="en-US" sz="4000" dirty="0"/>
              <a:t>.</a:t>
            </a:r>
          </a:p>
        </p:txBody>
      </p:sp>
    </p:spTree>
    <p:extLst>
      <p:ext uri="{BB962C8B-B14F-4D97-AF65-F5344CB8AC3E}">
        <p14:creationId xmlns:p14="http://schemas.microsoft.com/office/powerpoint/2010/main" val="99387003"/>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0" y="5620632"/>
            <a:ext cx="9144000" cy="1234368"/>
          </a:xfrm>
        </p:spPr>
        <p:txBody>
          <a:bodyPr/>
          <a:lstStyle/>
          <a:p>
            <a:r>
              <a:rPr lang="ar-EG" dirty="0"/>
              <a:t>إسمو إبشويس نيسيو تيرو إنتيه إتفيه : هوس إيروف آري هوو أو تشاسف شا ني إينيه.</a:t>
            </a:r>
          </a:p>
        </p:txBody>
      </p:sp>
      <p:sp>
        <p:nvSpPr>
          <p:cNvPr id="6" name="Text Placeholder 5"/>
          <p:cNvSpPr>
            <a:spLocks noGrp="1"/>
          </p:cNvSpPr>
          <p:nvPr>
            <p:ph type="body" sz="quarter" idx="11"/>
          </p:nvPr>
        </p:nvSpPr>
        <p:spPr>
          <a:xfrm>
            <a:off x="0" y="3697357"/>
            <a:ext cx="9144000" cy="688906"/>
          </a:xfrm>
        </p:spPr>
        <p:txBody>
          <a:bodyPr/>
          <a:lstStyle/>
          <a:p>
            <a:r>
              <a:rPr lang="ar-EG" sz="3400" dirty="0"/>
              <a:t>باركي الرب يا سائر نجوم السماء: سبحيه وزيديه علواً إلى الأبد.</a:t>
            </a:r>
          </a:p>
        </p:txBody>
      </p:sp>
      <p:sp>
        <p:nvSpPr>
          <p:cNvPr id="7" name="Text Placeholder 6"/>
          <p:cNvSpPr>
            <a:spLocks noGrp="1"/>
          </p:cNvSpPr>
          <p:nvPr>
            <p:ph type="body" sz="quarter" idx="12"/>
          </p:nvPr>
        </p:nvSpPr>
        <p:spPr>
          <a:xfrm>
            <a:off x="0" y="4386263"/>
            <a:ext cx="9144000" cy="1234369"/>
          </a:xfrm>
        </p:spPr>
        <p:txBody>
          <a:bodyPr/>
          <a:lstStyle/>
          <a:p>
            <a:r>
              <a:rPr lang="en-US" sz="4000" dirty="0" err="1"/>
              <a:t>Cmou</a:t>
            </a:r>
            <a:r>
              <a:rPr lang="en-US" sz="4000" dirty="0"/>
              <a:t> `</a:t>
            </a:r>
            <a:r>
              <a:rPr lang="en-US" sz="4000" dirty="0" err="1"/>
              <a:t>e`P</a:t>
            </a:r>
            <a:r>
              <a:rPr lang="en-US" sz="4000" dirty="0"/>
              <a:t>[</a:t>
            </a:r>
            <a:r>
              <a:rPr lang="en-US" sz="4000" dirty="0" err="1"/>
              <a:t>oic</a:t>
            </a:r>
            <a:r>
              <a:rPr lang="en-US" sz="4000" dirty="0"/>
              <a:t> </a:t>
            </a:r>
            <a:r>
              <a:rPr lang="en-US" sz="4000" dirty="0" err="1"/>
              <a:t>niciou</a:t>
            </a:r>
            <a:r>
              <a:rPr lang="en-US" sz="4000" dirty="0"/>
              <a:t> </a:t>
            </a:r>
            <a:r>
              <a:rPr lang="en-US" sz="4000" dirty="0" err="1"/>
              <a:t>tyrou</a:t>
            </a:r>
            <a:r>
              <a:rPr lang="en-US" sz="4000" dirty="0"/>
              <a:t> `</a:t>
            </a:r>
            <a:r>
              <a:rPr lang="en-US" sz="4000" dirty="0" err="1"/>
              <a:t>nte</a:t>
            </a:r>
            <a:r>
              <a:rPr lang="en-US" sz="4000" dirty="0"/>
              <a:t> `</a:t>
            </a:r>
            <a:r>
              <a:rPr lang="en-US" sz="4000" dirty="0" err="1"/>
              <a:t>tve</a:t>
            </a:r>
            <a:r>
              <a:rPr lang="en-US" sz="4000" dirty="0"/>
              <a:t>@</a:t>
            </a:r>
          </a:p>
          <a:p>
            <a:r>
              <a:rPr lang="en-US" sz="4000" dirty="0"/>
              <a:t> </a:t>
            </a:r>
            <a:r>
              <a:rPr lang="en-US" sz="4000" dirty="0" err="1"/>
              <a:t>hwc</a:t>
            </a:r>
            <a:r>
              <a:rPr lang="en-US" sz="4000" dirty="0"/>
              <a:t> `</a:t>
            </a:r>
            <a:r>
              <a:rPr lang="en-US" sz="4000" dirty="0" err="1"/>
              <a:t>erof</a:t>
            </a:r>
            <a:r>
              <a:rPr lang="en-US" sz="4000" dirty="0"/>
              <a:t> `</a:t>
            </a:r>
            <a:r>
              <a:rPr lang="en-US" sz="4000" dirty="0" err="1"/>
              <a:t>arihou`o</a:t>
            </a:r>
            <a:r>
              <a:rPr lang="en-US" sz="4000" dirty="0"/>
              <a:t> [</a:t>
            </a:r>
            <a:r>
              <a:rPr lang="en-US" sz="4000" dirty="0" err="1"/>
              <a:t>acf</a:t>
            </a:r>
            <a:r>
              <a:rPr lang="en-US" sz="4000" dirty="0"/>
              <a:t> </a:t>
            </a:r>
            <a:r>
              <a:rPr lang="en-US" sz="4000" dirty="0" err="1"/>
              <a:t>sa</a:t>
            </a:r>
            <a:r>
              <a:rPr lang="en-US" sz="4000" dirty="0"/>
              <a:t> </a:t>
            </a:r>
            <a:r>
              <a:rPr lang="en-US" sz="4000" dirty="0" err="1"/>
              <a:t>ni`eneh</a:t>
            </a:r>
            <a:r>
              <a:rPr lang="en-US" sz="4000" dirty="0"/>
              <a:t>.</a:t>
            </a:r>
          </a:p>
        </p:txBody>
      </p:sp>
    </p:spTree>
    <p:extLst>
      <p:ext uri="{BB962C8B-B14F-4D97-AF65-F5344CB8AC3E}">
        <p14:creationId xmlns:p14="http://schemas.microsoft.com/office/powerpoint/2010/main" val="404563881"/>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0" y="5663494"/>
            <a:ext cx="9144000" cy="1194506"/>
          </a:xfrm>
        </p:spPr>
        <p:txBody>
          <a:bodyPr/>
          <a:lstStyle/>
          <a:p>
            <a:r>
              <a:rPr lang="ar-EG" dirty="0"/>
              <a:t>إسمو إبشويس نيمون هو أوو نيم نيوتي : هوس إيروف آري هوو أو تشاسف شا ني إينيه.</a:t>
            </a:r>
          </a:p>
        </p:txBody>
      </p:sp>
      <p:sp>
        <p:nvSpPr>
          <p:cNvPr id="3" name="Text Placeholder 2"/>
          <p:cNvSpPr>
            <a:spLocks noGrp="1"/>
          </p:cNvSpPr>
          <p:nvPr>
            <p:ph type="body" sz="quarter" idx="11"/>
          </p:nvPr>
        </p:nvSpPr>
        <p:spPr>
          <a:xfrm>
            <a:off x="0" y="3697357"/>
            <a:ext cx="9144000" cy="731768"/>
          </a:xfrm>
        </p:spPr>
        <p:txBody>
          <a:bodyPr/>
          <a:lstStyle/>
          <a:p>
            <a:r>
              <a:rPr lang="ar-EG" sz="3200" dirty="0"/>
              <a:t>باركي الرب أيتها الأمطار مع الأنداء: سبحيه وزيديه علواً إلى الأبد.</a:t>
            </a:r>
          </a:p>
        </p:txBody>
      </p:sp>
      <p:sp>
        <p:nvSpPr>
          <p:cNvPr id="4" name="Text Placeholder 3"/>
          <p:cNvSpPr>
            <a:spLocks noGrp="1"/>
          </p:cNvSpPr>
          <p:nvPr>
            <p:ph type="body" sz="quarter" idx="12"/>
          </p:nvPr>
        </p:nvSpPr>
        <p:spPr>
          <a:xfrm>
            <a:off x="0" y="4429125"/>
            <a:ext cx="9144000" cy="1234369"/>
          </a:xfrm>
        </p:spPr>
        <p:txBody>
          <a:bodyPr/>
          <a:lstStyle/>
          <a:p>
            <a:r>
              <a:rPr lang="en-US" sz="4000" dirty="0"/>
              <a:t>`</a:t>
            </a:r>
            <a:r>
              <a:rPr lang="en-US" sz="4000" dirty="0" err="1"/>
              <a:t>Cmou</a:t>
            </a:r>
            <a:r>
              <a:rPr lang="en-US" sz="4000" dirty="0"/>
              <a:t> `</a:t>
            </a:r>
            <a:r>
              <a:rPr lang="en-US" sz="4000" dirty="0" err="1"/>
              <a:t>e`P</a:t>
            </a:r>
            <a:r>
              <a:rPr lang="en-US" sz="4000" dirty="0"/>
              <a:t>[</a:t>
            </a:r>
            <a:r>
              <a:rPr lang="en-US" sz="4000" dirty="0" err="1"/>
              <a:t>oic</a:t>
            </a:r>
            <a:r>
              <a:rPr lang="en-US" sz="4000" dirty="0"/>
              <a:t> </a:t>
            </a:r>
            <a:r>
              <a:rPr lang="en-US" sz="4000" dirty="0" err="1"/>
              <a:t>nimounhwou</a:t>
            </a:r>
            <a:r>
              <a:rPr lang="en-US" sz="4000" dirty="0"/>
              <a:t> </a:t>
            </a:r>
            <a:r>
              <a:rPr lang="en-US" sz="4000" dirty="0" err="1"/>
              <a:t>nem</a:t>
            </a:r>
            <a:r>
              <a:rPr lang="en-US" sz="4000" dirty="0"/>
              <a:t> </a:t>
            </a:r>
            <a:r>
              <a:rPr lang="en-US" sz="4000" dirty="0" err="1"/>
              <a:t>niiw</a:t>
            </a:r>
            <a:r>
              <a:rPr lang="en-US" sz="4000" dirty="0"/>
              <a:t>]@ </a:t>
            </a:r>
            <a:r>
              <a:rPr lang="en-US" sz="4000" dirty="0" err="1"/>
              <a:t>hwc</a:t>
            </a:r>
            <a:r>
              <a:rPr lang="en-US" sz="4000" dirty="0"/>
              <a:t> `</a:t>
            </a:r>
            <a:r>
              <a:rPr lang="en-US" sz="4000" dirty="0" err="1"/>
              <a:t>erof</a:t>
            </a:r>
            <a:r>
              <a:rPr lang="en-US" sz="4000" dirty="0"/>
              <a:t> `</a:t>
            </a:r>
            <a:r>
              <a:rPr lang="en-US" sz="4000" dirty="0" err="1"/>
              <a:t>arihou`o</a:t>
            </a:r>
            <a:r>
              <a:rPr lang="en-US" sz="4000" dirty="0"/>
              <a:t> [</a:t>
            </a:r>
            <a:r>
              <a:rPr lang="en-US" sz="4000" dirty="0" err="1"/>
              <a:t>acf</a:t>
            </a:r>
            <a:r>
              <a:rPr lang="en-US" sz="4000" dirty="0"/>
              <a:t> </a:t>
            </a:r>
            <a:r>
              <a:rPr lang="en-US" sz="4000" dirty="0" err="1"/>
              <a:t>sa</a:t>
            </a:r>
            <a:r>
              <a:rPr lang="en-US" sz="4000" dirty="0"/>
              <a:t> </a:t>
            </a:r>
            <a:r>
              <a:rPr lang="en-US" sz="4000" dirty="0" err="1"/>
              <a:t>ni`eneh</a:t>
            </a:r>
            <a:r>
              <a:rPr lang="en-US" sz="4000" dirty="0"/>
              <a:t>.</a:t>
            </a:r>
          </a:p>
        </p:txBody>
      </p:sp>
    </p:spTree>
    <p:extLst>
      <p:ext uri="{BB962C8B-B14F-4D97-AF65-F5344CB8AC3E}">
        <p14:creationId xmlns:p14="http://schemas.microsoft.com/office/powerpoint/2010/main" val="1801943159"/>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0" y="5687358"/>
            <a:ext cx="9144000" cy="1170641"/>
          </a:xfrm>
        </p:spPr>
        <p:txBody>
          <a:bodyPr/>
          <a:lstStyle/>
          <a:p>
            <a:r>
              <a:rPr lang="ar-EG" dirty="0"/>
              <a:t>إسمو إبشويس ني تشيبي نيم ني ثيّو : هوس إيروف آري هوو أو تشاسف شا ني إينيه.</a:t>
            </a:r>
          </a:p>
        </p:txBody>
      </p:sp>
      <p:sp>
        <p:nvSpPr>
          <p:cNvPr id="6" name="Text Placeholder 5"/>
          <p:cNvSpPr>
            <a:spLocks noGrp="1"/>
          </p:cNvSpPr>
          <p:nvPr>
            <p:ph type="body" sz="quarter" idx="11"/>
          </p:nvPr>
        </p:nvSpPr>
        <p:spPr>
          <a:xfrm>
            <a:off x="0" y="3697357"/>
            <a:ext cx="9144000" cy="703193"/>
          </a:xfrm>
        </p:spPr>
        <p:txBody>
          <a:bodyPr/>
          <a:lstStyle/>
          <a:p>
            <a:r>
              <a:rPr lang="ar-EG" sz="3300" dirty="0"/>
              <a:t>باركي الرب أيتها السحب والرياح : سبحيه وزيديه علواً إلى الأبد.</a:t>
            </a:r>
          </a:p>
        </p:txBody>
      </p:sp>
      <p:sp>
        <p:nvSpPr>
          <p:cNvPr id="7" name="Text Placeholder 6"/>
          <p:cNvSpPr>
            <a:spLocks noGrp="1"/>
          </p:cNvSpPr>
          <p:nvPr>
            <p:ph type="body" sz="quarter" idx="12"/>
          </p:nvPr>
        </p:nvSpPr>
        <p:spPr>
          <a:xfrm>
            <a:off x="0" y="4452990"/>
            <a:ext cx="9144000" cy="1234369"/>
          </a:xfrm>
        </p:spPr>
        <p:txBody>
          <a:bodyPr/>
          <a:lstStyle/>
          <a:p>
            <a:pPr>
              <a:spcBef>
                <a:spcPts val="0"/>
              </a:spcBef>
            </a:pPr>
            <a:r>
              <a:rPr lang="en-US" sz="4000" dirty="0" err="1"/>
              <a:t>Cmou</a:t>
            </a:r>
            <a:r>
              <a:rPr lang="en-US" sz="4000" dirty="0"/>
              <a:t> `</a:t>
            </a:r>
            <a:r>
              <a:rPr lang="en-US" sz="4000" dirty="0" err="1"/>
              <a:t>e`P</a:t>
            </a:r>
            <a:r>
              <a:rPr lang="en-US" sz="4000" dirty="0"/>
              <a:t>[</a:t>
            </a:r>
            <a:r>
              <a:rPr lang="en-US" sz="4000" dirty="0" err="1"/>
              <a:t>oic</a:t>
            </a:r>
            <a:r>
              <a:rPr lang="en-US" sz="4000" dirty="0"/>
              <a:t> </a:t>
            </a:r>
            <a:r>
              <a:rPr lang="en-US" sz="4000" dirty="0" err="1"/>
              <a:t>ni</a:t>
            </a:r>
            <a:r>
              <a:rPr lang="en-US" sz="4000" dirty="0"/>
              <a:t>[</a:t>
            </a:r>
            <a:r>
              <a:rPr lang="en-US" sz="4000" dirty="0" err="1"/>
              <a:t>ypi</a:t>
            </a:r>
            <a:r>
              <a:rPr lang="en-US" sz="4000" dirty="0"/>
              <a:t> </a:t>
            </a:r>
            <a:r>
              <a:rPr lang="en-US" sz="4000" dirty="0" err="1"/>
              <a:t>nem</a:t>
            </a:r>
            <a:r>
              <a:rPr lang="en-US" sz="4000" dirty="0"/>
              <a:t> </a:t>
            </a:r>
            <a:r>
              <a:rPr lang="en-US" sz="4000" dirty="0" err="1"/>
              <a:t>ni;you</a:t>
            </a:r>
            <a:r>
              <a:rPr lang="en-US" sz="4000" dirty="0"/>
              <a:t>@</a:t>
            </a:r>
          </a:p>
          <a:p>
            <a:pPr>
              <a:spcBef>
                <a:spcPts val="0"/>
              </a:spcBef>
            </a:pPr>
            <a:r>
              <a:rPr lang="en-US" sz="4000" dirty="0"/>
              <a:t> </a:t>
            </a:r>
            <a:r>
              <a:rPr lang="en-US" sz="4000" dirty="0" err="1"/>
              <a:t>hwc</a:t>
            </a:r>
            <a:r>
              <a:rPr lang="en-US" sz="4000" dirty="0"/>
              <a:t> `</a:t>
            </a:r>
            <a:r>
              <a:rPr lang="en-US" sz="4000" dirty="0" err="1"/>
              <a:t>erof</a:t>
            </a:r>
            <a:r>
              <a:rPr lang="en-US" sz="4000" dirty="0"/>
              <a:t> `</a:t>
            </a:r>
            <a:r>
              <a:rPr lang="en-US" sz="4000" dirty="0" err="1"/>
              <a:t>arihou`o</a:t>
            </a:r>
            <a:r>
              <a:rPr lang="en-US" sz="4000" dirty="0"/>
              <a:t> [</a:t>
            </a:r>
            <a:r>
              <a:rPr lang="en-US" sz="4000" dirty="0" err="1"/>
              <a:t>acf</a:t>
            </a:r>
            <a:r>
              <a:rPr lang="en-US" sz="4000" dirty="0"/>
              <a:t> </a:t>
            </a:r>
            <a:r>
              <a:rPr lang="en-US" sz="4000" dirty="0" err="1"/>
              <a:t>sa</a:t>
            </a:r>
            <a:r>
              <a:rPr lang="en-US" sz="4000" dirty="0"/>
              <a:t> </a:t>
            </a:r>
            <a:r>
              <a:rPr lang="en-US" sz="4000" dirty="0" err="1"/>
              <a:t>ni`eneh</a:t>
            </a:r>
            <a:r>
              <a:rPr lang="en-US" sz="4000" dirty="0"/>
              <a:t>.</a:t>
            </a:r>
          </a:p>
        </p:txBody>
      </p:sp>
    </p:spTree>
    <p:extLst>
      <p:ext uri="{BB962C8B-B14F-4D97-AF65-F5344CB8AC3E}">
        <p14:creationId xmlns:p14="http://schemas.microsoft.com/office/powerpoint/2010/main" val="2445014448"/>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0" y="5606343"/>
            <a:ext cx="9144000" cy="1234369"/>
          </a:xfrm>
        </p:spPr>
        <p:txBody>
          <a:bodyPr/>
          <a:lstStyle/>
          <a:p>
            <a:pPr>
              <a:spcBef>
                <a:spcPts val="0"/>
              </a:spcBef>
            </a:pPr>
            <a:r>
              <a:rPr lang="ar-EG" dirty="0"/>
              <a:t>إسمو إبشويس ني إبنفما  تيرو : </a:t>
            </a:r>
            <a:endParaRPr lang="en-US" dirty="0"/>
          </a:p>
          <a:p>
            <a:pPr>
              <a:spcBef>
                <a:spcPts val="0"/>
              </a:spcBef>
            </a:pPr>
            <a:r>
              <a:rPr lang="ar-EG" dirty="0"/>
              <a:t>هوس إيروف آري هوو أو تشاسف شا ني إينيه.</a:t>
            </a:r>
          </a:p>
        </p:txBody>
      </p:sp>
      <p:sp>
        <p:nvSpPr>
          <p:cNvPr id="6" name="Text Placeholder 5"/>
          <p:cNvSpPr>
            <a:spLocks noGrp="1"/>
          </p:cNvSpPr>
          <p:nvPr>
            <p:ph type="body" sz="quarter" idx="11"/>
          </p:nvPr>
        </p:nvSpPr>
        <p:spPr>
          <a:xfrm>
            <a:off x="0" y="3697357"/>
            <a:ext cx="9144000" cy="674618"/>
          </a:xfrm>
        </p:spPr>
        <p:txBody>
          <a:bodyPr/>
          <a:lstStyle/>
          <a:p>
            <a:r>
              <a:rPr lang="ar-EG" sz="3600" dirty="0"/>
              <a:t>باركي الرب يا جميع الأرواح : سبحيه وزيديه علواً إلى الأبد.</a:t>
            </a:r>
          </a:p>
        </p:txBody>
      </p:sp>
      <p:sp>
        <p:nvSpPr>
          <p:cNvPr id="7" name="Text Placeholder 6"/>
          <p:cNvSpPr>
            <a:spLocks noGrp="1"/>
          </p:cNvSpPr>
          <p:nvPr>
            <p:ph type="body" sz="quarter" idx="12"/>
          </p:nvPr>
        </p:nvSpPr>
        <p:spPr>
          <a:xfrm>
            <a:off x="0" y="4371975"/>
            <a:ext cx="9144000" cy="1234369"/>
          </a:xfrm>
        </p:spPr>
        <p:txBody>
          <a:bodyPr/>
          <a:lstStyle/>
          <a:p>
            <a:pPr>
              <a:spcBef>
                <a:spcPts val="0"/>
              </a:spcBef>
            </a:pPr>
            <a:r>
              <a:rPr lang="en-US" sz="4000" dirty="0" err="1"/>
              <a:t>Cmou</a:t>
            </a:r>
            <a:r>
              <a:rPr lang="en-US" sz="4000" dirty="0"/>
              <a:t> `</a:t>
            </a:r>
            <a:r>
              <a:rPr lang="en-US" sz="4000" dirty="0" err="1"/>
              <a:t>e`P</a:t>
            </a:r>
            <a:r>
              <a:rPr lang="en-US" sz="4000" dirty="0"/>
              <a:t>[</a:t>
            </a:r>
            <a:r>
              <a:rPr lang="en-US" sz="4000" dirty="0" err="1"/>
              <a:t>oic</a:t>
            </a:r>
            <a:r>
              <a:rPr lang="en-US" sz="4000" dirty="0"/>
              <a:t> </a:t>
            </a:r>
            <a:r>
              <a:rPr lang="en-US" sz="4000" dirty="0" err="1"/>
              <a:t>ni`pneuma</a:t>
            </a:r>
            <a:r>
              <a:rPr lang="en-US" sz="4000" dirty="0"/>
              <a:t> </a:t>
            </a:r>
            <a:r>
              <a:rPr lang="en-US" sz="4000" dirty="0" err="1"/>
              <a:t>tyrou</a:t>
            </a:r>
            <a:r>
              <a:rPr lang="en-US" sz="4000" dirty="0"/>
              <a:t>@ </a:t>
            </a:r>
          </a:p>
          <a:p>
            <a:pPr>
              <a:spcBef>
                <a:spcPts val="0"/>
              </a:spcBef>
            </a:pPr>
            <a:r>
              <a:rPr lang="en-US" sz="4000" dirty="0" err="1"/>
              <a:t>hwc</a:t>
            </a:r>
            <a:r>
              <a:rPr lang="en-US" sz="4000" dirty="0"/>
              <a:t> `</a:t>
            </a:r>
            <a:r>
              <a:rPr lang="en-US" sz="4000" dirty="0" err="1"/>
              <a:t>erof</a:t>
            </a:r>
            <a:r>
              <a:rPr lang="en-US" sz="4000" dirty="0"/>
              <a:t> `</a:t>
            </a:r>
            <a:r>
              <a:rPr lang="en-US" sz="4000" dirty="0" err="1"/>
              <a:t>arihou`o</a:t>
            </a:r>
            <a:r>
              <a:rPr lang="en-US" sz="4000" dirty="0"/>
              <a:t> [</a:t>
            </a:r>
            <a:r>
              <a:rPr lang="en-US" sz="4000" dirty="0" err="1"/>
              <a:t>acf</a:t>
            </a:r>
            <a:r>
              <a:rPr lang="en-US" sz="4000" dirty="0"/>
              <a:t> </a:t>
            </a:r>
            <a:r>
              <a:rPr lang="en-US" sz="4000" dirty="0" err="1"/>
              <a:t>sa</a:t>
            </a:r>
            <a:r>
              <a:rPr lang="en-US" sz="4000" dirty="0"/>
              <a:t> </a:t>
            </a:r>
            <a:r>
              <a:rPr lang="en-US" sz="4000" dirty="0" err="1"/>
              <a:t>ni`eneh</a:t>
            </a:r>
            <a:r>
              <a:rPr lang="en-US" sz="4000" dirty="0"/>
              <a:t>.</a:t>
            </a:r>
          </a:p>
        </p:txBody>
      </p:sp>
    </p:spTree>
    <p:extLst>
      <p:ext uri="{BB962C8B-B14F-4D97-AF65-F5344CB8AC3E}">
        <p14:creationId xmlns:p14="http://schemas.microsoft.com/office/powerpoint/2010/main" val="1607728273"/>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0" y="5530608"/>
            <a:ext cx="9144000" cy="1327391"/>
          </a:xfrm>
        </p:spPr>
        <p:txBody>
          <a:bodyPr/>
          <a:lstStyle/>
          <a:p>
            <a:pPr>
              <a:spcBef>
                <a:spcPts val="0"/>
              </a:spcBef>
            </a:pPr>
            <a:r>
              <a:rPr lang="ar-EG" dirty="0"/>
              <a:t>إسمو إبشويس بى إكروم نيم بى كافما : </a:t>
            </a:r>
            <a:endParaRPr lang="en-US" dirty="0"/>
          </a:p>
          <a:p>
            <a:pPr>
              <a:spcBef>
                <a:spcPts val="0"/>
              </a:spcBef>
            </a:pPr>
            <a:r>
              <a:rPr lang="ar-EG" dirty="0"/>
              <a:t>هوس إيروف آري هوو أو تشاسف شا ني إينيه.</a:t>
            </a:r>
          </a:p>
        </p:txBody>
      </p:sp>
      <p:sp>
        <p:nvSpPr>
          <p:cNvPr id="3" name="Text Placeholder 2"/>
          <p:cNvSpPr>
            <a:spLocks noGrp="1"/>
          </p:cNvSpPr>
          <p:nvPr>
            <p:ph type="body" sz="quarter" idx="11"/>
          </p:nvPr>
        </p:nvSpPr>
        <p:spPr>
          <a:xfrm>
            <a:off x="0" y="3697357"/>
            <a:ext cx="9144000" cy="617468"/>
          </a:xfrm>
        </p:spPr>
        <p:txBody>
          <a:bodyPr/>
          <a:lstStyle/>
          <a:p>
            <a:r>
              <a:rPr lang="ar-EG" sz="3400" dirty="0"/>
              <a:t>باركا الرب أيتها النار والحرارة : سبحاه وزيداه علواً إلى الأبد.</a:t>
            </a:r>
          </a:p>
        </p:txBody>
      </p:sp>
      <p:sp>
        <p:nvSpPr>
          <p:cNvPr id="4" name="Text Placeholder 3"/>
          <p:cNvSpPr>
            <a:spLocks noGrp="1"/>
          </p:cNvSpPr>
          <p:nvPr>
            <p:ph type="body" sz="quarter" idx="12"/>
          </p:nvPr>
        </p:nvSpPr>
        <p:spPr>
          <a:xfrm>
            <a:off x="0" y="4314825"/>
            <a:ext cx="9144000" cy="1234369"/>
          </a:xfrm>
        </p:spPr>
        <p:txBody>
          <a:bodyPr/>
          <a:lstStyle/>
          <a:p>
            <a:pPr>
              <a:spcBef>
                <a:spcPts val="0"/>
              </a:spcBef>
            </a:pPr>
            <a:r>
              <a:rPr lang="en-US" sz="4000" dirty="0"/>
              <a:t>`</a:t>
            </a:r>
            <a:r>
              <a:rPr lang="en-US" sz="4000" dirty="0" err="1"/>
              <a:t>Cmou</a:t>
            </a:r>
            <a:r>
              <a:rPr lang="en-US" sz="4000" dirty="0"/>
              <a:t> `</a:t>
            </a:r>
            <a:r>
              <a:rPr lang="en-US" sz="4000" dirty="0" err="1"/>
              <a:t>e`P</a:t>
            </a:r>
            <a:r>
              <a:rPr lang="en-US" sz="4000" dirty="0"/>
              <a:t>[</a:t>
            </a:r>
            <a:r>
              <a:rPr lang="en-US" sz="4000" dirty="0" err="1"/>
              <a:t>oic</a:t>
            </a:r>
            <a:r>
              <a:rPr lang="en-US" sz="4000" dirty="0"/>
              <a:t> pi`,</a:t>
            </a:r>
            <a:r>
              <a:rPr lang="en-US" sz="4000" dirty="0" err="1"/>
              <a:t>rwm</a:t>
            </a:r>
            <a:r>
              <a:rPr lang="en-US" sz="4000" dirty="0"/>
              <a:t> </a:t>
            </a:r>
            <a:r>
              <a:rPr lang="en-US" sz="4000" dirty="0" err="1"/>
              <a:t>nem</a:t>
            </a:r>
            <a:r>
              <a:rPr lang="en-US" sz="4000" dirty="0"/>
              <a:t> </a:t>
            </a:r>
            <a:r>
              <a:rPr lang="en-US" sz="4000" dirty="0" err="1"/>
              <a:t>pikauma</a:t>
            </a:r>
            <a:r>
              <a:rPr lang="en-US" sz="4000" dirty="0"/>
              <a:t>@ </a:t>
            </a:r>
          </a:p>
          <a:p>
            <a:pPr>
              <a:spcBef>
                <a:spcPts val="0"/>
              </a:spcBef>
            </a:pPr>
            <a:r>
              <a:rPr lang="en-US" sz="4000" dirty="0" err="1"/>
              <a:t>hwc</a:t>
            </a:r>
            <a:r>
              <a:rPr lang="en-US" sz="4000" dirty="0"/>
              <a:t> `</a:t>
            </a:r>
            <a:r>
              <a:rPr lang="en-US" sz="4000" dirty="0" err="1"/>
              <a:t>erof</a:t>
            </a:r>
            <a:r>
              <a:rPr lang="en-US" sz="4000" dirty="0"/>
              <a:t> `</a:t>
            </a:r>
            <a:r>
              <a:rPr lang="en-US" sz="4000" dirty="0" err="1"/>
              <a:t>arihou`o</a:t>
            </a:r>
            <a:r>
              <a:rPr lang="en-US" sz="4000" dirty="0"/>
              <a:t> [</a:t>
            </a:r>
            <a:r>
              <a:rPr lang="en-US" sz="4000" dirty="0" err="1"/>
              <a:t>acf</a:t>
            </a:r>
            <a:r>
              <a:rPr lang="en-US" sz="4000" dirty="0"/>
              <a:t> </a:t>
            </a:r>
            <a:r>
              <a:rPr lang="en-US" sz="4000" dirty="0" err="1"/>
              <a:t>sa</a:t>
            </a:r>
            <a:r>
              <a:rPr lang="en-US" sz="4000" dirty="0"/>
              <a:t> </a:t>
            </a:r>
            <a:r>
              <a:rPr lang="en-US" sz="4000" dirty="0" err="1"/>
              <a:t>ni`eneh</a:t>
            </a:r>
            <a:r>
              <a:rPr lang="en-US" sz="4000" dirty="0"/>
              <a:t>.</a:t>
            </a:r>
          </a:p>
        </p:txBody>
      </p:sp>
    </p:spTree>
    <p:extLst>
      <p:ext uri="{BB962C8B-B14F-4D97-AF65-F5344CB8AC3E}">
        <p14:creationId xmlns:p14="http://schemas.microsoft.com/office/powerpoint/2010/main" val="2322731317"/>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pPr>
              <a:spcBef>
                <a:spcPts val="0"/>
              </a:spcBef>
            </a:pPr>
            <a:r>
              <a:rPr lang="ar-EG" dirty="0"/>
              <a:t>إسمو إبشويس بي أوجيب نيم بي كاف سون : </a:t>
            </a:r>
            <a:endParaRPr lang="en-US" dirty="0"/>
          </a:p>
          <a:p>
            <a:pPr>
              <a:spcBef>
                <a:spcPts val="0"/>
              </a:spcBef>
            </a:pPr>
            <a:r>
              <a:rPr lang="ar-EG" dirty="0"/>
              <a:t>هوس إيروف آري هوو أو تشاسف شا ني إينيه.</a:t>
            </a:r>
          </a:p>
        </p:txBody>
      </p:sp>
      <p:sp>
        <p:nvSpPr>
          <p:cNvPr id="6" name="Text Placeholder 5"/>
          <p:cNvSpPr>
            <a:spLocks noGrp="1"/>
          </p:cNvSpPr>
          <p:nvPr>
            <p:ph type="body" sz="quarter" idx="11"/>
          </p:nvPr>
        </p:nvSpPr>
        <p:spPr>
          <a:xfrm>
            <a:off x="0" y="3697357"/>
            <a:ext cx="9144000" cy="631756"/>
          </a:xfrm>
        </p:spPr>
        <p:txBody>
          <a:bodyPr/>
          <a:lstStyle/>
          <a:p>
            <a:r>
              <a:rPr lang="ar-EG" sz="3600" dirty="0"/>
              <a:t>باركا الرب أيتها البرد والحر : سبحاه وزيداه علواً إلى الأبد.</a:t>
            </a:r>
          </a:p>
        </p:txBody>
      </p:sp>
      <p:sp>
        <p:nvSpPr>
          <p:cNvPr id="7" name="Text Placeholder 6"/>
          <p:cNvSpPr>
            <a:spLocks noGrp="1"/>
          </p:cNvSpPr>
          <p:nvPr>
            <p:ph type="body" sz="quarter" idx="12"/>
          </p:nvPr>
        </p:nvSpPr>
        <p:spPr>
          <a:xfrm>
            <a:off x="0" y="4495981"/>
            <a:ext cx="9144000" cy="1165232"/>
          </a:xfrm>
        </p:spPr>
        <p:txBody>
          <a:bodyPr/>
          <a:lstStyle/>
          <a:p>
            <a:pPr>
              <a:spcBef>
                <a:spcPts val="0"/>
              </a:spcBef>
            </a:pPr>
            <a:r>
              <a:rPr lang="en-US" sz="4000" dirty="0" err="1"/>
              <a:t>Cmou</a:t>
            </a:r>
            <a:r>
              <a:rPr lang="en-US" sz="4000" dirty="0"/>
              <a:t> `</a:t>
            </a:r>
            <a:r>
              <a:rPr lang="en-US" sz="4000" dirty="0" err="1"/>
              <a:t>e`P</a:t>
            </a:r>
            <a:r>
              <a:rPr lang="en-US" sz="4000" dirty="0"/>
              <a:t>[</a:t>
            </a:r>
            <a:r>
              <a:rPr lang="en-US" sz="4000" dirty="0" err="1"/>
              <a:t>oic</a:t>
            </a:r>
            <a:r>
              <a:rPr lang="en-US" sz="4000" dirty="0"/>
              <a:t> </a:t>
            </a:r>
            <a:r>
              <a:rPr lang="en-US" sz="4000" dirty="0" err="1"/>
              <a:t>pi`wjeb</a:t>
            </a:r>
            <a:r>
              <a:rPr lang="en-US" sz="4000" dirty="0"/>
              <a:t> </a:t>
            </a:r>
            <a:r>
              <a:rPr lang="en-US" sz="4000" dirty="0" err="1"/>
              <a:t>nem</a:t>
            </a:r>
            <a:r>
              <a:rPr lang="en-US" sz="4000" dirty="0"/>
              <a:t> </a:t>
            </a:r>
            <a:r>
              <a:rPr lang="en-US" sz="4000" dirty="0" err="1"/>
              <a:t>pikaucwn</a:t>
            </a:r>
            <a:r>
              <a:rPr lang="en-US" sz="4000" dirty="0"/>
              <a:t>@</a:t>
            </a:r>
          </a:p>
          <a:p>
            <a:pPr>
              <a:spcBef>
                <a:spcPts val="0"/>
              </a:spcBef>
            </a:pPr>
            <a:r>
              <a:rPr lang="en-US" sz="4000" dirty="0"/>
              <a:t> </a:t>
            </a:r>
            <a:r>
              <a:rPr lang="en-US" sz="4000" dirty="0" err="1"/>
              <a:t>hwc</a:t>
            </a:r>
            <a:r>
              <a:rPr lang="en-US" sz="4000" dirty="0"/>
              <a:t> `</a:t>
            </a:r>
            <a:r>
              <a:rPr lang="en-US" sz="4000" dirty="0" err="1"/>
              <a:t>erof</a:t>
            </a:r>
            <a:r>
              <a:rPr lang="en-US" sz="4000" dirty="0"/>
              <a:t> `</a:t>
            </a:r>
            <a:r>
              <a:rPr lang="en-US" sz="4000" dirty="0" err="1"/>
              <a:t>arihou`o</a:t>
            </a:r>
            <a:r>
              <a:rPr lang="en-US" sz="4000" dirty="0"/>
              <a:t> [</a:t>
            </a:r>
            <a:r>
              <a:rPr lang="en-US" sz="4000" dirty="0" err="1"/>
              <a:t>acf</a:t>
            </a:r>
            <a:r>
              <a:rPr lang="en-US" sz="4000" dirty="0"/>
              <a:t> </a:t>
            </a:r>
            <a:r>
              <a:rPr lang="en-US" sz="4000" dirty="0" err="1"/>
              <a:t>sa</a:t>
            </a:r>
            <a:r>
              <a:rPr lang="en-US" sz="4000" dirty="0"/>
              <a:t> </a:t>
            </a:r>
            <a:r>
              <a:rPr lang="en-US" sz="4000" dirty="0" err="1"/>
              <a:t>ni`eneh</a:t>
            </a:r>
            <a:r>
              <a:rPr lang="en-US" sz="4000" dirty="0"/>
              <a:t>.</a:t>
            </a:r>
          </a:p>
        </p:txBody>
      </p:sp>
    </p:spTree>
    <p:extLst>
      <p:ext uri="{BB962C8B-B14F-4D97-AF65-F5344CB8AC3E}">
        <p14:creationId xmlns:p14="http://schemas.microsoft.com/office/powerpoint/2010/main" val="2461052787"/>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0" y="5662350"/>
            <a:ext cx="9144000" cy="1180819"/>
          </a:xfrm>
        </p:spPr>
        <p:txBody>
          <a:bodyPr/>
          <a:lstStyle/>
          <a:p>
            <a:pPr>
              <a:spcBef>
                <a:spcPts val="0"/>
              </a:spcBef>
            </a:pPr>
            <a:r>
              <a:rPr lang="ar-EG" dirty="0"/>
              <a:t>إسمو إبشويس نيّوتي نيم ني نيفي : </a:t>
            </a:r>
            <a:endParaRPr lang="en-US" dirty="0"/>
          </a:p>
          <a:p>
            <a:pPr>
              <a:spcBef>
                <a:spcPts val="0"/>
              </a:spcBef>
            </a:pPr>
            <a:r>
              <a:rPr lang="ar-EG" dirty="0"/>
              <a:t>هوس إيروف آري هوو أو تشاسف شا ني إينيه.</a:t>
            </a:r>
          </a:p>
        </p:txBody>
      </p:sp>
      <p:sp>
        <p:nvSpPr>
          <p:cNvPr id="6" name="Text Placeholder 5"/>
          <p:cNvSpPr>
            <a:spLocks noGrp="1"/>
          </p:cNvSpPr>
          <p:nvPr>
            <p:ph type="body" sz="quarter" idx="11"/>
          </p:nvPr>
        </p:nvSpPr>
        <p:spPr>
          <a:xfrm>
            <a:off x="0" y="3697357"/>
            <a:ext cx="9144000" cy="688906"/>
          </a:xfrm>
        </p:spPr>
        <p:txBody>
          <a:bodyPr/>
          <a:lstStyle/>
          <a:p>
            <a:r>
              <a:rPr lang="ar-EG" sz="3300" dirty="0"/>
              <a:t>باركي الرب أيتها الأهوية والأنداء: سبحيه وزيديه علواً إلى الأبد.</a:t>
            </a:r>
          </a:p>
        </p:txBody>
      </p:sp>
      <p:sp>
        <p:nvSpPr>
          <p:cNvPr id="7" name="Text Placeholder 6"/>
          <p:cNvSpPr>
            <a:spLocks noGrp="1"/>
          </p:cNvSpPr>
          <p:nvPr>
            <p:ph type="body" sz="quarter" idx="12"/>
          </p:nvPr>
        </p:nvSpPr>
        <p:spPr>
          <a:xfrm>
            <a:off x="0" y="4386263"/>
            <a:ext cx="9144000" cy="1180819"/>
          </a:xfrm>
        </p:spPr>
        <p:txBody>
          <a:bodyPr/>
          <a:lstStyle/>
          <a:p>
            <a:pPr>
              <a:spcBef>
                <a:spcPts val="0"/>
              </a:spcBef>
            </a:pPr>
            <a:r>
              <a:rPr lang="en-US" sz="4000" dirty="0" err="1"/>
              <a:t>Cmou</a:t>
            </a:r>
            <a:r>
              <a:rPr lang="en-US" sz="4000" dirty="0"/>
              <a:t> `</a:t>
            </a:r>
            <a:r>
              <a:rPr lang="en-US" sz="4000" dirty="0" err="1"/>
              <a:t>e`P</a:t>
            </a:r>
            <a:r>
              <a:rPr lang="en-US" sz="4000" dirty="0"/>
              <a:t>[</a:t>
            </a:r>
            <a:r>
              <a:rPr lang="en-US" sz="4000" dirty="0" err="1"/>
              <a:t>oic</a:t>
            </a:r>
            <a:r>
              <a:rPr lang="en-US" sz="4000" dirty="0"/>
              <a:t> </a:t>
            </a:r>
            <a:r>
              <a:rPr lang="en-US" sz="4000" dirty="0" err="1"/>
              <a:t>niiw</a:t>
            </a:r>
            <a:r>
              <a:rPr lang="en-US" sz="4000" dirty="0"/>
              <a:t>] </a:t>
            </a:r>
            <a:r>
              <a:rPr lang="en-US" sz="4000" dirty="0" err="1"/>
              <a:t>nem</a:t>
            </a:r>
            <a:r>
              <a:rPr lang="en-US" sz="4000" dirty="0"/>
              <a:t> </a:t>
            </a:r>
            <a:r>
              <a:rPr lang="en-US" sz="4000" dirty="0" err="1"/>
              <a:t>ninifi</a:t>
            </a:r>
            <a:r>
              <a:rPr lang="en-US" sz="4000" dirty="0"/>
              <a:t>@</a:t>
            </a:r>
          </a:p>
          <a:p>
            <a:pPr>
              <a:spcBef>
                <a:spcPts val="0"/>
              </a:spcBef>
            </a:pPr>
            <a:r>
              <a:rPr lang="en-US" sz="4000" dirty="0"/>
              <a:t> </a:t>
            </a:r>
            <a:r>
              <a:rPr lang="en-US" sz="4000" dirty="0" err="1"/>
              <a:t>hwc</a:t>
            </a:r>
            <a:r>
              <a:rPr lang="en-US" sz="4000" dirty="0"/>
              <a:t> `</a:t>
            </a:r>
            <a:r>
              <a:rPr lang="en-US" sz="4000" dirty="0" err="1"/>
              <a:t>erof</a:t>
            </a:r>
            <a:r>
              <a:rPr lang="en-US" sz="4000" dirty="0"/>
              <a:t> `</a:t>
            </a:r>
            <a:r>
              <a:rPr lang="en-US" sz="4000" dirty="0" err="1"/>
              <a:t>arihou`o</a:t>
            </a:r>
            <a:r>
              <a:rPr lang="en-US" sz="4000" dirty="0"/>
              <a:t> [</a:t>
            </a:r>
            <a:r>
              <a:rPr lang="en-US" sz="4000" dirty="0" err="1"/>
              <a:t>acf</a:t>
            </a:r>
            <a:r>
              <a:rPr lang="en-US" sz="4000" dirty="0"/>
              <a:t> </a:t>
            </a:r>
            <a:r>
              <a:rPr lang="en-US" sz="4000" dirty="0" err="1"/>
              <a:t>sa</a:t>
            </a:r>
            <a:r>
              <a:rPr lang="en-US" sz="4000" dirty="0"/>
              <a:t> </a:t>
            </a:r>
            <a:r>
              <a:rPr lang="en-US" sz="4000" dirty="0" err="1"/>
              <a:t>ni`eneh</a:t>
            </a:r>
            <a:r>
              <a:rPr lang="en-US" sz="4000" dirty="0"/>
              <a:t>.</a:t>
            </a:r>
          </a:p>
        </p:txBody>
      </p:sp>
    </p:spTree>
    <p:extLst>
      <p:ext uri="{BB962C8B-B14F-4D97-AF65-F5344CB8AC3E}">
        <p14:creationId xmlns:p14="http://schemas.microsoft.com/office/powerpoint/2010/main" val="37011423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2A5D2E7-03D1-41A7-92C8-0D010AFF3966}"/>
              </a:ext>
            </a:extLst>
          </p:cNvPr>
          <p:cNvSpPr>
            <a:spLocks noGrp="1"/>
          </p:cNvSpPr>
          <p:nvPr>
            <p:ph type="title"/>
          </p:nvPr>
        </p:nvSpPr>
        <p:spPr/>
        <p:txBody>
          <a:bodyPr/>
          <a:lstStyle/>
          <a:p>
            <a:endParaRPr lang="en-GB"/>
          </a:p>
        </p:txBody>
      </p:sp>
      <p:sp>
        <p:nvSpPr>
          <p:cNvPr id="2" name="Text Placeholder 1"/>
          <p:cNvSpPr>
            <a:spLocks noGrp="1"/>
          </p:cNvSpPr>
          <p:nvPr>
            <p:ph type="body" sz="quarter" idx="10"/>
          </p:nvPr>
        </p:nvSpPr>
        <p:spPr/>
        <p:txBody>
          <a:bodyPr/>
          <a:lstStyle/>
          <a:p>
            <a:r>
              <a:rPr lang="ar-EG" sz="3600" dirty="0"/>
              <a:t>إس ايؤنخ انچى تابسي كى اووه اس اازمو ايروك: اووه نيك هاب اڤ يرفويثين ايروي: ذوكصاصي فيلا نثروبي</a:t>
            </a:r>
          </a:p>
        </p:txBody>
      </p:sp>
      <p:sp>
        <p:nvSpPr>
          <p:cNvPr id="3" name="Text Placeholder 2"/>
          <p:cNvSpPr>
            <a:spLocks noGrp="1"/>
          </p:cNvSpPr>
          <p:nvPr>
            <p:ph type="body" sz="quarter" idx="11"/>
          </p:nvPr>
        </p:nvSpPr>
        <p:spPr/>
        <p:txBody>
          <a:bodyPr/>
          <a:lstStyle/>
          <a:p>
            <a:r>
              <a:rPr lang="ar-EG" sz="3600" dirty="0"/>
              <a:t>تحيا نفسي واسبحك  وأحكامك تعينني :المجد لك يا مُحب البشر</a:t>
            </a:r>
          </a:p>
          <a:p>
            <a:endParaRPr lang="en-US" sz="3600" dirty="0"/>
          </a:p>
        </p:txBody>
      </p:sp>
      <p:sp>
        <p:nvSpPr>
          <p:cNvPr id="4" name="Text Placeholder 3"/>
          <p:cNvSpPr>
            <a:spLocks noGrp="1"/>
          </p:cNvSpPr>
          <p:nvPr>
            <p:ph type="body" sz="quarter" idx="12"/>
          </p:nvPr>
        </p:nvSpPr>
        <p:spPr>
          <a:xfrm>
            <a:off x="0" y="4476506"/>
            <a:ext cx="9144000" cy="1189740"/>
          </a:xfrm>
        </p:spPr>
        <p:txBody>
          <a:bodyPr/>
          <a:lstStyle/>
          <a:p>
            <a:r>
              <a:rPr lang="en-US" sz="3600" dirty="0" err="1"/>
              <a:t>Ec`ewnq</a:t>
            </a:r>
            <a:r>
              <a:rPr lang="en-US" sz="3600" dirty="0"/>
              <a:t> `</a:t>
            </a:r>
            <a:r>
              <a:rPr lang="en-US" sz="3600" dirty="0" err="1"/>
              <a:t>nje</a:t>
            </a:r>
            <a:r>
              <a:rPr lang="en-US" sz="3600" dirty="0"/>
              <a:t> </a:t>
            </a:r>
            <a:r>
              <a:rPr lang="en-US" sz="3600" dirty="0" err="1"/>
              <a:t>ta'u,y</a:t>
            </a:r>
            <a:r>
              <a:rPr lang="en-US" sz="3600" dirty="0"/>
              <a:t> </a:t>
            </a:r>
            <a:r>
              <a:rPr lang="en-US" sz="3600" dirty="0" err="1"/>
              <a:t>ouoh</a:t>
            </a:r>
            <a:r>
              <a:rPr lang="en-US" sz="3600" dirty="0"/>
              <a:t> </a:t>
            </a:r>
            <a:r>
              <a:rPr lang="en-US" sz="3600" dirty="0" err="1"/>
              <a:t>ec`e`cmou</a:t>
            </a:r>
            <a:r>
              <a:rPr lang="en-US" sz="3600" dirty="0"/>
              <a:t> `</a:t>
            </a:r>
            <a:r>
              <a:rPr lang="en-US" sz="3600" dirty="0" err="1"/>
              <a:t>erok</a:t>
            </a:r>
            <a:r>
              <a:rPr lang="en-US" sz="3600" dirty="0"/>
              <a:t>@ </a:t>
            </a:r>
            <a:r>
              <a:rPr lang="en-US" sz="3600" dirty="0" err="1"/>
              <a:t>ouoh</a:t>
            </a:r>
            <a:r>
              <a:rPr lang="en-US" sz="3600" dirty="0"/>
              <a:t> </a:t>
            </a:r>
            <a:r>
              <a:rPr lang="en-US" sz="3600" dirty="0" err="1"/>
              <a:t>nekhap</a:t>
            </a:r>
            <a:r>
              <a:rPr lang="en-US" sz="3600" dirty="0"/>
              <a:t> </a:t>
            </a:r>
            <a:r>
              <a:rPr lang="en-US" sz="3600" dirty="0" err="1"/>
              <a:t>eu`eerbo`y;in</a:t>
            </a:r>
            <a:r>
              <a:rPr lang="en-US" sz="3600" dirty="0"/>
              <a:t> `</a:t>
            </a:r>
            <a:r>
              <a:rPr lang="en-US" sz="3600" dirty="0" err="1"/>
              <a:t>eroi</a:t>
            </a:r>
            <a:r>
              <a:rPr lang="en-US" sz="3600" dirty="0"/>
              <a:t>. Doxa ci </a:t>
            </a:r>
            <a:r>
              <a:rPr lang="en-US" sz="3600" dirty="0" err="1"/>
              <a:t>Vilan</a:t>
            </a:r>
            <a:r>
              <a:rPr lang="en-US" sz="3600" dirty="0"/>
              <a:t>`;</a:t>
            </a:r>
            <a:r>
              <a:rPr lang="en-US" sz="3600" dirty="0" err="1"/>
              <a:t>rwpe</a:t>
            </a:r>
            <a:r>
              <a:rPr lang="en-US" sz="3600" dirty="0"/>
              <a:t>.</a:t>
            </a:r>
          </a:p>
          <a:p>
            <a:endParaRPr lang="en-US" sz="3600" dirty="0"/>
          </a:p>
        </p:txBody>
      </p:sp>
    </p:spTree>
    <p:extLst>
      <p:ext uri="{BB962C8B-B14F-4D97-AF65-F5344CB8AC3E}">
        <p14:creationId xmlns:p14="http://schemas.microsoft.com/office/powerpoint/2010/main" val="2343892407"/>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ar-EG" dirty="0"/>
              <a:t>إسمو إبشويس ني إيه جوره نيم نى إيه هو أوو : هوس إيروف آري هوو أو تشاسف شا ني إينيه.</a:t>
            </a:r>
          </a:p>
        </p:txBody>
      </p:sp>
      <p:sp>
        <p:nvSpPr>
          <p:cNvPr id="3" name="Text Placeholder 2"/>
          <p:cNvSpPr>
            <a:spLocks noGrp="1"/>
          </p:cNvSpPr>
          <p:nvPr>
            <p:ph type="body" sz="quarter" idx="11"/>
          </p:nvPr>
        </p:nvSpPr>
        <p:spPr>
          <a:xfrm>
            <a:off x="0" y="3697357"/>
            <a:ext cx="9144000" cy="717481"/>
          </a:xfrm>
        </p:spPr>
        <p:txBody>
          <a:bodyPr/>
          <a:lstStyle/>
          <a:p>
            <a:r>
              <a:rPr lang="ar-EG" sz="3400" dirty="0"/>
              <a:t>باركي الرب أيتها الليالي والأيام: سبحيه وزيديه علواً إلى الأبد.</a:t>
            </a:r>
          </a:p>
        </p:txBody>
      </p:sp>
      <p:sp>
        <p:nvSpPr>
          <p:cNvPr id="4" name="Text Placeholder 3"/>
          <p:cNvSpPr>
            <a:spLocks noGrp="1"/>
          </p:cNvSpPr>
          <p:nvPr>
            <p:ph type="body" sz="quarter" idx="12"/>
          </p:nvPr>
        </p:nvSpPr>
        <p:spPr>
          <a:xfrm>
            <a:off x="0" y="4414838"/>
            <a:ext cx="9144000" cy="1234369"/>
          </a:xfrm>
        </p:spPr>
        <p:txBody>
          <a:bodyPr/>
          <a:lstStyle/>
          <a:p>
            <a:pPr>
              <a:spcBef>
                <a:spcPts val="0"/>
              </a:spcBef>
            </a:pPr>
            <a:r>
              <a:rPr lang="en-US" sz="4000" dirty="0"/>
              <a:t>`</a:t>
            </a:r>
            <a:r>
              <a:rPr lang="en-US" sz="4000" dirty="0" err="1"/>
              <a:t>Cmou</a:t>
            </a:r>
            <a:r>
              <a:rPr lang="en-US" sz="4000" dirty="0"/>
              <a:t> `</a:t>
            </a:r>
            <a:r>
              <a:rPr lang="en-US" sz="4000" dirty="0" err="1"/>
              <a:t>e`P</a:t>
            </a:r>
            <a:r>
              <a:rPr lang="en-US" sz="4000" dirty="0"/>
              <a:t>[</a:t>
            </a:r>
            <a:r>
              <a:rPr lang="en-US" sz="4000" dirty="0" err="1"/>
              <a:t>oic</a:t>
            </a:r>
            <a:r>
              <a:rPr lang="en-US" sz="4000" dirty="0"/>
              <a:t> </a:t>
            </a:r>
            <a:r>
              <a:rPr lang="en-US" sz="4000" dirty="0" err="1"/>
              <a:t>ni`ejwrh</a:t>
            </a:r>
            <a:r>
              <a:rPr lang="en-US" sz="4000" dirty="0"/>
              <a:t> </a:t>
            </a:r>
            <a:r>
              <a:rPr lang="en-US" sz="4000" dirty="0" err="1"/>
              <a:t>nem</a:t>
            </a:r>
            <a:r>
              <a:rPr lang="en-US" sz="4000" dirty="0"/>
              <a:t> </a:t>
            </a:r>
            <a:r>
              <a:rPr lang="en-US" sz="4000" dirty="0" err="1"/>
              <a:t>ni`ehoou</a:t>
            </a:r>
            <a:r>
              <a:rPr lang="en-US" sz="4000" dirty="0"/>
              <a:t>@ </a:t>
            </a:r>
          </a:p>
          <a:p>
            <a:pPr>
              <a:spcBef>
                <a:spcPts val="0"/>
              </a:spcBef>
            </a:pPr>
            <a:r>
              <a:rPr lang="en-US" sz="4000" dirty="0" err="1"/>
              <a:t>hwc</a:t>
            </a:r>
            <a:r>
              <a:rPr lang="en-US" sz="4000" dirty="0"/>
              <a:t> `</a:t>
            </a:r>
            <a:r>
              <a:rPr lang="en-US" sz="4000" dirty="0" err="1"/>
              <a:t>erof</a:t>
            </a:r>
            <a:r>
              <a:rPr lang="en-US" sz="4000" dirty="0"/>
              <a:t> `</a:t>
            </a:r>
            <a:r>
              <a:rPr lang="en-US" sz="4000" dirty="0" err="1"/>
              <a:t>arihou`o</a:t>
            </a:r>
            <a:r>
              <a:rPr lang="en-US" sz="4000" dirty="0"/>
              <a:t> [</a:t>
            </a:r>
            <a:r>
              <a:rPr lang="en-US" sz="4000" dirty="0" err="1"/>
              <a:t>acf</a:t>
            </a:r>
            <a:r>
              <a:rPr lang="en-US" sz="4000" dirty="0"/>
              <a:t> </a:t>
            </a:r>
            <a:r>
              <a:rPr lang="en-US" sz="4000" dirty="0" err="1"/>
              <a:t>sa</a:t>
            </a:r>
            <a:r>
              <a:rPr lang="en-US" sz="4000" dirty="0"/>
              <a:t> </a:t>
            </a:r>
            <a:r>
              <a:rPr lang="en-US" sz="4000" dirty="0" err="1"/>
              <a:t>ni`eneh</a:t>
            </a:r>
            <a:r>
              <a:rPr lang="en-US" sz="4000" dirty="0"/>
              <a:t>.</a:t>
            </a:r>
          </a:p>
        </p:txBody>
      </p:sp>
    </p:spTree>
    <p:extLst>
      <p:ext uri="{BB962C8B-B14F-4D97-AF65-F5344CB8AC3E}">
        <p14:creationId xmlns:p14="http://schemas.microsoft.com/office/powerpoint/2010/main" val="2988818477"/>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ar-EG" dirty="0"/>
              <a:t>إسمو إبشويس بي أوو أويني نيم بي كاكي : هوس إيروف آري هوو أو تشاسف شا ني إينيه.</a:t>
            </a:r>
          </a:p>
        </p:txBody>
      </p:sp>
      <p:sp>
        <p:nvSpPr>
          <p:cNvPr id="6" name="Text Placeholder 5"/>
          <p:cNvSpPr>
            <a:spLocks noGrp="1"/>
          </p:cNvSpPr>
          <p:nvPr>
            <p:ph type="body" sz="quarter" idx="11"/>
          </p:nvPr>
        </p:nvSpPr>
        <p:spPr>
          <a:xfrm>
            <a:off x="0" y="3697357"/>
            <a:ext cx="9144000" cy="746056"/>
          </a:xfrm>
        </p:spPr>
        <p:txBody>
          <a:bodyPr/>
          <a:lstStyle/>
          <a:p>
            <a:r>
              <a:rPr lang="ar-EG" sz="3600" dirty="0"/>
              <a:t>باركا الرب أيها النور والظلمة : سبحاه وزيداه علواً إلى الأبد.</a:t>
            </a:r>
          </a:p>
        </p:txBody>
      </p:sp>
      <p:sp>
        <p:nvSpPr>
          <p:cNvPr id="7" name="Text Placeholder 6"/>
          <p:cNvSpPr>
            <a:spLocks noGrp="1"/>
          </p:cNvSpPr>
          <p:nvPr>
            <p:ph type="body" sz="quarter" idx="12"/>
          </p:nvPr>
        </p:nvSpPr>
        <p:spPr>
          <a:xfrm>
            <a:off x="0" y="4443413"/>
            <a:ext cx="9144000" cy="1234369"/>
          </a:xfrm>
        </p:spPr>
        <p:txBody>
          <a:bodyPr/>
          <a:lstStyle/>
          <a:p>
            <a:pPr>
              <a:spcBef>
                <a:spcPts val="0"/>
              </a:spcBef>
            </a:pPr>
            <a:r>
              <a:rPr lang="en-US" sz="4000" dirty="0" err="1"/>
              <a:t>Cmou</a:t>
            </a:r>
            <a:r>
              <a:rPr lang="en-US" sz="4000" dirty="0"/>
              <a:t> `</a:t>
            </a:r>
            <a:r>
              <a:rPr lang="en-US" sz="4000" dirty="0" err="1"/>
              <a:t>e`P</a:t>
            </a:r>
            <a:r>
              <a:rPr lang="en-US" sz="4000" dirty="0"/>
              <a:t>[</a:t>
            </a:r>
            <a:r>
              <a:rPr lang="en-US" sz="4000" dirty="0" err="1"/>
              <a:t>oic</a:t>
            </a:r>
            <a:r>
              <a:rPr lang="en-US" sz="4000" dirty="0"/>
              <a:t> </a:t>
            </a:r>
            <a:r>
              <a:rPr lang="en-US" sz="4000" dirty="0" err="1"/>
              <a:t>piouwini</a:t>
            </a:r>
            <a:r>
              <a:rPr lang="en-US" sz="4000" dirty="0"/>
              <a:t> </a:t>
            </a:r>
            <a:r>
              <a:rPr lang="en-US" sz="4000" dirty="0" err="1"/>
              <a:t>nem</a:t>
            </a:r>
            <a:r>
              <a:rPr lang="en-US" sz="4000" dirty="0"/>
              <a:t> </a:t>
            </a:r>
            <a:r>
              <a:rPr lang="en-US" sz="4000" dirty="0" err="1"/>
              <a:t>pi,aki</a:t>
            </a:r>
            <a:r>
              <a:rPr lang="en-US" sz="4000" dirty="0"/>
              <a:t>@</a:t>
            </a:r>
          </a:p>
          <a:p>
            <a:pPr>
              <a:spcBef>
                <a:spcPts val="0"/>
              </a:spcBef>
            </a:pPr>
            <a:r>
              <a:rPr lang="en-US" sz="4000" dirty="0"/>
              <a:t> </a:t>
            </a:r>
            <a:r>
              <a:rPr lang="en-US" sz="4000" dirty="0" err="1"/>
              <a:t>hwc</a:t>
            </a:r>
            <a:r>
              <a:rPr lang="en-US" sz="4000" dirty="0"/>
              <a:t> `</a:t>
            </a:r>
            <a:r>
              <a:rPr lang="en-US" sz="4000" dirty="0" err="1"/>
              <a:t>erof</a:t>
            </a:r>
            <a:r>
              <a:rPr lang="en-US" sz="4000" dirty="0"/>
              <a:t> `</a:t>
            </a:r>
            <a:r>
              <a:rPr lang="en-US" sz="4000" dirty="0" err="1"/>
              <a:t>arihou`o</a:t>
            </a:r>
            <a:r>
              <a:rPr lang="en-US" sz="4000" dirty="0"/>
              <a:t> [</a:t>
            </a:r>
            <a:r>
              <a:rPr lang="en-US" sz="4000" dirty="0" err="1"/>
              <a:t>acf</a:t>
            </a:r>
            <a:r>
              <a:rPr lang="en-US" sz="4000" dirty="0"/>
              <a:t> </a:t>
            </a:r>
            <a:r>
              <a:rPr lang="en-US" sz="4000" dirty="0" err="1"/>
              <a:t>sa</a:t>
            </a:r>
            <a:r>
              <a:rPr lang="en-US" sz="4000" dirty="0"/>
              <a:t> </a:t>
            </a:r>
            <a:r>
              <a:rPr lang="en-US" sz="4000" dirty="0" err="1"/>
              <a:t>ni`eneh</a:t>
            </a:r>
            <a:r>
              <a:rPr lang="en-US" sz="4000" dirty="0"/>
              <a:t>.</a:t>
            </a:r>
          </a:p>
        </p:txBody>
      </p:sp>
    </p:spTree>
    <p:extLst>
      <p:ext uri="{BB962C8B-B14F-4D97-AF65-F5344CB8AC3E}">
        <p14:creationId xmlns:p14="http://schemas.microsoft.com/office/powerpoint/2010/main" val="737293351"/>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ar-EG" dirty="0"/>
              <a:t>إسمو إبشويس بي جاف نيم بي أو جيف : هوس إيروف آري هوو أو تشاسف شا ني إينيه.</a:t>
            </a:r>
          </a:p>
        </p:txBody>
      </p:sp>
      <p:sp>
        <p:nvSpPr>
          <p:cNvPr id="6" name="Text Placeholder 5"/>
          <p:cNvSpPr>
            <a:spLocks noGrp="1"/>
          </p:cNvSpPr>
          <p:nvPr>
            <p:ph type="body" sz="quarter" idx="11"/>
          </p:nvPr>
        </p:nvSpPr>
        <p:spPr>
          <a:xfrm>
            <a:off x="0" y="3697357"/>
            <a:ext cx="9144000" cy="688906"/>
          </a:xfrm>
        </p:spPr>
        <p:txBody>
          <a:bodyPr/>
          <a:lstStyle/>
          <a:p>
            <a:r>
              <a:rPr lang="ar-EG" sz="3400" dirty="0"/>
              <a:t>باركا الرب أيها البرد والصقيع: سبحاه وزيداه علواً إلى الأبد.</a:t>
            </a:r>
          </a:p>
        </p:txBody>
      </p:sp>
      <p:sp>
        <p:nvSpPr>
          <p:cNvPr id="7" name="Text Placeholder 6"/>
          <p:cNvSpPr>
            <a:spLocks noGrp="1"/>
          </p:cNvSpPr>
          <p:nvPr>
            <p:ph type="body" sz="quarter" idx="12"/>
          </p:nvPr>
        </p:nvSpPr>
        <p:spPr>
          <a:xfrm>
            <a:off x="0" y="4386263"/>
            <a:ext cx="9144000" cy="1234369"/>
          </a:xfrm>
        </p:spPr>
        <p:txBody>
          <a:bodyPr/>
          <a:lstStyle/>
          <a:p>
            <a:r>
              <a:rPr lang="en-US" sz="4000" dirty="0" err="1"/>
              <a:t>Cmou</a:t>
            </a:r>
            <a:r>
              <a:rPr lang="en-US" sz="4000" dirty="0"/>
              <a:t> `</a:t>
            </a:r>
            <a:r>
              <a:rPr lang="en-US" sz="4000" dirty="0" err="1"/>
              <a:t>e`P</a:t>
            </a:r>
            <a:r>
              <a:rPr lang="en-US" sz="4000" dirty="0"/>
              <a:t>[</a:t>
            </a:r>
            <a:r>
              <a:rPr lang="en-US" sz="4000" dirty="0" err="1"/>
              <a:t>oic</a:t>
            </a:r>
            <a:r>
              <a:rPr lang="en-US" sz="4000" dirty="0"/>
              <a:t> </a:t>
            </a:r>
            <a:r>
              <a:rPr lang="en-US" sz="4000" dirty="0" err="1"/>
              <a:t>pijaf</a:t>
            </a:r>
            <a:r>
              <a:rPr lang="en-US" sz="4000" dirty="0"/>
              <a:t> </a:t>
            </a:r>
            <a:r>
              <a:rPr lang="en-US" sz="4000" dirty="0" err="1"/>
              <a:t>nem</a:t>
            </a:r>
            <a:r>
              <a:rPr lang="en-US" sz="4000" dirty="0"/>
              <a:t> </a:t>
            </a:r>
            <a:r>
              <a:rPr lang="en-US" sz="4000" dirty="0" err="1"/>
              <a:t>pi`wjeb</a:t>
            </a:r>
            <a:r>
              <a:rPr lang="en-US" sz="4000" dirty="0"/>
              <a:t>@</a:t>
            </a:r>
          </a:p>
          <a:p>
            <a:r>
              <a:rPr lang="en-US" sz="4000" dirty="0"/>
              <a:t> </a:t>
            </a:r>
            <a:r>
              <a:rPr lang="en-US" sz="4000" dirty="0" err="1"/>
              <a:t>hwc</a:t>
            </a:r>
            <a:r>
              <a:rPr lang="en-US" sz="4000" dirty="0"/>
              <a:t> `</a:t>
            </a:r>
            <a:r>
              <a:rPr lang="en-US" sz="4000" dirty="0" err="1"/>
              <a:t>erof</a:t>
            </a:r>
            <a:r>
              <a:rPr lang="en-US" sz="4000" dirty="0"/>
              <a:t> `</a:t>
            </a:r>
            <a:r>
              <a:rPr lang="en-US" sz="4000" dirty="0" err="1"/>
              <a:t>arihou`o</a:t>
            </a:r>
            <a:r>
              <a:rPr lang="en-US" sz="4000" dirty="0"/>
              <a:t> [</a:t>
            </a:r>
            <a:r>
              <a:rPr lang="en-US" sz="4000" dirty="0" err="1"/>
              <a:t>acf</a:t>
            </a:r>
            <a:r>
              <a:rPr lang="en-US" sz="4000" dirty="0"/>
              <a:t> </a:t>
            </a:r>
            <a:r>
              <a:rPr lang="en-US" sz="4000" dirty="0" err="1"/>
              <a:t>sa</a:t>
            </a:r>
            <a:r>
              <a:rPr lang="en-US" sz="4000" dirty="0"/>
              <a:t> </a:t>
            </a:r>
            <a:r>
              <a:rPr lang="en-US" sz="4000" dirty="0" err="1"/>
              <a:t>ni`eneh</a:t>
            </a:r>
            <a:r>
              <a:rPr lang="en-US" sz="4000" dirty="0"/>
              <a:t>.</a:t>
            </a:r>
          </a:p>
        </p:txBody>
      </p:sp>
    </p:spTree>
    <p:extLst>
      <p:ext uri="{BB962C8B-B14F-4D97-AF65-F5344CB8AC3E}">
        <p14:creationId xmlns:p14="http://schemas.microsoft.com/office/powerpoint/2010/main" val="2793650106"/>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a:spcBef>
                <a:spcPts val="0"/>
              </a:spcBef>
            </a:pPr>
            <a:r>
              <a:rPr lang="ar-EG" dirty="0"/>
              <a:t>إسمو إبشويس تي باخني نيم بى شيّون : </a:t>
            </a:r>
            <a:endParaRPr lang="en-US" dirty="0"/>
          </a:p>
          <a:p>
            <a:pPr>
              <a:spcBef>
                <a:spcPts val="0"/>
              </a:spcBef>
            </a:pPr>
            <a:r>
              <a:rPr lang="ar-EG" dirty="0"/>
              <a:t>هوس إيروف آري هوو أو تشاسف شا ني إينيه.</a:t>
            </a:r>
          </a:p>
        </p:txBody>
      </p:sp>
      <p:sp>
        <p:nvSpPr>
          <p:cNvPr id="3" name="Text Placeholder 2"/>
          <p:cNvSpPr>
            <a:spLocks noGrp="1"/>
          </p:cNvSpPr>
          <p:nvPr>
            <p:ph type="body" sz="quarter" idx="11"/>
          </p:nvPr>
        </p:nvSpPr>
        <p:spPr>
          <a:xfrm>
            <a:off x="0" y="3697357"/>
            <a:ext cx="9144000" cy="731768"/>
          </a:xfrm>
        </p:spPr>
        <p:txBody>
          <a:bodyPr/>
          <a:lstStyle/>
          <a:p>
            <a:r>
              <a:rPr lang="ar-EG" sz="3600" dirty="0"/>
              <a:t>باركا الرب أيها الجليد والثلج : سبحيه وزيديه علواً إلى الأبد.</a:t>
            </a:r>
          </a:p>
        </p:txBody>
      </p:sp>
      <p:sp>
        <p:nvSpPr>
          <p:cNvPr id="4" name="Text Placeholder 3"/>
          <p:cNvSpPr>
            <a:spLocks noGrp="1"/>
          </p:cNvSpPr>
          <p:nvPr>
            <p:ph type="body" sz="quarter" idx="12"/>
          </p:nvPr>
        </p:nvSpPr>
        <p:spPr>
          <a:xfrm>
            <a:off x="0" y="4429125"/>
            <a:ext cx="9144000" cy="1234369"/>
          </a:xfrm>
        </p:spPr>
        <p:txBody>
          <a:bodyPr/>
          <a:lstStyle/>
          <a:p>
            <a:pPr>
              <a:spcBef>
                <a:spcPts val="0"/>
              </a:spcBef>
            </a:pPr>
            <a:r>
              <a:rPr lang="en-US" sz="4000" dirty="0" err="1"/>
              <a:t>Cmou</a:t>
            </a:r>
            <a:r>
              <a:rPr lang="en-US" sz="4000" dirty="0"/>
              <a:t> `</a:t>
            </a:r>
            <a:r>
              <a:rPr lang="en-US" sz="4000" dirty="0" err="1"/>
              <a:t>e`P</a:t>
            </a:r>
            <a:r>
              <a:rPr lang="en-US" sz="4000" dirty="0"/>
              <a:t>[</a:t>
            </a:r>
            <a:r>
              <a:rPr lang="en-US" sz="4000" dirty="0" err="1"/>
              <a:t>oic</a:t>
            </a:r>
            <a:r>
              <a:rPr lang="en-US" sz="4000" dirty="0"/>
              <a:t> ]</a:t>
            </a:r>
            <a:r>
              <a:rPr lang="en-US" sz="4000" dirty="0" err="1"/>
              <a:t>pa,ny</a:t>
            </a:r>
            <a:r>
              <a:rPr lang="en-US" sz="4000" dirty="0"/>
              <a:t> </a:t>
            </a:r>
            <a:r>
              <a:rPr lang="en-US" sz="4000" dirty="0" err="1"/>
              <a:t>nem</a:t>
            </a:r>
            <a:r>
              <a:rPr lang="en-US" sz="4000" dirty="0"/>
              <a:t> </a:t>
            </a:r>
            <a:r>
              <a:rPr lang="en-US" sz="4000" dirty="0" err="1"/>
              <a:t>pi,iwn</a:t>
            </a:r>
            <a:r>
              <a:rPr lang="en-US" sz="4000" dirty="0"/>
              <a:t>@</a:t>
            </a:r>
          </a:p>
          <a:p>
            <a:pPr>
              <a:spcBef>
                <a:spcPts val="0"/>
              </a:spcBef>
            </a:pPr>
            <a:r>
              <a:rPr lang="en-US" sz="4000" dirty="0"/>
              <a:t> </a:t>
            </a:r>
            <a:r>
              <a:rPr lang="en-US" sz="4000" dirty="0" err="1"/>
              <a:t>hwc</a:t>
            </a:r>
            <a:r>
              <a:rPr lang="en-US" sz="4000" dirty="0"/>
              <a:t> `</a:t>
            </a:r>
            <a:r>
              <a:rPr lang="en-US" sz="4000" dirty="0" err="1"/>
              <a:t>erof</a:t>
            </a:r>
            <a:r>
              <a:rPr lang="en-US" sz="4000" dirty="0"/>
              <a:t> `</a:t>
            </a:r>
            <a:r>
              <a:rPr lang="en-US" sz="4000" dirty="0" err="1"/>
              <a:t>arihou`o</a:t>
            </a:r>
            <a:r>
              <a:rPr lang="en-US" sz="4000" dirty="0"/>
              <a:t> [</a:t>
            </a:r>
            <a:r>
              <a:rPr lang="en-US" sz="4000" dirty="0" err="1"/>
              <a:t>acf</a:t>
            </a:r>
            <a:r>
              <a:rPr lang="en-US" sz="4000" dirty="0"/>
              <a:t> </a:t>
            </a:r>
            <a:r>
              <a:rPr lang="en-US" sz="4000" dirty="0" err="1"/>
              <a:t>sa</a:t>
            </a:r>
            <a:r>
              <a:rPr lang="en-US" sz="4000" dirty="0"/>
              <a:t> </a:t>
            </a:r>
            <a:r>
              <a:rPr lang="en-US" sz="4000" dirty="0" err="1"/>
              <a:t>ni`eneh</a:t>
            </a:r>
            <a:r>
              <a:rPr lang="en-US" sz="4000" dirty="0"/>
              <a:t>.</a:t>
            </a:r>
          </a:p>
        </p:txBody>
      </p:sp>
    </p:spTree>
    <p:extLst>
      <p:ext uri="{BB962C8B-B14F-4D97-AF65-F5344CB8AC3E}">
        <p14:creationId xmlns:p14="http://schemas.microsoft.com/office/powerpoint/2010/main" val="4041693806"/>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ar-EG" dirty="0"/>
              <a:t>إسمو إبشويس ني سيه تيف ريج نيم ني تشيبي : هوس إيروف آري هوو أو تشاسف شا ني إينيه.</a:t>
            </a:r>
          </a:p>
        </p:txBody>
      </p:sp>
      <p:sp>
        <p:nvSpPr>
          <p:cNvPr id="6" name="Text Placeholder 5"/>
          <p:cNvSpPr>
            <a:spLocks noGrp="1"/>
          </p:cNvSpPr>
          <p:nvPr>
            <p:ph type="body" sz="quarter" idx="11"/>
          </p:nvPr>
        </p:nvSpPr>
        <p:spPr>
          <a:xfrm>
            <a:off x="0" y="3697357"/>
            <a:ext cx="9144000" cy="631756"/>
          </a:xfrm>
        </p:spPr>
        <p:txBody>
          <a:bodyPr/>
          <a:lstStyle/>
          <a:p>
            <a:r>
              <a:rPr lang="ar-EG" sz="3200" dirty="0"/>
              <a:t>باركي الرب أيتها البروق والسحب : سبحيه وزيديه علواً إلى الأبد.</a:t>
            </a:r>
          </a:p>
        </p:txBody>
      </p:sp>
      <p:sp>
        <p:nvSpPr>
          <p:cNvPr id="7" name="Text Placeholder 6"/>
          <p:cNvSpPr>
            <a:spLocks noGrp="1"/>
          </p:cNvSpPr>
          <p:nvPr>
            <p:ph type="body" sz="quarter" idx="12"/>
          </p:nvPr>
        </p:nvSpPr>
        <p:spPr>
          <a:xfrm>
            <a:off x="0" y="4453558"/>
            <a:ext cx="9144000" cy="1234369"/>
          </a:xfrm>
        </p:spPr>
        <p:txBody>
          <a:bodyPr/>
          <a:lstStyle/>
          <a:p>
            <a:r>
              <a:rPr lang="en-US" sz="4000" dirty="0" err="1"/>
              <a:t>Cmou</a:t>
            </a:r>
            <a:r>
              <a:rPr lang="en-US" sz="4000" dirty="0"/>
              <a:t> `</a:t>
            </a:r>
            <a:r>
              <a:rPr lang="en-US" sz="4000" dirty="0" err="1"/>
              <a:t>e`P</a:t>
            </a:r>
            <a:r>
              <a:rPr lang="en-US" sz="4000" dirty="0"/>
              <a:t>[</a:t>
            </a:r>
            <a:r>
              <a:rPr lang="en-US" sz="4000" dirty="0" err="1"/>
              <a:t>oic</a:t>
            </a:r>
            <a:r>
              <a:rPr lang="en-US" sz="4000" dirty="0"/>
              <a:t> </a:t>
            </a:r>
            <a:r>
              <a:rPr lang="en-US" sz="4000" dirty="0" err="1"/>
              <a:t>nicetebryj</a:t>
            </a:r>
            <a:r>
              <a:rPr lang="en-US" sz="4000" dirty="0"/>
              <a:t> </a:t>
            </a:r>
            <a:r>
              <a:rPr lang="en-US" sz="4000" dirty="0" err="1"/>
              <a:t>nem</a:t>
            </a:r>
            <a:r>
              <a:rPr lang="en-US" sz="4000" dirty="0"/>
              <a:t> </a:t>
            </a:r>
            <a:r>
              <a:rPr lang="en-US" sz="4000" dirty="0" err="1"/>
              <a:t>ni</a:t>
            </a:r>
            <a:r>
              <a:rPr lang="en-US" sz="4000" dirty="0"/>
              <a:t>[</a:t>
            </a:r>
            <a:r>
              <a:rPr lang="en-US" sz="4000" dirty="0" err="1"/>
              <a:t>ypi</a:t>
            </a:r>
            <a:r>
              <a:rPr lang="en-US" sz="4000" dirty="0"/>
              <a:t>@ </a:t>
            </a:r>
            <a:r>
              <a:rPr lang="en-US" sz="4000" dirty="0" err="1"/>
              <a:t>hwc</a:t>
            </a:r>
            <a:r>
              <a:rPr lang="en-US" sz="4000" dirty="0"/>
              <a:t> `</a:t>
            </a:r>
            <a:r>
              <a:rPr lang="en-US" sz="4000" dirty="0" err="1"/>
              <a:t>erof</a:t>
            </a:r>
            <a:r>
              <a:rPr lang="en-US" sz="4000" dirty="0"/>
              <a:t> `</a:t>
            </a:r>
            <a:r>
              <a:rPr lang="en-US" sz="4000" dirty="0" err="1"/>
              <a:t>arihou`o</a:t>
            </a:r>
            <a:r>
              <a:rPr lang="en-US" sz="4000" dirty="0"/>
              <a:t> [</a:t>
            </a:r>
            <a:r>
              <a:rPr lang="en-US" sz="4000" dirty="0" err="1"/>
              <a:t>acf</a:t>
            </a:r>
            <a:r>
              <a:rPr lang="en-US" sz="4000" dirty="0"/>
              <a:t> </a:t>
            </a:r>
            <a:r>
              <a:rPr lang="en-US" sz="4000" dirty="0" err="1"/>
              <a:t>sa</a:t>
            </a:r>
            <a:r>
              <a:rPr lang="en-US" sz="4000" dirty="0"/>
              <a:t> </a:t>
            </a:r>
            <a:r>
              <a:rPr lang="en-US" sz="4000" dirty="0" err="1"/>
              <a:t>ni`eneh</a:t>
            </a:r>
            <a:r>
              <a:rPr lang="en-US" sz="4000" dirty="0"/>
              <a:t>.</a:t>
            </a:r>
          </a:p>
        </p:txBody>
      </p:sp>
    </p:spTree>
    <p:extLst>
      <p:ext uri="{BB962C8B-B14F-4D97-AF65-F5344CB8AC3E}">
        <p14:creationId xmlns:p14="http://schemas.microsoft.com/office/powerpoint/2010/main" val="3580687601"/>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0" y="5759080"/>
            <a:ext cx="9144000" cy="1084089"/>
          </a:xfrm>
        </p:spPr>
        <p:txBody>
          <a:bodyPr/>
          <a:lstStyle/>
          <a:p>
            <a:pPr>
              <a:spcBef>
                <a:spcPts val="0"/>
              </a:spcBef>
            </a:pPr>
            <a:r>
              <a:rPr lang="ar-EG" dirty="0"/>
              <a:t>إسمو إبشويس بي كاهي تيرف : </a:t>
            </a:r>
            <a:endParaRPr lang="en-US" dirty="0"/>
          </a:p>
          <a:p>
            <a:pPr>
              <a:spcBef>
                <a:spcPts val="0"/>
              </a:spcBef>
            </a:pPr>
            <a:r>
              <a:rPr lang="ar-EG" dirty="0"/>
              <a:t>هوس إيروف آري هوو أو تشاسف شا ني إينيه.</a:t>
            </a:r>
          </a:p>
        </p:txBody>
      </p:sp>
      <p:sp>
        <p:nvSpPr>
          <p:cNvPr id="6" name="Text Placeholder 5"/>
          <p:cNvSpPr>
            <a:spLocks noGrp="1"/>
          </p:cNvSpPr>
          <p:nvPr>
            <p:ph type="body" sz="quarter" idx="11"/>
          </p:nvPr>
        </p:nvSpPr>
        <p:spPr>
          <a:xfrm>
            <a:off x="0" y="3697357"/>
            <a:ext cx="9144000" cy="689217"/>
          </a:xfrm>
        </p:spPr>
        <p:txBody>
          <a:bodyPr/>
          <a:lstStyle/>
          <a:p>
            <a:r>
              <a:rPr lang="ar-EG" sz="3400" dirty="0"/>
              <a:t>باركي الرب أيتها الأرض كلها : سبحيه وزيديه علواً إلى الأبد.</a:t>
            </a:r>
          </a:p>
        </p:txBody>
      </p:sp>
      <p:sp>
        <p:nvSpPr>
          <p:cNvPr id="7" name="Text Placeholder 6"/>
          <p:cNvSpPr>
            <a:spLocks noGrp="1"/>
          </p:cNvSpPr>
          <p:nvPr>
            <p:ph type="body" sz="quarter" idx="12"/>
          </p:nvPr>
        </p:nvSpPr>
        <p:spPr>
          <a:xfrm>
            <a:off x="0" y="4386574"/>
            <a:ext cx="9144000" cy="1234369"/>
          </a:xfrm>
        </p:spPr>
        <p:txBody>
          <a:bodyPr/>
          <a:lstStyle/>
          <a:p>
            <a:pPr>
              <a:spcBef>
                <a:spcPts val="0"/>
              </a:spcBef>
            </a:pPr>
            <a:r>
              <a:rPr lang="en-US" sz="4000" dirty="0" err="1"/>
              <a:t>Cmou</a:t>
            </a:r>
            <a:r>
              <a:rPr lang="en-US" sz="4000" dirty="0"/>
              <a:t> `</a:t>
            </a:r>
            <a:r>
              <a:rPr lang="en-US" sz="4000" dirty="0" err="1"/>
              <a:t>e`P</a:t>
            </a:r>
            <a:r>
              <a:rPr lang="en-US" sz="4000" dirty="0"/>
              <a:t>[</a:t>
            </a:r>
            <a:r>
              <a:rPr lang="en-US" sz="4000" dirty="0" err="1"/>
              <a:t>oic</a:t>
            </a:r>
            <a:r>
              <a:rPr lang="en-US" sz="4000" dirty="0"/>
              <a:t> </a:t>
            </a:r>
            <a:r>
              <a:rPr lang="en-US" sz="4000" dirty="0" err="1"/>
              <a:t>pikahi</a:t>
            </a:r>
            <a:r>
              <a:rPr lang="en-US" sz="4000" dirty="0"/>
              <a:t> </a:t>
            </a:r>
            <a:r>
              <a:rPr lang="en-US" sz="4000" dirty="0" err="1"/>
              <a:t>tyrf</a:t>
            </a:r>
            <a:r>
              <a:rPr lang="en-US" sz="4000" dirty="0"/>
              <a:t>@</a:t>
            </a:r>
          </a:p>
          <a:p>
            <a:pPr>
              <a:spcBef>
                <a:spcPts val="0"/>
              </a:spcBef>
            </a:pPr>
            <a:r>
              <a:rPr lang="en-US" sz="4000" dirty="0"/>
              <a:t> </a:t>
            </a:r>
            <a:r>
              <a:rPr lang="en-US" sz="4000" dirty="0" err="1"/>
              <a:t>hwc</a:t>
            </a:r>
            <a:r>
              <a:rPr lang="en-US" sz="4000" dirty="0"/>
              <a:t> `</a:t>
            </a:r>
            <a:r>
              <a:rPr lang="en-US" sz="4000" dirty="0" err="1"/>
              <a:t>erof</a:t>
            </a:r>
            <a:r>
              <a:rPr lang="en-US" sz="4000" dirty="0"/>
              <a:t> `</a:t>
            </a:r>
            <a:r>
              <a:rPr lang="en-US" sz="4000" dirty="0" err="1"/>
              <a:t>arihou`o</a:t>
            </a:r>
            <a:r>
              <a:rPr lang="en-US" sz="4000" dirty="0"/>
              <a:t> [</a:t>
            </a:r>
            <a:r>
              <a:rPr lang="en-US" sz="4000" dirty="0" err="1"/>
              <a:t>acf</a:t>
            </a:r>
            <a:r>
              <a:rPr lang="en-US" sz="4000" dirty="0"/>
              <a:t> </a:t>
            </a:r>
            <a:r>
              <a:rPr lang="en-US" sz="4000" dirty="0" err="1"/>
              <a:t>sa</a:t>
            </a:r>
            <a:r>
              <a:rPr lang="en-US" sz="4000" dirty="0"/>
              <a:t> </a:t>
            </a:r>
            <a:r>
              <a:rPr lang="en-US" sz="4000" dirty="0" err="1"/>
              <a:t>ni`eneh</a:t>
            </a:r>
            <a:r>
              <a:rPr lang="en-US" sz="4000" dirty="0"/>
              <a:t>.</a:t>
            </a:r>
          </a:p>
        </p:txBody>
      </p:sp>
    </p:spTree>
    <p:extLst>
      <p:ext uri="{BB962C8B-B14F-4D97-AF65-F5344CB8AC3E}">
        <p14:creationId xmlns:p14="http://schemas.microsoft.com/office/powerpoint/2010/main" val="4109343312"/>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0" y="5859377"/>
            <a:ext cx="9144000" cy="983792"/>
          </a:xfrm>
        </p:spPr>
        <p:txBody>
          <a:bodyPr/>
          <a:lstStyle/>
          <a:p>
            <a:r>
              <a:rPr lang="ar-EG" dirty="0"/>
              <a:t>إسمو إبشويس ني طو أوو نيم ني كالام فو أوو تيرو : هوس إيروف آري هوو أو تشاسف شا ني إينيه.</a:t>
            </a:r>
          </a:p>
        </p:txBody>
      </p:sp>
      <p:sp>
        <p:nvSpPr>
          <p:cNvPr id="3" name="Text Placeholder 2"/>
          <p:cNvSpPr>
            <a:spLocks noGrp="1"/>
          </p:cNvSpPr>
          <p:nvPr>
            <p:ph type="body" sz="quarter" idx="11"/>
          </p:nvPr>
        </p:nvSpPr>
        <p:spPr/>
        <p:txBody>
          <a:bodyPr/>
          <a:lstStyle/>
          <a:p>
            <a:r>
              <a:rPr lang="ar-EG" sz="3400" dirty="0"/>
              <a:t>باركي الرب أيتها الجبال وجميع الآكام : سبحيه وزيديه علواً إلى الأبد.</a:t>
            </a:r>
          </a:p>
        </p:txBody>
      </p:sp>
      <p:sp>
        <p:nvSpPr>
          <p:cNvPr id="4" name="Text Placeholder 3"/>
          <p:cNvSpPr>
            <a:spLocks noGrp="1"/>
          </p:cNvSpPr>
          <p:nvPr>
            <p:ph type="body" sz="quarter" idx="12"/>
          </p:nvPr>
        </p:nvSpPr>
        <p:spPr>
          <a:xfrm>
            <a:off x="0" y="4625009"/>
            <a:ext cx="9144000" cy="983792"/>
          </a:xfrm>
        </p:spPr>
        <p:txBody>
          <a:bodyPr/>
          <a:lstStyle/>
          <a:p>
            <a:r>
              <a:rPr lang="en-US" sz="3600" dirty="0" err="1"/>
              <a:t>Cmou</a:t>
            </a:r>
            <a:r>
              <a:rPr lang="en-US" sz="3600" dirty="0"/>
              <a:t> `</a:t>
            </a:r>
            <a:r>
              <a:rPr lang="en-US" sz="3600" dirty="0" err="1"/>
              <a:t>e`P</a:t>
            </a:r>
            <a:r>
              <a:rPr lang="en-US" sz="3600" dirty="0"/>
              <a:t>[</a:t>
            </a:r>
            <a:r>
              <a:rPr lang="en-US" sz="3600" dirty="0" err="1"/>
              <a:t>oic</a:t>
            </a:r>
            <a:r>
              <a:rPr lang="en-US" sz="3600" dirty="0"/>
              <a:t> </a:t>
            </a:r>
            <a:r>
              <a:rPr lang="en-US" sz="3600" dirty="0" err="1"/>
              <a:t>nitwou</a:t>
            </a:r>
            <a:r>
              <a:rPr lang="en-US" sz="3600" dirty="0"/>
              <a:t> </a:t>
            </a:r>
            <a:r>
              <a:rPr lang="en-US" sz="3600" dirty="0" err="1"/>
              <a:t>nem</a:t>
            </a:r>
            <a:r>
              <a:rPr lang="en-US" sz="3600" dirty="0"/>
              <a:t> </a:t>
            </a:r>
            <a:r>
              <a:rPr lang="en-US" sz="3600" dirty="0" err="1"/>
              <a:t>nikalamvwou</a:t>
            </a:r>
            <a:r>
              <a:rPr lang="en-US" sz="3600" dirty="0"/>
              <a:t> </a:t>
            </a:r>
            <a:r>
              <a:rPr lang="en-US" sz="3600" dirty="0" err="1"/>
              <a:t>tyrou</a:t>
            </a:r>
            <a:r>
              <a:rPr lang="en-US" sz="3600" dirty="0"/>
              <a:t>@ </a:t>
            </a:r>
            <a:r>
              <a:rPr lang="en-US" sz="3600" dirty="0" err="1"/>
              <a:t>hwc</a:t>
            </a:r>
            <a:r>
              <a:rPr lang="en-US" sz="3600" dirty="0"/>
              <a:t> `</a:t>
            </a:r>
            <a:r>
              <a:rPr lang="en-US" sz="3600" dirty="0" err="1"/>
              <a:t>erof</a:t>
            </a:r>
            <a:r>
              <a:rPr lang="en-US" sz="3600" dirty="0"/>
              <a:t> `</a:t>
            </a:r>
            <a:r>
              <a:rPr lang="en-US" sz="3600" dirty="0" err="1"/>
              <a:t>arihou`o</a:t>
            </a:r>
            <a:r>
              <a:rPr lang="en-US" sz="3600" dirty="0"/>
              <a:t> [</a:t>
            </a:r>
            <a:r>
              <a:rPr lang="en-US" sz="3600" dirty="0" err="1"/>
              <a:t>acf</a:t>
            </a:r>
            <a:r>
              <a:rPr lang="en-US" sz="3600" dirty="0"/>
              <a:t> </a:t>
            </a:r>
            <a:r>
              <a:rPr lang="en-US" sz="3600" dirty="0" err="1"/>
              <a:t>sa</a:t>
            </a:r>
            <a:r>
              <a:rPr lang="en-US" sz="3600" dirty="0"/>
              <a:t> </a:t>
            </a:r>
            <a:r>
              <a:rPr lang="en-US" sz="3600" dirty="0" err="1"/>
              <a:t>ni`eneh</a:t>
            </a:r>
            <a:r>
              <a:rPr lang="en-US" sz="3600" dirty="0"/>
              <a:t>.</a:t>
            </a:r>
          </a:p>
        </p:txBody>
      </p:sp>
    </p:spTree>
    <p:extLst>
      <p:ext uri="{BB962C8B-B14F-4D97-AF65-F5344CB8AC3E}">
        <p14:creationId xmlns:p14="http://schemas.microsoft.com/office/powerpoint/2010/main" val="789947513"/>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ar-EG" sz="3600" dirty="0"/>
              <a:t>إسمو إبشويس ني تيرو إتريت هيجين إب هو إم إبكاهي : هوس إيروف آري هوو أو تشاسف شا ني إينيه.</a:t>
            </a:r>
          </a:p>
        </p:txBody>
      </p:sp>
      <p:sp>
        <p:nvSpPr>
          <p:cNvPr id="6" name="Text Placeholder 5"/>
          <p:cNvSpPr>
            <a:spLocks noGrp="1"/>
          </p:cNvSpPr>
          <p:nvPr>
            <p:ph type="body" sz="quarter" idx="11"/>
          </p:nvPr>
        </p:nvSpPr>
        <p:spPr/>
        <p:txBody>
          <a:bodyPr/>
          <a:lstStyle/>
          <a:p>
            <a:r>
              <a:rPr lang="ar-EG" sz="3200" dirty="0"/>
              <a:t>بارك الرب يا جميع ما ينبت على وجه الأرض: سبحه وزده علواً إلى الأبد.</a:t>
            </a:r>
          </a:p>
        </p:txBody>
      </p:sp>
      <p:sp>
        <p:nvSpPr>
          <p:cNvPr id="7" name="Text Placeholder 6"/>
          <p:cNvSpPr>
            <a:spLocks noGrp="1"/>
          </p:cNvSpPr>
          <p:nvPr>
            <p:ph type="body" sz="quarter" idx="12"/>
          </p:nvPr>
        </p:nvSpPr>
        <p:spPr>
          <a:xfrm>
            <a:off x="0" y="4600439"/>
            <a:ext cx="9144000" cy="1071699"/>
          </a:xfrm>
        </p:spPr>
        <p:txBody>
          <a:bodyPr/>
          <a:lstStyle/>
          <a:p>
            <a:r>
              <a:rPr lang="en-US" dirty="0" err="1"/>
              <a:t>Cmou</a:t>
            </a:r>
            <a:r>
              <a:rPr lang="en-US" dirty="0"/>
              <a:t> `</a:t>
            </a:r>
            <a:r>
              <a:rPr lang="en-US" dirty="0" err="1"/>
              <a:t>e`P</a:t>
            </a:r>
            <a:r>
              <a:rPr lang="en-US" dirty="0"/>
              <a:t>[</a:t>
            </a:r>
            <a:r>
              <a:rPr lang="en-US" dirty="0" err="1"/>
              <a:t>oic</a:t>
            </a:r>
            <a:r>
              <a:rPr lang="en-US" dirty="0"/>
              <a:t> </a:t>
            </a:r>
            <a:r>
              <a:rPr lang="en-US" dirty="0" err="1"/>
              <a:t>ny</a:t>
            </a:r>
            <a:r>
              <a:rPr lang="en-US" dirty="0"/>
              <a:t> </a:t>
            </a:r>
            <a:r>
              <a:rPr lang="en-US" dirty="0" err="1"/>
              <a:t>tyrou</a:t>
            </a:r>
            <a:r>
              <a:rPr lang="en-US" dirty="0"/>
              <a:t> </a:t>
            </a:r>
            <a:r>
              <a:rPr lang="en-US" dirty="0" err="1"/>
              <a:t>etryt</a:t>
            </a:r>
            <a:r>
              <a:rPr lang="en-US" dirty="0"/>
              <a:t> </a:t>
            </a:r>
            <a:r>
              <a:rPr lang="en-US" dirty="0" err="1"/>
              <a:t>hijen</a:t>
            </a:r>
            <a:r>
              <a:rPr lang="en-US" dirty="0"/>
              <a:t> `pho `</a:t>
            </a:r>
            <a:r>
              <a:rPr lang="en-US" dirty="0" err="1"/>
              <a:t>m`pkahi</a:t>
            </a:r>
            <a:r>
              <a:rPr lang="en-US" dirty="0"/>
              <a:t>@ </a:t>
            </a:r>
            <a:r>
              <a:rPr lang="en-US" dirty="0" err="1"/>
              <a:t>hwc</a:t>
            </a:r>
            <a:r>
              <a:rPr lang="en-US" dirty="0"/>
              <a:t> `</a:t>
            </a:r>
            <a:r>
              <a:rPr lang="en-US" dirty="0" err="1"/>
              <a:t>erof</a:t>
            </a:r>
            <a:r>
              <a:rPr lang="en-US" dirty="0"/>
              <a:t> `</a:t>
            </a:r>
            <a:r>
              <a:rPr lang="en-US" dirty="0" err="1"/>
              <a:t>arihou`o</a:t>
            </a:r>
            <a:r>
              <a:rPr lang="en-US" dirty="0"/>
              <a:t> [</a:t>
            </a:r>
            <a:r>
              <a:rPr lang="en-US" dirty="0" err="1"/>
              <a:t>acf</a:t>
            </a:r>
            <a:r>
              <a:rPr lang="en-US" dirty="0"/>
              <a:t> </a:t>
            </a:r>
            <a:r>
              <a:rPr lang="en-US" dirty="0" err="1"/>
              <a:t>sa</a:t>
            </a:r>
            <a:r>
              <a:rPr lang="en-US" dirty="0"/>
              <a:t> </a:t>
            </a:r>
            <a:r>
              <a:rPr lang="en-US" dirty="0" err="1"/>
              <a:t>ni`eneh</a:t>
            </a:r>
            <a:r>
              <a:rPr lang="en-US" dirty="0"/>
              <a:t>.</a:t>
            </a:r>
          </a:p>
        </p:txBody>
      </p:sp>
    </p:spTree>
    <p:extLst>
      <p:ext uri="{BB962C8B-B14F-4D97-AF65-F5344CB8AC3E}">
        <p14:creationId xmlns:p14="http://schemas.microsoft.com/office/powerpoint/2010/main" val="2324820701"/>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0" y="5702952"/>
            <a:ext cx="9144000" cy="1140217"/>
          </a:xfrm>
        </p:spPr>
        <p:txBody>
          <a:bodyPr/>
          <a:lstStyle/>
          <a:p>
            <a:pPr>
              <a:spcBef>
                <a:spcPts val="0"/>
              </a:spcBef>
            </a:pPr>
            <a:r>
              <a:rPr lang="ar-EG" dirty="0"/>
              <a:t>إسمو إبشويس ني مومي : </a:t>
            </a:r>
            <a:endParaRPr lang="en-US" dirty="0"/>
          </a:p>
          <a:p>
            <a:pPr>
              <a:spcBef>
                <a:spcPts val="0"/>
              </a:spcBef>
            </a:pPr>
            <a:r>
              <a:rPr lang="ar-EG" dirty="0"/>
              <a:t>هوس إيروف آري هوو أو تشاسف شا ني إينيه.</a:t>
            </a:r>
          </a:p>
        </p:txBody>
      </p:sp>
      <p:sp>
        <p:nvSpPr>
          <p:cNvPr id="6" name="Text Placeholder 5"/>
          <p:cNvSpPr>
            <a:spLocks noGrp="1"/>
          </p:cNvSpPr>
          <p:nvPr>
            <p:ph type="body" sz="quarter" idx="11"/>
          </p:nvPr>
        </p:nvSpPr>
        <p:spPr>
          <a:xfrm>
            <a:off x="0" y="3697357"/>
            <a:ext cx="9144000" cy="674618"/>
          </a:xfrm>
        </p:spPr>
        <p:txBody>
          <a:bodyPr/>
          <a:lstStyle/>
          <a:p>
            <a:r>
              <a:rPr lang="ar-EG" sz="3600" dirty="0"/>
              <a:t> باركي الرب أيتها الينابيع : سبحيه وزيديه علواً إلى الأبد.</a:t>
            </a:r>
          </a:p>
        </p:txBody>
      </p:sp>
      <p:sp>
        <p:nvSpPr>
          <p:cNvPr id="7" name="Text Placeholder 6"/>
          <p:cNvSpPr>
            <a:spLocks noGrp="1"/>
          </p:cNvSpPr>
          <p:nvPr>
            <p:ph type="body" sz="quarter" idx="12"/>
          </p:nvPr>
        </p:nvSpPr>
        <p:spPr>
          <a:xfrm>
            <a:off x="0" y="4440609"/>
            <a:ext cx="9144000" cy="1193709"/>
          </a:xfrm>
        </p:spPr>
        <p:txBody>
          <a:bodyPr/>
          <a:lstStyle/>
          <a:p>
            <a:pPr>
              <a:spcBef>
                <a:spcPts val="0"/>
              </a:spcBef>
            </a:pPr>
            <a:r>
              <a:rPr lang="en-US" sz="4000" dirty="0"/>
              <a:t>`</a:t>
            </a:r>
            <a:r>
              <a:rPr lang="en-US" sz="4000" dirty="0" err="1"/>
              <a:t>Cmou</a:t>
            </a:r>
            <a:r>
              <a:rPr lang="en-US" sz="4000" dirty="0"/>
              <a:t> `</a:t>
            </a:r>
            <a:r>
              <a:rPr lang="en-US" sz="4000" dirty="0" err="1"/>
              <a:t>e`P</a:t>
            </a:r>
            <a:r>
              <a:rPr lang="en-US" sz="4000" dirty="0"/>
              <a:t>[</a:t>
            </a:r>
            <a:r>
              <a:rPr lang="en-US" sz="4000" dirty="0" err="1"/>
              <a:t>oic</a:t>
            </a:r>
            <a:r>
              <a:rPr lang="en-US" sz="4000" dirty="0"/>
              <a:t> </a:t>
            </a:r>
            <a:r>
              <a:rPr lang="en-US" sz="4000" dirty="0" err="1"/>
              <a:t>nimoumi</a:t>
            </a:r>
            <a:r>
              <a:rPr lang="en-US" sz="4000" dirty="0"/>
              <a:t>@</a:t>
            </a:r>
          </a:p>
          <a:p>
            <a:pPr>
              <a:spcBef>
                <a:spcPts val="0"/>
              </a:spcBef>
            </a:pPr>
            <a:r>
              <a:rPr lang="en-US" sz="4000" dirty="0"/>
              <a:t> </a:t>
            </a:r>
            <a:r>
              <a:rPr lang="en-US" sz="4000" dirty="0" err="1"/>
              <a:t>hwc</a:t>
            </a:r>
            <a:r>
              <a:rPr lang="en-US" sz="4000" dirty="0"/>
              <a:t> `</a:t>
            </a:r>
            <a:r>
              <a:rPr lang="en-US" sz="4000" dirty="0" err="1"/>
              <a:t>erof</a:t>
            </a:r>
            <a:r>
              <a:rPr lang="en-US" sz="4000" dirty="0"/>
              <a:t> `</a:t>
            </a:r>
            <a:r>
              <a:rPr lang="en-US" sz="4000" dirty="0" err="1"/>
              <a:t>arihou`o</a:t>
            </a:r>
            <a:r>
              <a:rPr lang="en-US" sz="4000" dirty="0"/>
              <a:t> [</a:t>
            </a:r>
            <a:r>
              <a:rPr lang="en-US" sz="4000" dirty="0" err="1"/>
              <a:t>acf</a:t>
            </a:r>
            <a:r>
              <a:rPr lang="en-US" sz="4000" dirty="0"/>
              <a:t> </a:t>
            </a:r>
            <a:r>
              <a:rPr lang="en-US" sz="4000" dirty="0" err="1"/>
              <a:t>sa</a:t>
            </a:r>
            <a:r>
              <a:rPr lang="en-US" sz="4000" dirty="0"/>
              <a:t> </a:t>
            </a:r>
            <a:r>
              <a:rPr lang="en-US" sz="4000" dirty="0" err="1"/>
              <a:t>ni`eneh</a:t>
            </a:r>
            <a:r>
              <a:rPr lang="en-US" sz="4000" dirty="0"/>
              <a:t>.</a:t>
            </a:r>
          </a:p>
        </p:txBody>
      </p:sp>
    </p:spTree>
    <p:extLst>
      <p:ext uri="{BB962C8B-B14F-4D97-AF65-F5344CB8AC3E}">
        <p14:creationId xmlns:p14="http://schemas.microsoft.com/office/powerpoint/2010/main" val="785537662"/>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0" y="5620632"/>
            <a:ext cx="9144000" cy="1222537"/>
          </a:xfrm>
        </p:spPr>
        <p:txBody>
          <a:bodyPr/>
          <a:lstStyle/>
          <a:p>
            <a:pPr>
              <a:spcBef>
                <a:spcPts val="0"/>
              </a:spcBef>
            </a:pPr>
            <a:r>
              <a:rPr lang="ar-EG" dirty="0"/>
              <a:t>إسمو إبشويس ني آما يو نيم ني يا رو أوو : </a:t>
            </a:r>
            <a:endParaRPr lang="en-US" dirty="0"/>
          </a:p>
          <a:p>
            <a:pPr>
              <a:spcBef>
                <a:spcPts val="0"/>
              </a:spcBef>
            </a:pPr>
            <a:r>
              <a:rPr lang="ar-EG" dirty="0"/>
              <a:t>هوس إيروف آري هوو أو تشاسف شا ني إينيه.</a:t>
            </a:r>
          </a:p>
        </p:txBody>
      </p:sp>
      <p:sp>
        <p:nvSpPr>
          <p:cNvPr id="3" name="Text Placeholder 2"/>
          <p:cNvSpPr>
            <a:spLocks noGrp="1"/>
          </p:cNvSpPr>
          <p:nvPr>
            <p:ph type="body" sz="quarter" idx="11"/>
          </p:nvPr>
        </p:nvSpPr>
        <p:spPr>
          <a:xfrm>
            <a:off x="0" y="3697357"/>
            <a:ext cx="9144000" cy="688906"/>
          </a:xfrm>
        </p:spPr>
        <p:txBody>
          <a:bodyPr/>
          <a:lstStyle/>
          <a:p>
            <a:r>
              <a:rPr lang="ar-EG" sz="3300" dirty="0"/>
              <a:t>باركي الرب أيتها البحار والأنهار : سبحيه وزيديه علواً إلى الأبد.</a:t>
            </a:r>
          </a:p>
        </p:txBody>
      </p:sp>
      <p:sp>
        <p:nvSpPr>
          <p:cNvPr id="4" name="Text Placeholder 3"/>
          <p:cNvSpPr>
            <a:spLocks noGrp="1"/>
          </p:cNvSpPr>
          <p:nvPr>
            <p:ph type="body" sz="quarter" idx="12"/>
          </p:nvPr>
        </p:nvSpPr>
        <p:spPr>
          <a:xfrm>
            <a:off x="0" y="4386263"/>
            <a:ext cx="9144000" cy="1234369"/>
          </a:xfrm>
        </p:spPr>
        <p:txBody>
          <a:bodyPr/>
          <a:lstStyle/>
          <a:p>
            <a:r>
              <a:rPr lang="pt-BR" sz="4000" dirty="0"/>
              <a:t>Cmou `e`P[oic ni`amaiou nem niiarwou@ hwc `erof `arihou`o [acf sa ni`eneh.</a:t>
            </a:r>
            <a:endParaRPr lang="en-US" sz="4000" dirty="0"/>
          </a:p>
        </p:txBody>
      </p:sp>
    </p:spTree>
    <p:extLst>
      <p:ext uri="{BB962C8B-B14F-4D97-AF65-F5344CB8AC3E}">
        <p14:creationId xmlns:p14="http://schemas.microsoft.com/office/powerpoint/2010/main" val="32293403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8339705-12C4-42AF-A0E9-CFAFE1F43AA7}"/>
              </a:ext>
            </a:extLst>
          </p:cNvPr>
          <p:cNvSpPr>
            <a:spLocks noGrp="1"/>
          </p:cNvSpPr>
          <p:nvPr>
            <p:ph type="title"/>
          </p:nvPr>
        </p:nvSpPr>
        <p:spPr/>
        <p:txBody>
          <a:bodyPr/>
          <a:lstStyle/>
          <a:p>
            <a:endParaRPr lang="en-GB"/>
          </a:p>
        </p:txBody>
      </p:sp>
      <p:sp>
        <p:nvSpPr>
          <p:cNvPr id="2" name="Text Placeholder 1"/>
          <p:cNvSpPr>
            <a:spLocks noGrp="1"/>
          </p:cNvSpPr>
          <p:nvPr>
            <p:ph type="body" sz="quarter" idx="10"/>
          </p:nvPr>
        </p:nvSpPr>
        <p:spPr/>
        <p:txBody>
          <a:bodyPr/>
          <a:lstStyle/>
          <a:p>
            <a:r>
              <a:rPr lang="ar-EG" sz="3600" dirty="0"/>
              <a:t>ايسوريم ام افريتي ان اواسوؤو اافتاكو: كوتي انسا بيك ڤوك چى نيك انتولي امبي ايربو اڤش: ذوكصاصي</a:t>
            </a:r>
            <a:r>
              <a:rPr lang="en-US" sz="3600" dirty="0"/>
              <a:t>…..</a:t>
            </a:r>
            <a:endParaRPr lang="ar-EG" sz="3600" dirty="0"/>
          </a:p>
        </p:txBody>
      </p:sp>
      <p:sp>
        <p:nvSpPr>
          <p:cNvPr id="3" name="Text Placeholder 2"/>
          <p:cNvSpPr>
            <a:spLocks noGrp="1"/>
          </p:cNvSpPr>
          <p:nvPr>
            <p:ph type="body" sz="quarter" idx="11"/>
          </p:nvPr>
        </p:nvSpPr>
        <p:spPr/>
        <p:txBody>
          <a:bodyPr/>
          <a:lstStyle/>
          <a:p>
            <a:r>
              <a:rPr lang="ar-EG" sz="3200" dirty="0"/>
              <a:t>ضللت مثل الخروف الضال فاطلب عبدك فإني لوصاياك لم أنس: المجد لك يا مُحب البشر</a:t>
            </a:r>
          </a:p>
          <a:p>
            <a:endParaRPr lang="en-US" sz="3200" dirty="0"/>
          </a:p>
        </p:txBody>
      </p:sp>
      <p:sp>
        <p:nvSpPr>
          <p:cNvPr id="4" name="Text Placeholder 3"/>
          <p:cNvSpPr>
            <a:spLocks noGrp="1"/>
          </p:cNvSpPr>
          <p:nvPr>
            <p:ph type="body" sz="quarter" idx="12"/>
          </p:nvPr>
        </p:nvSpPr>
        <p:spPr/>
        <p:txBody>
          <a:bodyPr anchor="ctr"/>
          <a:lstStyle/>
          <a:p>
            <a:r>
              <a:rPr lang="en-US" sz="3200" dirty="0" err="1"/>
              <a:t>Aicwrem</a:t>
            </a:r>
            <a:r>
              <a:rPr lang="en-US" sz="3200" dirty="0"/>
              <a:t> `</a:t>
            </a:r>
            <a:r>
              <a:rPr lang="en-US" sz="3200" dirty="0" err="1"/>
              <a:t>m`vry</a:t>
            </a:r>
            <a:r>
              <a:rPr lang="en-US" sz="3200" dirty="0"/>
              <a:t>] `</a:t>
            </a:r>
            <a:r>
              <a:rPr lang="en-US" sz="3200" dirty="0" err="1"/>
              <a:t>nou`ecwou</a:t>
            </a:r>
            <a:r>
              <a:rPr lang="en-US" sz="3200" dirty="0"/>
              <a:t> `</a:t>
            </a:r>
            <a:r>
              <a:rPr lang="en-US" sz="3200" dirty="0" err="1"/>
              <a:t>eaftako</a:t>
            </a:r>
            <a:r>
              <a:rPr lang="en-US" sz="3200" dirty="0"/>
              <a:t>@ kw] `</a:t>
            </a:r>
            <a:r>
              <a:rPr lang="en-US" sz="3200" dirty="0" err="1"/>
              <a:t>nca</a:t>
            </a:r>
            <a:r>
              <a:rPr lang="en-US" sz="3200" dirty="0"/>
              <a:t> </a:t>
            </a:r>
            <a:r>
              <a:rPr lang="en-US" sz="3200" dirty="0" err="1"/>
              <a:t>pekbwk</a:t>
            </a:r>
            <a:r>
              <a:rPr lang="en-US" sz="3200" dirty="0"/>
              <a:t> je </a:t>
            </a:r>
            <a:r>
              <a:rPr lang="en-US" sz="3200" dirty="0" err="1"/>
              <a:t>nekentoly</a:t>
            </a:r>
            <a:r>
              <a:rPr lang="en-US" sz="3200" dirty="0"/>
              <a:t> `</a:t>
            </a:r>
            <a:r>
              <a:rPr lang="en-US" sz="3200" dirty="0" err="1"/>
              <a:t>mpierpouwbs</a:t>
            </a:r>
            <a:r>
              <a:rPr lang="en-US" sz="3200" dirty="0"/>
              <a:t>. Doxa ci </a:t>
            </a:r>
            <a:r>
              <a:rPr lang="en-US" sz="3200" dirty="0" err="1"/>
              <a:t>Vilan</a:t>
            </a:r>
            <a:r>
              <a:rPr lang="en-US" sz="3200" dirty="0"/>
              <a:t>`;</a:t>
            </a:r>
            <a:r>
              <a:rPr lang="en-US" sz="3200" dirty="0" err="1"/>
              <a:t>rwpe</a:t>
            </a:r>
            <a:r>
              <a:rPr lang="en-US" sz="3200" dirty="0"/>
              <a:t>.</a:t>
            </a:r>
          </a:p>
        </p:txBody>
      </p:sp>
    </p:spTree>
    <p:extLst>
      <p:ext uri="{BB962C8B-B14F-4D97-AF65-F5344CB8AC3E}">
        <p14:creationId xmlns:p14="http://schemas.microsoft.com/office/powerpoint/2010/main" val="812257380"/>
      </p:ext>
    </p:extLst>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ar-EG" sz="3200" dirty="0"/>
              <a:t>إسمو إبشويس ني كيتوس نيم إن كاي نيفين إتكيم خين نيمو أوو : هوس إيروف آري هوو أو تشاسف شا ني إينيه.</a:t>
            </a:r>
          </a:p>
        </p:txBody>
      </p:sp>
      <p:sp>
        <p:nvSpPr>
          <p:cNvPr id="6" name="Text Placeholder 5"/>
          <p:cNvSpPr>
            <a:spLocks noGrp="1"/>
          </p:cNvSpPr>
          <p:nvPr>
            <p:ph type="body" sz="quarter" idx="11"/>
          </p:nvPr>
        </p:nvSpPr>
        <p:spPr/>
        <p:txBody>
          <a:bodyPr/>
          <a:lstStyle/>
          <a:p>
            <a:r>
              <a:rPr lang="ar-EG" sz="3200" dirty="0"/>
              <a:t>باركي الرب أيتها الحيتان وجميع ما يتحرك في المياه : سبحيه وزيديه علواً إلى الأبد.</a:t>
            </a:r>
          </a:p>
        </p:txBody>
      </p:sp>
      <p:sp>
        <p:nvSpPr>
          <p:cNvPr id="7" name="Text Placeholder 6"/>
          <p:cNvSpPr>
            <a:spLocks noGrp="1"/>
          </p:cNvSpPr>
          <p:nvPr>
            <p:ph type="body" sz="quarter" idx="12"/>
          </p:nvPr>
        </p:nvSpPr>
        <p:spPr>
          <a:xfrm>
            <a:off x="0" y="4682160"/>
            <a:ext cx="9144000" cy="945953"/>
          </a:xfrm>
        </p:spPr>
        <p:txBody>
          <a:bodyPr/>
          <a:lstStyle/>
          <a:p>
            <a:r>
              <a:rPr lang="en-US" dirty="0"/>
              <a:t>`</a:t>
            </a:r>
            <a:r>
              <a:rPr lang="en-US" dirty="0" err="1"/>
              <a:t>Cmou</a:t>
            </a:r>
            <a:r>
              <a:rPr lang="en-US" dirty="0"/>
              <a:t> `</a:t>
            </a:r>
            <a:r>
              <a:rPr lang="en-US" dirty="0" err="1"/>
              <a:t>e`P</a:t>
            </a:r>
            <a:r>
              <a:rPr lang="en-US" dirty="0"/>
              <a:t>[</a:t>
            </a:r>
            <a:r>
              <a:rPr lang="en-US" dirty="0" err="1"/>
              <a:t>oic</a:t>
            </a:r>
            <a:r>
              <a:rPr lang="en-US" dirty="0"/>
              <a:t> </a:t>
            </a:r>
            <a:r>
              <a:rPr lang="en-US" dirty="0" err="1"/>
              <a:t>nikytoc</a:t>
            </a:r>
            <a:r>
              <a:rPr lang="en-US" dirty="0"/>
              <a:t> </a:t>
            </a:r>
            <a:r>
              <a:rPr lang="en-US" dirty="0" err="1"/>
              <a:t>nem</a:t>
            </a:r>
            <a:r>
              <a:rPr lang="en-US" dirty="0"/>
              <a:t> </a:t>
            </a:r>
            <a:r>
              <a:rPr lang="en-US" dirty="0" err="1"/>
              <a:t>en,ai</a:t>
            </a:r>
            <a:r>
              <a:rPr lang="en-US" dirty="0"/>
              <a:t> </a:t>
            </a:r>
            <a:r>
              <a:rPr lang="en-US" dirty="0" err="1"/>
              <a:t>niben</a:t>
            </a:r>
            <a:r>
              <a:rPr lang="en-US" dirty="0"/>
              <a:t> </a:t>
            </a:r>
            <a:r>
              <a:rPr lang="en-US" dirty="0" err="1"/>
              <a:t>etkim</a:t>
            </a:r>
            <a:r>
              <a:rPr lang="en-US" dirty="0"/>
              <a:t> </a:t>
            </a:r>
            <a:r>
              <a:rPr lang="en-US" dirty="0" err="1"/>
              <a:t>qen</a:t>
            </a:r>
            <a:r>
              <a:rPr lang="en-US" dirty="0"/>
              <a:t> </a:t>
            </a:r>
            <a:r>
              <a:rPr lang="en-US" dirty="0" err="1"/>
              <a:t>nimwou</a:t>
            </a:r>
            <a:r>
              <a:rPr lang="en-US" dirty="0"/>
              <a:t>@ </a:t>
            </a:r>
            <a:r>
              <a:rPr lang="en-US" dirty="0" err="1"/>
              <a:t>hwc</a:t>
            </a:r>
            <a:r>
              <a:rPr lang="en-US" dirty="0"/>
              <a:t> `</a:t>
            </a:r>
            <a:r>
              <a:rPr lang="en-US" dirty="0" err="1"/>
              <a:t>erof</a:t>
            </a:r>
            <a:r>
              <a:rPr lang="en-US" dirty="0"/>
              <a:t> `</a:t>
            </a:r>
            <a:r>
              <a:rPr lang="en-US" dirty="0" err="1"/>
              <a:t>arihou`o</a:t>
            </a:r>
            <a:r>
              <a:rPr lang="en-US" dirty="0"/>
              <a:t> [</a:t>
            </a:r>
            <a:r>
              <a:rPr lang="en-US" dirty="0" err="1"/>
              <a:t>acf</a:t>
            </a:r>
            <a:r>
              <a:rPr lang="en-US" dirty="0"/>
              <a:t> </a:t>
            </a:r>
            <a:r>
              <a:rPr lang="en-US" dirty="0" err="1"/>
              <a:t>sa</a:t>
            </a:r>
            <a:r>
              <a:rPr lang="en-US" dirty="0"/>
              <a:t> </a:t>
            </a:r>
            <a:r>
              <a:rPr lang="en-US" dirty="0" err="1"/>
              <a:t>ni`eneh</a:t>
            </a:r>
            <a:r>
              <a:rPr lang="en-US" dirty="0"/>
              <a:t>.</a:t>
            </a:r>
          </a:p>
        </p:txBody>
      </p:sp>
    </p:spTree>
    <p:extLst>
      <p:ext uri="{BB962C8B-B14F-4D97-AF65-F5344CB8AC3E}">
        <p14:creationId xmlns:p14="http://schemas.microsoft.com/office/powerpoint/2010/main" val="3425766261"/>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0" y="5549194"/>
            <a:ext cx="9144000" cy="1293975"/>
          </a:xfrm>
        </p:spPr>
        <p:txBody>
          <a:bodyPr/>
          <a:lstStyle/>
          <a:p>
            <a:pPr>
              <a:spcBef>
                <a:spcPts val="0"/>
              </a:spcBef>
            </a:pPr>
            <a:r>
              <a:rPr lang="ar-EG" dirty="0"/>
              <a:t>إسمو إبشويس ني هالاتي تيرو إنتيه إتفيه : </a:t>
            </a:r>
            <a:endParaRPr lang="en-US" dirty="0"/>
          </a:p>
          <a:p>
            <a:pPr>
              <a:spcBef>
                <a:spcPts val="0"/>
              </a:spcBef>
            </a:pPr>
            <a:r>
              <a:rPr lang="ar-EG" dirty="0"/>
              <a:t>هوس إيروف آري هوو أو تشاسف شا ني إينيه.</a:t>
            </a:r>
          </a:p>
        </p:txBody>
      </p:sp>
      <p:sp>
        <p:nvSpPr>
          <p:cNvPr id="6" name="Text Placeholder 5"/>
          <p:cNvSpPr>
            <a:spLocks noGrp="1"/>
          </p:cNvSpPr>
          <p:nvPr>
            <p:ph type="body" sz="quarter" idx="11"/>
          </p:nvPr>
        </p:nvSpPr>
        <p:spPr>
          <a:xfrm>
            <a:off x="0" y="3697357"/>
            <a:ext cx="9144000" cy="617468"/>
          </a:xfrm>
        </p:spPr>
        <p:txBody>
          <a:bodyPr/>
          <a:lstStyle/>
          <a:p>
            <a:r>
              <a:rPr lang="ar-EG" sz="3300" dirty="0"/>
              <a:t>باركي الرب يا جميع طيور السماء : سبحيه وزيديه علواً إلى الأبد.</a:t>
            </a:r>
          </a:p>
        </p:txBody>
      </p:sp>
      <p:sp>
        <p:nvSpPr>
          <p:cNvPr id="7" name="Text Placeholder 6"/>
          <p:cNvSpPr>
            <a:spLocks noGrp="1"/>
          </p:cNvSpPr>
          <p:nvPr>
            <p:ph type="body" sz="quarter" idx="12"/>
          </p:nvPr>
        </p:nvSpPr>
        <p:spPr>
          <a:xfrm>
            <a:off x="0" y="4314825"/>
            <a:ext cx="9144000" cy="1234369"/>
          </a:xfrm>
        </p:spPr>
        <p:txBody>
          <a:bodyPr/>
          <a:lstStyle/>
          <a:p>
            <a:r>
              <a:rPr lang="en-US" sz="4000" dirty="0" err="1"/>
              <a:t>Cmou</a:t>
            </a:r>
            <a:r>
              <a:rPr lang="en-US" sz="4000" dirty="0"/>
              <a:t> `</a:t>
            </a:r>
            <a:r>
              <a:rPr lang="en-US" sz="4000" dirty="0" err="1"/>
              <a:t>e`P</a:t>
            </a:r>
            <a:r>
              <a:rPr lang="en-US" sz="4000" dirty="0"/>
              <a:t>[</a:t>
            </a:r>
            <a:r>
              <a:rPr lang="en-US" sz="4000" dirty="0" err="1"/>
              <a:t>oic</a:t>
            </a:r>
            <a:r>
              <a:rPr lang="en-US" sz="4000" dirty="0"/>
              <a:t> </a:t>
            </a:r>
            <a:r>
              <a:rPr lang="en-US" sz="4000" dirty="0" err="1"/>
              <a:t>nihala</a:t>
            </a:r>
            <a:r>
              <a:rPr lang="en-US" sz="4000" dirty="0"/>
              <a:t>] </a:t>
            </a:r>
            <a:r>
              <a:rPr lang="en-US" sz="4000" dirty="0" err="1"/>
              <a:t>tyrou</a:t>
            </a:r>
            <a:r>
              <a:rPr lang="en-US" sz="4000" dirty="0"/>
              <a:t> `</a:t>
            </a:r>
            <a:r>
              <a:rPr lang="en-US" sz="4000" dirty="0" err="1"/>
              <a:t>nte</a:t>
            </a:r>
            <a:r>
              <a:rPr lang="en-US" sz="4000" dirty="0"/>
              <a:t> `</a:t>
            </a:r>
            <a:r>
              <a:rPr lang="en-US" sz="4000" dirty="0" err="1"/>
              <a:t>tve</a:t>
            </a:r>
            <a:r>
              <a:rPr lang="en-US" sz="4000" dirty="0"/>
              <a:t>@ </a:t>
            </a:r>
            <a:r>
              <a:rPr lang="en-US" sz="4000" dirty="0" err="1"/>
              <a:t>hwc</a:t>
            </a:r>
            <a:r>
              <a:rPr lang="en-US" sz="4000" dirty="0"/>
              <a:t> `</a:t>
            </a:r>
            <a:r>
              <a:rPr lang="en-US" sz="4000" dirty="0" err="1"/>
              <a:t>erof</a:t>
            </a:r>
            <a:r>
              <a:rPr lang="en-US" sz="4000" dirty="0"/>
              <a:t> `</a:t>
            </a:r>
            <a:r>
              <a:rPr lang="en-US" sz="4000" dirty="0" err="1"/>
              <a:t>arihou`o</a:t>
            </a:r>
            <a:r>
              <a:rPr lang="en-US" sz="4000" dirty="0"/>
              <a:t> [</a:t>
            </a:r>
            <a:r>
              <a:rPr lang="en-US" sz="4000" dirty="0" err="1"/>
              <a:t>acf</a:t>
            </a:r>
            <a:r>
              <a:rPr lang="en-US" sz="4000" dirty="0"/>
              <a:t> </a:t>
            </a:r>
            <a:r>
              <a:rPr lang="en-US" sz="4000" dirty="0" err="1"/>
              <a:t>sa</a:t>
            </a:r>
            <a:r>
              <a:rPr lang="en-US" sz="4000" dirty="0"/>
              <a:t> </a:t>
            </a:r>
            <a:r>
              <a:rPr lang="en-US" sz="4000" dirty="0" err="1"/>
              <a:t>ni`eneh</a:t>
            </a:r>
            <a:r>
              <a:rPr lang="en-US" sz="4000" dirty="0"/>
              <a:t>.</a:t>
            </a:r>
          </a:p>
        </p:txBody>
      </p:sp>
    </p:spTree>
    <p:extLst>
      <p:ext uri="{BB962C8B-B14F-4D97-AF65-F5344CB8AC3E}">
        <p14:creationId xmlns:p14="http://schemas.microsoft.com/office/powerpoint/2010/main" val="3215998661"/>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ar-EG" dirty="0"/>
              <a:t>إسمو ابشويس ني ثيريون نيم ني تيف نو أوي تيرو : هوس إيروف آري هوو أو تشاسف شا ني إينيه.</a:t>
            </a:r>
          </a:p>
        </p:txBody>
      </p:sp>
      <p:sp>
        <p:nvSpPr>
          <p:cNvPr id="3" name="Text Placeholder 2"/>
          <p:cNvSpPr>
            <a:spLocks noGrp="1"/>
          </p:cNvSpPr>
          <p:nvPr>
            <p:ph type="body" sz="quarter" idx="11"/>
          </p:nvPr>
        </p:nvSpPr>
        <p:spPr>
          <a:xfrm>
            <a:off x="0" y="3697357"/>
            <a:ext cx="9144000" cy="660331"/>
          </a:xfrm>
        </p:spPr>
        <p:txBody>
          <a:bodyPr/>
          <a:lstStyle/>
          <a:p>
            <a:r>
              <a:rPr lang="ar-EG" sz="3000" dirty="0"/>
              <a:t>باركي الرب أيتها الوحوش وكل البهائم : سبحيه وزيديه علواً إلى الأبد.</a:t>
            </a:r>
          </a:p>
        </p:txBody>
      </p:sp>
      <p:sp>
        <p:nvSpPr>
          <p:cNvPr id="4" name="Text Placeholder 3"/>
          <p:cNvSpPr>
            <a:spLocks noGrp="1"/>
          </p:cNvSpPr>
          <p:nvPr>
            <p:ph type="body" sz="quarter" idx="12"/>
          </p:nvPr>
        </p:nvSpPr>
        <p:spPr>
          <a:xfrm>
            <a:off x="0" y="4357688"/>
            <a:ext cx="9144000" cy="1234369"/>
          </a:xfrm>
        </p:spPr>
        <p:txBody>
          <a:bodyPr/>
          <a:lstStyle/>
          <a:p>
            <a:r>
              <a:rPr lang="en-US" sz="4000" dirty="0"/>
              <a:t>`</a:t>
            </a:r>
            <a:r>
              <a:rPr lang="en-US" sz="4000" dirty="0" err="1"/>
              <a:t>Cmou</a:t>
            </a:r>
            <a:r>
              <a:rPr lang="en-US" sz="4000" dirty="0"/>
              <a:t> `</a:t>
            </a:r>
            <a:r>
              <a:rPr lang="en-US" sz="4000" dirty="0" err="1"/>
              <a:t>e`P</a:t>
            </a:r>
            <a:r>
              <a:rPr lang="en-US" sz="4000" dirty="0"/>
              <a:t>[</a:t>
            </a:r>
            <a:r>
              <a:rPr lang="en-US" sz="4000" dirty="0" err="1"/>
              <a:t>oic</a:t>
            </a:r>
            <a:r>
              <a:rPr lang="en-US" sz="4000" dirty="0"/>
              <a:t> </a:t>
            </a:r>
            <a:r>
              <a:rPr lang="en-US" sz="4000" dirty="0" err="1"/>
              <a:t>ni;yrion</a:t>
            </a:r>
            <a:r>
              <a:rPr lang="en-US" sz="4000" dirty="0"/>
              <a:t> </a:t>
            </a:r>
            <a:r>
              <a:rPr lang="en-US" sz="4000" dirty="0" err="1"/>
              <a:t>nem</a:t>
            </a:r>
            <a:r>
              <a:rPr lang="en-US" sz="4000" dirty="0"/>
              <a:t> </a:t>
            </a:r>
            <a:r>
              <a:rPr lang="en-US" sz="4000" dirty="0" err="1"/>
              <a:t>nitebnwou`i</a:t>
            </a:r>
            <a:r>
              <a:rPr lang="en-US" sz="4000" dirty="0"/>
              <a:t> </a:t>
            </a:r>
            <a:r>
              <a:rPr lang="en-US" sz="4000" dirty="0" err="1"/>
              <a:t>tyrou</a:t>
            </a:r>
            <a:r>
              <a:rPr lang="en-US" sz="4000" dirty="0"/>
              <a:t>@ </a:t>
            </a:r>
            <a:r>
              <a:rPr lang="en-US" sz="4000" dirty="0" err="1"/>
              <a:t>hwc</a:t>
            </a:r>
            <a:r>
              <a:rPr lang="en-US" sz="4000" dirty="0"/>
              <a:t> `</a:t>
            </a:r>
            <a:r>
              <a:rPr lang="en-US" sz="4000" dirty="0" err="1"/>
              <a:t>erof</a:t>
            </a:r>
            <a:r>
              <a:rPr lang="en-US" sz="4000" dirty="0"/>
              <a:t> `</a:t>
            </a:r>
            <a:r>
              <a:rPr lang="en-US" sz="4000" dirty="0" err="1"/>
              <a:t>arihou`o</a:t>
            </a:r>
            <a:r>
              <a:rPr lang="en-US" sz="4000" dirty="0"/>
              <a:t> [</a:t>
            </a:r>
            <a:r>
              <a:rPr lang="en-US" sz="4000" dirty="0" err="1"/>
              <a:t>acf</a:t>
            </a:r>
            <a:r>
              <a:rPr lang="en-US" sz="4000" dirty="0"/>
              <a:t> </a:t>
            </a:r>
            <a:r>
              <a:rPr lang="en-US" sz="4000" dirty="0" err="1"/>
              <a:t>sa</a:t>
            </a:r>
            <a:r>
              <a:rPr lang="en-US" sz="4000" dirty="0"/>
              <a:t> </a:t>
            </a:r>
            <a:r>
              <a:rPr lang="en-US" sz="4000" dirty="0" err="1"/>
              <a:t>ni`eneh</a:t>
            </a:r>
            <a:r>
              <a:rPr lang="en-US" sz="4000" dirty="0"/>
              <a:t>.</a:t>
            </a:r>
          </a:p>
        </p:txBody>
      </p:sp>
    </p:spTree>
    <p:extLst>
      <p:ext uri="{BB962C8B-B14F-4D97-AF65-F5344CB8AC3E}">
        <p14:creationId xmlns:p14="http://schemas.microsoft.com/office/powerpoint/2010/main" val="2704579938"/>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ar-EG" sz="3600" dirty="0"/>
              <a:t>إسمو إبشويس نى شيري إنتيه ني رومي أوو أوشت إم إبشويس : هوس إيروف آري هوو أو تشاسف شا ني إينيه.</a:t>
            </a:r>
          </a:p>
        </p:txBody>
      </p:sp>
      <p:sp>
        <p:nvSpPr>
          <p:cNvPr id="6" name="Text Placeholder 5"/>
          <p:cNvSpPr>
            <a:spLocks noGrp="1"/>
          </p:cNvSpPr>
          <p:nvPr>
            <p:ph type="body" sz="quarter" idx="11"/>
          </p:nvPr>
        </p:nvSpPr>
        <p:spPr>
          <a:xfrm>
            <a:off x="0" y="3697357"/>
            <a:ext cx="9144000" cy="631756"/>
          </a:xfrm>
        </p:spPr>
        <p:txBody>
          <a:bodyPr/>
          <a:lstStyle/>
          <a:p>
            <a:r>
              <a:rPr lang="ar-EG" sz="3000" dirty="0"/>
              <a:t>باركوا الرب يا بني البشر واسجدوا للرب : سبحوه وزيدوه علواً إلى الأبد.</a:t>
            </a:r>
          </a:p>
        </p:txBody>
      </p:sp>
      <p:sp>
        <p:nvSpPr>
          <p:cNvPr id="7" name="Text Placeholder 6"/>
          <p:cNvSpPr>
            <a:spLocks noGrp="1"/>
          </p:cNvSpPr>
          <p:nvPr>
            <p:ph type="body" sz="quarter" idx="12"/>
          </p:nvPr>
        </p:nvSpPr>
        <p:spPr>
          <a:xfrm>
            <a:off x="0" y="4467845"/>
            <a:ext cx="9144000" cy="1234369"/>
          </a:xfrm>
        </p:spPr>
        <p:txBody>
          <a:bodyPr/>
          <a:lstStyle/>
          <a:p>
            <a:r>
              <a:rPr lang="en-US" sz="3600" dirty="0" err="1"/>
              <a:t>Cmou</a:t>
            </a:r>
            <a:r>
              <a:rPr lang="en-US" sz="3600" dirty="0"/>
              <a:t> `</a:t>
            </a:r>
            <a:r>
              <a:rPr lang="en-US" sz="3600" dirty="0" err="1"/>
              <a:t>e`P</a:t>
            </a:r>
            <a:r>
              <a:rPr lang="en-US" sz="3600" dirty="0"/>
              <a:t>[</a:t>
            </a:r>
            <a:r>
              <a:rPr lang="en-US" sz="3600" dirty="0" err="1"/>
              <a:t>oic</a:t>
            </a:r>
            <a:r>
              <a:rPr lang="en-US" sz="3600" dirty="0"/>
              <a:t> </a:t>
            </a:r>
            <a:r>
              <a:rPr lang="en-US" sz="3600" dirty="0" err="1"/>
              <a:t>nisyri</a:t>
            </a:r>
            <a:r>
              <a:rPr lang="en-US" sz="3600" dirty="0"/>
              <a:t> `</a:t>
            </a:r>
            <a:r>
              <a:rPr lang="en-US" sz="3600" dirty="0" err="1"/>
              <a:t>nte</a:t>
            </a:r>
            <a:r>
              <a:rPr lang="en-US" sz="3600" dirty="0"/>
              <a:t> </a:t>
            </a:r>
            <a:r>
              <a:rPr lang="en-US" sz="3600" dirty="0" err="1"/>
              <a:t>nirwmi</a:t>
            </a:r>
            <a:r>
              <a:rPr lang="en-US" sz="3600" dirty="0"/>
              <a:t>@ </a:t>
            </a:r>
            <a:r>
              <a:rPr lang="en-US" sz="3600" dirty="0" err="1"/>
              <a:t>ouwst</a:t>
            </a:r>
            <a:r>
              <a:rPr lang="en-US" sz="3600" dirty="0"/>
              <a:t> `</a:t>
            </a:r>
            <a:r>
              <a:rPr lang="en-US" sz="3600" dirty="0" err="1"/>
              <a:t>m`P</a:t>
            </a:r>
            <a:r>
              <a:rPr lang="en-US" sz="3600" dirty="0"/>
              <a:t>[</a:t>
            </a:r>
            <a:r>
              <a:rPr lang="en-US" sz="3600" dirty="0" err="1"/>
              <a:t>oic</a:t>
            </a:r>
            <a:r>
              <a:rPr lang="en-US" sz="3600" dirty="0"/>
              <a:t>@ </a:t>
            </a:r>
            <a:r>
              <a:rPr lang="en-US" sz="3600" dirty="0" err="1"/>
              <a:t>hwc</a:t>
            </a:r>
            <a:r>
              <a:rPr lang="en-US" sz="3600" dirty="0"/>
              <a:t> `</a:t>
            </a:r>
            <a:r>
              <a:rPr lang="en-US" sz="3600" dirty="0" err="1"/>
              <a:t>erof</a:t>
            </a:r>
            <a:r>
              <a:rPr lang="en-US" sz="3600" dirty="0"/>
              <a:t> `</a:t>
            </a:r>
            <a:r>
              <a:rPr lang="en-US" sz="3600" dirty="0" err="1"/>
              <a:t>arihou`o</a:t>
            </a:r>
            <a:r>
              <a:rPr lang="en-US" sz="3600" dirty="0"/>
              <a:t> [</a:t>
            </a:r>
            <a:r>
              <a:rPr lang="en-US" sz="3600" dirty="0" err="1"/>
              <a:t>acf</a:t>
            </a:r>
            <a:r>
              <a:rPr lang="en-US" sz="3600" dirty="0"/>
              <a:t> </a:t>
            </a:r>
            <a:r>
              <a:rPr lang="en-US" sz="3600" dirty="0" err="1"/>
              <a:t>sa</a:t>
            </a:r>
            <a:r>
              <a:rPr lang="en-US" sz="3600" dirty="0"/>
              <a:t> </a:t>
            </a:r>
            <a:r>
              <a:rPr lang="en-US" sz="3600" dirty="0" err="1"/>
              <a:t>ni`eneh</a:t>
            </a:r>
            <a:r>
              <a:rPr lang="en-US" sz="3600" dirty="0"/>
              <a:t>.</a:t>
            </a:r>
          </a:p>
        </p:txBody>
      </p:sp>
    </p:spTree>
    <p:extLst>
      <p:ext uri="{BB962C8B-B14F-4D97-AF65-F5344CB8AC3E}">
        <p14:creationId xmlns:p14="http://schemas.microsoft.com/office/powerpoint/2010/main" val="2854585648"/>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0" y="5621200"/>
            <a:ext cx="9144000" cy="1221969"/>
          </a:xfrm>
        </p:spPr>
        <p:txBody>
          <a:bodyPr/>
          <a:lstStyle/>
          <a:p>
            <a:pPr>
              <a:spcBef>
                <a:spcPts val="0"/>
              </a:spcBef>
            </a:pPr>
            <a:r>
              <a:rPr lang="ar-EG" dirty="0"/>
              <a:t>إسمو إبشويس بي إسرائيل : </a:t>
            </a:r>
            <a:endParaRPr lang="en-US" dirty="0"/>
          </a:p>
          <a:p>
            <a:pPr>
              <a:spcBef>
                <a:spcPts val="0"/>
              </a:spcBef>
            </a:pPr>
            <a:r>
              <a:rPr lang="ar-EG" dirty="0"/>
              <a:t>هوس إيروف آري هوو أو تشاسف شا ني إينيه.</a:t>
            </a:r>
          </a:p>
        </p:txBody>
      </p:sp>
      <p:sp>
        <p:nvSpPr>
          <p:cNvPr id="6" name="Text Placeholder 5"/>
          <p:cNvSpPr>
            <a:spLocks noGrp="1"/>
          </p:cNvSpPr>
          <p:nvPr>
            <p:ph type="body" sz="quarter" idx="11"/>
          </p:nvPr>
        </p:nvSpPr>
        <p:spPr/>
        <p:txBody>
          <a:bodyPr/>
          <a:lstStyle/>
          <a:p>
            <a:r>
              <a:rPr lang="ar-EG" dirty="0"/>
              <a:t>بارك الرب يا إسرائيل : سبحه وزده علواً إلى الأبد.</a:t>
            </a:r>
          </a:p>
        </p:txBody>
      </p:sp>
      <p:sp>
        <p:nvSpPr>
          <p:cNvPr id="7" name="Text Placeholder 6"/>
          <p:cNvSpPr>
            <a:spLocks noGrp="1"/>
          </p:cNvSpPr>
          <p:nvPr>
            <p:ph type="body" sz="quarter" idx="12"/>
          </p:nvPr>
        </p:nvSpPr>
        <p:spPr>
          <a:xfrm>
            <a:off x="0" y="4386831"/>
            <a:ext cx="9144000" cy="1234369"/>
          </a:xfrm>
        </p:spPr>
        <p:txBody>
          <a:bodyPr/>
          <a:lstStyle/>
          <a:p>
            <a:pPr>
              <a:spcBef>
                <a:spcPts val="0"/>
              </a:spcBef>
            </a:pPr>
            <a:r>
              <a:rPr lang="en-US" sz="4000" dirty="0"/>
              <a:t>``</a:t>
            </a:r>
            <a:r>
              <a:rPr lang="en-US" sz="4000" dirty="0" err="1"/>
              <a:t>Cmou</a:t>
            </a:r>
            <a:r>
              <a:rPr lang="en-US" sz="4000" dirty="0"/>
              <a:t> `</a:t>
            </a:r>
            <a:r>
              <a:rPr lang="en-US" sz="4000" dirty="0" err="1"/>
              <a:t>e`P</a:t>
            </a:r>
            <a:r>
              <a:rPr lang="en-US" sz="4000" dirty="0"/>
              <a:t>[</a:t>
            </a:r>
            <a:r>
              <a:rPr lang="en-US" sz="4000" dirty="0" err="1"/>
              <a:t>oic</a:t>
            </a:r>
            <a:r>
              <a:rPr lang="en-US" sz="4000" dirty="0"/>
              <a:t> </a:t>
            </a:r>
            <a:r>
              <a:rPr lang="en-US" sz="4000" dirty="0" err="1"/>
              <a:t>Pi`crayl</a:t>
            </a:r>
            <a:r>
              <a:rPr lang="en-US" sz="4000" dirty="0"/>
              <a:t>@</a:t>
            </a:r>
          </a:p>
          <a:p>
            <a:pPr>
              <a:spcBef>
                <a:spcPts val="0"/>
              </a:spcBef>
            </a:pPr>
            <a:r>
              <a:rPr lang="en-US" sz="4000" dirty="0"/>
              <a:t> </a:t>
            </a:r>
            <a:r>
              <a:rPr lang="en-US" sz="4000" dirty="0" err="1"/>
              <a:t>hwc</a:t>
            </a:r>
            <a:r>
              <a:rPr lang="en-US" sz="4000" dirty="0"/>
              <a:t> `</a:t>
            </a:r>
            <a:r>
              <a:rPr lang="en-US" sz="4000" dirty="0" err="1"/>
              <a:t>erof</a:t>
            </a:r>
            <a:r>
              <a:rPr lang="en-US" sz="4000" dirty="0"/>
              <a:t> `</a:t>
            </a:r>
            <a:r>
              <a:rPr lang="en-US" sz="4000" dirty="0" err="1"/>
              <a:t>arihou`o</a:t>
            </a:r>
            <a:r>
              <a:rPr lang="en-US" sz="4000" dirty="0"/>
              <a:t> [</a:t>
            </a:r>
            <a:r>
              <a:rPr lang="en-US" sz="4000" dirty="0" err="1"/>
              <a:t>acf</a:t>
            </a:r>
            <a:r>
              <a:rPr lang="en-US" sz="4000" dirty="0"/>
              <a:t> </a:t>
            </a:r>
            <a:r>
              <a:rPr lang="en-US" sz="4000" dirty="0" err="1"/>
              <a:t>sa</a:t>
            </a:r>
            <a:r>
              <a:rPr lang="en-US" sz="4000" dirty="0"/>
              <a:t> </a:t>
            </a:r>
            <a:r>
              <a:rPr lang="en-US" sz="4000" dirty="0" err="1"/>
              <a:t>ni`eneh</a:t>
            </a:r>
            <a:r>
              <a:rPr lang="en-US" sz="4000" dirty="0"/>
              <a:t>.</a:t>
            </a:r>
          </a:p>
        </p:txBody>
      </p:sp>
    </p:spTree>
    <p:extLst>
      <p:ext uri="{BB962C8B-B14F-4D97-AF65-F5344CB8AC3E}">
        <p14:creationId xmlns:p14="http://schemas.microsoft.com/office/powerpoint/2010/main" val="3770921524"/>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ar-EG" dirty="0"/>
              <a:t>إسمو إبشويس ني أوويب إنتيه إبشويس : هوس إيروف آري هوو أو تشاسف شا ني إينيه.</a:t>
            </a:r>
          </a:p>
        </p:txBody>
      </p:sp>
      <p:sp>
        <p:nvSpPr>
          <p:cNvPr id="3" name="Text Placeholder 2"/>
          <p:cNvSpPr>
            <a:spLocks noGrp="1"/>
          </p:cNvSpPr>
          <p:nvPr>
            <p:ph type="body" sz="quarter" idx="11"/>
          </p:nvPr>
        </p:nvSpPr>
        <p:spPr>
          <a:xfrm>
            <a:off x="0" y="3697357"/>
            <a:ext cx="9144000" cy="703193"/>
          </a:xfrm>
        </p:spPr>
        <p:txBody>
          <a:bodyPr/>
          <a:lstStyle/>
          <a:p>
            <a:r>
              <a:rPr lang="ar-EG" sz="3600" dirty="0"/>
              <a:t>باركوا الرب يا كهنة الرب : سبحوه وزيدوه علواً إلى الأبد.</a:t>
            </a:r>
          </a:p>
        </p:txBody>
      </p:sp>
      <p:sp>
        <p:nvSpPr>
          <p:cNvPr id="4" name="Text Placeholder 3"/>
          <p:cNvSpPr>
            <a:spLocks noGrp="1"/>
          </p:cNvSpPr>
          <p:nvPr>
            <p:ph type="body" sz="quarter" idx="12"/>
          </p:nvPr>
        </p:nvSpPr>
        <p:spPr>
          <a:xfrm>
            <a:off x="0" y="4400550"/>
            <a:ext cx="9144000" cy="1234369"/>
          </a:xfrm>
        </p:spPr>
        <p:txBody>
          <a:bodyPr/>
          <a:lstStyle/>
          <a:p>
            <a:r>
              <a:rPr lang="en-US" sz="4000" dirty="0" err="1"/>
              <a:t>Cmou</a:t>
            </a:r>
            <a:r>
              <a:rPr lang="en-US" sz="4000" dirty="0"/>
              <a:t> `</a:t>
            </a:r>
            <a:r>
              <a:rPr lang="en-US" sz="4000" dirty="0" err="1"/>
              <a:t>e`P</a:t>
            </a:r>
            <a:r>
              <a:rPr lang="en-US" sz="4000" dirty="0"/>
              <a:t>[</a:t>
            </a:r>
            <a:r>
              <a:rPr lang="en-US" sz="4000" dirty="0" err="1"/>
              <a:t>oic</a:t>
            </a:r>
            <a:r>
              <a:rPr lang="en-US" sz="4000" dirty="0"/>
              <a:t> </a:t>
            </a:r>
            <a:r>
              <a:rPr lang="en-US" sz="4000" dirty="0" err="1"/>
              <a:t>niouyb</a:t>
            </a:r>
            <a:r>
              <a:rPr lang="en-US" sz="4000" dirty="0"/>
              <a:t> `</a:t>
            </a:r>
            <a:r>
              <a:rPr lang="en-US" sz="4000" dirty="0" err="1"/>
              <a:t>nte</a:t>
            </a:r>
            <a:r>
              <a:rPr lang="en-US" sz="4000" dirty="0"/>
              <a:t> `P[</a:t>
            </a:r>
            <a:r>
              <a:rPr lang="en-US" sz="4000" dirty="0" err="1"/>
              <a:t>oic</a:t>
            </a:r>
            <a:r>
              <a:rPr lang="en-US" sz="4000" dirty="0"/>
              <a:t>@ </a:t>
            </a:r>
            <a:r>
              <a:rPr lang="en-US" sz="4000" dirty="0" err="1"/>
              <a:t>hwc</a:t>
            </a:r>
            <a:r>
              <a:rPr lang="en-US" sz="4000" dirty="0"/>
              <a:t> `</a:t>
            </a:r>
            <a:r>
              <a:rPr lang="en-US" sz="4000" dirty="0" err="1"/>
              <a:t>erof</a:t>
            </a:r>
            <a:r>
              <a:rPr lang="en-US" sz="4000" dirty="0"/>
              <a:t> `</a:t>
            </a:r>
            <a:r>
              <a:rPr lang="en-US" sz="4000" dirty="0" err="1"/>
              <a:t>arihou`o</a:t>
            </a:r>
            <a:r>
              <a:rPr lang="en-US" sz="4000" dirty="0"/>
              <a:t> [</a:t>
            </a:r>
            <a:r>
              <a:rPr lang="en-US" sz="4000" dirty="0" err="1"/>
              <a:t>acf</a:t>
            </a:r>
            <a:r>
              <a:rPr lang="en-US" sz="4000" dirty="0"/>
              <a:t> </a:t>
            </a:r>
            <a:r>
              <a:rPr lang="en-US" sz="4000" dirty="0" err="1"/>
              <a:t>sa</a:t>
            </a:r>
            <a:r>
              <a:rPr lang="en-US" sz="4000" dirty="0"/>
              <a:t> </a:t>
            </a:r>
            <a:r>
              <a:rPr lang="en-US" sz="4000" dirty="0" err="1"/>
              <a:t>ni`eneh</a:t>
            </a:r>
            <a:r>
              <a:rPr lang="en-US" sz="4000" dirty="0"/>
              <a:t>.</a:t>
            </a:r>
          </a:p>
        </p:txBody>
      </p:sp>
    </p:spTree>
    <p:extLst>
      <p:ext uri="{BB962C8B-B14F-4D97-AF65-F5344CB8AC3E}">
        <p14:creationId xmlns:p14="http://schemas.microsoft.com/office/powerpoint/2010/main" val="2710366809"/>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ar-EG" dirty="0"/>
              <a:t>إسمو إبشويس ني إيه في أيك إنتيه إبشويس : هوس إيروف آري هوو أو تشاسف شا ني إينيه.</a:t>
            </a:r>
          </a:p>
        </p:txBody>
      </p:sp>
      <p:sp>
        <p:nvSpPr>
          <p:cNvPr id="6" name="Text Placeholder 5"/>
          <p:cNvSpPr>
            <a:spLocks noGrp="1"/>
          </p:cNvSpPr>
          <p:nvPr>
            <p:ph type="body" sz="quarter" idx="11"/>
          </p:nvPr>
        </p:nvSpPr>
        <p:spPr/>
        <p:txBody>
          <a:bodyPr/>
          <a:lstStyle/>
          <a:p>
            <a:r>
              <a:rPr lang="ar-EG" dirty="0"/>
              <a:t>باركوا الرب يا عبيد : سبحوه وزيدوه علواً إلى الأبد.</a:t>
            </a:r>
          </a:p>
        </p:txBody>
      </p:sp>
      <p:sp>
        <p:nvSpPr>
          <p:cNvPr id="7" name="Text Placeholder 6"/>
          <p:cNvSpPr>
            <a:spLocks noGrp="1"/>
          </p:cNvSpPr>
          <p:nvPr>
            <p:ph type="body" sz="quarter" idx="12"/>
          </p:nvPr>
        </p:nvSpPr>
        <p:spPr>
          <a:xfrm>
            <a:off x="0" y="4412180"/>
            <a:ext cx="9144000" cy="1234369"/>
          </a:xfrm>
        </p:spPr>
        <p:txBody>
          <a:bodyPr/>
          <a:lstStyle/>
          <a:p>
            <a:r>
              <a:rPr lang="en-US" sz="4000" dirty="0"/>
              <a:t> `</a:t>
            </a:r>
            <a:r>
              <a:rPr lang="en-US" sz="4000" dirty="0" err="1"/>
              <a:t>Cmou</a:t>
            </a:r>
            <a:r>
              <a:rPr lang="en-US" sz="4000" dirty="0"/>
              <a:t> `</a:t>
            </a:r>
            <a:r>
              <a:rPr lang="en-US" sz="4000" dirty="0" err="1"/>
              <a:t>e`P</a:t>
            </a:r>
            <a:r>
              <a:rPr lang="en-US" sz="4000" dirty="0"/>
              <a:t>[</a:t>
            </a:r>
            <a:r>
              <a:rPr lang="en-US" sz="4000" dirty="0" err="1"/>
              <a:t>oic</a:t>
            </a:r>
            <a:r>
              <a:rPr lang="en-US" sz="4000" dirty="0"/>
              <a:t> </a:t>
            </a:r>
            <a:r>
              <a:rPr lang="en-US" sz="4000" dirty="0" err="1"/>
              <a:t>ni`ebiaik</a:t>
            </a:r>
            <a:r>
              <a:rPr lang="en-US" sz="4000" dirty="0"/>
              <a:t> `</a:t>
            </a:r>
            <a:r>
              <a:rPr lang="en-US" sz="4000" dirty="0" err="1"/>
              <a:t>nte</a:t>
            </a:r>
            <a:r>
              <a:rPr lang="en-US" sz="4000" dirty="0"/>
              <a:t> `P[</a:t>
            </a:r>
            <a:r>
              <a:rPr lang="en-US" sz="4000" dirty="0" err="1"/>
              <a:t>oic</a:t>
            </a:r>
            <a:r>
              <a:rPr lang="en-US" sz="4000" dirty="0"/>
              <a:t>@ </a:t>
            </a:r>
            <a:r>
              <a:rPr lang="en-US" sz="4000" dirty="0" err="1"/>
              <a:t>hwc</a:t>
            </a:r>
            <a:r>
              <a:rPr lang="en-US" sz="4000" dirty="0"/>
              <a:t> `</a:t>
            </a:r>
            <a:r>
              <a:rPr lang="en-US" sz="4000" dirty="0" err="1"/>
              <a:t>erof</a:t>
            </a:r>
            <a:r>
              <a:rPr lang="en-US" sz="4000" dirty="0"/>
              <a:t> `</a:t>
            </a:r>
            <a:r>
              <a:rPr lang="en-US" sz="4000" dirty="0" err="1"/>
              <a:t>arihou`o</a:t>
            </a:r>
            <a:r>
              <a:rPr lang="en-US" sz="4000" dirty="0"/>
              <a:t> [</a:t>
            </a:r>
            <a:r>
              <a:rPr lang="en-US" sz="4000" dirty="0" err="1"/>
              <a:t>acf</a:t>
            </a:r>
            <a:r>
              <a:rPr lang="en-US" sz="4000" dirty="0"/>
              <a:t> </a:t>
            </a:r>
            <a:r>
              <a:rPr lang="en-US" sz="4000" dirty="0" err="1"/>
              <a:t>sa</a:t>
            </a:r>
            <a:r>
              <a:rPr lang="en-US" sz="4000" dirty="0"/>
              <a:t> </a:t>
            </a:r>
            <a:r>
              <a:rPr lang="en-US" sz="4000" dirty="0" err="1"/>
              <a:t>ni`eneh</a:t>
            </a:r>
            <a:r>
              <a:rPr lang="en-US" sz="4000" dirty="0"/>
              <a:t>.</a:t>
            </a:r>
          </a:p>
        </p:txBody>
      </p:sp>
    </p:spTree>
    <p:extLst>
      <p:ext uri="{BB962C8B-B14F-4D97-AF65-F5344CB8AC3E}">
        <p14:creationId xmlns:p14="http://schemas.microsoft.com/office/powerpoint/2010/main" val="12674794"/>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ar-EG" sz="3600" dirty="0"/>
              <a:t>إسمو إبشويس ني إبنفما نيم ني إبسيكي إنتيه ني إثمي : هوس إيروف آري هوو أو تشاسف شا ني إينيه.</a:t>
            </a:r>
          </a:p>
        </p:txBody>
      </p:sp>
      <p:sp>
        <p:nvSpPr>
          <p:cNvPr id="6" name="Text Placeholder 5"/>
          <p:cNvSpPr>
            <a:spLocks noGrp="1"/>
          </p:cNvSpPr>
          <p:nvPr>
            <p:ph type="body" sz="quarter" idx="11"/>
          </p:nvPr>
        </p:nvSpPr>
        <p:spPr>
          <a:xfrm>
            <a:off x="0" y="3697357"/>
            <a:ext cx="9144000" cy="688906"/>
          </a:xfrm>
        </p:spPr>
        <p:txBody>
          <a:bodyPr/>
          <a:lstStyle/>
          <a:p>
            <a:r>
              <a:rPr lang="ar-EG" sz="3000" dirty="0"/>
              <a:t>باركوا الرب يا أرواح وأنفس الصديقين : سبحوه وزيدوه علواً إلى الأبد.</a:t>
            </a:r>
          </a:p>
        </p:txBody>
      </p:sp>
      <p:sp>
        <p:nvSpPr>
          <p:cNvPr id="7" name="Text Placeholder 6"/>
          <p:cNvSpPr>
            <a:spLocks noGrp="1"/>
          </p:cNvSpPr>
          <p:nvPr>
            <p:ph type="body" sz="quarter" idx="12"/>
          </p:nvPr>
        </p:nvSpPr>
        <p:spPr>
          <a:xfrm>
            <a:off x="0" y="4386263"/>
            <a:ext cx="9144000" cy="1234369"/>
          </a:xfrm>
        </p:spPr>
        <p:txBody>
          <a:bodyPr/>
          <a:lstStyle/>
          <a:p>
            <a:r>
              <a:rPr lang="en-US" sz="3800" dirty="0" err="1"/>
              <a:t>Cmou</a:t>
            </a:r>
            <a:r>
              <a:rPr lang="en-US" sz="3800" dirty="0"/>
              <a:t> `</a:t>
            </a:r>
            <a:r>
              <a:rPr lang="en-US" sz="3800" dirty="0" err="1"/>
              <a:t>e`P</a:t>
            </a:r>
            <a:r>
              <a:rPr lang="en-US" sz="3800" dirty="0"/>
              <a:t>[</a:t>
            </a:r>
            <a:r>
              <a:rPr lang="en-US" sz="3800" dirty="0" err="1"/>
              <a:t>oic</a:t>
            </a:r>
            <a:r>
              <a:rPr lang="en-US" sz="3800" dirty="0"/>
              <a:t> </a:t>
            </a:r>
            <a:r>
              <a:rPr lang="en-US" sz="3800" dirty="0" err="1"/>
              <a:t>ni`pneuma</a:t>
            </a:r>
            <a:r>
              <a:rPr lang="en-US" sz="3800" dirty="0"/>
              <a:t> </a:t>
            </a:r>
            <a:r>
              <a:rPr lang="en-US" sz="3800" dirty="0" err="1"/>
              <a:t>nem</a:t>
            </a:r>
            <a:r>
              <a:rPr lang="en-US" sz="3800" dirty="0"/>
              <a:t> </a:t>
            </a:r>
            <a:r>
              <a:rPr lang="en-US" sz="3800" dirty="0" err="1"/>
              <a:t>ni'u,y</a:t>
            </a:r>
            <a:r>
              <a:rPr lang="en-US" sz="3800" dirty="0"/>
              <a:t> `</a:t>
            </a:r>
            <a:r>
              <a:rPr lang="en-US" sz="3800" dirty="0" err="1"/>
              <a:t>nte</a:t>
            </a:r>
            <a:r>
              <a:rPr lang="en-US" sz="3800" dirty="0"/>
              <a:t> </a:t>
            </a:r>
            <a:r>
              <a:rPr lang="en-US" sz="3800" dirty="0" err="1"/>
              <a:t>ni</a:t>
            </a:r>
            <a:r>
              <a:rPr lang="en-US" sz="3800" dirty="0"/>
              <a:t>`;</a:t>
            </a:r>
            <a:r>
              <a:rPr lang="en-US" sz="3800" dirty="0" err="1"/>
              <a:t>myi</a:t>
            </a:r>
            <a:r>
              <a:rPr lang="en-US" sz="3800" dirty="0"/>
              <a:t>@ </a:t>
            </a:r>
            <a:r>
              <a:rPr lang="en-US" sz="3800" dirty="0" err="1"/>
              <a:t>hwc</a:t>
            </a:r>
            <a:r>
              <a:rPr lang="en-US" sz="3800" dirty="0"/>
              <a:t> `</a:t>
            </a:r>
            <a:r>
              <a:rPr lang="en-US" sz="3800" dirty="0" err="1"/>
              <a:t>erof</a:t>
            </a:r>
            <a:r>
              <a:rPr lang="en-US" sz="3800" dirty="0"/>
              <a:t> `</a:t>
            </a:r>
            <a:r>
              <a:rPr lang="en-US" sz="3800" dirty="0" err="1"/>
              <a:t>arihou`o</a:t>
            </a:r>
            <a:r>
              <a:rPr lang="en-US" sz="3800" dirty="0"/>
              <a:t> [</a:t>
            </a:r>
            <a:r>
              <a:rPr lang="en-US" sz="3800" dirty="0" err="1"/>
              <a:t>acf</a:t>
            </a:r>
            <a:r>
              <a:rPr lang="en-US" sz="3800" dirty="0"/>
              <a:t> </a:t>
            </a:r>
            <a:r>
              <a:rPr lang="en-US" sz="3800" dirty="0" err="1"/>
              <a:t>sa</a:t>
            </a:r>
            <a:r>
              <a:rPr lang="en-US" sz="3800" dirty="0"/>
              <a:t> </a:t>
            </a:r>
            <a:r>
              <a:rPr lang="en-US" sz="3800" dirty="0" err="1"/>
              <a:t>ni`eneh</a:t>
            </a:r>
            <a:r>
              <a:rPr lang="en-US" sz="3800" dirty="0"/>
              <a:t>.</a:t>
            </a:r>
          </a:p>
        </p:txBody>
      </p:sp>
    </p:spTree>
    <p:extLst>
      <p:ext uri="{BB962C8B-B14F-4D97-AF65-F5344CB8AC3E}">
        <p14:creationId xmlns:p14="http://schemas.microsoft.com/office/powerpoint/2010/main" val="1602530571"/>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ar-EG" sz="3500" dirty="0"/>
              <a:t>إسمو إبشويس ني إثؤواب نيم ني إت ثيه فيوت خين بوو هيت: هوس إيروف آري هوو أو تشاسف شا ني إينيه.</a:t>
            </a:r>
          </a:p>
        </p:txBody>
      </p:sp>
      <p:sp>
        <p:nvSpPr>
          <p:cNvPr id="3" name="Text Placeholder 2"/>
          <p:cNvSpPr>
            <a:spLocks noGrp="1"/>
          </p:cNvSpPr>
          <p:nvPr>
            <p:ph type="body" sz="quarter" idx="11"/>
          </p:nvPr>
        </p:nvSpPr>
        <p:spPr/>
        <p:txBody>
          <a:bodyPr/>
          <a:lstStyle/>
          <a:p>
            <a:r>
              <a:rPr lang="ar-EG" sz="3000" dirty="0"/>
              <a:t>باركوا الرب أيها القديسون والمتواضعو القلوب : سبحوه وزيدوه علواً إلى الأبد.</a:t>
            </a:r>
          </a:p>
        </p:txBody>
      </p:sp>
      <p:sp>
        <p:nvSpPr>
          <p:cNvPr id="4" name="Text Placeholder 3"/>
          <p:cNvSpPr>
            <a:spLocks noGrp="1"/>
          </p:cNvSpPr>
          <p:nvPr>
            <p:ph type="body" sz="quarter" idx="12"/>
          </p:nvPr>
        </p:nvSpPr>
        <p:spPr>
          <a:xfrm>
            <a:off x="0" y="4667879"/>
            <a:ext cx="9144000" cy="945952"/>
          </a:xfrm>
        </p:spPr>
        <p:txBody>
          <a:bodyPr/>
          <a:lstStyle/>
          <a:p>
            <a:r>
              <a:rPr lang="en-US" sz="3300" dirty="0"/>
              <a:t>`</a:t>
            </a:r>
            <a:r>
              <a:rPr lang="en-US" sz="3300" dirty="0" err="1"/>
              <a:t>Cmou</a:t>
            </a:r>
            <a:r>
              <a:rPr lang="en-US" sz="3300" dirty="0"/>
              <a:t> `</a:t>
            </a:r>
            <a:r>
              <a:rPr lang="en-US" sz="3300" dirty="0" err="1"/>
              <a:t>e`P</a:t>
            </a:r>
            <a:r>
              <a:rPr lang="en-US" sz="3300" dirty="0"/>
              <a:t>[</a:t>
            </a:r>
            <a:r>
              <a:rPr lang="en-US" sz="3300" dirty="0" err="1"/>
              <a:t>oic</a:t>
            </a:r>
            <a:r>
              <a:rPr lang="en-US" sz="3300" dirty="0"/>
              <a:t> </a:t>
            </a:r>
            <a:r>
              <a:rPr lang="en-US" sz="3300" dirty="0" err="1"/>
              <a:t>ny`e;ouab</a:t>
            </a:r>
            <a:r>
              <a:rPr lang="en-US" sz="3300" dirty="0"/>
              <a:t> </a:t>
            </a:r>
            <a:r>
              <a:rPr lang="en-US" sz="3300" dirty="0" err="1"/>
              <a:t>nem</a:t>
            </a:r>
            <a:r>
              <a:rPr lang="en-US" sz="3300" dirty="0"/>
              <a:t> </a:t>
            </a:r>
            <a:r>
              <a:rPr lang="en-US" sz="3300" dirty="0" err="1"/>
              <a:t>nyet;ebi`yout</a:t>
            </a:r>
            <a:r>
              <a:rPr lang="en-US" sz="3300" dirty="0"/>
              <a:t> </a:t>
            </a:r>
            <a:r>
              <a:rPr lang="en-US" sz="3300" dirty="0" err="1"/>
              <a:t>qen</a:t>
            </a:r>
            <a:r>
              <a:rPr lang="en-US" sz="3300" dirty="0"/>
              <a:t> </a:t>
            </a:r>
            <a:r>
              <a:rPr lang="en-US" sz="3300" dirty="0" err="1"/>
              <a:t>pouhyt</a:t>
            </a:r>
            <a:r>
              <a:rPr lang="en-US" sz="3300" dirty="0"/>
              <a:t>@ </a:t>
            </a:r>
            <a:r>
              <a:rPr lang="en-US" sz="3300" dirty="0" err="1"/>
              <a:t>hwc</a:t>
            </a:r>
            <a:r>
              <a:rPr lang="en-US" sz="3300" dirty="0"/>
              <a:t> `</a:t>
            </a:r>
            <a:r>
              <a:rPr lang="en-US" sz="3300" dirty="0" err="1"/>
              <a:t>erof</a:t>
            </a:r>
            <a:r>
              <a:rPr lang="en-US" sz="3300" dirty="0"/>
              <a:t> `</a:t>
            </a:r>
            <a:r>
              <a:rPr lang="en-US" sz="3300" dirty="0" err="1"/>
              <a:t>arihou`o</a:t>
            </a:r>
            <a:r>
              <a:rPr lang="en-US" sz="3300" dirty="0"/>
              <a:t> [</a:t>
            </a:r>
            <a:r>
              <a:rPr lang="en-US" sz="3300" dirty="0" err="1"/>
              <a:t>acf</a:t>
            </a:r>
            <a:r>
              <a:rPr lang="en-US" sz="3300" dirty="0"/>
              <a:t> </a:t>
            </a:r>
            <a:r>
              <a:rPr lang="en-US" sz="3300" dirty="0" err="1"/>
              <a:t>sa</a:t>
            </a:r>
            <a:r>
              <a:rPr lang="en-US" sz="3300" dirty="0"/>
              <a:t> </a:t>
            </a:r>
            <a:r>
              <a:rPr lang="en-US" sz="3300" dirty="0" err="1"/>
              <a:t>ni`eneh</a:t>
            </a:r>
            <a:r>
              <a:rPr lang="en-US" sz="3300" dirty="0"/>
              <a:t>.</a:t>
            </a:r>
          </a:p>
        </p:txBody>
      </p:sp>
    </p:spTree>
    <p:extLst>
      <p:ext uri="{BB962C8B-B14F-4D97-AF65-F5344CB8AC3E}">
        <p14:creationId xmlns:p14="http://schemas.microsoft.com/office/powerpoint/2010/main" val="4171310367"/>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ar-EG" sz="3600" dirty="0"/>
              <a:t>إسمو إبشويس آنانياس آزارياس ميصائيل كيه دانييل : هوس إيروف آري هوو أو تشاسف شا ني إينيه.</a:t>
            </a:r>
          </a:p>
        </p:txBody>
      </p:sp>
      <p:sp>
        <p:nvSpPr>
          <p:cNvPr id="6" name="Text Placeholder 5"/>
          <p:cNvSpPr>
            <a:spLocks noGrp="1"/>
          </p:cNvSpPr>
          <p:nvPr>
            <p:ph type="body" sz="quarter" idx="11"/>
          </p:nvPr>
        </p:nvSpPr>
        <p:spPr/>
        <p:txBody>
          <a:bodyPr/>
          <a:lstStyle/>
          <a:p>
            <a:r>
              <a:rPr lang="ar-EG" sz="3200" dirty="0"/>
              <a:t>باركوا الرب يا حنانيا وعزاريا وميصائيل ودانيال : سبحوه وزيدوه علواً إلى الأبد.</a:t>
            </a:r>
          </a:p>
        </p:txBody>
      </p:sp>
      <p:sp>
        <p:nvSpPr>
          <p:cNvPr id="7" name="Text Placeholder 6"/>
          <p:cNvSpPr>
            <a:spLocks noGrp="1"/>
          </p:cNvSpPr>
          <p:nvPr>
            <p:ph type="body" sz="quarter" idx="12"/>
          </p:nvPr>
        </p:nvSpPr>
        <p:spPr>
          <a:xfrm>
            <a:off x="0" y="4600439"/>
            <a:ext cx="9144000" cy="945952"/>
          </a:xfrm>
        </p:spPr>
        <p:txBody>
          <a:bodyPr/>
          <a:lstStyle/>
          <a:p>
            <a:r>
              <a:rPr lang="en-US" sz="3800" dirty="0"/>
              <a:t>`</a:t>
            </a:r>
            <a:r>
              <a:rPr lang="en-US" sz="3800" dirty="0" err="1"/>
              <a:t>Cmou</a:t>
            </a:r>
            <a:r>
              <a:rPr lang="en-US" sz="3800" dirty="0"/>
              <a:t> `</a:t>
            </a:r>
            <a:r>
              <a:rPr lang="en-US" sz="3800" dirty="0" err="1"/>
              <a:t>e`P</a:t>
            </a:r>
            <a:r>
              <a:rPr lang="en-US" sz="3800" dirty="0"/>
              <a:t>[</a:t>
            </a:r>
            <a:r>
              <a:rPr lang="en-US" sz="3800" dirty="0" err="1"/>
              <a:t>oic</a:t>
            </a:r>
            <a:r>
              <a:rPr lang="en-US" sz="3800" dirty="0"/>
              <a:t> </a:t>
            </a:r>
            <a:r>
              <a:rPr lang="en-US" sz="3800" dirty="0" err="1"/>
              <a:t>Ananiac</a:t>
            </a:r>
            <a:r>
              <a:rPr lang="en-US" sz="3800" dirty="0"/>
              <a:t> `</a:t>
            </a:r>
            <a:r>
              <a:rPr lang="en-US" sz="3800" dirty="0" err="1"/>
              <a:t>Azariac</a:t>
            </a:r>
            <a:r>
              <a:rPr lang="en-US" sz="3800" dirty="0"/>
              <a:t> </a:t>
            </a:r>
            <a:r>
              <a:rPr lang="en-US" sz="3800" dirty="0" err="1"/>
              <a:t>Micayl</a:t>
            </a:r>
            <a:r>
              <a:rPr lang="en-US" sz="3800" dirty="0"/>
              <a:t> </a:t>
            </a:r>
            <a:r>
              <a:rPr lang="en-US" sz="3800" dirty="0" err="1"/>
              <a:t>ke</a:t>
            </a:r>
            <a:r>
              <a:rPr lang="en-US" sz="3800" dirty="0"/>
              <a:t> </a:t>
            </a:r>
            <a:r>
              <a:rPr lang="en-US" sz="3800" dirty="0" err="1"/>
              <a:t>Daniyl</a:t>
            </a:r>
            <a:r>
              <a:rPr lang="en-US" sz="3800" dirty="0"/>
              <a:t>@ </a:t>
            </a:r>
            <a:r>
              <a:rPr lang="en-US" sz="3800" dirty="0" err="1"/>
              <a:t>hwc</a:t>
            </a:r>
            <a:r>
              <a:rPr lang="en-US" sz="3800" dirty="0"/>
              <a:t> `</a:t>
            </a:r>
            <a:r>
              <a:rPr lang="en-US" sz="3800" dirty="0" err="1"/>
              <a:t>erof</a:t>
            </a:r>
            <a:r>
              <a:rPr lang="en-US" sz="3800" dirty="0"/>
              <a:t> `</a:t>
            </a:r>
            <a:r>
              <a:rPr lang="en-US" sz="3800" dirty="0" err="1"/>
              <a:t>arihou`o</a:t>
            </a:r>
            <a:r>
              <a:rPr lang="en-US" sz="3800" dirty="0"/>
              <a:t> [</a:t>
            </a:r>
            <a:r>
              <a:rPr lang="en-US" sz="3800" dirty="0" err="1"/>
              <a:t>acf</a:t>
            </a:r>
            <a:r>
              <a:rPr lang="en-US" sz="3800" dirty="0"/>
              <a:t> </a:t>
            </a:r>
            <a:r>
              <a:rPr lang="en-US" sz="3800" dirty="0" err="1"/>
              <a:t>sa</a:t>
            </a:r>
            <a:r>
              <a:rPr lang="en-US" sz="3800" dirty="0"/>
              <a:t> </a:t>
            </a:r>
            <a:r>
              <a:rPr lang="en-US" sz="3800" dirty="0" err="1"/>
              <a:t>ni`eneh</a:t>
            </a:r>
            <a:r>
              <a:rPr lang="en-US" sz="3800" dirty="0"/>
              <a:t>.</a:t>
            </a:r>
          </a:p>
        </p:txBody>
      </p:sp>
    </p:spTree>
    <p:extLst>
      <p:ext uri="{BB962C8B-B14F-4D97-AF65-F5344CB8AC3E}">
        <p14:creationId xmlns:p14="http://schemas.microsoft.com/office/powerpoint/2010/main" val="3787754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BF165DB-58C4-4290-A581-B32A696B6ACF}"/>
              </a:ext>
            </a:extLst>
          </p:cNvPr>
          <p:cNvSpPr>
            <a:spLocks noGrp="1"/>
          </p:cNvSpPr>
          <p:nvPr>
            <p:ph type="title"/>
          </p:nvPr>
        </p:nvSpPr>
        <p:spPr>
          <a:xfrm>
            <a:off x="-1114426" y="6626"/>
            <a:ext cx="1114425" cy="522012"/>
          </a:xfrm>
          <a:noFill/>
        </p:spPr>
        <p:txBody>
          <a:bodyPr/>
          <a:lstStyle/>
          <a:p>
            <a:pPr algn="r" rtl="1"/>
            <a:r>
              <a:rPr lang="ar-EG" sz="2800" b="1" dirty="0">
                <a:solidFill>
                  <a:srgbClr val="FFC000"/>
                </a:solidFill>
              </a:rPr>
              <a:t>تين ثينو</a:t>
            </a:r>
            <a:endParaRPr lang="en-GB" sz="2800" b="1" dirty="0">
              <a:solidFill>
                <a:srgbClr val="FFC000"/>
              </a:solidFill>
            </a:endParaRPr>
          </a:p>
        </p:txBody>
      </p:sp>
      <p:sp>
        <p:nvSpPr>
          <p:cNvPr id="2" name="Text Placeholder 1"/>
          <p:cNvSpPr>
            <a:spLocks noGrp="1"/>
          </p:cNvSpPr>
          <p:nvPr>
            <p:ph type="body" sz="quarter" idx="10"/>
          </p:nvPr>
        </p:nvSpPr>
        <p:spPr/>
        <p:txBody>
          <a:bodyPr/>
          <a:lstStyle/>
          <a:p>
            <a:r>
              <a:rPr lang="ar-EG" sz="3600" dirty="0"/>
              <a:t>تين ثينو اابشوى ني شيري إنتى بي اواويني انتين هوس اابشويس انتي ني جوم</a:t>
            </a:r>
          </a:p>
        </p:txBody>
      </p:sp>
      <p:sp>
        <p:nvSpPr>
          <p:cNvPr id="3" name="Text Placeholder 2"/>
          <p:cNvSpPr>
            <a:spLocks noGrp="1"/>
          </p:cNvSpPr>
          <p:nvPr>
            <p:ph type="body" sz="quarter" idx="11"/>
          </p:nvPr>
        </p:nvSpPr>
        <p:spPr/>
        <p:txBody>
          <a:bodyPr/>
          <a:lstStyle/>
          <a:p>
            <a:r>
              <a:rPr lang="ar-EG" sz="5400" dirty="0"/>
              <a:t>قوموا يا بني النور لنسبح رب القوات</a:t>
            </a:r>
          </a:p>
          <a:p>
            <a:endParaRPr lang="en-US" dirty="0"/>
          </a:p>
        </p:txBody>
      </p:sp>
      <p:sp>
        <p:nvSpPr>
          <p:cNvPr id="4" name="Text Placeholder 3"/>
          <p:cNvSpPr>
            <a:spLocks noGrp="1"/>
          </p:cNvSpPr>
          <p:nvPr>
            <p:ph type="body" sz="quarter" idx="12"/>
          </p:nvPr>
        </p:nvSpPr>
        <p:spPr>
          <a:xfrm>
            <a:off x="0" y="4635305"/>
            <a:ext cx="9144000" cy="1189740"/>
          </a:xfrm>
        </p:spPr>
        <p:txBody>
          <a:bodyPr/>
          <a:lstStyle/>
          <a:p>
            <a:pPr algn="ctr" rtl="0"/>
            <a:r>
              <a:rPr lang="en-US" b="0" i="0" u="none" strike="noStrike" dirty="0" err="1">
                <a:effectLst/>
                <a:latin typeface="CS New Athanasius" pitchFamily="34" charset="0"/>
              </a:rPr>
              <a:t>Ten;ynou</a:t>
            </a:r>
            <a:r>
              <a:rPr lang="en-US" b="0" i="0" u="none" strike="noStrike" dirty="0">
                <a:effectLst/>
                <a:latin typeface="CS New Athanasius" pitchFamily="34" charset="0"/>
              </a:rPr>
              <a:t> `</a:t>
            </a:r>
            <a:r>
              <a:rPr lang="en-US" b="0" i="0" u="none" strike="noStrike" dirty="0" err="1">
                <a:effectLst/>
                <a:latin typeface="CS New Athanasius" pitchFamily="34" charset="0"/>
              </a:rPr>
              <a:t>e`pswi</a:t>
            </a:r>
            <a:r>
              <a:rPr lang="en-US" b="0" i="0" u="none" strike="noStrike" dirty="0">
                <a:effectLst/>
                <a:latin typeface="CS New Athanasius" pitchFamily="34" charset="0"/>
              </a:rPr>
              <a:t> </a:t>
            </a:r>
            <a:r>
              <a:rPr lang="en-US" b="0" i="0" u="none" strike="noStrike" dirty="0" err="1">
                <a:effectLst/>
                <a:latin typeface="CS New Athanasius" pitchFamily="34" charset="0"/>
              </a:rPr>
              <a:t>nisyri</a:t>
            </a:r>
            <a:r>
              <a:rPr lang="en-US" b="0" i="0" u="none" strike="noStrike" dirty="0">
                <a:effectLst/>
                <a:latin typeface="CS New Athanasius" pitchFamily="34" charset="0"/>
              </a:rPr>
              <a:t> `</a:t>
            </a:r>
            <a:r>
              <a:rPr lang="en-US" b="0" i="0" u="none" strike="noStrike" dirty="0" err="1">
                <a:effectLst/>
                <a:latin typeface="CS New Athanasius" pitchFamily="34" charset="0"/>
              </a:rPr>
              <a:t>nte</a:t>
            </a:r>
            <a:r>
              <a:rPr lang="en-US" dirty="0"/>
              <a:t> </a:t>
            </a:r>
            <a:r>
              <a:rPr lang="en-US" b="0" i="0" u="none" strike="noStrike" dirty="0" err="1">
                <a:effectLst/>
                <a:latin typeface="CS New Athanasius" pitchFamily="34" charset="0"/>
              </a:rPr>
              <a:t>piouwini</a:t>
            </a:r>
            <a:r>
              <a:rPr lang="en-US" b="0" i="0" u="none" strike="noStrike" dirty="0">
                <a:effectLst/>
                <a:latin typeface="CS New Athanasius" pitchFamily="34" charset="0"/>
              </a:rPr>
              <a:t>@ `</a:t>
            </a:r>
            <a:r>
              <a:rPr lang="en-US" b="0" i="0" u="none" strike="noStrike" dirty="0" err="1">
                <a:effectLst/>
                <a:latin typeface="CS New Athanasius" pitchFamily="34" charset="0"/>
              </a:rPr>
              <a:t>ntenhwc</a:t>
            </a:r>
            <a:r>
              <a:rPr lang="en-US" b="0" i="0" u="none" strike="noStrike" dirty="0">
                <a:effectLst/>
                <a:latin typeface="CS New Athanasius" pitchFamily="34" charset="0"/>
              </a:rPr>
              <a:t> `</a:t>
            </a:r>
            <a:r>
              <a:rPr lang="en-US" b="0" i="0" u="none" strike="noStrike" dirty="0" err="1">
                <a:effectLst/>
                <a:latin typeface="CS New Athanasius" pitchFamily="34" charset="0"/>
              </a:rPr>
              <a:t>e`P</a:t>
            </a:r>
            <a:r>
              <a:rPr lang="en-US" b="0" i="0" u="none" strike="noStrike" dirty="0">
                <a:effectLst/>
                <a:latin typeface="CS New Athanasius" pitchFamily="34" charset="0"/>
              </a:rPr>
              <a:t>[</a:t>
            </a:r>
            <a:r>
              <a:rPr lang="en-US" b="0" i="0" u="none" strike="noStrike" dirty="0" err="1">
                <a:effectLst/>
                <a:latin typeface="CS New Athanasius" pitchFamily="34" charset="0"/>
              </a:rPr>
              <a:t>oic</a:t>
            </a:r>
            <a:r>
              <a:rPr lang="en-US" b="0" i="0" u="none" strike="noStrike" dirty="0">
                <a:effectLst/>
                <a:latin typeface="CS New Athanasius" pitchFamily="34" charset="0"/>
              </a:rPr>
              <a:t> `</a:t>
            </a:r>
            <a:r>
              <a:rPr lang="en-US" b="0" i="0" u="none" strike="noStrike" dirty="0" err="1">
                <a:effectLst/>
                <a:latin typeface="CS New Athanasius" pitchFamily="34" charset="0"/>
              </a:rPr>
              <a:t>nte</a:t>
            </a:r>
            <a:r>
              <a:rPr lang="en-US" b="0" i="0" u="none" strike="noStrike" dirty="0">
                <a:effectLst/>
                <a:latin typeface="CS New Athanasius" pitchFamily="34" charset="0"/>
              </a:rPr>
              <a:t> </a:t>
            </a:r>
            <a:r>
              <a:rPr lang="en-US" b="0" i="0" u="none" strike="noStrike" dirty="0" err="1">
                <a:effectLst/>
                <a:latin typeface="CS New Athanasius" pitchFamily="34" charset="0"/>
              </a:rPr>
              <a:t>nijom</a:t>
            </a:r>
            <a:r>
              <a:rPr lang="en-US" b="0" i="0" u="none" strike="noStrike" dirty="0">
                <a:effectLst/>
                <a:latin typeface="CS New Athanasius" pitchFamily="34" charset="0"/>
              </a:rPr>
              <a:t>.</a:t>
            </a:r>
          </a:p>
        </p:txBody>
      </p:sp>
    </p:spTree>
    <p:extLst>
      <p:ext uri="{BB962C8B-B14F-4D97-AF65-F5344CB8AC3E}">
        <p14:creationId xmlns:p14="http://schemas.microsoft.com/office/powerpoint/2010/main" val="39257589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CDDB3B5-422E-4CD6-907B-72E12DCE9856}"/>
              </a:ext>
            </a:extLst>
          </p:cNvPr>
          <p:cNvSpPr>
            <a:spLocks noGrp="1"/>
          </p:cNvSpPr>
          <p:nvPr>
            <p:ph type="title"/>
          </p:nvPr>
        </p:nvSpPr>
        <p:spPr/>
        <p:txBody>
          <a:bodyPr/>
          <a:lstStyle/>
          <a:p>
            <a:endParaRPr lang="en-GB"/>
          </a:p>
        </p:txBody>
      </p:sp>
      <p:sp>
        <p:nvSpPr>
          <p:cNvPr id="2" name="Text Placeholder 1"/>
          <p:cNvSpPr>
            <a:spLocks noGrp="1"/>
          </p:cNvSpPr>
          <p:nvPr>
            <p:ph type="body" sz="quarter" idx="10"/>
          </p:nvPr>
        </p:nvSpPr>
        <p:spPr/>
        <p:txBody>
          <a:bodyPr/>
          <a:lstStyle/>
          <a:p>
            <a:r>
              <a:rPr lang="ar-EG" sz="3600" dirty="0"/>
              <a:t>ذوكصابتري كى إيو كى آجيو أبنڤماتي : ذوكصاصي فيلا نثروبى</a:t>
            </a:r>
          </a:p>
        </p:txBody>
      </p:sp>
      <p:sp>
        <p:nvSpPr>
          <p:cNvPr id="3" name="Text Placeholder 2"/>
          <p:cNvSpPr>
            <a:spLocks noGrp="1"/>
          </p:cNvSpPr>
          <p:nvPr>
            <p:ph type="body" sz="quarter" idx="11"/>
          </p:nvPr>
        </p:nvSpPr>
        <p:spPr>
          <a:xfrm>
            <a:off x="0" y="3710609"/>
            <a:ext cx="9144000" cy="750338"/>
          </a:xfrm>
        </p:spPr>
        <p:txBody>
          <a:bodyPr/>
          <a:lstStyle/>
          <a:p>
            <a:r>
              <a:rPr lang="ar-EG" sz="3600" dirty="0"/>
              <a:t>المجد للآب والابن والروح القدس: المجد لك يا مُحب البشر</a:t>
            </a:r>
          </a:p>
        </p:txBody>
      </p:sp>
      <p:sp>
        <p:nvSpPr>
          <p:cNvPr id="4" name="Text Placeholder 3"/>
          <p:cNvSpPr>
            <a:spLocks noGrp="1"/>
          </p:cNvSpPr>
          <p:nvPr>
            <p:ph type="body" sz="quarter" idx="12"/>
          </p:nvPr>
        </p:nvSpPr>
        <p:spPr>
          <a:xfrm>
            <a:off x="0" y="4577586"/>
            <a:ext cx="9144000" cy="1189740"/>
          </a:xfrm>
        </p:spPr>
        <p:txBody>
          <a:bodyPr/>
          <a:lstStyle/>
          <a:p>
            <a:r>
              <a:rPr lang="en-US" dirty="0"/>
              <a:t>Doxa Patri </a:t>
            </a:r>
            <a:r>
              <a:rPr lang="en-US" dirty="0" err="1"/>
              <a:t>ke</a:t>
            </a:r>
            <a:r>
              <a:rPr lang="en-US" dirty="0"/>
              <a:t> </a:t>
            </a:r>
            <a:r>
              <a:rPr lang="en-US" dirty="0" err="1"/>
              <a:t>Ui`w</a:t>
            </a:r>
            <a:r>
              <a:rPr lang="en-US" dirty="0"/>
              <a:t> </a:t>
            </a:r>
            <a:r>
              <a:rPr lang="en-US" dirty="0" err="1"/>
              <a:t>ke</a:t>
            </a:r>
            <a:r>
              <a:rPr lang="en-US" dirty="0"/>
              <a:t> `</a:t>
            </a:r>
            <a:r>
              <a:rPr lang="en-US" dirty="0" err="1"/>
              <a:t>Agi`w</a:t>
            </a:r>
            <a:r>
              <a:rPr lang="en-US" dirty="0"/>
              <a:t> ``````</a:t>
            </a:r>
            <a:r>
              <a:rPr lang="en-US" dirty="0" err="1"/>
              <a:t>Pneumati</a:t>
            </a:r>
            <a:r>
              <a:rPr lang="en-US" dirty="0"/>
              <a:t>. Doxa ci </a:t>
            </a:r>
            <a:r>
              <a:rPr lang="en-US" dirty="0" err="1"/>
              <a:t>Vilan</a:t>
            </a:r>
            <a:r>
              <a:rPr lang="en-US" dirty="0"/>
              <a:t>`;</a:t>
            </a:r>
            <a:r>
              <a:rPr lang="en-US" dirty="0" err="1"/>
              <a:t>rwpe</a:t>
            </a:r>
            <a:r>
              <a:rPr lang="en-US" dirty="0"/>
              <a:t>.</a:t>
            </a:r>
          </a:p>
        </p:txBody>
      </p:sp>
    </p:spTree>
    <p:extLst>
      <p:ext uri="{BB962C8B-B14F-4D97-AF65-F5344CB8AC3E}">
        <p14:creationId xmlns:p14="http://schemas.microsoft.com/office/powerpoint/2010/main" val="3206746293"/>
      </p:ext>
    </p:extLst>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ar-EG" sz="3600" dirty="0"/>
              <a:t>إسمو إبشويس ني إت إرسيه فستيه إم إبشويس إفنوتي إنتيه نين يوتي : هوس إيروف آري هوو أو تشاسف شا ني إينيه.</a:t>
            </a:r>
          </a:p>
        </p:txBody>
      </p:sp>
      <p:sp>
        <p:nvSpPr>
          <p:cNvPr id="6" name="Text Placeholder 5"/>
          <p:cNvSpPr>
            <a:spLocks noGrp="1"/>
          </p:cNvSpPr>
          <p:nvPr>
            <p:ph type="body" sz="quarter" idx="11"/>
          </p:nvPr>
        </p:nvSpPr>
        <p:spPr>
          <a:xfrm>
            <a:off x="0" y="3697357"/>
            <a:ext cx="9144000" cy="588893"/>
          </a:xfrm>
        </p:spPr>
        <p:txBody>
          <a:bodyPr/>
          <a:lstStyle/>
          <a:p>
            <a:r>
              <a:rPr lang="ar-EG" sz="3100" dirty="0"/>
              <a:t>باركوا الرب يا عابدي الرب إله آبائنا : سبحوه وزيدوه علواً إلى الأبد.</a:t>
            </a:r>
          </a:p>
        </p:txBody>
      </p:sp>
      <p:sp>
        <p:nvSpPr>
          <p:cNvPr id="7" name="Text Placeholder 6"/>
          <p:cNvSpPr>
            <a:spLocks noGrp="1"/>
          </p:cNvSpPr>
          <p:nvPr>
            <p:ph type="body" sz="quarter" idx="12"/>
          </p:nvPr>
        </p:nvSpPr>
        <p:spPr>
          <a:xfrm>
            <a:off x="0" y="4453558"/>
            <a:ext cx="9144000" cy="1234369"/>
          </a:xfrm>
        </p:spPr>
        <p:txBody>
          <a:bodyPr/>
          <a:lstStyle/>
          <a:p>
            <a:r>
              <a:rPr lang="en-US" sz="3800" dirty="0" err="1"/>
              <a:t>Cmou</a:t>
            </a:r>
            <a:r>
              <a:rPr lang="en-US" sz="3800" dirty="0"/>
              <a:t> `</a:t>
            </a:r>
            <a:r>
              <a:rPr lang="en-US" sz="3800" dirty="0" err="1"/>
              <a:t>e`P</a:t>
            </a:r>
            <a:r>
              <a:rPr lang="en-US" sz="3800" dirty="0"/>
              <a:t>[</a:t>
            </a:r>
            <a:r>
              <a:rPr lang="en-US" sz="3800" dirty="0" err="1"/>
              <a:t>oic</a:t>
            </a:r>
            <a:r>
              <a:rPr lang="en-US" sz="3800" dirty="0"/>
              <a:t> </a:t>
            </a:r>
            <a:r>
              <a:rPr lang="en-US" sz="3800" dirty="0" err="1"/>
              <a:t>nyetercebec;e</a:t>
            </a:r>
            <a:r>
              <a:rPr lang="en-US" sz="3800" dirty="0"/>
              <a:t> `</a:t>
            </a:r>
            <a:r>
              <a:rPr lang="en-US" sz="3800" dirty="0" err="1"/>
              <a:t>m`P</a:t>
            </a:r>
            <a:r>
              <a:rPr lang="en-US" sz="3800" dirty="0"/>
              <a:t>[</a:t>
            </a:r>
            <a:r>
              <a:rPr lang="en-US" sz="3800" dirty="0" err="1"/>
              <a:t>oic</a:t>
            </a:r>
            <a:r>
              <a:rPr lang="en-US" sz="3800" dirty="0"/>
              <a:t> `</a:t>
            </a:r>
            <a:r>
              <a:rPr lang="en-US" sz="3800" dirty="0" err="1"/>
              <a:t>Vnou</a:t>
            </a:r>
            <a:r>
              <a:rPr lang="en-US" sz="3800" dirty="0"/>
              <a:t>] `</a:t>
            </a:r>
            <a:r>
              <a:rPr lang="en-US" sz="3800" dirty="0" err="1"/>
              <a:t>nte</a:t>
            </a:r>
            <a:r>
              <a:rPr lang="en-US" sz="3800" dirty="0"/>
              <a:t> </a:t>
            </a:r>
            <a:r>
              <a:rPr lang="en-US" sz="3800" dirty="0" err="1"/>
              <a:t>nenio</a:t>
            </a:r>
            <a:r>
              <a:rPr lang="en-US" sz="3800" dirty="0"/>
              <a:t>]@ </a:t>
            </a:r>
            <a:r>
              <a:rPr lang="en-US" sz="3800" dirty="0" err="1"/>
              <a:t>hwc</a:t>
            </a:r>
            <a:r>
              <a:rPr lang="en-US" sz="3800" dirty="0"/>
              <a:t> `</a:t>
            </a:r>
            <a:r>
              <a:rPr lang="en-US" sz="3800" dirty="0" err="1"/>
              <a:t>erof</a:t>
            </a:r>
            <a:r>
              <a:rPr lang="en-US" sz="3800" dirty="0"/>
              <a:t> `</a:t>
            </a:r>
            <a:r>
              <a:rPr lang="en-US" sz="3800" dirty="0" err="1"/>
              <a:t>arihou`o</a:t>
            </a:r>
            <a:r>
              <a:rPr lang="en-US" sz="3800" dirty="0"/>
              <a:t> [</a:t>
            </a:r>
            <a:r>
              <a:rPr lang="en-US" sz="3800" dirty="0" err="1"/>
              <a:t>acf</a:t>
            </a:r>
            <a:r>
              <a:rPr lang="en-US" sz="3800" dirty="0"/>
              <a:t> </a:t>
            </a:r>
            <a:r>
              <a:rPr lang="en-US" sz="3800" dirty="0" err="1"/>
              <a:t>sa</a:t>
            </a:r>
            <a:r>
              <a:rPr lang="en-US" sz="3800" dirty="0"/>
              <a:t> </a:t>
            </a:r>
            <a:r>
              <a:rPr lang="en-US" sz="3800" dirty="0" err="1"/>
              <a:t>ni`eneh</a:t>
            </a:r>
            <a:r>
              <a:rPr lang="en-US" sz="3800" dirty="0"/>
              <a:t>.</a:t>
            </a:r>
          </a:p>
        </p:txBody>
      </p:sp>
      <p:sp>
        <p:nvSpPr>
          <p:cNvPr id="9" name="Rectangle 8">
            <a:hlinkClick r:id="rId2" action="ppaction://hlinkpres?slideindex=1&amp;slidetitle="/>
          </p:cNvPr>
          <p:cNvSpPr/>
          <p:nvPr/>
        </p:nvSpPr>
        <p:spPr>
          <a:xfrm>
            <a:off x="8035387" y="6497882"/>
            <a:ext cx="1090363" cy="307777"/>
          </a:xfrm>
          <a:prstGeom prst="rect">
            <a:avLst/>
          </a:prstGeom>
        </p:spPr>
        <p:txBody>
          <a:bodyPr wrap="none">
            <a:spAutoFit/>
          </a:bodyPr>
          <a:lstStyle/>
          <a:p>
            <a:r>
              <a:rPr lang="ar-EG" sz="1400" dirty="0">
                <a:solidFill>
                  <a:schemeClr val="accent1">
                    <a:lumMod val="50000"/>
                  </a:schemeClr>
                </a:solidFill>
                <a:cs typeface="Al-Mothnna" pitchFamily="2" charset="-78"/>
              </a:rPr>
              <a:t>الجزء الثاني</a:t>
            </a:r>
            <a:endParaRPr lang="en-US" sz="1400" dirty="0">
              <a:solidFill>
                <a:schemeClr val="accent1">
                  <a:lumMod val="50000"/>
                </a:schemeClr>
              </a:solidFill>
              <a:cs typeface="Al-Mothnna" pitchFamily="2" charset="-78"/>
            </a:endParaRPr>
          </a:p>
        </p:txBody>
      </p:sp>
    </p:spTree>
    <p:extLst>
      <p:ext uri="{BB962C8B-B14F-4D97-AF65-F5344CB8AC3E}">
        <p14:creationId xmlns:p14="http://schemas.microsoft.com/office/powerpoint/2010/main" val="3038006859"/>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23335-1B93-4891-A9F2-18F813573E54}"/>
              </a:ext>
            </a:extLst>
          </p:cNvPr>
          <p:cNvSpPr>
            <a:spLocks noGrp="1"/>
          </p:cNvSpPr>
          <p:nvPr>
            <p:ph type="title"/>
          </p:nvPr>
        </p:nvSpPr>
        <p:spPr>
          <a:xfrm>
            <a:off x="-1585914" y="0"/>
            <a:ext cx="1585913" cy="557213"/>
          </a:xfrm>
        </p:spPr>
        <p:txBody>
          <a:bodyPr/>
          <a:lstStyle/>
          <a:p>
            <a:pPr algn="r" rtl="1"/>
            <a:r>
              <a:rPr lang="ar-EG" b="1" u="sng" dirty="0">
                <a:solidFill>
                  <a:srgbClr val="FFC000"/>
                </a:solidFill>
              </a:rPr>
              <a:t>اريبصالين</a:t>
            </a:r>
            <a:endParaRPr lang="en-GB" b="1" u="sng" dirty="0">
              <a:solidFill>
                <a:srgbClr val="FFC000"/>
              </a:solidFill>
            </a:endParaRPr>
          </a:p>
        </p:txBody>
      </p:sp>
      <p:sp>
        <p:nvSpPr>
          <p:cNvPr id="3" name="Text Placeholder 2">
            <a:extLst>
              <a:ext uri="{FF2B5EF4-FFF2-40B4-BE49-F238E27FC236}">
                <a16:creationId xmlns:a16="http://schemas.microsoft.com/office/drawing/2014/main" id="{70FE329A-5A14-436B-A62D-0799FE1BE1C3}"/>
              </a:ext>
            </a:extLst>
          </p:cNvPr>
          <p:cNvSpPr>
            <a:spLocks noGrp="1"/>
          </p:cNvSpPr>
          <p:nvPr>
            <p:ph type="body" sz="quarter" idx="10"/>
          </p:nvPr>
        </p:nvSpPr>
        <p:spPr/>
        <p:txBody>
          <a:bodyPr/>
          <a:lstStyle/>
          <a:p>
            <a:r>
              <a:rPr lang="ar-EG" sz="3600" b="1" kern="1200" dirty="0">
                <a:solidFill>
                  <a:schemeClr val="bg1"/>
                </a:solidFill>
                <a:latin typeface="Times New Roman" pitchFamily="18" charset="0"/>
                <a:ea typeface="+mn-ea"/>
                <a:cs typeface="Times New Roman" pitchFamily="18" charset="0"/>
              </a:rPr>
              <a:t>أريبسالين إيه في إيطاف أشف: إى إهري إيجون أووه أفكوسف:</a:t>
            </a:r>
            <a:endParaRPr lang="en-GB" sz="3600" dirty="0"/>
          </a:p>
        </p:txBody>
      </p:sp>
      <p:sp>
        <p:nvSpPr>
          <p:cNvPr id="4" name="Text Placeholder 3">
            <a:extLst>
              <a:ext uri="{FF2B5EF4-FFF2-40B4-BE49-F238E27FC236}">
                <a16:creationId xmlns:a16="http://schemas.microsoft.com/office/drawing/2014/main" id="{EE49BAE6-BFAF-4F87-B79E-7BC4CAD1C665}"/>
              </a:ext>
            </a:extLst>
          </p:cNvPr>
          <p:cNvSpPr>
            <a:spLocks noGrp="1"/>
          </p:cNvSpPr>
          <p:nvPr>
            <p:ph type="body" sz="quarter" idx="11"/>
          </p:nvPr>
        </p:nvSpPr>
        <p:spPr/>
        <p:txBody>
          <a:bodyPr anchor="ctr"/>
          <a:lstStyle/>
          <a:p>
            <a:r>
              <a:rPr lang="ar-EG" sz="4400" b="1" kern="1200" dirty="0">
                <a:solidFill>
                  <a:schemeClr val="bg1"/>
                </a:solidFill>
                <a:latin typeface="Times New Roman" pitchFamily="18" charset="0"/>
                <a:ea typeface="+mn-ea"/>
                <a:cs typeface="Times New Roman" pitchFamily="18" charset="0"/>
              </a:rPr>
              <a:t>رتلوا للذي صُلب عنا، وقُبر وقام،</a:t>
            </a:r>
            <a:endParaRPr lang="en-GB" sz="4400" dirty="0"/>
          </a:p>
        </p:txBody>
      </p:sp>
      <p:sp>
        <p:nvSpPr>
          <p:cNvPr id="5" name="Text Placeholder 4">
            <a:extLst>
              <a:ext uri="{FF2B5EF4-FFF2-40B4-BE49-F238E27FC236}">
                <a16:creationId xmlns:a16="http://schemas.microsoft.com/office/drawing/2014/main" id="{FDFC4023-4CF9-4F1C-977D-DE19F65B54CE}"/>
              </a:ext>
            </a:extLst>
          </p:cNvPr>
          <p:cNvSpPr>
            <a:spLocks noGrp="1"/>
          </p:cNvSpPr>
          <p:nvPr>
            <p:ph type="body" sz="quarter" idx="12"/>
          </p:nvPr>
        </p:nvSpPr>
        <p:spPr>
          <a:xfrm>
            <a:off x="0" y="4635305"/>
            <a:ext cx="9144000" cy="967409"/>
          </a:xfrm>
        </p:spPr>
        <p:txBody>
          <a:bodyPr/>
          <a:lstStyle/>
          <a:p>
            <a:r>
              <a:rPr lang="en-GB" dirty="0" err="1"/>
              <a:t>Ari'alin</a:t>
            </a:r>
            <a:r>
              <a:rPr lang="en-GB" dirty="0"/>
              <a:t> `</a:t>
            </a:r>
            <a:r>
              <a:rPr lang="en-GB" dirty="0" err="1"/>
              <a:t>evy`etauasf</a:t>
            </a:r>
            <a:r>
              <a:rPr lang="en-GB" dirty="0"/>
              <a:t>@ `</a:t>
            </a:r>
            <a:r>
              <a:rPr lang="en-GB" dirty="0" err="1"/>
              <a:t>e`hryi</a:t>
            </a:r>
            <a:r>
              <a:rPr lang="en-GB" dirty="0"/>
              <a:t> `</a:t>
            </a:r>
            <a:r>
              <a:rPr lang="en-GB" dirty="0" err="1"/>
              <a:t>ejwn</a:t>
            </a:r>
            <a:r>
              <a:rPr lang="en-GB" dirty="0"/>
              <a:t> </a:t>
            </a:r>
            <a:r>
              <a:rPr lang="en-GB" dirty="0" err="1"/>
              <a:t>ouoh</a:t>
            </a:r>
            <a:r>
              <a:rPr lang="en-GB" dirty="0"/>
              <a:t> </a:t>
            </a:r>
            <a:r>
              <a:rPr lang="en-GB" dirty="0" err="1"/>
              <a:t>aukocf</a:t>
            </a:r>
            <a:r>
              <a:rPr lang="en-GB" dirty="0"/>
              <a:t>@</a:t>
            </a:r>
          </a:p>
        </p:txBody>
      </p:sp>
    </p:spTree>
    <p:extLst>
      <p:ext uri="{BB962C8B-B14F-4D97-AF65-F5344CB8AC3E}">
        <p14:creationId xmlns:p14="http://schemas.microsoft.com/office/powerpoint/2010/main" val="2306544509"/>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58C1A-D3A6-4055-B669-5F5916674B89}"/>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3BB8D77B-EA1D-4D2C-B3CE-1D7353876D27}"/>
              </a:ext>
            </a:extLst>
          </p:cNvPr>
          <p:cNvSpPr>
            <a:spLocks noGrp="1"/>
          </p:cNvSpPr>
          <p:nvPr>
            <p:ph type="body" sz="quarter" idx="10"/>
          </p:nvPr>
        </p:nvSpPr>
        <p:spPr/>
        <p:txBody>
          <a:bodyPr/>
          <a:lstStyle/>
          <a:p>
            <a:r>
              <a:rPr lang="ar-EG" sz="3600" b="1" kern="1200" dirty="0">
                <a:solidFill>
                  <a:schemeClr val="bg1"/>
                </a:solidFill>
                <a:latin typeface="Times New Roman" pitchFamily="18" charset="0"/>
                <a:ea typeface="+mn-ea"/>
                <a:cs typeface="Times New Roman" pitchFamily="18" charset="0"/>
              </a:rPr>
              <a:t>أفطونف أفكورف إم إفموو أفتي شوشف: هوس إيروف أري هوؤو تشاسف.</a:t>
            </a:r>
            <a:endParaRPr lang="en-GB" sz="3600" dirty="0"/>
          </a:p>
        </p:txBody>
      </p:sp>
      <p:sp>
        <p:nvSpPr>
          <p:cNvPr id="4" name="Text Placeholder 3">
            <a:extLst>
              <a:ext uri="{FF2B5EF4-FFF2-40B4-BE49-F238E27FC236}">
                <a16:creationId xmlns:a16="http://schemas.microsoft.com/office/drawing/2014/main" id="{F0A19692-08A2-41A8-A817-F2E5E073F416}"/>
              </a:ext>
            </a:extLst>
          </p:cNvPr>
          <p:cNvSpPr>
            <a:spLocks noGrp="1"/>
          </p:cNvSpPr>
          <p:nvPr>
            <p:ph type="body" sz="quarter" idx="11"/>
          </p:nvPr>
        </p:nvSpPr>
        <p:spPr>
          <a:xfrm>
            <a:off x="0" y="3710609"/>
            <a:ext cx="9144000" cy="732804"/>
          </a:xfrm>
        </p:spPr>
        <p:txBody>
          <a:bodyPr/>
          <a:lstStyle/>
          <a:p>
            <a:r>
              <a:rPr lang="ar-EG" sz="4800" b="1" kern="1200" dirty="0">
                <a:solidFill>
                  <a:schemeClr val="bg1"/>
                </a:solidFill>
                <a:latin typeface="Times New Roman" pitchFamily="18" charset="0"/>
                <a:ea typeface="+mn-ea"/>
                <a:cs typeface="Times New Roman" pitchFamily="18" charset="0"/>
              </a:rPr>
              <a:t>وأبطل الموت وأهانه، سبحوه وزيدوه علواً.</a:t>
            </a:r>
            <a:endParaRPr lang="en-GB" sz="4800" dirty="0"/>
          </a:p>
        </p:txBody>
      </p:sp>
      <p:sp>
        <p:nvSpPr>
          <p:cNvPr id="5" name="Text Placeholder 4">
            <a:extLst>
              <a:ext uri="{FF2B5EF4-FFF2-40B4-BE49-F238E27FC236}">
                <a16:creationId xmlns:a16="http://schemas.microsoft.com/office/drawing/2014/main" id="{5D37E398-80D6-4085-9E18-AA36C54E89E7}"/>
              </a:ext>
            </a:extLst>
          </p:cNvPr>
          <p:cNvSpPr>
            <a:spLocks noGrp="1"/>
          </p:cNvSpPr>
          <p:nvPr>
            <p:ph type="body" sz="quarter" idx="12"/>
          </p:nvPr>
        </p:nvSpPr>
        <p:spPr>
          <a:xfrm>
            <a:off x="0" y="4443413"/>
            <a:ext cx="9144000" cy="1440552"/>
          </a:xfrm>
        </p:spPr>
        <p:txBody>
          <a:bodyPr/>
          <a:lstStyle/>
          <a:p>
            <a:r>
              <a:rPr lang="en-GB" sz="4400" dirty="0" err="1"/>
              <a:t>aftwnf</a:t>
            </a:r>
            <a:r>
              <a:rPr lang="en-GB" sz="4400" dirty="0"/>
              <a:t> </a:t>
            </a:r>
            <a:r>
              <a:rPr lang="en-GB" sz="4400" dirty="0" err="1"/>
              <a:t>afkwrf</a:t>
            </a:r>
            <a:r>
              <a:rPr lang="en-GB" sz="4400" dirty="0"/>
              <a:t> `</a:t>
            </a:r>
            <a:r>
              <a:rPr lang="en-GB" sz="4400" dirty="0" err="1"/>
              <a:t>m`vmou</a:t>
            </a:r>
            <a:r>
              <a:rPr lang="en-GB" sz="4400" dirty="0"/>
              <a:t> </a:t>
            </a:r>
            <a:r>
              <a:rPr lang="en-GB" sz="4400" dirty="0" err="1"/>
              <a:t>af</a:t>
            </a:r>
            <a:r>
              <a:rPr lang="en-GB" sz="4400" dirty="0"/>
              <a:t>]</a:t>
            </a:r>
            <a:r>
              <a:rPr lang="en-GB" sz="4400" dirty="0" err="1"/>
              <a:t>sosf</a:t>
            </a:r>
            <a:r>
              <a:rPr lang="en-GB" sz="4400" dirty="0"/>
              <a:t>@ </a:t>
            </a:r>
            <a:r>
              <a:rPr lang="en-GB" sz="4400" dirty="0" err="1"/>
              <a:t>hwc</a:t>
            </a:r>
            <a:r>
              <a:rPr lang="en-GB" sz="4400" dirty="0"/>
              <a:t> `</a:t>
            </a:r>
            <a:r>
              <a:rPr lang="en-GB" sz="4400" dirty="0" err="1"/>
              <a:t>erof</a:t>
            </a:r>
            <a:r>
              <a:rPr lang="en-GB" sz="4400" dirty="0"/>
              <a:t> `</a:t>
            </a:r>
            <a:r>
              <a:rPr lang="en-GB" sz="4400" dirty="0" err="1"/>
              <a:t>arihou`o</a:t>
            </a:r>
            <a:r>
              <a:rPr lang="en-GB" sz="4400" dirty="0"/>
              <a:t> [</a:t>
            </a:r>
            <a:r>
              <a:rPr lang="en-GB" sz="4400" dirty="0" err="1"/>
              <a:t>acf</a:t>
            </a:r>
            <a:r>
              <a:rPr lang="en-GB" sz="4400" dirty="0"/>
              <a:t>.</a:t>
            </a:r>
          </a:p>
        </p:txBody>
      </p:sp>
    </p:spTree>
    <p:extLst>
      <p:ext uri="{BB962C8B-B14F-4D97-AF65-F5344CB8AC3E}">
        <p14:creationId xmlns:p14="http://schemas.microsoft.com/office/powerpoint/2010/main" val="3778710248"/>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51E624-A28C-43A7-854D-B96F17CB134B}"/>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A598A04E-B9F0-4E0C-8E10-976E113F56E4}"/>
              </a:ext>
            </a:extLst>
          </p:cNvPr>
          <p:cNvSpPr>
            <a:spLocks noGrp="1"/>
          </p:cNvSpPr>
          <p:nvPr>
            <p:ph type="body" sz="quarter" idx="10"/>
          </p:nvPr>
        </p:nvSpPr>
        <p:spPr/>
        <p:txBody>
          <a:bodyPr/>
          <a:lstStyle/>
          <a:p>
            <a:r>
              <a:rPr lang="ar-EG" sz="3200" b="1" kern="1200" dirty="0">
                <a:solidFill>
                  <a:schemeClr val="bg1"/>
                </a:solidFill>
                <a:latin typeface="Times New Roman" pitchFamily="18" charset="0"/>
                <a:ea typeface="+mn-ea"/>
                <a:cs typeface="Times New Roman" pitchFamily="18" charset="0"/>
              </a:rPr>
              <a:t>فوش إمبي رومي إمباليؤس: أووه جوله إمبي فيري إفكليؤس: أووه إيخونت إميغا إليؤس: هوس ايروف أري هوؤو تشاسف.</a:t>
            </a:r>
          </a:p>
        </p:txBody>
      </p:sp>
      <p:sp>
        <p:nvSpPr>
          <p:cNvPr id="4" name="Text Placeholder 3">
            <a:extLst>
              <a:ext uri="{FF2B5EF4-FFF2-40B4-BE49-F238E27FC236}">
                <a16:creationId xmlns:a16="http://schemas.microsoft.com/office/drawing/2014/main" id="{E46A56CE-35A9-4E31-9788-0C685ED14766}"/>
              </a:ext>
            </a:extLst>
          </p:cNvPr>
          <p:cNvSpPr>
            <a:spLocks noGrp="1"/>
          </p:cNvSpPr>
          <p:nvPr>
            <p:ph type="body" sz="quarter" idx="11"/>
          </p:nvPr>
        </p:nvSpPr>
        <p:spPr/>
        <p:txBody>
          <a:bodyPr/>
          <a:lstStyle/>
          <a:p>
            <a:r>
              <a:rPr lang="ar-EG" sz="3600" b="1" kern="1200" dirty="0">
                <a:solidFill>
                  <a:schemeClr val="bg1"/>
                </a:solidFill>
                <a:latin typeface="Times New Roman" pitchFamily="18" charset="0"/>
                <a:ea typeface="+mn-ea"/>
                <a:cs typeface="Times New Roman" pitchFamily="18" charset="0"/>
              </a:rPr>
              <a:t>إخلعوا الإنسان العتيق، وألبسوا الجديد الفاخر، وإقتربوا إلى عِظَم الرحمة، سبحوه وزيدوه علواً.</a:t>
            </a:r>
          </a:p>
        </p:txBody>
      </p:sp>
      <p:sp>
        <p:nvSpPr>
          <p:cNvPr id="5" name="Text Placeholder 4">
            <a:extLst>
              <a:ext uri="{FF2B5EF4-FFF2-40B4-BE49-F238E27FC236}">
                <a16:creationId xmlns:a16="http://schemas.microsoft.com/office/drawing/2014/main" id="{F6DEC627-3850-4CFD-87D7-BB705B4AFF0F}"/>
              </a:ext>
            </a:extLst>
          </p:cNvPr>
          <p:cNvSpPr>
            <a:spLocks noGrp="1"/>
          </p:cNvSpPr>
          <p:nvPr>
            <p:ph type="body" sz="quarter" idx="12"/>
          </p:nvPr>
        </p:nvSpPr>
        <p:spPr>
          <a:xfrm>
            <a:off x="0" y="4800599"/>
            <a:ext cx="9144000" cy="1083365"/>
          </a:xfrm>
        </p:spPr>
        <p:txBody>
          <a:bodyPr/>
          <a:lstStyle/>
          <a:p>
            <a:r>
              <a:rPr lang="en-GB" sz="3400" dirty="0" err="1"/>
              <a:t>Bws</a:t>
            </a:r>
            <a:r>
              <a:rPr lang="en-GB" sz="3400" dirty="0"/>
              <a:t> `</a:t>
            </a:r>
            <a:r>
              <a:rPr lang="en-GB" sz="3400" dirty="0" err="1"/>
              <a:t>mpirwmi</a:t>
            </a:r>
            <a:r>
              <a:rPr lang="en-GB" sz="3400" dirty="0"/>
              <a:t> `</a:t>
            </a:r>
            <a:r>
              <a:rPr lang="en-GB" sz="3400" dirty="0" err="1"/>
              <a:t>mpaleoc</a:t>
            </a:r>
            <a:r>
              <a:rPr lang="en-GB" sz="3400" dirty="0"/>
              <a:t>@ </a:t>
            </a:r>
            <a:r>
              <a:rPr lang="en-GB" sz="3400" dirty="0" err="1"/>
              <a:t>ouoh</a:t>
            </a:r>
            <a:r>
              <a:rPr lang="en-GB" sz="3400" dirty="0"/>
              <a:t> </a:t>
            </a:r>
            <a:r>
              <a:rPr lang="en-GB" sz="3400" dirty="0" err="1"/>
              <a:t>jwlh</a:t>
            </a:r>
            <a:r>
              <a:rPr lang="en-GB" sz="3400" dirty="0"/>
              <a:t> `</a:t>
            </a:r>
            <a:r>
              <a:rPr lang="en-GB" sz="3400" dirty="0" err="1"/>
              <a:t>mpiberi</a:t>
            </a:r>
            <a:r>
              <a:rPr lang="en-GB" sz="3400" dirty="0"/>
              <a:t> </a:t>
            </a:r>
            <a:r>
              <a:rPr lang="en-GB" sz="3400" dirty="0" err="1"/>
              <a:t>eu`kleoc</a:t>
            </a:r>
            <a:r>
              <a:rPr lang="en-GB" sz="3400" dirty="0"/>
              <a:t>@ </a:t>
            </a:r>
            <a:r>
              <a:rPr lang="en-GB" sz="3400" dirty="0" err="1"/>
              <a:t>ouoh</a:t>
            </a:r>
            <a:r>
              <a:rPr lang="en-GB" sz="3400" dirty="0"/>
              <a:t> `</a:t>
            </a:r>
            <a:r>
              <a:rPr lang="en-GB" sz="3400" dirty="0" err="1"/>
              <a:t>eqwnt</a:t>
            </a:r>
            <a:r>
              <a:rPr lang="en-GB" sz="3400" dirty="0"/>
              <a:t> `</a:t>
            </a:r>
            <a:r>
              <a:rPr lang="en-GB" sz="3400" dirty="0" err="1"/>
              <a:t>emega`eleoc</a:t>
            </a:r>
            <a:r>
              <a:rPr lang="en-GB" sz="3400" dirty="0"/>
              <a:t>@ </a:t>
            </a:r>
            <a:r>
              <a:rPr lang="en-GB" sz="3400" dirty="0" err="1"/>
              <a:t>hwc</a:t>
            </a:r>
            <a:r>
              <a:rPr lang="en-GB" sz="3400" dirty="0"/>
              <a:t> `</a:t>
            </a:r>
            <a:r>
              <a:rPr lang="en-GB" sz="3400" dirty="0" err="1"/>
              <a:t>erof</a:t>
            </a:r>
            <a:r>
              <a:rPr lang="en-GB" sz="3400" dirty="0"/>
              <a:t> `</a:t>
            </a:r>
            <a:r>
              <a:rPr lang="en-GB" sz="3400" dirty="0" err="1"/>
              <a:t>arihou`o</a:t>
            </a:r>
            <a:r>
              <a:rPr lang="en-GB" sz="3400" dirty="0"/>
              <a:t> [</a:t>
            </a:r>
            <a:r>
              <a:rPr lang="en-GB" sz="3400" dirty="0" err="1"/>
              <a:t>acf</a:t>
            </a:r>
            <a:r>
              <a:rPr lang="en-GB" sz="3400" dirty="0"/>
              <a:t>.</a:t>
            </a:r>
          </a:p>
        </p:txBody>
      </p:sp>
    </p:spTree>
    <p:extLst>
      <p:ext uri="{BB962C8B-B14F-4D97-AF65-F5344CB8AC3E}">
        <p14:creationId xmlns:p14="http://schemas.microsoft.com/office/powerpoint/2010/main" val="1475849937"/>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1528E6-7E88-4C12-977E-295F91C02005}"/>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AD042BB7-DDAF-44C5-A20D-E22282FCC66D}"/>
              </a:ext>
            </a:extLst>
          </p:cNvPr>
          <p:cNvSpPr>
            <a:spLocks noGrp="1"/>
          </p:cNvSpPr>
          <p:nvPr>
            <p:ph type="body" sz="quarter" idx="10"/>
          </p:nvPr>
        </p:nvSpPr>
        <p:spPr>
          <a:xfrm>
            <a:off x="0" y="5854505"/>
            <a:ext cx="9144000" cy="996869"/>
          </a:xfrm>
        </p:spPr>
        <p:txBody>
          <a:bodyPr/>
          <a:lstStyle/>
          <a:p>
            <a:r>
              <a:rPr lang="ar-EG" sz="3600" dirty="0"/>
              <a:t>جينوس إن ني خريستيانوس: ني بريس فيتيروس كيه ذياكونوس:</a:t>
            </a:r>
          </a:p>
        </p:txBody>
      </p:sp>
      <p:sp>
        <p:nvSpPr>
          <p:cNvPr id="4" name="Text Placeholder 3">
            <a:extLst>
              <a:ext uri="{FF2B5EF4-FFF2-40B4-BE49-F238E27FC236}">
                <a16:creationId xmlns:a16="http://schemas.microsoft.com/office/drawing/2014/main" id="{9B8E9132-034B-47BB-90DE-131B0E4D8511}"/>
              </a:ext>
            </a:extLst>
          </p:cNvPr>
          <p:cNvSpPr>
            <a:spLocks noGrp="1"/>
          </p:cNvSpPr>
          <p:nvPr>
            <p:ph type="body" sz="quarter" idx="11"/>
          </p:nvPr>
        </p:nvSpPr>
        <p:spPr>
          <a:xfrm>
            <a:off x="0" y="3710609"/>
            <a:ext cx="9144000" cy="718516"/>
          </a:xfrm>
        </p:spPr>
        <p:txBody>
          <a:bodyPr/>
          <a:lstStyle/>
          <a:p>
            <a:r>
              <a:rPr lang="ar-EG" sz="4400" dirty="0"/>
              <a:t>يا جنس المسيحيين، القسوس والشمامسة، </a:t>
            </a:r>
          </a:p>
        </p:txBody>
      </p:sp>
      <p:sp>
        <p:nvSpPr>
          <p:cNvPr id="5" name="Text Placeholder 4">
            <a:extLst>
              <a:ext uri="{FF2B5EF4-FFF2-40B4-BE49-F238E27FC236}">
                <a16:creationId xmlns:a16="http://schemas.microsoft.com/office/drawing/2014/main" id="{0AC90CFB-E6B2-4FC9-A5E4-75413AC297DA}"/>
              </a:ext>
            </a:extLst>
          </p:cNvPr>
          <p:cNvSpPr>
            <a:spLocks noGrp="1"/>
          </p:cNvSpPr>
          <p:nvPr>
            <p:ph type="body" sz="quarter" idx="12"/>
          </p:nvPr>
        </p:nvSpPr>
        <p:spPr>
          <a:xfrm>
            <a:off x="0" y="4546945"/>
            <a:ext cx="9144000" cy="1189740"/>
          </a:xfrm>
        </p:spPr>
        <p:txBody>
          <a:bodyPr/>
          <a:lstStyle/>
          <a:p>
            <a:r>
              <a:rPr lang="en-GB" sz="4400" dirty="0"/>
              <a:t> </a:t>
            </a:r>
            <a:r>
              <a:rPr lang="en-GB" sz="4400" dirty="0" err="1"/>
              <a:t>Genoc</a:t>
            </a:r>
            <a:r>
              <a:rPr lang="en-GB" sz="4400" dirty="0"/>
              <a:t> `</a:t>
            </a:r>
            <a:r>
              <a:rPr lang="en-GB" sz="4400" dirty="0" err="1"/>
              <a:t>nNi</a:t>
            </a:r>
            <a:r>
              <a:rPr lang="en-GB" sz="4400" dirty="0"/>
              <a:t>`,</a:t>
            </a:r>
            <a:r>
              <a:rPr lang="en-GB" sz="4400" dirty="0" err="1"/>
              <a:t>rictianoc</a:t>
            </a:r>
            <a:r>
              <a:rPr lang="en-GB" sz="4400" dirty="0"/>
              <a:t>@ </a:t>
            </a:r>
            <a:r>
              <a:rPr lang="en-GB" sz="4400" dirty="0" err="1"/>
              <a:t>ni`precbuteroc</a:t>
            </a:r>
            <a:r>
              <a:rPr lang="en-GB" sz="4400" dirty="0"/>
              <a:t> </a:t>
            </a:r>
            <a:r>
              <a:rPr lang="en-GB" sz="4400" dirty="0" err="1"/>
              <a:t>ke</a:t>
            </a:r>
            <a:r>
              <a:rPr lang="en-GB" sz="4400" dirty="0"/>
              <a:t> </a:t>
            </a:r>
            <a:r>
              <a:rPr lang="en-GB" sz="4400" dirty="0" err="1"/>
              <a:t>diakonoc</a:t>
            </a:r>
            <a:r>
              <a:rPr lang="en-GB" sz="4400" dirty="0"/>
              <a:t>@</a:t>
            </a:r>
          </a:p>
        </p:txBody>
      </p:sp>
    </p:spTree>
    <p:extLst>
      <p:ext uri="{BB962C8B-B14F-4D97-AF65-F5344CB8AC3E}">
        <p14:creationId xmlns:p14="http://schemas.microsoft.com/office/powerpoint/2010/main" val="1851377922"/>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FA1A50-37EE-4917-A9E1-D4EBF2B8D244}"/>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45AE9747-4A5F-49DC-A6FB-8A0DBC231C60}"/>
              </a:ext>
            </a:extLst>
          </p:cNvPr>
          <p:cNvSpPr>
            <a:spLocks noGrp="1"/>
          </p:cNvSpPr>
          <p:nvPr>
            <p:ph type="body" sz="quarter" idx="10"/>
          </p:nvPr>
        </p:nvSpPr>
        <p:spPr/>
        <p:txBody>
          <a:bodyPr/>
          <a:lstStyle/>
          <a:p>
            <a:r>
              <a:rPr lang="ar-EG" sz="4000" dirty="0"/>
              <a:t>ما أوأوو إم إبتشويس جيه أووهيكانوس: هوس ايروف أري هوؤو تشاسف.</a:t>
            </a:r>
            <a:endParaRPr lang="en-GB" dirty="0"/>
          </a:p>
        </p:txBody>
      </p:sp>
      <p:sp>
        <p:nvSpPr>
          <p:cNvPr id="4" name="Text Placeholder 3">
            <a:extLst>
              <a:ext uri="{FF2B5EF4-FFF2-40B4-BE49-F238E27FC236}">
                <a16:creationId xmlns:a16="http://schemas.microsoft.com/office/drawing/2014/main" id="{A8F1FAD3-A072-486A-9727-8E04D1302247}"/>
              </a:ext>
            </a:extLst>
          </p:cNvPr>
          <p:cNvSpPr>
            <a:spLocks noGrp="1"/>
          </p:cNvSpPr>
          <p:nvPr>
            <p:ph type="body" sz="quarter" idx="11"/>
          </p:nvPr>
        </p:nvSpPr>
        <p:spPr/>
        <p:txBody>
          <a:bodyPr anchor="ctr"/>
          <a:lstStyle/>
          <a:p>
            <a:r>
              <a:rPr lang="ar-EG" sz="4000" dirty="0"/>
              <a:t>أعطوا مجدًا للرب لأنه مستوجب، سبحوه وزيدوه علواً.</a:t>
            </a:r>
            <a:endParaRPr lang="en-GB" dirty="0"/>
          </a:p>
        </p:txBody>
      </p:sp>
      <p:sp>
        <p:nvSpPr>
          <p:cNvPr id="5" name="Text Placeholder 4">
            <a:extLst>
              <a:ext uri="{FF2B5EF4-FFF2-40B4-BE49-F238E27FC236}">
                <a16:creationId xmlns:a16="http://schemas.microsoft.com/office/drawing/2014/main" id="{9FFD7123-BA90-4FE2-95F0-5CAB513B1A5E}"/>
              </a:ext>
            </a:extLst>
          </p:cNvPr>
          <p:cNvSpPr>
            <a:spLocks noGrp="1"/>
          </p:cNvSpPr>
          <p:nvPr>
            <p:ph type="body" sz="quarter" idx="12"/>
          </p:nvPr>
        </p:nvSpPr>
        <p:spPr>
          <a:xfrm>
            <a:off x="0" y="4464740"/>
            <a:ext cx="9144000" cy="1189740"/>
          </a:xfrm>
        </p:spPr>
        <p:txBody>
          <a:bodyPr/>
          <a:lstStyle/>
          <a:p>
            <a:r>
              <a:rPr lang="en-GB" sz="4400" dirty="0" err="1"/>
              <a:t>ma`wou</a:t>
            </a:r>
            <a:r>
              <a:rPr lang="en-GB" sz="4400" dirty="0"/>
              <a:t> `</a:t>
            </a:r>
            <a:r>
              <a:rPr lang="en-GB" sz="4400" dirty="0" err="1"/>
              <a:t>m`P</a:t>
            </a:r>
            <a:r>
              <a:rPr lang="en-GB" sz="4400" dirty="0"/>
              <a:t>[</a:t>
            </a:r>
            <a:r>
              <a:rPr lang="en-GB" sz="4400" dirty="0" err="1"/>
              <a:t>oic</a:t>
            </a:r>
            <a:r>
              <a:rPr lang="en-GB" sz="4400" dirty="0"/>
              <a:t> je </a:t>
            </a:r>
            <a:r>
              <a:rPr lang="en-GB" sz="4400" dirty="0" err="1"/>
              <a:t>ouhikanoc</a:t>
            </a:r>
            <a:r>
              <a:rPr lang="en-GB" sz="4400" dirty="0"/>
              <a:t>@ </a:t>
            </a:r>
            <a:r>
              <a:rPr lang="en-GB" sz="4400" dirty="0" err="1"/>
              <a:t>hwc</a:t>
            </a:r>
            <a:r>
              <a:rPr lang="en-GB" sz="4400" dirty="0"/>
              <a:t> `</a:t>
            </a:r>
            <a:r>
              <a:rPr lang="en-GB" sz="4400" dirty="0" err="1"/>
              <a:t>erof</a:t>
            </a:r>
            <a:r>
              <a:rPr lang="en-GB" sz="4400" dirty="0"/>
              <a:t> `</a:t>
            </a:r>
            <a:r>
              <a:rPr lang="en-GB" sz="4400" dirty="0" err="1"/>
              <a:t>arihou`o</a:t>
            </a:r>
            <a:r>
              <a:rPr lang="en-GB" sz="4400" dirty="0"/>
              <a:t> [</a:t>
            </a:r>
            <a:r>
              <a:rPr lang="en-GB" sz="4400" dirty="0" err="1"/>
              <a:t>acf</a:t>
            </a:r>
            <a:r>
              <a:rPr lang="en-GB" sz="4400" dirty="0"/>
              <a:t>.</a:t>
            </a:r>
          </a:p>
        </p:txBody>
      </p:sp>
    </p:spTree>
    <p:extLst>
      <p:ext uri="{BB962C8B-B14F-4D97-AF65-F5344CB8AC3E}">
        <p14:creationId xmlns:p14="http://schemas.microsoft.com/office/powerpoint/2010/main" val="1790825831"/>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06E99-957E-468B-9E9E-22BFDF25A761}"/>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CF8D8D73-DA90-433E-B524-76DEE26BCA12}"/>
              </a:ext>
            </a:extLst>
          </p:cNvPr>
          <p:cNvSpPr>
            <a:spLocks noGrp="1"/>
          </p:cNvSpPr>
          <p:nvPr>
            <p:ph type="body" sz="quarter" idx="10"/>
          </p:nvPr>
        </p:nvSpPr>
        <p:spPr/>
        <p:txBody>
          <a:bodyPr/>
          <a:lstStyle/>
          <a:p>
            <a:r>
              <a:rPr lang="ar-EG" sz="3600" dirty="0"/>
              <a:t>ذيفتيه هارون أو بي شومت إن ألوو: ايطا بي خريستوس بين نووتي أولوو: </a:t>
            </a:r>
            <a:endParaRPr lang="en-GB" sz="3600" dirty="0"/>
          </a:p>
        </p:txBody>
      </p:sp>
      <p:sp>
        <p:nvSpPr>
          <p:cNvPr id="4" name="Text Placeholder 3">
            <a:extLst>
              <a:ext uri="{FF2B5EF4-FFF2-40B4-BE49-F238E27FC236}">
                <a16:creationId xmlns:a16="http://schemas.microsoft.com/office/drawing/2014/main" id="{E5B62E3F-3ED8-4FA7-B762-59FF2BA157D7}"/>
              </a:ext>
            </a:extLst>
          </p:cNvPr>
          <p:cNvSpPr>
            <a:spLocks noGrp="1"/>
          </p:cNvSpPr>
          <p:nvPr>
            <p:ph type="body" sz="quarter" idx="11"/>
          </p:nvPr>
        </p:nvSpPr>
        <p:spPr/>
        <p:txBody>
          <a:bodyPr anchor="ctr"/>
          <a:lstStyle/>
          <a:p>
            <a:r>
              <a:rPr lang="ar-EG" dirty="0"/>
              <a:t>هَلُمَّ إلينا أيها الثلاثة فتية، الذين رفعهم المسيح إلهنا، </a:t>
            </a:r>
            <a:endParaRPr lang="en-GB" dirty="0"/>
          </a:p>
        </p:txBody>
      </p:sp>
      <p:sp>
        <p:nvSpPr>
          <p:cNvPr id="5" name="Text Placeholder 4">
            <a:extLst>
              <a:ext uri="{FF2B5EF4-FFF2-40B4-BE49-F238E27FC236}">
                <a16:creationId xmlns:a16="http://schemas.microsoft.com/office/drawing/2014/main" id="{F17A9EF1-8277-4209-85D2-17B7777FD69F}"/>
              </a:ext>
            </a:extLst>
          </p:cNvPr>
          <p:cNvSpPr>
            <a:spLocks noGrp="1"/>
          </p:cNvSpPr>
          <p:nvPr>
            <p:ph type="body" sz="quarter" idx="12"/>
          </p:nvPr>
        </p:nvSpPr>
        <p:spPr>
          <a:xfrm>
            <a:off x="0" y="4507603"/>
            <a:ext cx="9144000" cy="1189740"/>
          </a:xfrm>
        </p:spPr>
        <p:txBody>
          <a:bodyPr/>
          <a:lstStyle/>
          <a:p>
            <a:r>
              <a:rPr lang="en-GB" dirty="0"/>
              <a:t> </a:t>
            </a:r>
            <a:r>
              <a:rPr lang="en-GB" dirty="0" err="1"/>
              <a:t>Deute</a:t>
            </a:r>
            <a:r>
              <a:rPr lang="en-GB" dirty="0"/>
              <a:t> </a:t>
            </a:r>
            <a:r>
              <a:rPr lang="en-GB" dirty="0" err="1"/>
              <a:t>haron</a:t>
            </a:r>
            <a:r>
              <a:rPr lang="en-GB" dirty="0"/>
              <a:t> `w </a:t>
            </a:r>
            <a:r>
              <a:rPr lang="en-GB" dirty="0" err="1"/>
              <a:t>pisomt</a:t>
            </a:r>
            <a:r>
              <a:rPr lang="en-GB" dirty="0"/>
              <a:t> `</a:t>
            </a:r>
            <a:r>
              <a:rPr lang="en-GB" dirty="0" err="1"/>
              <a:t>n`alou</a:t>
            </a:r>
            <a:r>
              <a:rPr lang="en-GB" dirty="0"/>
              <a:t>@ `eta Pi`,</a:t>
            </a:r>
            <a:r>
              <a:rPr lang="en-GB" dirty="0" err="1"/>
              <a:t>rictoc</a:t>
            </a:r>
            <a:r>
              <a:rPr lang="en-GB" dirty="0"/>
              <a:t> </a:t>
            </a:r>
            <a:r>
              <a:rPr lang="en-GB" dirty="0" err="1"/>
              <a:t>Pennou</a:t>
            </a:r>
            <a:r>
              <a:rPr lang="en-GB" dirty="0"/>
              <a:t>] `</a:t>
            </a:r>
            <a:r>
              <a:rPr lang="en-GB" dirty="0" err="1"/>
              <a:t>olou</a:t>
            </a:r>
            <a:r>
              <a:rPr lang="en-GB" dirty="0"/>
              <a:t>@</a:t>
            </a:r>
          </a:p>
        </p:txBody>
      </p:sp>
    </p:spTree>
    <p:extLst>
      <p:ext uri="{BB962C8B-B14F-4D97-AF65-F5344CB8AC3E}">
        <p14:creationId xmlns:p14="http://schemas.microsoft.com/office/powerpoint/2010/main" val="1742475110"/>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FB50B-ED32-4E47-AC20-885648BDAD60}"/>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DE4C42D9-A58F-486D-8E92-036CEA4EDAEE}"/>
              </a:ext>
            </a:extLst>
          </p:cNvPr>
          <p:cNvSpPr>
            <a:spLocks noGrp="1"/>
          </p:cNvSpPr>
          <p:nvPr>
            <p:ph type="body" sz="quarter" idx="10"/>
          </p:nvPr>
        </p:nvSpPr>
        <p:spPr/>
        <p:txBody>
          <a:bodyPr/>
          <a:lstStyle/>
          <a:p>
            <a:r>
              <a:rPr lang="ar-EG" sz="3600" dirty="0"/>
              <a:t>أفناهموو ايڤول ها بي ذيافولوو: هوس ايروف أري هوؤو تشاسف.</a:t>
            </a:r>
            <a:endParaRPr lang="en-GB" sz="3600" dirty="0"/>
          </a:p>
        </p:txBody>
      </p:sp>
      <p:sp>
        <p:nvSpPr>
          <p:cNvPr id="4" name="Text Placeholder 3">
            <a:extLst>
              <a:ext uri="{FF2B5EF4-FFF2-40B4-BE49-F238E27FC236}">
                <a16:creationId xmlns:a16="http://schemas.microsoft.com/office/drawing/2014/main" id="{2E7EC4D9-D66D-4661-810F-A058503F0E33}"/>
              </a:ext>
            </a:extLst>
          </p:cNvPr>
          <p:cNvSpPr>
            <a:spLocks noGrp="1"/>
          </p:cNvSpPr>
          <p:nvPr>
            <p:ph type="body" sz="quarter" idx="11"/>
          </p:nvPr>
        </p:nvSpPr>
        <p:spPr>
          <a:xfrm>
            <a:off x="0" y="3710609"/>
            <a:ext cx="9144000" cy="811281"/>
          </a:xfrm>
        </p:spPr>
        <p:txBody>
          <a:bodyPr anchor="ctr"/>
          <a:lstStyle/>
          <a:p>
            <a:r>
              <a:rPr lang="ar-EG" dirty="0"/>
              <a:t>وأنقذهم من إبليس، سبحوه وزيدوه علواً.</a:t>
            </a:r>
            <a:endParaRPr lang="en-GB" dirty="0"/>
          </a:p>
        </p:txBody>
      </p:sp>
      <p:sp>
        <p:nvSpPr>
          <p:cNvPr id="5" name="Text Placeholder 4">
            <a:extLst>
              <a:ext uri="{FF2B5EF4-FFF2-40B4-BE49-F238E27FC236}">
                <a16:creationId xmlns:a16="http://schemas.microsoft.com/office/drawing/2014/main" id="{D98AF058-8C14-4D97-99CF-FA622435A71D}"/>
              </a:ext>
            </a:extLst>
          </p:cNvPr>
          <p:cNvSpPr>
            <a:spLocks noGrp="1"/>
          </p:cNvSpPr>
          <p:nvPr>
            <p:ph type="body" sz="quarter" idx="12"/>
          </p:nvPr>
        </p:nvSpPr>
        <p:spPr>
          <a:xfrm>
            <a:off x="0" y="4521889"/>
            <a:ext cx="9144000" cy="1362075"/>
          </a:xfrm>
        </p:spPr>
        <p:txBody>
          <a:bodyPr/>
          <a:lstStyle/>
          <a:p>
            <a:r>
              <a:rPr lang="en-GB" dirty="0" err="1"/>
              <a:t>afnahmou</a:t>
            </a:r>
            <a:r>
              <a:rPr lang="en-GB" dirty="0"/>
              <a:t> `</a:t>
            </a:r>
            <a:r>
              <a:rPr lang="en-GB" dirty="0" err="1"/>
              <a:t>ebol</a:t>
            </a:r>
            <a:r>
              <a:rPr lang="en-GB" dirty="0"/>
              <a:t> ha </a:t>
            </a:r>
            <a:r>
              <a:rPr lang="en-GB" dirty="0" err="1"/>
              <a:t>Pidiabolou</a:t>
            </a:r>
            <a:r>
              <a:rPr lang="en-GB" dirty="0"/>
              <a:t>@ </a:t>
            </a:r>
            <a:r>
              <a:rPr lang="en-GB" dirty="0" err="1"/>
              <a:t>hwc</a:t>
            </a:r>
            <a:r>
              <a:rPr lang="en-GB" dirty="0"/>
              <a:t> `</a:t>
            </a:r>
            <a:r>
              <a:rPr lang="en-GB" dirty="0" err="1"/>
              <a:t>erof</a:t>
            </a:r>
            <a:r>
              <a:rPr lang="en-GB" dirty="0"/>
              <a:t> `</a:t>
            </a:r>
            <a:r>
              <a:rPr lang="en-GB" dirty="0" err="1"/>
              <a:t>arihou`o</a:t>
            </a:r>
            <a:r>
              <a:rPr lang="en-GB" dirty="0"/>
              <a:t> [</a:t>
            </a:r>
            <a:r>
              <a:rPr lang="en-GB" dirty="0" err="1"/>
              <a:t>acf</a:t>
            </a:r>
            <a:r>
              <a:rPr lang="en-GB" dirty="0"/>
              <a:t>.</a:t>
            </a:r>
          </a:p>
        </p:txBody>
      </p:sp>
    </p:spTree>
    <p:extLst>
      <p:ext uri="{BB962C8B-B14F-4D97-AF65-F5344CB8AC3E}">
        <p14:creationId xmlns:p14="http://schemas.microsoft.com/office/powerpoint/2010/main" val="2157420442"/>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ED1EF-99C4-4F81-9697-DE3845AA4F24}"/>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93F2B8C6-1E1A-47B5-B4E6-4EAC021E6F20}"/>
              </a:ext>
            </a:extLst>
          </p:cNvPr>
          <p:cNvSpPr>
            <a:spLocks noGrp="1"/>
          </p:cNvSpPr>
          <p:nvPr>
            <p:ph type="body" sz="quarter" idx="10"/>
          </p:nvPr>
        </p:nvSpPr>
        <p:spPr/>
        <p:txBody>
          <a:bodyPr/>
          <a:lstStyle/>
          <a:p>
            <a:r>
              <a:rPr lang="ar-EG" sz="3200" b="1" kern="1200" dirty="0">
                <a:solidFill>
                  <a:schemeClr val="bg1"/>
                </a:solidFill>
                <a:latin typeface="Times New Roman" pitchFamily="18" charset="0"/>
                <a:ea typeface="+mn-ea"/>
                <a:cs typeface="Times New Roman" pitchFamily="18" charset="0"/>
              </a:rPr>
              <a:t>إثفيه بيك نووتي ماسياس: إفريفتي إن إف إرجيسياس: أموو شارون أنانياس: هوس ايروف أري هوؤو تشاسف.</a:t>
            </a:r>
          </a:p>
        </p:txBody>
      </p:sp>
      <p:sp>
        <p:nvSpPr>
          <p:cNvPr id="4" name="Text Placeholder 3">
            <a:extLst>
              <a:ext uri="{FF2B5EF4-FFF2-40B4-BE49-F238E27FC236}">
                <a16:creationId xmlns:a16="http://schemas.microsoft.com/office/drawing/2014/main" id="{481568F4-D269-4DF3-AA96-1BB27708A024}"/>
              </a:ext>
            </a:extLst>
          </p:cNvPr>
          <p:cNvSpPr>
            <a:spLocks noGrp="1"/>
          </p:cNvSpPr>
          <p:nvPr>
            <p:ph type="body" sz="quarter" idx="11"/>
          </p:nvPr>
        </p:nvSpPr>
        <p:spPr/>
        <p:txBody>
          <a:bodyPr/>
          <a:lstStyle/>
          <a:p>
            <a:r>
              <a:rPr lang="ar-EG" sz="3400" dirty="0"/>
              <a:t>من أجل إلهك ماسيا، المانح الإحسان،هَلُمَّ إلينا يا حنانيا، سبحه وزده علواً.</a:t>
            </a:r>
          </a:p>
          <a:p>
            <a:endParaRPr lang="en-GB" sz="3400" dirty="0"/>
          </a:p>
        </p:txBody>
      </p:sp>
      <p:sp>
        <p:nvSpPr>
          <p:cNvPr id="5" name="Text Placeholder 4">
            <a:extLst>
              <a:ext uri="{FF2B5EF4-FFF2-40B4-BE49-F238E27FC236}">
                <a16:creationId xmlns:a16="http://schemas.microsoft.com/office/drawing/2014/main" id="{05A151B7-69F2-4410-BC0C-F52E94E34369}"/>
              </a:ext>
            </a:extLst>
          </p:cNvPr>
          <p:cNvSpPr>
            <a:spLocks noGrp="1"/>
          </p:cNvSpPr>
          <p:nvPr>
            <p:ph type="body" sz="quarter" idx="12"/>
          </p:nvPr>
        </p:nvSpPr>
        <p:spPr/>
        <p:txBody>
          <a:bodyPr/>
          <a:lstStyle/>
          <a:p>
            <a:r>
              <a:rPr lang="pt-BR" sz="3600" dirty="0"/>
              <a:t>E;be Peknou] Maciac@ `Vref] `neuergeciac@ `amou saron `Ananiac@ hwc `erof `arihou`o [acf.</a:t>
            </a:r>
          </a:p>
        </p:txBody>
      </p:sp>
    </p:spTree>
    <p:extLst>
      <p:ext uri="{BB962C8B-B14F-4D97-AF65-F5344CB8AC3E}">
        <p14:creationId xmlns:p14="http://schemas.microsoft.com/office/powerpoint/2010/main" val="2486709785"/>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88D90-EB10-4FCB-AEDD-28BC3444D6C4}"/>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A9291494-76BC-45BA-AED4-1331E51297C6}"/>
              </a:ext>
            </a:extLst>
          </p:cNvPr>
          <p:cNvSpPr>
            <a:spLocks noGrp="1"/>
          </p:cNvSpPr>
          <p:nvPr>
            <p:ph type="body" sz="quarter" idx="10"/>
          </p:nvPr>
        </p:nvSpPr>
        <p:spPr/>
        <p:txBody>
          <a:bodyPr/>
          <a:lstStyle/>
          <a:p>
            <a:r>
              <a:rPr lang="ar-EG" sz="3200" dirty="0"/>
              <a:t>زيلوتيه أزارياس: إس بيراس كيه إبرو إي كيه ميسي مبرياس: ما أوأوو إن إتجوم إن تي ترياس: هوس إروف أري هوؤو تشاسف.</a:t>
            </a:r>
          </a:p>
        </p:txBody>
      </p:sp>
      <p:sp>
        <p:nvSpPr>
          <p:cNvPr id="4" name="Text Placeholder 3">
            <a:extLst>
              <a:ext uri="{FF2B5EF4-FFF2-40B4-BE49-F238E27FC236}">
                <a16:creationId xmlns:a16="http://schemas.microsoft.com/office/drawing/2014/main" id="{118B9D8C-AA05-49F4-81B3-A4E332251A2A}"/>
              </a:ext>
            </a:extLst>
          </p:cNvPr>
          <p:cNvSpPr>
            <a:spLocks noGrp="1"/>
          </p:cNvSpPr>
          <p:nvPr>
            <p:ph type="body" sz="quarter" idx="11"/>
          </p:nvPr>
        </p:nvSpPr>
        <p:spPr/>
        <p:txBody>
          <a:bodyPr/>
          <a:lstStyle/>
          <a:p>
            <a:r>
              <a:rPr lang="ar-EG" sz="3600" dirty="0"/>
              <a:t>يا عزاريا الغيور، عشية وبكرة والظهيرة، أعط مجداً لقوة الثالوث، سبّحه وزده علواً.</a:t>
            </a:r>
          </a:p>
          <a:p>
            <a:endParaRPr lang="en-GB" sz="3600" dirty="0"/>
          </a:p>
        </p:txBody>
      </p:sp>
      <p:sp>
        <p:nvSpPr>
          <p:cNvPr id="5" name="Text Placeholder 4">
            <a:extLst>
              <a:ext uri="{FF2B5EF4-FFF2-40B4-BE49-F238E27FC236}">
                <a16:creationId xmlns:a16="http://schemas.microsoft.com/office/drawing/2014/main" id="{04B30132-EF08-43B4-82AA-DCBBC2C7A627}"/>
              </a:ext>
            </a:extLst>
          </p:cNvPr>
          <p:cNvSpPr>
            <a:spLocks noGrp="1"/>
          </p:cNvSpPr>
          <p:nvPr>
            <p:ph type="body" sz="quarter" idx="12"/>
          </p:nvPr>
        </p:nvSpPr>
        <p:spPr>
          <a:xfrm>
            <a:off x="0" y="4772025"/>
            <a:ext cx="9144000" cy="1082480"/>
          </a:xfrm>
        </p:spPr>
        <p:txBody>
          <a:bodyPr/>
          <a:lstStyle/>
          <a:p>
            <a:r>
              <a:rPr lang="en-GB" sz="3500" dirty="0" err="1"/>
              <a:t>Zylwte</a:t>
            </a:r>
            <a:r>
              <a:rPr lang="en-GB" sz="3500" dirty="0"/>
              <a:t> `</a:t>
            </a:r>
            <a:r>
              <a:rPr lang="en-GB" sz="3500" dirty="0" err="1"/>
              <a:t>Azariac</a:t>
            </a:r>
            <a:r>
              <a:rPr lang="en-GB" sz="3500" dirty="0"/>
              <a:t>@ </a:t>
            </a:r>
            <a:r>
              <a:rPr lang="en-GB" sz="3500" dirty="0" err="1"/>
              <a:t>ecperac</a:t>
            </a:r>
            <a:r>
              <a:rPr lang="en-GB" sz="3500" dirty="0"/>
              <a:t> </a:t>
            </a:r>
            <a:r>
              <a:rPr lang="en-GB" sz="3500" dirty="0" err="1"/>
              <a:t>ke</a:t>
            </a:r>
            <a:r>
              <a:rPr lang="en-GB" sz="3500" dirty="0"/>
              <a:t> `</a:t>
            </a:r>
            <a:r>
              <a:rPr lang="en-GB" sz="3500" dirty="0" err="1"/>
              <a:t>prw`i</a:t>
            </a:r>
            <a:r>
              <a:rPr lang="en-GB" sz="3500" dirty="0"/>
              <a:t> </a:t>
            </a:r>
            <a:r>
              <a:rPr lang="en-GB" sz="3500" dirty="0" err="1"/>
              <a:t>ke</a:t>
            </a:r>
            <a:r>
              <a:rPr lang="en-GB" sz="3500" dirty="0"/>
              <a:t> </a:t>
            </a:r>
            <a:r>
              <a:rPr lang="en-GB" sz="3500" dirty="0" err="1"/>
              <a:t>mecym</a:t>
            </a:r>
            <a:r>
              <a:rPr lang="en-GB" sz="3500" dirty="0"/>
              <a:t> `</a:t>
            </a:r>
            <a:r>
              <a:rPr lang="en-GB" sz="3500" dirty="0" err="1"/>
              <a:t>briac</a:t>
            </a:r>
            <a:r>
              <a:rPr lang="en-GB" sz="3500" dirty="0"/>
              <a:t>@ </a:t>
            </a:r>
            <a:r>
              <a:rPr lang="en-GB" sz="3500" dirty="0" err="1"/>
              <a:t>ma`wou</a:t>
            </a:r>
            <a:r>
              <a:rPr lang="en-GB" sz="3500" dirty="0"/>
              <a:t> `</a:t>
            </a:r>
            <a:r>
              <a:rPr lang="en-GB" sz="3500" dirty="0" err="1"/>
              <a:t>n`tjom</a:t>
            </a:r>
            <a:r>
              <a:rPr lang="en-GB" sz="3500" dirty="0"/>
              <a:t> `n}`</a:t>
            </a:r>
            <a:r>
              <a:rPr lang="en-GB" sz="3500" dirty="0" err="1"/>
              <a:t>triac</a:t>
            </a:r>
            <a:r>
              <a:rPr lang="en-GB" sz="3500" dirty="0"/>
              <a:t>@ </a:t>
            </a:r>
            <a:r>
              <a:rPr lang="en-GB" sz="3500" dirty="0" err="1"/>
              <a:t>hwc</a:t>
            </a:r>
            <a:r>
              <a:rPr lang="en-GB" sz="3500" dirty="0"/>
              <a:t> `</a:t>
            </a:r>
            <a:r>
              <a:rPr lang="en-GB" sz="3500" dirty="0" err="1"/>
              <a:t>erof</a:t>
            </a:r>
            <a:r>
              <a:rPr lang="en-GB" sz="3500" dirty="0"/>
              <a:t> `</a:t>
            </a:r>
            <a:r>
              <a:rPr lang="en-GB" sz="3500" dirty="0" err="1"/>
              <a:t>arihou`o</a:t>
            </a:r>
            <a:r>
              <a:rPr lang="en-GB" sz="3500" dirty="0"/>
              <a:t> [</a:t>
            </a:r>
            <a:r>
              <a:rPr lang="en-GB" sz="3500" dirty="0" err="1"/>
              <a:t>acf</a:t>
            </a:r>
            <a:r>
              <a:rPr lang="en-GB" sz="3500" dirty="0"/>
              <a:t>.</a:t>
            </a:r>
          </a:p>
          <a:p>
            <a:endParaRPr lang="en-GB" sz="3500" dirty="0"/>
          </a:p>
        </p:txBody>
      </p:sp>
    </p:spTree>
    <p:extLst>
      <p:ext uri="{BB962C8B-B14F-4D97-AF65-F5344CB8AC3E}">
        <p14:creationId xmlns:p14="http://schemas.microsoft.com/office/powerpoint/2010/main" val="22263591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4D05BB-CE10-4388-A6FD-100A3A559872}"/>
              </a:ext>
            </a:extLst>
          </p:cNvPr>
          <p:cNvSpPr>
            <a:spLocks noGrp="1"/>
          </p:cNvSpPr>
          <p:nvPr>
            <p:ph type="title"/>
          </p:nvPr>
        </p:nvSpPr>
        <p:spPr/>
        <p:txBody>
          <a:bodyPr/>
          <a:lstStyle/>
          <a:p>
            <a:endParaRPr lang="en-GB"/>
          </a:p>
        </p:txBody>
      </p:sp>
      <p:sp>
        <p:nvSpPr>
          <p:cNvPr id="2" name="Text Placeholder 1"/>
          <p:cNvSpPr>
            <a:spLocks noGrp="1"/>
          </p:cNvSpPr>
          <p:nvPr>
            <p:ph type="body" sz="quarter" idx="10"/>
          </p:nvPr>
        </p:nvSpPr>
        <p:spPr/>
        <p:txBody>
          <a:bodyPr/>
          <a:lstStyle/>
          <a:p>
            <a:r>
              <a:rPr lang="ar-EG" dirty="0"/>
              <a:t>كى نين كى آاي كى أس توس إأوناس تون إأو نون آمين: ذوكصاصي فيلا نثروبي</a:t>
            </a:r>
          </a:p>
        </p:txBody>
      </p:sp>
      <p:sp>
        <p:nvSpPr>
          <p:cNvPr id="3" name="Text Placeholder 2"/>
          <p:cNvSpPr>
            <a:spLocks noGrp="1"/>
          </p:cNvSpPr>
          <p:nvPr>
            <p:ph type="body" sz="quarter" idx="11"/>
          </p:nvPr>
        </p:nvSpPr>
        <p:spPr>
          <a:xfrm>
            <a:off x="0" y="3710609"/>
            <a:ext cx="9144000" cy="565556"/>
          </a:xfrm>
        </p:spPr>
        <p:txBody>
          <a:bodyPr/>
          <a:lstStyle/>
          <a:p>
            <a:r>
              <a:rPr lang="ar-EG" sz="3400" dirty="0"/>
              <a:t>الآن وكل أوان وإلى دهر الداهرين آمين: المجد لك يا مُحب البشر</a:t>
            </a:r>
          </a:p>
        </p:txBody>
      </p:sp>
      <p:sp>
        <p:nvSpPr>
          <p:cNvPr id="4" name="Text Placeholder 3"/>
          <p:cNvSpPr>
            <a:spLocks noGrp="1"/>
          </p:cNvSpPr>
          <p:nvPr>
            <p:ph type="body" sz="quarter" idx="12"/>
          </p:nvPr>
        </p:nvSpPr>
        <p:spPr>
          <a:xfrm>
            <a:off x="0" y="4492292"/>
            <a:ext cx="9144000" cy="1189740"/>
          </a:xfrm>
        </p:spPr>
        <p:txBody>
          <a:bodyPr/>
          <a:lstStyle/>
          <a:p>
            <a:r>
              <a:rPr lang="en-US" sz="3600" dirty="0"/>
              <a:t> </a:t>
            </a:r>
            <a:r>
              <a:rPr lang="en-US" sz="3600" dirty="0" err="1"/>
              <a:t>Ke</a:t>
            </a:r>
            <a:r>
              <a:rPr lang="en-US" sz="3600" dirty="0"/>
              <a:t> nun </a:t>
            </a:r>
            <a:r>
              <a:rPr lang="en-US" sz="3600" dirty="0" err="1"/>
              <a:t>ke</a:t>
            </a:r>
            <a:r>
              <a:rPr lang="en-US" sz="3600" dirty="0"/>
              <a:t> `</a:t>
            </a:r>
            <a:r>
              <a:rPr lang="en-US" sz="3600" dirty="0" err="1"/>
              <a:t>a`i</a:t>
            </a:r>
            <a:r>
              <a:rPr lang="en-US" sz="3600" dirty="0"/>
              <a:t> </a:t>
            </a:r>
            <a:r>
              <a:rPr lang="en-US" sz="3600" dirty="0" err="1"/>
              <a:t>ke</a:t>
            </a:r>
            <a:r>
              <a:rPr lang="en-US" sz="3600" dirty="0"/>
              <a:t> </a:t>
            </a:r>
            <a:r>
              <a:rPr lang="en-US" sz="3600" dirty="0" err="1"/>
              <a:t>ic</a:t>
            </a:r>
            <a:r>
              <a:rPr lang="en-US" sz="3600" dirty="0"/>
              <a:t> </a:t>
            </a:r>
            <a:r>
              <a:rPr lang="en-US" sz="3600" dirty="0" err="1"/>
              <a:t>touc</a:t>
            </a:r>
            <a:r>
              <a:rPr lang="en-US" sz="3600" dirty="0"/>
              <a:t> `</a:t>
            </a:r>
            <a:r>
              <a:rPr lang="en-US" sz="3600" dirty="0" err="1"/>
              <a:t>e`wnac</a:t>
            </a:r>
            <a:r>
              <a:rPr lang="en-US" sz="3600" dirty="0"/>
              <a:t> </a:t>
            </a:r>
            <a:r>
              <a:rPr lang="en-US" sz="3600" dirty="0" err="1"/>
              <a:t>twn</a:t>
            </a:r>
            <a:r>
              <a:rPr lang="en-US" sz="3600" dirty="0"/>
              <a:t> `</a:t>
            </a:r>
            <a:r>
              <a:rPr lang="en-US" sz="3600" dirty="0" err="1"/>
              <a:t>e`wnwn</a:t>
            </a:r>
            <a:r>
              <a:rPr lang="en-US" sz="3600" dirty="0"/>
              <a:t> `</a:t>
            </a:r>
            <a:r>
              <a:rPr lang="en-US" sz="3600" dirty="0" err="1"/>
              <a:t>amyn</a:t>
            </a:r>
            <a:r>
              <a:rPr lang="en-US" sz="3600" dirty="0"/>
              <a:t>. Doxa ci </a:t>
            </a:r>
            <a:r>
              <a:rPr lang="en-US" sz="3600" dirty="0" err="1"/>
              <a:t>Vilan</a:t>
            </a:r>
            <a:r>
              <a:rPr lang="en-US" sz="3600" dirty="0"/>
              <a:t>`;</a:t>
            </a:r>
            <a:r>
              <a:rPr lang="en-US" sz="3600" dirty="0" err="1"/>
              <a:t>rwpe</a:t>
            </a:r>
            <a:r>
              <a:rPr lang="en-US" sz="3600" dirty="0"/>
              <a:t>.</a:t>
            </a:r>
          </a:p>
        </p:txBody>
      </p:sp>
    </p:spTree>
    <p:extLst>
      <p:ext uri="{BB962C8B-B14F-4D97-AF65-F5344CB8AC3E}">
        <p14:creationId xmlns:p14="http://schemas.microsoft.com/office/powerpoint/2010/main" val="3143520085"/>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CCA14F-099F-47BA-B50E-E3FAFFB83022}"/>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0B9ABDBD-8386-48D6-8F63-BED05E498DC5}"/>
              </a:ext>
            </a:extLst>
          </p:cNvPr>
          <p:cNvSpPr>
            <a:spLocks noGrp="1"/>
          </p:cNvSpPr>
          <p:nvPr>
            <p:ph type="body" sz="quarter" idx="10"/>
          </p:nvPr>
        </p:nvSpPr>
        <p:spPr/>
        <p:txBody>
          <a:bodyPr/>
          <a:lstStyle/>
          <a:p>
            <a:r>
              <a:rPr lang="ar-EG" sz="3600" dirty="0"/>
              <a:t> يبيه غار إس إممانوئيل : هيتين ميتي أو ميصائيل : لالي خين أوو إسمي إن ثيليل: هوس ايروف أري هوؤو تشاسف.</a:t>
            </a:r>
          </a:p>
        </p:txBody>
      </p:sp>
      <p:sp>
        <p:nvSpPr>
          <p:cNvPr id="4" name="Text Placeholder 3">
            <a:extLst>
              <a:ext uri="{FF2B5EF4-FFF2-40B4-BE49-F238E27FC236}">
                <a16:creationId xmlns:a16="http://schemas.microsoft.com/office/drawing/2014/main" id="{4D4C7126-78B7-4285-B640-984BBFBD0BE1}"/>
              </a:ext>
            </a:extLst>
          </p:cNvPr>
          <p:cNvSpPr>
            <a:spLocks noGrp="1"/>
          </p:cNvSpPr>
          <p:nvPr>
            <p:ph type="body" sz="quarter" idx="11"/>
          </p:nvPr>
        </p:nvSpPr>
        <p:spPr/>
        <p:txBody>
          <a:bodyPr/>
          <a:lstStyle/>
          <a:p>
            <a:r>
              <a:rPr lang="ar-EG" sz="3600" dirty="0"/>
              <a:t>فها هوذا عمانوئيل، في وسطنا يا ميصائيل، تكلم بصوت التهليل، سبّحه وزده علواً.</a:t>
            </a:r>
          </a:p>
        </p:txBody>
      </p:sp>
      <p:sp>
        <p:nvSpPr>
          <p:cNvPr id="5" name="Text Placeholder 4">
            <a:extLst>
              <a:ext uri="{FF2B5EF4-FFF2-40B4-BE49-F238E27FC236}">
                <a16:creationId xmlns:a16="http://schemas.microsoft.com/office/drawing/2014/main" id="{4228C390-877C-4B11-9CE9-7B64A2CB8C82}"/>
              </a:ext>
            </a:extLst>
          </p:cNvPr>
          <p:cNvSpPr>
            <a:spLocks noGrp="1"/>
          </p:cNvSpPr>
          <p:nvPr>
            <p:ph type="body" sz="quarter" idx="12"/>
          </p:nvPr>
        </p:nvSpPr>
        <p:spPr/>
        <p:txBody>
          <a:bodyPr/>
          <a:lstStyle/>
          <a:p>
            <a:r>
              <a:rPr lang="en-GB" sz="3600" dirty="0"/>
              <a:t> </a:t>
            </a:r>
            <a:r>
              <a:rPr lang="en-GB" sz="3600" dirty="0" err="1"/>
              <a:t>Yppe</a:t>
            </a:r>
            <a:r>
              <a:rPr lang="en-GB" sz="3600" dirty="0"/>
              <a:t> gar </a:t>
            </a:r>
            <a:r>
              <a:rPr lang="en-GB" sz="3600" dirty="0" err="1"/>
              <a:t>ic</a:t>
            </a:r>
            <a:r>
              <a:rPr lang="en-GB" sz="3600" dirty="0"/>
              <a:t> </a:t>
            </a:r>
            <a:r>
              <a:rPr lang="en-GB" sz="3600" dirty="0" err="1"/>
              <a:t>Emmanouyl</a:t>
            </a:r>
            <a:r>
              <a:rPr lang="en-GB" sz="3600" dirty="0"/>
              <a:t>@ hi </a:t>
            </a:r>
            <a:r>
              <a:rPr lang="en-GB" sz="3600" dirty="0" err="1"/>
              <a:t>tenmy</a:t>
            </a:r>
            <a:r>
              <a:rPr lang="en-GB" sz="3600" dirty="0"/>
              <a:t>] `w </a:t>
            </a:r>
            <a:r>
              <a:rPr lang="en-GB" sz="3600" dirty="0" err="1"/>
              <a:t>Micayl</a:t>
            </a:r>
            <a:r>
              <a:rPr lang="en-GB" sz="3600" dirty="0"/>
              <a:t>@ </a:t>
            </a:r>
            <a:r>
              <a:rPr lang="en-GB" sz="3600" dirty="0" err="1"/>
              <a:t>lali</a:t>
            </a:r>
            <a:r>
              <a:rPr lang="en-GB" sz="3600" dirty="0"/>
              <a:t> </a:t>
            </a:r>
            <a:r>
              <a:rPr lang="en-GB" sz="3600" dirty="0" err="1"/>
              <a:t>qen</a:t>
            </a:r>
            <a:r>
              <a:rPr lang="en-GB" sz="3600" dirty="0"/>
              <a:t> </a:t>
            </a:r>
            <a:r>
              <a:rPr lang="en-GB" sz="3600" dirty="0" err="1"/>
              <a:t>ou`cmy</a:t>
            </a:r>
            <a:r>
              <a:rPr lang="en-GB" sz="3600" dirty="0"/>
              <a:t> `</a:t>
            </a:r>
            <a:r>
              <a:rPr lang="en-GB" sz="3600" dirty="0" err="1"/>
              <a:t>n;elyl</a:t>
            </a:r>
            <a:r>
              <a:rPr lang="en-GB" sz="3600" dirty="0"/>
              <a:t>@ </a:t>
            </a:r>
            <a:r>
              <a:rPr lang="en-GB" sz="3600" dirty="0" err="1"/>
              <a:t>hwc</a:t>
            </a:r>
            <a:r>
              <a:rPr lang="en-GB" sz="3600" dirty="0"/>
              <a:t> `</a:t>
            </a:r>
            <a:r>
              <a:rPr lang="en-GB" sz="3600" dirty="0" err="1"/>
              <a:t>erof</a:t>
            </a:r>
            <a:r>
              <a:rPr lang="en-GB" sz="3600" dirty="0"/>
              <a:t> `</a:t>
            </a:r>
            <a:r>
              <a:rPr lang="en-GB" sz="3600" dirty="0" err="1"/>
              <a:t>arihou`o</a:t>
            </a:r>
            <a:r>
              <a:rPr lang="en-GB" sz="3600" dirty="0"/>
              <a:t> [</a:t>
            </a:r>
            <a:r>
              <a:rPr lang="en-GB" sz="3600" dirty="0" err="1"/>
              <a:t>acf</a:t>
            </a:r>
            <a:r>
              <a:rPr lang="en-GB" sz="3600" dirty="0"/>
              <a:t>.</a:t>
            </a:r>
          </a:p>
        </p:txBody>
      </p:sp>
    </p:spTree>
    <p:extLst>
      <p:ext uri="{BB962C8B-B14F-4D97-AF65-F5344CB8AC3E}">
        <p14:creationId xmlns:p14="http://schemas.microsoft.com/office/powerpoint/2010/main" val="2882049769"/>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5463AF-CAED-41E6-B49D-C977E4C53F52}"/>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FA3BB101-3AAD-4EFF-81E4-7384B49032A7}"/>
              </a:ext>
            </a:extLst>
          </p:cNvPr>
          <p:cNvSpPr>
            <a:spLocks noGrp="1"/>
          </p:cNvSpPr>
          <p:nvPr>
            <p:ph type="body" sz="quarter" idx="10"/>
          </p:nvPr>
        </p:nvSpPr>
        <p:spPr/>
        <p:txBody>
          <a:bodyPr/>
          <a:lstStyle/>
          <a:p>
            <a:r>
              <a:rPr lang="ar-EG" sz="3600" dirty="0"/>
              <a:t>ثوؤوتي تينوو كاتا شين تيروو: ساجي نيم ني إبريسفيه تيرو: </a:t>
            </a:r>
            <a:endParaRPr lang="en-GB" sz="3600" dirty="0"/>
          </a:p>
        </p:txBody>
      </p:sp>
      <p:sp>
        <p:nvSpPr>
          <p:cNvPr id="4" name="Text Placeholder 3">
            <a:extLst>
              <a:ext uri="{FF2B5EF4-FFF2-40B4-BE49-F238E27FC236}">
                <a16:creationId xmlns:a16="http://schemas.microsoft.com/office/drawing/2014/main" id="{CE7CFE68-9C8E-4411-AAAE-05DA3392EAE7}"/>
              </a:ext>
            </a:extLst>
          </p:cNvPr>
          <p:cNvSpPr>
            <a:spLocks noGrp="1"/>
          </p:cNvSpPr>
          <p:nvPr>
            <p:ph type="body" sz="quarter" idx="11"/>
          </p:nvPr>
        </p:nvSpPr>
        <p:spPr/>
        <p:txBody>
          <a:bodyPr/>
          <a:lstStyle/>
          <a:p>
            <a:r>
              <a:rPr lang="ar-EG" sz="4400" dirty="0"/>
              <a:t>إجتمعوا وثابروا جميعا، تكلموا مع القسوس،</a:t>
            </a:r>
            <a:endParaRPr lang="en-GB" sz="4400" dirty="0"/>
          </a:p>
        </p:txBody>
      </p:sp>
      <p:sp>
        <p:nvSpPr>
          <p:cNvPr id="5" name="Text Placeholder 4">
            <a:extLst>
              <a:ext uri="{FF2B5EF4-FFF2-40B4-BE49-F238E27FC236}">
                <a16:creationId xmlns:a16="http://schemas.microsoft.com/office/drawing/2014/main" id="{2E4AF177-50D4-4839-829A-F3B730857D2B}"/>
              </a:ext>
            </a:extLst>
          </p:cNvPr>
          <p:cNvSpPr>
            <a:spLocks noGrp="1"/>
          </p:cNvSpPr>
          <p:nvPr>
            <p:ph type="body" sz="quarter" idx="12"/>
          </p:nvPr>
        </p:nvSpPr>
        <p:spPr>
          <a:xfrm>
            <a:off x="0" y="4521890"/>
            <a:ext cx="9144000" cy="1189740"/>
          </a:xfrm>
        </p:spPr>
        <p:txBody>
          <a:bodyPr/>
          <a:lstStyle/>
          <a:p>
            <a:r>
              <a:rPr lang="en-GB" dirty="0"/>
              <a:t> :</a:t>
            </a:r>
            <a:r>
              <a:rPr lang="en-GB" dirty="0" err="1"/>
              <a:t>wou</a:t>
            </a:r>
            <a:r>
              <a:rPr lang="en-GB" dirty="0"/>
              <a:t>] ]</a:t>
            </a:r>
            <a:r>
              <a:rPr lang="en-GB" dirty="0" err="1"/>
              <a:t>nou</a:t>
            </a:r>
            <a:r>
              <a:rPr lang="en-GB" dirty="0"/>
              <a:t> kata ,in </a:t>
            </a:r>
            <a:r>
              <a:rPr lang="en-GB" dirty="0" err="1"/>
              <a:t>tyrou</a:t>
            </a:r>
            <a:r>
              <a:rPr lang="en-GB" dirty="0"/>
              <a:t>@ </a:t>
            </a:r>
            <a:r>
              <a:rPr lang="en-GB" dirty="0" err="1"/>
              <a:t>caji</a:t>
            </a:r>
            <a:r>
              <a:rPr lang="en-GB" dirty="0"/>
              <a:t> </a:t>
            </a:r>
            <a:r>
              <a:rPr lang="en-GB" dirty="0" err="1"/>
              <a:t>nem</a:t>
            </a:r>
            <a:r>
              <a:rPr lang="en-GB" dirty="0"/>
              <a:t> </a:t>
            </a:r>
            <a:r>
              <a:rPr lang="en-GB" dirty="0" err="1"/>
              <a:t>ni`precbuterou</a:t>
            </a:r>
            <a:r>
              <a:rPr lang="en-GB" dirty="0"/>
              <a:t>@</a:t>
            </a:r>
          </a:p>
        </p:txBody>
      </p:sp>
    </p:spTree>
    <p:extLst>
      <p:ext uri="{BB962C8B-B14F-4D97-AF65-F5344CB8AC3E}">
        <p14:creationId xmlns:p14="http://schemas.microsoft.com/office/powerpoint/2010/main" val="71896647"/>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27573D-8B69-46F4-8D05-A79AC48200D5}"/>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28A3E5C8-A9DB-439B-99EC-C802DECEDE73}"/>
              </a:ext>
            </a:extLst>
          </p:cNvPr>
          <p:cNvSpPr>
            <a:spLocks noGrp="1"/>
          </p:cNvSpPr>
          <p:nvPr>
            <p:ph type="body" sz="quarter" idx="10"/>
          </p:nvPr>
        </p:nvSpPr>
        <p:spPr/>
        <p:txBody>
          <a:bodyPr/>
          <a:lstStyle/>
          <a:p>
            <a:r>
              <a:rPr lang="ar-EG" sz="3600" dirty="0"/>
              <a:t>إسموو إيه إبتشويس نيف إهفي أوي تيرو: هوس ايروف أري هوؤو تشاسف.</a:t>
            </a:r>
            <a:endParaRPr lang="en-GB" sz="3600" dirty="0"/>
          </a:p>
        </p:txBody>
      </p:sp>
      <p:sp>
        <p:nvSpPr>
          <p:cNvPr id="4" name="Text Placeholder 3">
            <a:extLst>
              <a:ext uri="{FF2B5EF4-FFF2-40B4-BE49-F238E27FC236}">
                <a16:creationId xmlns:a16="http://schemas.microsoft.com/office/drawing/2014/main" id="{68970549-6234-40CF-9743-B24320A9FC27}"/>
              </a:ext>
            </a:extLst>
          </p:cNvPr>
          <p:cNvSpPr>
            <a:spLocks noGrp="1"/>
          </p:cNvSpPr>
          <p:nvPr>
            <p:ph type="body" sz="quarter" idx="11"/>
          </p:nvPr>
        </p:nvSpPr>
        <p:spPr>
          <a:xfrm>
            <a:off x="0" y="3710609"/>
            <a:ext cx="9144000" cy="761379"/>
          </a:xfrm>
        </p:spPr>
        <p:txBody>
          <a:bodyPr anchor="ctr"/>
          <a:lstStyle/>
          <a:p>
            <a:r>
              <a:rPr lang="ar-EG" dirty="0"/>
              <a:t>وسبحي الرب يا جميع أعماله، سبحوه وزيدوه علواً.</a:t>
            </a:r>
            <a:endParaRPr lang="en-GB" dirty="0"/>
          </a:p>
        </p:txBody>
      </p:sp>
      <p:sp>
        <p:nvSpPr>
          <p:cNvPr id="5" name="Text Placeholder 4">
            <a:extLst>
              <a:ext uri="{FF2B5EF4-FFF2-40B4-BE49-F238E27FC236}">
                <a16:creationId xmlns:a16="http://schemas.microsoft.com/office/drawing/2014/main" id="{3D3EF1EE-8C9E-4A8C-BA43-0014F3E08FFE}"/>
              </a:ext>
            </a:extLst>
          </p:cNvPr>
          <p:cNvSpPr>
            <a:spLocks noGrp="1"/>
          </p:cNvSpPr>
          <p:nvPr>
            <p:ph type="body" sz="quarter" idx="12"/>
          </p:nvPr>
        </p:nvSpPr>
        <p:spPr>
          <a:xfrm>
            <a:off x="0" y="4471987"/>
            <a:ext cx="9144000" cy="1411977"/>
          </a:xfrm>
        </p:spPr>
        <p:txBody>
          <a:bodyPr/>
          <a:lstStyle/>
          <a:p>
            <a:r>
              <a:rPr lang="en-GB" sz="4400" dirty="0"/>
              <a:t>`</a:t>
            </a:r>
            <a:r>
              <a:rPr lang="en-GB" sz="4400" dirty="0" err="1"/>
              <a:t>cmou</a:t>
            </a:r>
            <a:r>
              <a:rPr lang="en-GB" sz="4400" dirty="0"/>
              <a:t> `</a:t>
            </a:r>
            <a:r>
              <a:rPr lang="en-GB" sz="4400" dirty="0" err="1"/>
              <a:t>e`P</a:t>
            </a:r>
            <a:r>
              <a:rPr lang="en-GB" sz="4400" dirty="0"/>
              <a:t>[</a:t>
            </a:r>
            <a:r>
              <a:rPr lang="en-GB" sz="4400" dirty="0" err="1"/>
              <a:t>oic</a:t>
            </a:r>
            <a:r>
              <a:rPr lang="en-GB" sz="4400" dirty="0"/>
              <a:t> </a:t>
            </a:r>
            <a:r>
              <a:rPr lang="en-GB" sz="4400" dirty="0" err="1"/>
              <a:t>nef`hbyou`i</a:t>
            </a:r>
            <a:r>
              <a:rPr lang="en-GB" sz="4400" dirty="0"/>
              <a:t> </a:t>
            </a:r>
            <a:r>
              <a:rPr lang="en-GB" sz="4400" dirty="0" err="1"/>
              <a:t>tyrou</a:t>
            </a:r>
            <a:r>
              <a:rPr lang="en-GB" sz="4400" dirty="0"/>
              <a:t>@ </a:t>
            </a:r>
            <a:r>
              <a:rPr lang="en-GB" sz="4400" dirty="0" err="1"/>
              <a:t>hwc</a:t>
            </a:r>
            <a:r>
              <a:rPr lang="en-GB" sz="4400" dirty="0"/>
              <a:t> `</a:t>
            </a:r>
            <a:r>
              <a:rPr lang="en-GB" sz="4400" dirty="0" err="1"/>
              <a:t>erof</a:t>
            </a:r>
            <a:r>
              <a:rPr lang="en-GB" sz="4400" dirty="0"/>
              <a:t> `</a:t>
            </a:r>
            <a:r>
              <a:rPr lang="en-GB" sz="4400" dirty="0" err="1"/>
              <a:t>arihou`o</a:t>
            </a:r>
            <a:r>
              <a:rPr lang="en-GB" sz="4400" dirty="0"/>
              <a:t> [</a:t>
            </a:r>
            <a:r>
              <a:rPr lang="en-GB" sz="4400" dirty="0" err="1"/>
              <a:t>acf</a:t>
            </a:r>
            <a:r>
              <a:rPr lang="en-GB" sz="4400" dirty="0"/>
              <a:t>.</a:t>
            </a:r>
          </a:p>
        </p:txBody>
      </p:sp>
    </p:spTree>
    <p:extLst>
      <p:ext uri="{BB962C8B-B14F-4D97-AF65-F5344CB8AC3E}">
        <p14:creationId xmlns:p14="http://schemas.microsoft.com/office/powerpoint/2010/main" val="3746114747"/>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7CA09-330D-4E4E-9F9B-EBE86CE01A6A}"/>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E0897E80-D857-4074-8C45-16EC7E7947F4}"/>
              </a:ext>
            </a:extLst>
          </p:cNvPr>
          <p:cNvSpPr>
            <a:spLocks noGrp="1"/>
          </p:cNvSpPr>
          <p:nvPr>
            <p:ph type="body" sz="quarter" idx="10"/>
          </p:nvPr>
        </p:nvSpPr>
        <p:spPr/>
        <p:txBody>
          <a:bodyPr/>
          <a:lstStyle/>
          <a:p>
            <a:r>
              <a:rPr lang="ar-EG" dirty="0"/>
              <a:t>يس ني فيؤوي سيساجي إم إب أوأوو: إم إفنووتي شا إخون إمفوؤو: </a:t>
            </a:r>
            <a:endParaRPr lang="en-GB" dirty="0"/>
          </a:p>
        </p:txBody>
      </p:sp>
      <p:sp>
        <p:nvSpPr>
          <p:cNvPr id="4" name="Text Placeholder 3">
            <a:extLst>
              <a:ext uri="{FF2B5EF4-FFF2-40B4-BE49-F238E27FC236}">
                <a16:creationId xmlns:a16="http://schemas.microsoft.com/office/drawing/2014/main" id="{1872599D-2A2D-4F5C-9946-B3C60774750E}"/>
              </a:ext>
            </a:extLst>
          </p:cNvPr>
          <p:cNvSpPr>
            <a:spLocks noGrp="1"/>
          </p:cNvSpPr>
          <p:nvPr>
            <p:ph type="body" sz="quarter" idx="11"/>
          </p:nvPr>
        </p:nvSpPr>
        <p:spPr>
          <a:xfrm>
            <a:off x="0" y="3710609"/>
            <a:ext cx="9144000" cy="725556"/>
          </a:xfrm>
        </p:spPr>
        <p:txBody>
          <a:bodyPr/>
          <a:lstStyle/>
          <a:p>
            <a:r>
              <a:rPr lang="ar-EG" sz="4400" dirty="0"/>
              <a:t>ها السموات تنطق بمجد الله، إلى هذا اليوم،</a:t>
            </a:r>
            <a:endParaRPr lang="en-GB" sz="4400" dirty="0"/>
          </a:p>
        </p:txBody>
      </p:sp>
      <p:sp>
        <p:nvSpPr>
          <p:cNvPr id="5" name="Text Placeholder 4">
            <a:extLst>
              <a:ext uri="{FF2B5EF4-FFF2-40B4-BE49-F238E27FC236}">
                <a16:creationId xmlns:a16="http://schemas.microsoft.com/office/drawing/2014/main" id="{4C1B5662-EFCE-41BD-9A28-23E8AF812FC7}"/>
              </a:ext>
            </a:extLst>
          </p:cNvPr>
          <p:cNvSpPr>
            <a:spLocks noGrp="1"/>
          </p:cNvSpPr>
          <p:nvPr>
            <p:ph type="body" sz="quarter" idx="12"/>
          </p:nvPr>
        </p:nvSpPr>
        <p:spPr>
          <a:xfrm>
            <a:off x="0" y="4436165"/>
            <a:ext cx="9144000" cy="1189740"/>
          </a:xfrm>
        </p:spPr>
        <p:txBody>
          <a:bodyPr/>
          <a:lstStyle/>
          <a:p>
            <a:r>
              <a:rPr lang="en-GB" dirty="0" err="1"/>
              <a:t>Ic</a:t>
            </a:r>
            <a:r>
              <a:rPr lang="en-GB" dirty="0"/>
              <a:t> </a:t>
            </a:r>
            <a:r>
              <a:rPr lang="en-GB" dirty="0" err="1"/>
              <a:t>nivyou`i</a:t>
            </a:r>
            <a:r>
              <a:rPr lang="en-GB" dirty="0"/>
              <a:t> </a:t>
            </a:r>
            <a:r>
              <a:rPr lang="en-GB" dirty="0" err="1"/>
              <a:t>cecaji</a:t>
            </a:r>
            <a:r>
              <a:rPr lang="en-GB" dirty="0"/>
              <a:t> `</a:t>
            </a:r>
            <a:r>
              <a:rPr lang="en-GB" dirty="0" err="1"/>
              <a:t>m`p`wou</a:t>
            </a:r>
            <a:r>
              <a:rPr lang="en-GB" dirty="0"/>
              <a:t>@ `</a:t>
            </a:r>
            <a:r>
              <a:rPr lang="en-GB" dirty="0" err="1"/>
              <a:t>m`Vnou</a:t>
            </a:r>
            <a:r>
              <a:rPr lang="en-GB" dirty="0"/>
              <a:t>] </a:t>
            </a:r>
            <a:r>
              <a:rPr lang="en-GB" dirty="0" err="1"/>
              <a:t>sa</a:t>
            </a:r>
            <a:r>
              <a:rPr lang="en-GB" dirty="0"/>
              <a:t> `</a:t>
            </a:r>
            <a:r>
              <a:rPr lang="en-GB" dirty="0" err="1"/>
              <a:t>eqoun</a:t>
            </a:r>
            <a:r>
              <a:rPr lang="en-GB" dirty="0"/>
              <a:t> `</a:t>
            </a:r>
            <a:r>
              <a:rPr lang="en-GB" dirty="0" err="1"/>
              <a:t>mvoou</a:t>
            </a:r>
            <a:r>
              <a:rPr lang="en-GB" dirty="0"/>
              <a:t>@ </a:t>
            </a:r>
          </a:p>
        </p:txBody>
      </p:sp>
    </p:spTree>
    <p:extLst>
      <p:ext uri="{BB962C8B-B14F-4D97-AF65-F5344CB8AC3E}">
        <p14:creationId xmlns:p14="http://schemas.microsoft.com/office/powerpoint/2010/main" val="913303796"/>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8265CE-F073-4E58-8A30-F0447E4617E6}"/>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2BBCBEA3-80FB-4ED5-B3D0-2689CA5BC92F}"/>
              </a:ext>
            </a:extLst>
          </p:cNvPr>
          <p:cNvSpPr>
            <a:spLocks noGrp="1"/>
          </p:cNvSpPr>
          <p:nvPr>
            <p:ph type="body" sz="quarter" idx="10"/>
          </p:nvPr>
        </p:nvSpPr>
        <p:spPr/>
        <p:txBody>
          <a:bodyPr/>
          <a:lstStyle/>
          <a:p>
            <a:r>
              <a:rPr lang="ar-EG" dirty="0"/>
              <a:t>أو ني أنجيلوس إتاف إجفوؤو: هوس ايروف أري هوؤو تشاسف.</a:t>
            </a:r>
            <a:endParaRPr lang="en-GB" dirty="0"/>
          </a:p>
        </p:txBody>
      </p:sp>
      <p:sp>
        <p:nvSpPr>
          <p:cNvPr id="4" name="Text Placeholder 3">
            <a:extLst>
              <a:ext uri="{FF2B5EF4-FFF2-40B4-BE49-F238E27FC236}">
                <a16:creationId xmlns:a16="http://schemas.microsoft.com/office/drawing/2014/main" id="{CFE81A05-A068-4B0F-AC00-4625E3C28FBE}"/>
              </a:ext>
            </a:extLst>
          </p:cNvPr>
          <p:cNvSpPr>
            <a:spLocks noGrp="1"/>
          </p:cNvSpPr>
          <p:nvPr>
            <p:ph type="body" sz="quarter" idx="11"/>
          </p:nvPr>
        </p:nvSpPr>
        <p:spPr>
          <a:xfrm>
            <a:off x="0" y="3710609"/>
            <a:ext cx="9144000" cy="747091"/>
          </a:xfrm>
        </p:spPr>
        <p:txBody>
          <a:bodyPr anchor="ctr"/>
          <a:lstStyle/>
          <a:p>
            <a:r>
              <a:rPr lang="ar-EG" dirty="0"/>
              <a:t>يا أيها الملائكة الذين أنشأهم، سبحوه وزيدوه علواً.</a:t>
            </a:r>
            <a:endParaRPr lang="en-GB" dirty="0"/>
          </a:p>
        </p:txBody>
      </p:sp>
      <p:sp>
        <p:nvSpPr>
          <p:cNvPr id="5" name="Text Placeholder 4">
            <a:extLst>
              <a:ext uri="{FF2B5EF4-FFF2-40B4-BE49-F238E27FC236}">
                <a16:creationId xmlns:a16="http://schemas.microsoft.com/office/drawing/2014/main" id="{225BC13B-E29C-47E9-97F0-430DC6B9EFB4}"/>
              </a:ext>
            </a:extLst>
          </p:cNvPr>
          <p:cNvSpPr>
            <a:spLocks noGrp="1"/>
          </p:cNvSpPr>
          <p:nvPr>
            <p:ph type="body" sz="quarter" idx="12"/>
          </p:nvPr>
        </p:nvSpPr>
        <p:spPr>
          <a:xfrm>
            <a:off x="0" y="4457699"/>
            <a:ext cx="9144000" cy="1426265"/>
          </a:xfrm>
        </p:spPr>
        <p:txBody>
          <a:bodyPr/>
          <a:lstStyle/>
          <a:p>
            <a:r>
              <a:rPr lang="en-US" sz="4400" dirty="0"/>
              <a:t>`</a:t>
            </a:r>
            <a:r>
              <a:rPr lang="en-GB" sz="4400" dirty="0"/>
              <a:t>w </a:t>
            </a:r>
            <a:r>
              <a:rPr lang="en-GB" sz="4400" dirty="0" err="1"/>
              <a:t>niaggeloc</a:t>
            </a:r>
            <a:r>
              <a:rPr lang="en-GB" sz="4400" dirty="0"/>
              <a:t> `</a:t>
            </a:r>
            <a:r>
              <a:rPr lang="en-GB" sz="4400" dirty="0" err="1"/>
              <a:t>etaf`jvwou</a:t>
            </a:r>
            <a:r>
              <a:rPr lang="en-GB" sz="4400" dirty="0"/>
              <a:t>@ </a:t>
            </a:r>
            <a:r>
              <a:rPr lang="en-GB" sz="4400" dirty="0" err="1"/>
              <a:t>hwc</a:t>
            </a:r>
            <a:r>
              <a:rPr lang="en-GB" sz="4400" dirty="0"/>
              <a:t> `</a:t>
            </a:r>
            <a:r>
              <a:rPr lang="en-GB" sz="4400" dirty="0" err="1"/>
              <a:t>erof</a:t>
            </a:r>
            <a:r>
              <a:rPr lang="en-GB" sz="4400" dirty="0"/>
              <a:t> `</a:t>
            </a:r>
            <a:r>
              <a:rPr lang="en-GB" sz="4400" dirty="0" err="1"/>
              <a:t>arihou`o</a:t>
            </a:r>
            <a:r>
              <a:rPr lang="en-GB" sz="4400" dirty="0"/>
              <a:t> [</a:t>
            </a:r>
            <a:r>
              <a:rPr lang="en-GB" sz="4400" dirty="0" err="1"/>
              <a:t>acf</a:t>
            </a:r>
            <a:r>
              <a:rPr lang="en-GB" sz="4400" dirty="0"/>
              <a:t>.</a:t>
            </a:r>
          </a:p>
        </p:txBody>
      </p:sp>
    </p:spTree>
    <p:extLst>
      <p:ext uri="{BB962C8B-B14F-4D97-AF65-F5344CB8AC3E}">
        <p14:creationId xmlns:p14="http://schemas.microsoft.com/office/powerpoint/2010/main" val="1053534713"/>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B25AB-C417-4933-8AED-BAE991EAFC87}"/>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59653859-E8A7-4C2A-AD38-66041A7AEAB2}"/>
              </a:ext>
            </a:extLst>
          </p:cNvPr>
          <p:cNvSpPr>
            <a:spLocks noGrp="1"/>
          </p:cNvSpPr>
          <p:nvPr>
            <p:ph type="body" sz="quarter" idx="10"/>
          </p:nvPr>
        </p:nvSpPr>
        <p:spPr/>
        <p:txBody>
          <a:bodyPr/>
          <a:lstStyle/>
          <a:p>
            <a:r>
              <a:rPr lang="ar-EG" dirty="0"/>
              <a:t>كيه نين ذيناميس تو كيريو: إسموو إبيفران تو تيميوو: </a:t>
            </a:r>
            <a:endParaRPr lang="en-GB" dirty="0"/>
          </a:p>
        </p:txBody>
      </p:sp>
      <p:sp>
        <p:nvSpPr>
          <p:cNvPr id="4" name="Text Placeholder 3">
            <a:extLst>
              <a:ext uri="{FF2B5EF4-FFF2-40B4-BE49-F238E27FC236}">
                <a16:creationId xmlns:a16="http://schemas.microsoft.com/office/drawing/2014/main" id="{86B12A33-1F8D-4C71-828F-83F211B12C43}"/>
              </a:ext>
            </a:extLst>
          </p:cNvPr>
          <p:cNvSpPr>
            <a:spLocks noGrp="1"/>
          </p:cNvSpPr>
          <p:nvPr>
            <p:ph type="body" sz="quarter" idx="11"/>
          </p:nvPr>
        </p:nvSpPr>
        <p:spPr/>
        <p:txBody>
          <a:bodyPr anchor="ctr"/>
          <a:lstStyle/>
          <a:p>
            <a:r>
              <a:rPr lang="ar-EG" dirty="0"/>
              <a:t>والآن يا قوات الرب، باركوا إسمه الكريم، </a:t>
            </a:r>
            <a:endParaRPr lang="en-GB" dirty="0"/>
          </a:p>
        </p:txBody>
      </p:sp>
      <p:sp>
        <p:nvSpPr>
          <p:cNvPr id="5" name="Text Placeholder 4">
            <a:extLst>
              <a:ext uri="{FF2B5EF4-FFF2-40B4-BE49-F238E27FC236}">
                <a16:creationId xmlns:a16="http://schemas.microsoft.com/office/drawing/2014/main" id="{D5B10A76-4023-4075-9DA9-5CE27D589BC4}"/>
              </a:ext>
            </a:extLst>
          </p:cNvPr>
          <p:cNvSpPr>
            <a:spLocks noGrp="1"/>
          </p:cNvSpPr>
          <p:nvPr>
            <p:ph type="body" sz="quarter" idx="12"/>
          </p:nvPr>
        </p:nvSpPr>
        <p:spPr/>
        <p:txBody>
          <a:bodyPr/>
          <a:lstStyle/>
          <a:p>
            <a:r>
              <a:rPr lang="en-GB" sz="4400" dirty="0" err="1"/>
              <a:t>Ke</a:t>
            </a:r>
            <a:r>
              <a:rPr lang="en-GB" sz="4400" dirty="0"/>
              <a:t> nun </a:t>
            </a:r>
            <a:r>
              <a:rPr lang="en-GB" sz="4400" dirty="0" err="1"/>
              <a:t>dunamic</a:t>
            </a:r>
            <a:r>
              <a:rPr lang="en-GB" sz="4400" dirty="0"/>
              <a:t> </a:t>
            </a:r>
            <a:r>
              <a:rPr lang="en-GB" sz="4400" dirty="0" err="1"/>
              <a:t>tou</a:t>
            </a:r>
            <a:r>
              <a:rPr lang="en-GB" sz="4400" dirty="0"/>
              <a:t> </a:t>
            </a:r>
            <a:r>
              <a:rPr lang="en-GB" sz="4400" dirty="0" err="1"/>
              <a:t>Kuriou</a:t>
            </a:r>
            <a:r>
              <a:rPr lang="en-GB" sz="4400" dirty="0"/>
              <a:t>@ `</a:t>
            </a:r>
            <a:r>
              <a:rPr lang="en-GB" sz="4400" dirty="0" err="1"/>
              <a:t>cmou</a:t>
            </a:r>
            <a:r>
              <a:rPr lang="en-GB" sz="4400" dirty="0"/>
              <a:t> `</a:t>
            </a:r>
            <a:r>
              <a:rPr lang="en-GB" sz="4400" dirty="0" err="1"/>
              <a:t>epefran</a:t>
            </a:r>
            <a:r>
              <a:rPr lang="en-GB" sz="4400" dirty="0"/>
              <a:t> </a:t>
            </a:r>
            <a:r>
              <a:rPr lang="en-GB" sz="4400" dirty="0" err="1"/>
              <a:t>tou</a:t>
            </a:r>
            <a:r>
              <a:rPr lang="en-GB" sz="4400" dirty="0"/>
              <a:t> </a:t>
            </a:r>
            <a:r>
              <a:rPr lang="en-GB" sz="4400" dirty="0" err="1"/>
              <a:t>timiou</a:t>
            </a:r>
            <a:r>
              <a:rPr lang="en-GB" sz="4400" dirty="0"/>
              <a:t>@</a:t>
            </a:r>
          </a:p>
        </p:txBody>
      </p:sp>
    </p:spTree>
    <p:extLst>
      <p:ext uri="{BB962C8B-B14F-4D97-AF65-F5344CB8AC3E}">
        <p14:creationId xmlns:p14="http://schemas.microsoft.com/office/powerpoint/2010/main" val="2546018152"/>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A7A1D5-A47E-465B-AC1D-A73B721A990E}"/>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5EBBAEDA-E6D8-4F9D-B17F-B60ABE0E4769}"/>
              </a:ext>
            </a:extLst>
          </p:cNvPr>
          <p:cNvSpPr>
            <a:spLocks noGrp="1"/>
          </p:cNvSpPr>
          <p:nvPr>
            <p:ph type="body" sz="quarter" idx="10"/>
          </p:nvPr>
        </p:nvSpPr>
        <p:spPr/>
        <p:txBody>
          <a:bodyPr/>
          <a:lstStyle/>
          <a:p>
            <a:r>
              <a:rPr lang="ar-EG" sz="3600" dirty="0"/>
              <a:t>بيري نيم بي يوه نيم ني سيوو: هوس ايروف أري هوؤو تشاسف.</a:t>
            </a:r>
            <a:endParaRPr lang="en-GB" sz="3600" dirty="0"/>
          </a:p>
        </p:txBody>
      </p:sp>
      <p:sp>
        <p:nvSpPr>
          <p:cNvPr id="4" name="Text Placeholder 3">
            <a:extLst>
              <a:ext uri="{FF2B5EF4-FFF2-40B4-BE49-F238E27FC236}">
                <a16:creationId xmlns:a16="http://schemas.microsoft.com/office/drawing/2014/main" id="{5A37C841-572F-4CDB-901C-20CDE21DBD1E}"/>
              </a:ext>
            </a:extLst>
          </p:cNvPr>
          <p:cNvSpPr>
            <a:spLocks noGrp="1"/>
          </p:cNvSpPr>
          <p:nvPr>
            <p:ph type="body" sz="quarter" idx="11"/>
          </p:nvPr>
        </p:nvSpPr>
        <p:spPr>
          <a:xfrm>
            <a:off x="0" y="3710609"/>
            <a:ext cx="9144000" cy="768419"/>
          </a:xfrm>
        </p:spPr>
        <p:txBody>
          <a:bodyPr anchor="ctr"/>
          <a:lstStyle/>
          <a:p>
            <a:r>
              <a:rPr lang="ar-EG" dirty="0"/>
              <a:t>أيتها الشمس والقمر والنجوم، سبحيه وزيديه علواً.</a:t>
            </a:r>
            <a:endParaRPr lang="en-GB" dirty="0"/>
          </a:p>
        </p:txBody>
      </p:sp>
      <p:sp>
        <p:nvSpPr>
          <p:cNvPr id="5" name="Text Placeholder 4">
            <a:extLst>
              <a:ext uri="{FF2B5EF4-FFF2-40B4-BE49-F238E27FC236}">
                <a16:creationId xmlns:a16="http://schemas.microsoft.com/office/drawing/2014/main" id="{2E6D87B8-D34C-4208-A0EE-B1CB1CE4061C}"/>
              </a:ext>
            </a:extLst>
          </p:cNvPr>
          <p:cNvSpPr>
            <a:spLocks noGrp="1"/>
          </p:cNvSpPr>
          <p:nvPr>
            <p:ph type="body" sz="quarter" idx="12"/>
          </p:nvPr>
        </p:nvSpPr>
        <p:spPr>
          <a:xfrm>
            <a:off x="0" y="4479028"/>
            <a:ext cx="9144000" cy="1189740"/>
          </a:xfrm>
        </p:spPr>
        <p:txBody>
          <a:bodyPr/>
          <a:lstStyle/>
          <a:p>
            <a:r>
              <a:rPr lang="pt-BR" sz="4400" dirty="0"/>
              <a:t>piry nem piioh nem niciou@ hwc `erof `arihou`o [acf.</a:t>
            </a:r>
            <a:endParaRPr lang="en-GB" sz="4400" dirty="0"/>
          </a:p>
        </p:txBody>
      </p:sp>
    </p:spTree>
    <p:extLst>
      <p:ext uri="{BB962C8B-B14F-4D97-AF65-F5344CB8AC3E}">
        <p14:creationId xmlns:p14="http://schemas.microsoft.com/office/powerpoint/2010/main" val="4214321813"/>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B79C6E-F422-4B16-A491-F959F01DF8BD}"/>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ACC73E20-EF14-42E7-A4AE-74CB83A4D3DC}"/>
              </a:ext>
            </a:extLst>
          </p:cNvPr>
          <p:cNvSpPr>
            <a:spLocks noGrp="1"/>
          </p:cNvSpPr>
          <p:nvPr>
            <p:ph type="body" sz="quarter" idx="10"/>
          </p:nvPr>
        </p:nvSpPr>
        <p:spPr/>
        <p:txBody>
          <a:bodyPr/>
          <a:lstStyle/>
          <a:p>
            <a:r>
              <a:rPr lang="ar-EG" dirty="0"/>
              <a:t>ليبون ني مونهوؤو نيم ني يوتي: إفي ميساتيه بين ريف سوتي: </a:t>
            </a:r>
            <a:endParaRPr lang="en-GB" dirty="0"/>
          </a:p>
        </p:txBody>
      </p:sp>
      <p:sp>
        <p:nvSpPr>
          <p:cNvPr id="4" name="Text Placeholder 3">
            <a:extLst>
              <a:ext uri="{FF2B5EF4-FFF2-40B4-BE49-F238E27FC236}">
                <a16:creationId xmlns:a16="http://schemas.microsoft.com/office/drawing/2014/main" id="{1C276AA0-7D70-464A-BD66-A47555453FEA}"/>
              </a:ext>
            </a:extLst>
          </p:cNvPr>
          <p:cNvSpPr>
            <a:spLocks noGrp="1"/>
          </p:cNvSpPr>
          <p:nvPr>
            <p:ph type="body" sz="quarter" idx="11"/>
          </p:nvPr>
        </p:nvSpPr>
        <p:spPr>
          <a:xfrm>
            <a:off x="0" y="3710609"/>
            <a:ext cx="9144000" cy="768418"/>
          </a:xfrm>
        </p:spPr>
        <p:txBody>
          <a:bodyPr anchor="ctr"/>
          <a:lstStyle/>
          <a:p>
            <a:r>
              <a:rPr lang="ar-EG" dirty="0"/>
              <a:t>وأيضاً أيتها الأمطار والأنداء، إمدحي مخلصنا،</a:t>
            </a:r>
            <a:endParaRPr lang="en-GB" dirty="0"/>
          </a:p>
        </p:txBody>
      </p:sp>
      <p:sp>
        <p:nvSpPr>
          <p:cNvPr id="5" name="Text Placeholder 4">
            <a:extLst>
              <a:ext uri="{FF2B5EF4-FFF2-40B4-BE49-F238E27FC236}">
                <a16:creationId xmlns:a16="http://schemas.microsoft.com/office/drawing/2014/main" id="{FE8A2024-8217-400D-AD8B-C2CAC4440AD1}"/>
              </a:ext>
            </a:extLst>
          </p:cNvPr>
          <p:cNvSpPr>
            <a:spLocks noGrp="1"/>
          </p:cNvSpPr>
          <p:nvPr>
            <p:ph type="body" sz="quarter" idx="12"/>
          </p:nvPr>
        </p:nvSpPr>
        <p:spPr>
          <a:xfrm>
            <a:off x="0" y="4479027"/>
            <a:ext cx="9144000" cy="1189740"/>
          </a:xfrm>
        </p:spPr>
        <p:txBody>
          <a:bodyPr/>
          <a:lstStyle/>
          <a:p>
            <a:r>
              <a:rPr lang="pt-BR" sz="4400" dirty="0"/>
              <a:t>Loipon nimou`nhwou nem niiw]@ euvymica te Penrefcw]@ </a:t>
            </a:r>
            <a:endParaRPr lang="en-GB" sz="4400" dirty="0"/>
          </a:p>
        </p:txBody>
      </p:sp>
    </p:spTree>
    <p:extLst>
      <p:ext uri="{BB962C8B-B14F-4D97-AF65-F5344CB8AC3E}">
        <p14:creationId xmlns:p14="http://schemas.microsoft.com/office/powerpoint/2010/main" val="2246129258"/>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C77DC-F8D4-4308-99F6-C9C217329AF0}"/>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00A4C7A6-FA4F-4974-AC71-DDBF36DCB463}"/>
              </a:ext>
            </a:extLst>
          </p:cNvPr>
          <p:cNvSpPr>
            <a:spLocks noGrp="1"/>
          </p:cNvSpPr>
          <p:nvPr>
            <p:ph type="body" sz="quarter" idx="10"/>
          </p:nvPr>
        </p:nvSpPr>
        <p:spPr/>
        <p:txBody>
          <a:bodyPr/>
          <a:lstStyle/>
          <a:p>
            <a:r>
              <a:rPr lang="ar-EG" dirty="0"/>
              <a:t>جي إنثوف بيه إفنووتي إنتيه نين يوتي: هوس إروف أري هوؤو تشاسف.</a:t>
            </a:r>
            <a:endParaRPr lang="en-GB" dirty="0"/>
          </a:p>
        </p:txBody>
      </p:sp>
      <p:sp>
        <p:nvSpPr>
          <p:cNvPr id="4" name="Text Placeholder 3">
            <a:extLst>
              <a:ext uri="{FF2B5EF4-FFF2-40B4-BE49-F238E27FC236}">
                <a16:creationId xmlns:a16="http://schemas.microsoft.com/office/drawing/2014/main" id="{3D1DC727-0ACA-4D29-B46D-CDB72B2D7C2E}"/>
              </a:ext>
            </a:extLst>
          </p:cNvPr>
          <p:cNvSpPr>
            <a:spLocks noGrp="1"/>
          </p:cNvSpPr>
          <p:nvPr>
            <p:ph type="body" sz="quarter" idx="11"/>
          </p:nvPr>
        </p:nvSpPr>
        <p:spPr>
          <a:xfrm>
            <a:off x="0" y="3710609"/>
            <a:ext cx="9144000" cy="732804"/>
          </a:xfrm>
        </p:spPr>
        <p:txBody>
          <a:bodyPr anchor="ctr"/>
          <a:lstStyle/>
          <a:p>
            <a:r>
              <a:rPr lang="ar-EG" dirty="0"/>
              <a:t>لأنه هو إله آبائنا، سبحيه وزيديه علواً.</a:t>
            </a:r>
            <a:endParaRPr lang="en-GB" dirty="0"/>
          </a:p>
        </p:txBody>
      </p:sp>
      <p:sp>
        <p:nvSpPr>
          <p:cNvPr id="5" name="Text Placeholder 4">
            <a:extLst>
              <a:ext uri="{FF2B5EF4-FFF2-40B4-BE49-F238E27FC236}">
                <a16:creationId xmlns:a16="http://schemas.microsoft.com/office/drawing/2014/main" id="{C1C137BB-7B27-4C68-B199-D42C514E1650}"/>
              </a:ext>
            </a:extLst>
          </p:cNvPr>
          <p:cNvSpPr>
            <a:spLocks noGrp="1"/>
          </p:cNvSpPr>
          <p:nvPr>
            <p:ph type="body" sz="quarter" idx="12"/>
          </p:nvPr>
        </p:nvSpPr>
        <p:spPr>
          <a:xfrm>
            <a:off x="0" y="4497371"/>
            <a:ext cx="9144000" cy="1189740"/>
          </a:xfrm>
        </p:spPr>
        <p:txBody>
          <a:bodyPr/>
          <a:lstStyle/>
          <a:p>
            <a:r>
              <a:rPr lang="en-GB" sz="4400" dirty="0"/>
              <a:t>je `</a:t>
            </a:r>
            <a:r>
              <a:rPr lang="en-GB" sz="4400" dirty="0" err="1"/>
              <a:t>n;of</a:t>
            </a:r>
            <a:r>
              <a:rPr lang="en-GB" sz="4400" dirty="0"/>
              <a:t> pe `</a:t>
            </a:r>
            <a:r>
              <a:rPr lang="en-GB" sz="4400" dirty="0" err="1"/>
              <a:t>Vnou</a:t>
            </a:r>
            <a:r>
              <a:rPr lang="en-GB" sz="4400" dirty="0"/>
              <a:t>] `</a:t>
            </a:r>
            <a:r>
              <a:rPr lang="en-GB" sz="4400" dirty="0" err="1"/>
              <a:t>nte</a:t>
            </a:r>
            <a:r>
              <a:rPr lang="en-GB" sz="4400" dirty="0"/>
              <a:t> </a:t>
            </a:r>
            <a:r>
              <a:rPr lang="en-GB" sz="4400" dirty="0" err="1"/>
              <a:t>nenio</a:t>
            </a:r>
            <a:r>
              <a:rPr lang="en-GB" sz="4400" dirty="0"/>
              <a:t>]@ </a:t>
            </a:r>
            <a:r>
              <a:rPr lang="en-GB" sz="4400" dirty="0" err="1"/>
              <a:t>hwc</a:t>
            </a:r>
            <a:r>
              <a:rPr lang="en-GB" sz="4400" dirty="0"/>
              <a:t> `</a:t>
            </a:r>
            <a:r>
              <a:rPr lang="en-GB" sz="4400" dirty="0" err="1"/>
              <a:t>erof</a:t>
            </a:r>
            <a:r>
              <a:rPr lang="en-GB" sz="4400" dirty="0"/>
              <a:t> `</a:t>
            </a:r>
            <a:r>
              <a:rPr lang="en-GB" sz="4400" dirty="0" err="1"/>
              <a:t>arihou`o</a:t>
            </a:r>
            <a:r>
              <a:rPr lang="en-GB" sz="4400" dirty="0"/>
              <a:t> [</a:t>
            </a:r>
            <a:r>
              <a:rPr lang="en-GB" sz="4400" dirty="0" err="1"/>
              <a:t>acf</a:t>
            </a:r>
            <a:r>
              <a:rPr lang="en-GB" sz="4400" dirty="0"/>
              <a:t>.</a:t>
            </a:r>
          </a:p>
        </p:txBody>
      </p:sp>
    </p:spTree>
    <p:extLst>
      <p:ext uri="{BB962C8B-B14F-4D97-AF65-F5344CB8AC3E}">
        <p14:creationId xmlns:p14="http://schemas.microsoft.com/office/powerpoint/2010/main" val="2207766568"/>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CF8FF6-421B-4B6D-9773-288178816EC8}"/>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3B4140CD-230E-413C-981B-91D07215259F}"/>
              </a:ext>
            </a:extLst>
          </p:cNvPr>
          <p:cNvSpPr>
            <a:spLocks noGrp="1"/>
          </p:cNvSpPr>
          <p:nvPr>
            <p:ph type="body" sz="quarter" idx="10"/>
          </p:nvPr>
        </p:nvSpPr>
        <p:spPr>
          <a:xfrm>
            <a:off x="0" y="5622649"/>
            <a:ext cx="9144000" cy="1228726"/>
          </a:xfrm>
        </p:spPr>
        <p:txBody>
          <a:bodyPr/>
          <a:lstStyle/>
          <a:p>
            <a:r>
              <a:rPr lang="ar-EG" dirty="0"/>
              <a:t>ما أوأوو إم إبتشويس أو ني تشيبي إفما: ني ثيوو نيم ني نيفي نيم ني إبنيفما: </a:t>
            </a:r>
            <a:endParaRPr lang="en-GB" dirty="0"/>
          </a:p>
        </p:txBody>
      </p:sp>
      <p:sp>
        <p:nvSpPr>
          <p:cNvPr id="4" name="Text Placeholder 3">
            <a:extLst>
              <a:ext uri="{FF2B5EF4-FFF2-40B4-BE49-F238E27FC236}">
                <a16:creationId xmlns:a16="http://schemas.microsoft.com/office/drawing/2014/main" id="{DF7478A2-9EEE-4D4B-A011-D1B8BFDEEC79}"/>
              </a:ext>
            </a:extLst>
          </p:cNvPr>
          <p:cNvSpPr>
            <a:spLocks noGrp="1"/>
          </p:cNvSpPr>
          <p:nvPr>
            <p:ph type="body" sz="quarter" idx="11"/>
          </p:nvPr>
        </p:nvSpPr>
        <p:spPr>
          <a:xfrm>
            <a:off x="0" y="3710609"/>
            <a:ext cx="9144000" cy="632791"/>
          </a:xfrm>
        </p:spPr>
        <p:txBody>
          <a:bodyPr/>
          <a:lstStyle/>
          <a:p>
            <a:r>
              <a:rPr lang="ar-EG" sz="3600" dirty="0"/>
              <a:t>أعطي مجداً أيتها السحب معاً، والأهوية والنفوس والأرواح، </a:t>
            </a:r>
            <a:endParaRPr lang="en-GB" sz="3600" dirty="0"/>
          </a:p>
        </p:txBody>
      </p:sp>
      <p:sp>
        <p:nvSpPr>
          <p:cNvPr id="5" name="Text Placeholder 4">
            <a:extLst>
              <a:ext uri="{FF2B5EF4-FFF2-40B4-BE49-F238E27FC236}">
                <a16:creationId xmlns:a16="http://schemas.microsoft.com/office/drawing/2014/main" id="{D37A4610-B4AF-42D2-ABB8-43F1E74AEB5F}"/>
              </a:ext>
            </a:extLst>
          </p:cNvPr>
          <p:cNvSpPr>
            <a:spLocks noGrp="1"/>
          </p:cNvSpPr>
          <p:nvPr>
            <p:ph type="body" sz="quarter" idx="12"/>
          </p:nvPr>
        </p:nvSpPr>
        <p:spPr>
          <a:xfrm>
            <a:off x="0" y="4393923"/>
            <a:ext cx="9144000" cy="1228726"/>
          </a:xfrm>
        </p:spPr>
        <p:txBody>
          <a:bodyPr/>
          <a:lstStyle/>
          <a:p>
            <a:r>
              <a:rPr lang="en-GB" dirty="0" err="1"/>
              <a:t>Ma`wou</a:t>
            </a:r>
            <a:r>
              <a:rPr lang="en-GB" dirty="0"/>
              <a:t> `</a:t>
            </a:r>
            <a:r>
              <a:rPr lang="en-GB" dirty="0" err="1"/>
              <a:t>m`P</a:t>
            </a:r>
            <a:r>
              <a:rPr lang="en-GB" dirty="0"/>
              <a:t>[</a:t>
            </a:r>
            <a:r>
              <a:rPr lang="en-GB" dirty="0" err="1"/>
              <a:t>oic</a:t>
            </a:r>
            <a:r>
              <a:rPr lang="en-GB" dirty="0"/>
              <a:t> `w </a:t>
            </a:r>
            <a:r>
              <a:rPr lang="en-GB" dirty="0" err="1"/>
              <a:t>ni</a:t>
            </a:r>
            <a:r>
              <a:rPr lang="en-GB" dirty="0"/>
              <a:t>[</a:t>
            </a:r>
            <a:r>
              <a:rPr lang="en-GB" dirty="0" err="1"/>
              <a:t>ypi</a:t>
            </a:r>
            <a:r>
              <a:rPr lang="en-GB" dirty="0"/>
              <a:t> </a:t>
            </a:r>
            <a:r>
              <a:rPr lang="en-GB" dirty="0" err="1"/>
              <a:t>euma</a:t>
            </a:r>
            <a:r>
              <a:rPr lang="en-GB" dirty="0"/>
              <a:t>@ </a:t>
            </a:r>
            <a:r>
              <a:rPr lang="en-GB" dirty="0" err="1"/>
              <a:t>ni;you</a:t>
            </a:r>
            <a:r>
              <a:rPr lang="en-GB" dirty="0"/>
              <a:t> </a:t>
            </a:r>
            <a:r>
              <a:rPr lang="en-GB" dirty="0" err="1"/>
              <a:t>nem</a:t>
            </a:r>
            <a:r>
              <a:rPr lang="en-GB" dirty="0"/>
              <a:t> </a:t>
            </a:r>
            <a:r>
              <a:rPr lang="en-GB" dirty="0" err="1"/>
              <a:t>ninifi</a:t>
            </a:r>
            <a:r>
              <a:rPr lang="en-GB" dirty="0"/>
              <a:t> </a:t>
            </a:r>
            <a:r>
              <a:rPr lang="en-GB" dirty="0" err="1"/>
              <a:t>nem</a:t>
            </a:r>
            <a:r>
              <a:rPr lang="en-GB" dirty="0"/>
              <a:t> </a:t>
            </a:r>
            <a:r>
              <a:rPr lang="en-GB" dirty="0" err="1"/>
              <a:t>ni`pneuma</a:t>
            </a:r>
            <a:r>
              <a:rPr lang="en-GB" dirty="0"/>
              <a:t>@</a:t>
            </a:r>
          </a:p>
        </p:txBody>
      </p:sp>
    </p:spTree>
    <p:extLst>
      <p:ext uri="{BB962C8B-B14F-4D97-AF65-F5344CB8AC3E}">
        <p14:creationId xmlns:p14="http://schemas.microsoft.com/office/powerpoint/2010/main" val="9655244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EA1B5B6-A9CB-4357-A49A-A63275BC80BA}"/>
              </a:ext>
            </a:extLst>
          </p:cNvPr>
          <p:cNvSpPr>
            <a:spLocks noGrp="1"/>
          </p:cNvSpPr>
          <p:nvPr>
            <p:ph type="title"/>
          </p:nvPr>
        </p:nvSpPr>
        <p:spPr/>
        <p:txBody>
          <a:bodyPr/>
          <a:lstStyle/>
          <a:p>
            <a:endParaRPr lang="en-GB"/>
          </a:p>
        </p:txBody>
      </p:sp>
      <p:sp>
        <p:nvSpPr>
          <p:cNvPr id="2" name="Text Placeholder 1"/>
          <p:cNvSpPr>
            <a:spLocks noGrp="1"/>
          </p:cNvSpPr>
          <p:nvPr>
            <p:ph type="body" sz="quarter" idx="10"/>
          </p:nvPr>
        </p:nvSpPr>
        <p:spPr/>
        <p:txBody>
          <a:bodyPr/>
          <a:lstStyle/>
          <a:p>
            <a:r>
              <a:rPr lang="ar-EG" sz="3600" dirty="0"/>
              <a:t>بي أواو ام اڤيوت نيم ابشيري نيم بي ابنڤما اثؤواڤ: يسچين تينو نيم شا اينيه انتى ني اينيه تيرو آمين: ذوكصاصي</a:t>
            </a:r>
            <a:r>
              <a:rPr lang="en-US" sz="3600" dirty="0"/>
              <a:t>……</a:t>
            </a:r>
            <a:endParaRPr lang="ar-EG" sz="3600" dirty="0"/>
          </a:p>
        </p:txBody>
      </p:sp>
      <p:sp>
        <p:nvSpPr>
          <p:cNvPr id="3" name="Text Placeholder 2"/>
          <p:cNvSpPr>
            <a:spLocks noGrp="1"/>
          </p:cNvSpPr>
          <p:nvPr>
            <p:ph type="body" sz="quarter" idx="11"/>
          </p:nvPr>
        </p:nvSpPr>
        <p:spPr/>
        <p:txBody>
          <a:bodyPr/>
          <a:lstStyle/>
          <a:p>
            <a:r>
              <a:rPr lang="ar-EG" sz="3200" dirty="0"/>
              <a:t>المجد للآب والابن والروح القدس منذ الآن وإلى أبد الأبدين كلها آمين : المجد لك يا مُحب البشر</a:t>
            </a:r>
          </a:p>
          <a:p>
            <a:endParaRPr lang="en-US" sz="3200" dirty="0"/>
          </a:p>
        </p:txBody>
      </p:sp>
      <p:sp>
        <p:nvSpPr>
          <p:cNvPr id="4" name="Text Placeholder 3"/>
          <p:cNvSpPr>
            <a:spLocks noGrp="1"/>
          </p:cNvSpPr>
          <p:nvPr>
            <p:ph type="body" sz="quarter" idx="12"/>
          </p:nvPr>
        </p:nvSpPr>
        <p:spPr>
          <a:xfrm>
            <a:off x="0" y="4635305"/>
            <a:ext cx="9144000" cy="1248660"/>
          </a:xfrm>
        </p:spPr>
        <p:txBody>
          <a:bodyPr anchor="ctr"/>
          <a:lstStyle/>
          <a:p>
            <a:r>
              <a:rPr lang="en-US" sz="3200" dirty="0" err="1"/>
              <a:t>Pi`wou</a:t>
            </a:r>
            <a:r>
              <a:rPr lang="en-US" sz="3200" dirty="0"/>
              <a:t> `</a:t>
            </a:r>
            <a:r>
              <a:rPr lang="en-US" sz="3200" dirty="0" err="1"/>
              <a:t>m`Viwt</a:t>
            </a:r>
            <a:r>
              <a:rPr lang="en-US" sz="3200" dirty="0"/>
              <a:t> </a:t>
            </a:r>
            <a:r>
              <a:rPr lang="en-US" sz="3200" dirty="0" err="1"/>
              <a:t>nem</a:t>
            </a:r>
            <a:r>
              <a:rPr lang="en-US" sz="3200" dirty="0"/>
              <a:t> `</a:t>
            </a:r>
            <a:r>
              <a:rPr lang="en-US" sz="3200" dirty="0" err="1"/>
              <a:t>Psyri</a:t>
            </a:r>
            <a:r>
              <a:rPr lang="en-US" sz="3200" dirty="0"/>
              <a:t> </a:t>
            </a:r>
            <a:r>
              <a:rPr lang="en-US" sz="3200" dirty="0" err="1"/>
              <a:t>nem</a:t>
            </a:r>
            <a:r>
              <a:rPr lang="en-US" sz="3200" dirty="0"/>
              <a:t> </a:t>
            </a:r>
            <a:r>
              <a:rPr lang="en-US" sz="3200" dirty="0" err="1"/>
              <a:t>Pi`pneuma</a:t>
            </a:r>
            <a:r>
              <a:rPr lang="en-US" sz="3200" dirty="0"/>
              <a:t> `</a:t>
            </a:r>
            <a:r>
              <a:rPr lang="en-US" sz="3200" dirty="0" err="1"/>
              <a:t>e;ouab</a:t>
            </a:r>
            <a:r>
              <a:rPr lang="en-US" sz="3200" dirty="0"/>
              <a:t>@ </a:t>
            </a:r>
            <a:r>
              <a:rPr lang="en-US" sz="3200" dirty="0" err="1"/>
              <a:t>icjen</a:t>
            </a:r>
            <a:r>
              <a:rPr lang="en-US" sz="3200" dirty="0"/>
              <a:t> ]</a:t>
            </a:r>
            <a:r>
              <a:rPr lang="en-US" sz="3200" dirty="0" err="1"/>
              <a:t>nou</a:t>
            </a:r>
            <a:r>
              <a:rPr lang="en-US" sz="3200" dirty="0"/>
              <a:t> </a:t>
            </a:r>
            <a:r>
              <a:rPr lang="en-US" sz="3200" dirty="0" err="1"/>
              <a:t>nem</a:t>
            </a:r>
            <a:r>
              <a:rPr lang="en-US" sz="3200" dirty="0"/>
              <a:t> </a:t>
            </a:r>
            <a:r>
              <a:rPr lang="en-US" sz="3200" dirty="0" err="1"/>
              <a:t>sa</a:t>
            </a:r>
            <a:r>
              <a:rPr lang="en-US" sz="3200" dirty="0"/>
              <a:t> `</a:t>
            </a:r>
            <a:r>
              <a:rPr lang="en-US" sz="3200" dirty="0" err="1"/>
              <a:t>eneh</a:t>
            </a:r>
            <a:r>
              <a:rPr lang="en-US" sz="3200" dirty="0"/>
              <a:t> `</a:t>
            </a:r>
            <a:r>
              <a:rPr lang="en-US" sz="3200" dirty="0" err="1"/>
              <a:t>nte</a:t>
            </a:r>
            <a:r>
              <a:rPr lang="en-US" sz="3200" dirty="0"/>
              <a:t> </a:t>
            </a:r>
            <a:r>
              <a:rPr lang="en-US" sz="3200" dirty="0" err="1"/>
              <a:t>ni`eneh</a:t>
            </a:r>
            <a:r>
              <a:rPr lang="en-US" sz="3200" dirty="0"/>
              <a:t> </a:t>
            </a:r>
            <a:r>
              <a:rPr lang="en-US" sz="3200" dirty="0" err="1"/>
              <a:t>tyrou</a:t>
            </a:r>
            <a:r>
              <a:rPr lang="en-US" sz="3200" dirty="0"/>
              <a:t> `</a:t>
            </a:r>
            <a:r>
              <a:rPr lang="en-US" sz="3200" dirty="0" err="1"/>
              <a:t>amyn</a:t>
            </a:r>
            <a:r>
              <a:rPr lang="en-US" sz="3200" dirty="0"/>
              <a:t>. Doxa ci </a:t>
            </a:r>
            <a:r>
              <a:rPr lang="en-US" sz="3200" dirty="0" err="1"/>
              <a:t>Vilan</a:t>
            </a:r>
            <a:r>
              <a:rPr lang="en-US" sz="3200" dirty="0"/>
              <a:t>`;</a:t>
            </a:r>
            <a:r>
              <a:rPr lang="en-US" sz="3200" dirty="0" err="1"/>
              <a:t>rwpe</a:t>
            </a:r>
            <a:r>
              <a:rPr lang="en-US" sz="3200" dirty="0"/>
              <a:t>.</a:t>
            </a:r>
          </a:p>
        </p:txBody>
      </p:sp>
    </p:spTree>
    <p:extLst>
      <p:ext uri="{BB962C8B-B14F-4D97-AF65-F5344CB8AC3E}">
        <p14:creationId xmlns:p14="http://schemas.microsoft.com/office/powerpoint/2010/main" val="1748623972"/>
      </p:ext>
    </p:extLst>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0C517-7586-47BA-9841-73C6AE543C6A}"/>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639A9795-35EF-40C1-B9D8-0E6A6E2B53AA}"/>
              </a:ext>
            </a:extLst>
          </p:cNvPr>
          <p:cNvSpPr>
            <a:spLocks noGrp="1"/>
          </p:cNvSpPr>
          <p:nvPr>
            <p:ph type="body" sz="quarter" idx="10"/>
          </p:nvPr>
        </p:nvSpPr>
        <p:spPr/>
        <p:txBody>
          <a:bodyPr/>
          <a:lstStyle/>
          <a:p>
            <a:r>
              <a:rPr lang="ar-EG" dirty="0"/>
              <a:t>بي جاف نيم بي كروم نيم بي كافما: هوس ايروف أري هوؤو تشاسف.</a:t>
            </a:r>
            <a:endParaRPr lang="en-GB" dirty="0"/>
          </a:p>
        </p:txBody>
      </p:sp>
      <p:sp>
        <p:nvSpPr>
          <p:cNvPr id="4" name="Text Placeholder 3">
            <a:extLst>
              <a:ext uri="{FF2B5EF4-FFF2-40B4-BE49-F238E27FC236}">
                <a16:creationId xmlns:a16="http://schemas.microsoft.com/office/drawing/2014/main" id="{38935F0E-7279-489F-B262-CF2866D02A4A}"/>
              </a:ext>
            </a:extLst>
          </p:cNvPr>
          <p:cNvSpPr>
            <a:spLocks noGrp="1"/>
          </p:cNvSpPr>
          <p:nvPr>
            <p:ph type="body" sz="quarter" idx="11"/>
          </p:nvPr>
        </p:nvSpPr>
        <p:spPr>
          <a:xfrm>
            <a:off x="0" y="3710609"/>
            <a:ext cx="9144000" cy="702365"/>
          </a:xfrm>
        </p:spPr>
        <p:txBody>
          <a:bodyPr anchor="ctr"/>
          <a:lstStyle/>
          <a:p>
            <a:r>
              <a:rPr lang="ar-EG" dirty="0"/>
              <a:t>والبرد والنار والحرارة، سبحيه وزيده علواً.</a:t>
            </a:r>
            <a:endParaRPr lang="en-GB" dirty="0"/>
          </a:p>
        </p:txBody>
      </p:sp>
      <p:sp>
        <p:nvSpPr>
          <p:cNvPr id="5" name="Text Placeholder 4">
            <a:extLst>
              <a:ext uri="{FF2B5EF4-FFF2-40B4-BE49-F238E27FC236}">
                <a16:creationId xmlns:a16="http://schemas.microsoft.com/office/drawing/2014/main" id="{633BF694-5AE9-4C83-8679-26F26B08A7C1}"/>
              </a:ext>
            </a:extLst>
          </p:cNvPr>
          <p:cNvSpPr>
            <a:spLocks noGrp="1"/>
          </p:cNvSpPr>
          <p:nvPr>
            <p:ph type="body" sz="quarter" idx="12"/>
          </p:nvPr>
        </p:nvSpPr>
        <p:spPr>
          <a:xfrm>
            <a:off x="0" y="4412974"/>
            <a:ext cx="9144000" cy="1219201"/>
          </a:xfrm>
        </p:spPr>
        <p:txBody>
          <a:bodyPr/>
          <a:lstStyle/>
          <a:p>
            <a:r>
              <a:rPr lang="pt-BR" dirty="0"/>
              <a:t>pijaf nem pi`,rwm pikauma@ hwc `erof `arihou`o [acf.</a:t>
            </a:r>
            <a:endParaRPr lang="en-GB" dirty="0"/>
          </a:p>
        </p:txBody>
      </p:sp>
    </p:spTree>
    <p:extLst>
      <p:ext uri="{BB962C8B-B14F-4D97-AF65-F5344CB8AC3E}">
        <p14:creationId xmlns:p14="http://schemas.microsoft.com/office/powerpoint/2010/main" val="1375741194"/>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2AAC9B-BF26-48F6-A86F-46504B3F39F6}"/>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5C56AFE5-F019-4E8A-B421-2F6BAD015B2C}"/>
              </a:ext>
            </a:extLst>
          </p:cNvPr>
          <p:cNvSpPr>
            <a:spLocks noGrp="1"/>
          </p:cNvSpPr>
          <p:nvPr>
            <p:ph type="body" sz="quarter" idx="10"/>
          </p:nvPr>
        </p:nvSpPr>
        <p:spPr/>
        <p:txBody>
          <a:bodyPr/>
          <a:lstStyle/>
          <a:p>
            <a:r>
              <a:rPr lang="ar-EG" sz="3400" dirty="0"/>
              <a:t>نيكتيس كيه إيمريروبيه: فوس كيه إسكوتوس كيه أسيترابيه: جيه ذوكصاسي فيلا نيثروبيه: هوس ايروف أري هوؤو تشاسف.</a:t>
            </a:r>
          </a:p>
        </p:txBody>
      </p:sp>
      <p:sp>
        <p:nvSpPr>
          <p:cNvPr id="4" name="Text Placeholder 3">
            <a:extLst>
              <a:ext uri="{FF2B5EF4-FFF2-40B4-BE49-F238E27FC236}">
                <a16:creationId xmlns:a16="http://schemas.microsoft.com/office/drawing/2014/main" id="{EA4CBB0F-CBCC-44E6-8644-21BD52E895DE}"/>
              </a:ext>
            </a:extLst>
          </p:cNvPr>
          <p:cNvSpPr>
            <a:spLocks noGrp="1"/>
          </p:cNvSpPr>
          <p:nvPr>
            <p:ph type="body" sz="quarter" idx="11"/>
          </p:nvPr>
        </p:nvSpPr>
        <p:spPr/>
        <p:txBody>
          <a:bodyPr/>
          <a:lstStyle/>
          <a:p>
            <a:r>
              <a:rPr lang="ar-EG" sz="3200" dirty="0"/>
              <a:t>أيتها الليالي والأيام أيضاً، والنور والظلمة والبروق، قائلة المجد لك يا محب البشر، سبحوه وزيدوه علواً.</a:t>
            </a:r>
          </a:p>
          <a:p>
            <a:endParaRPr lang="en-GB" sz="3200" dirty="0"/>
          </a:p>
        </p:txBody>
      </p:sp>
      <p:sp>
        <p:nvSpPr>
          <p:cNvPr id="5" name="Text Placeholder 4">
            <a:extLst>
              <a:ext uri="{FF2B5EF4-FFF2-40B4-BE49-F238E27FC236}">
                <a16:creationId xmlns:a16="http://schemas.microsoft.com/office/drawing/2014/main" id="{717376EB-783C-4B9D-979E-0D5F21BF097F}"/>
              </a:ext>
            </a:extLst>
          </p:cNvPr>
          <p:cNvSpPr>
            <a:spLocks noGrp="1"/>
          </p:cNvSpPr>
          <p:nvPr>
            <p:ph type="body" sz="quarter" idx="12"/>
          </p:nvPr>
        </p:nvSpPr>
        <p:spPr/>
        <p:txBody>
          <a:bodyPr/>
          <a:lstStyle/>
          <a:p>
            <a:r>
              <a:rPr lang="en-GB" sz="3500" dirty="0" err="1"/>
              <a:t>Nuktec</a:t>
            </a:r>
            <a:r>
              <a:rPr lang="en-GB" sz="3500" dirty="0"/>
              <a:t> </a:t>
            </a:r>
            <a:r>
              <a:rPr lang="en-GB" sz="3500" dirty="0" err="1"/>
              <a:t>ke</a:t>
            </a:r>
            <a:r>
              <a:rPr lang="en-GB" sz="3500" dirty="0"/>
              <a:t> `</a:t>
            </a:r>
            <a:r>
              <a:rPr lang="en-GB" sz="3500" dirty="0" err="1"/>
              <a:t>ymererw</a:t>
            </a:r>
            <a:r>
              <a:rPr lang="en-GB" sz="3500" dirty="0"/>
              <a:t> pe@ </a:t>
            </a:r>
            <a:r>
              <a:rPr lang="en-GB" sz="3500" dirty="0" err="1"/>
              <a:t>vwc</a:t>
            </a:r>
            <a:r>
              <a:rPr lang="en-GB" sz="3500" dirty="0"/>
              <a:t> </a:t>
            </a:r>
            <a:r>
              <a:rPr lang="en-GB" sz="3500" dirty="0" err="1"/>
              <a:t>ke</a:t>
            </a:r>
            <a:r>
              <a:rPr lang="en-GB" sz="3500" dirty="0"/>
              <a:t> `</a:t>
            </a:r>
            <a:r>
              <a:rPr lang="en-GB" sz="3500" dirty="0" err="1"/>
              <a:t>ckotoc</a:t>
            </a:r>
            <a:r>
              <a:rPr lang="en-GB" sz="3500" dirty="0"/>
              <a:t> </a:t>
            </a:r>
            <a:r>
              <a:rPr lang="en-GB" sz="3500" dirty="0" err="1"/>
              <a:t>ke</a:t>
            </a:r>
            <a:r>
              <a:rPr lang="en-GB" sz="3500" dirty="0"/>
              <a:t> </a:t>
            </a:r>
            <a:r>
              <a:rPr lang="en-GB" sz="3500" dirty="0" err="1"/>
              <a:t>ac`trape</a:t>
            </a:r>
            <a:r>
              <a:rPr lang="en-GB" sz="3500" dirty="0"/>
              <a:t>@ je doxa ci </a:t>
            </a:r>
            <a:r>
              <a:rPr lang="en-GB" sz="3500" dirty="0" err="1"/>
              <a:t>Vilan</a:t>
            </a:r>
            <a:r>
              <a:rPr lang="en-GB" sz="3500" dirty="0"/>
              <a:t>`;</a:t>
            </a:r>
            <a:r>
              <a:rPr lang="en-GB" sz="3500" dirty="0" err="1"/>
              <a:t>rwpe</a:t>
            </a:r>
            <a:r>
              <a:rPr lang="en-GB" sz="3500" dirty="0"/>
              <a:t>@ </a:t>
            </a:r>
            <a:r>
              <a:rPr lang="en-GB" sz="3500" dirty="0" err="1"/>
              <a:t>hwc</a:t>
            </a:r>
            <a:r>
              <a:rPr lang="en-GB" sz="3500" dirty="0"/>
              <a:t> `</a:t>
            </a:r>
            <a:r>
              <a:rPr lang="en-GB" sz="3500" dirty="0" err="1"/>
              <a:t>erof</a:t>
            </a:r>
            <a:r>
              <a:rPr lang="en-GB" sz="3500" dirty="0"/>
              <a:t> `</a:t>
            </a:r>
            <a:r>
              <a:rPr lang="en-GB" sz="3500" dirty="0" err="1"/>
              <a:t>arihou`o</a:t>
            </a:r>
            <a:r>
              <a:rPr lang="en-GB" sz="3500" dirty="0"/>
              <a:t> [</a:t>
            </a:r>
            <a:r>
              <a:rPr lang="en-GB" sz="3500" dirty="0" err="1"/>
              <a:t>acf</a:t>
            </a:r>
            <a:r>
              <a:rPr lang="en-GB" sz="3500" dirty="0"/>
              <a:t>.</a:t>
            </a:r>
          </a:p>
        </p:txBody>
      </p:sp>
    </p:spTree>
    <p:extLst>
      <p:ext uri="{BB962C8B-B14F-4D97-AF65-F5344CB8AC3E}">
        <p14:creationId xmlns:p14="http://schemas.microsoft.com/office/powerpoint/2010/main" val="1224524034"/>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663F50-A457-40F3-906D-D338B9FC8C1B}"/>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2436BABE-843E-449D-ACA0-B8A0F28F96CE}"/>
              </a:ext>
            </a:extLst>
          </p:cNvPr>
          <p:cNvSpPr>
            <a:spLocks noGrp="1"/>
          </p:cNvSpPr>
          <p:nvPr>
            <p:ph type="body" sz="quarter" idx="10"/>
          </p:nvPr>
        </p:nvSpPr>
        <p:spPr/>
        <p:txBody>
          <a:bodyPr/>
          <a:lstStyle/>
          <a:p>
            <a:pPr marL="0" marR="0" lvl="0" indent="0" algn="ctr" defTabSz="685783" rtl="1" eaLnBrk="1" fontAlgn="auto" latinLnBrk="0" hangingPunct="1">
              <a:lnSpc>
                <a:spcPct val="90000"/>
              </a:lnSpc>
              <a:spcBef>
                <a:spcPts val="750"/>
              </a:spcBef>
              <a:spcAft>
                <a:spcPts val="0"/>
              </a:spcAft>
              <a:buClrTx/>
              <a:buSzTx/>
              <a:buFont typeface="Arial" panose="020B0604020202020204" pitchFamily="34" charset="0"/>
              <a:buNone/>
              <a:tabLst/>
              <a:defRPr/>
            </a:pPr>
            <a:r>
              <a:rPr kumimoji="0" lang="ar-EG" sz="3800" b="1" i="0" u="none" strike="noStrike" kern="1200" cap="none" spc="0" normalizeH="0" baseline="0" noProof="0" dirty="0">
                <a:ln>
                  <a:noFill/>
                </a:ln>
                <a:solidFill>
                  <a:prstClr val="white"/>
                </a:solidFill>
                <a:effectLst/>
                <a:uLnTx/>
                <a:uFillTx/>
                <a:latin typeface="Times New Roman" pitchFamily="18" charset="0"/>
                <a:ea typeface="+mn-ea"/>
                <a:cs typeface="Times New Roman" pitchFamily="18" charset="0"/>
              </a:rPr>
              <a:t>كسيلا كيه باندا تا فيؤمينا: إن تي جي كيه باندا تاكينومينا:</a:t>
            </a:r>
            <a:endParaRPr kumimoji="0" lang="en-GB" sz="38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 name="Text Placeholder 3">
            <a:extLst>
              <a:ext uri="{FF2B5EF4-FFF2-40B4-BE49-F238E27FC236}">
                <a16:creationId xmlns:a16="http://schemas.microsoft.com/office/drawing/2014/main" id="{1E71EBDC-23D4-436B-8B27-ECB5893A69B9}"/>
              </a:ext>
            </a:extLst>
          </p:cNvPr>
          <p:cNvSpPr>
            <a:spLocks noGrp="1"/>
          </p:cNvSpPr>
          <p:nvPr>
            <p:ph type="body" sz="quarter" idx="11"/>
          </p:nvPr>
        </p:nvSpPr>
        <p:spPr/>
        <p:txBody>
          <a:bodyPr anchor="ctr"/>
          <a:lstStyle/>
          <a:p>
            <a:r>
              <a:rPr lang="ar-EG" sz="4400" dirty="0"/>
              <a:t>أيتها الأشجار وجميع ما ينبُت في الأرض، </a:t>
            </a:r>
            <a:endParaRPr lang="en-GB" sz="4400" dirty="0"/>
          </a:p>
        </p:txBody>
      </p:sp>
      <p:sp>
        <p:nvSpPr>
          <p:cNvPr id="5" name="Text Placeholder 4">
            <a:extLst>
              <a:ext uri="{FF2B5EF4-FFF2-40B4-BE49-F238E27FC236}">
                <a16:creationId xmlns:a16="http://schemas.microsoft.com/office/drawing/2014/main" id="{8CFDE27A-70D8-4535-B092-3A6F5A057DB8}"/>
              </a:ext>
            </a:extLst>
          </p:cNvPr>
          <p:cNvSpPr>
            <a:spLocks noGrp="1"/>
          </p:cNvSpPr>
          <p:nvPr>
            <p:ph type="body" sz="quarter" idx="12"/>
          </p:nvPr>
        </p:nvSpPr>
        <p:spPr/>
        <p:txBody>
          <a:bodyPr/>
          <a:lstStyle/>
          <a:p>
            <a:r>
              <a:rPr lang="en-GB" dirty="0" err="1"/>
              <a:t>Xula</a:t>
            </a:r>
            <a:r>
              <a:rPr lang="en-GB" dirty="0"/>
              <a:t> </a:t>
            </a:r>
            <a:r>
              <a:rPr lang="en-GB" dirty="0" err="1"/>
              <a:t>ke</a:t>
            </a:r>
            <a:r>
              <a:rPr lang="en-GB" dirty="0"/>
              <a:t> </a:t>
            </a:r>
            <a:r>
              <a:rPr lang="en-GB" dirty="0" err="1"/>
              <a:t>panta</a:t>
            </a:r>
            <a:r>
              <a:rPr lang="en-GB" dirty="0"/>
              <a:t> ta </a:t>
            </a:r>
            <a:r>
              <a:rPr lang="en-GB" dirty="0" err="1"/>
              <a:t>vu`omena</a:t>
            </a:r>
            <a:r>
              <a:rPr lang="en-GB" dirty="0"/>
              <a:t>@ </a:t>
            </a:r>
            <a:r>
              <a:rPr lang="en-GB" dirty="0" err="1"/>
              <a:t>en</a:t>
            </a:r>
            <a:r>
              <a:rPr lang="en-GB" dirty="0"/>
              <a:t> ty </a:t>
            </a:r>
            <a:r>
              <a:rPr lang="en-GB" dirty="0" err="1"/>
              <a:t>gy</a:t>
            </a:r>
            <a:r>
              <a:rPr lang="en-GB" dirty="0"/>
              <a:t> </a:t>
            </a:r>
            <a:r>
              <a:rPr lang="en-GB" dirty="0" err="1"/>
              <a:t>ke</a:t>
            </a:r>
            <a:r>
              <a:rPr lang="en-GB" dirty="0"/>
              <a:t> </a:t>
            </a:r>
            <a:r>
              <a:rPr lang="en-GB" dirty="0" err="1"/>
              <a:t>panta</a:t>
            </a:r>
            <a:r>
              <a:rPr lang="en-GB" dirty="0"/>
              <a:t> ta </a:t>
            </a:r>
            <a:r>
              <a:rPr lang="en-GB" dirty="0" err="1"/>
              <a:t>kinoumena</a:t>
            </a:r>
            <a:r>
              <a:rPr lang="en-GB" dirty="0"/>
              <a:t>@</a:t>
            </a:r>
          </a:p>
        </p:txBody>
      </p:sp>
    </p:spTree>
    <p:extLst>
      <p:ext uri="{BB962C8B-B14F-4D97-AF65-F5344CB8AC3E}">
        <p14:creationId xmlns:p14="http://schemas.microsoft.com/office/powerpoint/2010/main" val="2139675257"/>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AAE4B6-E399-42AA-A720-A547F5AEB092}"/>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FB52FA4E-51C7-40FC-8164-0C0466A5E892}"/>
              </a:ext>
            </a:extLst>
          </p:cNvPr>
          <p:cNvSpPr>
            <a:spLocks noGrp="1"/>
          </p:cNvSpPr>
          <p:nvPr>
            <p:ph type="body" sz="quarter" idx="10"/>
          </p:nvPr>
        </p:nvSpPr>
        <p:spPr>
          <a:xfrm>
            <a:off x="0" y="5704590"/>
            <a:ext cx="9144000" cy="1153410"/>
          </a:xfrm>
        </p:spPr>
        <p:txBody>
          <a:bodyPr/>
          <a:lstStyle/>
          <a:p>
            <a:r>
              <a:rPr lang="ar-EG" sz="3600" dirty="0"/>
              <a:t>هي نيموؤو نيم ني توؤو نيم ذريمونا: هوس ايروف أري هوؤو تشاسف.</a:t>
            </a:r>
            <a:endParaRPr lang="en-GB" sz="3600" dirty="0"/>
          </a:p>
        </p:txBody>
      </p:sp>
      <p:sp>
        <p:nvSpPr>
          <p:cNvPr id="4" name="Text Placeholder 3">
            <a:extLst>
              <a:ext uri="{FF2B5EF4-FFF2-40B4-BE49-F238E27FC236}">
                <a16:creationId xmlns:a16="http://schemas.microsoft.com/office/drawing/2014/main" id="{2401E781-6B24-40CD-A963-2F21167769E9}"/>
              </a:ext>
            </a:extLst>
          </p:cNvPr>
          <p:cNvSpPr>
            <a:spLocks noGrp="1"/>
          </p:cNvSpPr>
          <p:nvPr>
            <p:ph type="body" sz="quarter" idx="11"/>
          </p:nvPr>
        </p:nvSpPr>
        <p:spPr>
          <a:xfrm>
            <a:off x="0" y="3710609"/>
            <a:ext cx="9144000" cy="804241"/>
          </a:xfrm>
        </p:spPr>
        <p:txBody>
          <a:bodyPr anchor="ctr"/>
          <a:lstStyle/>
          <a:p>
            <a:r>
              <a:rPr lang="ar-EG" sz="3300" dirty="0"/>
              <a:t>وكل ما يتحرك في المياه، والجبال والغياض، سبحوه وزيدوه علواً.</a:t>
            </a:r>
            <a:endParaRPr lang="en-GB" sz="3300" dirty="0"/>
          </a:p>
        </p:txBody>
      </p:sp>
      <p:sp>
        <p:nvSpPr>
          <p:cNvPr id="5" name="Text Placeholder 4">
            <a:extLst>
              <a:ext uri="{FF2B5EF4-FFF2-40B4-BE49-F238E27FC236}">
                <a16:creationId xmlns:a16="http://schemas.microsoft.com/office/drawing/2014/main" id="{CDA4139D-5A78-4E63-B410-B65713D44A62}"/>
              </a:ext>
            </a:extLst>
          </p:cNvPr>
          <p:cNvSpPr>
            <a:spLocks noGrp="1"/>
          </p:cNvSpPr>
          <p:nvPr>
            <p:ph type="body" sz="quarter" idx="12"/>
          </p:nvPr>
        </p:nvSpPr>
        <p:spPr>
          <a:xfrm>
            <a:off x="0" y="4514850"/>
            <a:ext cx="9144000" cy="1189740"/>
          </a:xfrm>
        </p:spPr>
        <p:txBody>
          <a:bodyPr/>
          <a:lstStyle/>
          <a:p>
            <a:r>
              <a:rPr lang="pt-BR" dirty="0"/>
              <a:t>hi nimwou nem nitwou nem `drumona@ hwc `erof `arihou`o [acf.</a:t>
            </a:r>
          </a:p>
        </p:txBody>
      </p:sp>
    </p:spTree>
    <p:extLst>
      <p:ext uri="{BB962C8B-B14F-4D97-AF65-F5344CB8AC3E}">
        <p14:creationId xmlns:p14="http://schemas.microsoft.com/office/powerpoint/2010/main" val="3418776933"/>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12EBB-73D0-4261-ABF5-55D32A06F05C}"/>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53EA3B6A-50A1-4CDE-85E6-F926EB11FB2F}"/>
              </a:ext>
            </a:extLst>
          </p:cNvPr>
          <p:cNvSpPr>
            <a:spLocks noGrp="1"/>
          </p:cNvSpPr>
          <p:nvPr>
            <p:ph type="body" sz="quarter" idx="10"/>
          </p:nvPr>
        </p:nvSpPr>
        <p:spPr>
          <a:xfrm>
            <a:off x="0" y="5643563"/>
            <a:ext cx="9144000" cy="1207811"/>
          </a:xfrm>
        </p:spPr>
        <p:txBody>
          <a:bodyPr/>
          <a:lstStyle/>
          <a:p>
            <a:r>
              <a:rPr lang="ar-EG" dirty="0"/>
              <a:t>أووه أون إسموو إن أت كاروؤو: إى إبتشويس إب أوورو إنتيه ني أووروأوو:</a:t>
            </a:r>
            <a:endParaRPr lang="en-GB" dirty="0"/>
          </a:p>
        </p:txBody>
      </p:sp>
      <p:sp>
        <p:nvSpPr>
          <p:cNvPr id="4" name="Text Placeholder 3">
            <a:extLst>
              <a:ext uri="{FF2B5EF4-FFF2-40B4-BE49-F238E27FC236}">
                <a16:creationId xmlns:a16="http://schemas.microsoft.com/office/drawing/2014/main" id="{980CC5C4-E768-4218-BB08-2332741A6E7E}"/>
              </a:ext>
            </a:extLst>
          </p:cNvPr>
          <p:cNvSpPr>
            <a:spLocks noGrp="1"/>
          </p:cNvSpPr>
          <p:nvPr>
            <p:ph type="body" sz="quarter" idx="11"/>
          </p:nvPr>
        </p:nvSpPr>
        <p:spPr>
          <a:xfrm>
            <a:off x="0" y="3710609"/>
            <a:ext cx="9144000" cy="789954"/>
          </a:xfrm>
        </p:spPr>
        <p:txBody>
          <a:bodyPr anchor="ctr"/>
          <a:lstStyle/>
          <a:p>
            <a:r>
              <a:rPr lang="ar-EG" dirty="0"/>
              <a:t>وأيضاً سبحي بغير فتور، الرب ملك الملوك،</a:t>
            </a:r>
            <a:endParaRPr lang="en-GB" dirty="0"/>
          </a:p>
        </p:txBody>
      </p:sp>
      <p:sp>
        <p:nvSpPr>
          <p:cNvPr id="5" name="Text Placeholder 4">
            <a:extLst>
              <a:ext uri="{FF2B5EF4-FFF2-40B4-BE49-F238E27FC236}">
                <a16:creationId xmlns:a16="http://schemas.microsoft.com/office/drawing/2014/main" id="{17C41BF0-C5B9-460B-BC7B-0674819E77C9}"/>
              </a:ext>
            </a:extLst>
          </p:cNvPr>
          <p:cNvSpPr>
            <a:spLocks noGrp="1"/>
          </p:cNvSpPr>
          <p:nvPr>
            <p:ph type="body" sz="quarter" idx="12"/>
          </p:nvPr>
        </p:nvSpPr>
        <p:spPr>
          <a:xfrm>
            <a:off x="0" y="4500563"/>
            <a:ext cx="9144000" cy="1143000"/>
          </a:xfrm>
        </p:spPr>
        <p:txBody>
          <a:bodyPr/>
          <a:lstStyle/>
          <a:p>
            <a:pPr>
              <a:spcBef>
                <a:spcPts val="0"/>
              </a:spcBef>
            </a:pPr>
            <a:r>
              <a:rPr lang="pt-BR" dirty="0"/>
              <a:t>Ouoh on `cmou `na,arwou@ `e`P[oic `Pouro</a:t>
            </a:r>
          </a:p>
          <a:p>
            <a:pPr>
              <a:spcBef>
                <a:spcPts val="0"/>
              </a:spcBef>
            </a:pPr>
            <a:r>
              <a:rPr lang="pt-BR" dirty="0"/>
              <a:t> `nte niourwou@</a:t>
            </a:r>
          </a:p>
        </p:txBody>
      </p:sp>
    </p:spTree>
    <p:extLst>
      <p:ext uri="{BB962C8B-B14F-4D97-AF65-F5344CB8AC3E}">
        <p14:creationId xmlns:p14="http://schemas.microsoft.com/office/powerpoint/2010/main" val="1913553118"/>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648ED-89F1-4B93-A6D8-C2A86AD36EF0}"/>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BE54A51D-2694-4740-A69F-3F0CD4F5EAF1}"/>
              </a:ext>
            </a:extLst>
          </p:cNvPr>
          <p:cNvSpPr>
            <a:spLocks noGrp="1"/>
          </p:cNvSpPr>
          <p:nvPr>
            <p:ph type="body" sz="quarter" idx="10"/>
          </p:nvPr>
        </p:nvSpPr>
        <p:spPr/>
        <p:txBody>
          <a:bodyPr/>
          <a:lstStyle/>
          <a:p>
            <a:r>
              <a:rPr lang="ar-EG" dirty="0"/>
              <a:t>ني أمايوو نيم ني ياروؤو: هوس ايروف أري هوؤو تشاسف.</a:t>
            </a:r>
            <a:endParaRPr lang="en-GB" dirty="0"/>
          </a:p>
        </p:txBody>
      </p:sp>
      <p:sp>
        <p:nvSpPr>
          <p:cNvPr id="4" name="Text Placeholder 3">
            <a:extLst>
              <a:ext uri="{FF2B5EF4-FFF2-40B4-BE49-F238E27FC236}">
                <a16:creationId xmlns:a16="http://schemas.microsoft.com/office/drawing/2014/main" id="{CD6DA4D0-1D63-4C0A-8321-8370ED58D648}"/>
              </a:ext>
            </a:extLst>
          </p:cNvPr>
          <p:cNvSpPr>
            <a:spLocks noGrp="1"/>
          </p:cNvSpPr>
          <p:nvPr>
            <p:ph type="body" sz="quarter" idx="11"/>
          </p:nvPr>
        </p:nvSpPr>
        <p:spPr/>
        <p:txBody>
          <a:bodyPr anchor="ctr"/>
          <a:lstStyle/>
          <a:p>
            <a:r>
              <a:rPr lang="ar-EG" sz="4400" dirty="0"/>
              <a:t>أيتها البحار والأنهار، سبحيه وزيديه علواً.</a:t>
            </a:r>
            <a:endParaRPr lang="en-GB" sz="4400" dirty="0"/>
          </a:p>
        </p:txBody>
      </p:sp>
      <p:sp>
        <p:nvSpPr>
          <p:cNvPr id="5" name="Text Placeholder 4">
            <a:extLst>
              <a:ext uri="{FF2B5EF4-FFF2-40B4-BE49-F238E27FC236}">
                <a16:creationId xmlns:a16="http://schemas.microsoft.com/office/drawing/2014/main" id="{49392B08-2971-4ABB-9159-BAE94D14E668}"/>
              </a:ext>
            </a:extLst>
          </p:cNvPr>
          <p:cNvSpPr>
            <a:spLocks noGrp="1"/>
          </p:cNvSpPr>
          <p:nvPr>
            <p:ph type="body" sz="quarter" idx="12"/>
          </p:nvPr>
        </p:nvSpPr>
        <p:spPr/>
        <p:txBody>
          <a:bodyPr/>
          <a:lstStyle/>
          <a:p>
            <a:r>
              <a:rPr lang="pt-BR" dirty="0"/>
              <a:t>ni`amaiou nem niiarwou@ hwc `erof `arihou`o [acf.</a:t>
            </a:r>
            <a:endParaRPr lang="en-GB" dirty="0"/>
          </a:p>
        </p:txBody>
      </p:sp>
    </p:spTree>
    <p:extLst>
      <p:ext uri="{BB962C8B-B14F-4D97-AF65-F5344CB8AC3E}">
        <p14:creationId xmlns:p14="http://schemas.microsoft.com/office/powerpoint/2010/main" val="3790332926"/>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1C232-E7C6-40A1-84E0-CD1037509F99}"/>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8AAC5241-5842-4B2F-84F9-9AA84FA34EFA}"/>
              </a:ext>
            </a:extLst>
          </p:cNvPr>
          <p:cNvSpPr>
            <a:spLocks noGrp="1"/>
          </p:cNvSpPr>
          <p:nvPr>
            <p:ph type="body" sz="quarter" idx="10"/>
          </p:nvPr>
        </p:nvSpPr>
        <p:spPr/>
        <p:txBody>
          <a:bodyPr/>
          <a:lstStyle/>
          <a:p>
            <a:r>
              <a:rPr lang="ar-EG" dirty="0"/>
              <a:t>باي ريتي أنون تين ناف إروؤو: مارين جوس نيم ناي أون تيروو:</a:t>
            </a:r>
            <a:endParaRPr lang="en-GB" dirty="0"/>
          </a:p>
        </p:txBody>
      </p:sp>
      <p:sp>
        <p:nvSpPr>
          <p:cNvPr id="4" name="Text Placeholder 3">
            <a:extLst>
              <a:ext uri="{FF2B5EF4-FFF2-40B4-BE49-F238E27FC236}">
                <a16:creationId xmlns:a16="http://schemas.microsoft.com/office/drawing/2014/main" id="{3451E589-6132-4576-9A87-CBCE1D91D745}"/>
              </a:ext>
            </a:extLst>
          </p:cNvPr>
          <p:cNvSpPr>
            <a:spLocks noGrp="1"/>
          </p:cNvSpPr>
          <p:nvPr>
            <p:ph type="body" sz="quarter" idx="11"/>
          </p:nvPr>
        </p:nvSpPr>
        <p:spPr>
          <a:xfrm>
            <a:off x="0" y="3710609"/>
            <a:ext cx="9144000" cy="675654"/>
          </a:xfrm>
        </p:spPr>
        <p:txBody>
          <a:bodyPr/>
          <a:lstStyle/>
          <a:p>
            <a:r>
              <a:rPr lang="ar-EG" sz="3600" dirty="0"/>
              <a:t>هكذا نحن إذ ننظر إليهم، فلنقل مع هذه الموجودات جميعها، </a:t>
            </a:r>
            <a:endParaRPr lang="en-GB" sz="3600" dirty="0"/>
          </a:p>
        </p:txBody>
      </p:sp>
      <p:sp>
        <p:nvSpPr>
          <p:cNvPr id="5" name="Text Placeholder 4">
            <a:extLst>
              <a:ext uri="{FF2B5EF4-FFF2-40B4-BE49-F238E27FC236}">
                <a16:creationId xmlns:a16="http://schemas.microsoft.com/office/drawing/2014/main" id="{151E51BB-349E-4E1F-95F7-4749DBC6E0C9}"/>
              </a:ext>
            </a:extLst>
          </p:cNvPr>
          <p:cNvSpPr>
            <a:spLocks noGrp="1"/>
          </p:cNvSpPr>
          <p:nvPr>
            <p:ph type="body" sz="quarter" idx="12"/>
          </p:nvPr>
        </p:nvSpPr>
        <p:spPr>
          <a:xfrm>
            <a:off x="0" y="4420899"/>
            <a:ext cx="9144000" cy="1463066"/>
          </a:xfrm>
        </p:spPr>
        <p:txBody>
          <a:bodyPr/>
          <a:lstStyle/>
          <a:p>
            <a:r>
              <a:rPr lang="en-GB" dirty="0" err="1"/>
              <a:t>Pairy</a:t>
            </a:r>
            <a:r>
              <a:rPr lang="en-GB" dirty="0"/>
              <a:t>] `anon </a:t>
            </a:r>
            <a:r>
              <a:rPr lang="en-GB" dirty="0" err="1"/>
              <a:t>tennau</a:t>
            </a:r>
            <a:r>
              <a:rPr lang="en-GB" dirty="0"/>
              <a:t> `</a:t>
            </a:r>
            <a:r>
              <a:rPr lang="en-GB" dirty="0" err="1"/>
              <a:t>erwou</a:t>
            </a:r>
            <a:r>
              <a:rPr lang="en-GB" dirty="0"/>
              <a:t>@ </a:t>
            </a:r>
            <a:r>
              <a:rPr lang="en-GB" dirty="0" err="1"/>
              <a:t>marenjoc</a:t>
            </a:r>
            <a:r>
              <a:rPr lang="en-GB" dirty="0"/>
              <a:t> </a:t>
            </a:r>
            <a:r>
              <a:rPr lang="en-GB" dirty="0" err="1"/>
              <a:t>nem</a:t>
            </a:r>
            <a:r>
              <a:rPr lang="en-GB" dirty="0"/>
              <a:t> </a:t>
            </a:r>
            <a:r>
              <a:rPr lang="en-GB" dirty="0" err="1"/>
              <a:t>nai</a:t>
            </a:r>
            <a:r>
              <a:rPr lang="en-GB" dirty="0"/>
              <a:t> </a:t>
            </a:r>
            <a:r>
              <a:rPr lang="en-GB" dirty="0" err="1"/>
              <a:t>wn</a:t>
            </a:r>
            <a:r>
              <a:rPr lang="en-GB" dirty="0"/>
              <a:t> </a:t>
            </a:r>
            <a:r>
              <a:rPr lang="en-GB" dirty="0" err="1"/>
              <a:t>tyrou</a:t>
            </a:r>
            <a:r>
              <a:rPr lang="en-GB" dirty="0"/>
              <a:t>@</a:t>
            </a:r>
          </a:p>
        </p:txBody>
      </p:sp>
    </p:spTree>
    <p:extLst>
      <p:ext uri="{BB962C8B-B14F-4D97-AF65-F5344CB8AC3E}">
        <p14:creationId xmlns:p14="http://schemas.microsoft.com/office/powerpoint/2010/main" val="3898571411"/>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ECBCB-2407-4392-BF19-548DFEDC4261}"/>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E4604A05-A785-47EA-AD78-586B61E10C0B}"/>
              </a:ext>
            </a:extLst>
          </p:cNvPr>
          <p:cNvSpPr>
            <a:spLocks noGrp="1"/>
          </p:cNvSpPr>
          <p:nvPr>
            <p:ph type="body" sz="quarter" idx="10"/>
          </p:nvPr>
        </p:nvSpPr>
        <p:spPr/>
        <p:txBody>
          <a:bodyPr/>
          <a:lstStyle/>
          <a:p>
            <a:r>
              <a:rPr lang="ar-EG" sz="3600" dirty="0"/>
              <a:t>إسموو إ إبتشويس ني هالاتي تيروو: هوس ايروف أري هوؤو تشاسف.</a:t>
            </a:r>
            <a:endParaRPr lang="en-GB" sz="3600" dirty="0"/>
          </a:p>
        </p:txBody>
      </p:sp>
      <p:sp>
        <p:nvSpPr>
          <p:cNvPr id="4" name="Text Placeholder 3">
            <a:extLst>
              <a:ext uri="{FF2B5EF4-FFF2-40B4-BE49-F238E27FC236}">
                <a16:creationId xmlns:a16="http://schemas.microsoft.com/office/drawing/2014/main" id="{742B400B-E67B-4FAF-963B-8DF5658EBF54}"/>
              </a:ext>
            </a:extLst>
          </p:cNvPr>
          <p:cNvSpPr>
            <a:spLocks noGrp="1"/>
          </p:cNvSpPr>
          <p:nvPr>
            <p:ph type="body" sz="quarter" idx="11"/>
          </p:nvPr>
        </p:nvSpPr>
        <p:spPr>
          <a:xfrm>
            <a:off x="0" y="3710609"/>
            <a:ext cx="9144000" cy="732804"/>
          </a:xfrm>
        </p:spPr>
        <p:txBody>
          <a:bodyPr anchor="ctr"/>
          <a:lstStyle/>
          <a:p>
            <a:r>
              <a:rPr lang="ar-EG" dirty="0"/>
              <a:t>باركي الرب يا جميع الطيور، سبحيه وزيده علواً.</a:t>
            </a:r>
            <a:endParaRPr lang="en-GB" dirty="0"/>
          </a:p>
        </p:txBody>
      </p:sp>
      <p:sp>
        <p:nvSpPr>
          <p:cNvPr id="5" name="Text Placeholder 4">
            <a:extLst>
              <a:ext uri="{FF2B5EF4-FFF2-40B4-BE49-F238E27FC236}">
                <a16:creationId xmlns:a16="http://schemas.microsoft.com/office/drawing/2014/main" id="{335A761C-CB68-46BE-AB25-5DC903CE73F4}"/>
              </a:ext>
            </a:extLst>
          </p:cNvPr>
          <p:cNvSpPr>
            <a:spLocks noGrp="1"/>
          </p:cNvSpPr>
          <p:nvPr>
            <p:ph type="body" sz="quarter" idx="12"/>
          </p:nvPr>
        </p:nvSpPr>
        <p:spPr>
          <a:xfrm>
            <a:off x="0" y="4497371"/>
            <a:ext cx="9144000" cy="1189740"/>
          </a:xfrm>
        </p:spPr>
        <p:txBody>
          <a:bodyPr/>
          <a:lstStyle/>
          <a:p>
            <a:r>
              <a:rPr lang="en-GB" dirty="0"/>
              <a:t>`</a:t>
            </a:r>
            <a:r>
              <a:rPr lang="en-GB" dirty="0" err="1"/>
              <a:t>cmou</a:t>
            </a:r>
            <a:r>
              <a:rPr lang="en-GB" dirty="0"/>
              <a:t> `</a:t>
            </a:r>
            <a:r>
              <a:rPr lang="en-GB" dirty="0" err="1"/>
              <a:t>e`P</a:t>
            </a:r>
            <a:r>
              <a:rPr lang="en-GB" dirty="0"/>
              <a:t>[</a:t>
            </a:r>
            <a:r>
              <a:rPr lang="en-GB" dirty="0" err="1"/>
              <a:t>oic</a:t>
            </a:r>
            <a:r>
              <a:rPr lang="en-GB" dirty="0"/>
              <a:t> </a:t>
            </a:r>
            <a:r>
              <a:rPr lang="en-GB" dirty="0" err="1"/>
              <a:t>nihala</a:t>
            </a:r>
            <a:r>
              <a:rPr lang="en-GB" dirty="0"/>
              <a:t>] </a:t>
            </a:r>
            <a:r>
              <a:rPr lang="en-GB" dirty="0" err="1"/>
              <a:t>tyrou</a:t>
            </a:r>
            <a:r>
              <a:rPr lang="en-GB" dirty="0"/>
              <a:t>@ </a:t>
            </a:r>
            <a:r>
              <a:rPr lang="en-GB" dirty="0" err="1"/>
              <a:t>hwc</a:t>
            </a:r>
            <a:r>
              <a:rPr lang="en-GB" dirty="0"/>
              <a:t> `</a:t>
            </a:r>
            <a:r>
              <a:rPr lang="en-GB" dirty="0" err="1"/>
              <a:t>erof</a:t>
            </a:r>
            <a:r>
              <a:rPr lang="en-GB" dirty="0"/>
              <a:t> `</a:t>
            </a:r>
            <a:r>
              <a:rPr lang="en-GB" dirty="0" err="1"/>
              <a:t>arihou`o</a:t>
            </a:r>
            <a:r>
              <a:rPr lang="en-GB" dirty="0"/>
              <a:t> [</a:t>
            </a:r>
            <a:r>
              <a:rPr lang="en-GB" dirty="0" err="1"/>
              <a:t>acf</a:t>
            </a:r>
            <a:r>
              <a:rPr lang="en-GB" dirty="0"/>
              <a:t>.</a:t>
            </a:r>
          </a:p>
        </p:txBody>
      </p:sp>
    </p:spTree>
    <p:extLst>
      <p:ext uri="{BB962C8B-B14F-4D97-AF65-F5344CB8AC3E}">
        <p14:creationId xmlns:p14="http://schemas.microsoft.com/office/powerpoint/2010/main" val="2336392530"/>
      </p:ext>
    </p:extLst>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E9E33-1403-4646-A522-32ACC9797F80}"/>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575D96D3-133E-4E19-9BA8-B788184EB273}"/>
              </a:ext>
            </a:extLst>
          </p:cNvPr>
          <p:cNvSpPr>
            <a:spLocks noGrp="1"/>
          </p:cNvSpPr>
          <p:nvPr>
            <p:ph type="body" sz="quarter" idx="10"/>
          </p:nvPr>
        </p:nvSpPr>
        <p:spPr/>
        <p:txBody>
          <a:bodyPr/>
          <a:lstStyle/>
          <a:p>
            <a:r>
              <a:rPr lang="ar-EG" sz="3600" dirty="0"/>
              <a:t>رو إن ني باخني نيم ني شيون: كيه إكتينون نيم ني ثيريون: </a:t>
            </a:r>
            <a:endParaRPr lang="en-GB" sz="3600" dirty="0"/>
          </a:p>
        </p:txBody>
      </p:sp>
      <p:sp>
        <p:nvSpPr>
          <p:cNvPr id="4" name="Text Placeholder 3">
            <a:extLst>
              <a:ext uri="{FF2B5EF4-FFF2-40B4-BE49-F238E27FC236}">
                <a16:creationId xmlns:a16="http://schemas.microsoft.com/office/drawing/2014/main" id="{04DCAF2C-EEE2-4A77-9EF1-F0055E3BE56B}"/>
              </a:ext>
            </a:extLst>
          </p:cNvPr>
          <p:cNvSpPr>
            <a:spLocks noGrp="1"/>
          </p:cNvSpPr>
          <p:nvPr>
            <p:ph type="body" sz="quarter" idx="11"/>
          </p:nvPr>
        </p:nvSpPr>
        <p:spPr/>
        <p:txBody>
          <a:bodyPr anchor="ctr"/>
          <a:lstStyle/>
          <a:p>
            <a:r>
              <a:rPr lang="ar-EG" sz="4800" dirty="0"/>
              <a:t>أيها الجليد والثلج، والبهائم والوحوش، </a:t>
            </a:r>
            <a:endParaRPr lang="en-GB" sz="4800" dirty="0"/>
          </a:p>
        </p:txBody>
      </p:sp>
      <p:sp>
        <p:nvSpPr>
          <p:cNvPr id="5" name="Text Placeholder 4">
            <a:extLst>
              <a:ext uri="{FF2B5EF4-FFF2-40B4-BE49-F238E27FC236}">
                <a16:creationId xmlns:a16="http://schemas.microsoft.com/office/drawing/2014/main" id="{89D446AA-18F8-480D-849E-D4EA33D59471}"/>
              </a:ext>
            </a:extLst>
          </p:cNvPr>
          <p:cNvSpPr>
            <a:spLocks noGrp="1"/>
          </p:cNvSpPr>
          <p:nvPr>
            <p:ph type="body" sz="quarter" idx="12"/>
          </p:nvPr>
        </p:nvSpPr>
        <p:spPr>
          <a:xfrm>
            <a:off x="0" y="4664765"/>
            <a:ext cx="9144000" cy="1189740"/>
          </a:xfrm>
        </p:spPr>
        <p:txBody>
          <a:bodyPr/>
          <a:lstStyle/>
          <a:p>
            <a:r>
              <a:rPr lang="en-GB" sz="4400" dirty="0" err="1"/>
              <a:t>Rw</a:t>
            </a:r>
            <a:r>
              <a:rPr lang="en-GB" sz="4400" dirty="0"/>
              <a:t> `</a:t>
            </a:r>
            <a:r>
              <a:rPr lang="en-GB" sz="4400" dirty="0" err="1"/>
              <a:t>nnipa,ny</a:t>
            </a:r>
            <a:r>
              <a:rPr lang="en-GB" sz="4400" dirty="0"/>
              <a:t> </a:t>
            </a:r>
            <a:r>
              <a:rPr lang="en-GB" sz="4400" dirty="0" err="1"/>
              <a:t>nem</a:t>
            </a:r>
            <a:r>
              <a:rPr lang="en-GB" sz="4400" dirty="0"/>
              <a:t> </a:t>
            </a:r>
            <a:r>
              <a:rPr lang="en-GB" sz="4400" dirty="0" err="1"/>
              <a:t>ni,iwn</a:t>
            </a:r>
            <a:r>
              <a:rPr lang="en-GB" sz="4400" dirty="0"/>
              <a:t>@ </a:t>
            </a:r>
            <a:r>
              <a:rPr lang="en-GB" sz="4400" dirty="0" err="1"/>
              <a:t>ke</a:t>
            </a:r>
            <a:r>
              <a:rPr lang="en-GB" sz="4400" dirty="0"/>
              <a:t> `</a:t>
            </a:r>
            <a:r>
              <a:rPr lang="en-GB" sz="4400" dirty="0" err="1"/>
              <a:t>ktynwn</a:t>
            </a:r>
            <a:r>
              <a:rPr lang="en-GB" sz="4400" dirty="0"/>
              <a:t> </a:t>
            </a:r>
            <a:r>
              <a:rPr lang="en-GB" sz="4400" dirty="0" err="1"/>
              <a:t>nem</a:t>
            </a:r>
            <a:r>
              <a:rPr lang="en-GB" sz="4400" dirty="0"/>
              <a:t> </a:t>
            </a:r>
            <a:r>
              <a:rPr lang="en-GB" sz="4400" dirty="0" err="1"/>
              <a:t>ni;yrion</a:t>
            </a:r>
            <a:r>
              <a:rPr lang="en-GB" sz="4400" dirty="0"/>
              <a:t>@</a:t>
            </a:r>
          </a:p>
        </p:txBody>
      </p:sp>
    </p:spTree>
    <p:extLst>
      <p:ext uri="{BB962C8B-B14F-4D97-AF65-F5344CB8AC3E}">
        <p14:creationId xmlns:p14="http://schemas.microsoft.com/office/powerpoint/2010/main" val="2765284532"/>
      </p:ext>
    </p:extLst>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0E0663-F79E-4289-BAD1-400FDE0C2558}"/>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CAF1B813-AE60-45B3-8D75-18D54CEFEA69}"/>
              </a:ext>
            </a:extLst>
          </p:cNvPr>
          <p:cNvSpPr>
            <a:spLocks noGrp="1"/>
          </p:cNvSpPr>
          <p:nvPr>
            <p:ph type="body" sz="quarter" idx="10"/>
          </p:nvPr>
        </p:nvSpPr>
        <p:spPr>
          <a:xfrm>
            <a:off x="0" y="5743574"/>
            <a:ext cx="9144000" cy="1114426"/>
          </a:xfrm>
        </p:spPr>
        <p:txBody>
          <a:bodyPr/>
          <a:lstStyle/>
          <a:p>
            <a:r>
              <a:rPr lang="ar-EG" sz="3600" b="1" kern="1200" dirty="0">
                <a:solidFill>
                  <a:schemeClr val="bg1"/>
                </a:solidFill>
                <a:latin typeface="Times New Roman" pitchFamily="18" charset="0"/>
                <a:ea typeface="+mn-ea"/>
                <a:cs typeface="Times New Roman" pitchFamily="18" charset="0"/>
              </a:rPr>
              <a:t>إسموو إ إبتشويس تون كيريون: هوس ايروف أري هوؤو تشاسف.</a:t>
            </a:r>
            <a:endParaRPr lang="en-GB" sz="3600" dirty="0"/>
          </a:p>
        </p:txBody>
      </p:sp>
      <p:sp>
        <p:nvSpPr>
          <p:cNvPr id="4" name="Text Placeholder 3">
            <a:extLst>
              <a:ext uri="{FF2B5EF4-FFF2-40B4-BE49-F238E27FC236}">
                <a16:creationId xmlns:a16="http://schemas.microsoft.com/office/drawing/2014/main" id="{4303F2ED-F76C-4CAA-B4A8-2C9D0E137E81}"/>
              </a:ext>
            </a:extLst>
          </p:cNvPr>
          <p:cNvSpPr>
            <a:spLocks noGrp="1"/>
          </p:cNvSpPr>
          <p:nvPr>
            <p:ph type="body" sz="quarter" idx="11"/>
          </p:nvPr>
        </p:nvSpPr>
        <p:spPr>
          <a:xfrm>
            <a:off x="0" y="3710609"/>
            <a:ext cx="9144000" cy="747091"/>
          </a:xfrm>
        </p:spPr>
        <p:txBody>
          <a:bodyPr anchor="ctr"/>
          <a:lstStyle/>
          <a:p>
            <a:r>
              <a:rPr lang="ar-EG" sz="4800" dirty="0"/>
              <a:t>باركي رب الأرباب، سبحيه وزيديه علواً.</a:t>
            </a:r>
            <a:endParaRPr lang="en-GB" sz="4800" dirty="0"/>
          </a:p>
        </p:txBody>
      </p:sp>
      <p:sp>
        <p:nvSpPr>
          <p:cNvPr id="5" name="Text Placeholder 4">
            <a:extLst>
              <a:ext uri="{FF2B5EF4-FFF2-40B4-BE49-F238E27FC236}">
                <a16:creationId xmlns:a16="http://schemas.microsoft.com/office/drawing/2014/main" id="{9E1D7272-CC76-4678-B961-F531E4D2FCF3}"/>
              </a:ext>
            </a:extLst>
          </p:cNvPr>
          <p:cNvSpPr>
            <a:spLocks noGrp="1"/>
          </p:cNvSpPr>
          <p:nvPr>
            <p:ph type="body" sz="quarter" idx="12"/>
          </p:nvPr>
        </p:nvSpPr>
        <p:spPr>
          <a:xfrm>
            <a:off x="0" y="4457699"/>
            <a:ext cx="9144000" cy="1285875"/>
          </a:xfrm>
        </p:spPr>
        <p:txBody>
          <a:bodyPr/>
          <a:lstStyle/>
          <a:p>
            <a:r>
              <a:rPr lang="pt-BR" sz="4400" dirty="0"/>
              <a:t>`cmou `e`P[oic twn kuriwn@ hwc `erof `arihou`o [acf.</a:t>
            </a:r>
          </a:p>
        </p:txBody>
      </p:sp>
    </p:spTree>
    <p:extLst>
      <p:ext uri="{BB962C8B-B14F-4D97-AF65-F5344CB8AC3E}">
        <p14:creationId xmlns:p14="http://schemas.microsoft.com/office/powerpoint/2010/main" val="28982527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4506D30-D197-47FA-98AB-3A73E32DE3D4}"/>
              </a:ext>
            </a:extLst>
          </p:cNvPr>
          <p:cNvSpPr>
            <a:spLocks noGrp="1"/>
          </p:cNvSpPr>
          <p:nvPr>
            <p:ph type="title"/>
          </p:nvPr>
        </p:nvSpPr>
        <p:spPr/>
        <p:txBody>
          <a:bodyPr/>
          <a:lstStyle/>
          <a:p>
            <a:endParaRPr lang="en-GB"/>
          </a:p>
        </p:txBody>
      </p:sp>
      <p:sp>
        <p:nvSpPr>
          <p:cNvPr id="2" name="Text Placeholder 1"/>
          <p:cNvSpPr>
            <a:spLocks noGrp="1"/>
          </p:cNvSpPr>
          <p:nvPr>
            <p:ph type="body" sz="quarter" idx="10"/>
          </p:nvPr>
        </p:nvSpPr>
        <p:spPr/>
        <p:txBody>
          <a:bodyPr/>
          <a:lstStyle/>
          <a:p>
            <a:r>
              <a:rPr lang="ar-EG" sz="3200" dirty="0"/>
              <a:t>بي أوأو ناك بي ماي رومي ان آغاثوس: بي أوأو انتيك ماڤ امبارثينوس نيم ني اثؤواڤ تيرو انتاك: ذوكصاصي </a:t>
            </a:r>
            <a:r>
              <a:rPr lang="en-US" sz="3200" dirty="0"/>
              <a:t>….</a:t>
            </a:r>
            <a:endParaRPr lang="ar-EG" sz="3200" dirty="0"/>
          </a:p>
        </p:txBody>
      </p:sp>
      <p:sp>
        <p:nvSpPr>
          <p:cNvPr id="3" name="Text Placeholder 2"/>
          <p:cNvSpPr>
            <a:spLocks noGrp="1"/>
          </p:cNvSpPr>
          <p:nvPr>
            <p:ph type="body" sz="quarter" idx="11"/>
          </p:nvPr>
        </p:nvSpPr>
        <p:spPr/>
        <p:txBody>
          <a:bodyPr/>
          <a:lstStyle/>
          <a:p>
            <a:r>
              <a:rPr lang="ar-EG" sz="3200" dirty="0"/>
              <a:t>المجد لك يا محب البشر الصالح : المجد لأمك العذراء وجميع قديسيك : المجد لك يا مُحب البشر</a:t>
            </a:r>
          </a:p>
          <a:p>
            <a:endParaRPr lang="en-US" sz="3200" dirty="0"/>
          </a:p>
        </p:txBody>
      </p:sp>
      <p:sp>
        <p:nvSpPr>
          <p:cNvPr id="4" name="Text Placeholder 3"/>
          <p:cNvSpPr>
            <a:spLocks noGrp="1"/>
          </p:cNvSpPr>
          <p:nvPr>
            <p:ph type="body" sz="quarter" idx="12"/>
          </p:nvPr>
        </p:nvSpPr>
        <p:spPr>
          <a:xfrm>
            <a:off x="0" y="4635305"/>
            <a:ext cx="9144000" cy="1189740"/>
          </a:xfrm>
        </p:spPr>
        <p:txBody>
          <a:bodyPr/>
          <a:lstStyle/>
          <a:p>
            <a:pPr>
              <a:spcBef>
                <a:spcPts val="0"/>
              </a:spcBef>
            </a:pPr>
            <a:r>
              <a:rPr lang="en-GB" sz="3200" dirty="0">
                <a:effectLst/>
              </a:rPr>
              <a:t> </a:t>
            </a:r>
            <a:r>
              <a:rPr lang="en-GB" sz="3200" dirty="0" err="1">
                <a:effectLst/>
              </a:rPr>
              <a:t>Pi`wou</a:t>
            </a:r>
            <a:r>
              <a:rPr lang="en-GB" sz="3200" dirty="0">
                <a:effectLst/>
              </a:rPr>
              <a:t> </a:t>
            </a:r>
            <a:r>
              <a:rPr lang="en-GB" sz="3200" dirty="0" err="1">
                <a:effectLst/>
              </a:rPr>
              <a:t>nak</a:t>
            </a:r>
            <a:r>
              <a:rPr lang="en-GB" sz="3200" dirty="0">
                <a:effectLst/>
              </a:rPr>
              <a:t> </a:t>
            </a:r>
            <a:r>
              <a:rPr lang="en-GB" sz="3200" dirty="0" err="1">
                <a:effectLst/>
              </a:rPr>
              <a:t>Pimairwmi</a:t>
            </a:r>
            <a:r>
              <a:rPr lang="en-GB" sz="3200" dirty="0">
                <a:effectLst/>
              </a:rPr>
              <a:t> `</a:t>
            </a:r>
            <a:r>
              <a:rPr lang="en-GB" sz="3200" dirty="0" err="1">
                <a:effectLst/>
              </a:rPr>
              <a:t>n`aga;oc</a:t>
            </a:r>
            <a:r>
              <a:rPr lang="en-GB" sz="3200" dirty="0">
                <a:effectLst/>
              </a:rPr>
              <a:t>@ </a:t>
            </a:r>
            <a:r>
              <a:rPr lang="en-GB" sz="3200" dirty="0" err="1">
                <a:effectLst/>
              </a:rPr>
              <a:t>pi`wou</a:t>
            </a:r>
            <a:r>
              <a:rPr lang="en-GB" sz="3200" dirty="0">
                <a:effectLst/>
              </a:rPr>
              <a:t> `</a:t>
            </a:r>
            <a:r>
              <a:rPr lang="en-GB" sz="3200" dirty="0" err="1">
                <a:effectLst/>
              </a:rPr>
              <a:t>nTekmau</a:t>
            </a:r>
            <a:endParaRPr lang="en-GB" sz="3200" dirty="0">
              <a:effectLst/>
            </a:endParaRPr>
          </a:p>
          <a:p>
            <a:pPr>
              <a:spcBef>
                <a:spcPts val="0"/>
              </a:spcBef>
            </a:pPr>
            <a:r>
              <a:rPr lang="en-GB" sz="3200" dirty="0">
                <a:effectLst/>
              </a:rPr>
              <a:t> `</a:t>
            </a:r>
            <a:r>
              <a:rPr lang="en-GB" sz="3200" dirty="0" err="1">
                <a:effectLst/>
              </a:rPr>
              <a:t>mPar;enoc</a:t>
            </a:r>
            <a:r>
              <a:rPr lang="en-GB" sz="3200" dirty="0">
                <a:effectLst/>
              </a:rPr>
              <a:t> </a:t>
            </a:r>
            <a:r>
              <a:rPr lang="en-GB" sz="3200" dirty="0" err="1">
                <a:effectLst/>
              </a:rPr>
              <a:t>nem</a:t>
            </a:r>
            <a:r>
              <a:rPr lang="en-GB" sz="3200" dirty="0">
                <a:effectLst/>
              </a:rPr>
              <a:t> </a:t>
            </a:r>
            <a:r>
              <a:rPr lang="en-GB" sz="3200" dirty="0" err="1">
                <a:effectLst/>
              </a:rPr>
              <a:t>ny`e;ouab</a:t>
            </a:r>
            <a:r>
              <a:rPr lang="en-GB" sz="3200" dirty="0">
                <a:effectLst/>
              </a:rPr>
              <a:t> </a:t>
            </a:r>
            <a:r>
              <a:rPr lang="en-GB" sz="3200" dirty="0" err="1">
                <a:effectLst/>
              </a:rPr>
              <a:t>tyrou</a:t>
            </a:r>
            <a:r>
              <a:rPr lang="en-GB" sz="3200" dirty="0">
                <a:effectLst/>
              </a:rPr>
              <a:t> `</a:t>
            </a:r>
            <a:r>
              <a:rPr lang="en-GB" sz="3200" dirty="0" err="1">
                <a:effectLst/>
              </a:rPr>
              <a:t>ntak</a:t>
            </a:r>
            <a:r>
              <a:rPr lang="en-GB" sz="3200" dirty="0">
                <a:effectLst/>
              </a:rPr>
              <a:t>. Doxa ci </a:t>
            </a:r>
            <a:r>
              <a:rPr lang="en-GB" sz="3200" dirty="0" err="1">
                <a:effectLst/>
              </a:rPr>
              <a:t>Vilan</a:t>
            </a:r>
            <a:r>
              <a:rPr lang="en-GB" sz="3200" dirty="0">
                <a:effectLst/>
              </a:rPr>
              <a:t>`;</a:t>
            </a:r>
            <a:r>
              <a:rPr lang="en-GB" sz="3200" dirty="0" err="1">
                <a:effectLst/>
              </a:rPr>
              <a:t>rwpe</a:t>
            </a:r>
            <a:r>
              <a:rPr lang="en-GB" sz="3200" dirty="0">
                <a:effectLst/>
              </a:rPr>
              <a:t>.</a:t>
            </a:r>
          </a:p>
        </p:txBody>
      </p:sp>
    </p:spTree>
    <p:extLst>
      <p:ext uri="{BB962C8B-B14F-4D97-AF65-F5344CB8AC3E}">
        <p14:creationId xmlns:p14="http://schemas.microsoft.com/office/powerpoint/2010/main" val="3658232859"/>
      </p:ext>
    </p:extLst>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73CF75-17FB-4EC1-8F4B-414A53357019}"/>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5F205194-F061-4112-9647-8C64C3A88A19}"/>
              </a:ext>
            </a:extLst>
          </p:cNvPr>
          <p:cNvSpPr>
            <a:spLocks noGrp="1"/>
          </p:cNvSpPr>
          <p:nvPr>
            <p:ph type="body" sz="quarter" idx="10"/>
          </p:nvPr>
        </p:nvSpPr>
        <p:spPr>
          <a:xfrm>
            <a:off x="0" y="5661635"/>
            <a:ext cx="9144000" cy="1189739"/>
          </a:xfrm>
        </p:spPr>
        <p:txBody>
          <a:bodyPr/>
          <a:lstStyle/>
          <a:p>
            <a:r>
              <a:rPr lang="ar-EG" sz="3600" dirty="0"/>
              <a:t>إسموو إى إبتشويس كاتا إفتومي: ايروف كيه أوو مي بارا نومي: </a:t>
            </a:r>
            <a:endParaRPr lang="en-GB" sz="3600" dirty="0"/>
          </a:p>
        </p:txBody>
      </p:sp>
      <p:sp>
        <p:nvSpPr>
          <p:cNvPr id="4" name="Text Placeholder 3">
            <a:extLst>
              <a:ext uri="{FF2B5EF4-FFF2-40B4-BE49-F238E27FC236}">
                <a16:creationId xmlns:a16="http://schemas.microsoft.com/office/drawing/2014/main" id="{23E8EDE1-FD17-4B90-AB6C-0E2B7566ADDE}"/>
              </a:ext>
            </a:extLst>
          </p:cNvPr>
          <p:cNvSpPr>
            <a:spLocks noGrp="1"/>
          </p:cNvSpPr>
          <p:nvPr>
            <p:ph type="body" sz="quarter" idx="11"/>
          </p:nvPr>
        </p:nvSpPr>
        <p:spPr>
          <a:xfrm>
            <a:off x="0" y="3710609"/>
            <a:ext cx="9144000" cy="761379"/>
          </a:xfrm>
        </p:spPr>
        <p:txBody>
          <a:bodyPr anchor="ctr"/>
          <a:lstStyle/>
          <a:p>
            <a:r>
              <a:rPr lang="ar-EG" dirty="0"/>
              <a:t>سبحوا الرب كما يليق به، وليس كالمخالفين،</a:t>
            </a:r>
            <a:endParaRPr lang="en-GB" dirty="0"/>
          </a:p>
        </p:txBody>
      </p:sp>
      <p:sp>
        <p:nvSpPr>
          <p:cNvPr id="5" name="Text Placeholder 4">
            <a:extLst>
              <a:ext uri="{FF2B5EF4-FFF2-40B4-BE49-F238E27FC236}">
                <a16:creationId xmlns:a16="http://schemas.microsoft.com/office/drawing/2014/main" id="{7F10FF8F-09B8-46AB-8FF7-C03789B63CD6}"/>
              </a:ext>
            </a:extLst>
          </p:cNvPr>
          <p:cNvSpPr>
            <a:spLocks noGrp="1"/>
          </p:cNvSpPr>
          <p:nvPr>
            <p:ph type="body" sz="quarter" idx="12"/>
          </p:nvPr>
        </p:nvSpPr>
        <p:spPr>
          <a:xfrm>
            <a:off x="0" y="4471988"/>
            <a:ext cx="9144000" cy="1189740"/>
          </a:xfrm>
        </p:spPr>
        <p:txBody>
          <a:bodyPr/>
          <a:lstStyle/>
          <a:p>
            <a:r>
              <a:rPr lang="pt-BR" dirty="0"/>
              <a:t>Cmou `e`P[oic kata `vtwmi@ `erof ke ou my paranomi@</a:t>
            </a:r>
            <a:endParaRPr lang="en-GB" dirty="0"/>
          </a:p>
        </p:txBody>
      </p:sp>
    </p:spTree>
    <p:extLst>
      <p:ext uri="{BB962C8B-B14F-4D97-AF65-F5344CB8AC3E}">
        <p14:creationId xmlns:p14="http://schemas.microsoft.com/office/powerpoint/2010/main" val="3768268285"/>
      </p:ext>
    </p:extLst>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46D470-382B-434A-957E-0D00947708DF}"/>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00E8B362-31F3-4460-A14E-98928489976E}"/>
              </a:ext>
            </a:extLst>
          </p:cNvPr>
          <p:cNvSpPr>
            <a:spLocks noGrp="1"/>
          </p:cNvSpPr>
          <p:nvPr>
            <p:ph type="body" sz="quarter" idx="10"/>
          </p:nvPr>
        </p:nvSpPr>
        <p:spPr>
          <a:xfrm>
            <a:off x="0" y="5757863"/>
            <a:ext cx="9144000" cy="1093511"/>
          </a:xfrm>
        </p:spPr>
        <p:txBody>
          <a:bodyPr/>
          <a:lstStyle/>
          <a:p>
            <a:r>
              <a:rPr lang="ar-EG" sz="3600" dirty="0"/>
              <a:t>أو ني شيري إنتيه ني رومي: هوس ايروف أري هوؤو تشاسف.</a:t>
            </a:r>
            <a:endParaRPr lang="en-GB" sz="3600" dirty="0"/>
          </a:p>
        </p:txBody>
      </p:sp>
      <p:sp>
        <p:nvSpPr>
          <p:cNvPr id="4" name="Text Placeholder 3">
            <a:extLst>
              <a:ext uri="{FF2B5EF4-FFF2-40B4-BE49-F238E27FC236}">
                <a16:creationId xmlns:a16="http://schemas.microsoft.com/office/drawing/2014/main" id="{2D20CBB4-B2D2-404C-A714-49C49818F654}"/>
              </a:ext>
            </a:extLst>
          </p:cNvPr>
          <p:cNvSpPr>
            <a:spLocks noGrp="1"/>
          </p:cNvSpPr>
          <p:nvPr>
            <p:ph type="body" sz="quarter" idx="11"/>
          </p:nvPr>
        </p:nvSpPr>
        <p:spPr>
          <a:xfrm>
            <a:off x="0" y="3710609"/>
            <a:ext cx="9144000" cy="789954"/>
          </a:xfrm>
        </p:spPr>
        <p:txBody>
          <a:bodyPr anchor="ctr"/>
          <a:lstStyle/>
          <a:p>
            <a:r>
              <a:rPr lang="ar-EG" dirty="0"/>
              <a:t>يا أبناء البشر، سبحوه وزيدوه علواً.</a:t>
            </a:r>
            <a:endParaRPr lang="en-GB" dirty="0"/>
          </a:p>
        </p:txBody>
      </p:sp>
      <p:sp>
        <p:nvSpPr>
          <p:cNvPr id="5" name="Text Placeholder 4">
            <a:extLst>
              <a:ext uri="{FF2B5EF4-FFF2-40B4-BE49-F238E27FC236}">
                <a16:creationId xmlns:a16="http://schemas.microsoft.com/office/drawing/2014/main" id="{66B03C44-CEEC-4018-9708-4DC984B94679}"/>
              </a:ext>
            </a:extLst>
          </p:cNvPr>
          <p:cNvSpPr>
            <a:spLocks noGrp="1"/>
          </p:cNvSpPr>
          <p:nvPr>
            <p:ph type="body" sz="quarter" idx="12"/>
          </p:nvPr>
        </p:nvSpPr>
        <p:spPr>
          <a:xfrm>
            <a:off x="0" y="4500563"/>
            <a:ext cx="9144000" cy="1257300"/>
          </a:xfrm>
        </p:spPr>
        <p:txBody>
          <a:bodyPr/>
          <a:lstStyle/>
          <a:p>
            <a:r>
              <a:rPr lang="en-GB" sz="4400" dirty="0"/>
              <a:t>`w </a:t>
            </a:r>
            <a:r>
              <a:rPr lang="en-GB" sz="4400" dirty="0" err="1"/>
              <a:t>nisyri</a:t>
            </a:r>
            <a:r>
              <a:rPr lang="en-GB" sz="4400" dirty="0"/>
              <a:t> `</a:t>
            </a:r>
            <a:r>
              <a:rPr lang="en-GB" sz="4400" dirty="0" err="1"/>
              <a:t>nte</a:t>
            </a:r>
            <a:r>
              <a:rPr lang="en-GB" sz="4400" dirty="0"/>
              <a:t> </a:t>
            </a:r>
            <a:r>
              <a:rPr lang="en-GB" sz="4400" dirty="0" err="1"/>
              <a:t>nirwmi</a:t>
            </a:r>
            <a:r>
              <a:rPr lang="en-GB" sz="4400" dirty="0"/>
              <a:t>@ </a:t>
            </a:r>
            <a:r>
              <a:rPr lang="en-GB" sz="4400" dirty="0" err="1"/>
              <a:t>hwc</a:t>
            </a:r>
            <a:r>
              <a:rPr lang="en-GB" sz="4400" dirty="0"/>
              <a:t> `</a:t>
            </a:r>
            <a:r>
              <a:rPr lang="en-GB" sz="4400" dirty="0" err="1"/>
              <a:t>erof</a:t>
            </a:r>
            <a:r>
              <a:rPr lang="en-GB" sz="4400" dirty="0"/>
              <a:t> `</a:t>
            </a:r>
            <a:r>
              <a:rPr lang="en-GB" sz="4400" dirty="0" err="1"/>
              <a:t>arihou`o</a:t>
            </a:r>
            <a:r>
              <a:rPr lang="en-GB" sz="4400" dirty="0"/>
              <a:t> [</a:t>
            </a:r>
            <a:r>
              <a:rPr lang="en-GB" sz="4400" dirty="0" err="1"/>
              <a:t>acf</a:t>
            </a:r>
            <a:r>
              <a:rPr lang="en-GB" sz="4400" dirty="0"/>
              <a:t>.</a:t>
            </a:r>
          </a:p>
        </p:txBody>
      </p:sp>
    </p:spTree>
    <p:extLst>
      <p:ext uri="{BB962C8B-B14F-4D97-AF65-F5344CB8AC3E}">
        <p14:creationId xmlns:p14="http://schemas.microsoft.com/office/powerpoint/2010/main" val="4270496044"/>
      </p:ext>
    </p:extLst>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6521D-0202-492F-92D1-7A4DBC1C7D7C}"/>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FE071EC3-5AB4-4A5C-87B7-9AE7B157EC44}"/>
              </a:ext>
            </a:extLst>
          </p:cNvPr>
          <p:cNvSpPr>
            <a:spLocks noGrp="1"/>
          </p:cNvSpPr>
          <p:nvPr>
            <p:ph type="body" sz="quarter" idx="10"/>
          </p:nvPr>
        </p:nvSpPr>
        <p:spPr/>
        <p:txBody>
          <a:bodyPr/>
          <a:lstStyle/>
          <a:p>
            <a:r>
              <a:rPr lang="ar-EG" sz="3600" dirty="0"/>
              <a:t>تيمي كيه ذوكصا أو بيسرائيل: إيني ناهراف خين أوو إسمي إنثيليل: </a:t>
            </a:r>
            <a:endParaRPr lang="en-GB" sz="3600" dirty="0"/>
          </a:p>
        </p:txBody>
      </p:sp>
      <p:sp>
        <p:nvSpPr>
          <p:cNvPr id="4" name="Text Placeholder 3">
            <a:extLst>
              <a:ext uri="{FF2B5EF4-FFF2-40B4-BE49-F238E27FC236}">
                <a16:creationId xmlns:a16="http://schemas.microsoft.com/office/drawing/2014/main" id="{80C9A6F1-F14D-4E96-A827-5B34151AF173}"/>
              </a:ext>
            </a:extLst>
          </p:cNvPr>
          <p:cNvSpPr>
            <a:spLocks noGrp="1"/>
          </p:cNvSpPr>
          <p:nvPr>
            <p:ph type="body" sz="quarter" idx="11"/>
          </p:nvPr>
        </p:nvSpPr>
        <p:spPr/>
        <p:txBody>
          <a:bodyPr anchor="ctr"/>
          <a:lstStyle/>
          <a:p>
            <a:r>
              <a:rPr lang="ar-EG" dirty="0"/>
              <a:t>مجداً وإكراماً قدم أمامه، يا إسرائيل بصوت التهليل، </a:t>
            </a:r>
            <a:endParaRPr lang="en-GB" dirty="0"/>
          </a:p>
        </p:txBody>
      </p:sp>
      <p:sp>
        <p:nvSpPr>
          <p:cNvPr id="5" name="Text Placeholder 4">
            <a:extLst>
              <a:ext uri="{FF2B5EF4-FFF2-40B4-BE49-F238E27FC236}">
                <a16:creationId xmlns:a16="http://schemas.microsoft.com/office/drawing/2014/main" id="{8CDFD8F8-F086-47D1-A548-D99DD3863202}"/>
              </a:ext>
            </a:extLst>
          </p:cNvPr>
          <p:cNvSpPr>
            <a:spLocks noGrp="1"/>
          </p:cNvSpPr>
          <p:nvPr>
            <p:ph type="body" sz="quarter" idx="12"/>
          </p:nvPr>
        </p:nvSpPr>
        <p:spPr/>
        <p:txBody>
          <a:bodyPr/>
          <a:lstStyle/>
          <a:p>
            <a:r>
              <a:rPr lang="en-GB" dirty="0" err="1"/>
              <a:t>Timy</a:t>
            </a:r>
            <a:r>
              <a:rPr lang="en-GB" dirty="0"/>
              <a:t> </a:t>
            </a:r>
            <a:r>
              <a:rPr lang="en-GB" dirty="0" err="1"/>
              <a:t>ke</a:t>
            </a:r>
            <a:r>
              <a:rPr lang="en-GB" dirty="0"/>
              <a:t> doxa `w </a:t>
            </a:r>
            <a:r>
              <a:rPr lang="en-GB" dirty="0" err="1"/>
              <a:t>Picrayl</a:t>
            </a:r>
            <a:r>
              <a:rPr lang="en-GB" dirty="0"/>
              <a:t>@ `</a:t>
            </a:r>
            <a:r>
              <a:rPr lang="en-GB" dirty="0" err="1"/>
              <a:t>ini</a:t>
            </a:r>
            <a:r>
              <a:rPr lang="en-GB" dirty="0"/>
              <a:t> </a:t>
            </a:r>
            <a:r>
              <a:rPr lang="en-GB" dirty="0" err="1"/>
              <a:t>nahraf</a:t>
            </a:r>
            <a:r>
              <a:rPr lang="en-GB" dirty="0"/>
              <a:t> </a:t>
            </a:r>
            <a:r>
              <a:rPr lang="en-GB" dirty="0" err="1"/>
              <a:t>qen</a:t>
            </a:r>
            <a:r>
              <a:rPr lang="en-GB" dirty="0"/>
              <a:t> </a:t>
            </a:r>
            <a:r>
              <a:rPr lang="en-GB" dirty="0" err="1"/>
              <a:t>ou`cmy</a:t>
            </a:r>
            <a:r>
              <a:rPr lang="en-GB" dirty="0"/>
              <a:t> `</a:t>
            </a:r>
            <a:r>
              <a:rPr lang="en-GB" dirty="0" err="1"/>
              <a:t>n;elyl</a:t>
            </a:r>
            <a:r>
              <a:rPr lang="en-GB" dirty="0"/>
              <a:t>@</a:t>
            </a:r>
          </a:p>
        </p:txBody>
      </p:sp>
    </p:spTree>
    <p:extLst>
      <p:ext uri="{BB962C8B-B14F-4D97-AF65-F5344CB8AC3E}">
        <p14:creationId xmlns:p14="http://schemas.microsoft.com/office/powerpoint/2010/main" val="6597364"/>
      </p:ext>
    </p:extLst>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07FA6-0A60-4AA2-9469-1F37EB498C2F}"/>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5CC7F3F5-D54A-4F56-99D8-9690FCAD0678}"/>
              </a:ext>
            </a:extLst>
          </p:cNvPr>
          <p:cNvSpPr>
            <a:spLocks noGrp="1"/>
          </p:cNvSpPr>
          <p:nvPr>
            <p:ph type="body" sz="quarter" idx="10"/>
          </p:nvPr>
        </p:nvSpPr>
        <p:spPr/>
        <p:txBody>
          <a:bodyPr/>
          <a:lstStyle/>
          <a:p>
            <a:r>
              <a:rPr lang="ar-EG" sz="3600" dirty="0"/>
              <a:t>ني أوويب إنتيه إممانووئيل: هوس ايروف أري هوؤو تشاسف.</a:t>
            </a:r>
            <a:endParaRPr lang="en-GB" sz="3600" dirty="0"/>
          </a:p>
        </p:txBody>
      </p:sp>
      <p:sp>
        <p:nvSpPr>
          <p:cNvPr id="4" name="Text Placeholder 3">
            <a:extLst>
              <a:ext uri="{FF2B5EF4-FFF2-40B4-BE49-F238E27FC236}">
                <a16:creationId xmlns:a16="http://schemas.microsoft.com/office/drawing/2014/main" id="{719BD0B5-FA07-4982-A7A4-9C230096E0A0}"/>
              </a:ext>
            </a:extLst>
          </p:cNvPr>
          <p:cNvSpPr>
            <a:spLocks noGrp="1"/>
          </p:cNvSpPr>
          <p:nvPr>
            <p:ph type="body" sz="quarter" idx="11"/>
          </p:nvPr>
        </p:nvSpPr>
        <p:spPr/>
        <p:txBody>
          <a:bodyPr anchor="ctr"/>
          <a:lstStyle/>
          <a:p>
            <a:r>
              <a:rPr lang="ar-EG" sz="4400" dirty="0"/>
              <a:t>يا كهنة عمانوئيل، سبحوه وزيدوه علواً.</a:t>
            </a:r>
            <a:endParaRPr lang="en-GB" sz="4400" dirty="0"/>
          </a:p>
        </p:txBody>
      </p:sp>
      <p:sp>
        <p:nvSpPr>
          <p:cNvPr id="5" name="Text Placeholder 4">
            <a:extLst>
              <a:ext uri="{FF2B5EF4-FFF2-40B4-BE49-F238E27FC236}">
                <a16:creationId xmlns:a16="http://schemas.microsoft.com/office/drawing/2014/main" id="{A3FED9C5-9EBB-4AD1-B430-25086A0E10A7}"/>
              </a:ext>
            </a:extLst>
          </p:cNvPr>
          <p:cNvSpPr>
            <a:spLocks noGrp="1"/>
          </p:cNvSpPr>
          <p:nvPr>
            <p:ph type="body" sz="quarter" idx="12"/>
          </p:nvPr>
        </p:nvSpPr>
        <p:spPr/>
        <p:txBody>
          <a:bodyPr/>
          <a:lstStyle/>
          <a:p>
            <a:r>
              <a:rPr lang="en-GB" dirty="0" err="1"/>
              <a:t>niouyb</a:t>
            </a:r>
            <a:r>
              <a:rPr lang="en-GB" dirty="0"/>
              <a:t> `</a:t>
            </a:r>
            <a:r>
              <a:rPr lang="en-GB" dirty="0" err="1"/>
              <a:t>nte</a:t>
            </a:r>
            <a:r>
              <a:rPr lang="en-GB" dirty="0"/>
              <a:t> </a:t>
            </a:r>
            <a:r>
              <a:rPr lang="en-GB" dirty="0" err="1"/>
              <a:t>Emmanouyl</a:t>
            </a:r>
            <a:r>
              <a:rPr lang="en-GB" dirty="0"/>
              <a:t>@ </a:t>
            </a:r>
            <a:r>
              <a:rPr lang="en-GB" dirty="0" err="1"/>
              <a:t>hwc</a:t>
            </a:r>
            <a:r>
              <a:rPr lang="en-GB" dirty="0"/>
              <a:t> `</a:t>
            </a:r>
            <a:r>
              <a:rPr lang="en-GB" dirty="0" err="1"/>
              <a:t>erof</a:t>
            </a:r>
            <a:r>
              <a:rPr lang="en-GB" dirty="0"/>
              <a:t> `</a:t>
            </a:r>
            <a:r>
              <a:rPr lang="en-GB" dirty="0" err="1"/>
              <a:t>arihou`o</a:t>
            </a:r>
            <a:r>
              <a:rPr lang="en-GB" dirty="0"/>
              <a:t> [</a:t>
            </a:r>
            <a:r>
              <a:rPr lang="en-GB" dirty="0" err="1"/>
              <a:t>acf</a:t>
            </a:r>
            <a:r>
              <a:rPr lang="en-GB" dirty="0"/>
              <a:t>.</a:t>
            </a:r>
          </a:p>
        </p:txBody>
      </p:sp>
    </p:spTree>
    <p:extLst>
      <p:ext uri="{BB962C8B-B14F-4D97-AF65-F5344CB8AC3E}">
        <p14:creationId xmlns:p14="http://schemas.microsoft.com/office/powerpoint/2010/main" val="2413489945"/>
      </p:ext>
    </p:extLst>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C2910-F34F-4A47-8961-D176ACE6E319}"/>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9890A71C-EE58-420A-80D1-801B01492B12}"/>
              </a:ext>
            </a:extLst>
          </p:cNvPr>
          <p:cNvSpPr>
            <a:spLocks noGrp="1"/>
          </p:cNvSpPr>
          <p:nvPr>
            <p:ph type="body" sz="quarter" idx="10"/>
          </p:nvPr>
        </p:nvSpPr>
        <p:spPr/>
        <p:txBody>
          <a:bodyPr/>
          <a:lstStyle/>
          <a:p>
            <a:r>
              <a:rPr lang="ar-EG" sz="3600" dirty="0"/>
              <a:t>يبي ريتون إمفنووتي إممي: نيم ني بسيشي إنتيه ني إثمي: ني إتثيفيوت إن ريف مي: هوس ايروف أري هوؤو تشاسف.</a:t>
            </a:r>
          </a:p>
        </p:txBody>
      </p:sp>
      <p:sp>
        <p:nvSpPr>
          <p:cNvPr id="4" name="Text Placeholder 3">
            <a:extLst>
              <a:ext uri="{FF2B5EF4-FFF2-40B4-BE49-F238E27FC236}">
                <a16:creationId xmlns:a16="http://schemas.microsoft.com/office/drawing/2014/main" id="{E0DE54DF-CD75-41D3-A5FC-098664AC092C}"/>
              </a:ext>
            </a:extLst>
          </p:cNvPr>
          <p:cNvSpPr>
            <a:spLocks noGrp="1"/>
          </p:cNvSpPr>
          <p:nvPr>
            <p:ph type="body" sz="quarter" idx="11"/>
          </p:nvPr>
        </p:nvSpPr>
        <p:spPr/>
        <p:txBody>
          <a:bodyPr/>
          <a:lstStyle/>
          <a:p>
            <a:r>
              <a:rPr lang="ar-EG" sz="3600" dirty="0"/>
              <a:t>يا خدام الله الحقيقي، وأنفس الأبرار، المتواضعين المحبين، سبحوه وزيدوه علواً.</a:t>
            </a:r>
          </a:p>
          <a:p>
            <a:endParaRPr lang="en-GB" sz="3600" dirty="0"/>
          </a:p>
        </p:txBody>
      </p:sp>
      <p:sp>
        <p:nvSpPr>
          <p:cNvPr id="5" name="Text Placeholder 4">
            <a:extLst>
              <a:ext uri="{FF2B5EF4-FFF2-40B4-BE49-F238E27FC236}">
                <a16:creationId xmlns:a16="http://schemas.microsoft.com/office/drawing/2014/main" id="{D451BE64-AD7B-411C-BC51-3235F5DC84C4}"/>
              </a:ext>
            </a:extLst>
          </p:cNvPr>
          <p:cNvSpPr>
            <a:spLocks noGrp="1"/>
          </p:cNvSpPr>
          <p:nvPr>
            <p:ph type="body" sz="quarter" idx="12"/>
          </p:nvPr>
        </p:nvSpPr>
        <p:spPr/>
        <p:txBody>
          <a:bodyPr/>
          <a:lstStyle/>
          <a:p>
            <a:r>
              <a:rPr lang="en-GB" sz="3600" dirty="0"/>
              <a:t>`</a:t>
            </a:r>
            <a:r>
              <a:rPr lang="en-GB" sz="3600" dirty="0" err="1"/>
              <a:t>Upyretwn</a:t>
            </a:r>
            <a:r>
              <a:rPr lang="en-GB" sz="3600" dirty="0"/>
              <a:t> `</a:t>
            </a:r>
            <a:r>
              <a:rPr lang="en-GB" sz="3600" dirty="0" err="1"/>
              <a:t>m`Vnou</a:t>
            </a:r>
            <a:r>
              <a:rPr lang="en-GB" sz="3600" dirty="0"/>
              <a:t>] `</a:t>
            </a:r>
            <a:r>
              <a:rPr lang="en-GB" sz="3600" dirty="0" err="1"/>
              <a:t>mmyi</a:t>
            </a:r>
            <a:r>
              <a:rPr lang="en-GB" sz="3600" dirty="0"/>
              <a:t>@ </a:t>
            </a:r>
            <a:r>
              <a:rPr lang="en-GB" sz="3600" dirty="0" err="1"/>
              <a:t>nem</a:t>
            </a:r>
            <a:r>
              <a:rPr lang="en-GB" sz="3600" dirty="0"/>
              <a:t> </a:t>
            </a:r>
            <a:r>
              <a:rPr lang="en-GB" sz="3600" dirty="0" err="1"/>
              <a:t>ni'u,y</a:t>
            </a:r>
            <a:r>
              <a:rPr lang="en-GB" sz="3600" dirty="0"/>
              <a:t> `</a:t>
            </a:r>
            <a:r>
              <a:rPr lang="en-GB" sz="3600" dirty="0" err="1"/>
              <a:t>nte</a:t>
            </a:r>
            <a:r>
              <a:rPr lang="en-GB" sz="3600" dirty="0"/>
              <a:t> </a:t>
            </a:r>
            <a:r>
              <a:rPr lang="en-GB" sz="3600" dirty="0" err="1"/>
              <a:t>ni</a:t>
            </a:r>
            <a:r>
              <a:rPr lang="en-GB" sz="3600" dirty="0"/>
              <a:t>`;</a:t>
            </a:r>
            <a:r>
              <a:rPr lang="en-GB" sz="3600" dirty="0" err="1"/>
              <a:t>myi</a:t>
            </a:r>
            <a:r>
              <a:rPr lang="en-GB" sz="3600" dirty="0"/>
              <a:t> @ </a:t>
            </a:r>
            <a:r>
              <a:rPr lang="en-GB" sz="3600" dirty="0" err="1"/>
              <a:t>nyet;ebiyout</a:t>
            </a:r>
            <a:r>
              <a:rPr lang="en-GB" sz="3600" dirty="0"/>
              <a:t> `</a:t>
            </a:r>
            <a:r>
              <a:rPr lang="en-GB" sz="3600" dirty="0" err="1"/>
              <a:t>nrefmei</a:t>
            </a:r>
            <a:r>
              <a:rPr lang="en-GB" sz="3600" dirty="0"/>
              <a:t>@ </a:t>
            </a:r>
            <a:r>
              <a:rPr lang="en-GB" sz="3600" dirty="0" err="1"/>
              <a:t>hwc</a:t>
            </a:r>
            <a:r>
              <a:rPr lang="en-GB" sz="3600" dirty="0"/>
              <a:t> `</a:t>
            </a:r>
            <a:r>
              <a:rPr lang="en-GB" sz="3600" dirty="0" err="1"/>
              <a:t>erof</a:t>
            </a:r>
            <a:r>
              <a:rPr lang="en-GB" sz="3600" dirty="0"/>
              <a:t> `</a:t>
            </a:r>
            <a:r>
              <a:rPr lang="en-GB" sz="3600" dirty="0" err="1"/>
              <a:t>arihou`o</a:t>
            </a:r>
            <a:r>
              <a:rPr lang="en-GB" sz="3600" dirty="0"/>
              <a:t> [</a:t>
            </a:r>
            <a:r>
              <a:rPr lang="en-GB" sz="3600" dirty="0" err="1"/>
              <a:t>acf</a:t>
            </a:r>
            <a:r>
              <a:rPr lang="en-GB" sz="3600" dirty="0"/>
              <a:t>.</a:t>
            </a:r>
          </a:p>
        </p:txBody>
      </p:sp>
    </p:spTree>
    <p:extLst>
      <p:ext uri="{BB962C8B-B14F-4D97-AF65-F5344CB8AC3E}">
        <p14:creationId xmlns:p14="http://schemas.microsoft.com/office/powerpoint/2010/main" val="1380730730"/>
      </p:ext>
    </p:extLst>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96FFB-D468-475C-B212-7DF15392F04B}"/>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FE46199B-156E-430C-9DB5-E8462BEAA6B5}"/>
              </a:ext>
            </a:extLst>
          </p:cNvPr>
          <p:cNvSpPr>
            <a:spLocks noGrp="1"/>
          </p:cNvSpPr>
          <p:nvPr>
            <p:ph type="body" sz="quarter" idx="10"/>
          </p:nvPr>
        </p:nvSpPr>
        <p:spPr/>
        <p:txBody>
          <a:bodyPr/>
          <a:lstStyle/>
          <a:p>
            <a:r>
              <a:rPr lang="ar-EG" sz="3600" dirty="0"/>
              <a:t>إفنووتي بانووتي ايغو: بيتين ريفسوتي إكتون آغو: سيدراك ميساك أبديناغو: هوس ايروف أري هوؤو تشاسف.</a:t>
            </a:r>
          </a:p>
        </p:txBody>
      </p:sp>
      <p:sp>
        <p:nvSpPr>
          <p:cNvPr id="4" name="Text Placeholder 3">
            <a:extLst>
              <a:ext uri="{FF2B5EF4-FFF2-40B4-BE49-F238E27FC236}">
                <a16:creationId xmlns:a16="http://schemas.microsoft.com/office/drawing/2014/main" id="{810762C3-9A11-4C36-93A4-A25A0B96C30F}"/>
              </a:ext>
            </a:extLst>
          </p:cNvPr>
          <p:cNvSpPr>
            <a:spLocks noGrp="1"/>
          </p:cNvSpPr>
          <p:nvPr>
            <p:ph type="body" sz="quarter" idx="11"/>
          </p:nvPr>
        </p:nvSpPr>
        <p:spPr/>
        <p:txBody>
          <a:bodyPr/>
          <a:lstStyle/>
          <a:p>
            <a:r>
              <a:rPr lang="ar-EG" sz="3200" dirty="0"/>
              <a:t>الله إلهي أنا هو، مخلصكم من الخطر، يا سدراك وميساك وأبدناغو، سبحوه وزيدوه علواً.</a:t>
            </a:r>
          </a:p>
          <a:p>
            <a:endParaRPr lang="en-GB" sz="2400" dirty="0"/>
          </a:p>
        </p:txBody>
      </p:sp>
      <p:sp>
        <p:nvSpPr>
          <p:cNvPr id="5" name="Text Placeholder 4">
            <a:extLst>
              <a:ext uri="{FF2B5EF4-FFF2-40B4-BE49-F238E27FC236}">
                <a16:creationId xmlns:a16="http://schemas.microsoft.com/office/drawing/2014/main" id="{01805FD6-EC62-4E23-98C3-EB1454F6588F}"/>
              </a:ext>
            </a:extLst>
          </p:cNvPr>
          <p:cNvSpPr>
            <a:spLocks noGrp="1"/>
          </p:cNvSpPr>
          <p:nvPr>
            <p:ph type="body" sz="quarter" idx="12"/>
          </p:nvPr>
        </p:nvSpPr>
        <p:spPr>
          <a:xfrm>
            <a:off x="0" y="4664765"/>
            <a:ext cx="9144000" cy="1189740"/>
          </a:xfrm>
        </p:spPr>
        <p:txBody>
          <a:bodyPr/>
          <a:lstStyle/>
          <a:p>
            <a:r>
              <a:rPr lang="en-GB" sz="3600" dirty="0" err="1"/>
              <a:t>Vnou</a:t>
            </a:r>
            <a:r>
              <a:rPr lang="en-GB" sz="3600" dirty="0"/>
              <a:t>] </a:t>
            </a:r>
            <a:r>
              <a:rPr lang="en-GB" sz="3600" dirty="0" err="1"/>
              <a:t>Panou</a:t>
            </a:r>
            <a:r>
              <a:rPr lang="en-GB" sz="3600" dirty="0"/>
              <a:t>] `</a:t>
            </a:r>
            <a:r>
              <a:rPr lang="en-GB" sz="3600" dirty="0" err="1"/>
              <a:t>egw</a:t>
            </a:r>
            <a:r>
              <a:rPr lang="en-GB" sz="3600" dirty="0"/>
              <a:t>@ </a:t>
            </a:r>
            <a:r>
              <a:rPr lang="en-GB" sz="3600" dirty="0" err="1"/>
              <a:t>petenrefcw</a:t>
            </a:r>
            <a:r>
              <a:rPr lang="en-GB" sz="3600" dirty="0"/>
              <a:t>] </a:t>
            </a:r>
            <a:r>
              <a:rPr lang="en-GB" sz="3600" dirty="0" err="1"/>
              <a:t>ek</a:t>
            </a:r>
            <a:r>
              <a:rPr lang="en-GB" sz="3600" dirty="0"/>
              <a:t> ton `</a:t>
            </a:r>
            <a:r>
              <a:rPr lang="en-GB" sz="3600" dirty="0" err="1"/>
              <a:t>agw</a:t>
            </a:r>
            <a:r>
              <a:rPr lang="en-GB" sz="3600" dirty="0"/>
              <a:t>@ </a:t>
            </a:r>
            <a:r>
              <a:rPr lang="en-GB" sz="3600" dirty="0" err="1"/>
              <a:t>Cedrak</a:t>
            </a:r>
            <a:r>
              <a:rPr lang="en-GB" sz="3600" dirty="0"/>
              <a:t> </a:t>
            </a:r>
            <a:r>
              <a:rPr lang="en-GB" sz="3600" dirty="0" err="1"/>
              <a:t>Micak</a:t>
            </a:r>
            <a:r>
              <a:rPr lang="en-GB" sz="3600" dirty="0"/>
              <a:t> </a:t>
            </a:r>
            <a:r>
              <a:rPr lang="en-GB" sz="3600" dirty="0" err="1"/>
              <a:t>Abdenagw</a:t>
            </a:r>
            <a:r>
              <a:rPr lang="en-GB" sz="3600" dirty="0"/>
              <a:t>@ </a:t>
            </a:r>
            <a:r>
              <a:rPr lang="en-GB" sz="3600" dirty="0" err="1"/>
              <a:t>hwc</a:t>
            </a:r>
            <a:r>
              <a:rPr lang="en-GB" sz="3600" dirty="0"/>
              <a:t> `</a:t>
            </a:r>
            <a:r>
              <a:rPr lang="en-GB" sz="3600" dirty="0" err="1"/>
              <a:t>erof</a:t>
            </a:r>
            <a:r>
              <a:rPr lang="en-GB" sz="3600" dirty="0"/>
              <a:t> `</a:t>
            </a:r>
            <a:r>
              <a:rPr lang="en-GB" sz="3600" dirty="0" err="1"/>
              <a:t>arihou`o</a:t>
            </a:r>
            <a:r>
              <a:rPr lang="en-GB" sz="3600" dirty="0"/>
              <a:t> [</a:t>
            </a:r>
            <a:r>
              <a:rPr lang="en-GB" sz="3600" dirty="0" err="1"/>
              <a:t>acf</a:t>
            </a:r>
            <a:endParaRPr lang="en-GB" sz="3600" dirty="0"/>
          </a:p>
        </p:txBody>
      </p:sp>
    </p:spTree>
    <p:extLst>
      <p:ext uri="{BB962C8B-B14F-4D97-AF65-F5344CB8AC3E}">
        <p14:creationId xmlns:p14="http://schemas.microsoft.com/office/powerpoint/2010/main" val="1660108188"/>
      </p:ext>
    </p:extLst>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C80CF8-966E-4529-BBD7-F340954B721F}"/>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276984AF-D621-42FC-827F-AE022D493B10}"/>
              </a:ext>
            </a:extLst>
          </p:cNvPr>
          <p:cNvSpPr>
            <a:spLocks noGrp="1"/>
          </p:cNvSpPr>
          <p:nvPr>
            <p:ph type="body" sz="quarter" idx="10"/>
          </p:nvPr>
        </p:nvSpPr>
        <p:spPr/>
        <p:txBody>
          <a:bodyPr/>
          <a:lstStyle/>
          <a:p>
            <a:r>
              <a:rPr lang="ar-EG" sz="3400" dirty="0"/>
              <a:t>كوليم خين أوو نيشتي إن إش رويس: أو ني إت إرسيفيستيه إم إبتشويس: نيم ني فيسيس تيروو ايتاف أيس: هوس ايروف ...</a:t>
            </a:r>
          </a:p>
        </p:txBody>
      </p:sp>
      <p:sp>
        <p:nvSpPr>
          <p:cNvPr id="4" name="Text Placeholder 3">
            <a:extLst>
              <a:ext uri="{FF2B5EF4-FFF2-40B4-BE49-F238E27FC236}">
                <a16:creationId xmlns:a16="http://schemas.microsoft.com/office/drawing/2014/main" id="{B06CFEE2-6486-42A5-83AA-541EA6917011}"/>
              </a:ext>
            </a:extLst>
          </p:cNvPr>
          <p:cNvSpPr>
            <a:spLocks noGrp="1"/>
          </p:cNvSpPr>
          <p:nvPr>
            <p:ph type="body" sz="quarter" idx="11"/>
          </p:nvPr>
        </p:nvSpPr>
        <p:spPr/>
        <p:txBody>
          <a:bodyPr/>
          <a:lstStyle/>
          <a:p>
            <a:r>
              <a:rPr lang="ar-EG" sz="3200" dirty="0"/>
              <a:t>أسرعوا بحرص عظيم، يا أتقياء الرب، وكل الطبائع التي صنعها، سبحوه وزيدوه علواً.</a:t>
            </a:r>
          </a:p>
          <a:p>
            <a:endParaRPr lang="en-GB" sz="3200" dirty="0"/>
          </a:p>
        </p:txBody>
      </p:sp>
      <p:sp>
        <p:nvSpPr>
          <p:cNvPr id="5" name="Text Placeholder 4">
            <a:extLst>
              <a:ext uri="{FF2B5EF4-FFF2-40B4-BE49-F238E27FC236}">
                <a16:creationId xmlns:a16="http://schemas.microsoft.com/office/drawing/2014/main" id="{F0445315-CFB1-4E93-AC58-1E6B10DBD80F}"/>
              </a:ext>
            </a:extLst>
          </p:cNvPr>
          <p:cNvSpPr>
            <a:spLocks noGrp="1"/>
          </p:cNvSpPr>
          <p:nvPr>
            <p:ph type="body" sz="quarter" idx="12"/>
          </p:nvPr>
        </p:nvSpPr>
        <p:spPr>
          <a:xfrm>
            <a:off x="0" y="4664765"/>
            <a:ext cx="9144000" cy="1189740"/>
          </a:xfrm>
        </p:spPr>
        <p:txBody>
          <a:bodyPr/>
          <a:lstStyle/>
          <a:p>
            <a:r>
              <a:rPr lang="en-GB" sz="3400" dirty="0"/>
              <a:t>&lt;</a:t>
            </a:r>
            <a:r>
              <a:rPr lang="en-GB" sz="3400" dirty="0" err="1"/>
              <a:t>wlem</a:t>
            </a:r>
            <a:r>
              <a:rPr lang="en-GB" sz="3400" dirty="0"/>
              <a:t> </a:t>
            </a:r>
            <a:r>
              <a:rPr lang="en-GB" sz="3400" dirty="0" err="1"/>
              <a:t>qen</a:t>
            </a:r>
            <a:r>
              <a:rPr lang="en-GB" sz="3400" dirty="0"/>
              <a:t> </a:t>
            </a:r>
            <a:r>
              <a:rPr lang="en-GB" sz="3400" dirty="0" err="1"/>
              <a:t>ounis</a:t>
            </a:r>
            <a:r>
              <a:rPr lang="en-GB" sz="3400" dirty="0"/>
              <a:t>] `</a:t>
            </a:r>
            <a:r>
              <a:rPr lang="en-GB" sz="3400" dirty="0" err="1"/>
              <a:t>n`srwic</a:t>
            </a:r>
            <a:r>
              <a:rPr lang="en-GB" sz="3400" dirty="0"/>
              <a:t>@ `w </a:t>
            </a:r>
            <a:r>
              <a:rPr lang="en-GB" sz="3400" dirty="0" err="1"/>
              <a:t>nyetercebec;e</a:t>
            </a:r>
            <a:r>
              <a:rPr lang="en-GB" sz="3400" dirty="0"/>
              <a:t> `</a:t>
            </a:r>
            <a:r>
              <a:rPr lang="en-GB" sz="3400" dirty="0" err="1"/>
              <a:t>m`P</a:t>
            </a:r>
            <a:r>
              <a:rPr lang="en-GB" sz="3400" dirty="0"/>
              <a:t>[</a:t>
            </a:r>
            <a:r>
              <a:rPr lang="en-GB" sz="3400" dirty="0" err="1"/>
              <a:t>oic</a:t>
            </a:r>
            <a:r>
              <a:rPr lang="en-GB" sz="3400" dirty="0"/>
              <a:t> @ </a:t>
            </a:r>
            <a:r>
              <a:rPr lang="en-GB" sz="3400" dirty="0" err="1"/>
              <a:t>nem</a:t>
            </a:r>
            <a:r>
              <a:rPr lang="en-GB" sz="3400" dirty="0"/>
              <a:t> </a:t>
            </a:r>
            <a:r>
              <a:rPr lang="en-GB" sz="3400" dirty="0" err="1"/>
              <a:t>nivucic</a:t>
            </a:r>
            <a:r>
              <a:rPr lang="en-GB" sz="3400" dirty="0"/>
              <a:t> </a:t>
            </a:r>
            <a:r>
              <a:rPr lang="en-GB" sz="3400" dirty="0" err="1"/>
              <a:t>tyrou</a:t>
            </a:r>
            <a:r>
              <a:rPr lang="en-GB" sz="3400" dirty="0"/>
              <a:t> `</a:t>
            </a:r>
            <a:r>
              <a:rPr lang="en-GB" sz="3400" dirty="0" err="1"/>
              <a:t>etafaic</a:t>
            </a:r>
            <a:r>
              <a:rPr lang="en-GB" sz="3400" dirty="0"/>
              <a:t>@ </a:t>
            </a:r>
            <a:r>
              <a:rPr lang="en-GB" sz="3400" dirty="0" err="1"/>
              <a:t>hwc</a:t>
            </a:r>
            <a:r>
              <a:rPr lang="en-GB" sz="3400" dirty="0"/>
              <a:t> `</a:t>
            </a:r>
            <a:r>
              <a:rPr lang="en-GB" sz="3400" dirty="0" err="1"/>
              <a:t>erof</a:t>
            </a:r>
            <a:r>
              <a:rPr lang="en-GB" sz="3400" dirty="0"/>
              <a:t> `</a:t>
            </a:r>
            <a:r>
              <a:rPr lang="en-GB" sz="3400" dirty="0" err="1"/>
              <a:t>arihou`o</a:t>
            </a:r>
            <a:r>
              <a:rPr lang="en-GB" sz="3400" dirty="0"/>
              <a:t> [</a:t>
            </a:r>
            <a:r>
              <a:rPr lang="en-GB" sz="3400" dirty="0" err="1"/>
              <a:t>acf</a:t>
            </a:r>
            <a:endParaRPr lang="en-GB" sz="3400" dirty="0"/>
          </a:p>
          <a:p>
            <a:endParaRPr lang="en-GB" sz="3400" dirty="0"/>
          </a:p>
        </p:txBody>
      </p:sp>
    </p:spTree>
    <p:extLst>
      <p:ext uri="{BB962C8B-B14F-4D97-AF65-F5344CB8AC3E}">
        <p14:creationId xmlns:p14="http://schemas.microsoft.com/office/powerpoint/2010/main" val="2868728063"/>
      </p:ext>
    </p:extLst>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329EE7-EAF7-4F24-8C97-C5D86CE58A94}"/>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E18CC251-E06C-4F4A-B901-7CEAB655D08B}"/>
              </a:ext>
            </a:extLst>
          </p:cNvPr>
          <p:cNvSpPr>
            <a:spLocks noGrp="1"/>
          </p:cNvSpPr>
          <p:nvPr>
            <p:ph type="body" sz="quarter" idx="10"/>
          </p:nvPr>
        </p:nvSpPr>
        <p:spPr/>
        <p:txBody>
          <a:bodyPr/>
          <a:lstStyle/>
          <a:p>
            <a:r>
              <a:rPr lang="ar-EG" sz="3300" dirty="0"/>
              <a:t>بسيخوس كيه أنابافسيس: موي نان تيرين خوريس إثرافسيس: إثرين جو خين أوو أبولافسيس: هوس ايروف أري هوؤو تشاسف.</a:t>
            </a:r>
          </a:p>
        </p:txBody>
      </p:sp>
      <p:sp>
        <p:nvSpPr>
          <p:cNvPr id="4" name="Text Placeholder 3">
            <a:extLst>
              <a:ext uri="{FF2B5EF4-FFF2-40B4-BE49-F238E27FC236}">
                <a16:creationId xmlns:a16="http://schemas.microsoft.com/office/drawing/2014/main" id="{23647C8E-777F-4FAC-A03E-02D4FD24B14C}"/>
              </a:ext>
            </a:extLst>
          </p:cNvPr>
          <p:cNvSpPr>
            <a:spLocks noGrp="1"/>
          </p:cNvSpPr>
          <p:nvPr>
            <p:ph type="body" sz="quarter" idx="11"/>
          </p:nvPr>
        </p:nvSpPr>
        <p:spPr/>
        <p:txBody>
          <a:bodyPr/>
          <a:lstStyle/>
          <a:p>
            <a:r>
              <a:rPr lang="ar-EG" sz="3600" dirty="0"/>
              <a:t>برودة ونياحاً أعطنا، كلنا بغير إنقطاع، لنقول بتمتُع، سبحوه وزيدوه علواً.</a:t>
            </a:r>
          </a:p>
          <a:p>
            <a:endParaRPr lang="en-GB" sz="3600" dirty="0"/>
          </a:p>
        </p:txBody>
      </p:sp>
      <p:sp>
        <p:nvSpPr>
          <p:cNvPr id="5" name="Text Placeholder 4">
            <a:extLst>
              <a:ext uri="{FF2B5EF4-FFF2-40B4-BE49-F238E27FC236}">
                <a16:creationId xmlns:a16="http://schemas.microsoft.com/office/drawing/2014/main" id="{91B8030B-AC2C-422F-B2B1-0DF0B9FC1D20}"/>
              </a:ext>
            </a:extLst>
          </p:cNvPr>
          <p:cNvSpPr>
            <a:spLocks noGrp="1"/>
          </p:cNvSpPr>
          <p:nvPr>
            <p:ph type="body" sz="quarter" idx="12"/>
          </p:nvPr>
        </p:nvSpPr>
        <p:spPr>
          <a:xfrm>
            <a:off x="0" y="4850502"/>
            <a:ext cx="9144000" cy="1033463"/>
          </a:xfrm>
        </p:spPr>
        <p:txBody>
          <a:bodyPr/>
          <a:lstStyle/>
          <a:p>
            <a:r>
              <a:rPr lang="en-GB" sz="3500" dirty="0"/>
              <a:t>"</a:t>
            </a:r>
            <a:r>
              <a:rPr lang="en-GB" sz="3500" dirty="0" err="1"/>
              <a:t>u,oc</a:t>
            </a:r>
            <a:r>
              <a:rPr lang="en-GB" sz="3500" dirty="0"/>
              <a:t> </a:t>
            </a:r>
            <a:r>
              <a:rPr lang="en-GB" sz="3500" dirty="0" err="1"/>
              <a:t>ke</a:t>
            </a:r>
            <a:r>
              <a:rPr lang="en-GB" sz="3500" dirty="0"/>
              <a:t> `</a:t>
            </a:r>
            <a:r>
              <a:rPr lang="en-GB" sz="3500" dirty="0" err="1"/>
              <a:t>anapaucic</a:t>
            </a:r>
            <a:r>
              <a:rPr lang="en-GB" sz="3500" dirty="0"/>
              <a:t>@ </a:t>
            </a:r>
            <a:r>
              <a:rPr lang="en-GB" sz="3500" dirty="0" err="1"/>
              <a:t>moi</a:t>
            </a:r>
            <a:r>
              <a:rPr lang="en-GB" sz="3500" dirty="0"/>
              <a:t> nan </a:t>
            </a:r>
            <a:r>
              <a:rPr lang="en-GB" sz="3500" dirty="0" err="1"/>
              <a:t>tyren</a:t>
            </a:r>
            <a:r>
              <a:rPr lang="en-GB" sz="3500" dirty="0"/>
              <a:t> ,</a:t>
            </a:r>
            <a:r>
              <a:rPr lang="en-GB" sz="3500" dirty="0" err="1"/>
              <a:t>wric</a:t>
            </a:r>
            <a:r>
              <a:rPr lang="en-GB" sz="3500" dirty="0"/>
              <a:t> `;</a:t>
            </a:r>
            <a:r>
              <a:rPr lang="en-GB" sz="3500" dirty="0" err="1"/>
              <a:t>raucic</a:t>
            </a:r>
            <a:r>
              <a:rPr lang="en-GB" sz="3500" dirty="0"/>
              <a:t>@ </a:t>
            </a:r>
            <a:r>
              <a:rPr lang="en-GB" sz="3500" dirty="0" err="1"/>
              <a:t>e;renjw</a:t>
            </a:r>
            <a:r>
              <a:rPr lang="en-GB" sz="3500" dirty="0"/>
              <a:t> </a:t>
            </a:r>
            <a:r>
              <a:rPr lang="en-GB" sz="3500" dirty="0" err="1"/>
              <a:t>qen</a:t>
            </a:r>
            <a:r>
              <a:rPr lang="en-GB" sz="3500" dirty="0"/>
              <a:t> </a:t>
            </a:r>
            <a:r>
              <a:rPr lang="en-GB" sz="3500" dirty="0" err="1"/>
              <a:t>ou`apolaucic</a:t>
            </a:r>
            <a:r>
              <a:rPr lang="en-GB" sz="3500" dirty="0"/>
              <a:t>@ </a:t>
            </a:r>
            <a:r>
              <a:rPr lang="en-GB" sz="3500" dirty="0" err="1"/>
              <a:t>hwc</a:t>
            </a:r>
            <a:r>
              <a:rPr lang="en-GB" sz="3500" dirty="0"/>
              <a:t> `</a:t>
            </a:r>
            <a:r>
              <a:rPr lang="en-GB" sz="3500" dirty="0" err="1"/>
              <a:t>erof</a:t>
            </a:r>
            <a:r>
              <a:rPr lang="en-GB" sz="3500" dirty="0"/>
              <a:t> `</a:t>
            </a:r>
            <a:r>
              <a:rPr lang="en-GB" sz="3500" dirty="0" err="1"/>
              <a:t>arihou`o</a:t>
            </a:r>
            <a:r>
              <a:rPr lang="en-GB" sz="3500" dirty="0"/>
              <a:t> [</a:t>
            </a:r>
            <a:r>
              <a:rPr lang="en-GB" sz="3500" dirty="0" err="1"/>
              <a:t>acf</a:t>
            </a:r>
            <a:r>
              <a:rPr lang="en-GB" sz="3500" dirty="0"/>
              <a:t>.</a:t>
            </a:r>
          </a:p>
        </p:txBody>
      </p:sp>
    </p:spTree>
    <p:extLst>
      <p:ext uri="{BB962C8B-B14F-4D97-AF65-F5344CB8AC3E}">
        <p14:creationId xmlns:p14="http://schemas.microsoft.com/office/powerpoint/2010/main" val="364206495"/>
      </p:ext>
    </p:extLst>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69790-C688-49D8-8FDE-F870149DA75B}"/>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57597EF1-F85A-4362-9741-F9E2C56F4F68}"/>
              </a:ext>
            </a:extLst>
          </p:cNvPr>
          <p:cNvSpPr>
            <a:spLocks noGrp="1"/>
          </p:cNvSpPr>
          <p:nvPr>
            <p:ph type="body" sz="quarter" idx="10"/>
          </p:nvPr>
        </p:nvSpPr>
        <p:spPr>
          <a:xfrm>
            <a:off x="0" y="5672137"/>
            <a:ext cx="9144000" cy="1179237"/>
          </a:xfrm>
        </p:spPr>
        <p:txBody>
          <a:bodyPr/>
          <a:lstStyle/>
          <a:p>
            <a:r>
              <a:rPr lang="ar-EG" dirty="0"/>
              <a:t>أوسافتوس بيك فوك بي إبتوخوس: ساركيس أريتف إفؤي إن إنوخوس:</a:t>
            </a:r>
            <a:endParaRPr lang="en-GB" dirty="0"/>
          </a:p>
        </p:txBody>
      </p:sp>
      <p:sp>
        <p:nvSpPr>
          <p:cNvPr id="4" name="Text Placeholder 3">
            <a:extLst>
              <a:ext uri="{FF2B5EF4-FFF2-40B4-BE49-F238E27FC236}">
                <a16:creationId xmlns:a16="http://schemas.microsoft.com/office/drawing/2014/main" id="{7953404A-CEA2-4E2E-BFBD-3C2209D14295}"/>
              </a:ext>
            </a:extLst>
          </p:cNvPr>
          <p:cNvSpPr>
            <a:spLocks noGrp="1"/>
          </p:cNvSpPr>
          <p:nvPr>
            <p:ph type="body" sz="quarter" idx="11"/>
          </p:nvPr>
        </p:nvSpPr>
        <p:spPr>
          <a:xfrm>
            <a:off x="0" y="3710608"/>
            <a:ext cx="9144000" cy="747091"/>
          </a:xfrm>
        </p:spPr>
        <p:txBody>
          <a:bodyPr anchor="ctr"/>
          <a:lstStyle/>
          <a:p>
            <a:r>
              <a:rPr lang="ar-EG" dirty="0"/>
              <a:t>كذلك عبدك المسكين سركيس، إجعله بغير دينونة، </a:t>
            </a:r>
            <a:endParaRPr lang="en-GB" dirty="0"/>
          </a:p>
        </p:txBody>
      </p:sp>
      <p:sp>
        <p:nvSpPr>
          <p:cNvPr id="5" name="Text Placeholder 4">
            <a:extLst>
              <a:ext uri="{FF2B5EF4-FFF2-40B4-BE49-F238E27FC236}">
                <a16:creationId xmlns:a16="http://schemas.microsoft.com/office/drawing/2014/main" id="{7746E8DE-90C5-4E00-9E80-2CCB897D8679}"/>
              </a:ext>
            </a:extLst>
          </p:cNvPr>
          <p:cNvSpPr>
            <a:spLocks noGrp="1"/>
          </p:cNvSpPr>
          <p:nvPr>
            <p:ph type="body" sz="quarter" idx="12"/>
          </p:nvPr>
        </p:nvSpPr>
        <p:spPr>
          <a:xfrm>
            <a:off x="0" y="4457698"/>
            <a:ext cx="9144000" cy="1214439"/>
          </a:xfrm>
        </p:spPr>
        <p:txBody>
          <a:bodyPr/>
          <a:lstStyle/>
          <a:p>
            <a:r>
              <a:rPr lang="en-GB" dirty="0" err="1"/>
              <a:t>Wcautwc</a:t>
            </a:r>
            <a:r>
              <a:rPr lang="en-GB" dirty="0"/>
              <a:t> </a:t>
            </a:r>
            <a:r>
              <a:rPr lang="en-GB" dirty="0" err="1"/>
              <a:t>pekbwk</a:t>
            </a:r>
            <a:r>
              <a:rPr lang="en-GB" dirty="0"/>
              <a:t> </a:t>
            </a:r>
            <a:r>
              <a:rPr lang="en-GB" dirty="0" err="1"/>
              <a:t>pi`ptw,oc</a:t>
            </a:r>
            <a:r>
              <a:rPr lang="en-GB" dirty="0"/>
              <a:t>@ </a:t>
            </a:r>
            <a:r>
              <a:rPr lang="en-GB" dirty="0" err="1"/>
              <a:t>Carkic</a:t>
            </a:r>
            <a:r>
              <a:rPr lang="en-GB" dirty="0"/>
              <a:t> `</a:t>
            </a:r>
            <a:r>
              <a:rPr lang="en-GB" dirty="0" err="1"/>
              <a:t>aritf</a:t>
            </a:r>
            <a:r>
              <a:rPr lang="en-GB" dirty="0"/>
              <a:t> </a:t>
            </a:r>
            <a:r>
              <a:rPr lang="en-GB" dirty="0" err="1"/>
              <a:t>efoi</a:t>
            </a:r>
            <a:r>
              <a:rPr lang="en-GB" dirty="0"/>
              <a:t> `</a:t>
            </a:r>
            <a:r>
              <a:rPr lang="en-GB" dirty="0" err="1"/>
              <a:t>neno,oc</a:t>
            </a:r>
            <a:r>
              <a:rPr lang="en-GB" dirty="0"/>
              <a:t>@</a:t>
            </a:r>
          </a:p>
        </p:txBody>
      </p:sp>
    </p:spTree>
    <p:extLst>
      <p:ext uri="{BB962C8B-B14F-4D97-AF65-F5344CB8AC3E}">
        <p14:creationId xmlns:p14="http://schemas.microsoft.com/office/powerpoint/2010/main" val="1642320535"/>
      </p:ext>
    </p:extLst>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4D674-90D9-4557-946F-D4E230C84566}"/>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8C44FE95-5BFC-4D93-9697-F8C5517EA8DA}"/>
              </a:ext>
            </a:extLst>
          </p:cNvPr>
          <p:cNvSpPr>
            <a:spLocks noGrp="1"/>
          </p:cNvSpPr>
          <p:nvPr>
            <p:ph type="body" sz="quarter" idx="10"/>
          </p:nvPr>
        </p:nvSpPr>
        <p:spPr>
          <a:xfrm>
            <a:off x="0" y="5672139"/>
            <a:ext cx="9144000" cy="1179236"/>
          </a:xfrm>
        </p:spPr>
        <p:txBody>
          <a:bodyPr/>
          <a:lstStyle/>
          <a:p>
            <a:r>
              <a:rPr lang="ar-EG" dirty="0"/>
              <a:t>ايساجي نيم ناي هوس ميتوخوس: هوس ايروف أري هوؤو تشاسف.</a:t>
            </a:r>
            <a:endParaRPr lang="en-GB" dirty="0"/>
          </a:p>
        </p:txBody>
      </p:sp>
      <p:sp>
        <p:nvSpPr>
          <p:cNvPr id="4" name="Text Placeholder 3">
            <a:extLst>
              <a:ext uri="{FF2B5EF4-FFF2-40B4-BE49-F238E27FC236}">
                <a16:creationId xmlns:a16="http://schemas.microsoft.com/office/drawing/2014/main" id="{7776F088-4A56-437F-80FC-F920FF54380A}"/>
              </a:ext>
            </a:extLst>
          </p:cNvPr>
          <p:cNvSpPr>
            <a:spLocks noGrp="1"/>
          </p:cNvSpPr>
          <p:nvPr>
            <p:ph type="body" sz="quarter" idx="11"/>
          </p:nvPr>
        </p:nvSpPr>
        <p:spPr>
          <a:xfrm>
            <a:off x="0" y="3710609"/>
            <a:ext cx="9144000" cy="761379"/>
          </a:xfrm>
        </p:spPr>
        <p:txBody>
          <a:bodyPr anchor="ctr"/>
          <a:lstStyle/>
          <a:p>
            <a:r>
              <a:rPr lang="ar-EG" sz="4400" dirty="0"/>
              <a:t>ليقول مع هؤلاء كشريك، سبحوه وزيدوه علواً.</a:t>
            </a:r>
            <a:endParaRPr lang="en-GB" sz="4400" dirty="0"/>
          </a:p>
        </p:txBody>
      </p:sp>
      <p:sp>
        <p:nvSpPr>
          <p:cNvPr id="5" name="Text Placeholder 4">
            <a:extLst>
              <a:ext uri="{FF2B5EF4-FFF2-40B4-BE49-F238E27FC236}">
                <a16:creationId xmlns:a16="http://schemas.microsoft.com/office/drawing/2014/main" id="{715ECFC5-C726-4FAE-9DEB-30866FC3ED3B}"/>
              </a:ext>
            </a:extLst>
          </p:cNvPr>
          <p:cNvSpPr>
            <a:spLocks noGrp="1"/>
          </p:cNvSpPr>
          <p:nvPr>
            <p:ph type="body" sz="quarter" idx="12"/>
          </p:nvPr>
        </p:nvSpPr>
        <p:spPr>
          <a:xfrm>
            <a:off x="0" y="4471987"/>
            <a:ext cx="9144000" cy="1200151"/>
          </a:xfrm>
        </p:spPr>
        <p:txBody>
          <a:bodyPr/>
          <a:lstStyle/>
          <a:p>
            <a:r>
              <a:rPr lang="pt-BR" sz="4400" dirty="0"/>
              <a:t>`ecaji nem nai hwc meto,oc@ hwc `erof `arihou`o [acf.</a:t>
            </a:r>
            <a:endParaRPr lang="en-GB" sz="4400" dirty="0"/>
          </a:p>
        </p:txBody>
      </p:sp>
    </p:spTree>
    <p:extLst>
      <p:ext uri="{BB962C8B-B14F-4D97-AF65-F5344CB8AC3E}">
        <p14:creationId xmlns:p14="http://schemas.microsoft.com/office/powerpoint/2010/main" val="14380334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039E065-9AF1-49D7-B8CC-575D858953A0}"/>
              </a:ext>
            </a:extLst>
          </p:cNvPr>
          <p:cNvSpPr>
            <a:spLocks noGrp="1"/>
          </p:cNvSpPr>
          <p:nvPr>
            <p:ph type="title"/>
          </p:nvPr>
        </p:nvSpPr>
        <p:spPr/>
        <p:txBody>
          <a:bodyPr/>
          <a:lstStyle/>
          <a:p>
            <a:endParaRPr lang="en-GB"/>
          </a:p>
        </p:txBody>
      </p:sp>
      <p:sp>
        <p:nvSpPr>
          <p:cNvPr id="2" name="Text Placeholder 1"/>
          <p:cNvSpPr>
            <a:spLocks noGrp="1"/>
          </p:cNvSpPr>
          <p:nvPr>
            <p:ph type="body" sz="quarter" idx="10"/>
          </p:nvPr>
        </p:nvSpPr>
        <p:spPr/>
        <p:txBody>
          <a:bodyPr/>
          <a:lstStyle/>
          <a:p>
            <a:r>
              <a:rPr lang="ar-EG" sz="3600" dirty="0"/>
              <a:t>ذوكصاصي اومونوجينيس: آجيا اترياس اليسون إيماس: ذوكصاصي فيلا نثروبي</a:t>
            </a:r>
          </a:p>
        </p:txBody>
      </p:sp>
      <p:sp>
        <p:nvSpPr>
          <p:cNvPr id="3" name="Text Placeholder 2"/>
          <p:cNvSpPr>
            <a:spLocks noGrp="1"/>
          </p:cNvSpPr>
          <p:nvPr>
            <p:ph type="body" sz="quarter" idx="11"/>
          </p:nvPr>
        </p:nvSpPr>
        <p:spPr>
          <a:xfrm>
            <a:off x="0" y="3710609"/>
            <a:ext cx="9144000" cy="605897"/>
          </a:xfrm>
        </p:spPr>
        <p:txBody>
          <a:bodyPr/>
          <a:lstStyle/>
          <a:p>
            <a:r>
              <a:rPr lang="ar-EG" sz="3000" dirty="0"/>
              <a:t>المجد لك أيها الوحيد: أيها الثالوث القدوس ارحمنا: المجد لك يا مُحب البشر</a:t>
            </a:r>
          </a:p>
        </p:txBody>
      </p:sp>
      <p:sp>
        <p:nvSpPr>
          <p:cNvPr id="4" name="Text Placeholder 3"/>
          <p:cNvSpPr>
            <a:spLocks noGrp="1"/>
          </p:cNvSpPr>
          <p:nvPr>
            <p:ph type="body" sz="quarter" idx="12"/>
          </p:nvPr>
        </p:nvSpPr>
        <p:spPr>
          <a:xfrm>
            <a:off x="0" y="4442434"/>
            <a:ext cx="9144000" cy="1189740"/>
          </a:xfrm>
        </p:spPr>
        <p:txBody>
          <a:bodyPr/>
          <a:lstStyle/>
          <a:p>
            <a:r>
              <a:rPr lang="en-US" dirty="0" err="1"/>
              <a:t>Doxaci</a:t>
            </a:r>
            <a:r>
              <a:rPr lang="en-US" dirty="0"/>
              <a:t> `</a:t>
            </a:r>
            <a:r>
              <a:rPr lang="en-US" dirty="0" err="1"/>
              <a:t>omonogenyc</a:t>
            </a:r>
            <a:r>
              <a:rPr lang="en-US" dirty="0"/>
              <a:t>@ `</a:t>
            </a:r>
            <a:r>
              <a:rPr lang="en-US" dirty="0" err="1"/>
              <a:t>agi`a</a:t>
            </a:r>
            <a:r>
              <a:rPr lang="en-US" dirty="0"/>
              <a:t> `</a:t>
            </a:r>
            <a:r>
              <a:rPr lang="en-US" dirty="0" err="1"/>
              <a:t>Triac</a:t>
            </a:r>
            <a:r>
              <a:rPr lang="en-US" dirty="0"/>
              <a:t> `</a:t>
            </a:r>
            <a:r>
              <a:rPr lang="en-US" dirty="0" err="1"/>
              <a:t>ele`ycon</a:t>
            </a:r>
            <a:br>
              <a:rPr lang="en-US" dirty="0"/>
            </a:br>
            <a:r>
              <a:rPr lang="en-US" dirty="0"/>
              <a:t> `</a:t>
            </a:r>
            <a:r>
              <a:rPr lang="en-US" dirty="0" err="1"/>
              <a:t>ymac</a:t>
            </a:r>
            <a:r>
              <a:rPr lang="en-US" dirty="0"/>
              <a:t>. Doxa ci </a:t>
            </a:r>
            <a:r>
              <a:rPr lang="en-US" dirty="0" err="1"/>
              <a:t>Vilan</a:t>
            </a:r>
            <a:r>
              <a:rPr lang="en-US" dirty="0"/>
              <a:t>`;</a:t>
            </a:r>
            <a:r>
              <a:rPr lang="en-US" dirty="0" err="1"/>
              <a:t>rwpe</a:t>
            </a:r>
            <a:r>
              <a:rPr lang="en-US" dirty="0"/>
              <a:t>.</a:t>
            </a:r>
          </a:p>
        </p:txBody>
      </p:sp>
    </p:spTree>
    <p:extLst>
      <p:ext uri="{BB962C8B-B14F-4D97-AF65-F5344CB8AC3E}">
        <p14:creationId xmlns:p14="http://schemas.microsoft.com/office/powerpoint/2010/main" val="1959487421"/>
      </p:ext>
    </p:extLst>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9F1D5D-11EB-46E6-95C8-A03A35479F0C}"/>
              </a:ext>
            </a:extLst>
          </p:cNvPr>
          <p:cNvSpPr>
            <a:spLocks noGrp="1"/>
          </p:cNvSpPr>
          <p:nvPr>
            <p:ph type="title"/>
          </p:nvPr>
        </p:nvSpPr>
        <p:spPr>
          <a:xfrm>
            <a:off x="-1398932" y="1"/>
            <a:ext cx="1398932" cy="675654"/>
          </a:xfrm>
        </p:spPr>
        <p:txBody>
          <a:bodyPr/>
          <a:lstStyle/>
          <a:p>
            <a:pPr algn="ctr" rtl="1"/>
            <a:r>
              <a:rPr lang="ar-EG" sz="4000" b="1" u="sng" dirty="0">
                <a:solidFill>
                  <a:srgbClr val="FFC000"/>
                </a:solidFill>
              </a:rPr>
              <a:t>تينين</a:t>
            </a:r>
            <a:endParaRPr lang="en-GB" sz="4000" b="1" u="sng" dirty="0">
              <a:solidFill>
                <a:srgbClr val="FFC000"/>
              </a:solidFill>
            </a:endParaRPr>
          </a:p>
        </p:txBody>
      </p:sp>
      <p:sp>
        <p:nvSpPr>
          <p:cNvPr id="3" name="Text Placeholder 2"/>
          <p:cNvSpPr>
            <a:spLocks noGrp="1"/>
          </p:cNvSpPr>
          <p:nvPr>
            <p:ph type="body" sz="quarter" idx="10"/>
          </p:nvPr>
        </p:nvSpPr>
        <p:spPr>
          <a:xfrm>
            <a:off x="0" y="5671158"/>
            <a:ext cx="9144000" cy="1180217"/>
          </a:xfrm>
        </p:spPr>
        <p:txBody>
          <a:bodyPr anchor="b"/>
          <a:lstStyle/>
          <a:p>
            <a:r>
              <a:rPr lang="ar-EG" sz="4000" b="1" kern="1200" dirty="0">
                <a:solidFill>
                  <a:schemeClr val="bg1"/>
                </a:solidFill>
                <a:latin typeface="Times New Roman" pitchFamily="18" charset="0"/>
                <a:ea typeface="+mn-ea"/>
                <a:cs typeface="Times New Roman" pitchFamily="18" charset="0"/>
              </a:rPr>
              <a:t>تينين أوثين ثيسيان كيه تين لوجيكين: لاتريان آنابيم بومين: سيه آفطو سيميرون أوداس: </a:t>
            </a:r>
            <a:endParaRPr lang="en-US" b="1" dirty="0">
              <a:latin typeface="فهةث"/>
              <a:cs typeface="+mj-cs"/>
            </a:endParaRPr>
          </a:p>
        </p:txBody>
      </p:sp>
      <p:sp>
        <p:nvSpPr>
          <p:cNvPr id="4" name="Text Placeholder 3"/>
          <p:cNvSpPr>
            <a:spLocks noGrp="1"/>
          </p:cNvSpPr>
          <p:nvPr>
            <p:ph type="body" sz="quarter" idx="11"/>
          </p:nvPr>
        </p:nvSpPr>
        <p:spPr>
          <a:xfrm>
            <a:off x="0" y="3710609"/>
            <a:ext cx="9144000" cy="675654"/>
          </a:xfrm>
        </p:spPr>
        <p:txBody>
          <a:bodyPr anchor="ctr"/>
          <a:lstStyle/>
          <a:p>
            <a:r>
              <a:rPr lang="ar-SA" sz="3100" b="1" dirty="0">
                <a:latin typeface="فهةث"/>
                <a:cs typeface="+mj-cs"/>
              </a:rPr>
              <a:t>فمن ثم نقدم الذبيحة والعبادة العقلية، ونرسل لك في هذا اليوم التسابيح</a:t>
            </a:r>
          </a:p>
        </p:txBody>
      </p:sp>
      <p:sp>
        <p:nvSpPr>
          <p:cNvPr id="5" name="Text Placeholder 4"/>
          <p:cNvSpPr>
            <a:spLocks noGrp="1"/>
          </p:cNvSpPr>
          <p:nvPr>
            <p:ph type="body" sz="quarter" idx="12"/>
          </p:nvPr>
        </p:nvSpPr>
        <p:spPr>
          <a:xfrm>
            <a:off x="0" y="4442433"/>
            <a:ext cx="9144000" cy="1172555"/>
          </a:xfrm>
        </p:spPr>
        <p:txBody>
          <a:bodyPr anchor="t"/>
          <a:lstStyle/>
          <a:p>
            <a:pPr lvl="0" rtl="0">
              <a:spcBef>
                <a:spcPts val="0"/>
              </a:spcBef>
            </a:pPr>
            <a:r>
              <a:rPr lang="en-US" dirty="0" err="1">
                <a:cs typeface="Arial" pitchFamily="34" charset="0"/>
              </a:rPr>
              <a:t>Tenen</a:t>
            </a:r>
            <a:r>
              <a:rPr lang="en-US" dirty="0">
                <a:cs typeface="Arial" pitchFamily="34" charset="0"/>
              </a:rPr>
              <a:t> `</a:t>
            </a:r>
            <a:r>
              <a:rPr lang="en-US" dirty="0" err="1">
                <a:cs typeface="Arial" pitchFamily="34" charset="0"/>
              </a:rPr>
              <a:t>o;en</a:t>
            </a:r>
            <a:r>
              <a:rPr lang="en-US" dirty="0">
                <a:cs typeface="Arial" pitchFamily="34" charset="0"/>
              </a:rPr>
              <a:t> ;</a:t>
            </a:r>
            <a:r>
              <a:rPr lang="en-US" dirty="0" err="1">
                <a:cs typeface="Arial" pitchFamily="34" charset="0"/>
              </a:rPr>
              <a:t>ucian</a:t>
            </a:r>
            <a:r>
              <a:rPr lang="en-US" dirty="0">
                <a:cs typeface="Arial" pitchFamily="34" charset="0"/>
              </a:rPr>
              <a:t> </a:t>
            </a:r>
            <a:r>
              <a:rPr lang="en-US" dirty="0" err="1">
                <a:cs typeface="Arial" pitchFamily="34" charset="0"/>
              </a:rPr>
              <a:t>ke</a:t>
            </a:r>
            <a:r>
              <a:rPr lang="en-US" dirty="0">
                <a:cs typeface="Arial" pitchFamily="34" charset="0"/>
              </a:rPr>
              <a:t> </a:t>
            </a:r>
            <a:r>
              <a:rPr lang="en-US" dirty="0" err="1">
                <a:cs typeface="Arial" pitchFamily="34" charset="0"/>
              </a:rPr>
              <a:t>tyn</a:t>
            </a:r>
            <a:r>
              <a:rPr lang="en-US" dirty="0">
                <a:cs typeface="Arial" pitchFamily="34" charset="0"/>
              </a:rPr>
              <a:t> </a:t>
            </a:r>
            <a:r>
              <a:rPr lang="en-US" dirty="0" err="1">
                <a:cs typeface="Arial" pitchFamily="34" charset="0"/>
              </a:rPr>
              <a:t>logikyn</a:t>
            </a:r>
            <a:r>
              <a:rPr lang="en-US" dirty="0">
                <a:cs typeface="Arial" pitchFamily="34" charset="0"/>
              </a:rPr>
              <a:t>@ </a:t>
            </a:r>
            <a:r>
              <a:rPr lang="en-US" dirty="0" err="1">
                <a:cs typeface="Arial" pitchFamily="34" charset="0"/>
              </a:rPr>
              <a:t>latrian</a:t>
            </a:r>
            <a:endParaRPr lang="en-US" dirty="0">
              <a:cs typeface="Arial" pitchFamily="34" charset="0"/>
            </a:endParaRPr>
          </a:p>
          <a:p>
            <a:pPr lvl="0" rtl="0">
              <a:spcBef>
                <a:spcPts val="0"/>
              </a:spcBef>
            </a:pPr>
            <a:r>
              <a:rPr lang="en-US" dirty="0">
                <a:cs typeface="Arial" pitchFamily="34" charset="0"/>
              </a:rPr>
              <a:t> `</a:t>
            </a:r>
            <a:r>
              <a:rPr lang="en-US" dirty="0" err="1">
                <a:cs typeface="Arial" pitchFamily="34" charset="0"/>
              </a:rPr>
              <a:t>anapempwmen</a:t>
            </a:r>
            <a:r>
              <a:rPr lang="en-US" dirty="0">
                <a:cs typeface="Arial" pitchFamily="34" charset="0"/>
              </a:rPr>
              <a:t>@ </a:t>
            </a:r>
            <a:r>
              <a:rPr lang="en-US" dirty="0" err="1">
                <a:cs typeface="Arial" pitchFamily="34" charset="0"/>
              </a:rPr>
              <a:t>ce`autw</a:t>
            </a:r>
            <a:r>
              <a:rPr lang="en-US" dirty="0">
                <a:cs typeface="Arial" pitchFamily="34" charset="0"/>
              </a:rPr>
              <a:t> </a:t>
            </a:r>
            <a:r>
              <a:rPr lang="en-US" dirty="0" err="1">
                <a:cs typeface="Arial" pitchFamily="34" charset="0"/>
              </a:rPr>
              <a:t>cymeron</a:t>
            </a:r>
            <a:r>
              <a:rPr lang="en-US" dirty="0">
                <a:cs typeface="Arial" pitchFamily="34" charset="0"/>
              </a:rPr>
              <a:t> `</a:t>
            </a:r>
            <a:r>
              <a:rPr lang="en-US" dirty="0" err="1">
                <a:cs typeface="Arial" pitchFamily="34" charset="0"/>
              </a:rPr>
              <a:t>wdac</a:t>
            </a:r>
            <a:r>
              <a:rPr lang="en-US" dirty="0">
                <a:cs typeface="Arial" pitchFamily="34" charset="0"/>
              </a:rPr>
              <a:t>@</a:t>
            </a:r>
          </a:p>
        </p:txBody>
      </p:sp>
      <p:sp>
        <p:nvSpPr>
          <p:cNvPr id="6" name="TextBox 5">
            <a:hlinkClick r:id="rId2" action="ppaction://hlinksldjump"/>
            <a:extLst>
              <a:ext uri="{FF2B5EF4-FFF2-40B4-BE49-F238E27FC236}">
                <a16:creationId xmlns:a16="http://schemas.microsoft.com/office/drawing/2014/main" id="{9C877630-1466-47A3-8EDA-86C31121F970}"/>
              </a:ext>
            </a:extLst>
          </p:cNvPr>
          <p:cNvSpPr txBox="1"/>
          <p:nvPr/>
        </p:nvSpPr>
        <p:spPr>
          <a:xfrm>
            <a:off x="7043738" y="3310499"/>
            <a:ext cx="2100262" cy="461665"/>
          </a:xfrm>
          <a:prstGeom prst="rect">
            <a:avLst/>
          </a:prstGeom>
          <a:noFill/>
        </p:spPr>
        <p:txBody>
          <a:bodyPr wrap="square" rtlCol="0">
            <a:spAutoFit/>
          </a:bodyPr>
          <a:lstStyle/>
          <a:p>
            <a:pPr algn="r"/>
            <a:r>
              <a:rPr lang="ar-EG" sz="2400" b="1" dirty="0">
                <a:solidFill>
                  <a:srgbClr val="FFC000"/>
                </a:solidFill>
              </a:rPr>
              <a:t>تين اويه انسوك</a:t>
            </a:r>
            <a:endParaRPr lang="en-GB" sz="2400" b="1" dirty="0">
              <a:solidFill>
                <a:srgbClr val="FFC000"/>
              </a:solidFill>
            </a:endParaRPr>
          </a:p>
        </p:txBody>
      </p:sp>
    </p:spTree>
    <p:extLst>
      <p:ext uri="{BB962C8B-B14F-4D97-AF65-F5344CB8AC3E}">
        <p14:creationId xmlns:p14="http://schemas.microsoft.com/office/powerpoint/2010/main" val="1881782378"/>
      </p:ext>
    </p:extLst>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724D0-5C3F-4005-9B6F-022FC6AC4C42}"/>
              </a:ext>
            </a:extLst>
          </p:cNvPr>
          <p:cNvSpPr>
            <a:spLocks noGrp="1"/>
          </p:cNvSpPr>
          <p:nvPr>
            <p:ph type="title"/>
          </p:nvPr>
        </p:nvSpPr>
        <p:spPr/>
        <p:txBody>
          <a:bodyPr/>
          <a:lstStyle/>
          <a:p>
            <a:endParaRPr lang="en-GB"/>
          </a:p>
        </p:txBody>
      </p:sp>
      <p:sp>
        <p:nvSpPr>
          <p:cNvPr id="3" name="Text Placeholder 2"/>
          <p:cNvSpPr>
            <a:spLocks noGrp="1"/>
          </p:cNvSpPr>
          <p:nvPr>
            <p:ph type="body" sz="quarter" idx="10"/>
          </p:nvPr>
        </p:nvSpPr>
        <p:spPr>
          <a:xfrm>
            <a:off x="0" y="5676015"/>
            <a:ext cx="9144000" cy="1175360"/>
          </a:xfrm>
        </p:spPr>
        <p:txBody>
          <a:bodyPr anchor="ctr"/>
          <a:lstStyle/>
          <a:p>
            <a:pPr>
              <a:spcBef>
                <a:spcPts val="0"/>
              </a:spcBef>
            </a:pPr>
            <a:r>
              <a:rPr lang="ar-SA" b="1" dirty="0">
                <a:latin typeface="فهةث"/>
                <a:cs typeface="+mj-cs"/>
              </a:rPr>
              <a:t>إبروس ذوكصا سوو سوتير إيمون : </a:t>
            </a:r>
            <a:endParaRPr lang="en-US" b="1" dirty="0">
              <a:latin typeface="فهةث"/>
              <a:cs typeface="+mj-cs"/>
            </a:endParaRPr>
          </a:p>
          <a:p>
            <a:pPr>
              <a:spcBef>
                <a:spcPts val="0"/>
              </a:spcBef>
            </a:pPr>
            <a:r>
              <a:rPr lang="ar-SA" b="1" dirty="0">
                <a:latin typeface="فهةث"/>
                <a:cs typeface="+mj-cs"/>
              </a:rPr>
              <a:t>آنانياس</a:t>
            </a:r>
            <a:r>
              <a:rPr lang="ar-EG" b="1" dirty="0">
                <a:latin typeface="فهةث"/>
                <a:cs typeface="+mj-cs"/>
              </a:rPr>
              <a:t> </a:t>
            </a:r>
            <a:r>
              <a:rPr lang="ar-SA" b="1" dirty="0">
                <a:latin typeface="فهةث"/>
                <a:cs typeface="+mj-cs"/>
              </a:rPr>
              <a:t>آزارياس كيه ميصائيل.</a:t>
            </a:r>
            <a:endParaRPr lang="ar-EG" b="1" dirty="0">
              <a:latin typeface="فهةث"/>
              <a:cs typeface="+mj-cs"/>
            </a:endParaRPr>
          </a:p>
        </p:txBody>
      </p:sp>
      <p:sp>
        <p:nvSpPr>
          <p:cNvPr id="4" name="Text Placeholder 3"/>
          <p:cNvSpPr>
            <a:spLocks noGrp="1"/>
          </p:cNvSpPr>
          <p:nvPr>
            <p:ph type="body" sz="quarter" idx="11"/>
          </p:nvPr>
        </p:nvSpPr>
        <p:spPr>
          <a:xfrm>
            <a:off x="0" y="3740069"/>
            <a:ext cx="9144000" cy="746206"/>
          </a:xfrm>
        </p:spPr>
        <p:txBody>
          <a:bodyPr anchor="ctr"/>
          <a:lstStyle/>
          <a:p>
            <a:r>
              <a:rPr lang="ar-EG" sz="4400" b="1" kern="1200" dirty="0">
                <a:solidFill>
                  <a:schemeClr val="bg1"/>
                </a:solidFill>
                <a:latin typeface="Times New Roman" pitchFamily="18" charset="0"/>
                <a:ea typeface="+mn-ea"/>
                <a:cs typeface="Times New Roman" pitchFamily="18" charset="0"/>
              </a:rPr>
              <a:t>لدى مجدك يا مخلصنا، حنانيا وعزاريا وميصائيل.</a:t>
            </a:r>
            <a:endParaRPr lang="ar-SA" sz="4400" b="1" dirty="0">
              <a:latin typeface="فهةث"/>
              <a:cs typeface="+mj-cs"/>
            </a:endParaRPr>
          </a:p>
        </p:txBody>
      </p:sp>
      <p:sp>
        <p:nvSpPr>
          <p:cNvPr id="5" name="Text Placeholder 4"/>
          <p:cNvSpPr>
            <a:spLocks noGrp="1"/>
          </p:cNvSpPr>
          <p:nvPr>
            <p:ph type="body" sz="quarter" idx="12"/>
          </p:nvPr>
        </p:nvSpPr>
        <p:spPr>
          <a:xfrm>
            <a:off x="0" y="4486275"/>
            <a:ext cx="9144000" cy="1189740"/>
          </a:xfrm>
        </p:spPr>
        <p:txBody>
          <a:bodyPr anchor="t"/>
          <a:lstStyle/>
          <a:p>
            <a:pPr lvl="0">
              <a:spcBef>
                <a:spcPts val="0"/>
              </a:spcBef>
            </a:pPr>
            <a:r>
              <a:rPr lang="en-US" dirty="0">
                <a:cs typeface="Arial" pitchFamily="34" charset="0"/>
              </a:rPr>
              <a:t>`proc doxa </a:t>
            </a:r>
            <a:r>
              <a:rPr lang="en-US" dirty="0" err="1">
                <a:cs typeface="Arial" pitchFamily="34" charset="0"/>
              </a:rPr>
              <a:t>cou</a:t>
            </a:r>
            <a:r>
              <a:rPr lang="en-US" dirty="0">
                <a:cs typeface="Arial" pitchFamily="34" charset="0"/>
              </a:rPr>
              <a:t> </a:t>
            </a:r>
            <a:r>
              <a:rPr lang="en-US" dirty="0" err="1">
                <a:cs typeface="Arial" pitchFamily="34" charset="0"/>
              </a:rPr>
              <a:t>Cwtyr</a:t>
            </a:r>
            <a:r>
              <a:rPr lang="en-US" dirty="0">
                <a:cs typeface="Arial" pitchFamily="34" charset="0"/>
              </a:rPr>
              <a:t> `</a:t>
            </a:r>
            <a:r>
              <a:rPr lang="en-US" dirty="0" err="1">
                <a:cs typeface="Arial" pitchFamily="34" charset="0"/>
              </a:rPr>
              <a:t>ymwn</a:t>
            </a:r>
            <a:r>
              <a:rPr lang="en-US" dirty="0">
                <a:cs typeface="Arial" pitchFamily="34" charset="0"/>
              </a:rPr>
              <a:t>.</a:t>
            </a:r>
          </a:p>
          <a:p>
            <a:pPr lvl="0">
              <a:spcBef>
                <a:spcPts val="0"/>
              </a:spcBef>
            </a:pPr>
            <a:r>
              <a:rPr lang="en-US" dirty="0">
                <a:cs typeface="Arial" pitchFamily="34" charset="0"/>
              </a:rPr>
              <a:t>`</a:t>
            </a:r>
            <a:r>
              <a:rPr lang="en-US" dirty="0" err="1">
                <a:cs typeface="Arial" pitchFamily="34" charset="0"/>
              </a:rPr>
              <a:t>Ananiac</a:t>
            </a:r>
            <a:r>
              <a:rPr lang="en-US" dirty="0">
                <a:cs typeface="Arial" pitchFamily="34" charset="0"/>
              </a:rPr>
              <a:t> `</a:t>
            </a:r>
            <a:r>
              <a:rPr lang="en-US" dirty="0" err="1">
                <a:cs typeface="Arial" pitchFamily="34" charset="0"/>
              </a:rPr>
              <a:t>Azariac</a:t>
            </a:r>
            <a:r>
              <a:rPr lang="en-US" dirty="0">
                <a:cs typeface="Arial" pitchFamily="34" charset="0"/>
              </a:rPr>
              <a:t> </a:t>
            </a:r>
            <a:r>
              <a:rPr lang="en-US" dirty="0" err="1">
                <a:cs typeface="Arial" pitchFamily="34" charset="0"/>
              </a:rPr>
              <a:t>ke</a:t>
            </a:r>
            <a:r>
              <a:rPr lang="en-US" dirty="0">
                <a:cs typeface="Arial" pitchFamily="34" charset="0"/>
              </a:rPr>
              <a:t> </a:t>
            </a:r>
            <a:r>
              <a:rPr lang="en-US" dirty="0" err="1">
                <a:cs typeface="Arial" pitchFamily="34" charset="0"/>
              </a:rPr>
              <a:t>Mica`yl</a:t>
            </a:r>
            <a:r>
              <a:rPr lang="en-US" dirty="0">
                <a:cs typeface="Arial" pitchFamily="34" charset="0"/>
              </a:rPr>
              <a:t>.</a:t>
            </a:r>
            <a:endParaRPr lang="ar-EG" sz="4800" dirty="0"/>
          </a:p>
        </p:txBody>
      </p:sp>
    </p:spTree>
    <p:extLst>
      <p:ext uri="{BB962C8B-B14F-4D97-AF65-F5344CB8AC3E}">
        <p14:creationId xmlns:p14="http://schemas.microsoft.com/office/powerpoint/2010/main" val="1319631153"/>
      </p:ext>
    </p:extLst>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9FCBCE-BBFE-4FB5-85CF-622C2C45EB75}"/>
              </a:ext>
            </a:extLst>
          </p:cNvPr>
          <p:cNvSpPr>
            <a:spLocks noGrp="1"/>
          </p:cNvSpPr>
          <p:nvPr>
            <p:ph type="title"/>
          </p:nvPr>
        </p:nvSpPr>
        <p:spPr/>
        <p:txBody>
          <a:bodyPr/>
          <a:lstStyle/>
          <a:p>
            <a:endParaRPr lang="en-GB"/>
          </a:p>
        </p:txBody>
      </p:sp>
      <p:sp>
        <p:nvSpPr>
          <p:cNvPr id="3" name="Text Placeholder 2"/>
          <p:cNvSpPr>
            <a:spLocks noGrp="1"/>
          </p:cNvSpPr>
          <p:nvPr>
            <p:ph type="body" sz="quarter" idx="10"/>
          </p:nvPr>
        </p:nvSpPr>
        <p:spPr/>
        <p:txBody>
          <a:bodyPr anchor="ctr"/>
          <a:lstStyle/>
          <a:p>
            <a:r>
              <a:rPr lang="ar-SA" sz="3600" b="1" dirty="0">
                <a:latin typeface="فهةث"/>
                <a:cs typeface="+mj-cs"/>
              </a:rPr>
              <a:t>إتريون بايثون إنجيه ميلين ناتو بيروس ذوكصا إم إبساتيتو: سوماطوس انجيلوس غار سيناسيل ثيذيه:</a:t>
            </a:r>
          </a:p>
        </p:txBody>
      </p:sp>
      <p:sp>
        <p:nvSpPr>
          <p:cNvPr id="4" name="Text Placeholder 3"/>
          <p:cNvSpPr>
            <a:spLocks noGrp="1"/>
          </p:cNvSpPr>
          <p:nvPr>
            <p:ph type="body" sz="quarter" idx="11"/>
          </p:nvPr>
        </p:nvSpPr>
        <p:spPr>
          <a:xfrm>
            <a:off x="0" y="3710609"/>
            <a:ext cx="9144000" cy="842341"/>
          </a:xfrm>
        </p:spPr>
        <p:txBody>
          <a:bodyPr anchor="ctr"/>
          <a:lstStyle/>
          <a:p>
            <a:r>
              <a:rPr lang="ar-SA" b="1" dirty="0">
                <a:latin typeface="فهةث"/>
                <a:cs typeface="+mj-cs"/>
              </a:rPr>
              <a:t>لما رُفعوا ليأخذوا المجد في أجسادهم إنحدر ملاك</a:t>
            </a:r>
          </a:p>
        </p:txBody>
      </p:sp>
      <p:sp>
        <p:nvSpPr>
          <p:cNvPr id="5" name="Text Placeholder 4"/>
          <p:cNvSpPr>
            <a:spLocks noGrp="1"/>
          </p:cNvSpPr>
          <p:nvPr>
            <p:ph type="body" sz="quarter" idx="12"/>
          </p:nvPr>
        </p:nvSpPr>
        <p:spPr>
          <a:xfrm>
            <a:off x="0" y="4552951"/>
            <a:ext cx="9144000" cy="1219200"/>
          </a:xfrm>
        </p:spPr>
        <p:txBody>
          <a:bodyPr anchor="t"/>
          <a:lstStyle/>
          <a:p>
            <a:pPr lvl="0">
              <a:spcBef>
                <a:spcPts val="0"/>
              </a:spcBef>
            </a:pPr>
            <a:r>
              <a:rPr kumimoji="0" lang="en-US" sz="3600" b="0" i="0" u="none" strike="noStrike" kern="1200" cap="none" spc="0" normalizeH="0" baseline="0" noProof="0" dirty="0">
                <a:ln>
                  <a:noFill/>
                </a:ln>
                <a:effectLst/>
                <a:uLnTx/>
                <a:uFillTx/>
                <a:latin typeface="CS New Athanasius" pitchFamily="34" charset="0"/>
                <a:ea typeface="+mn-ea"/>
                <a:cs typeface="+mn-cs"/>
              </a:rPr>
              <a:t>Trion </a:t>
            </a:r>
            <a:r>
              <a:rPr kumimoji="0" lang="en-US" sz="3600" b="0" i="0" u="none" strike="noStrike" kern="1200" cap="none" spc="0" normalizeH="0" baseline="0" noProof="0" dirty="0" err="1">
                <a:ln>
                  <a:noFill/>
                </a:ln>
                <a:effectLst/>
                <a:uLnTx/>
                <a:uFillTx/>
                <a:latin typeface="CS New Athanasius" pitchFamily="34" charset="0"/>
                <a:ea typeface="+mn-ea"/>
                <a:cs typeface="+mn-cs"/>
              </a:rPr>
              <a:t>pai;on</a:t>
            </a:r>
            <a:r>
              <a:rPr kumimoji="0" lang="en-US" sz="3600" b="0" i="0" u="none" strike="noStrike" kern="1200" cap="none" spc="0" normalizeH="0" baseline="0" noProof="0" dirty="0">
                <a:ln>
                  <a:noFill/>
                </a:ln>
                <a:effectLst/>
                <a:uLnTx/>
                <a:uFillTx/>
                <a:latin typeface="CS New Athanasius" pitchFamily="34" charset="0"/>
                <a:ea typeface="+mn-ea"/>
                <a:cs typeface="+mn-cs"/>
              </a:rPr>
              <a:t> `</a:t>
            </a:r>
            <a:r>
              <a:rPr kumimoji="0" lang="en-US" sz="3600" b="0" i="0" u="none" strike="noStrike" kern="1200" cap="none" spc="0" normalizeH="0" baseline="0" noProof="0" dirty="0" err="1">
                <a:ln>
                  <a:noFill/>
                </a:ln>
                <a:effectLst/>
                <a:uLnTx/>
                <a:uFillTx/>
                <a:latin typeface="CS New Athanasius" pitchFamily="34" charset="0"/>
                <a:ea typeface="+mn-ea"/>
                <a:cs typeface="+mn-cs"/>
              </a:rPr>
              <a:t>nje</a:t>
            </a:r>
            <a:r>
              <a:rPr kumimoji="0" lang="en-US" sz="3600" b="0" i="0" u="none" strike="noStrike" kern="1200" cap="none" spc="0" normalizeH="0" baseline="0" noProof="0" dirty="0">
                <a:ln>
                  <a:noFill/>
                </a:ln>
                <a:effectLst/>
                <a:uLnTx/>
                <a:uFillTx/>
                <a:latin typeface="CS New Athanasius" pitchFamily="34" charset="0"/>
                <a:ea typeface="+mn-ea"/>
                <a:cs typeface="+mn-cs"/>
              </a:rPr>
              <a:t> </a:t>
            </a:r>
            <a:r>
              <a:rPr kumimoji="0" lang="en-US" sz="3600" b="0" i="0" u="none" strike="noStrike" kern="1200" cap="none" spc="0" normalizeH="0" baseline="0" noProof="0" dirty="0" err="1">
                <a:ln>
                  <a:noFill/>
                </a:ln>
                <a:effectLst/>
                <a:uLnTx/>
                <a:uFillTx/>
                <a:latin typeface="CS New Athanasius" pitchFamily="34" charset="0"/>
                <a:ea typeface="+mn-ea"/>
                <a:cs typeface="+mn-cs"/>
              </a:rPr>
              <a:t>melin</a:t>
            </a:r>
            <a:r>
              <a:rPr kumimoji="0" lang="en-US" sz="3600" b="0" i="0" u="none" strike="noStrike" kern="1200" cap="none" spc="0" normalizeH="0" baseline="0" noProof="0" dirty="0">
                <a:ln>
                  <a:noFill/>
                </a:ln>
                <a:effectLst/>
                <a:uLnTx/>
                <a:uFillTx/>
                <a:latin typeface="CS New Athanasius" pitchFamily="34" charset="0"/>
                <a:ea typeface="+mn-ea"/>
                <a:cs typeface="+mn-cs"/>
              </a:rPr>
              <a:t> </a:t>
            </a:r>
            <a:r>
              <a:rPr kumimoji="0" lang="en-US" sz="3600" b="0" i="0" u="none" strike="noStrike" kern="1200" cap="none" spc="0" normalizeH="0" baseline="0" noProof="0" dirty="0" err="1">
                <a:ln>
                  <a:noFill/>
                </a:ln>
                <a:effectLst/>
                <a:uLnTx/>
                <a:uFillTx/>
                <a:latin typeface="CS New Athanasius" pitchFamily="34" charset="0"/>
                <a:ea typeface="+mn-ea"/>
                <a:cs typeface="+mn-cs"/>
              </a:rPr>
              <a:t>natou</a:t>
            </a:r>
            <a:r>
              <a:rPr kumimoji="0" lang="en-US" sz="3600" b="0" i="0" u="none" strike="noStrike" kern="1200" cap="none" spc="0" normalizeH="0" baseline="0" noProof="0" dirty="0">
                <a:ln>
                  <a:noFill/>
                </a:ln>
                <a:effectLst/>
                <a:uLnTx/>
                <a:uFillTx/>
                <a:latin typeface="CS New Athanasius" pitchFamily="34" charset="0"/>
                <a:ea typeface="+mn-ea"/>
                <a:cs typeface="+mn-cs"/>
              </a:rPr>
              <a:t> </a:t>
            </a:r>
            <a:r>
              <a:rPr kumimoji="0" lang="en-US" sz="3600" b="0" i="0" u="none" strike="noStrike" kern="1200" cap="none" spc="0" normalizeH="0" baseline="0" noProof="0" dirty="0" err="1">
                <a:ln>
                  <a:noFill/>
                </a:ln>
                <a:effectLst/>
                <a:uLnTx/>
                <a:uFillTx/>
                <a:latin typeface="CS New Athanasius" pitchFamily="34" charset="0"/>
                <a:ea typeface="+mn-ea"/>
                <a:cs typeface="+mn-cs"/>
              </a:rPr>
              <a:t>peroc</a:t>
            </a:r>
            <a:r>
              <a:rPr kumimoji="0" lang="en-US" sz="3600" b="0" i="0" u="none" strike="noStrike" kern="1200" cap="none" spc="0" normalizeH="0" baseline="0" noProof="0" dirty="0">
                <a:ln>
                  <a:noFill/>
                </a:ln>
                <a:effectLst/>
                <a:uLnTx/>
                <a:uFillTx/>
                <a:latin typeface="CS New Athanasius" pitchFamily="34" charset="0"/>
                <a:ea typeface="+mn-ea"/>
                <a:cs typeface="+mn-cs"/>
              </a:rPr>
              <a:t> doxa</a:t>
            </a:r>
          </a:p>
          <a:p>
            <a:pPr lvl="0">
              <a:spcBef>
                <a:spcPts val="0"/>
              </a:spcBef>
            </a:pPr>
            <a:r>
              <a:rPr kumimoji="0" lang="en-US" sz="3600" b="0" i="0" u="none" strike="noStrike" kern="1200" cap="none" spc="0" normalizeH="0" baseline="0" noProof="0" dirty="0">
                <a:ln>
                  <a:noFill/>
                </a:ln>
                <a:effectLst/>
                <a:uLnTx/>
                <a:uFillTx/>
                <a:latin typeface="CS New Athanasius" pitchFamily="34" charset="0"/>
                <a:ea typeface="+mn-ea"/>
                <a:cs typeface="+mn-cs"/>
              </a:rPr>
              <a:t> `</a:t>
            </a:r>
            <a:r>
              <a:rPr kumimoji="0" lang="en-US" sz="3600" b="0" i="0" u="none" strike="noStrike" kern="1200" cap="none" spc="0" normalizeH="0" baseline="0" noProof="0" dirty="0" err="1">
                <a:ln>
                  <a:noFill/>
                </a:ln>
                <a:effectLst/>
                <a:uLnTx/>
                <a:uFillTx/>
                <a:latin typeface="CS New Athanasius" pitchFamily="34" charset="0"/>
                <a:ea typeface="+mn-ea"/>
                <a:cs typeface="+mn-cs"/>
              </a:rPr>
              <a:t>m`pcatetou</a:t>
            </a:r>
            <a:r>
              <a:rPr kumimoji="0" lang="en-US" sz="3600" b="0" i="0" u="none" strike="noStrike" kern="1200" cap="none" spc="0" normalizeH="0" baseline="0" noProof="0" dirty="0">
                <a:ln>
                  <a:noFill/>
                </a:ln>
                <a:effectLst/>
                <a:uLnTx/>
                <a:uFillTx/>
                <a:latin typeface="CS New Athanasius" pitchFamily="34" charset="0"/>
                <a:ea typeface="+mn-ea"/>
                <a:cs typeface="+mn-cs"/>
              </a:rPr>
              <a:t>@ </a:t>
            </a:r>
            <a:r>
              <a:rPr kumimoji="0" lang="en-US" sz="3600" b="0" i="0" u="none" strike="noStrike" kern="1200" cap="none" spc="0" normalizeH="0" baseline="0" noProof="0" dirty="0" err="1">
                <a:ln>
                  <a:noFill/>
                </a:ln>
                <a:effectLst/>
                <a:uLnTx/>
                <a:uFillTx/>
                <a:latin typeface="CS New Athanasius" pitchFamily="34" charset="0"/>
                <a:ea typeface="+mn-ea"/>
                <a:cs typeface="+mn-cs"/>
              </a:rPr>
              <a:t>cwmatoc</a:t>
            </a:r>
            <a:r>
              <a:rPr kumimoji="0" lang="en-US" sz="3600" b="0" i="0" u="none" strike="noStrike" kern="1200" cap="none" spc="0" normalizeH="0" baseline="0" noProof="0" dirty="0">
                <a:ln>
                  <a:noFill/>
                </a:ln>
                <a:effectLst/>
                <a:uLnTx/>
                <a:uFillTx/>
                <a:latin typeface="CS New Athanasius" pitchFamily="34" charset="0"/>
                <a:ea typeface="+mn-ea"/>
                <a:cs typeface="+mn-cs"/>
              </a:rPr>
              <a:t> </a:t>
            </a:r>
            <a:r>
              <a:rPr kumimoji="0" lang="en-US" sz="3600" b="0" i="0" u="none" strike="noStrike" kern="1200" cap="none" spc="0" normalizeH="0" baseline="0" noProof="0" dirty="0" err="1">
                <a:ln>
                  <a:noFill/>
                </a:ln>
                <a:effectLst/>
                <a:uLnTx/>
                <a:uFillTx/>
                <a:latin typeface="CS New Athanasius" pitchFamily="34" charset="0"/>
                <a:ea typeface="+mn-ea"/>
                <a:cs typeface="+mn-cs"/>
              </a:rPr>
              <a:t>aggeloc</a:t>
            </a:r>
            <a:r>
              <a:rPr kumimoji="0" lang="en-US" sz="3600" b="0" i="0" u="none" strike="noStrike" kern="1200" cap="none" spc="0" normalizeH="0" baseline="0" noProof="0" dirty="0">
                <a:ln>
                  <a:noFill/>
                </a:ln>
                <a:effectLst/>
                <a:uLnTx/>
                <a:uFillTx/>
                <a:latin typeface="CS New Athanasius" pitchFamily="34" charset="0"/>
                <a:ea typeface="+mn-ea"/>
                <a:cs typeface="+mn-cs"/>
              </a:rPr>
              <a:t> gar </a:t>
            </a:r>
            <a:r>
              <a:rPr kumimoji="0" lang="en-US" sz="3600" b="0" i="0" u="none" strike="noStrike" kern="1200" cap="none" spc="0" normalizeH="0" baseline="0" noProof="0" dirty="0" err="1">
                <a:ln>
                  <a:noFill/>
                </a:ln>
                <a:effectLst/>
                <a:uLnTx/>
                <a:uFillTx/>
                <a:latin typeface="CS New Athanasius" pitchFamily="34" charset="0"/>
                <a:ea typeface="+mn-ea"/>
                <a:cs typeface="+mn-cs"/>
              </a:rPr>
              <a:t>cenacel</a:t>
            </a:r>
            <a:r>
              <a:rPr kumimoji="0" lang="en-US" sz="3600" b="0" i="0" u="none" strike="noStrike" kern="1200" cap="none" spc="0" normalizeH="0" baseline="0" noProof="0" dirty="0">
                <a:ln>
                  <a:noFill/>
                </a:ln>
                <a:effectLst/>
                <a:uLnTx/>
                <a:uFillTx/>
                <a:latin typeface="CS New Athanasius" pitchFamily="34" charset="0"/>
                <a:ea typeface="+mn-ea"/>
                <a:cs typeface="+mn-cs"/>
              </a:rPr>
              <a:t> ;</a:t>
            </a:r>
            <a:r>
              <a:rPr kumimoji="0" lang="en-US" sz="3600" b="0" i="0" u="none" strike="noStrike" kern="1200" cap="none" spc="0" normalizeH="0" baseline="0" noProof="0" dirty="0" err="1">
                <a:ln>
                  <a:noFill/>
                </a:ln>
                <a:effectLst/>
                <a:uLnTx/>
                <a:uFillTx/>
                <a:latin typeface="CS New Athanasius" pitchFamily="34" charset="0"/>
                <a:ea typeface="+mn-ea"/>
                <a:cs typeface="+mn-cs"/>
              </a:rPr>
              <a:t>ede</a:t>
            </a:r>
            <a:r>
              <a:rPr kumimoji="0" lang="en-US" sz="3600" b="0" i="0" u="none" strike="noStrike" kern="1200" cap="none" spc="0" normalizeH="0" baseline="0" noProof="0" dirty="0">
                <a:ln>
                  <a:noFill/>
                </a:ln>
                <a:effectLst/>
                <a:uLnTx/>
                <a:uFillTx/>
                <a:latin typeface="CS New Athanasius" pitchFamily="34" charset="0"/>
                <a:ea typeface="+mn-ea"/>
                <a:cs typeface="+mn-cs"/>
              </a:rPr>
              <a:t>@</a:t>
            </a:r>
            <a:endParaRPr lang="en-US" sz="3600" dirty="0">
              <a:latin typeface="Avva_Shenouda" pitchFamily="34" charset="2"/>
              <a:cs typeface="Arial" pitchFamily="34" charset="0"/>
            </a:endParaRPr>
          </a:p>
        </p:txBody>
      </p:sp>
    </p:spTree>
    <p:extLst>
      <p:ext uri="{BB962C8B-B14F-4D97-AF65-F5344CB8AC3E}">
        <p14:creationId xmlns:p14="http://schemas.microsoft.com/office/powerpoint/2010/main" val="4238440299"/>
      </p:ext>
    </p:extLst>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BAEF0D-91B9-4359-86D3-E61D63281CB3}"/>
              </a:ext>
            </a:extLst>
          </p:cNvPr>
          <p:cNvSpPr>
            <a:spLocks noGrp="1"/>
          </p:cNvSpPr>
          <p:nvPr>
            <p:ph type="title"/>
          </p:nvPr>
        </p:nvSpPr>
        <p:spPr/>
        <p:txBody>
          <a:bodyPr/>
          <a:lstStyle/>
          <a:p>
            <a:endParaRPr lang="en-GB"/>
          </a:p>
        </p:txBody>
      </p:sp>
      <p:sp>
        <p:nvSpPr>
          <p:cNvPr id="3" name="Text Placeholder 2"/>
          <p:cNvSpPr>
            <a:spLocks noGrp="1"/>
          </p:cNvSpPr>
          <p:nvPr>
            <p:ph type="body" sz="quarter" idx="10"/>
          </p:nvPr>
        </p:nvSpPr>
        <p:spPr>
          <a:xfrm>
            <a:off x="0" y="5664535"/>
            <a:ext cx="9144000" cy="1186840"/>
          </a:xfrm>
        </p:spPr>
        <p:txBody>
          <a:bodyPr anchor="b"/>
          <a:lstStyle/>
          <a:p>
            <a:pPr>
              <a:spcBef>
                <a:spcPts val="0"/>
              </a:spcBef>
            </a:pPr>
            <a:r>
              <a:rPr lang="ar-SA" sz="4000" b="1" dirty="0">
                <a:latin typeface="فهةث"/>
                <a:cs typeface="+mj-cs"/>
              </a:rPr>
              <a:t>آفتوكيثون إفليغارتيس: إيليف سيؤن إيمون: </a:t>
            </a:r>
            <a:endParaRPr lang="en-US" sz="4000" b="1" dirty="0">
              <a:latin typeface="فهةث"/>
              <a:cs typeface="+mj-cs"/>
            </a:endParaRPr>
          </a:p>
          <a:p>
            <a:pPr>
              <a:spcBef>
                <a:spcPts val="0"/>
              </a:spcBef>
            </a:pPr>
            <a:r>
              <a:rPr lang="ar-SA" sz="4000" b="1" dirty="0">
                <a:latin typeface="فهةث"/>
                <a:cs typeface="+mj-cs"/>
              </a:rPr>
              <a:t>أنانياس أزارياس كيه ميصائيل.</a:t>
            </a:r>
            <a:endParaRPr lang="en-US" b="1" dirty="0">
              <a:latin typeface="فهةث"/>
              <a:cs typeface="+mj-cs"/>
            </a:endParaRPr>
          </a:p>
        </p:txBody>
      </p:sp>
      <p:sp>
        <p:nvSpPr>
          <p:cNvPr id="4" name="Text Placeholder 3"/>
          <p:cNvSpPr>
            <a:spLocks noGrp="1"/>
          </p:cNvSpPr>
          <p:nvPr>
            <p:ph type="body" sz="quarter" idx="11"/>
          </p:nvPr>
        </p:nvSpPr>
        <p:spPr>
          <a:xfrm>
            <a:off x="0" y="3740069"/>
            <a:ext cx="9144000" cy="689056"/>
          </a:xfrm>
        </p:spPr>
        <p:txBody>
          <a:bodyPr anchor="ctr"/>
          <a:lstStyle/>
          <a:p>
            <a:r>
              <a:rPr lang="ar-SA" sz="3800" b="1" dirty="0">
                <a:latin typeface="فهةث"/>
                <a:cs typeface="+mj-cs"/>
              </a:rPr>
              <a:t>وأطفأ اللهيب وصيره باردًا عن حنانيا وعزاريا وميصائيل.</a:t>
            </a:r>
            <a:endParaRPr lang="ar-EG" sz="3800" b="1" dirty="0">
              <a:latin typeface="فهةث"/>
              <a:cs typeface="+mj-cs"/>
            </a:endParaRPr>
          </a:p>
        </p:txBody>
      </p:sp>
      <p:sp>
        <p:nvSpPr>
          <p:cNvPr id="5" name="Text Placeholder 4"/>
          <p:cNvSpPr>
            <a:spLocks noGrp="1"/>
          </p:cNvSpPr>
          <p:nvPr>
            <p:ph type="body" sz="quarter" idx="12"/>
          </p:nvPr>
        </p:nvSpPr>
        <p:spPr>
          <a:xfrm>
            <a:off x="0" y="4442434"/>
            <a:ext cx="9144000" cy="1186841"/>
          </a:xfrm>
        </p:spPr>
        <p:txBody>
          <a:bodyPr anchor="t"/>
          <a:lstStyle/>
          <a:p>
            <a:pPr lvl="0">
              <a:spcBef>
                <a:spcPts val="0"/>
              </a:spcBef>
            </a:pPr>
            <a:r>
              <a:rPr kumimoji="0" lang="en-US" b="0" i="0" u="none" strike="noStrike" kern="1200" cap="none" spc="0" normalizeH="0" baseline="0" noProof="0" dirty="0" err="1">
                <a:ln>
                  <a:noFill/>
                </a:ln>
                <a:effectLst/>
                <a:uLnTx/>
                <a:uFillTx/>
                <a:latin typeface="CS New Athanasius" pitchFamily="34" charset="0"/>
                <a:ea typeface="+mn-ea"/>
                <a:cs typeface="+mn-cs"/>
              </a:rPr>
              <a:t>autoki;on</a:t>
            </a:r>
            <a:r>
              <a:rPr kumimoji="0" lang="en-US" b="0" i="0" u="none" strike="noStrike" kern="1200" cap="none" spc="0" normalizeH="0" baseline="0" noProof="0" dirty="0">
                <a:ln>
                  <a:noFill/>
                </a:ln>
                <a:effectLst/>
                <a:uLnTx/>
                <a:uFillTx/>
                <a:latin typeface="CS New Athanasius" pitchFamily="34" charset="0"/>
                <a:ea typeface="+mn-ea"/>
                <a:cs typeface="+mn-cs"/>
              </a:rPr>
              <a:t> `</a:t>
            </a:r>
            <a:r>
              <a:rPr kumimoji="0" lang="en-US" b="0" i="0" u="none" strike="noStrike" kern="1200" cap="none" spc="0" normalizeH="0" baseline="0" noProof="0" dirty="0" err="1">
                <a:ln>
                  <a:noFill/>
                </a:ln>
                <a:effectLst/>
                <a:uLnTx/>
                <a:uFillTx/>
                <a:latin typeface="CS New Athanasius" pitchFamily="34" charset="0"/>
                <a:ea typeface="+mn-ea"/>
                <a:cs typeface="+mn-cs"/>
              </a:rPr>
              <a:t>vligartyc</a:t>
            </a:r>
            <a:r>
              <a:rPr kumimoji="0" lang="en-US" b="0" i="0" u="none" strike="noStrike" kern="1200" cap="none" spc="0" normalizeH="0" baseline="0" noProof="0" dirty="0">
                <a:ln>
                  <a:noFill/>
                </a:ln>
                <a:effectLst/>
                <a:uLnTx/>
                <a:uFillTx/>
                <a:latin typeface="CS New Athanasius" pitchFamily="34" charset="0"/>
                <a:ea typeface="+mn-ea"/>
                <a:cs typeface="+mn-cs"/>
              </a:rPr>
              <a:t>@ `</a:t>
            </a:r>
            <a:r>
              <a:rPr kumimoji="0" lang="en-US" b="0" i="0" u="none" strike="noStrike" kern="1200" cap="none" spc="0" normalizeH="0" baseline="0" noProof="0" dirty="0" err="1">
                <a:ln>
                  <a:noFill/>
                </a:ln>
                <a:effectLst/>
                <a:uLnTx/>
                <a:uFillTx/>
                <a:latin typeface="CS New Athanasius" pitchFamily="34" charset="0"/>
                <a:ea typeface="+mn-ea"/>
                <a:cs typeface="+mn-cs"/>
              </a:rPr>
              <a:t>eleuce`wn</a:t>
            </a:r>
            <a:r>
              <a:rPr kumimoji="0" lang="en-US" b="0" i="0" u="none" strike="noStrike" kern="1200" cap="none" spc="0" normalizeH="0" baseline="0" noProof="0" dirty="0">
                <a:ln>
                  <a:noFill/>
                </a:ln>
                <a:effectLst/>
                <a:uLnTx/>
                <a:uFillTx/>
                <a:latin typeface="CS New Athanasius" pitchFamily="34" charset="0"/>
                <a:ea typeface="+mn-ea"/>
                <a:cs typeface="+mn-cs"/>
              </a:rPr>
              <a:t> `</a:t>
            </a:r>
            <a:r>
              <a:rPr kumimoji="0" lang="en-US" b="0" i="0" u="none" strike="noStrike" kern="1200" cap="none" spc="0" normalizeH="0" baseline="0" noProof="0" dirty="0" err="1">
                <a:ln>
                  <a:noFill/>
                </a:ln>
                <a:effectLst/>
                <a:uLnTx/>
                <a:uFillTx/>
                <a:latin typeface="CS New Athanasius" pitchFamily="34" charset="0"/>
                <a:ea typeface="+mn-ea"/>
                <a:cs typeface="+mn-cs"/>
              </a:rPr>
              <a:t>ymwn</a:t>
            </a:r>
            <a:r>
              <a:rPr kumimoji="0" lang="en-US" b="0" i="0" u="none" strike="noStrike" kern="1200" cap="none" spc="0" normalizeH="0" baseline="0" noProof="0" dirty="0">
                <a:ln>
                  <a:noFill/>
                </a:ln>
                <a:effectLst/>
                <a:uLnTx/>
                <a:uFillTx/>
                <a:latin typeface="CS New Athanasius" pitchFamily="34" charset="0"/>
                <a:ea typeface="+mn-ea"/>
                <a:cs typeface="+mn-cs"/>
              </a:rPr>
              <a:t>.</a:t>
            </a:r>
          </a:p>
          <a:p>
            <a:pPr lvl="0">
              <a:spcBef>
                <a:spcPts val="0"/>
              </a:spcBef>
            </a:pPr>
            <a:r>
              <a:rPr kumimoji="0" lang="en-US" b="0" i="0" u="none" strike="noStrike" kern="1200" cap="none" spc="0" normalizeH="0" baseline="0" noProof="0" dirty="0">
                <a:ln>
                  <a:noFill/>
                </a:ln>
                <a:effectLst/>
                <a:uLnTx/>
                <a:uFillTx/>
                <a:latin typeface="CS New Athanasius" pitchFamily="34" charset="0"/>
                <a:ea typeface="+mn-ea"/>
                <a:cs typeface="+mn-cs"/>
              </a:rPr>
              <a:t>`</a:t>
            </a:r>
            <a:r>
              <a:rPr kumimoji="0" lang="en-US" b="0" i="0" u="none" strike="noStrike" kern="1200" cap="none" spc="0" normalizeH="0" baseline="0" noProof="0" dirty="0" err="1">
                <a:ln>
                  <a:noFill/>
                </a:ln>
                <a:effectLst/>
                <a:uLnTx/>
                <a:uFillTx/>
                <a:latin typeface="CS New Athanasius" pitchFamily="34" charset="0"/>
                <a:ea typeface="+mn-ea"/>
                <a:cs typeface="+mn-cs"/>
              </a:rPr>
              <a:t>Ananiac</a:t>
            </a:r>
            <a:r>
              <a:rPr kumimoji="0" lang="en-US" b="0" i="0" u="none" strike="noStrike" kern="1200" cap="none" spc="0" normalizeH="0" baseline="0" noProof="0" dirty="0">
                <a:ln>
                  <a:noFill/>
                </a:ln>
                <a:effectLst/>
                <a:uLnTx/>
                <a:uFillTx/>
                <a:latin typeface="CS New Athanasius" pitchFamily="34" charset="0"/>
                <a:ea typeface="+mn-ea"/>
                <a:cs typeface="+mn-cs"/>
              </a:rPr>
              <a:t> `</a:t>
            </a:r>
            <a:r>
              <a:rPr kumimoji="0" lang="en-US" b="0" i="0" u="none" strike="noStrike" kern="1200" cap="none" spc="0" normalizeH="0" baseline="0" noProof="0" dirty="0" err="1">
                <a:ln>
                  <a:noFill/>
                </a:ln>
                <a:effectLst/>
                <a:uLnTx/>
                <a:uFillTx/>
                <a:latin typeface="CS New Athanasius" pitchFamily="34" charset="0"/>
                <a:ea typeface="+mn-ea"/>
                <a:cs typeface="+mn-cs"/>
              </a:rPr>
              <a:t>Azariac</a:t>
            </a:r>
            <a:r>
              <a:rPr kumimoji="0" lang="en-US" b="0" i="0" u="none" strike="noStrike" kern="1200" cap="none" spc="0" normalizeH="0" baseline="0" noProof="0" dirty="0">
                <a:ln>
                  <a:noFill/>
                </a:ln>
                <a:effectLst/>
                <a:uLnTx/>
                <a:uFillTx/>
                <a:latin typeface="CS New Athanasius" pitchFamily="34" charset="0"/>
                <a:ea typeface="+mn-ea"/>
                <a:cs typeface="+mn-cs"/>
              </a:rPr>
              <a:t> </a:t>
            </a:r>
            <a:r>
              <a:rPr kumimoji="0" lang="en-US" b="0" i="0" u="none" strike="noStrike" kern="1200" cap="none" spc="0" normalizeH="0" baseline="0" noProof="0" dirty="0" err="1">
                <a:ln>
                  <a:noFill/>
                </a:ln>
                <a:effectLst/>
                <a:uLnTx/>
                <a:uFillTx/>
                <a:latin typeface="CS New Athanasius" pitchFamily="34" charset="0"/>
                <a:ea typeface="+mn-ea"/>
                <a:cs typeface="+mn-cs"/>
              </a:rPr>
              <a:t>ke</a:t>
            </a:r>
            <a:r>
              <a:rPr kumimoji="0" lang="en-US" b="0" i="0" u="none" strike="noStrike" kern="1200" cap="none" spc="0" normalizeH="0" baseline="0" noProof="0" dirty="0">
                <a:ln>
                  <a:noFill/>
                </a:ln>
                <a:effectLst/>
                <a:uLnTx/>
                <a:uFillTx/>
                <a:latin typeface="CS New Athanasius" pitchFamily="34" charset="0"/>
                <a:ea typeface="+mn-ea"/>
                <a:cs typeface="+mn-cs"/>
              </a:rPr>
              <a:t> </a:t>
            </a:r>
            <a:r>
              <a:rPr kumimoji="0" lang="en-US" b="0" i="0" u="none" strike="noStrike" kern="1200" cap="none" spc="0" normalizeH="0" baseline="0" noProof="0" dirty="0" err="1">
                <a:ln>
                  <a:noFill/>
                </a:ln>
                <a:effectLst/>
                <a:uLnTx/>
                <a:uFillTx/>
                <a:latin typeface="CS New Athanasius" pitchFamily="34" charset="0"/>
                <a:ea typeface="+mn-ea"/>
                <a:cs typeface="+mn-cs"/>
              </a:rPr>
              <a:t>Mica`yl</a:t>
            </a:r>
            <a:r>
              <a:rPr kumimoji="0" lang="en-US" b="0" i="0" u="none" strike="noStrike" kern="1200" cap="none" spc="0" normalizeH="0" baseline="0" noProof="0" dirty="0">
                <a:ln>
                  <a:noFill/>
                </a:ln>
                <a:effectLst/>
                <a:uLnTx/>
                <a:uFillTx/>
                <a:latin typeface="CS New Athanasius" pitchFamily="34" charset="0"/>
                <a:ea typeface="+mn-ea"/>
                <a:cs typeface="+mn-cs"/>
              </a:rPr>
              <a:t>.</a:t>
            </a:r>
            <a:endParaRPr lang="en-US" dirty="0">
              <a:latin typeface="Avva_Shenouda" pitchFamily="34" charset="2"/>
              <a:cs typeface="Arial" pitchFamily="34" charset="0"/>
            </a:endParaRPr>
          </a:p>
        </p:txBody>
      </p:sp>
    </p:spTree>
    <p:extLst>
      <p:ext uri="{BB962C8B-B14F-4D97-AF65-F5344CB8AC3E}">
        <p14:creationId xmlns:p14="http://schemas.microsoft.com/office/powerpoint/2010/main" val="1598601667"/>
      </p:ext>
    </p:extLst>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49302-A792-42C3-8A6A-38D7E57ABBB0}"/>
              </a:ext>
            </a:extLst>
          </p:cNvPr>
          <p:cNvSpPr>
            <a:spLocks noGrp="1"/>
          </p:cNvSpPr>
          <p:nvPr>
            <p:ph type="title"/>
          </p:nvPr>
        </p:nvSpPr>
        <p:spPr/>
        <p:txBody>
          <a:bodyPr/>
          <a:lstStyle/>
          <a:p>
            <a:endParaRPr lang="en-GB"/>
          </a:p>
        </p:txBody>
      </p:sp>
      <p:sp>
        <p:nvSpPr>
          <p:cNvPr id="3" name="Text Placeholder 2"/>
          <p:cNvSpPr>
            <a:spLocks noGrp="1"/>
          </p:cNvSpPr>
          <p:nvPr>
            <p:ph type="body" sz="quarter" idx="10"/>
          </p:nvPr>
        </p:nvSpPr>
        <p:spPr/>
        <p:txBody>
          <a:bodyPr anchor="ctr"/>
          <a:lstStyle/>
          <a:p>
            <a:r>
              <a:rPr lang="ar-SA" sz="4400" b="1" dirty="0">
                <a:latin typeface="فهةث"/>
                <a:cs typeface="+mj-cs"/>
              </a:rPr>
              <a:t>إفهوس إف إسمو إيه إفنوتي إنسي</a:t>
            </a:r>
            <a:r>
              <a:rPr lang="ar-EG" sz="4400" b="1" dirty="0">
                <a:latin typeface="فهةث"/>
                <a:cs typeface="+mj-cs"/>
              </a:rPr>
              <a:t>ُّ</a:t>
            </a:r>
            <a:r>
              <a:rPr lang="ar-SA" sz="4400" b="1" dirty="0">
                <a:latin typeface="فهةث"/>
                <a:cs typeface="+mj-cs"/>
              </a:rPr>
              <a:t>و نيفين.</a:t>
            </a:r>
            <a:endParaRPr lang="en-US" sz="4400" b="1" dirty="0">
              <a:latin typeface="فهةث"/>
              <a:cs typeface="+mj-cs"/>
            </a:endParaRPr>
          </a:p>
        </p:txBody>
      </p:sp>
      <p:sp>
        <p:nvSpPr>
          <p:cNvPr id="4" name="Text Placeholder 3"/>
          <p:cNvSpPr>
            <a:spLocks noGrp="1"/>
          </p:cNvSpPr>
          <p:nvPr>
            <p:ph type="body" sz="quarter" idx="11"/>
          </p:nvPr>
        </p:nvSpPr>
        <p:spPr/>
        <p:txBody>
          <a:bodyPr anchor="ctr"/>
          <a:lstStyle/>
          <a:p>
            <a:r>
              <a:rPr lang="ar-SA" sz="4400" b="1" dirty="0">
                <a:latin typeface="فهةث"/>
                <a:cs typeface="+mj-cs"/>
              </a:rPr>
              <a:t>يسبحون ويباركون الله كل حين.</a:t>
            </a:r>
            <a:endParaRPr lang="ar-EG" sz="4400" b="1" dirty="0">
              <a:latin typeface="فهةث"/>
              <a:cs typeface="+mj-cs"/>
            </a:endParaRPr>
          </a:p>
        </p:txBody>
      </p:sp>
      <p:sp>
        <p:nvSpPr>
          <p:cNvPr id="5" name="Text Placeholder 4"/>
          <p:cNvSpPr>
            <a:spLocks noGrp="1"/>
          </p:cNvSpPr>
          <p:nvPr>
            <p:ph type="body" sz="quarter" idx="12"/>
          </p:nvPr>
        </p:nvSpPr>
        <p:spPr/>
        <p:txBody>
          <a:bodyPr anchor="ctr"/>
          <a:lstStyle/>
          <a:p>
            <a:pPr lvl="0"/>
            <a:r>
              <a:rPr lang="pt-BR" sz="4800" dirty="0">
                <a:cs typeface="Arial" pitchFamily="34" charset="0"/>
              </a:rPr>
              <a:t>Euhwc eu`cmou `e`V] `ncyou niben.</a:t>
            </a:r>
          </a:p>
        </p:txBody>
      </p:sp>
    </p:spTree>
    <p:extLst>
      <p:ext uri="{BB962C8B-B14F-4D97-AF65-F5344CB8AC3E}">
        <p14:creationId xmlns:p14="http://schemas.microsoft.com/office/powerpoint/2010/main" val="3577976518"/>
      </p:ext>
    </p:extLst>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5CB94-C864-4A58-9CA8-C1426DF13606}"/>
              </a:ext>
            </a:extLst>
          </p:cNvPr>
          <p:cNvSpPr>
            <a:spLocks noGrp="1"/>
          </p:cNvSpPr>
          <p:nvPr>
            <p:ph type="title"/>
          </p:nvPr>
        </p:nvSpPr>
        <p:spPr/>
        <p:txBody>
          <a:bodyPr/>
          <a:lstStyle/>
          <a:p>
            <a:pPr algn="r" rtl="1"/>
            <a:r>
              <a:rPr lang="ar-EG" b="1" u="sng" dirty="0">
                <a:solidFill>
                  <a:srgbClr val="FFC000"/>
                </a:solidFill>
              </a:rPr>
              <a:t>تين اويه انسوك</a:t>
            </a:r>
            <a:endParaRPr lang="en-GB" b="1" u="sng" dirty="0">
              <a:solidFill>
                <a:srgbClr val="FFC000"/>
              </a:solidFill>
            </a:endParaRPr>
          </a:p>
        </p:txBody>
      </p:sp>
      <p:sp>
        <p:nvSpPr>
          <p:cNvPr id="5" name="Text Placeholder 4"/>
          <p:cNvSpPr>
            <a:spLocks noGrp="1"/>
          </p:cNvSpPr>
          <p:nvPr>
            <p:ph type="body" sz="quarter" idx="10"/>
          </p:nvPr>
        </p:nvSpPr>
        <p:spPr>
          <a:prstGeom prst="rect">
            <a:avLst/>
          </a:prstGeom>
        </p:spPr>
        <p:txBody>
          <a:bodyPr anchor="ctr"/>
          <a:lstStyle/>
          <a:p>
            <a:pPr>
              <a:spcBef>
                <a:spcPts val="0"/>
              </a:spcBef>
            </a:pPr>
            <a:r>
              <a:rPr lang="ar-SA" sz="3400" b="1" dirty="0">
                <a:latin typeface="فهةث"/>
                <a:cs typeface="+mj-cs"/>
              </a:rPr>
              <a:t>تين أ</a:t>
            </a:r>
            <a:r>
              <a:rPr lang="ar-EG" sz="3400" b="1" dirty="0">
                <a:latin typeface="فهةث"/>
                <a:cs typeface="+mj-cs"/>
              </a:rPr>
              <a:t>ُ</a:t>
            </a:r>
            <a:r>
              <a:rPr lang="ar-SA" sz="3400" b="1" dirty="0">
                <a:latin typeface="فهةث"/>
                <a:cs typeface="+mj-cs"/>
              </a:rPr>
              <a:t>و</a:t>
            </a:r>
            <a:r>
              <a:rPr lang="ar-EG" sz="3400" b="1" dirty="0">
                <a:latin typeface="فهةث"/>
                <a:cs typeface="+mj-cs"/>
              </a:rPr>
              <a:t>ِّ</a:t>
            </a:r>
            <a:r>
              <a:rPr lang="ar-SA" sz="3400" b="1" dirty="0">
                <a:latin typeface="فهةث"/>
                <a:cs typeface="+mj-cs"/>
              </a:rPr>
              <a:t>يه إنسوك خين بين هيت تيرف</a:t>
            </a:r>
            <a:r>
              <a:rPr lang="ar-EG" sz="3400" b="1" dirty="0">
                <a:latin typeface="فهةث"/>
                <a:cs typeface="+mj-cs"/>
              </a:rPr>
              <a:t> </a:t>
            </a:r>
            <a:r>
              <a:rPr lang="ar-SA" sz="3400" b="1" dirty="0">
                <a:latin typeface="فهةث"/>
                <a:cs typeface="+mj-cs"/>
              </a:rPr>
              <a:t>: تين إر هوتي خا تيكهي: </a:t>
            </a:r>
            <a:endParaRPr lang="en-US" sz="3400" b="1" dirty="0">
              <a:latin typeface="فهةث"/>
              <a:cs typeface="+mj-cs"/>
            </a:endParaRPr>
          </a:p>
          <a:p>
            <a:pPr>
              <a:spcBef>
                <a:spcPts val="0"/>
              </a:spcBef>
            </a:pPr>
            <a:r>
              <a:rPr lang="ar-SA" sz="3400" b="1" dirty="0">
                <a:latin typeface="فهةث"/>
                <a:cs typeface="+mj-cs"/>
              </a:rPr>
              <a:t>أ</a:t>
            </a:r>
            <a:r>
              <a:rPr lang="ar-EG" sz="3400" b="1" dirty="0">
                <a:latin typeface="فهةث"/>
                <a:cs typeface="+mj-cs"/>
              </a:rPr>
              <a:t>ُ</a:t>
            </a:r>
            <a:r>
              <a:rPr lang="ar-SA" sz="3400" b="1" dirty="0">
                <a:latin typeface="فهةث"/>
                <a:cs typeface="+mj-cs"/>
              </a:rPr>
              <a:t>و</a:t>
            </a:r>
            <a:r>
              <a:rPr lang="ar-EG" sz="3400" b="1" dirty="0">
                <a:latin typeface="فهةث"/>
                <a:cs typeface="+mj-cs"/>
              </a:rPr>
              <a:t>ُّ</a:t>
            </a:r>
            <a:r>
              <a:rPr lang="ar-SA" sz="3400" b="1" dirty="0">
                <a:latin typeface="فهةث"/>
                <a:cs typeface="+mj-cs"/>
              </a:rPr>
              <a:t>وه تين كوتي إنصا بيكهو : إفنوتي إمبير تي شيبي نان</a:t>
            </a:r>
            <a:r>
              <a:rPr lang="ar-EG" sz="3400" b="1" dirty="0">
                <a:latin typeface="فهةث"/>
                <a:cs typeface="+mj-cs"/>
              </a:rPr>
              <a:t>.</a:t>
            </a:r>
            <a:endParaRPr lang="en-US" sz="3400" b="1" dirty="0">
              <a:latin typeface="فهةث"/>
              <a:cs typeface="+mj-cs"/>
            </a:endParaRPr>
          </a:p>
        </p:txBody>
      </p:sp>
      <p:sp>
        <p:nvSpPr>
          <p:cNvPr id="6" name="Text Placeholder 5"/>
          <p:cNvSpPr>
            <a:spLocks noGrp="1"/>
          </p:cNvSpPr>
          <p:nvPr>
            <p:ph type="body" sz="quarter" idx="11"/>
          </p:nvPr>
        </p:nvSpPr>
        <p:spPr>
          <a:xfrm>
            <a:off x="0" y="3772907"/>
            <a:ext cx="9144000" cy="691833"/>
          </a:xfrm>
          <a:prstGeom prst="rect">
            <a:avLst/>
          </a:prstGeom>
        </p:spPr>
        <p:txBody>
          <a:bodyPr anchor="t"/>
          <a:lstStyle/>
          <a:p>
            <a:r>
              <a:rPr lang="ar-SA" sz="3600" b="1" dirty="0">
                <a:latin typeface="فهةث"/>
                <a:cs typeface="+mj-cs"/>
              </a:rPr>
              <a:t>نتبعك بكل قلوبنا : ونخافك : ونطلب وجهك : يا الله</a:t>
            </a:r>
            <a:r>
              <a:rPr lang="ar-EG" sz="3600" b="1" dirty="0">
                <a:latin typeface="فهةث"/>
                <a:cs typeface="+mj-cs"/>
              </a:rPr>
              <a:t> </a:t>
            </a:r>
            <a:r>
              <a:rPr lang="ar-SA" sz="3600" b="1" dirty="0">
                <a:latin typeface="فهةث"/>
                <a:cs typeface="+mj-cs"/>
              </a:rPr>
              <a:t>لا تخزنا</a:t>
            </a:r>
            <a:r>
              <a:rPr lang="ar-EG" sz="3600" b="1" dirty="0">
                <a:latin typeface="فهةث"/>
                <a:cs typeface="+mj-cs"/>
              </a:rPr>
              <a:t>.</a:t>
            </a:r>
            <a:endParaRPr lang="en-US" sz="3600" b="1" dirty="0">
              <a:latin typeface="فهةث"/>
              <a:cs typeface="+mj-cs"/>
            </a:endParaRPr>
          </a:p>
        </p:txBody>
      </p:sp>
      <p:sp>
        <p:nvSpPr>
          <p:cNvPr id="7" name="Text Placeholder 6"/>
          <p:cNvSpPr>
            <a:spLocks noGrp="1"/>
          </p:cNvSpPr>
          <p:nvPr>
            <p:ph type="body" sz="quarter" idx="12"/>
          </p:nvPr>
        </p:nvSpPr>
        <p:spPr>
          <a:xfrm>
            <a:off x="0" y="4331535"/>
            <a:ext cx="9144000" cy="1189740"/>
          </a:xfrm>
          <a:prstGeom prst="rect">
            <a:avLst/>
          </a:prstGeom>
        </p:spPr>
        <p:txBody>
          <a:bodyPr anchor="t"/>
          <a:lstStyle/>
          <a:p>
            <a:pPr lvl="0" rtl="0">
              <a:spcBef>
                <a:spcPts val="0"/>
              </a:spcBef>
            </a:pPr>
            <a:r>
              <a:rPr lang="en-US" sz="3600" dirty="0" err="1">
                <a:cs typeface="Simplified Arabic" pitchFamily="18" charset="-78"/>
              </a:rPr>
              <a:t>Tenoueh</a:t>
            </a:r>
            <a:r>
              <a:rPr lang="en-US" sz="3600" dirty="0">
                <a:cs typeface="Simplified Arabic" pitchFamily="18" charset="-78"/>
              </a:rPr>
              <a:t> `</a:t>
            </a:r>
            <a:r>
              <a:rPr lang="en-US" sz="3600" dirty="0" err="1">
                <a:cs typeface="Simplified Arabic" pitchFamily="18" charset="-78"/>
              </a:rPr>
              <a:t>ncwk</a:t>
            </a:r>
            <a:r>
              <a:rPr lang="en-US" sz="3600" dirty="0">
                <a:cs typeface="Simplified Arabic" pitchFamily="18" charset="-78"/>
              </a:rPr>
              <a:t> </a:t>
            </a:r>
            <a:r>
              <a:rPr lang="en-US" sz="3600" dirty="0" err="1">
                <a:cs typeface="Simplified Arabic" pitchFamily="18" charset="-78"/>
              </a:rPr>
              <a:t>qen</a:t>
            </a:r>
            <a:r>
              <a:rPr lang="en-US" sz="3600" dirty="0">
                <a:cs typeface="Simplified Arabic" pitchFamily="18" charset="-78"/>
              </a:rPr>
              <a:t> </a:t>
            </a:r>
            <a:r>
              <a:rPr lang="en-US" sz="3600" dirty="0" err="1">
                <a:cs typeface="Simplified Arabic" pitchFamily="18" charset="-78"/>
              </a:rPr>
              <a:t>penhyt</a:t>
            </a:r>
            <a:r>
              <a:rPr lang="en-US" sz="3600" dirty="0">
                <a:cs typeface="Simplified Arabic" pitchFamily="18" charset="-78"/>
              </a:rPr>
              <a:t> </a:t>
            </a:r>
            <a:r>
              <a:rPr lang="en-US" sz="3600" dirty="0" err="1">
                <a:cs typeface="Simplified Arabic" pitchFamily="18" charset="-78"/>
              </a:rPr>
              <a:t>tyrf</a:t>
            </a:r>
            <a:r>
              <a:rPr lang="en-US" sz="3600" dirty="0">
                <a:cs typeface="Simplified Arabic" pitchFamily="18" charset="-78"/>
              </a:rPr>
              <a:t>@ </a:t>
            </a:r>
            <a:r>
              <a:rPr lang="en-US" sz="3600" dirty="0" err="1">
                <a:cs typeface="Simplified Arabic" pitchFamily="18" charset="-78"/>
              </a:rPr>
              <a:t>tenerho</a:t>
            </a:r>
            <a:r>
              <a:rPr lang="en-US" sz="3600" dirty="0">
                <a:cs typeface="Simplified Arabic" pitchFamily="18" charset="-78"/>
              </a:rPr>
              <a:t>] </a:t>
            </a:r>
            <a:r>
              <a:rPr lang="en-US" sz="3600" dirty="0" err="1">
                <a:cs typeface="Simplified Arabic" pitchFamily="18" charset="-78"/>
              </a:rPr>
              <a:t>qatekhy</a:t>
            </a:r>
            <a:r>
              <a:rPr lang="en-US" sz="3600" dirty="0">
                <a:cs typeface="Simplified Arabic" pitchFamily="18" charset="-78"/>
              </a:rPr>
              <a:t>@ </a:t>
            </a:r>
            <a:r>
              <a:rPr lang="en-US" sz="3600" dirty="0" err="1">
                <a:cs typeface="Simplified Arabic" pitchFamily="18" charset="-78"/>
              </a:rPr>
              <a:t>ouoh</a:t>
            </a:r>
            <a:r>
              <a:rPr lang="en-US" sz="3600" dirty="0">
                <a:cs typeface="Simplified Arabic" pitchFamily="18" charset="-78"/>
              </a:rPr>
              <a:t> </a:t>
            </a:r>
            <a:r>
              <a:rPr lang="en-US" sz="3600" dirty="0" err="1">
                <a:cs typeface="Simplified Arabic" pitchFamily="18" charset="-78"/>
              </a:rPr>
              <a:t>tenkw</a:t>
            </a:r>
            <a:r>
              <a:rPr lang="en-US" sz="3600" dirty="0">
                <a:cs typeface="Simplified Arabic" pitchFamily="18" charset="-78"/>
              </a:rPr>
              <a:t>] `</a:t>
            </a:r>
            <a:r>
              <a:rPr lang="en-US" sz="3600" dirty="0" err="1">
                <a:cs typeface="Simplified Arabic" pitchFamily="18" charset="-78"/>
              </a:rPr>
              <a:t>nca</a:t>
            </a:r>
            <a:r>
              <a:rPr lang="en-US" sz="3600" dirty="0">
                <a:cs typeface="Simplified Arabic" pitchFamily="18" charset="-78"/>
              </a:rPr>
              <a:t> </a:t>
            </a:r>
            <a:r>
              <a:rPr lang="en-US" sz="3600" dirty="0" err="1">
                <a:cs typeface="Simplified Arabic" pitchFamily="18" charset="-78"/>
              </a:rPr>
              <a:t>pekho</a:t>
            </a:r>
            <a:r>
              <a:rPr lang="en-US" sz="3600" dirty="0">
                <a:cs typeface="Simplified Arabic" pitchFamily="18" charset="-78"/>
              </a:rPr>
              <a:t>@</a:t>
            </a:r>
          </a:p>
          <a:p>
            <a:pPr lvl="0" rtl="0">
              <a:spcBef>
                <a:spcPts val="0"/>
              </a:spcBef>
            </a:pPr>
            <a:r>
              <a:rPr lang="en-US" sz="3600" dirty="0">
                <a:cs typeface="Simplified Arabic" pitchFamily="18" charset="-78"/>
              </a:rPr>
              <a:t> `</a:t>
            </a:r>
            <a:r>
              <a:rPr lang="en-US" sz="3600" dirty="0" err="1">
                <a:cs typeface="Simplified Arabic" pitchFamily="18" charset="-78"/>
              </a:rPr>
              <a:t>Vnou</a:t>
            </a:r>
            <a:r>
              <a:rPr lang="en-US" sz="3600" dirty="0">
                <a:cs typeface="Simplified Arabic" pitchFamily="18" charset="-78"/>
              </a:rPr>
              <a:t>] `</a:t>
            </a:r>
            <a:r>
              <a:rPr lang="en-US" sz="3600" dirty="0" err="1">
                <a:cs typeface="Simplified Arabic" pitchFamily="18" charset="-78"/>
              </a:rPr>
              <a:t>mper</a:t>
            </a:r>
            <a:r>
              <a:rPr lang="en-US" sz="3600" dirty="0">
                <a:cs typeface="Simplified Arabic" pitchFamily="18" charset="-78"/>
              </a:rPr>
              <a:t>]</a:t>
            </a:r>
            <a:r>
              <a:rPr lang="en-US" sz="3600" dirty="0" err="1">
                <a:cs typeface="Simplified Arabic" pitchFamily="18" charset="-78"/>
              </a:rPr>
              <a:t>sipi</a:t>
            </a:r>
            <a:r>
              <a:rPr lang="en-US" sz="3600" dirty="0">
                <a:cs typeface="Simplified Arabic" pitchFamily="18" charset="-78"/>
              </a:rPr>
              <a:t> nan.</a:t>
            </a:r>
          </a:p>
        </p:txBody>
      </p:sp>
      <p:sp>
        <p:nvSpPr>
          <p:cNvPr id="3" name="TextBox 2">
            <a:hlinkClick r:id="rId2" action="ppaction://hlinksldjump"/>
            <a:extLst>
              <a:ext uri="{FF2B5EF4-FFF2-40B4-BE49-F238E27FC236}">
                <a16:creationId xmlns:a16="http://schemas.microsoft.com/office/drawing/2014/main" id="{63AA7213-81A2-4CCC-81D2-DD401FC8FB25}"/>
              </a:ext>
            </a:extLst>
          </p:cNvPr>
          <p:cNvSpPr txBox="1"/>
          <p:nvPr/>
        </p:nvSpPr>
        <p:spPr>
          <a:xfrm>
            <a:off x="8258175" y="3311242"/>
            <a:ext cx="885825" cy="461665"/>
          </a:xfrm>
          <a:prstGeom prst="rect">
            <a:avLst/>
          </a:prstGeom>
          <a:noFill/>
        </p:spPr>
        <p:txBody>
          <a:bodyPr wrap="square" rtlCol="0">
            <a:spAutoFit/>
          </a:bodyPr>
          <a:lstStyle/>
          <a:p>
            <a:pPr algn="ctr" rtl="1"/>
            <a:r>
              <a:rPr lang="ar-EG" sz="2400" b="1" dirty="0">
                <a:solidFill>
                  <a:srgbClr val="FFC000"/>
                </a:solidFill>
              </a:rPr>
              <a:t>تينين</a:t>
            </a:r>
            <a:endParaRPr lang="en-GB" sz="2400" b="1" dirty="0">
              <a:solidFill>
                <a:srgbClr val="FFC000"/>
              </a:solidFill>
            </a:endParaRPr>
          </a:p>
        </p:txBody>
      </p:sp>
    </p:spTree>
    <p:extLst>
      <p:ext uri="{BB962C8B-B14F-4D97-AF65-F5344CB8AC3E}">
        <p14:creationId xmlns:p14="http://schemas.microsoft.com/office/powerpoint/2010/main" val="4229302618"/>
      </p:ext>
    </p:extLst>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76E19E-5F35-43CF-B4C0-5B777CAC7E6F}"/>
              </a:ext>
            </a:extLst>
          </p:cNvPr>
          <p:cNvSpPr>
            <a:spLocks noGrp="1"/>
          </p:cNvSpPr>
          <p:nvPr>
            <p:ph type="title"/>
          </p:nvPr>
        </p:nvSpPr>
        <p:spPr/>
        <p:txBody>
          <a:bodyPr/>
          <a:lstStyle/>
          <a:p>
            <a:endParaRPr lang="en-GB"/>
          </a:p>
        </p:txBody>
      </p:sp>
      <p:sp>
        <p:nvSpPr>
          <p:cNvPr id="5" name="Text Placeholder 4"/>
          <p:cNvSpPr>
            <a:spLocks noGrp="1"/>
          </p:cNvSpPr>
          <p:nvPr>
            <p:ph type="body" sz="quarter" idx="10"/>
          </p:nvPr>
        </p:nvSpPr>
        <p:spPr>
          <a:xfrm>
            <a:off x="0" y="5711451"/>
            <a:ext cx="9144000" cy="1146549"/>
          </a:xfrm>
          <a:prstGeom prst="rect">
            <a:avLst/>
          </a:prstGeom>
        </p:spPr>
        <p:txBody>
          <a:bodyPr anchor="ctr"/>
          <a:lstStyle/>
          <a:p>
            <a:r>
              <a:rPr lang="ar-SA" sz="3600" b="1" dirty="0" err="1">
                <a:latin typeface="فهةث"/>
                <a:cs typeface="+mj-cs"/>
              </a:rPr>
              <a:t>أللا</a:t>
            </a:r>
            <a:r>
              <a:rPr lang="ar-SA" sz="3600" b="1" dirty="0">
                <a:latin typeface="فهةث"/>
                <a:cs typeface="+mj-cs"/>
              </a:rPr>
              <a:t> أري أ</a:t>
            </a:r>
            <a:r>
              <a:rPr lang="ar-EG" sz="3600" b="1" dirty="0">
                <a:latin typeface="فهةث"/>
                <a:cs typeface="+mj-cs"/>
              </a:rPr>
              <a:t>ُ</a:t>
            </a:r>
            <a:r>
              <a:rPr lang="ar-SA" sz="3600" b="1" dirty="0">
                <a:latin typeface="فهةث"/>
                <a:cs typeface="+mj-cs"/>
              </a:rPr>
              <a:t>و</a:t>
            </a:r>
            <a:r>
              <a:rPr lang="ar-EG" sz="3600" b="1" dirty="0">
                <a:latin typeface="فهةث"/>
                <a:cs typeface="+mj-cs"/>
              </a:rPr>
              <a:t>ِّ</a:t>
            </a:r>
            <a:r>
              <a:rPr lang="ar-SA" sz="3600" b="1" dirty="0">
                <a:latin typeface="فهةث"/>
                <a:cs typeface="+mj-cs"/>
              </a:rPr>
              <a:t>ي نيمان : </a:t>
            </a:r>
            <a:r>
              <a:rPr lang="ar-EG" sz="3600" b="1" dirty="0">
                <a:latin typeface="فهةث"/>
                <a:cs typeface="+mj-cs"/>
              </a:rPr>
              <a:t>ك</a:t>
            </a:r>
            <a:r>
              <a:rPr lang="ar-SA" sz="3600" b="1" dirty="0">
                <a:latin typeface="فهةث"/>
                <a:cs typeface="+mj-cs"/>
              </a:rPr>
              <a:t>اطا تيك ميت إيبي كيس : نيم </a:t>
            </a:r>
            <a:r>
              <a:rPr lang="ar-EG" sz="3600" b="1" dirty="0">
                <a:latin typeface="فهةث"/>
                <a:cs typeface="+mj-cs"/>
              </a:rPr>
              <a:t>ك</a:t>
            </a:r>
            <a:r>
              <a:rPr lang="ar-SA" sz="3600" b="1" dirty="0">
                <a:latin typeface="فهةث"/>
                <a:cs typeface="+mj-cs"/>
              </a:rPr>
              <a:t>اطا إب آشاي إنتيه بيك</a:t>
            </a:r>
            <a:r>
              <a:rPr lang="ar-EG" sz="3600" b="1" dirty="0">
                <a:latin typeface="فهةث"/>
                <a:cs typeface="+mj-cs"/>
              </a:rPr>
              <a:t> </a:t>
            </a:r>
            <a:r>
              <a:rPr lang="ar-SA" sz="3600" b="1" dirty="0">
                <a:latin typeface="فهةث"/>
                <a:cs typeface="+mj-cs"/>
              </a:rPr>
              <a:t>ناي : إبشويس أري فوي</a:t>
            </a:r>
            <a:r>
              <a:rPr lang="ar-EG" sz="3600" b="1" dirty="0">
                <a:latin typeface="فهةث"/>
                <a:cs typeface="+mj-cs"/>
              </a:rPr>
              <a:t> </a:t>
            </a:r>
            <a:r>
              <a:rPr lang="ar-SA" sz="3600" b="1" dirty="0">
                <a:latin typeface="فهةث"/>
                <a:cs typeface="+mj-cs"/>
              </a:rPr>
              <a:t>ثين إيرون. </a:t>
            </a:r>
            <a:endParaRPr lang="en-US" sz="3600" b="1" dirty="0">
              <a:latin typeface="فهةث"/>
              <a:cs typeface="+mj-cs"/>
            </a:endParaRPr>
          </a:p>
        </p:txBody>
      </p:sp>
      <p:sp>
        <p:nvSpPr>
          <p:cNvPr id="6" name="Text Placeholder 5"/>
          <p:cNvSpPr>
            <a:spLocks noGrp="1"/>
          </p:cNvSpPr>
          <p:nvPr>
            <p:ph type="body" sz="quarter" idx="11"/>
          </p:nvPr>
        </p:nvSpPr>
        <p:spPr>
          <a:xfrm>
            <a:off x="0" y="3710609"/>
            <a:ext cx="9144000" cy="718516"/>
          </a:xfrm>
          <a:prstGeom prst="rect">
            <a:avLst/>
          </a:prstGeom>
        </p:spPr>
        <p:txBody>
          <a:bodyPr anchor="ctr"/>
          <a:lstStyle/>
          <a:p>
            <a:r>
              <a:rPr lang="ar-SA" sz="3600" b="1" dirty="0">
                <a:latin typeface="فهةث"/>
                <a:cs typeface="+mj-cs"/>
              </a:rPr>
              <a:t>بل اصنع معنا : بحسب دعتك : وككثرة رحمتك : يا رب أعنا.</a:t>
            </a:r>
            <a:endParaRPr lang="en-US" sz="3600" b="1" dirty="0">
              <a:latin typeface="فهةث"/>
              <a:cs typeface="+mj-cs"/>
            </a:endParaRPr>
          </a:p>
        </p:txBody>
      </p:sp>
      <p:sp>
        <p:nvSpPr>
          <p:cNvPr id="7" name="Text Placeholder 6"/>
          <p:cNvSpPr>
            <a:spLocks noGrp="1"/>
          </p:cNvSpPr>
          <p:nvPr>
            <p:ph type="body" sz="quarter" idx="12"/>
          </p:nvPr>
        </p:nvSpPr>
        <p:spPr>
          <a:xfrm>
            <a:off x="0" y="4521711"/>
            <a:ext cx="9144000" cy="1189740"/>
          </a:xfrm>
          <a:prstGeom prst="rect">
            <a:avLst/>
          </a:prstGeom>
        </p:spPr>
        <p:txBody>
          <a:bodyPr anchor="t"/>
          <a:lstStyle/>
          <a:p>
            <a:pPr lvl="0"/>
            <a:r>
              <a:rPr lang="en-US" sz="3800" dirty="0">
                <a:cs typeface="Simplified Arabic" pitchFamily="18" charset="-78"/>
              </a:rPr>
              <a:t> </a:t>
            </a:r>
            <a:r>
              <a:rPr lang="en-US" sz="3800" dirty="0" err="1">
                <a:cs typeface="Simplified Arabic" pitchFamily="18" charset="-78"/>
              </a:rPr>
              <a:t>Alla</a:t>
            </a:r>
            <a:r>
              <a:rPr lang="en-US" sz="3800" dirty="0">
                <a:cs typeface="Simplified Arabic" pitchFamily="18" charset="-78"/>
              </a:rPr>
              <a:t> `</a:t>
            </a:r>
            <a:r>
              <a:rPr lang="en-US" sz="3800" dirty="0" err="1">
                <a:cs typeface="Simplified Arabic" pitchFamily="18" charset="-78"/>
              </a:rPr>
              <a:t>ariou`i</a:t>
            </a:r>
            <a:r>
              <a:rPr lang="en-US" sz="3800" dirty="0">
                <a:cs typeface="Simplified Arabic" pitchFamily="18" charset="-78"/>
              </a:rPr>
              <a:t> </a:t>
            </a:r>
            <a:r>
              <a:rPr lang="en-US" sz="3800" dirty="0" err="1">
                <a:cs typeface="Simplified Arabic" pitchFamily="18" charset="-78"/>
              </a:rPr>
              <a:t>neman</a:t>
            </a:r>
            <a:r>
              <a:rPr lang="en-US" sz="3800" dirty="0">
                <a:cs typeface="Simplified Arabic" pitchFamily="18" charset="-78"/>
              </a:rPr>
              <a:t>@ kata </a:t>
            </a:r>
            <a:r>
              <a:rPr lang="en-US" sz="3800" dirty="0" err="1">
                <a:cs typeface="Simplified Arabic" pitchFamily="18" charset="-78"/>
              </a:rPr>
              <a:t>tekmet`epikyc</a:t>
            </a:r>
            <a:r>
              <a:rPr lang="en-US" sz="3800" dirty="0">
                <a:cs typeface="Simplified Arabic" pitchFamily="18" charset="-78"/>
              </a:rPr>
              <a:t>@ </a:t>
            </a:r>
            <a:r>
              <a:rPr lang="en-US" sz="3800" dirty="0" err="1">
                <a:cs typeface="Simplified Arabic" pitchFamily="18" charset="-78"/>
              </a:rPr>
              <a:t>nem</a:t>
            </a:r>
            <a:r>
              <a:rPr lang="en-US" sz="3800" dirty="0">
                <a:cs typeface="Simplified Arabic" pitchFamily="18" charset="-78"/>
              </a:rPr>
              <a:t> kata `</a:t>
            </a:r>
            <a:r>
              <a:rPr lang="en-US" sz="3800" dirty="0" err="1">
                <a:cs typeface="Simplified Arabic" pitchFamily="18" charset="-78"/>
              </a:rPr>
              <a:t>p`asai</a:t>
            </a:r>
            <a:r>
              <a:rPr lang="en-US" sz="3800" dirty="0">
                <a:cs typeface="Simplified Arabic" pitchFamily="18" charset="-78"/>
              </a:rPr>
              <a:t> `</a:t>
            </a:r>
            <a:r>
              <a:rPr lang="en-US" sz="3800" dirty="0" err="1">
                <a:cs typeface="Simplified Arabic" pitchFamily="18" charset="-78"/>
              </a:rPr>
              <a:t>nte</a:t>
            </a:r>
            <a:r>
              <a:rPr lang="en-US" sz="3800" dirty="0">
                <a:cs typeface="Simplified Arabic" pitchFamily="18" charset="-78"/>
              </a:rPr>
              <a:t> </a:t>
            </a:r>
            <a:r>
              <a:rPr lang="en-US" sz="3800" dirty="0" err="1">
                <a:cs typeface="Simplified Arabic" pitchFamily="18" charset="-78"/>
              </a:rPr>
              <a:t>peknai</a:t>
            </a:r>
            <a:r>
              <a:rPr lang="en-US" sz="3800" dirty="0">
                <a:cs typeface="Simplified Arabic" pitchFamily="18" charset="-78"/>
              </a:rPr>
              <a:t>@ `P[</a:t>
            </a:r>
            <a:r>
              <a:rPr lang="en-US" sz="3800" dirty="0" err="1">
                <a:cs typeface="Simplified Arabic" pitchFamily="18" charset="-78"/>
              </a:rPr>
              <a:t>oic</a:t>
            </a:r>
            <a:r>
              <a:rPr lang="en-US" sz="3800" dirty="0">
                <a:cs typeface="Simplified Arabic" pitchFamily="18" charset="-78"/>
              </a:rPr>
              <a:t> `</a:t>
            </a:r>
            <a:r>
              <a:rPr lang="en-US" sz="3800" dirty="0" err="1">
                <a:cs typeface="Simplified Arabic" pitchFamily="18" charset="-78"/>
              </a:rPr>
              <a:t>aribo`y;in</a:t>
            </a:r>
            <a:r>
              <a:rPr lang="en-US" sz="3800" dirty="0">
                <a:cs typeface="Simplified Arabic" pitchFamily="18" charset="-78"/>
              </a:rPr>
              <a:t> `</a:t>
            </a:r>
            <a:r>
              <a:rPr lang="en-US" sz="3800" dirty="0" err="1">
                <a:cs typeface="Simplified Arabic" pitchFamily="18" charset="-78"/>
              </a:rPr>
              <a:t>eron</a:t>
            </a:r>
            <a:r>
              <a:rPr lang="en-US" sz="3800" dirty="0">
                <a:cs typeface="Simplified Arabic" pitchFamily="18" charset="-78"/>
              </a:rPr>
              <a:t>.</a:t>
            </a:r>
          </a:p>
        </p:txBody>
      </p:sp>
    </p:spTree>
    <p:extLst>
      <p:ext uri="{BB962C8B-B14F-4D97-AF65-F5344CB8AC3E}">
        <p14:creationId xmlns:p14="http://schemas.microsoft.com/office/powerpoint/2010/main" val="2943942036"/>
      </p:ext>
    </p:extLst>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DA4EF5-0153-45E1-A2D8-897FF780B94A}"/>
              </a:ext>
            </a:extLst>
          </p:cNvPr>
          <p:cNvSpPr>
            <a:spLocks noGrp="1"/>
          </p:cNvSpPr>
          <p:nvPr>
            <p:ph type="title"/>
          </p:nvPr>
        </p:nvSpPr>
        <p:spPr/>
        <p:txBody>
          <a:bodyPr/>
          <a:lstStyle/>
          <a:p>
            <a:endParaRPr lang="en-GB"/>
          </a:p>
        </p:txBody>
      </p:sp>
      <p:sp>
        <p:nvSpPr>
          <p:cNvPr id="5" name="Text Placeholder 4"/>
          <p:cNvSpPr>
            <a:spLocks noGrp="1"/>
          </p:cNvSpPr>
          <p:nvPr>
            <p:ph type="body" sz="quarter" idx="10"/>
          </p:nvPr>
        </p:nvSpPr>
        <p:spPr>
          <a:prstGeom prst="rect">
            <a:avLst/>
          </a:prstGeom>
        </p:spPr>
        <p:txBody>
          <a:bodyPr anchor="ctr"/>
          <a:lstStyle/>
          <a:p>
            <a:r>
              <a:rPr lang="ar-SA" sz="3200" b="1" dirty="0" err="1">
                <a:latin typeface="فهةث"/>
                <a:cs typeface="+mj-cs"/>
              </a:rPr>
              <a:t>ماريتين</a:t>
            </a:r>
            <a:r>
              <a:rPr lang="ar-SA" sz="3200" b="1" dirty="0">
                <a:latin typeface="فهةث"/>
                <a:cs typeface="+mj-cs"/>
              </a:rPr>
              <a:t> </a:t>
            </a:r>
            <a:r>
              <a:rPr lang="ar-SA" sz="3200" b="1" dirty="0" err="1">
                <a:latin typeface="فهةث"/>
                <a:cs typeface="+mj-cs"/>
              </a:rPr>
              <a:t>إبرو</a:t>
            </a:r>
            <a:r>
              <a:rPr lang="ar-EG" sz="3200" b="1" dirty="0">
                <a:latin typeface="فهةث"/>
                <a:cs typeface="+mj-cs"/>
              </a:rPr>
              <a:t> </a:t>
            </a:r>
            <a:r>
              <a:rPr lang="ar-SA" sz="3200" b="1" dirty="0">
                <a:latin typeface="فهةث"/>
                <a:cs typeface="+mj-cs"/>
              </a:rPr>
              <a:t>س</a:t>
            </a:r>
            <a:r>
              <a:rPr lang="ar-EG" sz="3200" b="1" dirty="0">
                <a:latin typeface="فهةث"/>
                <a:cs typeface="+mj-cs"/>
              </a:rPr>
              <a:t>ِ</a:t>
            </a:r>
            <a:r>
              <a:rPr lang="ar-SA" sz="3200" b="1" dirty="0">
                <a:latin typeface="فهةث"/>
                <a:cs typeface="+mj-cs"/>
              </a:rPr>
              <a:t>ف</a:t>
            </a:r>
            <a:r>
              <a:rPr lang="ar-EG" sz="3200" b="1" dirty="0">
                <a:latin typeface="فهةث"/>
                <a:cs typeface="+mj-cs"/>
              </a:rPr>
              <a:t> </a:t>
            </a:r>
            <a:r>
              <a:rPr lang="ar-SA" sz="3200" b="1" dirty="0">
                <a:latin typeface="فهةث"/>
                <a:cs typeface="+mj-cs"/>
              </a:rPr>
              <a:t>كي بين</a:t>
            </a:r>
            <a:r>
              <a:rPr lang="ar-EG" sz="3200" b="1" dirty="0">
                <a:latin typeface="فهةث"/>
                <a:cs typeface="+mj-cs"/>
              </a:rPr>
              <a:t>ِّ</a:t>
            </a:r>
            <a:r>
              <a:rPr lang="ar-SA" sz="3200" b="1" dirty="0" err="1">
                <a:latin typeface="فهةث"/>
                <a:cs typeface="+mj-cs"/>
              </a:rPr>
              <a:t>يب</a:t>
            </a:r>
            <a:r>
              <a:rPr lang="ar-SA" sz="3200" b="1" dirty="0">
                <a:latin typeface="فهةث"/>
                <a:cs typeface="+mj-cs"/>
              </a:rPr>
              <a:t> : إي </a:t>
            </a:r>
            <a:r>
              <a:rPr lang="ar-SA" sz="3200" b="1" dirty="0" err="1">
                <a:latin typeface="فهةث"/>
                <a:cs typeface="+mj-cs"/>
              </a:rPr>
              <a:t>إإبشوي</a:t>
            </a:r>
            <a:r>
              <a:rPr lang="ar-EG" sz="3200" b="1" dirty="0">
                <a:latin typeface="فهةث"/>
                <a:cs typeface="+mj-cs"/>
              </a:rPr>
              <a:t> </a:t>
            </a:r>
            <a:r>
              <a:rPr lang="ar-SA" sz="3200" b="1" dirty="0" err="1">
                <a:latin typeface="فهةث"/>
                <a:cs typeface="+mj-cs"/>
              </a:rPr>
              <a:t>إمبيك</a:t>
            </a:r>
            <a:r>
              <a:rPr lang="ar-SA" sz="3200" b="1" dirty="0">
                <a:latin typeface="فهةث"/>
                <a:cs typeface="+mj-cs"/>
              </a:rPr>
              <a:t> </a:t>
            </a:r>
            <a:r>
              <a:rPr lang="ar-SA" sz="3200" b="1" dirty="0" err="1">
                <a:latin typeface="فهةث"/>
                <a:cs typeface="+mj-cs"/>
              </a:rPr>
              <a:t>إمثو</a:t>
            </a:r>
            <a:r>
              <a:rPr lang="ar-SA" sz="3200" b="1" dirty="0">
                <a:latin typeface="فهةث"/>
                <a:cs typeface="+mj-cs"/>
              </a:rPr>
              <a:t> : إم </a:t>
            </a:r>
            <a:r>
              <a:rPr lang="ar-SA" sz="3200" b="1" dirty="0" err="1">
                <a:latin typeface="فهةث"/>
                <a:cs typeface="+mj-cs"/>
              </a:rPr>
              <a:t>إفريتي</a:t>
            </a:r>
            <a:r>
              <a:rPr lang="ar-SA" sz="3200" b="1" dirty="0">
                <a:latin typeface="فهةث"/>
                <a:cs typeface="+mj-cs"/>
              </a:rPr>
              <a:t> إن</a:t>
            </a:r>
            <a:r>
              <a:rPr lang="ar-EG" sz="3200" b="1" dirty="0">
                <a:latin typeface="فهةث"/>
                <a:cs typeface="+mj-cs"/>
              </a:rPr>
              <a:t> </a:t>
            </a:r>
            <a:r>
              <a:rPr lang="ar-SA" sz="3200" b="1" dirty="0">
                <a:latin typeface="فهةث"/>
                <a:cs typeface="+mj-cs"/>
              </a:rPr>
              <a:t>ها</a:t>
            </a:r>
            <a:r>
              <a:rPr lang="ar-EG" sz="3200" b="1" dirty="0">
                <a:latin typeface="فهةث"/>
                <a:cs typeface="+mj-cs"/>
              </a:rPr>
              <a:t> </a:t>
            </a:r>
            <a:r>
              <a:rPr lang="ar-SA" sz="3200" b="1" dirty="0">
                <a:latin typeface="فهةث"/>
                <a:cs typeface="+mj-cs"/>
              </a:rPr>
              <a:t>ن</a:t>
            </a:r>
            <a:r>
              <a:rPr lang="ar-EG" sz="3200" b="1" dirty="0">
                <a:latin typeface="فهةث"/>
                <a:cs typeface="+mj-cs"/>
              </a:rPr>
              <a:t>ِ</a:t>
            </a:r>
            <a:r>
              <a:rPr lang="ar-SA" sz="3200" b="1" dirty="0">
                <a:latin typeface="فهةث"/>
                <a:cs typeface="+mj-cs"/>
              </a:rPr>
              <a:t>ت</a:t>
            </a:r>
            <a:r>
              <a:rPr lang="ar-EG" sz="3200" b="1" dirty="0">
                <a:latin typeface="فهةث"/>
                <a:cs typeface="+mj-cs"/>
              </a:rPr>
              <a:t>ْ</a:t>
            </a:r>
            <a:r>
              <a:rPr lang="ar-SA" sz="3200" b="1" dirty="0">
                <a:latin typeface="فهةث"/>
                <a:cs typeface="+mj-cs"/>
              </a:rPr>
              <a:t>شليل </a:t>
            </a:r>
            <a:r>
              <a:rPr lang="ar-SA" sz="3200" b="1" dirty="0" err="1">
                <a:latin typeface="فهةث"/>
                <a:cs typeface="+mj-cs"/>
              </a:rPr>
              <a:t>إنتيه</a:t>
            </a:r>
            <a:r>
              <a:rPr lang="ar-SA" sz="3200" b="1" dirty="0">
                <a:latin typeface="فهةث"/>
                <a:cs typeface="+mj-cs"/>
              </a:rPr>
              <a:t> هان </a:t>
            </a:r>
            <a:r>
              <a:rPr lang="ar-SA" sz="3200" b="1" dirty="0" err="1">
                <a:latin typeface="فهةث"/>
                <a:cs typeface="+mj-cs"/>
              </a:rPr>
              <a:t>أويلي</a:t>
            </a:r>
            <a:r>
              <a:rPr lang="ar-SA" sz="3200" b="1" dirty="0">
                <a:latin typeface="فهةث"/>
                <a:cs typeface="+mj-cs"/>
              </a:rPr>
              <a:t> : نيم هان ماسي</a:t>
            </a:r>
            <a:r>
              <a:rPr lang="ar-EG" sz="3200" b="1" dirty="0">
                <a:latin typeface="فهةث"/>
                <a:cs typeface="+mj-cs"/>
              </a:rPr>
              <a:t> </a:t>
            </a:r>
            <a:r>
              <a:rPr lang="ar-SA" sz="3200" b="1" dirty="0">
                <a:latin typeface="فهةث"/>
                <a:cs typeface="+mj-cs"/>
              </a:rPr>
              <a:t>إف كيني أو أووت.</a:t>
            </a:r>
            <a:endParaRPr lang="en-US" sz="3200" b="1" dirty="0">
              <a:latin typeface="فهةث"/>
              <a:cs typeface="+mj-cs"/>
            </a:endParaRPr>
          </a:p>
        </p:txBody>
      </p:sp>
      <p:sp>
        <p:nvSpPr>
          <p:cNvPr id="6" name="Text Placeholder 5"/>
          <p:cNvSpPr>
            <a:spLocks noGrp="1"/>
          </p:cNvSpPr>
          <p:nvPr>
            <p:ph type="body" sz="quarter" idx="11"/>
          </p:nvPr>
        </p:nvSpPr>
        <p:spPr>
          <a:xfrm>
            <a:off x="0" y="3710609"/>
            <a:ext cx="9144000" cy="470586"/>
          </a:xfrm>
          <a:prstGeom prst="rect">
            <a:avLst/>
          </a:prstGeom>
        </p:spPr>
        <p:txBody>
          <a:bodyPr anchor="ctr"/>
          <a:lstStyle/>
          <a:p>
            <a:r>
              <a:rPr lang="ar-SA" sz="3100" b="1" dirty="0">
                <a:latin typeface="فهةث"/>
                <a:cs typeface="+mj-cs"/>
              </a:rPr>
              <a:t>فلتصعد صلاتنا : أمامك يا سيدنا : مثل محرقات كباش : وعجول سمان.</a:t>
            </a:r>
            <a:endParaRPr lang="en-US" sz="3100" b="1" dirty="0">
              <a:latin typeface="فهةث"/>
              <a:cs typeface="+mj-cs"/>
            </a:endParaRPr>
          </a:p>
        </p:txBody>
      </p:sp>
      <p:sp>
        <p:nvSpPr>
          <p:cNvPr id="7" name="Text Placeholder 6"/>
          <p:cNvSpPr>
            <a:spLocks noGrp="1"/>
          </p:cNvSpPr>
          <p:nvPr>
            <p:ph type="body" sz="quarter" idx="12"/>
          </p:nvPr>
        </p:nvSpPr>
        <p:spPr>
          <a:xfrm>
            <a:off x="0" y="4181195"/>
            <a:ext cx="9144000" cy="1554852"/>
          </a:xfrm>
          <a:prstGeom prst="rect">
            <a:avLst/>
          </a:prstGeom>
        </p:spPr>
        <p:txBody>
          <a:bodyPr anchor="t"/>
          <a:lstStyle/>
          <a:p>
            <a:pPr lvl="0" rtl="0" eaLnBrk="0" fontAlgn="base" hangingPunct="0">
              <a:lnSpc>
                <a:spcPct val="100000"/>
              </a:lnSpc>
              <a:spcBef>
                <a:spcPct val="0"/>
              </a:spcBef>
              <a:spcAft>
                <a:spcPct val="0"/>
              </a:spcAft>
            </a:pPr>
            <a:r>
              <a:rPr lang="en-US" sz="3600" dirty="0">
                <a:cs typeface="Simplified Arabic" pitchFamily="18" charset="-78"/>
              </a:rPr>
              <a:t>Mare </a:t>
            </a:r>
            <a:r>
              <a:rPr lang="en-US" sz="3600" dirty="0" err="1">
                <a:cs typeface="Simplified Arabic" pitchFamily="18" charset="-78"/>
              </a:rPr>
              <a:t>ten`proceu,y</a:t>
            </a:r>
            <a:r>
              <a:rPr lang="en-US" sz="3600" dirty="0">
                <a:cs typeface="Simplified Arabic" pitchFamily="18" charset="-78"/>
              </a:rPr>
              <a:t> </a:t>
            </a:r>
            <a:r>
              <a:rPr lang="en-US" sz="3600" dirty="0" err="1">
                <a:cs typeface="Simplified Arabic" pitchFamily="18" charset="-78"/>
              </a:rPr>
              <a:t>Pennyb</a:t>
            </a:r>
            <a:r>
              <a:rPr lang="en-US" sz="3600" dirty="0">
                <a:cs typeface="Simplified Arabic" pitchFamily="18" charset="-78"/>
              </a:rPr>
              <a:t>@ `</a:t>
            </a:r>
            <a:r>
              <a:rPr lang="en-US" sz="3600" dirty="0" err="1">
                <a:cs typeface="Simplified Arabic" pitchFamily="18" charset="-78"/>
              </a:rPr>
              <a:t>i</a:t>
            </a:r>
            <a:r>
              <a:rPr lang="en-US" sz="3600" dirty="0">
                <a:cs typeface="Simplified Arabic" pitchFamily="18" charset="-78"/>
              </a:rPr>
              <a:t> `</a:t>
            </a:r>
            <a:r>
              <a:rPr lang="en-US" sz="3600" dirty="0" err="1">
                <a:cs typeface="Simplified Arabic" pitchFamily="18" charset="-78"/>
              </a:rPr>
              <a:t>e`pswi</a:t>
            </a:r>
            <a:r>
              <a:rPr lang="en-US" sz="3600" dirty="0">
                <a:cs typeface="Simplified Arabic" pitchFamily="18" charset="-78"/>
              </a:rPr>
              <a:t> `</a:t>
            </a:r>
            <a:r>
              <a:rPr lang="en-US" sz="3600" dirty="0" err="1">
                <a:cs typeface="Simplified Arabic" pitchFamily="18" charset="-78"/>
              </a:rPr>
              <a:t>mpek`m;o</a:t>
            </a:r>
            <a:r>
              <a:rPr lang="en-US" sz="3600" dirty="0">
                <a:cs typeface="Simplified Arabic" pitchFamily="18" charset="-78"/>
              </a:rPr>
              <a:t>@</a:t>
            </a:r>
          </a:p>
          <a:p>
            <a:pPr lvl="0" rtl="0" eaLnBrk="0" fontAlgn="base" hangingPunct="0">
              <a:lnSpc>
                <a:spcPct val="100000"/>
              </a:lnSpc>
              <a:spcBef>
                <a:spcPct val="0"/>
              </a:spcBef>
              <a:spcAft>
                <a:spcPct val="0"/>
              </a:spcAft>
            </a:pPr>
            <a:r>
              <a:rPr lang="en-US" sz="3600" dirty="0">
                <a:cs typeface="Simplified Arabic" pitchFamily="18" charset="-78"/>
              </a:rPr>
              <a:t> `</a:t>
            </a:r>
            <a:r>
              <a:rPr lang="en-US" sz="3600" dirty="0" err="1">
                <a:cs typeface="Simplified Arabic" pitchFamily="18" charset="-78"/>
              </a:rPr>
              <a:t>m`vry</a:t>
            </a:r>
            <a:r>
              <a:rPr lang="en-US" sz="3600" dirty="0">
                <a:cs typeface="Simplified Arabic" pitchFamily="18" charset="-78"/>
              </a:rPr>
              <a:t>] `</a:t>
            </a:r>
            <a:r>
              <a:rPr lang="en-US" sz="3600" dirty="0" err="1">
                <a:cs typeface="Simplified Arabic" pitchFamily="18" charset="-78"/>
              </a:rPr>
              <a:t>nhan</a:t>
            </a:r>
            <a:r>
              <a:rPr lang="en-US" sz="3600" dirty="0">
                <a:cs typeface="Simplified Arabic" pitchFamily="18" charset="-78"/>
              </a:rPr>
              <a:t>[</a:t>
            </a:r>
            <a:r>
              <a:rPr lang="en-US" sz="3600" dirty="0" err="1">
                <a:cs typeface="Simplified Arabic" pitchFamily="18" charset="-78"/>
              </a:rPr>
              <a:t>lil</a:t>
            </a:r>
            <a:r>
              <a:rPr lang="en-US" sz="3600" dirty="0">
                <a:cs typeface="Simplified Arabic" pitchFamily="18" charset="-78"/>
              </a:rPr>
              <a:t> `</a:t>
            </a:r>
            <a:r>
              <a:rPr lang="en-US" sz="3600" dirty="0" err="1">
                <a:cs typeface="Simplified Arabic" pitchFamily="18" charset="-78"/>
              </a:rPr>
              <a:t>nte</a:t>
            </a:r>
            <a:r>
              <a:rPr lang="en-US" sz="3600" dirty="0">
                <a:cs typeface="Simplified Arabic" pitchFamily="18" charset="-78"/>
              </a:rPr>
              <a:t> </a:t>
            </a:r>
            <a:r>
              <a:rPr lang="en-US" sz="3600" dirty="0" err="1">
                <a:cs typeface="Simplified Arabic" pitchFamily="18" charset="-78"/>
              </a:rPr>
              <a:t>hanwili</a:t>
            </a:r>
            <a:r>
              <a:rPr lang="en-US" sz="3600" dirty="0">
                <a:cs typeface="Simplified Arabic" pitchFamily="18" charset="-78"/>
              </a:rPr>
              <a:t>@ </a:t>
            </a:r>
            <a:r>
              <a:rPr lang="en-US" sz="3600" dirty="0" err="1">
                <a:cs typeface="Simplified Arabic" pitchFamily="18" charset="-78"/>
              </a:rPr>
              <a:t>nem</a:t>
            </a:r>
            <a:r>
              <a:rPr lang="en-US" sz="3600" dirty="0">
                <a:cs typeface="Simplified Arabic" pitchFamily="18" charset="-78"/>
              </a:rPr>
              <a:t> </a:t>
            </a:r>
            <a:r>
              <a:rPr lang="en-US" sz="3600" dirty="0" err="1">
                <a:cs typeface="Simplified Arabic" pitchFamily="18" charset="-78"/>
              </a:rPr>
              <a:t>hanmaci</a:t>
            </a:r>
            <a:r>
              <a:rPr lang="en-US" sz="3600" dirty="0">
                <a:cs typeface="Simplified Arabic" pitchFamily="18" charset="-78"/>
              </a:rPr>
              <a:t> </a:t>
            </a:r>
            <a:r>
              <a:rPr lang="en-US" sz="3600" dirty="0" err="1">
                <a:cs typeface="Simplified Arabic" pitchFamily="18" charset="-78"/>
              </a:rPr>
              <a:t>eukeni`wout</a:t>
            </a:r>
            <a:r>
              <a:rPr lang="en-US" sz="3600" dirty="0">
                <a:cs typeface="Simplified Arabic" pitchFamily="18" charset="-78"/>
              </a:rPr>
              <a:t>.</a:t>
            </a:r>
          </a:p>
        </p:txBody>
      </p:sp>
    </p:spTree>
    <p:extLst>
      <p:ext uri="{BB962C8B-B14F-4D97-AF65-F5344CB8AC3E}">
        <p14:creationId xmlns:p14="http://schemas.microsoft.com/office/powerpoint/2010/main" val="2474341128"/>
      </p:ext>
    </p:extLst>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BA3FD-176B-4320-A065-8329F1580DAB}"/>
              </a:ext>
            </a:extLst>
          </p:cNvPr>
          <p:cNvSpPr>
            <a:spLocks noGrp="1"/>
          </p:cNvSpPr>
          <p:nvPr>
            <p:ph type="title"/>
          </p:nvPr>
        </p:nvSpPr>
        <p:spPr/>
        <p:txBody>
          <a:bodyPr/>
          <a:lstStyle/>
          <a:p>
            <a:endParaRPr lang="en-GB"/>
          </a:p>
        </p:txBody>
      </p:sp>
      <p:sp>
        <p:nvSpPr>
          <p:cNvPr id="5" name="Text Placeholder 4"/>
          <p:cNvSpPr>
            <a:spLocks noGrp="1"/>
          </p:cNvSpPr>
          <p:nvPr>
            <p:ph type="body" sz="quarter" idx="10"/>
          </p:nvPr>
        </p:nvSpPr>
        <p:spPr>
          <a:prstGeom prst="rect">
            <a:avLst/>
          </a:prstGeom>
        </p:spPr>
        <p:txBody>
          <a:bodyPr anchor="ctr"/>
          <a:lstStyle/>
          <a:p>
            <a:r>
              <a:rPr lang="ar-SA" sz="3600" b="1" dirty="0">
                <a:latin typeface="فهةث"/>
                <a:cs typeface="+mj-cs"/>
              </a:rPr>
              <a:t>إم بير </a:t>
            </a:r>
            <a:r>
              <a:rPr lang="ar-SA" sz="3600" b="1" dirty="0" err="1">
                <a:latin typeface="فهةث"/>
                <a:cs typeface="+mj-cs"/>
              </a:rPr>
              <a:t>إر</a:t>
            </a:r>
            <a:r>
              <a:rPr lang="ar-SA" sz="3600" b="1" dirty="0">
                <a:latin typeface="فهةث"/>
                <a:cs typeface="+mj-cs"/>
              </a:rPr>
              <a:t> </a:t>
            </a:r>
            <a:r>
              <a:rPr lang="ar-EG" sz="3600" b="1" dirty="0" err="1">
                <a:latin typeface="فهةث"/>
                <a:cs typeface="+mj-cs"/>
              </a:rPr>
              <a:t>إبْأُفْش</a:t>
            </a:r>
            <a:r>
              <a:rPr lang="ar-SA" sz="3600" b="1" dirty="0">
                <a:latin typeface="فهةث"/>
                <a:cs typeface="+mj-cs"/>
              </a:rPr>
              <a:t> </a:t>
            </a:r>
            <a:r>
              <a:rPr lang="ar-SA" sz="3600" b="1" dirty="0" err="1">
                <a:latin typeface="فهةث"/>
                <a:cs typeface="+mj-cs"/>
              </a:rPr>
              <a:t>إنتي</a:t>
            </a:r>
            <a:r>
              <a:rPr lang="ar-SA" sz="3600" b="1" dirty="0">
                <a:latin typeface="فهةث"/>
                <a:cs typeface="+mj-cs"/>
              </a:rPr>
              <a:t> ذيّ</a:t>
            </a:r>
            <a:r>
              <a:rPr lang="ar-EG" sz="3600" b="1" dirty="0">
                <a:latin typeface="فهةث"/>
                <a:cs typeface="+mj-cs"/>
              </a:rPr>
              <a:t>َ</a:t>
            </a:r>
            <a:r>
              <a:rPr lang="ar-SA" sz="3600" b="1" dirty="0">
                <a:latin typeface="فهةث"/>
                <a:cs typeface="+mj-cs"/>
              </a:rPr>
              <a:t>ا </a:t>
            </a:r>
            <a:r>
              <a:rPr lang="ar-SA" sz="3600" b="1" dirty="0" err="1">
                <a:latin typeface="فهةث"/>
                <a:cs typeface="+mj-cs"/>
              </a:rPr>
              <a:t>ثيكي</a:t>
            </a:r>
            <a:r>
              <a:rPr lang="ar-SA" sz="3600" b="1" dirty="0">
                <a:latin typeface="فهةث"/>
                <a:cs typeface="+mj-cs"/>
              </a:rPr>
              <a:t> : </a:t>
            </a:r>
            <a:r>
              <a:rPr lang="ar-SA" sz="3600" b="1" dirty="0" err="1">
                <a:latin typeface="فهةث"/>
                <a:cs typeface="+mj-cs"/>
              </a:rPr>
              <a:t>ثي</a:t>
            </a:r>
            <a:r>
              <a:rPr lang="ar-SA" sz="3600" b="1" dirty="0">
                <a:latin typeface="فهةث"/>
                <a:cs typeface="+mj-cs"/>
              </a:rPr>
              <a:t> </a:t>
            </a:r>
            <a:r>
              <a:rPr lang="ar-SA" sz="3600" b="1" dirty="0" err="1">
                <a:latin typeface="فهةث"/>
                <a:cs typeface="+mj-cs"/>
              </a:rPr>
              <a:t>إيطاك</a:t>
            </a:r>
            <a:r>
              <a:rPr lang="ar-EG" sz="3600" b="1" dirty="0">
                <a:latin typeface="فهةث"/>
                <a:cs typeface="+mj-cs"/>
              </a:rPr>
              <a:t> </a:t>
            </a:r>
            <a:r>
              <a:rPr lang="ar-SA" sz="3600" b="1" dirty="0">
                <a:latin typeface="فهةث"/>
                <a:cs typeface="+mj-cs"/>
              </a:rPr>
              <a:t>سيم نيتس نيم نين يوتي : أبرآم إيساك ياكوب : بي إسرائيل ب</a:t>
            </a:r>
            <a:r>
              <a:rPr lang="ar-EG" sz="3600" b="1" dirty="0">
                <a:latin typeface="فهةث"/>
                <a:cs typeface="+mj-cs"/>
              </a:rPr>
              <a:t>ى</a:t>
            </a:r>
            <a:r>
              <a:rPr lang="ar-SA" sz="3600" b="1" dirty="0">
                <a:latin typeface="فهةث"/>
                <a:cs typeface="+mj-cs"/>
              </a:rPr>
              <a:t> </a:t>
            </a:r>
            <a:r>
              <a:rPr lang="ar-SA" sz="3600" b="1" dirty="0" err="1">
                <a:latin typeface="فهةث"/>
                <a:cs typeface="+mj-cs"/>
              </a:rPr>
              <a:t>إثؤو</a:t>
            </a:r>
            <a:r>
              <a:rPr lang="ar-EG" sz="3600" b="1" dirty="0">
                <a:latin typeface="فهةث"/>
                <a:cs typeface="+mj-cs"/>
              </a:rPr>
              <a:t>َّ</a:t>
            </a:r>
            <a:r>
              <a:rPr lang="ar-SA" sz="3600" b="1" dirty="0">
                <a:latin typeface="فهةث"/>
                <a:cs typeface="+mj-cs"/>
              </a:rPr>
              <a:t>اب إنطاك.</a:t>
            </a:r>
            <a:endParaRPr lang="en-US" sz="3600" b="1" dirty="0">
              <a:latin typeface="فهةث"/>
              <a:cs typeface="+mj-cs"/>
            </a:endParaRPr>
          </a:p>
        </p:txBody>
      </p:sp>
      <p:sp>
        <p:nvSpPr>
          <p:cNvPr id="6" name="Text Placeholder 5"/>
          <p:cNvSpPr>
            <a:spLocks noGrp="1"/>
          </p:cNvSpPr>
          <p:nvPr>
            <p:ph type="body" sz="quarter" idx="11"/>
          </p:nvPr>
        </p:nvSpPr>
        <p:spPr>
          <a:prstGeom prst="rect">
            <a:avLst/>
          </a:prstGeom>
        </p:spPr>
        <p:txBody>
          <a:bodyPr anchor="ctr"/>
          <a:lstStyle/>
          <a:p>
            <a:r>
              <a:rPr lang="ar-SA" sz="3200" b="1" dirty="0">
                <a:latin typeface="فهةث"/>
                <a:cs typeface="+mj-cs"/>
              </a:rPr>
              <a:t>لا تنس العهد : الذي قطعته مع آبائنا : إبراهيم وإسحق ويعقوب : إسرائيل قديسك.</a:t>
            </a:r>
            <a:endParaRPr lang="en-US" sz="3200" b="1" dirty="0">
              <a:latin typeface="فهةث"/>
              <a:cs typeface="+mj-cs"/>
            </a:endParaRPr>
          </a:p>
        </p:txBody>
      </p:sp>
      <p:sp>
        <p:nvSpPr>
          <p:cNvPr id="7" name="Text Placeholder 6"/>
          <p:cNvSpPr>
            <a:spLocks noGrp="1"/>
          </p:cNvSpPr>
          <p:nvPr>
            <p:ph type="body" sz="quarter" idx="12"/>
          </p:nvPr>
        </p:nvSpPr>
        <p:spPr>
          <a:prstGeom prst="rect">
            <a:avLst/>
          </a:prstGeom>
        </p:spPr>
        <p:txBody>
          <a:bodyPr anchor="t"/>
          <a:lstStyle/>
          <a:p>
            <a:pPr lvl="0"/>
            <a:r>
              <a:rPr lang="en-US" sz="3300" dirty="0">
                <a:cs typeface="Simplified Arabic" pitchFamily="18" charset="-78"/>
              </a:rPr>
              <a:t>``</a:t>
            </a:r>
            <a:r>
              <a:rPr lang="en-US" sz="3300" dirty="0" err="1">
                <a:cs typeface="Simplified Arabic" pitchFamily="18" charset="-78"/>
              </a:rPr>
              <a:t>Mperer`pwbs</a:t>
            </a:r>
            <a:r>
              <a:rPr lang="en-US" sz="3300" dirty="0">
                <a:cs typeface="Simplified Arabic" pitchFamily="18" charset="-78"/>
              </a:rPr>
              <a:t> `n]</a:t>
            </a:r>
            <a:r>
              <a:rPr lang="en-US" sz="3300" dirty="0" err="1">
                <a:cs typeface="Simplified Arabic" pitchFamily="18" charset="-78"/>
              </a:rPr>
              <a:t>di`a;yky</a:t>
            </a:r>
            <a:r>
              <a:rPr lang="en-US" sz="3300" dirty="0">
                <a:cs typeface="Simplified Arabic" pitchFamily="18" charset="-78"/>
              </a:rPr>
              <a:t>@ ;</a:t>
            </a:r>
            <a:r>
              <a:rPr lang="en-US" sz="3300" dirty="0" err="1">
                <a:cs typeface="Simplified Arabic" pitchFamily="18" charset="-78"/>
              </a:rPr>
              <a:t>y`etakcemnytc</a:t>
            </a:r>
            <a:r>
              <a:rPr lang="en-US" sz="3300" dirty="0">
                <a:cs typeface="Simplified Arabic" pitchFamily="18" charset="-78"/>
              </a:rPr>
              <a:t> </a:t>
            </a:r>
            <a:r>
              <a:rPr lang="en-US" sz="3300" dirty="0" err="1">
                <a:cs typeface="Simplified Arabic" pitchFamily="18" charset="-78"/>
              </a:rPr>
              <a:t>nem</a:t>
            </a:r>
            <a:r>
              <a:rPr lang="en-US" sz="3300" dirty="0">
                <a:cs typeface="Simplified Arabic" pitchFamily="18" charset="-78"/>
              </a:rPr>
              <a:t> </a:t>
            </a:r>
            <a:r>
              <a:rPr lang="en-US" sz="3300" dirty="0" err="1">
                <a:cs typeface="Simplified Arabic" pitchFamily="18" charset="-78"/>
              </a:rPr>
              <a:t>nenio</a:t>
            </a:r>
            <a:r>
              <a:rPr lang="en-US" sz="3300" dirty="0">
                <a:cs typeface="Simplified Arabic" pitchFamily="18" charset="-78"/>
              </a:rPr>
              <a:t>]@ </a:t>
            </a:r>
            <a:r>
              <a:rPr lang="en-US" sz="3300" dirty="0" err="1">
                <a:cs typeface="Simplified Arabic" pitchFamily="18" charset="-78"/>
              </a:rPr>
              <a:t>Abraam</a:t>
            </a:r>
            <a:r>
              <a:rPr lang="en-US" sz="3300" dirty="0">
                <a:cs typeface="Simplified Arabic" pitchFamily="18" charset="-78"/>
              </a:rPr>
              <a:t> `</a:t>
            </a:r>
            <a:r>
              <a:rPr lang="en-US" sz="3300" dirty="0" err="1">
                <a:cs typeface="Simplified Arabic" pitchFamily="18" charset="-78"/>
              </a:rPr>
              <a:t>Icaak</a:t>
            </a:r>
            <a:r>
              <a:rPr lang="en-US" sz="3300" dirty="0">
                <a:cs typeface="Simplified Arabic" pitchFamily="18" charset="-78"/>
              </a:rPr>
              <a:t> </a:t>
            </a:r>
            <a:r>
              <a:rPr lang="en-US" sz="3300" dirty="0" err="1">
                <a:cs typeface="Simplified Arabic" pitchFamily="18" charset="-78"/>
              </a:rPr>
              <a:t>Iakwb</a:t>
            </a:r>
            <a:r>
              <a:rPr lang="en-US" sz="3300" dirty="0">
                <a:cs typeface="Simplified Arabic" pitchFamily="18" charset="-78"/>
              </a:rPr>
              <a:t>@ </a:t>
            </a:r>
            <a:r>
              <a:rPr lang="en-US" sz="3300" dirty="0" err="1">
                <a:cs typeface="Simplified Arabic" pitchFamily="18" charset="-78"/>
              </a:rPr>
              <a:t>PiIcrayl</a:t>
            </a:r>
            <a:r>
              <a:rPr lang="en-US" sz="3300" dirty="0">
                <a:cs typeface="Simplified Arabic" pitchFamily="18" charset="-78"/>
              </a:rPr>
              <a:t> pe `</a:t>
            </a:r>
            <a:r>
              <a:rPr lang="en-US" sz="3300" dirty="0" err="1">
                <a:cs typeface="Simplified Arabic" pitchFamily="18" charset="-78"/>
              </a:rPr>
              <a:t>e;ouab</a:t>
            </a:r>
            <a:r>
              <a:rPr lang="en-US" sz="3300" dirty="0">
                <a:cs typeface="Simplified Arabic" pitchFamily="18" charset="-78"/>
              </a:rPr>
              <a:t> `</a:t>
            </a:r>
            <a:r>
              <a:rPr lang="en-US" sz="3300" dirty="0" err="1">
                <a:cs typeface="Simplified Arabic" pitchFamily="18" charset="-78"/>
              </a:rPr>
              <a:t>ntak</a:t>
            </a:r>
            <a:r>
              <a:rPr lang="en-US" sz="3300" dirty="0">
                <a:cs typeface="Simplified Arabic" pitchFamily="18" charset="-78"/>
              </a:rPr>
              <a:t>.</a:t>
            </a:r>
          </a:p>
        </p:txBody>
      </p:sp>
    </p:spTree>
    <p:extLst>
      <p:ext uri="{BB962C8B-B14F-4D97-AF65-F5344CB8AC3E}">
        <p14:creationId xmlns:p14="http://schemas.microsoft.com/office/powerpoint/2010/main" val="3517006571"/>
      </p:ext>
    </p:extLst>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324B2E-8BE6-4073-99A6-D7079CCA5C13}"/>
              </a:ext>
            </a:extLst>
          </p:cNvPr>
          <p:cNvSpPr>
            <a:spLocks noGrp="1"/>
          </p:cNvSpPr>
          <p:nvPr>
            <p:ph type="title"/>
          </p:nvPr>
        </p:nvSpPr>
        <p:spPr/>
        <p:txBody>
          <a:bodyPr/>
          <a:lstStyle/>
          <a:p>
            <a:endParaRPr lang="en-GB"/>
          </a:p>
        </p:txBody>
      </p:sp>
      <p:sp>
        <p:nvSpPr>
          <p:cNvPr id="5" name="Text Placeholder 4"/>
          <p:cNvSpPr>
            <a:spLocks noGrp="1"/>
          </p:cNvSpPr>
          <p:nvPr>
            <p:ph type="body" sz="quarter" idx="10"/>
          </p:nvPr>
        </p:nvSpPr>
        <p:spPr>
          <a:prstGeom prst="rect">
            <a:avLst/>
          </a:prstGeom>
        </p:spPr>
        <p:txBody>
          <a:bodyPr anchor="ctr"/>
          <a:lstStyle/>
          <a:p>
            <a:r>
              <a:rPr lang="ar-SA" sz="3200" b="1" dirty="0" err="1">
                <a:latin typeface="فهةث"/>
                <a:cs typeface="+mj-cs"/>
              </a:rPr>
              <a:t>إسمو</a:t>
            </a:r>
            <a:r>
              <a:rPr lang="ar-SA" sz="3200" b="1" dirty="0">
                <a:latin typeface="فهةث"/>
                <a:cs typeface="+mj-cs"/>
              </a:rPr>
              <a:t> إ</a:t>
            </a:r>
            <a:r>
              <a:rPr lang="ar-EG" sz="3200" b="1" dirty="0">
                <a:latin typeface="فهةث"/>
                <a:cs typeface="+mj-cs"/>
              </a:rPr>
              <a:t>إ</a:t>
            </a:r>
            <a:r>
              <a:rPr lang="ar-SA" sz="3200" b="1" dirty="0">
                <a:latin typeface="فهةث"/>
                <a:cs typeface="+mj-cs"/>
              </a:rPr>
              <a:t>بشويس ني ل</a:t>
            </a:r>
            <a:r>
              <a:rPr lang="ar-EG" sz="3200" b="1" dirty="0" err="1">
                <a:latin typeface="فهةث"/>
                <a:cs typeface="+mj-cs"/>
              </a:rPr>
              <a:t>اؤ</a:t>
            </a:r>
            <a:r>
              <a:rPr lang="ar-SA" sz="3200" b="1" dirty="0">
                <a:latin typeface="فهةث"/>
                <a:cs typeface="+mj-cs"/>
              </a:rPr>
              <a:t>س تيرو : ني فيلي ني أسبي إن لاس : هوس إيروف ما أو </a:t>
            </a:r>
            <a:r>
              <a:rPr lang="ar-EG" sz="3200" b="1" dirty="0">
                <a:latin typeface="فهةث"/>
                <a:cs typeface="+mj-cs"/>
              </a:rPr>
              <a:t>أوو</a:t>
            </a:r>
            <a:r>
              <a:rPr lang="ar-SA" sz="3200" b="1" dirty="0">
                <a:latin typeface="فهةث"/>
                <a:cs typeface="+mj-cs"/>
              </a:rPr>
              <a:t> ناف : أري هو أوو تشاسف شا ني إينيه.</a:t>
            </a:r>
            <a:endParaRPr lang="en-US" sz="3200" b="1" dirty="0">
              <a:latin typeface="فهةث"/>
              <a:cs typeface="+mj-cs"/>
            </a:endParaRPr>
          </a:p>
        </p:txBody>
      </p:sp>
      <p:sp>
        <p:nvSpPr>
          <p:cNvPr id="6" name="Text Placeholder 5"/>
          <p:cNvSpPr>
            <a:spLocks noGrp="1"/>
          </p:cNvSpPr>
          <p:nvPr>
            <p:ph type="body" sz="quarter" idx="11"/>
          </p:nvPr>
        </p:nvSpPr>
        <p:spPr>
          <a:prstGeom prst="rect">
            <a:avLst/>
          </a:prstGeom>
        </p:spPr>
        <p:txBody>
          <a:bodyPr anchor="ctr"/>
          <a:lstStyle/>
          <a:p>
            <a:r>
              <a:rPr lang="ar-SA" sz="3200" b="1" dirty="0">
                <a:latin typeface="فهةث"/>
                <a:cs typeface="+mj-cs"/>
              </a:rPr>
              <a:t>باركوا الرب يا جميع الشعوب : والقبائل ولغات الألسن : سبحوه ومجدوه : وزيدوه علوًا إلى الأبد.</a:t>
            </a:r>
            <a:endParaRPr lang="en-US" sz="3200" b="1" dirty="0">
              <a:latin typeface="فهةث"/>
              <a:cs typeface="+mj-cs"/>
            </a:endParaRPr>
          </a:p>
        </p:txBody>
      </p:sp>
      <p:sp>
        <p:nvSpPr>
          <p:cNvPr id="7" name="Text Placeholder 6"/>
          <p:cNvSpPr>
            <a:spLocks noGrp="1"/>
          </p:cNvSpPr>
          <p:nvPr>
            <p:ph type="body" sz="quarter" idx="12"/>
          </p:nvPr>
        </p:nvSpPr>
        <p:spPr>
          <a:xfrm>
            <a:off x="0" y="4701265"/>
            <a:ext cx="9144000" cy="1189740"/>
          </a:xfrm>
          <a:prstGeom prst="rect">
            <a:avLst/>
          </a:prstGeom>
        </p:spPr>
        <p:txBody>
          <a:bodyPr anchor="t"/>
          <a:lstStyle/>
          <a:p>
            <a:pPr lvl="0"/>
            <a:r>
              <a:rPr lang="en-US" sz="3700" dirty="0">
                <a:cs typeface="Simplified Arabic" pitchFamily="18" charset="-78"/>
              </a:rPr>
              <a:t>`</a:t>
            </a:r>
            <a:r>
              <a:rPr lang="en-US" sz="3700" dirty="0" err="1">
                <a:cs typeface="Simplified Arabic" pitchFamily="18" charset="-78"/>
              </a:rPr>
              <a:t>Cmou</a:t>
            </a:r>
            <a:r>
              <a:rPr lang="en-US" sz="3700" dirty="0">
                <a:cs typeface="Simplified Arabic" pitchFamily="18" charset="-78"/>
              </a:rPr>
              <a:t> `</a:t>
            </a:r>
            <a:r>
              <a:rPr lang="en-US" sz="3700" dirty="0" err="1">
                <a:cs typeface="Simplified Arabic" pitchFamily="18" charset="-78"/>
              </a:rPr>
              <a:t>e`P</a:t>
            </a:r>
            <a:r>
              <a:rPr lang="en-US" sz="3700" dirty="0">
                <a:cs typeface="Simplified Arabic" pitchFamily="18" charset="-78"/>
              </a:rPr>
              <a:t>[</a:t>
            </a:r>
            <a:r>
              <a:rPr lang="en-US" sz="3700" dirty="0" err="1">
                <a:cs typeface="Simplified Arabic" pitchFamily="18" charset="-78"/>
              </a:rPr>
              <a:t>oic</a:t>
            </a:r>
            <a:r>
              <a:rPr lang="en-US" sz="3700" dirty="0">
                <a:cs typeface="Simplified Arabic" pitchFamily="18" charset="-78"/>
              </a:rPr>
              <a:t> </a:t>
            </a:r>
            <a:r>
              <a:rPr lang="en-US" sz="3700" dirty="0" err="1">
                <a:cs typeface="Simplified Arabic" pitchFamily="18" charset="-78"/>
              </a:rPr>
              <a:t>nilaoc</a:t>
            </a:r>
            <a:r>
              <a:rPr lang="en-US" sz="3700" dirty="0">
                <a:cs typeface="Simplified Arabic" pitchFamily="18" charset="-78"/>
              </a:rPr>
              <a:t> </a:t>
            </a:r>
            <a:r>
              <a:rPr lang="en-US" sz="3700" dirty="0" err="1">
                <a:cs typeface="Simplified Arabic" pitchFamily="18" charset="-78"/>
              </a:rPr>
              <a:t>tyrou</a:t>
            </a:r>
            <a:r>
              <a:rPr lang="en-US" sz="3700" dirty="0">
                <a:cs typeface="Simplified Arabic" pitchFamily="18" charset="-78"/>
              </a:rPr>
              <a:t>@ </a:t>
            </a:r>
            <a:r>
              <a:rPr lang="en-US" sz="3700" dirty="0" err="1">
                <a:cs typeface="Simplified Arabic" pitchFamily="18" charset="-78"/>
              </a:rPr>
              <a:t>nivuly</a:t>
            </a:r>
            <a:r>
              <a:rPr lang="en-US" sz="3700" dirty="0">
                <a:cs typeface="Simplified Arabic" pitchFamily="18" charset="-78"/>
              </a:rPr>
              <a:t> </a:t>
            </a:r>
            <a:r>
              <a:rPr lang="en-US" sz="3700" dirty="0" err="1">
                <a:cs typeface="Simplified Arabic" pitchFamily="18" charset="-78"/>
              </a:rPr>
              <a:t>niacpi</a:t>
            </a:r>
            <a:r>
              <a:rPr lang="en-US" sz="3700" dirty="0">
                <a:cs typeface="Simplified Arabic" pitchFamily="18" charset="-78"/>
              </a:rPr>
              <a:t> `</a:t>
            </a:r>
            <a:r>
              <a:rPr lang="en-US" sz="3700" dirty="0" err="1">
                <a:cs typeface="Simplified Arabic" pitchFamily="18" charset="-78"/>
              </a:rPr>
              <a:t>nlac</a:t>
            </a:r>
            <a:r>
              <a:rPr lang="en-US" sz="3700" dirty="0">
                <a:cs typeface="Simplified Arabic" pitchFamily="18" charset="-78"/>
              </a:rPr>
              <a:t>@ </a:t>
            </a:r>
            <a:r>
              <a:rPr lang="en-US" sz="3700" dirty="0" err="1">
                <a:cs typeface="Simplified Arabic" pitchFamily="18" charset="-78"/>
              </a:rPr>
              <a:t>hwc</a:t>
            </a:r>
            <a:r>
              <a:rPr lang="en-US" sz="3700" dirty="0">
                <a:cs typeface="Simplified Arabic" pitchFamily="18" charset="-78"/>
              </a:rPr>
              <a:t> `</a:t>
            </a:r>
            <a:r>
              <a:rPr lang="en-US" sz="3700" dirty="0" err="1">
                <a:cs typeface="Simplified Arabic" pitchFamily="18" charset="-78"/>
              </a:rPr>
              <a:t>erof</a:t>
            </a:r>
            <a:r>
              <a:rPr lang="en-US" sz="3700" dirty="0">
                <a:cs typeface="Simplified Arabic" pitchFamily="18" charset="-78"/>
              </a:rPr>
              <a:t> </a:t>
            </a:r>
            <a:r>
              <a:rPr lang="en-US" sz="3700" dirty="0" err="1">
                <a:cs typeface="Simplified Arabic" pitchFamily="18" charset="-78"/>
              </a:rPr>
              <a:t>ma`wou</a:t>
            </a:r>
            <a:r>
              <a:rPr lang="en-US" sz="3700" dirty="0">
                <a:cs typeface="Simplified Arabic" pitchFamily="18" charset="-78"/>
              </a:rPr>
              <a:t> </a:t>
            </a:r>
            <a:r>
              <a:rPr lang="en-US" sz="3700" dirty="0" err="1">
                <a:cs typeface="Simplified Arabic" pitchFamily="18" charset="-78"/>
              </a:rPr>
              <a:t>naf</a:t>
            </a:r>
            <a:r>
              <a:rPr lang="en-US" sz="3700" dirty="0">
                <a:cs typeface="Simplified Arabic" pitchFamily="18" charset="-78"/>
              </a:rPr>
              <a:t>@ `</a:t>
            </a:r>
            <a:r>
              <a:rPr lang="en-US" sz="3700" dirty="0" err="1">
                <a:cs typeface="Simplified Arabic" pitchFamily="18" charset="-78"/>
              </a:rPr>
              <a:t>arihou`o</a:t>
            </a:r>
            <a:r>
              <a:rPr lang="en-US" sz="3700" dirty="0">
                <a:cs typeface="Simplified Arabic" pitchFamily="18" charset="-78"/>
              </a:rPr>
              <a:t> [</a:t>
            </a:r>
            <a:r>
              <a:rPr lang="en-US" sz="3700" dirty="0" err="1">
                <a:cs typeface="Simplified Arabic" pitchFamily="18" charset="-78"/>
              </a:rPr>
              <a:t>acf</a:t>
            </a:r>
            <a:r>
              <a:rPr lang="en-US" sz="3700" dirty="0">
                <a:cs typeface="Simplified Arabic" pitchFamily="18" charset="-78"/>
              </a:rPr>
              <a:t> </a:t>
            </a:r>
            <a:r>
              <a:rPr lang="en-US" sz="3700" dirty="0" err="1">
                <a:cs typeface="Simplified Arabic" pitchFamily="18" charset="-78"/>
              </a:rPr>
              <a:t>sa</a:t>
            </a:r>
            <a:r>
              <a:rPr lang="en-US" sz="3700" dirty="0">
                <a:cs typeface="Simplified Arabic" pitchFamily="18" charset="-78"/>
              </a:rPr>
              <a:t> </a:t>
            </a:r>
            <a:r>
              <a:rPr lang="en-US" sz="3700" dirty="0" err="1">
                <a:cs typeface="Simplified Arabic" pitchFamily="18" charset="-78"/>
              </a:rPr>
              <a:t>ni`eneh</a:t>
            </a:r>
            <a:r>
              <a:rPr lang="en-US" sz="3700" dirty="0">
                <a:cs typeface="Simplified Arabic" pitchFamily="18" charset="-78"/>
              </a:rPr>
              <a:t>.</a:t>
            </a:r>
          </a:p>
        </p:txBody>
      </p:sp>
    </p:spTree>
    <p:extLst>
      <p:ext uri="{BB962C8B-B14F-4D97-AF65-F5344CB8AC3E}">
        <p14:creationId xmlns:p14="http://schemas.microsoft.com/office/powerpoint/2010/main" val="11028263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719E5D9-357C-456C-8C13-7E23BDE463E3}"/>
              </a:ext>
            </a:extLst>
          </p:cNvPr>
          <p:cNvSpPr>
            <a:spLocks noGrp="1"/>
          </p:cNvSpPr>
          <p:nvPr>
            <p:ph type="title"/>
          </p:nvPr>
        </p:nvSpPr>
        <p:spPr/>
        <p:txBody>
          <a:bodyPr/>
          <a:lstStyle/>
          <a:p>
            <a:endParaRPr lang="en-GB"/>
          </a:p>
        </p:txBody>
      </p:sp>
      <p:sp>
        <p:nvSpPr>
          <p:cNvPr id="2" name="Text Placeholder 1"/>
          <p:cNvSpPr>
            <a:spLocks noGrp="1"/>
          </p:cNvSpPr>
          <p:nvPr>
            <p:ph type="body" sz="quarter" idx="10"/>
          </p:nvPr>
        </p:nvSpPr>
        <p:spPr>
          <a:xfrm>
            <a:off x="0" y="5883965"/>
            <a:ext cx="9144000" cy="967409"/>
          </a:xfrm>
        </p:spPr>
        <p:txBody>
          <a:bodyPr/>
          <a:lstStyle/>
          <a:p>
            <a:r>
              <a:rPr lang="ar-EG" sz="3000" dirty="0"/>
              <a:t>ماريف تونف انچى افنوتي : ماروجور ايڤول انچى نيف جاچي تيرو: ماروفوت ايڤول خا اتهي امبيفهو انچى أواون نيڤين اثموستي امبيف ران اثؤواڤ</a:t>
            </a:r>
          </a:p>
        </p:txBody>
      </p:sp>
      <p:sp>
        <p:nvSpPr>
          <p:cNvPr id="3" name="Text Placeholder 2"/>
          <p:cNvSpPr>
            <a:spLocks noGrp="1"/>
          </p:cNvSpPr>
          <p:nvPr>
            <p:ph type="body" sz="quarter" idx="11"/>
          </p:nvPr>
        </p:nvSpPr>
        <p:spPr/>
        <p:txBody>
          <a:bodyPr/>
          <a:lstStyle/>
          <a:p>
            <a:r>
              <a:rPr lang="ar-EG" sz="2800" dirty="0"/>
              <a:t>ليقم الله وليتبدد جميع أعدائه وليهرب من قدام وجهه كل مبغضي اسمه القدوس</a:t>
            </a:r>
          </a:p>
          <a:p>
            <a:endParaRPr lang="en-US" sz="2800" dirty="0"/>
          </a:p>
        </p:txBody>
      </p:sp>
      <p:sp>
        <p:nvSpPr>
          <p:cNvPr id="4" name="Text Placeholder 3"/>
          <p:cNvSpPr>
            <a:spLocks noGrp="1"/>
          </p:cNvSpPr>
          <p:nvPr>
            <p:ph type="body" sz="quarter" idx="12"/>
          </p:nvPr>
        </p:nvSpPr>
        <p:spPr>
          <a:xfrm>
            <a:off x="0" y="4172957"/>
            <a:ext cx="9144000" cy="1189740"/>
          </a:xfrm>
        </p:spPr>
        <p:txBody>
          <a:bodyPr/>
          <a:lstStyle/>
          <a:p>
            <a:r>
              <a:rPr lang="en-US" sz="3200" dirty="0" err="1"/>
              <a:t>Mareftwnf</a:t>
            </a:r>
            <a:r>
              <a:rPr lang="en-US" sz="3200" dirty="0"/>
              <a:t> `</a:t>
            </a:r>
            <a:r>
              <a:rPr lang="en-US" sz="3200" dirty="0" err="1"/>
              <a:t>nje</a:t>
            </a:r>
            <a:r>
              <a:rPr lang="en-US" sz="3200" dirty="0"/>
              <a:t> `</a:t>
            </a:r>
            <a:r>
              <a:rPr lang="en-US" sz="3200" dirty="0" err="1"/>
              <a:t>Vnou</a:t>
            </a:r>
            <a:r>
              <a:rPr lang="en-US" sz="3200" dirty="0"/>
              <a:t>] </a:t>
            </a:r>
            <a:r>
              <a:rPr lang="en-US" sz="3200" dirty="0" err="1"/>
              <a:t>maroujwr</a:t>
            </a:r>
            <a:r>
              <a:rPr lang="en-US" sz="3200" dirty="0"/>
              <a:t> `</a:t>
            </a:r>
            <a:r>
              <a:rPr lang="en-US" sz="3200" dirty="0" err="1"/>
              <a:t>ebol</a:t>
            </a:r>
            <a:r>
              <a:rPr lang="en-US" sz="3200" dirty="0"/>
              <a:t> `</a:t>
            </a:r>
            <a:r>
              <a:rPr lang="en-US" sz="3200" dirty="0" err="1"/>
              <a:t>nje</a:t>
            </a:r>
            <a:r>
              <a:rPr lang="en-US" sz="3200" dirty="0"/>
              <a:t> </a:t>
            </a:r>
            <a:r>
              <a:rPr lang="en-US" sz="3200" dirty="0" err="1"/>
              <a:t>nefjaji</a:t>
            </a:r>
            <a:r>
              <a:rPr lang="en-US" sz="3200" dirty="0"/>
              <a:t> </a:t>
            </a:r>
            <a:r>
              <a:rPr lang="en-US" sz="3200" dirty="0" err="1"/>
              <a:t>tyrou</a:t>
            </a:r>
            <a:r>
              <a:rPr lang="en-US" sz="3200" dirty="0"/>
              <a:t> </a:t>
            </a:r>
            <a:r>
              <a:rPr lang="en-US" sz="3200" dirty="0" err="1"/>
              <a:t>marouvwt</a:t>
            </a:r>
            <a:r>
              <a:rPr lang="en-US" sz="3200" dirty="0"/>
              <a:t> `</a:t>
            </a:r>
            <a:r>
              <a:rPr lang="en-US" sz="3200" dirty="0" err="1"/>
              <a:t>ebol</a:t>
            </a:r>
            <a:r>
              <a:rPr lang="en-US" sz="3200" dirty="0"/>
              <a:t> </a:t>
            </a:r>
            <a:r>
              <a:rPr lang="en-US" sz="3200" dirty="0" err="1"/>
              <a:t>qa`thy</a:t>
            </a:r>
            <a:r>
              <a:rPr lang="en-US" sz="3200" dirty="0"/>
              <a:t> `</a:t>
            </a:r>
            <a:r>
              <a:rPr lang="en-US" sz="3200" dirty="0" err="1"/>
              <a:t>mpefho</a:t>
            </a:r>
            <a:r>
              <a:rPr lang="en-US" sz="3200" dirty="0"/>
              <a:t> `</a:t>
            </a:r>
            <a:r>
              <a:rPr lang="en-US" sz="3200" dirty="0" err="1"/>
              <a:t>nje</a:t>
            </a:r>
            <a:r>
              <a:rPr lang="en-US" sz="3200" dirty="0"/>
              <a:t> </a:t>
            </a:r>
            <a:r>
              <a:rPr lang="en-US" sz="3200" dirty="0" err="1"/>
              <a:t>ouon</a:t>
            </a:r>
            <a:r>
              <a:rPr lang="en-US" sz="3200" dirty="0"/>
              <a:t> </a:t>
            </a:r>
            <a:r>
              <a:rPr lang="en-US" sz="3200" dirty="0" err="1"/>
              <a:t>niben</a:t>
            </a:r>
            <a:r>
              <a:rPr lang="en-US" sz="3200" dirty="0"/>
              <a:t> </a:t>
            </a:r>
            <a:r>
              <a:rPr lang="en-US" sz="3200" dirty="0" err="1"/>
              <a:t>e;moc</a:t>
            </a:r>
            <a:r>
              <a:rPr lang="en-US" sz="3200" dirty="0"/>
              <a:t>] `</a:t>
            </a:r>
            <a:r>
              <a:rPr lang="en-US" sz="3200" dirty="0" err="1"/>
              <a:t>mpefran</a:t>
            </a:r>
            <a:r>
              <a:rPr lang="en-US" sz="3200" dirty="0"/>
              <a:t> `</a:t>
            </a:r>
            <a:r>
              <a:rPr lang="en-US" sz="3200" dirty="0" err="1"/>
              <a:t>e;ouab</a:t>
            </a:r>
            <a:r>
              <a:rPr lang="en-US" sz="3200" dirty="0"/>
              <a:t>. Doxa ci </a:t>
            </a:r>
            <a:r>
              <a:rPr lang="en-US" sz="3200" dirty="0" err="1"/>
              <a:t>Vilan</a:t>
            </a:r>
            <a:r>
              <a:rPr lang="en-US" sz="3200" dirty="0"/>
              <a:t>`;</a:t>
            </a:r>
            <a:r>
              <a:rPr lang="en-US" sz="3200" dirty="0" err="1"/>
              <a:t>rwpe</a:t>
            </a:r>
            <a:r>
              <a:rPr lang="en-US" sz="3200" dirty="0"/>
              <a:t>.</a:t>
            </a:r>
          </a:p>
        </p:txBody>
      </p:sp>
    </p:spTree>
    <p:extLst>
      <p:ext uri="{BB962C8B-B14F-4D97-AF65-F5344CB8AC3E}">
        <p14:creationId xmlns:p14="http://schemas.microsoft.com/office/powerpoint/2010/main" val="3476955687"/>
      </p:ext>
    </p:extLst>
  </p:cSld>
  <p:clrMapOvr>
    <a:masterClrMapping/>
  </p:clrMapOvr>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0429C-DA45-4760-A7D9-6BEDA3CB2147}"/>
              </a:ext>
            </a:extLst>
          </p:cNvPr>
          <p:cNvSpPr>
            <a:spLocks noGrp="1"/>
          </p:cNvSpPr>
          <p:nvPr>
            <p:ph type="title"/>
          </p:nvPr>
        </p:nvSpPr>
        <p:spPr/>
        <p:txBody>
          <a:bodyPr/>
          <a:lstStyle/>
          <a:p>
            <a:endParaRPr lang="en-GB"/>
          </a:p>
        </p:txBody>
      </p:sp>
      <p:sp>
        <p:nvSpPr>
          <p:cNvPr id="5" name="Text Placeholder 4"/>
          <p:cNvSpPr>
            <a:spLocks noGrp="1"/>
          </p:cNvSpPr>
          <p:nvPr>
            <p:ph type="body" sz="quarter" idx="10"/>
          </p:nvPr>
        </p:nvSpPr>
        <p:spPr>
          <a:prstGeom prst="rect">
            <a:avLst/>
          </a:prstGeom>
        </p:spPr>
        <p:txBody>
          <a:bodyPr anchor="ctr"/>
          <a:lstStyle/>
          <a:p>
            <a:r>
              <a:rPr lang="ar-SA" sz="3200" b="1" dirty="0">
                <a:latin typeface="فهةث"/>
                <a:cs typeface="+mj-cs"/>
              </a:rPr>
              <a:t>طو</a:t>
            </a:r>
            <a:r>
              <a:rPr lang="ar-EG" sz="3200" b="1" dirty="0">
                <a:latin typeface="فهةث"/>
                <a:cs typeface="+mj-cs"/>
              </a:rPr>
              <a:t>ف</a:t>
            </a:r>
            <a:r>
              <a:rPr lang="ar-SA" sz="3200" b="1" dirty="0">
                <a:latin typeface="فهةث"/>
                <a:cs typeface="+mj-cs"/>
              </a:rPr>
              <a:t>ه إم إبشويس إيه إهري إيجون : أو بي شومت إن آلو إن </a:t>
            </a:r>
            <a:r>
              <a:rPr lang="ar-EG" sz="3200" b="1" dirty="0">
                <a:latin typeface="فهةث"/>
                <a:cs typeface="+mj-cs"/>
              </a:rPr>
              <a:t>آ</a:t>
            </a:r>
            <a:r>
              <a:rPr lang="ar-SA" sz="3200" b="1" dirty="0">
                <a:latin typeface="فهةث"/>
                <a:cs typeface="+mj-cs"/>
              </a:rPr>
              <a:t>جيوس : سدراك ميساك أبديناغو : إنتيف كا </a:t>
            </a:r>
            <a:r>
              <a:rPr lang="ar-EG" sz="3200" b="1" dirty="0">
                <a:latin typeface="فهةث"/>
                <a:cs typeface="+mj-cs"/>
              </a:rPr>
              <a:t>نين</a:t>
            </a:r>
            <a:r>
              <a:rPr lang="ar-SA" sz="3200" b="1" dirty="0">
                <a:latin typeface="فهةث"/>
                <a:cs typeface="+mj-cs"/>
              </a:rPr>
              <a:t> نوفي نان إيفول.</a:t>
            </a:r>
            <a:endParaRPr lang="en-US" sz="3200" b="1" dirty="0">
              <a:latin typeface="فهةث"/>
              <a:cs typeface="+mj-cs"/>
            </a:endParaRPr>
          </a:p>
        </p:txBody>
      </p:sp>
      <p:sp>
        <p:nvSpPr>
          <p:cNvPr id="6" name="Text Placeholder 5"/>
          <p:cNvSpPr>
            <a:spLocks noGrp="1"/>
          </p:cNvSpPr>
          <p:nvPr>
            <p:ph type="body" sz="quarter" idx="11"/>
          </p:nvPr>
        </p:nvSpPr>
        <p:spPr>
          <a:xfrm>
            <a:off x="0" y="3710608"/>
            <a:ext cx="9144000" cy="1047127"/>
          </a:xfrm>
          <a:prstGeom prst="rect">
            <a:avLst/>
          </a:prstGeom>
        </p:spPr>
        <p:txBody>
          <a:bodyPr anchor="ctr"/>
          <a:lstStyle/>
          <a:p>
            <a:r>
              <a:rPr lang="ar-SA" sz="3200" b="1" dirty="0">
                <a:latin typeface="فهةث"/>
                <a:cs typeface="+mj-cs"/>
              </a:rPr>
              <a:t>اطلبوا من الرب عنا : أيها الثلاثة فتية القديسين : سدراك وميساك وأبدناغو : ليغفر لنا خطايانا.</a:t>
            </a:r>
            <a:endParaRPr lang="en-US" sz="3200" b="1" dirty="0">
              <a:latin typeface="فهةث"/>
              <a:cs typeface="+mj-cs"/>
            </a:endParaRPr>
          </a:p>
        </p:txBody>
      </p:sp>
      <p:sp>
        <p:nvSpPr>
          <p:cNvPr id="7" name="Text Placeholder 6"/>
          <p:cNvSpPr>
            <a:spLocks noGrp="1"/>
          </p:cNvSpPr>
          <p:nvPr>
            <p:ph type="body" sz="quarter" idx="12"/>
          </p:nvPr>
        </p:nvSpPr>
        <p:spPr>
          <a:xfrm>
            <a:off x="0" y="4757735"/>
            <a:ext cx="9144000" cy="1126227"/>
          </a:xfrm>
          <a:prstGeom prst="rect">
            <a:avLst/>
          </a:prstGeom>
        </p:spPr>
        <p:txBody>
          <a:bodyPr anchor="t"/>
          <a:lstStyle/>
          <a:p>
            <a:pPr lvl="0" rtl="0" eaLnBrk="0" fontAlgn="base" hangingPunct="0">
              <a:lnSpc>
                <a:spcPct val="100000"/>
              </a:lnSpc>
              <a:spcBef>
                <a:spcPct val="0"/>
              </a:spcBef>
              <a:spcAft>
                <a:spcPct val="0"/>
              </a:spcAft>
            </a:pPr>
            <a:r>
              <a:rPr lang="en-US" sz="3300" dirty="0" err="1">
                <a:cs typeface="Simplified Arabic" pitchFamily="18" charset="-78"/>
              </a:rPr>
              <a:t>Twbh</a:t>
            </a:r>
            <a:r>
              <a:rPr lang="en-US" sz="3300" dirty="0">
                <a:cs typeface="Simplified Arabic" pitchFamily="18" charset="-78"/>
              </a:rPr>
              <a:t> `</a:t>
            </a:r>
            <a:r>
              <a:rPr lang="en-US" sz="3300" dirty="0" err="1">
                <a:cs typeface="Simplified Arabic" pitchFamily="18" charset="-78"/>
              </a:rPr>
              <a:t>m`P</a:t>
            </a:r>
            <a:r>
              <a:rPr lang="en-US" sz="3300" dirty="0">
                <a:cs typeface="Simplified Arabic" pitchFamily="18" charset="-78"/>
              </a:rPr>
              <a:t>[</a:t>
            </a:r>
            <a:r>
              <a:rPr lang="en-US" sz="3300" dirty="0" err="1">
                <a:cs typeface="Simplified Arabic" pitchFamily="18" charset="-78"/>
              </a:rPr>
              <a:t>oic</a:t>
            </a:r>
            <a:r>
              <a:rPr lang="en-US" sz="3300" dirty="0">
                <a:cs typeface="Simplified Arabic" pitchFamily="18" charset="-78"/>
              </a:rPr>
              <a:t> `</a:t>
            </a:r>
            <a:r>
              <a:rPr lang="en-US" sz="3300" dirty="0" err="1">
                <a:cs typeface="Simplified Arabic" pitchFamily="18" charset="-78"/>
              </a:rPr>
              <a:t>e`hryi</a:t>
            </a:r>
            <a:r>
              <a:rPr lang="en-US" sz="3300" dirty="0">
                <a:cs typeface="Simplified Arabic" pitchFamily="18" charset="-78"/>
              </a:rPr>
              <a:t> `</a:t>
            </a:r>
            <a:r>
              <a:rPr lang="en-US" sz="3300" dirty="0" err="1">
                <a:cs typeface="Simplified Arabic" pitchFamily="18" charset="-78"/>
              </a:rPr>
              <a:t>ejwn</a:t>
            </a:r>
            <a:r>
              <a:rPr lang="en-US" sz="3300" dirty="0">
                <a:cs typeface="Simplified Arabic" pitchFamily="18" charset="-78"/>
              </a:rPr>
              <a:t>@ `w </a:t>
            </a:r>
            <a:r>
              <a:rPr lang="en-US" sz="3300" dirty="0" err="1">
                <a:cs typeface="Simplified Arabic" pitchFamily="18" charset="-78"/>
              </a:rPr>
              <a:t>pisomt</a:t>
            </a:r>
            <a:r>
              <a:rPr lang="en-US" sz="3300" dirty="0">
                <a:cs typeface="Simplified Arabic" pitchFamily="18" charset="-78"/>
              </a:rPr>
              <a:t> `</a:t>
            </a:r>
            <a:r>
              <a:rPr lang="en-US" sz="3300" dirty="0" err="1">
                <a:cs typeface="Simplified Arabic" pitchFamily="18" charset="-78"/>
              </a:rPr>
              <a:t>nalou</a:t>
            </a:r>
            <a:r>
              <a:rPr lang="en-US" sz="3300" dirty="0">
                <a:cs typeface="Simplified Arabic" pitchFamily="18" charset="-78"/>
              </a:rPr>
              <a:t> `</a:t>
            </a:r>
            <a:r>
              <a:rPr lang="en-US" sz="3300" dirty="0" err="1">
                <a:cs typeface="Simplified Arabic" pitchFamily="18" charset="-78"/>
              </a:rPr>
              <a:t>n`agioc</a:t>
            </a:r>
            <a:r>
              <a:rPr lang="en-US" sz="3300" dirty="0">
                <a:cs typeface="Simplified Arabic" pitchFamily="18" charset="-78"/>
              </a:rPr>
              <a:t>@ </a:t>
            </a:r>
            <a:r>
              <a:rPr lang="en-US" sz="3300" dirty="0" err="1">
                <a:cs typeface="Simplified Arabic" pitchFamily="18" charset="-78"/>
              </a:rPr>
              <a:t>Cedrak</a:t>
            </a:r>
            <a:r>
              <a:rPr lang="en-US" sz="3300" dirty="0">
                <a:cs typeface="Simplified Arabic" pitchFamily="18" charset="-78"/>
              </a:rPr>
              <a:t> </a:t>
            </a:r>
            <a:r>
              <a:rPr lang="en-US" sz="3300" dirty="0" err="1">
                <a:cs typeface="Simplified Arabic" pitchFamily="18" charset="-78"/>
              </a:rPr>
              <a:t>Micak</a:t>
            </a:r>
            <a:r>
              <a:rPr lang="en-US" sz="3300" dirty="0">
                <a:cs typeface="Simplified Arabic" pitchFamily="18" charset="-78"/>
              </a:rPr>
              <a:t> </a:t>
            </a:r>
            <a:r>
              <a:rPr lang="en-US" sz="3300" dirty="0" err="1">
                <a:cs typeface="Simplified Arabic" pitchFamily="18" charset="-78"/>
              </a:rPr>
              <a:t>Abdenagw</a:t>
            </a:r>
            <a:r>
              <a:rPr lang="en-US" sz="3300" dirty="0">
                <a:cs typeface="Simplified Arabic" pitchFamily="18" charset="-78"/>
              </a:rPr>
              <a:t>@ `</a:t>
            </a:r>
            <a:r>
              <a:rPr lang="en-US" sz="3300" dirty="0" err="1">
                <a:cs typeface="Simplified Arabic" pitchFamily="18" charset="-78"/>
              </a:rPr>
              <a:t>ntef,a</a:t>
            </a:r>
            <a:r>
              <a:rPr lang="en-US" sz="3300" dirty="0">
                <a:cs typeface="Simplified Arabic" pitchFamily="18" charset="-78"/>
              </a:rPr>
              <a:t> </a:t>
            </a:r>
            <a:r>
              <a:rPr lang="en-US" sz="3300" dirty="0" err="1">
                <a:cs typeface="Simplified Arabic" pitchFamily="18" charset="-78"/>
              </a:rPr>
              <a:t>nennobi</a:t>
            </a:r>
            <a:r>
              <a:rPr lang="en-US" sz="3300" dirty="0">
                <a:cs typeface="Simplified Arabic" pitchFamily="18" charset="-78"/>
              </a:rPr>
              <a:t> nan `</a:t>
            </a:r>
            <a:r>
              <a:rPr lang="en-US" sz="3300" dirty="0" err="1">
                <a:cs typeface="Simplified Arabic" pitchFamily="18" charset="-78"/>
              </a:rPr>
              <a:t>ebol</a:t>
            </a:r>
            <a:r>
              <a:rPr lang="en-US" sz="3300" dirty="0">
                <a:cs typeface="Simplified Arabic" pitchFamily="18" charset="-78"/>
              </a:rPr>
              <a:t>.</a:t>
            </a:r>
          </a:p>
        </p:txBody>
      </p:sp>
    </p:spTree>
    <p:extLst>
      <p:ext uri="{BB962C8B-B14F-4D97-AF65-F5344CB8AC3E}">
        <p14:creationId xmlns:p14="http://schemas.microsoft.com/office/powerpoint/2010/main" val="4050973335"/>
      </p:ext>
    </p:extLst>
  </p:cSld>
  <p:clrMapOvr>
    <a:masterClrMapping/>
  </p:clrMapOvr>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B494856-FBE3-420A-8163-10FEA7F8AC0D}"/>
              </a:ext>
            </a:extLst>
          </p:cNvPr>
          <p:cNvSpPr>
            <a:spLocks noGrp="1"/>
          </p:cNvSpPr>
          <p:nvPr>
            <p:ph type="title"/>
          </p:nvPr>
        </p:nvSpPr>
        <p:spPr/>
        <p:txBody>
          <a:bodyPr/>
          <a:lstStyle/>
          <a:p>
            <a:pPr algn="r" rtl="1"/>
            <a:r>
              <a:rPr lang="ar-EG" b="1" u="sng" dirty="0">
                <a:solidFill>
                  <a:srgbClr val="FFC000"/>
                </a:solidFill>
              </a:rPr>
              <a:t>المجمع</a:t>
            </a:r>
            <a:endParaRPr lang="en-GB" b="1" u="sng" dirty="0">
              <a:solidFill>
                <a:srgbClr val="FFC000"/>
              </a:solidFill>
            </a:endParaRPr>
          </a:p>
        </p:txBody>
      </p:sp>
      <p:sp>
        <p:nvSpPr>
          <p:cNvPr id="7" name="Text Placeholder 6">
            <a:extLst>
              <a:ext uri="{FF2B5EF4-FFF2-40B4-BE49-F238E27FC236}">
                <a16:creationId xmlns:a16="http://schemas.microsoft.com/office/drawing/2014/main" id="{E678BC5C-B10F-4538-AA8C-93BA8E5895CC}"/>
              </a:ext>
            </a:extLst>
          </p:cNvPr>
          <p:cNvSpPr>
            <a:spLocks noGrp="1"/>
          </p:cNvSpPr>
          <p:nvPr>
            <p:ph type="body" sz="quarter" idx="10"/>
          </p:nvPr>
        </p:nvSpPr>
        <p:spPr/>
        <p:txBody>
          <a:bodyPr/>
          <a:lstStyle/>
          <a:p>
            <a:r>
              <a:rPr lang="ar-EG" sz="3000" dirty="0"/>
              <a:t>آرى إبريس فيفين إَى إهري إيجون: أو تين شويس إن نيب تيرين تي ثيؤطوكوس: ماريا إثماف إمبين سوتير: إنتيف كانين نوڤى نان ايڤول.</a:t>
            </a:r>
          </a:p>
        </p:txBody>
      </p:sp>
      <p:sp>
        <p:nvSpPr>
          <p:cNvPr id="8" name="Text Placeholder 7">
            <a:extLst>
              <a:ext uri="{FF2B5EF4-FFF2-40B4-BE49-F238E27FC236}">
                <a16:creationId xmlns:a16="http://schemas.microsoft.com/office/drawing/2014/main" id="{2B731D14-3AA2-4924-A520-8C595A2B955E}"/>
              </a:ext>
            </a:extLst>
          </p:cNvPr>
          <p:cNvSpPr>
            <a:spLocks noGrp="1"/>
          </p:cNvSpPr>
          <p:nvPr>
            <p:ph type="body" sz="quarter" idx="11"/>
          </p:nvPr>
        </p:nvSpPr>
        <p:spPr/>
        <p:txBody>
          <a:bodyPr/>
          <a:lstStyle/>
          <a:p>
            <a:r>
              <a:rPr lang="ar-EG" sz="3200" b="1" kern="1200" dirty="0">
                <a:solidFill>
                  <a:schemeClr val="bg1"/>
                </a:solidFill>
                <a:latin typeface="Times New Roman" pitchFamily="18" charset="0"/>
                <a:ea typeface="+mn-ea"/>
                <a:cs typeface="Times New Roman" pitchFamily="18" charset="0"/>
              </a:rPr>
              <a:t>إشفعي فينا، يا سيدتنا كلنا السيدة والدة الإله، مريم أُم مخلصنا، ليغفر لنا خطايانا.</a:t>
            </a:r>
          </a:p>
        </p:txBody>
      </p:sp>
      <p:sp>
        <p:nvSpPr>
          <p:cNvPr id="9" name="Text Placeholder 8">
            <a:extLst>
              <a:ext uri="{FF2B5EF4-FFF2-40B4-BE49-F238E27FC236}">
                <a16:creationId xmlns:a16="http://schemas.microsoft.com/office/drawing/2014/main" id="{53281F7B-793D-4CDE-9961-E32E6FF4EF93}"/>
              </a:ext>
            </a:extLst>
          </p:cNvPr>
          <p:cNvSpPr>
            <a:spLocks noGrp="1"/>
          </p:cNvSpPr>
          <p:nvPr>
            <p:ph type="body" sz="quarter" idx="12"/>
          </p:nvPr>
        </p:nvSpPr>
        <p:spPr>
          <a:xfrm>
            <a:off x="0" y="4635305"/>
            <a:ext cx="9144000" cy="1189740"/>
          </a:xfrm>
        </p:spPr>
        <p:txBody>
          <a:bodyPr/>
          <a:lstStyle/>
          <a:p>
            <a:r>
              <a:rPr lang="en-GB" sz="3300" dirty="0" err="1">
                <a:effectLst/>
              </a:rPr>
              <a:t>Ari`precbeuin</a:t>
            </a:r>
            <a:r>
              <a:rPr lang="en-GB" sz="3300" dirty="0">
                <a:effectLst/>
              </a:rPr>
              <a:t> `</a:t>
            </a:r>
            <a:r>
              <a:rPr lang="en-GB" sz="3300" dirty="0" err="1">
                <a:effectLst/>
              </a:rPr>
              <a:t>e`hryi</a:t>
            </a:r>
            <a:r>
              <a:rPr lang="en-GB" sz="3300" dirty="0">
                <a:effectLst/>
              </a:rPr>
              <a:t> `</a:t>
            </a:r>
            <a:r>
              <a:rPr lang="en-GB" sz="3300" dirty="0" err="1">
                <a:effectLst/>
              </a:rPr>
              <a:t>ejwn</a:t>
            </a:r>
            <a:r>
              <a:rPr lang="en-GB" sz="3300" dirty="0">
                <a:effectLst/>
              </a:rPr>
              <a:t>@ `w ten[</a:t>
            </a:r>
            <a:r>
              <a:rPr lang="en-GB" sz="3300" dirty="0" err="1">
                <a:effectLst/>
              </a:rPr>
              <a:t>oic</a:t>
            </a:r>
            <a:r>
              <a:rPr lang="en-GB" sz="3300" dirty="0">
                <a:effectLst/>
              </a:rPr>
              <a:t> `</a:t>
            </a:r>
            <a:r>
              <a:rPr lang="en-GB" sz="3300" dirty="0" err="1">
                <a:effectLst/>
              </a:rPr>
              <a:t>nnyb</a:t>
            </a:r>
            <a:r>
              <a:rPr lang="en-GB" sz="3300" dirty="0">
                <a:effectLst/>
              </a:rPr>
              <a:t> </a:t>
            </a:r>
            <a:r>
              <a:rPr lang="en-GB" sz="3300" dirty="0" err="1">
                <a:effectLst/>
              </a:rPr>
              <a:t>tyren</a:t>
            </a:r>
            <a:r>
              <a:rPr lang="en-GB" sz="3300" dirty="0">
                <a:effectLst/>
              </a:rPr>
              <a:t> };</a:t>
            </a:r>
            <a:r>
              <a:rPr lang="en-GB" sz="3300" dirty="0" err="1">
                <a:effectLst/>
              </a:rPr>
              <a:t>e`otokoc</a:t>
            </a:r>
            <a:r>
              <a:rPr lang="en-GB" sz="3300" dirty="0">
                <a:effectLst/>
              </a:rPr>
              <a:t>@ Maria `:</a:t>
            </a:r>
            <a:r>
              <a:rPr lang="en-GB" sz="3300" dirty="0" err="1">
                <a:effectLst/>
              </a:rPr>
              <a:t>mau</a:t>
            </a:r>
            <a:r>
              <a:rPr lang="en-GB" sz="3300" dirty="0">
                <a:effectLst/>
              </a:rPr>
              <a:t> `</a:t>
            </a:r>
            <a:r>
              <a:rPr lang="en-GB" sz="3300" dirty="0" err="1">
                <a:effectLst/>
              </a:rPr>
              <a:t>mPencwtyr</a:t>
            </a:r>
            <a:r>
              <a:rPr lang="en-GB" sz="3300" dirty="0">
                <a:effectLst/>
              </a:rPr>
              <a:t>@ `</a:t>
            </a:r>
            <a:r>
              <a:rPr lang="en-GB" sz="3300" dirty="0" err="1">
                <a:effectLst/>
              </a:rPr>
              <a:t>ntef,a</a:t>
            </a:r>
            <a:r>
              <a:rPr lang="en-GB" sz="3300" dirty="0">
                <a:effectLst/>
              </a:rPr>
              <a:t> </a:t>
            </a:r>
            <a:r>
              <a:rPr lang="en-GB" sz="3300" dirty="0" err="1">
                <a:effectLst/>
              </a:rPr>
              <a:t>nennobi</a:t>
            </a:r>
            <a:r>
              <a:rPr lang="en-GB" sz="3300" dirty="0">
                <a:effectLst/>
              </a:rPr>
              <a:t> nan `</a:t>
            </a:r>
            <a:r>
              <a:rPr lang="en-GB" sz="3300" dirty="0" err="1">
                <a:effectLst/>
              </a:rPr>
              <a:t>ebol</a:t>
            </a:r>
            <a:r>
              <a:rPr lang="en-GB" sz="3300" dirty="0">
                <a:effectLst/>
              </a:rPr>
              <a:t>.</a:t>
            </a:r>
          </a:p>
        </p:txBody>
      </p:sp>
    </p:spTree>
    <p:extLst>
      <p:ext uri="{BB962C8B-B14F-4D97-AF65-F5344CB8AC3E}">
        <p14:creationId xmlns:p14="http://schemas.microsoft.com/office/powerpoint/2010/main" val="55566690"/>
      </p:ext>
    </p:extLst>
  </p:cSld>
  <p:clrMapOvr>
    <a:masterClrMapping/>
  </p:clrMapOvr>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D0B6B77-F9C2-4F93-82D1-DCDAE620ACAD}"/>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75737C01-3677-46E8-A42E-DE5BC7DC911D}"/>
              </a:ext>
            </a:extLst>
          </p:cNvPr>
          <p:cNvSpPr>
            <a:spLocks noGrp="1"/>
          </p:cNvSpPr>
          <p:nvPr>
            <p:ph type="body" sz="quarter" idx="10"/>
          </p:nvPr>
        </p:nvSpPr>
        <p:spPr/>
        <p:txBody>
          <a:bodyPr/>
          <a:lstStyle/>
          <a:p>
            <a:r>
              <a:rPr lang="ar-EG" sz="3600" dirty="0"/>
              <a:t>آري إبريس فيفين إىَ إهرى إيجون: أوني أرشي أنجيلوس إثؤواب: ميخائيل نيم غابرييل: إنتيف كانين نوڤى نان ايڤول.</a:t>
            </a:r>
          </a:p>
        </p:txBody>
      </p:sp>
      <p:sp>
        <p:nvSpPr>
          <p:cNvPr id="4" name="Text Placeholder 3">
            <a:extLst>
              <a:ext uri="{FF2B5EF4-FFF2-40B4-BE49-F238E27FC236}">
                <a16:creationId xmlns:a16="http://schemas.microsoft.com/office/drawing/2014/main" id="{2A61CC74-078B-4C94-959E-ED1540443784}"/>
              </a:ext>
            </a:extLst>
          </p:cNvPr>
          <p:cNvSpPr>
            <a:spLocks noGrp="1"/>
          </p:cNvSpPr>
          <p:nvPr>
            <p:ph type="body" sz="quarter" idx="11"/>
          </p:nvPr>
        </p:nvSpPr>
        <p:spPr/>
        <p:txBody>
          <a:bodyPr/>
          <a:lstStyle/>
          <a:p>
            <a:r>
              <a:rPr lang="ar-EG" sz="3200" dirty="0"/>
              <a:t>إشفعا فينا، يا رئيسي الملائكة الطاهرين، ميخائيل وغبريال، ليغفر لنا خطايانا.</a:t>
            </a:r>
          </a:p>
        </p:txBody>
      </p:sp>
      <p:sp>
        <p:nvSpPr>
          <p:cNvPr id="5" name="Text Placeholder 4">
            <a:extLst>
              <a:ext uri="{FF2B5EF4-FFF2-40B4-BE49-F238E27FC236}">
                <a16:creationId xmlns:a16="http://schemas.microsoft.com/office/drawing/2014/main" id="{415816DE-BA5E-4264-B0AD-F8DF0E89F3A9}"/>
              </a:ext>
            </a:extLst>
          </p:cNvPr>
          <p:cNvSpPr>
            <a:spLocks noGrp="1"/>
          </p:cNvSpPr>
          <p:nvPr>
            <p:ph type="body" sz="quarter" idx="12"/>
          </p:nvPr>
        </p:nvSpPr>
        <p:spPr/>
        <p:txBody>
          <a:bodyPr anchor="ctr"/>
          <a:lstStyle/>
          <a:p>
            <a:r>
              <a:rPr lang="en-US" sz="3400" b="0" i="0" u="none" strike="noStrike" dirty="0">
                <a:effectLst/>
                <a:latin typeface="CS New Athanasius" pitchFamily="34" charset="0"/>
              </a:rPr>
              <a:t>`</a:t>
            </a:r>
            <a:r>
              <a:rPr lang="en-US" sz="3400" b="0" i="0" u="none" strike="noStrike" dirty="0" err="1">
                <a:effectLst/>
                <a:latin typeface="CS New Athanasius" pitchFamily="34" charset="0"/>
              </a:rPr>
              <a:t>Ari`precbeuin</a:t>
            </a:r>
            <a:r>
              <a:rPr lang="en-US" sz="3400" b="0" i="0" u="none" strike="noStrike" dirty="0">
                <a:effectLst/>
                <a:latin typeface="CS New Athanasius" pitchFamily="34" charset="0"/>
              </a:rPr>
              <a:t> `</a:t>
            </a:r>
            <a:r>
              <a:rPr lang="en-US" sz="3400" b="0" i="0" u="none" strike="noStrike" dirty="0" err="1">
                <a:effectLst/>
                <a:latin typeface="CS New Athanasius" pitchFamily="34" charset="0"/>
              </a:rPr>
              <a:t>e`hryi</a:t>
            </a:r>
            <a:r>
              <a:rPr lang="en-US" sz="3400" b="0" i="0" u="none" strike="noStrike" dirty="0">
                <a:effectLst/>
                <a:latin typeface="CS New Athanasius" pitchFamily="34" charset="0"/>
              </a:rPr>
              <a:t> `</a:t>
            </a:r>
            <a:r>
              <a:rPr lang="en-US" sz="3400" b="0" i="0" u="none" strike="noStrike" dirty="0" err="1">
                <a:effectLst/>
                <a:latin typeface="CS New Athanasius" pitchFamily="34" charset="0"/>
              </a:rPr>
              <a:t>ejwn</a:t>
            </a:r>
            <a:r>
              <a:rPr lang="en-US" sz="3400" b="0" i="0" u="none" strike="noStrike" dirty="0">
                <a:effectLst/>
                <a:latin typeface="CS New Athanasius" pitchFamily="34" charset="0"/>
              </a:rPr>
              <a:t>@ `w </a:t>
            </a:r>
            <a:r>
              <a:rPr lang="en-US" sz="3400" b="0" i="0" u="none" strike="noStrike" dirty="0" err="1">
                <a:effectLst/>
                <a:latin typeface="CS New Athanasius" pitchFamily="34" charset="0"/>
              </a:rPr>
              <a:t>niar,yaggeloc</a:t>
            </a:r>
            <a:r>
              <a:rPr lang="en-US" sz="3400" b="0" i="0" u="none" strike="noStrike" dirty="0">
                <a:effectLst/>
                <a:latin typeface="CS New Athanasius" pitchFamily="34" charset="0"/>
              </a:rPr>
              <a:t> </a:t>
            </a:r>
            <a:r>
              <a:rPr lang="en-US" sz="3400" b="0" i="0" u="none" strike="noStrike" dirty="0" err="1">
                <a:effectLst/>
                <a:latin typeface="CS New Athanasius" pitchFamily="34" charset="0"/>
              </a:rPr>
              <a:t>e;ouab</a:t>
            </a:r>
            <a:r>
              <a:rPr lang="en-US" sz="3400" b="0" i="0" u="none" strike="noStrike" dirty="0">
                <a:effectLst/>
                <a:latin typeface="CS New Athanasius" pitchFamily="34" charset="0"/>
              </a:rPr>
              <a:t>@ </a:t>
            </a:r>
            <a:r>
              <a:rPr lang="en-US" sz="3400" b="0" i="0" u="none" strike="noStrike" dirty="0" err="1">
                <a:effectLst/>
                <a:latin typeface="CS New Athanasius" pitchFamily="34" charset="0"/>
              </a:rPr>
              <a:t>Mi,ayl</a:t>
            </a:r>
            <a:r>
              <a:rPr lang="en-US" sz="3400" b="0" i="0" u="none" strike="noStrike" dirty="0">
                <a:effectLst/>
                <a:latin typeface="CS New Athanasius" pitchFamily="34" charset="0"/>
              </a:rPr>
              <a:t> </a:t>
            </a:r>
            <a:r>
              <a:rPr lang="en-US" sz="3400" b="0" i="0" u="none" strike="noStrike" dirty="0" err="1">
                <a:effectLst/>
                <a:latin typeface="CS New Athanasius" pitchFamily="34" charset="0"/>
              </a:rPr>
              <a:t>nem</a:t>
            </a:r>
            <a:r>
              <a:rPr lang="en-US" sz="3400" b="0" i="0" u="none" strike="noStrike" dirty="0">
                <a:effectLst/>
                <a:latin typeface="CS New Athanasius" pitchFamily="34" charset="0"/>
              </a:rPr>
              <a:t> </a:t>
            </a:r>
            <a:r>
              <a:rPr lang="en-US" sz="3400" b="0" i="0" u="none" strike="noStrike" dirty="0" err="1">
                <a:effectLst/>
                <a:latin typeface="CS New Athanasius" pitchFamily="34" charset="0"/>
              </a:rPr>
              <a:t>Gabriyl</a:t>
            </a:r>
            <a:r>
              <a:rPr lang="en-US" sz="3400" b="0" i="0" u="none" strike="noStrike" dirty="0">
                <a:effectLst/>
                <a:latin typeface="CS New Athanasius" pitchFamily="34" charset="0"/>
              </a:rPr>
              <a:t>@ `</a:t>
            </a:r>
            <a:r>
              <a:rPr lang="en-US" sz="3400" b="0" i="0" u="none" strike="noStrike" dirty="0" err="1">
                <a:effectLst/>
                <a:latin typeface="CS New Athanasius" pitchFamily="34" charset="0"/>
              </a:rPr>
              <a:t>ntef,a</a:t>
            </a:r>
            <a:r>
              <a:rPr lang="en-US" sz="3400" b="0" i="0" u="none" strike="noStrike" dirty="0">
                <a:effectLst/>
                <a:latin typeface="CS New Athanasius" pitchFamily="34" charset="0"/>
              </a:rPr>
              <a:t> </a:t>
            </a:r>
            <a:r>
              <a:rPr lang="en-US" sz="3400" b="0" i="0" u="none" strike="noStrike" dirty="0" err="1">
                <a:effectLst/>
                <a:latin typeface="CS New Athanasius" pitchFamily="34" charset="0"/>
              </a:rPr>
              <a:t>nennobi</a:t>
            </a:r>
            <a:r>
              <a:rPr lang="en-US" sz="3400" b="0" i="0" u="none" strike="noStrike" dirty="0">
                <a:effectLst/>
                <a:latin typeface="CS New Athanasius" pitchFamily="34" charset="0"/>
              </a:rPr>
              <a:t> nan `</a:t>
            </a:r>
            <a:r>
              <a:rPr lang="en-US" sz="3400" b="0" i="0" u="none" strike="noStrike" dirty="0" err="1">
                <a:effectLst/>
                <a:latin typeface="CS New Athanasius" pitchFamily="34" charset="0"/>
              </a:rPr>
              <a:t>ebol</a:t>
            </a:r>
            <a:r>
              <a:rPr lang="en-US" sz="3400" b="0" i="0" u="none" strike="noStrike" dirty="0">
                <a:effectLst/>
                <a:latin typeface="CS New Athanasius" pitchFamily="34" charset="0"/>
              </a:rPr>
              <a:t>.</a:t>
            </a:r>
            <a:endParaRPr lang="en-GB" sz="3400" dirty="0"/>
          </a:p>
        </p:txBody>
      </p:sp>
    </p:spTree>
    <p:extLst>
      <p:ext uri="{BB962C8B-B14F-4D97-AF65-F5344CB8AC3E}">
        <p14:creationId xmlns:p14="http://schemas.microsoft.com/office/powerpoint/2010/main" val="3347404008"/>
      </p:ext>
    </p:extLst>
  </p:cSld>
  <p:clrMapOvr>
    <a:masterClrMapping/>
  </p:clrMapOvr>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9DED8EB-0D56-45CE-B3B1-2AA89DD0BCEE}"/>
              </a:ext>
            </a:extLst>
          </p:cNvPr>
          <p:cNvSpPr>
            <a:spLocks noGrp="1"/>
          </p:cNvSpPr>
          <p:nvPr>
            <p:ph type="title"/>
          </p:nvPr>
        </p:nvSpPr>
        <p:spPr/>
        <p:txBody>
          <a:bodyPr/>
          <a:lstStyle/>
          <a:p>
            <a:endParaRPr lang="en-GB"/>
          </a:p>
        </p:txBody>
      </p:sp>
      <p:sp>
        <p:nvSpPr>
          <p:cNvPr id="4" name="Text Placeholder 3"/>
          <p:cNvSpPr>
            <a:spLocks noGrp="1"/>
          </p:cNvSpPr>
          <p:nvPr>
            <p:ph type="body" sz="quarter" idx="10"/>
          </p:nvPr>
        </p:nvSpPr>
        <p:spPr/>
        <p:txBody>
          <a:bodyPr anchor="ctr"/>
          <a:lstStyle/>
          <a:p>
            <a:pPr>
              <a:spcBef>
                <a:spcPts val="0"/>
              </a:spcBef>
            </a:pPr>
            <a:r>
              <a:rPr lang="ar-SA" sz="3600" b="1" dirty="0">
                <a:cs typeface="+mj-cs"/>
              </a:rPr>
              <a:t>أري إبريسفيفين... :</a:t>
            </a:r>
            <a:r>
              <a:rPr lang="ar-EG" sz="3600" b="1" dirty="0">
                <a:cs typeface="+mj-cs"/>
              </a:rPr>
              <a:t> </a:t>
            </a:r>
            <a:r>
              <a:rPr lang="ar-SA" sz="3600" b="1" dirty="0">
                <a:cs typeface="+mj-cs"/>
              </a:rPr>
              <a:t>أو ني أرشي أنجيلوس إثؤو</a:t>
            </a:r>
            <a:r>
              <a:rPr lang="ar-EG" sz="3600" b="1" dirty="0">
                <a:cs typeface="+mj-cs"/>
              </a:rPr>
              <a:t>َّ</a:t>
            </a:r>
            <a:r>
              <a:rPr lang="ar-SA" sz="3600" b="1" dirty="0">
                <a:cs typeface="+mj-cs"/>
              </a:rPr>
              <a:t>اب : </a:t>
            </a:r>
            <a:endParaRPr lang="en-US" sz="3600" b="1" dirty="0">
              <a:cs typeface="+mj-cs"/>
            </a:endParaRPr>
          </a:p>
          <a:p>
            <a:pPr>
              <a:spcBef>
                <a:spcPts val="0"/>
              </a:spcBef>
            </a:pPr>
            <a:r>
              <a:rPr lang="ar-SA" sz="3600" b="1" dirty="0">
                <a:cs typeface="+mj-cs"/>
              </a:rPr>
              <a:t>رافائيل نيم سورييل</a:t>
            </a:r>
            <a:r>
              <a:rPr lang="ar-EG" sz="3600" b="1" dirty="0">
                <a:cs typeface="+mj-cs"/>
              </a:rPr>
              <a:t> :</a:t>
            </a:r>
            <a:r>
              <a:rPr lang="ar-SA" sz="3600" b="1" dirty="0">
                <a:cs typeface="+mj-cs"/>
              </a:rPr>
              <a:t> إنتيف... </a:t>
            </a:r>
            <a:endParaRPr lang="en-US" sz="3600" b="1" dirty="0">
              <a:cs typeface="+mj-cs"/>
            </a:endParaRPr>
          </a:p>
        </p:txBody>
      </p:sp>
      <p:sp>
        <p:nvSpPr>
          <p:cNvPr id="5" name="Text Placeholder 4"/>
          <p:cNvSpPr>
            <a:spLocks noGrp="1"/>
          </p:cNvSpPr>
          <p:nvPr>
            <p:ph type="body" sz="quarter" idx="11"/>
          </p:nvPr>
        </p:nvSpPr>
        <p:spPr/>
        <p:txBody>
          <a:bodyPr anchor="t"/>
          <a:lstStyle/>
          <a:p>
            <a:r>
              <a:rPr lang="ar-SA" sz="3600" b="1" dirty="0">
                <a:cs typeface="+mj-cs"/>
              </a:rPr>
              <a:t>اشفعا... </a:t>
            </a:r>
            <a:r>
              <a:rPr lang="ar-EG" sz="3600" b="1" dirty="0">
                <a:cs typeface="+mj-cs"/>
              </a:rPr>
              <a:t>:</a:t>
            </a:r>
            <a:r>
              <a:rPr lang="ar-SA" sz="3600" b="1" dirty="0">
                <a:cs typeface="+mj-cs"/>
              </a:rPr>
              <a:t> يا رئيسي الملائكة</a:t>
            </a:r>
            <a:r>
              <a:rPr lang="ar-EG" sz="3600" b="1" dirty="0">
                <a:cs typeface="+mj-cs"/>
              </a:rPr>
              <a:t> </a:t>
            </a:r>
            <a:r>
              <a:rPr lang="ar-SA" sz="3600" b="1" dirty="0">
                <a:cs typeface="+mj-cs"/>
              </a:rPr>
              <a:t>الطاهر</a:t>
            </a:r>
            <a:r>
              <a:rPr lang="ar-EG" sz="3600" b="1" dirty="0">
                <a:cs typeface="+mj-cs"/>
              </a:rPr>
              <a:t>ي</a:t>
            </a:r>
            <a:r>
              <a:rPr lang="ar-SA" sz="3600" b="1" dirty="0">
                <a:cs typeface="+mj-cs"/>
              </a:rPr>
              <a:t>ن </a:t>
            </a:r>
            <a:r>
              <a:rPr lang="ar-EG" sz="3600" b="1" dirty="0">
                <a:cs typeface="+mj-cs"/>
              </a:rPr>
              <a:t>:</a:t>
            </a:r>
            <a:r>
              <a:rPr lang="ar-SA" sz="3600" b="1" dirty="0">
                <a:cs typeface="+mj-cs"/>
              </a:rPr>
              <a:t> رافائيل وسوريال : ليغفر...</a:t>
            </a:r>
            <a:endParaRPr lang="en-US" sz="3600" b="1" dirty="0">
              <a:cs typeface="+mj-cs"/>
            </a:endParaRPr>
          </a:p>
        </p:txBody>
      </p:sp>
      <p:sp>
        <p:nvSpPr>
          <p:cNvPr id="6" name="Text Placeholder 5"/>
          <p:cNvSpPr>
            <a:spLocks noGrp="1"/>
          </p:cNvSpPr>
          <p:nvPr>
            <p:ph type="body" sz="quarter" idx="12"/>
          </p:nvPr>
        </p:nvSpPr>
        <p:spPr/>
        <p:txBody>
          <a:bodyPr anchor="t"/>
          <a:lstStyle/>
          <a:p>
            <a:pPr lvl="0">
              <a:spcBef>
                <a:spcPts val="0"/>
              </a:spcBef>
            </a:pPr>
            <a:r>
              <a:rPr lang="en-US" sz="3600" b="0" i="0" u="none" strike="noStrike" dirty="0">
                <a:effectLst/>
                <a:latin typeface="CS New Athanasius" pitchFamily="34" charset="0"/>
              </a:rPr>
              <a:t>`A=r=</a:t>
            </a:r>
            <a:r>
              <a:rPr lang="en-US" sz="3600" b="0" i="0" u="none" strike="noStrike" dirty="0" err="1">
                <a:effectLst/>
                <a:latin typeface="CS New Athanasius" pitchFamily="34" charset="0"/>
              </a:rPr>
              <a:t>i</a:t>
            </a:r>
            <a:r>
              <a:rPr lang="en-US" sz="3600" b="0" i="0" u="none" strike="noStrike" dirty="0">
                <a:effectLst/>
                <a:latin typeface="CS New Athanasius" pitchFamily="34" charset="0"/>
              </a:rPr>
              <a:t>=p @ w </a:t>
            </a:r>
            <a:r>
              <a:rPr lang="en-US" sz="3600" b="0" i="0" u="none" strike="noStrike" dirty="0" err="1">
                <a:effectLst/>
                <a:latin typeface="CS New Athanasius" pitchFamily="34" charset="0"/>
              </a:rPr>
              <a:t>niar,yaggeloc</a:t>
            </a:r>
            <a:r>
              <a:rPr lang="en-US" sz="3600" b="0" i="0" u="none" strike="noStrike" dirty="0">
                <a:effectLst/>
                <a:latin typeface="CS New Athanasius" pitchFamily="34" charset="0"/>
              </a:rPr>
              <a:t> </a:t>
            </a:r>
            <a:r>
              <a:rPr lang="en-US" sz="3600" b="0" i="0" u="none" strike="noStrike" dirty="0" err="1">
                <a:effectLst/>
                <a:latin typeface="CS New Athanasius" pitchFamily="34" charset="0"/>
              </a:rPr>
              <a:t>e;ouab</a:t>
            </a:r>
            <a:r>
              <a:rPr lang="en-US" sz="3600" b="0" i="0" u="none" strike="noStrike" dirty="0">
                <a:effectLst/>
                <a:latin typeface="CS New Athanasius" pitchFamily="34" charset="0"/>
              </a:rPr>
              <a:t>@</a:t>
            </a:r>
          </a:p>
          <a:p>
            <a:pPr lvl="0">
              <a:spcBef>
                <a:spcPts val="0"/>
              </a:spcBef>
            </a:pPr>
            <a:r>
              <a:rPr lang="en-US" sz="3600" b="0" i="0" u="none" strike="noStrike" dirty="0">
                <a:effectLst/>
                <a:latin typeface="CS New Athanasius" pitchFamily="34" charset="0"/>
              </a:rPr>
              <a:t> </a:t>
            </a:r>
            <a:r>
              <a:rPr lang="en-US" sz="3600" b="0" i="0" u="none" strike="noStrike" dirty="0" err="1">
                <a:effectLst/>
                <a:latin typeface="CS New Athanasius" pitchFamily="34" charset="0"/>
              </a:rPr>
              <a:t>Ravayl</a:t>
            </a:r>
            <a:r>
              <a:rPr lang="en-US" sz="3600" b="0" i="0" u="none" strike="noStrike" dirty="0">
                <a:effectLst/>
                <a:latin typeface="CS New Athanasius" pitchFamily="34" charset="0"/>
              </a:rPr>
              <a:t> </a:t>
            </a:r>
            <a:r>
              <a:rPr lang="en-US" sz="3600" b="0" i="0" u="none" strike="noStrike" dirty="0" err="1">
                <a:effectLst/>
                <a:latin typeface="CS New Athanasius" pitchFamily="34" charset="0"/>
              </a:rPr>
              <a:t>nem</a:t>
            </a:r>
            <a:r>
              <a:rPr lang="en-US" sz="3600" b="0" i="0" u="none" strike="noStrike" dirty="0">
                <a:effectLst/>
                <a:latin typeface="CS New Athanasius" pitchFamily="34" charset="0"/>
              </a:rPr>
              <a:t> </a:t>
            </a:r>
            <a:r>
              <a:rPr lang="en-US" sz="3600" b="0" i="0" u="none" strike="noStrike" dirty="0" err="1">
                <a:effectLst/>
                <a:latin typeface="CS New Athanasius" pitchFamily="34" charset="0"/>
              </a:rPr>
              <a:t>Couriyl</a:t>
            </a:r>
            <a:r>
              <a:rPr lang="en-US" sz="3600" b="0" i="0" u="none" strike="noStrike" dirty="0">
                <a:effectLst/>
                <a:latin typeface="CS New Athanasius" pitchFamily="34" charset="0"/>
              </a:rPr>
              <a:t>@ `</a:t>
            </a:r>
            <a:r>
              <a:rPr lang="en-US" sz="3600" b="0" i="0" u="none" strike="noStrike" dirty="0" err="1">
                <a:effectLst/>
                <a:latin typeface="CS New Athanasius" pitchFamily="34" charset="0"/>
              </a:rPr>
              <a:t>ntef,a</a:t>
            </a:r>
            <a:r>
              <a:rPr lang="en-US" sz="3600" b="0" i="0" u="none" strike="noStrike" dirty="0">
                <a:effectLst/>
                <a:latin typeface="CS New Athanasius" pitchFamily="34" charset="0"/>
              </a:rPr>
              <a:t> </a:t>
            </a:r>
            <a:r>
              <a:rPr lang="en-US" sz="3600" b="0" i="0" u="none" strike="noStrike" dirty="0" err="1">
                <a:effectLst/>
                <a:latin typeface="CS New Athanasius" pitchFamily="34" charset="0"/>
              </a:rPr>
              <a:t>nennobi</a:t>
            </a:r>
            <a:r>
              <a:rPr lang="en-US" sz="3600" b="0" i="0" u="none" strike="noStrike" dirty="0">
                <a:effectLst/>
                <a:latin typeface="CS New Athanasius" pitchFamily="34" charset="0"/>
              </a:rPr>
              <a:t> nan `</a:t>
            </a:r>
            <a:r>
              <a:rPr lang="en-US" sz="3600" b="0" i="0" u="none" strike="noStrike" dirty="0" err="1">
                <a:effectLst/>
                <a:latin typeface="CS New Athanasius" pitchFamily="34" charset="0"/>
              </a:rPr>
              <a:t>ebol</a:t>
            </a:r>
            <a:r>
              <a:rPr lang="en-US" sz="3600" b="0" i="0" u="none" strike="noStrike" dirty="0">
                <a:effectLst/>
                <a:latin typeface="CS New Athanasius" pitchFamily="34" charset="0"/>
              </a:rPr>
              <a:t>.</a:t>
            </a:r>
            <a:endParaRPr lang="ar-EG" sz="4800" dirty="0"/>
          </a:p>
        </p:txBody>
      </p:sp>
    </p:spTree>
    <p:extLst>
      <p:ext uri="{BB962C8B-B14F-4D97-AF65-F5344CB8AC3E}">
        <p14:creationId xmlns:p14="http://schemas.microsoft.com/office/powerpoint/2010/main" val="226582982"/>
      </p:ext>
    </p:extLst>
  </p:cSld>
  <p:clrMapOvr>
    <a:masterClrMapping/>
  </p:clrMapOvr>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87D6857-27F7-4D57-AB66-65B76E7F249C}"/>
              </a:ext>
            </a:extLst>
          </p:cNvPr>
          <p:cNvSpPr>
            <a:spLocks noGrp="1"/>
          </p:cNvSpPr>
          <p:nvPr>
            <p:ph type="title"/>
          </p:nvPr>
        </p:nvSpPr>
        <p:spPr/>
        <p:txBody>
          <a:bodyPr/>
          <a:lstStyle/>
          <a:p>
            <a:endParaRPr lang="en-GB"/>
          </a:p>
        </p:txBody>
      </p:sp>
      <p:sp>
        <p:nvSpPr>
          <p:cNvPr id="4" name="Text Placeholder 3"/>
          <p:cNvSpPr>
            <a:spLocks noGrp="1"/>
          </p:cNvSpPr>
          <p:nvPr>
            <p:ph type="body" sz="quarter" idx="10"/>
          </p:nvPr>
        </p:nvSpPr>
        <p:spPr/>
        <p:txBody>
          <a:bodyPr anchor="ctr"/>
          <a:lstStyle/>
          <a:p>
            <a:r>
              <a:rPr lang="ar-SA" b="1" dirty="0">
                <a:cs typeface="+mj-cs"/>
              </a:rPr>
              <a:t>أري </a:t>
            </a:r>
            <a:r>
              <a:rPr lang="ar-SA" b="1" dirty="0" err="1">
                <a:cs typeface="+mj-cs"/>
              </a:rPr>
              <a:t>إبريسفيفين</a:t>
            </a:r>
            <a:r>
              <a:rPr lang="ar-SA" b="1" dirty="0">
                <a:cs typeface="+mj-cs"/>
              </a:rPr>
              <a:t>... : أو </a:t>
            </a:r>
            <a:r>
              <a:rPr lang="ar-SA" b="1" dirty="0" err="1">
                <a:cs typeface="+mj-cs"/>
              </a:rPr>
              <a:t>ني</a:t>
            </a:r>
            <a:r>
              <a:rPr lang="ar-SA" b="1" dirty="0">
                <a:cs typeface="+mj-cs"/>
              </a:rPr>
              <a:t> أرشي </a:t>
            </a:r>
            <a:r>
              <a:rPr lang="ar-SA" b="1" dirty="0" err="1">
                <a:cs typeface="+mj-cs"/>
              </a:rPr>
              <a:t>أنجيلوس</a:t>
            </a:r>
            <a:r>
              <a:rPr lang="ar-SA" b="1" dirty="0">
                <a:cs typeface="+mj-cs"/>
              </a:rPr>
              <a:t> </a:t>
            </a:r>
            <a:r>
              <a:rPr lang="ar-SA" b="1" dirty="0" err="1">
                <a:cs typeface="+mj-cs"/>
              </a:rPr>
              <a:t>إثؤو</a:t>
            </a:r>
            <a:r>
              <a:rPr lang="ar-EG" b="1" dirty="0">
                <a:cs typeface="+mj-cs"/>
              </a:rPr>
              <a:t>َّ</a:t>
            </a:r>
            <a:r>
              <a:rPr lang="ar-SA" b="1" dirty="0">
                <a:cs typeface="+mj-cs"/>
              </a:rPr>
              <a:t>اب : سيداكييل ساراثييل نيم أنانييل </a:t>
            </a:r>
            <a:r>
              <a:rPr lang="ar-EG" b="1" dirty="0">
                <a:cs typeface="+mj-cs"/>
              </a:rPr>
              <a:t>:</a:t>
            </a:r>
            <a:r>
              <a:rPr lang="ar-SA" b="1" dirty="0">
                <a:cs typeface="+mj-cs"/>
              </a:rPr>
              <a:t> </a:t>
            </a:r>
            <a:r>
              <a:rPr lang="ar-SA" b="1" dirty="0" err="1">
                <a:cs typeface="+mj-cs"/>
              </a:rPr>
              <a:t>إنتيف</a:t>
            </a:r>
            <a:r>
              <a:rPr lang="ar-SA" b="1" dirty="0">
                <a:cs typeface="+mj-cs"/>
              </a:rPr>
              <a:t>...</a:t>
            </a:r>
            <a:endParaRPr lang="en-US" b="1" dirty="0">
              <a:cs typeface="+mj-cs"/>
            </a:endParaRPr>
          </a:p>
        </p:txBody>
      </p:sp>
      <p:sp>
        <p:nvSpPr>
          <p:cNvPr id="5" name="Text Placeholder 4"/>
          <p:cNvSpPr>
            <a:spLocks noGrp="1"/>
          </p:cNvSpPr>
          <p:nvPr>
            <p:ph type="body" sz="quarter" idx="11"/>
          </p:nvPr>
        </p:nvSpPr>
        <p:spPr/>
        <p:txBody>
          <a:bodyPr anchor="ctr"/>
          <a:lstStyle/>
          <a:p>
            <a:r>
              <a:rPr lang="ar-SA" sz="3600" b="1" dirty="0">
                <a:cs typeface="+mj-cs"/>
              </a:rPr>
              <a:t>اشفع</a:t>
            </a:r>
            <a:r>
              <a:rPr lang="ar-EG" sz="3600" b="1" dirty="0" err="1">
                <a:cs typeface="+mj-cs"/>
              </a:rPr>
              <a:t>وا</a:t>
            </a:r>
            <a:r>
              <a:rPr lang="ar-SA" sz="3600" b="1" dirty="0">
                <a:cs typeface="+mj-cs"/>
              </a:rPr>
              <a:t>... </a:t>
            </a:r>
            <a:r>
              <a:rPr lang="ar-EG" sz="3600" b="1" dirty="0">
                <a:cs typeface="+mj-cs"/>
              </a:rPr>
              <a:t>: </a:t>
            </a:r>
            <a:r>
              <a:rPr lang="ar-SA" sz="3600" b="1" dirty="0">
                <a:cs typeface="+mj-cs"/>
              </a:rPr>
              <a:t>يا رؤساء الملائكة الأطهار</a:t>
            </a:r>
            <a:r>
              <a:rPr lang="ar-EG" sz="3600" b="1" dirty="0">
                <a:cs typeface="+mj-cs"/>
              </a:rPr>
              <a:t> :</a:t>
            </a:r>
            <a:r>
              <a:rPr lang="ar-SA" sz="3600" b="1" dirty="0">
                <a:cs typeface="+mj-cs"/>
              </a:rPr>
              <a:t> </a:t>
            </a:r>
            <a:r>
              <a:rPr lang="ar-SA" sz="3600" b="1" dirty="0" err="1">
                <a:cs typeface="+mj-cs"/>
              </a:rPr>
              <a:t>سداكيال</a:t>
            </a:r>
            <a:r>
              <a:rPr lang="ar-SA" sz="3600" b="1" dirty="0">
                <a:cs typeface="+mj-cs"/>
              </a:rPr>
              <a:t> </a:t>
            </a:r>
            <a:r>
              <a:rPr lang="ar-EG" sz="3600" b="1" dirty="0">
                <a:cs typeface="+mj-cs"/>
              </a:rPr>
              <a:t>و</a:t>
            </a:r>
            <a:r>
              <a:rPr lang="ar-SA" sz="3600" b="1" dirty="0">
                <a:cs typeface="+mj-cs"/>
              </a:rPr>
              <a:t>سرا</a:t>
            </a:r>
            <a:r>
              <a:rPr lang="ar-EG" sz="3600" b="1" dirty="0">
                <a:cs typeface="+mj-cs"/>
              </a:rPr>
              <a:t>ث</a:t>
            </a:r>
            <a:r>
              <a:rPr lang="ar-SA" sz="3600" b="1" dirty="0" err="1">
                <a:cs typeface="+mj-cs"/>
              </a:rPr>
              <a:t>يال</a:t>
            </a:r>
            <a:r>
              <a:rPr lang="ar-SA" sz="3600" b="1" dirty="0">
                <a:cs typeface="+mj-cs"/>
              </a:rPr>
              <a:t> </a:t>
            </a:r>
            <a:r>
              <a:rPr lang="ar-EG" sz="3600" b="1" dirty="0">
                <a:cs typeface="+mj-cs"/>
              </a:rPr>
              <a:t>و</a:t>
            </a:r>
            <a:r>
              <a:rPr lang="ar-SA" sz="3600" b="1" dirty="0" err="1">
                <a:cs typeface="+mj-cs"/>
              </a:rPr>
              <a:t>أنانيال</a:t>
            </a:r>
            <a:r>
              <a:rPr lang="ar-EG" sz="3600" b="1" dirty="0">
                <a:cs typeface="+mj-cs"/>
              </a:rPr>
              <a:t> </a:t>
            </a:r>
            <a:r>
              <a:rPr lang="ar-SA" sz="3600" b="1" dirty="0">
                <a:cs typeface="+mj-cs"/>
              </a:rPr>
              <a:t>: ليغفر...</a:t>
            </a:r>
            <a:endParaRPr lang="en-US" sz="3600" b="1" dirty="0">
              <a:cs typeface="+mj-cs"/>
            </a:endParaRPr>
          </a:p>
        </p:txBody>
      </p:sp>
      <p:sp>
        <p:nvSpPr>
          <p:cNvPr id="6" name="Text Placeholder 5"/>
          <p:cNvSpPr>
            <a:spLocks noGrp="1"/>
          </p:cNvSpPr>
          <p:nvPr>
            <p:ph type="body" sz="quarter" idx="12"/>
          </p:nvPr>
        </p:nvSpPr>
        <p:spPr/>
        <p:txBody>
          <a:bodyPr anchor="ctr"/>
          <a:lstStyle/>
          <a:p>
            <a:pPr lvl="0">
              <a:spcBef>
                <a:spcPts val="0"/>
              </a:spcBef>
            </a:pPr>
            <a:r>
              <a:rPr lang="en-US" b="0" i="0" u="none" strike="noStrike" dirty="0">
                <a:effectLst/>
                <a:latin typeface="CS New Athanasius" pitchFamily="34" charset="0"/>
              </a:rPr>
              <a:t>`A=r=</a:t>
            </a:r>
            <a:r>
              <a:rPr lang="en-US" b="0" i="0" u="none" strike="noStrike" dirty="0" err="1">
                <a:effectLst/>
                <a:latin typeface="CS New Athanasius" pitchFamily="34" charset="0"/>
              </a:rPr>
              <a:t>i</a:t>
            </a:r>
            <a:r>
              <a:rPr lang="en-US" b="0" i="0" u="none" strike="noStrike" dirty="0">
                <a:effectLst/>
                <a:latin typeface="CS New Athanasius" pitchFamily="34" charset="0"/>
              </a:rPr>
              <a:t>=p @ `w </a:t>
            </a:r>
            <a:r>
              <a:rPr lang="en-US" b="0" i="0" u="none" strike="noStrike" dirty="0" err="1">
                <a:effectLst/>
                <a:latin typeface="CS New Athanasius" pitchFamily="34" charset="0"/>
              </a:rPr>
              <a:t>niar,yaggeloc</a:t>
            </a:r>
            <a:r>
              <a:rPr lang="en-US" b="0" i="0" u="none" strike="noStrike" dirty="0">
                <a:effectLst/>
                <a:latin typeface="CS New Athanasius" pitchFamily="34" charset="0"/>
              </a:rPr>
              <a:t> </a:t>
            </a:r>
            <a:r>
              <a:rPr lang="en-US" b="0" i="0" u="none" strike="noStrike" dirty="0" err="1">
                <a:effectLst/>
                <a:latin typeface="CS New Athanasius" pitchFamily="34" charset="0"/>
              </a:rPr>
              <a:t>e;ouab</a:t>
            </a:r>
            <a:r>
              <a:rPr lang="en-US" b="0" i="0" u="none" strike="noStrike" dirty="0">
                <a:effectLst/>
                <a:latin typeface="CS New Athanasius" pitchFamily="34" charset="0"/>
              </a:rPr>
              <a:t>@</a:t>
            </a:r>
          </a:p>
          <a:p>
            <a:pPr lvl="0">
              <a:spcBef>
                <a:spcPts val="0"/>
              </a:spcBef>
            </a:pPr>
            <a:r>
              <a:rPr lang="en-US" b="0" i="0" u="none" strike="noStrike" dirty="0">
                <a:effectLst/>
                <a:latin typeface="CS New Athanasius" pitchFamily="34" charset="0"/>
              </a:rPr>
              <a:t> </a:t>
            </a:r>
            <a:r>
              <a:rPr lang="en-US" b="0" i="0" u="none" strike="noStrike" dirty="0" err="1">
                <a:effectLst/>
                <a:latin typeface="CS New Athanasius" pitchFamily="34" charset="0"/>
              </a:rPr>
              <a:t>Cedakiyl</a:t>
            </a:r>
            <a:r>
              <a:rPr lang="en-US" b="0" i="0" u="none" strike="noStrike" dirty="0">
                <a:effectLst/>
                <a:latin typeface="CS New Athanasius" pitchFamily="34" charset="0"/>
              </a:rPr>
              <a:t> </a:t>
            </a:r>
            <a:r>
              <a:rPr lang="en-US" b="0" i="0" u="none" strike="noStrike" dirty="0" err="1">
                <a:effectLst/>
                <a:latin typeface="CS New Athanasius" pitchFamily="34" charset="0"/>
              </a:rPr>
              <a:t>Cara;iyl</a:t>
            </a:r>
            <a:r>
              <a:rPr lang="en-US" b="0" i="0" u="none" strike="noStrike" dirty="0">
                <a:effectLst/>
                <a:latin typeface="CS New Athanasius" pitchFamily="34" charset="0"/>
              </a:rPr>
              <a:t> </a:t>
            </a:r>
            <a:r>
              <a:rPr lang="en-US" b="0" i="0" u="none" strike="noStrike" dirty="0" err="1">
                <a:effectLst/>
                <a:latin typeface="CS New Athanasius" pitchFamily="34" charset="0"/>
              </a:rPr>
              <a:t>nem</a:t>
            </a:r>
            <a:r>
              <a:rPr lang="en-US" b="0" i="0" u="none" strike="noStrike" dirty="0">
                <a:effectLst/>
                <a:latin typeface="CS New Athanasius" pitchFamily="34" charset="0"/>
              </a:rPr>
              <a:t> `</a:t>
            </a:r>
            <a:r>
              <a:rPr lang="en-US" b="0" i="0" u="none" strike="noStrike" dirty="0" err="1">
                <a:effectLst/>
                <a:latin typeface="CS New Athanasius" pitchFamily="34" charset="0"/>
              </a:rPr>
              <a:t>Ananiyl</a:t>
            </a:r>
            <a:r>
              <a:rPr lang="en-US" dirty="0"/>
              <a:t>@ `=n=t=e=f</a:t>
            </a:r>
            <a:endParaRPr lang="en-US" dirty="0">
              <a:latin typeface="Avva_Shenouda" pitchFamily="34" charset="2"/>
              <a:cs typeface="Arial" pitchFamily="34" charset="0"/>
            </a:endParaRPr>
          </a:p>
        </p:txBody>
      </p:sp>
    </p:spTree>
    <p:extLst>
      <p:ext uri="{BB962C8B-B14F-4D97-AF65-F5344CB8AC3E}">
        <p14:creationId xmlns:p14="http://schemas.microsoft.com/office/powerpoint/2010/main" val="1201480358"/>
      </p:ext>
    </p:extLst>
  </p:cSld>
  <p:clrMapOvr>
    <a:masterClrMapping/>
  </p:clrMapOvr>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9ECBFB4-2B66-40EE-923E-CCFE7463BC94}"/>
              </a:ext>
            </a:extLst>
          </p:cNvPr>
          <p:cNvSpPr>
            <a:spLocks noGrp="1"/>
          </p:cNvSpPr>
          <p:nvPr>
            <p:ph type="title"/>
          </p:nvPr>
        </p:nvSpPr>
        <p:spPr/>
        <p:txBody>
          <a:bodyPr/>
          <a:lstStyle/>
          <a:p>
            <a:endParaRPr lang="en-GB"/>
          </a:p>
        </p:txBody>
      </p:sp>
      <p:sp>
        <p:nvSpPr>
          <p:cNvPr id="4" name="Text Placeholder 3"/>
          <p:cNvSpPr>
            <a:spLocks noGrp="1"/>
          </p:cNvSpPr>
          <p:nvPr>
            <p:ph type="body" sz="quarter" idx="10"/>
          </p:nvPr>
        </p:nvSpPr>
        <p:spPr/>
        <p:txBody>
          <a:bodyPr anchor="ctr"/>
          <a:lstStyle/>
          <a:p>
            <a:r>
              <a:rPr lang="ar-SA" sz="3600" b="1" dirty="0">
                <a:cs typeface="+mj-cs"/>
              </a:rPr>
              <a:t>أري </a:t>
            </a:r>
            <a:r>
              <a:rPr lang="ar-SA" sz="3600" b="1" dirty="0" err="1">
                <a:cs typeface="+mj-cs"/>
              </a:rPr>
              <a:t>إبريسفيفين</a:t>
            </a:r>
            <a:r>
              <a:rPr lang="ar-SA" sz="3600" b="1" dirty="0">
                <a:cs typeface="+mj-cs"/>
              </a:rPr>
              <a:t>... : ني إثرونوس ني ميت شويس ني جوم</a:t>
            </a:r>
            <a:r>
              <a:rPr lang="ar-EG" sz="3600" b="1" dirty="0">
                <a:cs typeface="+mj-cs"/>
              </a:rPr>
              <a:t> </a:t>
            </a:r>
            <a:r>
              <a:rPr lang="ar-SA" sz="3600" b="1" dirty="0">
                <a:cs typeface="+mj-cs"/>
              </a:rPr>
              <a:t>: ني شيروبيم نيم ني سيرافيم </a:t>
            </a:r>
            <a:r>
              <a:rPr lang="ar-EG" sz="3600" b="1" dirty="0">
                <a:cs typeface="+mj-cs"/>
              </a:rPr>
              <a:t>:</a:t>
            </a:r>
            <a:r>
              <a:rPr lang="ar-SA" sz="3600" b="1" dirty="0">
                <a:cs typeface="+mj-cs"/>
              </a:rPr>
              <a:t> </a:t>
            </a:r>
            <a:r>
              <a:rPr lang="ar-SA" sz="3600" b="1" dirty="0" err="1">
                <a:cs typeface="+mj-cs"/>
              </a:rPr>
              <a:t>إنتيف</a:t>
            </a:r>
            <a:r>
              <a:rPr lang="ar-SA" sz="3600" b="1" dirty="0">
                <a:cs typeface="+mj-cs"/>
              </a:rPr>
              <a:t>...</a:t>
            </a:r>
            <a:endParaRPr lang="en-US" sz="3600" b="1" dirty="0">
              <a:cs typeface="+mj-cs"/>
            </a:endParaRPr>
          </a:p>
        </p:txBody>
      </p:sp>
      <p:sp>
        <p:nvSpPr>
          <p:cNvPr id="5" name="Text Placeholder 4"/>
          <p:cNvSpPr>
            <a:spLocks noGrp="1"/>
          </p:cNvSpPr>
          <p:nvPr>
            <p:ph type="body" sz="quarter" idx="11"/>
          </p:nvPr>
        </p:nvSpPr>
        <p:spPr/>
        <p:txBody>
          <a:bodyPr anchor="ctr"/>
          <a:lstStyle/>
          <a:p>
            <a:r>
              <a:rPr lang="ar-SA" sz="3200" b="1" dirty="0">
                <a:cs typeface="+mj-cs"/>
              </a:rPr>
              <a:t>اشفعي...</a:t>
            </a:r>
            <a:r>
              <a:rPr lang="ar-EG" sz="3200" b="1" dirty="0">
                <a:cs typeface="+mj-cs"/>
              </a:rPr>
              <a:t> :</a:t>
            </a:r>
            <a:r>
              <a:rPr lang="ar-SA" sz="3200" b="1" dirty="0">
                <a:cs typeface="+mj-cs"/>
              </a:rPr>
              <a:t> أيتها الأرباب والكراسي والقوات</a:t>
            </a:r>
            <a:r>
              <a:rPr lang="ar-EG" sz="3200" b="1" dirty="0">
                <a:cs typeface="+mj-cs"/>
              </a:rPr>
              <a:t> :</a:t>
            </a:r>
            <a:r>
              <a:rPr lang="ar-SA" sz="3200" b="1" dirty="0">
                <a:cs typeface="+mj-cs"/>
              </a:rPr>
              <a:t> </a:t>
            </a:r>
            <a:r>
              <a:rPr lang="ar-SA" sz="3200" b="1" dirty="0" err="1">
                <a:cs typeface="+mj-cs"/>
              </a:rPr>
              <a:t>والشيروبيم</a:t>
            </a:r>
            <a:r>
              <a:rPr lang="ar-SA" sz="3200" b="1" dirty="0">
                <a:cs typeface="+mj-cs"/>
              </a:rPr>
              <a:t> </a:t>
            </a:r>
            <a:r>
              <a:rPr lang="ar-SA" sz="3200" b="1" dirty="0" err="1">
                <a:cs typeface="+mj-cs"/>
              </a:rPr>
              <a:t>والسيرافيم</a:t>
            </a:r>
            <a:r>
              <a:rPr lang="ar-SA" sz="3200" b="1" dirty="0">
                <a:cs typeface="+mj-cs"/>
              </a:rPr>
              <a:t> : ليغفر...</a:t>
            </a:r>
            <a:endParaRPr lang="en-US" sz="3200" b="1" dirty="0">
              <a:cs typeface="+mj-cs"/>
            </a:endParaRPr>
          </a:p>
        </p:txBody>
      </p:sp>
      <p:sp>
        <p:nvSpPr>
          <p:cNvPr id="6" name="Text Placeholder 5"/>
          <p:cNvSpPr>
            <a:spLocks noGrp="1"/>
          </p:cNvSpPr>
          <p:nvPr>
            <p:ph type="body" sz="quarter" idx="12"/>
          </p:nvPr>
        </p:nvSpPr>
        <p:spPr/>
        <p:txBody>
          <a:bodyPr anchor="ctr"/>
          <a:lstStyle/>
          <a:p>
            <a:pPr lvl="0">
              <a:spcBef>
                <a:spcPts val="0"/>
              </a:spcBef>
            </a:pPr>
            <a:r>
              <a:rPr lang="sv-SE" dirty="0">
                <a:cs typeface="Arial" pitchFamily="34" charset="0"/>
              </a:rPr>
              <a:t>`A=r=ip @ ni`;ronoc nimet[oic nijom@</a:t>
            </a:r>
          </a:p>
          <a:p>
            <a:pPr lvl="0">
              <a:spcBef>
                <a:spcPts val="0"/>
              </a:spcBef>
            </a:pPr>
            <a:r>
              <a:rPr lang="sv-SE" dirty="0">
                <a:cs typeface="Arial" pitchFamily="34" charset="0"/>
              </a:rPr>
              <a:t> Ni,eroubim nem Niceravim@ `=n=t=e=f</a:t>
            </a:r>
            <a:endParaRPr lang="en-US" dirty="0">
              <a:cs typeface="Arial" pitchFamily="34" charset="0"/>
            </a:endParaRPr>
          </a:p>
        </p:txBody>
      </p:sp>
    </p:spTree>
    <p:extLst>
      <p:ext uri="{BB962C8B-B14F-4D97-AF65-F5344CB8AC3E}">
        <p14:creationId xmlns:p14="http://schemas.microsoft.com/office/powerpoint/2010/main" val="257121051"/>
      </p:ext>
    </p:extLst>
  </p:cSld>
  <p:clrMapOvr>
    <a:masterClrMapping/>
  </p:clrMapOvr>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27F4AE3-9DEE-4DC9-AC4A-9A72C3847F5F}"/>
              </a:ext>
            </a:extLst>
          </p:cNvPr>
          <p:cNvSpPr>
            <a:spLocks noGrp="1"/>
          </p:cNvSpPr>
          <p:nvPr>
            <p:ph type="title"/>
          </p:nvPr>
        </p:nvSpPr>
        <p:spPr/>
        <p:txBody>
          <a:bodyPr/>
          <a:lstStyle/>
          <a:p>
            <a:endParaRPr lang="en-GB"/>
          </a:p>
        </p:txBody>
      </p:sp>
      <p:sp>
        <p:nvSpPr>
          <p:cNvPr id="4" name="Text Placeholder 3"/>
          <p:cNvSpPr>
            <a:spLocks noGrp="1"/>
          </p:cNvSpPr>
          <p:nvPr>
            <p:ph type="body" sz="quarter" idx="10"/>
          </p:nvPr>
        </p:nvSpPr>
        <p:spPr/>
        <p:txBody>
          <a:bodyPr anchor="ctr"/>
          <a:lstStyle/>
          <a:p>
            <a:r>
              <a:rPr lang="ar-SA" sz="3600" b="1" dirty="0">
                <a:cs typeface="+mj-cs"/>
              </a:rPr>
              <a:t>أري </a:t>
            </a:r>
            <a:r>
              <a:rPr lang="ar-SA" sz="3600" b="1" dirty="0" err="1">
                <a:cs typeface="+mj-cs"/>
              </a:rPr>
              <a:t>إبريسفيفين</a:t>
            </a:r>
            <a:r>
              <a:rPr lang="ar-SA" sz="3600" b="1" dirty="0">
                <a:cs typeface="+mj-cs"/>
              </a:rPr>
              <a:t> ... : بي إفتو إن زو أون إن أسوماتوس : إن ليتورغوس إن شاه إن </a:t>
            </a:r>
            <a:r>
              <a:rPr lang="ar-EG" sz="3600" b="1" dirty="0">
                <a:cs typeface="+mj-cs"/>
              </a:rPr>
              <a:t>إ</a:t>
            </a:r>
            <a:r>
              <a:rPr lang="ar-SA" sz="3600" b="1" dirty="0">
                <a:cs typeface="+mj-cs"/>
              </a:rPr>
              <a:t>كروم </a:t>
            </a:r>
            <a:r>
              <a:rPr lang="ar-EG" sz="3600" b="1" dirty="0">
                <a:cs typeface="+mj-cs"/>
              </a:rPr>
              <a:t>:</a:t>
            </a:r>
            <a:r>
              <a:rPr lang="ar-SA" sz="3600" b="1" dirty="0">
                <a:cs typeface="+mj-cs"/>
              </a:rPr>
              <a:t> </a:t>
            </a:r>
            <a:r>
              <a:rPr lang="ar-SA" sz="3600" b="1" dirty="0" err="1">
                <a:cs typeface="+mj-cs"/>
              </a:rPr>
              <a:t>إنتيف</a:t>
            </a:r>
            <a:r>
              <a:rPr lang="ar-SA" sz="3600" b="1" dirty="0">
                <a:cs typeface="+mj-cs"/>
              </a:rPr>
              <a:t>... </a:t>
            </a:r>
            <a:endParaRPr lang="en-US" sz="3600" b="1" dirty="0">
              <a:cs typeface="+mj-cs"/>
            </a:endParaRPr>
          </a:p>
        </p:txBody>
      </p:sp>
      <p:sp>
        <p:nvSpPr>
          <p:cNvPr id="5" name="Text Placeholder 4"/>
          <p:cNvSpPr>
            <a:spLocks noGrp="1"/>
          </p:cNvSpPr>
          <p:nvPr>
            <p:ph type="body" sz="quarter" idx="11"/>
          </p:nvPr>
        </p:nvSpPr>
        <p:spPr/>
        <p:txBody>
          <a:bodyPr anchor="ctr"/>
          <a:lstStyle/>
          <a:p>
            <a:r>
              <a:rPr lang="ar-SA" sz="3600" b="1" dirty="0">
                <a:cs typeface="+mj-cs"/>
              </a:rPr>
              <a:t>اشفعوا... </a:t>
            </a:r>
            <a:r>
              <a:rPr lang="ar-EG" sz="3600" b="1" dirty="0">
                <a:cs typeface="+mj-cs"/>
              </a:rPr>
              <a:t>: </a:t>
            </a:r>
            <a:r>
              <a:rPr lang="ar-SA" sz="3600" b="1" dirty="0">
                <a:cs typeface="+mj-cs"/>
              </a:rPr>
              <a:t>أيها الأربعة الحيوانات غير المتجسدين : الخدام الملتهبين ناراً</a:t>
            </a:r>
            <a:r>
              <a:rPr lang="ar-EG" sz="3600" b="1" dirty="0">
                <a:cs typeface="+mj-cs"/>
              </a:rPr>
              <a:t> </a:t>
            </a:r>
            <a:r>
              <a:rPr lang="ar-SA" sz="3600" b="1" dirty="0">
                <a:cs typeface="+mj-cs"/>
              </a:rPr>
              <a:t>: ليغفر...</a:t>
            </a:r>
            <a:endParaRPr lang="en-US" sz="3600" b="1" dirty="0">
              <a:cs typeface="+mj-cs"/>
            </a:endParaRPr>
          </a:p>
        </p:txBody>
      </p:sp>
      <p:sp>
        <p:nvSpPr>
          <p:cNvPr id="6" name="Text Placeholder 5"/>
          <p:cNvSpPr>
            <a:spLocks noGrp="1"/>
          </p:cNvSpPr>
          <p:nvPr>
            <p:ph type="body" sz="quarter" idx="12"/>
          </p:nvPr>
        </p:nvSpPr>
        <p:spPr/>
        <p:txBody>
          <a:bodyPr anchor="ctr"/>
          <a:lstStyle/>
          <a:p>
            <a:r>
              <a:rPr lang="sv-SE" sz="4400" dirty="0">
                <a:cs typeface="Arial" pitchFamily="34" charset="0"/>
              </a:rPr>
              <a:t>`A=r=ip @ </a:t>
            </a:r>
            <a:r>
              <a:rPr lang="en-US" sz="4400" b="0" i="0" u="none" strike="noStrike" dirty="0" err="1">
                <a:effectLst/>
                <a:latin typeface="CS New Athanasius" pitchFamily="34" charset="0"/>
              </a:rPr>
              <a:t>pi`ftoou</a:t>
            </a:r>
            <a:r>
              <a:rPr lang="en-US" sz="4400" b="0" i="0" u="none" strike="noStrike" dirty="0">
                <a:effectLst/>
                <a:latin typeface="CS New Athanasius" pitchFamily="34" charset="0"/>
              </a:rPr>
              <a:t> `</a:t>
            </a:r>
            <a:r>
              <a:rPr lang="en-US" sz="4400" b="0" i="0" u="none" strike="noStrike" dirty="0" err="1">
                <a:effectLst/>
                <a:latin typeface="CS New Athanasius" pitchFamily="34" charset="0"/>
              </a:rPr>
              <a:t>nzwon</a:t>
            </a:r>
            <a:r>
              <a:rPr lang="en-US" sz="4400" b="0" i="0" u="none" strike="noStrike" dirty="0">
                <a:effectLst/>
                <a:latin typeface="CS New Athanasius" pitchFamily="34" charset="0"/>
              </a:rPr>
              <a:t> `</a:t>
            </a:r>
            <a:r>
              <a:rPr lang="en-US" sz="4400" b="0" i="0" u="none" strike="noStrike" dirty="0" err="1">
                <a:effectLst/>
                <a:latin typeface="CS New Athanasius" pitchFamily="34" charset="0"/>
              </a:rPr>
              <a:t>n`acwmatoc</a:t>
            </a:r>
            <a:r>
              <a:rPr lang="en-US" sz="4400" dirty="0"/>
              <a:t> </a:t>
            </a:r>
            <a:r>
              <a:rPr lang="en-US" sz="4400" b="0" i="0" u="none" strike="noStrike" dirty="0">
                <a:effectLst/>
                <a:latin typeface="CS New Athanasius" pitchFamily="34" charset="0"/>
              </a:rPr>
              <a:t>@ `</a:t>
            </a:r>
            <a:r>
              <a:rPr lang="en-US" sz="4400" b="0" i="0" u="none" strike="noStrike" dirty="0" err="1">
                <a:effectLst/>
                <a:latin typeface="CS New Athanasius" pitchFamily="34" charset="0"/>
              </a:rPr>
              <a:t>nlitourgoc</a:t>
            </a:r>
            <a:r>
              <a:rPr lang="en-US" sz="4400" b="0" i="0" u="none" strike="noStrike" dirty="0">
                <a:effectLst/>
                <a:latin typeface="CS New Athanasius" pitchFamily="34" charset="0"/>
              </a:rPr>
              <a:t> `</a:t>
            </a:r>
            <a:r>
              <a:rPr lang="en-US" sz="4400" b="0" i="0" u="none" strike="noStrike" dirty="0" err="1">
                <a:effectLst/>
                <a:latin typeface="CS New Athanasius" pitchFamily="34" charset="0"/>
              </a:rPr>
              <a:t>nsah</a:t>
            </a:r>
            <a:r>
              <a:rPr lang="en-US" sz="4400" b="0" i="0" u="none" strike="noStrike" dirty="0">
                <a:effectLst/>
                <a:latin typeface="CS New Athanasius" pitchFamily="34" charset="0"/>
              </a:rPr>
              <a:t> `n`،</a:t>
            </a:r>
            <a:r>
              <a:rPr lang="en-US" sz="4400" b="0" i="0" u="none" strike="noStrike" dirty="0" err="1">
                <a:effectLst/>
                <a:latin typeface="CS New Athanasius" pitchFamily="34" charset="0"/>
              </a:rPr>
              <a:t>rwm</a:t>
            </a:r>
            <a:r>
              <a:rPr lang="en-US" sz="4400" b="0" i="0" u="none" strike="noStrike" dirty="0">
                <a:effectLst/>
                <a:latin typeface="CS New Athanasius" pitchFamily="34" charset="0"/>
              </a:rPr>
              <a:t>@ =`n=t=e=f</a:t>
            </a:r>
          </a:p>
        </p:txBody>
      </p:sp>
    </p:spTree>
    <p:extLst>
      <p:ext uri="{BB962C8B-B14F-4D97-AF65-F5344CB8AC3E}">
        <p14:creationId xmlns:p14="http://schemas.microsoft.com/office/powerpoint/2010/main" val="539231809"/>
      </p:ext>
    </p:extLst>
  </p:cSld>
  <p:clrMapOvr>
    <a:masterClrMapping/>
  </p:clrMapOvr>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82A8968-5FB6-4115-8590-4293A6670FE8}"/>
              </a:ext>
            </a:extLst>
          </p:cNvPr>
          <p:cNvSpPr>
            <a:spLocks noGrp="1"/>
          </p:cNvSpPr>
          <p:nvPr>
            <p:ph type="title"/>
          </p:nvPr>
        </p:nvSpPr>
        <p:spPr/>
        <p:txBody>
          <a:bodyPr/>
          <a:lstStyle/>
          <a:p>
            <a:endParaRPr lang="en-GB"/>
          </a:p>
        </p:txBody>
      </p:sp>
      <p:sp>
        <p:nvSpPr>
          <p:cNvPr id="4" name="Text Placeholder 3"/>
          <p:cNvSpPr>
            <a:spLocks noGrp="1"/>
          </p:cNvSpPr>
          <p:nvPr>
            <p:ph type="body" sz="quarter" idx="10"/>
          </p:nvPr>
        </p:nvSpPr>
        <p:spPr/>
        <p:txBody>
          <a:bodyPr anchor="ctr"/>
          <a:lstStyle/>
          <a:p>
            <a:r>
              <a:rPr lang="ar-SA" b="1" dirty="0">
                <a:cs typeface="+mj-cs"/>
              </a:rPr>
              <a:t>أري </a:t>
            </a:r>
            <a:r>
              <a:rPr lang="ar-SA" b="1" dirty="0" err="1">
                <a:cs typeface="+mj-cs"/>
              </a:rPr>
              <a:t>إبريسفيفين</a:t>
            </a:r>
            <a:r>
              <a:rPr lang="ar-SA" b="1" dirty="0">
                <a:cs typeface="+mj-cs"/>
              </a:rPr>
              <a:t>... : ني أوويب إنتيه تي ميثمي: بي جوت إفتو إم إبرسفيتيروس</a:t>
            </a:r>
            <a:r>
              <a:rPr lang="ar-EG" b="1" dirty="0">
                <a:cs typeface="+mj-cs"/>
              </a:rPr>
              <a:t> :</a:t>
            </a:r>
            <a:r>
              <a:rPr lang="ar-SA" b="1" dirty="0">
                <a:cs typeface="+mj-cs"/>
              </a:rPr>
              <a:t> </a:t>
            </a:r>
            <a:r>
              <a:rPr lang="ar-SA" b="1" dirty="0" err="1">
                <a:cs typeface="+mj-cs"/>
              </a:rPr>
              <a:t>إنتيف</a:t>
            </a:r>
            <a:r>
              <a:rPr lang="ar-SA" b="1" dirty="0">
                <a:cs typeface="+mj-cs"/>
              </a:rPr>
              <a:t>... </a:t>
            </a:r>
            <a:endParaRPr lang="en-US" b="1" dirty="0">
              <a:cs typeface="+mj-cs"/>
            </a:endParaRPr>
          </a:p>
        </p:txBody>
      </p:sp>
      <p:sp>
        <p:nvSpPr>
          <p:cNvPr id="5" name="Text Placeholder 4"/>
          <p:cNvSpPr>
            <a:spLocks noGrp="1"/>
          </p:cNvSpPr>
          <p:nvPr>
            <p:ph type="body" sz="quarter" idx="11"/>
          </p:nvPr>
        </p:nvSpPr>
        <p:spPr>
          <a:xfrm>
            <a:off x="0" y="3710609"/>
            <a:ext cx="9144000" cy="673132"/>
          </a:xfrm>
        </p:spPr>
        <p:txBody>
          <a:bodyPr anchor="ctr"/>
          <a:lstStyle/>
          <a:p>
            <a:r>
              <a:rPr lang="ar-SA" sz="3400" b="1" dirty="0">
                <a:cs typeface="+mj-cs"/>
              </a:rPr>
              <a:t>اشفعوا...</a:t>
            </a:r>
            <a:r>
              <a:rPr lang="ar-EG" sz="3400" b="1" dirty="0">
                <a:cs typeface="+mj-cs"/>
              </a:rPr>
              <a:t> :</a:t>
            </a:r>
            <a:r>
              <a:rPr lang="ar-SA" sz="3400" b="1" dirty="0">
                <a:cs typeface="+mj-cs"/>
              </a:rPr>
              <a:t> يا</a:t>
            </a:r>
            <a:r>
              <a:rPr lang="ar-EG" sz="3400" b="1" dirty="0">
                <a:cs typeface="+mj-cs"/>
              </a:rPr>
              <a:t> </a:t>
            </a:r>
            <a:r>
              <a:rPr lang="ar-SA" sz="3400" b="1" dirty="0">
                <a:cs typeface="+mj-cs"/>
              </a:rPr>
              <a:t>كهنة الحق </a:t>
            </a:r>
            <a:r>
              <a:rPr lang="ar-EG" sz="3400" b="1" dirty="0">
                <a:cs typeface="+mj-cs"/>
              </a:rPr>
              <a:t>:</a:t>
            </a:r>
            <a:r>
              <a:rPr lang="ar-SA" sz="3400" b="1" dirty="0">
                <a:cs typeface="+mj-cs"/>
              </a:rPr>
              <a:t> الأربعة والعشرين قسيس</a:t>
            </a:r>
            <a:r>
              <a:rPr lang="ar-EG" sz="3400" b="1" dirty="0">
                <a:cs typeface="+mj-cs"/>
              </a:rPr>
              <a:t>ً</a:t>
            </a:r>
            <a:r>
              <a:rPr lang="ar-SA" sz="3400" b="1" dirty="0">
                <a:cs typeface="+mj-cs"/>
              </a:rPr>
              <a:t>ا</a:t>
            </a:r>
            <a:r>
              <a:rPr lang="ar-EG" sz="3400" b="1" dirty="0">
                <a:cs typeface="+mj-cs"/>
              </a:rPr>
              <a:t> </a:t>
            </a:r>
            <a:r>
              <a:rPr lang="ar-SA" sz="3400" b="1" dirty="0">
                <a:cs typeface="+mj-cs"/>
              </a:rPr>
              <a:t>: ليغفر...</a:t>
            </a:r>
            <a:endParaRPr lang="en-US" sz="3400" b="1" dirty="0">
              <a:cs typeface="+mj-cs"/>
            </a:endParaRPr>
          </a:p>
        </p:txBody>
      </p:sp>
      <p:sp>
        <p:nvSpPr>
          <p:cNvPr id="6" name="Text Placeholder 5"/>
          <p:cNvSpPr>
            <a:spLocks noGrp="1"/>
          </p:cNvSpPr>
          <p:nvPr>
            <p:ph type="body" sz="quarter" idx="12"/>
          </p:nvPr>
        </p:nvSpPr>
        <p:spPr>
          <a:xfrm>
            <a:off x="0" y="4538983"/>
            <a:ext cx="9144000" cy="1189740"/>
          </a:xfrm>
        </p:spPr>
        <p:txBody>
          <a:bodyPr anchor="ctr"/>
          <a:lstStyle/>
          <a:p>
            <a:pPr lvl="0"/>
            <a:r>
              <a:rPr lang="sv-SE" sz="4400" dirty="0">
                <a:cs typeface="Arial" pitchFamily="34" charset="0"/>
              </a:rPr>
              <a:t>`A=r=ip @ </a:t>
            </a:r>
            <a:r>
              <a:rPr lang="en-US" sz="4400" b="0" i="0" u="none" strike="noStrike" dirty="0" err="1">
                <a:effectLst/>
                <a:latin typeface="CS New Athanasius" pitchFamily="34" charset="0"/>
              </a:rPr>
              <a:t>niouyb</a:t>
            </a:r>
            <a:r>
              <a:rPr lang="en-US" sz="4400" b="0" i="0" u="none" strike="noStrike" dirty="0">
                <a:effectLst/>
                <a:latin typeface="CS New Athanasius" pitchFamily="34" charset="0"/>
              </a:rPr>
              <a:t> `</a:t>
            </a:r>
            <a:r>
              <a:rPr lang="en-US" sz="4400" b="0" i="0" u="none" strike="noStrike" dirty="0" err="1">
                <a:effectLst/>
                <a:latin typeface="CS New Athanasius" pitchFamily="34" charset="0"/>
              </a:rPr>
              <a:t>nte</a:t>
            </a:r>
            <a:r>
              <a:rPr lang="en-US" sz="4400" b="0" i="0" u="none" strike="noStrike" dirty="0">
                <a:effectLst/>
                <a:latin typeface="CS New Athanasius" pitchFamily="34" charset="0"/>
              </a:rPr>
              <a:t> ]</a:t>
            </a:r>
            <a:r>
              <a:rPr lang="en-US" sz="4400" b="0" i="0" u="none" strike="noStrike" dirty="0" err="1">
                <a:effectLst/>
                <a:latin typeface="CS New Athanasius" pitchFamily="34" charset="0"/>
              </a:rPr>
              <a:t>me;myi</a:t>
            </a:r>
            <a:r>
              <a:rPr lang="en-US" sz="4400" b="0" i="0" u="none" strike="noStrike" dirty="0">
                <a:effectLst/>
                <a:latin typeface="CS New Athanasius" pitchFamily="34" charset="0"/>
              </a:rPr>
              <a:t>@ </a:t>
            </a:r>
            <a:r>
              <a:rPr lang="en-US" sz="4400" b="0" i="0" u="none" strike="noStrike" dirty="0" err="1">
                <a:effectLst/>
                <a:latin typeface="CS New Athanasius" pitchFamily="34" charset="0"/>
              </a:rPr>
              <a:t>pijout</a:t>
            </a:r>
            <a:r>
              <a:rPr lang="en-US" sz="4400" b="0" i="0" u="none" strike="noStrike" dirty="0">
                <a:effectLst/>
                <a:latin typeface="CS New Athanasius" pitchFamily="34" charset="0"/>
              </a:rPr>
              <a:t> `</a:t>
            </a:r>
            <a:r>
              <a:rPr lang="en-US" sz="4400" b="0" i="0" u="none" strike="noStrike" dirty="0" err="1">
                <a:effectLst/>
                <a:latin typeface="CS New Athanasius" pitchFamily="34" charset="0"/>
              </a:rPr>
              <a:t>ftoou</a:t>
            </a:r>
            <a:r>
              <a:rPr lang="en-US" sz="4400" b="0" i="0" u="none" strike="noStrike" dirty="0">
                <a:effectLst/>
                <a:latin typeface="CS New Athanasius" pitchFamily="34" charset="0"/>
              </a:rPr>
              <a:t> `</a:t>
            </a:r>
            <a:r>
              <a:rPr lang="en-US" sz="4400" b="0" i="0" u="none" strike="noStrike" dirty="0" err="1">
                <a:effectLst/>
                <a:latin typeface="CS New Athanasius" pitchFamily="34" charset="0"/>
              </a:rPr>
              <a:t>m`precbuteroc</a:t>
            </a:r>
            <a:r>
              <a:rPr lang="en-US" sz="4400" b="0" i="0" u="none" strike="noStrike" dirty="0">
                <a:effectLst/>
                <a:latin typeface="CS New Athanasius" pitchFamily="34" charset="0"/>
              </a:rPr>
              <a:t> @ =`n=t=e=f</a:t>
            </a:r>
            <a:endParaRPr lang="en-US" sz="4400" dirty="0">
              <a:latin typeface="Avva_Shenouda" pitchFamily="34" charset="2"/>
              <a:cs typeface="Arial" pitchFamily="34" charset="0"/>
            </a:endParaRPr>
          </a:p>
        </p:txBody>
      </p:sp>
    </p:spTree>
    <p:extLst>
      <p:ext uri="{BB962C8B-B14F-4D97-AF65-F5344CB8AC3E}">
        <p14:creationId xmlns:p14="http://schemas.microsoft.com/office/powerpoint/2010/main" val="3568730891"/>
      </p:ext>
    </p:extLst>
  </p:cSld>
  <p:clrMapOvr>
    <a:masterClrMapping/>
  </p:clrMapOvr>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F675DB5-A438-4BF3-B1AD-F95A8AF1D8F7}"/>
              </a:ext>
            </a:extLst>
          </p:cNvPr>
          <p:cNvSpPr>
            <a:spLocks noGrp="1"/>
          </p:cNvSpPr>
          <p:nvPr>
            <p:ph type="title"/>
          </p:nvPr>
        </p:nvSpPr>
        <p:spPr/>
        <p:txBody>
          <a:bodyPr/>
          <a:lstStyle/>
          <a:p>
            <a:endParaRPr lang="en-GB"/>
          </a:p>
        </p:txBody>
      </p:sp>
      <p:sp>
        <p:nvSpPr>
          <p:cNvPr id="4" name="Text Placeholder 3"/>
          <p:cNvSpPr>
            <a:spLocks noGrp="1"/>
          </p:cNvSpPr>
          <p:nvPr>
            <p:ph type="body" sz="quarter" idx="10"/>
          </p:nvPr>
        </p:nvSpPr>
        <p:spPr/>
        <p:txBody>
          <a:bodyPr anchor="ctr"/>
          <a:lstStyle/>
          <a:p>
            <a:r>
              <a:rPr lang="ar-SA" b="1" dirty="0">
                <a:cs typeface="+mj-cs"/>
              </a:rPr>
              <a:t>أري </a:t>
            </a:r>
            <a:r>
              <a:rPr lang="ar-SA" b="1" dirty="0" err="1">
                <a:cs typeface="+mj-cs"/>
              </a:rPr>
              <a:t>إبريسفيفين</a:t>
            </a:r>
            <a:r>
              <a:rPr lang="ar-SA" b="1" dirty="0">
                <a:cs typeface="+mj-cs"/>
              </a:rPr>
              <a:t>... : ني ستراتيا إن أنجيليكون : نيم ني طاغما إن إيه بورانيون </a:t>
            </a:r>
            <a:r>
              <a:rPr lang="ar-EG" b="1" dirty="0">
                <a:cs typeface="+mj-cs"/>
              </a:rPr>
              <a:t>:</a:t>
            </a:r>
            <a:r>
              <a:rPr lang="ar-SA" b="1" dirty="0">
                <a:cs typeface="+mj-cs"/>
              </a:rPr>
              <a:t> </a:t>
            </a:r>
            <a:r>
              <a:rPr lang="ar-SA" b="1" dirty="0" err="1">
                <a:cs typeface="+mj-cs"/>
              </a:rPr>
              <a:t>إنتيف</a:t>
            </a:r>
            <a:r>
              <a:rPr lang="ar-SA" b="1" dirty="0">
                <a:cs typeface="+mj-cs"/>
              </a:rPr>
              <a:t>... </a:t>
            </a:r>
            <a:endParaRPr lang="en-US" b="1" dirty="0">
              <a:cs typeface="+mj-cs"/>
            </a:endParaRPr>
          </a:p>
        </p:txBody>
      </p:sp>
      <p:sp>
        <p:nvSpPr>
          <p:cNvPr id="5" name="Text Placeholder 4"/>
          <p:cNvSpPr>
            <a:spLocks noGrp="1"/>
          </p:cNvSpPr>
          <p:nvPr>
            <p:ph type="body" sz="quarter" idx="11"/>
          </p:nvPr>
        </p:nvSpPr>
        <p:spPr>
          <a:xfrm>
            <a:off x="0" y="3710609"/>
            <a:ext cx="9144000" cy="700026"/>
          </a:xfrm>
        </p:spPr>
        <p:txBody>
          <a:bodyPr anchor="ctr"/>
          <a:lstStyle/>
          <a:p>
            <a:r>
              <a:rPr lang="ar-SA" sz="3400" b="1" dirty="0">
                <a:cs typeface="+mj-cs"/>
              </a:rPr>
              <a:t>اشفعوا... </a:t>
            </a:r>
            <a:r>
              <a:rPr lang="ar-EG" sz="3400" b="1" dirty="0">
                <a:cs typeface="+mj-cs"/>
              </a:rPr>
              <a:t>: </a:t>
            </a:r>
            <a:r>
              <a:rPr lang="ar-SA" sz="3400" b="1" dirty="0">
                <a:cs typeface="+mj-cs"/>
              </a:rPr>
              <a:t>أيها العساكر الملا</a:t>
            </a:r>
            <a:r>
              <a:rPr lang="ar-EG" sz="3400" b="1" dirty="0">
                <a:cs typeface="+mj-cs"/>
              </a:rPr>
              <a:t>ئ</a:t>
            </a:r>
            <a:r>
              <a:rPr lang="ar-SA" sz="3400" b="1" dirty="0">
                <a:cs typeface="+mj-cs"/>
              </a:rPr>
              <a:t>كية</a:t>
            </a:r>
            <a:r>
              <a:rPr lang="ar-EG" sz="3400" b="1" dirty="0">
                <a:cs typeface="+mj-cs"/>
              </a:rPr>
              <a:t> :</a:t>
            </a:r>
            <a:r>
              <a:rPr lang="ar-SA" sz="3400" b="1" dirty="0">
                <a:cs typeface="+mj-cs"/>
              </a:rPr>
              <a:t> والطغمات </a:t>
            </a:r>
            <a:r>
              <a:rPr lang="ar-SA" sz="3400" b="1" dirty="0" err="1">
                <a:cs typeface="+mj-cs"/>
              </a:rPr>
              <a:t>السمائية</a:t>
            </a:r>
            <a:r>
              <a:rPr lang="ar-EG" sz="3400" b="1" dirty="0">
                <a:cs typeface="+mj-cs"/>
              </a:rPr>
              <a:t> </a:t>
            </a:r>
            <a:r>
              <a:rPr lang="ar-SA" sz="3400" b="1" dirty="0">
                <a:cs typeface="+mj-cs"/>
              </a:rPr>
              <a:t>: ليغفر...</a:t>
            </a:r>
            <a:endParaRPr lang="en-US" sz="3400" b="1" dirty="0">
              <a:cs typeface="+mj-cs"/>
            </a:endParaRPr>
          </a:p>
        </p:txBody>
      </p:sp>
      <p:sp>
        <p:nvSpPr>
          <p:cNvPr id="6" name="Text Placeholder 5"/>
          <p:cNvSpPr>
            <a:spLocks noGrp="1"/>
          </p:cNvSpPr>
          <p:nvPr>
            <p:ph type="body" sz="quarter" idx="12"/>
          </p:nvPr>
        </p:nvSpPr>
        <p:spPr>
          <a:xfrm>
            <a:off x="0" y="4410635"/>
            <a:ext cx="9144000" cy="1201823"/>
          </a:xfrm>
        </p:spPr>
        <p:txBody>
          <a:bodyPr anchor="t"/>
          <a:lstStyle/>
          <a:p>
            <a:pPr algn="ctr" rtl="0">
              <a:spcBef>
                <a:spcPts val="0"/>
              </a:spcBef>
            </a:pPr>
            <a:r>
              <a:rPr lang="sv-SE" sz="4400" dirty="0">
                <a:cs typeface="Arial" pitchFamily="34" charset="0"/>
              </a:rPr>
              <a:t>`A=r=ip @ </a:t>
            </a:r>
            <a:r>
              <a:rPr lang="en-US" sz="4400" b="0" i="0" u="none" strike="noStrike" dirty="0" err="1">
                <a:effectLst/>
                <a:latin typeface="CS New Athanasius" pitchFamily="34" charset="0"/>
              </a:rPr>
              <a:t>ni`c`tratia</a:t>
            </a:r>
            <a:r>
              <a:rPr lang="en-US" sz="4400" b="0" i="0" u="none" strike="noStrike" dirty="0">
                <a:effectLst/>
                <a:latin typeface="CS New Athanasius" pitchFamily="34" charset="0"/>
              </a:rPr>
              <a:t> `</a:t>
            </a:r>
            <a:r>
              <a:rPr lang="en-US" sz="4400" b="0" i="0" u="none" strike="noStrike" dirty="0" err="1">
                <a:effectLst/>
                <a:latin typeface="CS New Athanasius" pitchFamily="34" charset="0"/>
              </a:rPr>
              <a:t>naggelikon</a:t>
            </a:r>
            <a:r>
              <a:rPr lang="en-US" sz="4400" b="0" i="0" u="none" strike="noStrike" dirty="0">
                <a:effectLst/>
                <a:latin typeface="CS New Athanasius" pitchFamily="34" charset="0"/>
              </a:rPr>
              <a:t>@</a:t>
            </a:r>
          </a:p>
          <a:p>
            <a:pPr algn="ctr" rtl="0">
              <a:spcBef>
                <a:spcPts val="0"/>
              </a:spcBef>
            </a:pPr>
            <a:r>
              <a:rPr lang="en-US" sz="4400" b="0" i="0" u="none" strike="noStrike" dirty="0">
                <a:effectLst/>
                <a:latin typeface="CS New Athanasius" pitchFamily="34" charset="0"/>
              </a:rPr>
              <a:t> </a:t>
            </a:r>
            <a:r>
              <a:rPr lang="en-US" sz="4400" b="0" i="0" u="none" strike="noStrike" dirty="0" err="1">
                <a:effectLst/>
                <a:latin typeface="CS New Athanasius" pitchFamily="34" charset="0"/>
              </a:rPr>
              <a:t>nem</a:t>
            </a:r>
            <a:r>
              <a:rPr lang="en-US" sz="4400" b="0" i="0" u="none" strike="noStrike" dirty="0">
                <a:effectLst/>
                <a:latin typeface="CS New Athanasius" pitchFamily="34" charset="0"/>
              </a:rPr>
              <a:t> </a:t>
            </a:r>
            <a:r>
              <a:rPr lang="en-US" sz="4400" b="0" i="0" u="none" strike="noStrike" dirty="0" err="1">
                <a:effectLst/>
                <a:latin typeface="CS New Athanasius" pitchFamily="34" charset="0"/>
              </a:rPr>
              <a:t>nitagma</a:t>
            </a:r>
            <a:r>
              <a:rPr lang="en-US" sz="4400" b="0" i="0" u="none" strike="noStrike" dirty="0">
                <a:effectLst/>
                <a:latin typeface="CS New Athanasius" pitchFamily="34" charset="0"/>
              </a:rPr>
              <a:t> `</a:t>
            </a:r>
            <a:r>
              <a:rPr lang="en-US" sz="4400" b="0" i="0" u="none" strike="noStrike" dirty="0" err="1">
                <a:effectLst/>
                <a:latin typeface="CS New Athanasius" pitchFamily="34" charset="0"/>
              </a:rPr>
              <a:t>n`epouranion</a:t>
            </a:r>
            <a:r>
              <a:rPr lang="en-US" sz="4400" b="0" i="0" u="none" strike="noStrike" dirty="0">
                <a:effectLst/>
                <a:latin typeface="CS New Athanasius" pitchFamily="34" charset="0"/>
              </a:rPr>
              <a:t>@ =`n=t=e=f</a:t>
            </a:r>
            <a:endParaRPr lang="ar-EG" sz="6000" dirty="0"/>
          </a:p>
        </p:txBody>
      </p:sp>
    </p:spTree>
    <p:extLst>
      <p:ext uri="{BB962C8B-B14F-4D97-AF65-F5344CB8AC3E}">
        <p14:creationId xmlns:p14="http://schemas.microsoft.com/office/powerpoint/2010/main" val="3148191469"/>
      </p:ext>
    </p:extLst>
  </p:cSld>
  <p:clrMapOvr>
    <a:masterClrMapping/>
  </p:clrMapOvr>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C4730F9-86F6-4390-B476-DDC9253C4AED}"/>
              </a:ext>
            </a:extLst>
          </p:cNvPr>
          <p:cNvSpPr>
            <a:spLocks noGrp="1"/>
          </p:cNvSpPr>
          <p:nvPr>
            <p:ph type="title"/>
          </p:nvPr>
        </p:nvSpPr>
        <p:spPr/>
        <p:txBody>
          <a:bodyPr/>
          <a:lstStyle/>
          <a:p>
            <a:endParaRPr lang="en-GB"/>
          </a:p>
        </p:txBody>
      </p:sp>
      <p:sp>
        <p:nvSpPr>
          <p:cNvPr id="4" name="Text Placeholder 3"/>
          <p:cNvSpPr>
            <a:spLocks noGrp="1"/>
          </p:cNvSpPr>
          <p:nvPr>
            <p:ph type="body" sz="quarter" idx="10"/>
          </p:nvPr>
        </p:nvSpPr>
        <p:spPr/>
        <p:txBody>
          <a:bodyPr anchor="ctr"/>
          <a:lstStyle/>
          <a:p>
            <a:r>
              <a:rPr lang="ar-SA" sz="3600" b="1" dirty="0">
                <a:cs typeface="+mj-cs"/>
              </a:rPr>
              <a:t>طوبه إم إبشويس إيه إهري إيجون : ناشويس إن يوتي إم باتريارشيس : أبرآم إيساك ياكوب :</a:t>
            </a:r>
            <a:r>
              <a:rPr lang="ar-EG" sz="3600" b="1" dirty="0">
                <a:cs typeface="+mj-cs"/>
              </a:rPr>
              <a:t> </a:t>
            </a:r>
            <a:r>
              <a:rPr lang="ar-SA" sz="3600" b="1" dirty="0" err="1">
                <a:cs typeface="+mj-cs"/>
              </a:rPr>
              <a:t>إنتيف</a:t>
            </a:r>
            <a:r>
              <a:rPr lang="ar-SA" sz="3600" b="1" dirty="0">
                <a:cs typeface="+mj-cs"/>
              </a:rPr>
              <a:t>.</a:t>
            </a:r>
            <a:r>
              <a:rPr lang="ar-EG" sz="3600" b="1" dirty="0">
                <a:cs typeface="+mj-cs"/>
              </a:rPr>
              <a:t>..</a:t>
            </a:r>
            <a:endParaRPr lang="en-US" sz="3600" b="1" dirty="0">
              <a:cs typeface="+mj-cs"/>
            </a:endParaRPr>
          </a:p>
        </p:txBody>
      </p:sp>
      <p:sp>
        <p:nvSpPr>
          <p:cNvPr id="5" name="Text Placeholder 4"/>
          <p:cNvSpPr>
            <a:spLocks noGrp="1"/>
          </p:cNvSpPr>
          <p:nvPr>
            <p:ph type="body" sz="quarter" idx="11"/>
          </p:nvPr>
        </p:nvSpPr>
        <p:spPr/>
        <p:txBody>
          <a:bodyPr anchor="ctr"/>
          <a:lstStyle/>
          <a:p>
            <a:r>
              <a:rPr lang="ar-SA" sz="3200" b="1" dirty="0">
                <a:cs typeface="+mj-cs"/>
              </a:rPr>
              <a:t>اطلبوا من الرب عنا</a:t>
            </a:r>
            <a:r>
              <a:rPr lang="ar-EG" sz="3200" b="1" dirty="0">
                <a:cs typeface="+mj-cs"/>
              </a:rPr>
              <a:t> :</a:t>
            </a:r>
            <a:r>
              <a:rPr lang="ar-SA" sz="3200" b="1" dirty="0">
                <a:cs typeface="+mj-cs"/>
              </a:rPr>
              <a:t> يا سادتي الآباء البطاركة</a:t>
            </a:r>
            <a:r>
              <a:rPr lang="ar-EG" sz="3200" b="1" dirty="0">
                <a:cs typeface="+mj-cs"/>
              </a:rPr>
              <a:t> :</a:t>
            </a:r>
            <a:r>
              <a:rPr lang="ar-SA" sz="3200" b="1" dirty="0">
                <a:cs typeface="+mj-cs"/>
              </a:rPr>
              <a:t> إبراهيم وإسحق ويعقوب</a:t>
            </a:r>
            <a:r>
              <a:rPr lang="ar-EG" sz="3200" b="1" dirty="0">
                <a:cs typeface="+mj-cs"/>
              </a:rPr>
              <a:t> </a:t>
            </a:r>
            <a:r>
              <a:rPr lang="ar-SA" sz="3200" b="1" dirty="0">
                <a:cs typeface="+mj-cs"/>
              </a:rPr>
              <a:t>: ليغفر...</a:t>
            </a:r>
            <a:endParaRPr lang="en-US" sz="3200" b="1" dirty="0">
              <a:cs typeface="+mj-cs"/>
            </a:endParaRPr>
          </a:p>
        </p:txBody>
      </p:sp>
      <p:sp>
        <p:nvSpPr>
          <p:cNvPr id="6" name="Text Placeholder 5"/>
          <p:cNvSpPr>
            <a:spLocks noGrp="1"/>
          </p:cNvSpPr>
          <p:nvPr>
            <p:ph type="body" sz="quarter" idx="12"/>
          </p:nvPr>
        </p:nvSpPr>
        <p:spPr/>
        <p:txBody>
          <a:bodyPr anchor="ctr"/>
          <a:lstStyle/>
          <a:p>
            <a:pPr algn="ctr" rtl="0"/>
            <a:r>
              <a:rPr lang="en-US" sz="3400" b="0" i="0" u="none" strike="noStrike" dirty="0" err="1">
                <a:effectLst/>
                <a:latin typeface="CS New Athanasius" pitchFamily="34" charset="0"/>
              </a:rPr>
              <a:t>Twbh</a:t>
            </a:r>
            <a:r>
              <a:rPr lang="en-US" sz="3400" b="0" i="0" u="none" strike="noStrike" dirty="0">
                <a:effectLst/>
                <a:latin typeface="CS New Athanasius" pitchFamily="34" charset="0"/>
              </a:rPr>
              <a:t> `</a:t>
            </a:r>
            <a:r>
              <a:rPr lang="en-US" sz="3400" b="0" i="0" u="none" strike="noStrike" dirty="0" err="1">
                <a:effectLst/>
                <a:latin typeface="CS New Athanasius" pitchFamily="34" charset="0"/>
              </a:rPr>
              <a:t>m`P</a:t>
            </a:r>
            <a:r>
              <a:rPr lang="en-US" sz="3400" b="0" i="0" u="none" strike="noStrike" dirty="0">
                <a:effectLst/>
                <a:latin typeface="CS New Athanasius" pitchFamily="34" charset="0"/>
              </a:rPr>
              <a:t>[</a:t>
            </a:r>
            <a:r>
              <a:rPr lang="en-US" sz="3400" b="0" i="0" u="none" strike="noStrike" dirty="0" err="1">
                <a:effectLst/>
                <a:latin typeface="CS New Athanasius" pitchFamily="34" charset="0"/>
              </a:rPr>
              <a:t>oic</a:t>
            </a:r>
            <a:r>
              <a:rPr lang="en-US" sz="3400" b="0" i="0" u="none" strike="noStrike" dirty="0">
                <a:effectLst/>
                <a:latin typeface="CS New Athanasius" pitchFamily="34" charset="0"/>
              </a:rPr>
              <a:t> `</a:t>
            </a:r>
            <a:r>
              <a:rPr lang="en-US" sz="3400" b="0" i="0" u="none" strike="noStrike" dirty="0" err="1">
                <a:effectLst/>
                <a:latin typeface="CS New Athanasius" pitchFamily="34" charset="0"/>
              </a:rPr>
              <a:t>e`hryi</a:t>
            </a:r>
            <a:r>
              <a:rPr lang="en-US" sz="3400" b="0" i="0" u="none" strike="noStrike" dirty="0">
                <a:effectLst/>
                <a:latin typeface="CS New Athanasius" pitchFamily="34" charset="0"/>
              </a:rPr>
              <a:t> `</a:t>
            </a:r>
            <a:r>
              <a:rPr lang="en-US" sz="3400" b="0" i="0" u="none" strike="noStrike" dirty="0" err="1">
                <a:effectLst/>
                <a:latin typeface="CS New Athanasius" pitchFamily="34" charset="0"/>
              </a:rPr>
              <a:t>ejwn</a:t>
            </a:r>
            <a:r>
              <a:rPr lang="en-US" sz="3400" b="0" i="0" u="none" strike="noStrike" dirty="0">
                <a:effectLst/>
                <a:latin typeface="CS New Athanasius" pitchFamily="34" charset="0"/>
              </a:rPr>
              <a:t>@ </a:t>
            </a:r>
            <a:r>
              <a:rPr lang="en-US" sz="3400" b="0" i="0" u="none" strike="noStrike" dirty="0" err="1">
                <a:effectLst/>
                <a:latin typeface="CS New Athanasius" pitchFamily="34" charset="0"/>
              </a:rPr>
              <a:t>na</a:t>
            </a:r>
            <a:r>
              <a:rPr lang="en-US" sz="3400" b="0" i="0" u="none" strike="noStrike" dirty="0">
                <a:effectLst/>
                <a:latin typeface="CS New Athanasius" pitchFamily="34" charset="0"/>
              </a:rPr>
              <a:t>[</a:t>
            </a:r>
            <a:r>
              <a:rPr lang="en-US" sz="3400" b="0" i="0" u="none" strike="noStrike" dirty="0" err="1">
                <a:effectLst/>
                <a:latin typeface="CS New Athanasius" pitchFamily="34" charset="0"/>
              </a:rPr>
              <a:t>oic</a:t>
            </a:r>
            <a:r>
              <a:rPr lang="en-US" sz="3400" b="0" i="0" u="none" strike="noStrike" dirty="0">
                <a:effectLst/>
                <a:latin typeface="CS New Athanasius" pitchFamily="34" charset="0"/>
              </a:rPr>
              <a:t> `</a:t>
            </a:r>
            <a:r>
              <a:rPr lang="en-US" sz="3400" b="0" i="0" u="none" strike="noStrike" dirty="0" err="1">
                <a:effectLst/>
                <a:latin typeface="CS New Athanasius" pitchFamily="34" charset="0"/>
              </a:rPr>
              <a:t>nio</a:t>
            </a:r>
            <a:r>
              <a:rPr lang="en-US" sz="3400" b="0" i="0" u="none" strike="noStrike" dirty="0">
                <a:effectLst/>
                <a:latin typeface="CS New Athanasius" pitchFamily="34" charset="0"/>
              </a:rPr>
              <a:t>] `</a:t>
            </a:r>
            <a:r>
              <a:rPr lang="en-US" sz="3400" b="0" i="0" u="none" strike="noStrike" dirty="0" err="1">
                <a:effectLst/>
                <a:latin typeface="CS New Athanasius" pitchFamily="34" charset="0"/>
              </a:rPr>
              <a:t>mpatria,yc</a:t>
            </a:r>
            <a:r>
              <a:rPr lang="en-US" sz="3400" b="0" i="0" u="none" strike="noStrike" dirty="0">
                <a:effectLst/>
                <a:latin typeface="CS New Athanasius" pitchFamily="34" charset="0"/>
              </a:rPr>
              <a:t>@ </a:t>
            </a:r>
            <a:r>
              <a:rPr lang="en-US" sz="3400" b="0" i="0" u="none" strike="noStrike" dirty="0" err="1">
                <a:effectLst/>
                <a:latin typeface="CS New Athanasius" pitchFamily="34" charset="0"/>
              </a:rPr>
              <a:t>Abraam</a:t>
            </a:r>
            <a:r>
              <a:rPr lang="en-US" sz="3400" b="0" i="0" u="none" strike="noStrike" dirty="0">
                <a:effectLst/>
                <a:latin typeface="CS New Athanasius" pitchFamily="34" charset="0"/>
              </a:rPr>
              <a:t> `</a:t>
            </a:r>
            <a:r>
              <a:rPr lang="en-US" sz="3400" b="0" i="0" u="none" strike="noStrike" dirty="0" err="1">
                <a:effectLst/>
                <a:latin typeface="CS New Athanasius" pitchFamily="34" charset="0"/>
              </a:rPr>
              <a:t>Icaak</a:t>
            </a:r>
            <a:r>
              <a:rPr lang="en-US" sz="3400" b="0" i="0" u="none" strike="noStrike" dirty="0">
                <a:effectLst/>
                <a:latin typeface="CS New Athanasius" pitchFamily="34" charset="0"/>
              </a:rPr>
              <a:t> </a:t>
            </a:r>
            <a:r>
              <a:rPr lang="en-US" sz="3400" b="0" i="0" u="none" strike="noStrike" dirty="0" err="1">
                <a:effectLst/>
                <a:latin typeface="CS New Athanasius" pitchFamily="34" charset="0"/>
              </a:rPr>
              <a:t>Iakwb</a:t>
            </a:r>
            <a:r>
              <a:rPr lang="en-US" sz="3400" b="0" i="0" u="none" strike="noStrike" dirty="0">
                <a:effectLst/>
                <a:latin typeface="CS New Athanasius" pitchFamily="34" charset="0"/>
              </a:rPr>
              <a:t>@ `</a:t>
            </a:r>
            <a:r>
              <a:rPr lang="en-US" sz="3400" b="0" i="0" u="none" strike="noStrike" dirty="0" err="1">
                <a:effectLst/>
                <a:latin typeface="CS New Athanasius" pitchFamily="34" charset="0"/>
              </a:rPr>
              <a:t>ntef,a</a:t>
            </a:r>
            <a:r>
              <a:rPr lang="en-US" sz="3400" b="0" i="0" u="none" strike="noStrike" dirty="0">
                <a:effectLst/>
                <a:latin typeface="CS New Athanasius" pitchFamily="34" charset="0"/>
              </a:rPr>
              <a:t> </a:t>
            </a:r>
            <a:r>
              <a:rPr lang="en-US" sz="3400" b="0" i="0" u="none" strike="noStrike" dirty="0" err="1">
                <a:effectLst/>
                <a:latin typeface="CS New Athanasius" pitchFamily="34" charset="0"/>
              </a:rPr>
              <a:t>nennobi</a:t>
            </a:r>
            <a:r>
              <a:rPr lang="en-US" sz="3400" b="0" i="0" u="none" strike="noStrike" dirty="0">
                <a:effectLst/>
                <a:latin typeface="CS New Athanasius" pitchFamily="34" charset="0"/>
              </a:rPr>
              <a:t> nan `</a:t>
            </a:r>
            <a:r>
              <a:rPr lang="en-US" sz="3400" b="0" i="0" u="none" strike="noStrike" dirty="0" err="1">
                <a:effectLst/>
                <a:latin typeface="CS New Athanasius" pitchFamily="34" charset="0"/>
              </a:rPr>
              <a:t>ebol</a:t>
            </a:r>
            <a:r>
              <a:rPr lang="en-US" sz="3400" b="0" i="0" u="none" strike="noStrike" dirty="0">
                <a:effectLst/>
                <a:latin typeface="CS New Athanasius" pitchFamily="34" charset="0"/>
              </a:rPr>
              <a:t>.</a:t>
            </a:r>
          </a:p>
        </p:txBody>
      </p:sp>
    </p:spTree>
    <p:extLst>
      <p:ext uri="{BB962C8B-B14F-4D97-AF65-F5344CB8AC3E}">
        <p14:creationId xmlns:p14="http://schemas.microsoft.com/office/powerpoint/2010/main" val="34127559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0D9CB24-3847-4040-8CD7-F3C9AC734175}"/>
              </a:ext>
            </a:extLst>
          </p:cNvPr>
          <p:cNvSpPr>
            <a:spLocks noGrp="1"/>
          </p:cNvSpPr>
          <p:nvPr>
            <p:ph type="title"/>
          </p:nvPr>
        </p:nvSpPr>
        <p:spPr/>
        <p:txBody>
          <a:bodyPr/>
          <a:lstStyle/>
          <a:p>
            <a:endParaRPr lang="en-GB"/>
          </a:p>
        </p:txBody>
      </p:sp>
      <p:sp>
        <p:nvSpPr>
          <p:cNvPr id="2" name="Text Placeholder 1"/>
          <p:cNvSpPr>
            <a:spLocks noGrp="1"/>
          </p:cNvSpPr>
          <p:nvPr>
            <p:ph type="body" sz="quarter" idx="10"/>
          </p:nvPr>
        </p:nvSpPr>
        <p:spPr/>
        <p:txBody>
          <a:bodyPr/>
          <a:lstStyle/>
          <a:p>
            <a:r>
              <a:rPr lang="ar-EG" dirty="0"/>
              <a:t>بيك لاؤس ذى ماريف شوبي خين بي ازمو ايهان انشو انشو نيم هان اثڤا ان اثڤا افئيري امبيك أواوش</a:t>
            </a:r>
          </a:p>
        </p:txBody>
      </p:sp>
      <p:sp>
        <p:nvSpPr>
          <p:cNvPr id="3" name="Text Placeholder 2"/>
          <p:cNvSpPr>
            <a:spLocks noGrp="1"/>
          </p:cNvSpPr>
          <p:nvPr>
            <p:ph type="body" sz="quarter" idx="11"/>
          </p:nvPr>
        </p:nvSpPr>
        <p:spPr/>
        <p:txBody>
          <a:bodyPr/>
          <a:lstStyle/>
          <a:p>
            <a:r>
              <a:rPr lang="ar-EG" sz="3200" dirty="0"/>
              <a:t>وأما شعبك فليكن بالبركة ألوف ألوف وربوات ربوات يصنعون إرادتك</a:t>
            </a:r>
          </a:p>
          <a:p>
            <a:endParaRPr lang="en-US" sz="3200" dirty="0"/>
          </a:p>
        </p:txBody>
      </p:sp>
      <p:sp>
        <p:nvSpPr>
          <p:cNvPr id="4" name="Text Placeholder 3"/>
          <p:cNvSpPr>
            <a:spLocks noGrp="1"/>
          </p:cNvSpPr>
          <p:nvPr>
            <p:ph type="body" sz="quarter" idx="12"/>
          </p:nvPr>
        </p:nvSpPr>
        <p:spPr>
          <a:xfrm>
            <a:off x="0" y="4409271"/>
            <a:ext cx="9144000" cy="1189740"/>
          </a:xfrm>
        </p:spPr>
        <p:txBody>
          <a:bodyPr/>
          <a:lstStyle/>
          <a:p>
            <a:r>
              <a:rPr lang="en-GB" sz="3500" dirty="0" err="1">
                <a:effectLst/>
              </a:rPr>
              <a:t>Peklaoc</a:t>
            </a:r>
            <a:r>
              <a:rPr lang="en-GB" sz="3500" dirty="0">
                <a:effectLst/>
              </a:rPr>
              <a:t> de </a:t>
            </a:r>
            <a:r>
              <a:rPr lang="en-GB" sz="3500" dirty="0" err="1">
                <a:effectLst/>
              </a:rPr>
              <a:t>marefswpi</a:t>
            </a:r>
            <a:r>
              <a:rPr lang="en-GB" sz="3500" dirty="0">
                <a:effectLst/>
              </a:rPr>
              <a:t> </a:t>
            </a:r>
            <a:r>
              <a:rPr lang="en-GB" sz="3500" dirty="0" err="1">
                <a:effectLst/>
              </a:rPr>
              <a:t>qen</a:t>
            </a:r>
            <a:r>
              <a:rPr lang="en-GB" sz="3500" dirty="0">
                <a:effectLst/>
              </a:rPr>
              <a:t> </a:t>
            </a:r>
            <a:r>
              <a:rPr lang="en-GB" sz="3500" dirty="0" err="1">
                <a:effectLst/>
              </a:rPr>
              <a:t>pi`cmou</a:t>
            </a:r>
            <a:r>
              <a:rPr lang="en-GB" sz="3500" dirty="0">
                <a:effectLst/>
              </a:rPr>
              <a:t>@ `</a:t>
            </a:r>
            <a:r>
              <a:rPr lang="en-GB" sz="3500" dirty="0" err="1">
                <a:effectLst/>
              </a:rPr>
              <a:t>ehananso</a:t>
            </a:r>
            <a:r>
              <a:rPr lang="en-GB" sz="3500" dirty="0">
                <a:effectLst/>
              </a:rPr>
              <a:t> `</a:t>
            </a:r>
            <a:r>
              <a:rPr lang="en-GB" sz="3500" dirty="0" err="1">
                <a:effectLst/>
              </a:rPr>
              <a:t>nso</a:t>
            </a:r>
            <a:r>
              <a:rPr lang="en-GB" sz="3500" dirty="0">
                <a:effectLst/>
              </a:rPr>
              <a:t> </a:t>
            </a:r>
            <a:r>
              <a:rPr lang="en-GB" sz="3500" dirty="0" err="1">
                <a:effectLst/>
              </a:rPr>
              <a:t>nem</a:t>
            </a:r>
            <a:r>
              <a:rPr lang="en-GB" sz="3500" dirty="0">
                <a:effectLst/>
              </a:rPr>
              <a:t> </a:t>
            </a:r>
            <a:r>
              <a:rPr lang="en-GB" sz="3500" dirty="0" err="1">
                <a:effectLst/>
              </a:rPr>
              <a:t>han</a:t>
            </a:r>
            <a:r>
              <a:rPr lang="en-GB" sz="3500" dirty="0">
                <a:effectLst/>
              </a:rPr>
              <a:t>`;</a:t>
            </a:r>
            <a:r>
              <a:rPr lang="en-GB" sz="3500" dirty="0" err="1">
                <a:effectLst/>
              </a:rPr>
              <a:t>ba</a:t>
            </a:r>
            <a:r>
              <a:rPr lang="en-GB" sz="3500" dirty="0">
                <a:effectLst/>
              </a:rPr>
              <a:t> `n`;</a:t>
            </a:r>
            <a:r>
              <a:rPr lang="en-GB" sz="3500" dirty="0" err="1">
                <a:effectLst/>
              </a:rPr>
              <a:t>ba</a:t>
            </a:r>
            <a:r>
              <a:rPr lang="en-GB" sz="3500" dirty="0">
                <a:effectLst/>
              </a:rPr>
              <a:t>@ </a:t>
            </a:r>
            <a:r>
              <a:rPr lang="en-GB" sz="3500" dirty="0" err="1">
                <a:effectLst/>
              </a:rPr>
              <a:t>eu`iri</a:t>
            </a:r>
            <a:r>
              <a:rPr lang="en-GB" sz="3500" dirty="0">
                <a:effectLst/>
              </a:rPr>
              <a:t> `</a:t>
            </a:r>
            <a:r>
              <a:rPr lang="en-GB" sz="3500" dirty="0" err="1">
                <a:effectLst/>
              </a:rPr>
              <a:t>mpekouws</a:t>
            </a:r>
            <a:r>
              <a:rPr lang="en-GB" sz="3500" dirty="0">
                <a:effectLst/>
              </a:rPr>
              <a:t>.</a:t>
            </a:r>
          </a:p>
        </p:txBody>
      </p:sp>
    </p:spTree>
    <p:extLst>
      <p:ext uri="{BB962C8B-B14F-4D97-AF65-F5344CB8AC3E}">
        <p14:creationId xmlns:p14="http://schemas.microsoft.com/office/powerpoint/2010/main" val="3760345824"/>
      </p:ext>
    </p:extLst>
  </p:cSld>
  <p:clrMapOvr>
    <a:masterClrMapping/>
  </p:clrMapOvr>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CF7F3B2-AA36-4778-842E-5319300AACDA}"/>
              </a:ext>
            </a:extLst>
          </p:cNvPr>
          <p:cNvSpPr>
            <a:spLocks noGrp="1"/>
          </p:cNvSpPr>
          <p:nvPr>
            <p:ph type="title"/>
          </p:nvPr>
        </p:nvSpPr>
        <p:spPr/>
        <p:txBody>
          <a:bodyPr/>
          <a:lstStyle/>
          <a:p>
            <a:endParaRPr lang="en-GB"/>
          </a:p>
        </p:txBody>
      </p:sp>
      <p:sp>
        <p:nvSpPr>
          <p:cNvPr id="4" name="Text Placeholder 3"/>
          <p:cNvSpPr>
            <a:spLocks noGrp="1"/>
          </p:cNvSpPr>
          <p:nvPr>
            <p:ph type="body" sz="quarter" idx="10"/>
          </p:nvPr>
        </p:nvSpPr>
        <p:spPr/>
        <p:txBody>
          <a:bodyPr anchor="ctr"/>
          <a:lstStyle/>
          <a:p>
            <a:r>
              <a:rPr lang="ar-SA" sz="3600" b="1" dirty="0">
                <a:cs typeface="+mj-cs"/>
              </a:rPr>
              <a:t>طوبه إم إبشويس إيه إهري إيجون : أوبي رومي إنتيه ليوس</a:t>
            </a:r>
            <a:r>
              <a:rPr lang="ar-EG" sz="3600" b="1" dirty="0">
                <a:cs typeface="+mj-cs"/>
              </a:rPr>
              <a:t> </a:t>
            </a:r>
            <a:r>
              <a:rPr lang="ar-SA" sz="3600" b="1" dirty="0">
                <a:cs typeface="+mj-cs"/>
              </a:rPr>
              <a:t>: بي إثمي إيه نو</a:t>
            </a:r>
            <a:r>
              <a:rPr lang="ar-EG" sz="3600" b="1" dirty="0">
                <a:cs typeface="+mj-cs"/>
              </a:rPr>
              <a:t>خ</a:t>
            </a:r>
            <a:r>
              <a:rPr lang="ar-SA" sz="3600" b="1" dirty="0">
                <a:cs typeface="+mj-cs"/>
              </a:rPr>
              <a:t> بي ذيكيؤس :</a:t>
            </a:r>
            <a:r>
              <a:rPr lang="ar-EG" sz="3600" b="1" dirty="0">
                <a:cs typeface="+mj-cs"/>
              </a:rPr>
              <a:t> </a:t>
            </a:r>
            <a:r>
              <a:rPr lang="ar-SA" sz="3600" b="1" dirty="0" err="1">
                <a:cs typeface="+mj-cs"/>
              </a:rPr>
              <a:t>إنتيف</a:t>
            </a:r>
            <a:r>
              <a:rPr lang="ar-SA" sz="3600" b="1" dirty="0">
                <a:cs typeface="+mj-cs"/>
              </a:rPr>
              <a:t>... </a:t>
            </a:r>
            <a:endParaRPr lang="en-US" sz="3600" b="1" dirty="0">
              <a:cs typeface="+mj-cs"/>
            </a:endParaRPr>
          </a:p>
        </p:txBody>
      </p:sp>
      <p:sp>
        <p:nvSpPr>
          <p:cNvPr id="5" name="Text Placeholder 4"/>
          <p:cNvSpPr>
            <a:spLocks noGrp="1"/>
          </p:cNvSpPr>
          <p:nvPr>
            <p:ph type="body" sz="quarter" idx="11"/>
          </p:nvPr>
        </p:nvSpPr>
        <p:spPr/>
        <p:txBody>
          <a:bodyPr anchor="ctr"/>
          <a:lstStyle/>
          <a:p>
            <a:r>
              <a:rPr lang="ar-SA" sz="3200" b="1" dirty="0">
                <a:cs typeface="+mj-cs"/>
              </a:rPr>
              <a:t>اطلب من الرب عنا </a:t>
            </a:r>
            <a:r>
              <a:rPr lang="ar-EG" sz="3200" b="1" dirty="0">
                <a:cs typeface="+mj-cs"/>
              </a:rPr>
              <a:t>: </a:t>
            </a:r>
            <a:r>
              <a:rPr lang="ar-SA" sz="3200" b="1" dirty="0">
                <a:cs typeface="+mj-cs"/>
              </a:rPr>
              <a:t>أيها الرجل الكامل </a:t>
            </a:r>
            <a:r>
              <a:rPr lang="ar-EG" sz="3200" b="1" dirty="0">
                <a:cs typeface="+mj-cs"/>
              </a:rPr>
              <a:t>: </a:t>
            </a:r>
            <a:r>
              <a:rPr lang="ar-SA" sz="3200" b="1" dirty="0">
                <a:cs typeface="+mj-cs"/>
              </a:rPr>
              <a:t>البار </a:t>
            </a:r>
            <a:r>
              <a:rPr lang="ar-SA" sz="3200" b="1" dirty="0" err="1">
                <a:cs typeface="+mj-cs"/>
              </a:rPr>
              <a:t>أخنوخ</a:t>
            </a:r>
            <a:r>
              <a:rPr lang="ar-SA" sz="3200" b="1" dirty="0">
                <a:cs typeface="+mj-cs"/>
              </a:rPr>
              <a:t> الصديق : ليغفر...</a:t>
            </a:r>
            <a:endParaRPr lang="en-US" sz="3200" b="1" dirty="0">
              <a:cs typeface="+mj-cs"/>
            </a:endParaRPr>
          </a:p>
        </p:txBody>
      </p:sp>
      <p:sp>
        <p:nvSpPr>
          <p:cNvPr id="6" name="Text Placeholder 5"/>
          <p:cNvSpPr>
            <a:spLocks noGrp="1"/>
          </p:cNvSpPr>
          <p:nvPr>
            <p:ph type="body" sz="quarter" idx="12"/>
          </p:nvPr>
        </p:nvSpPr>
        <p:spPr/>
        <p:txBody>
          <a:bodyPr anchor="t"/>
          <a:lstStyle/>
          <a:p>
            <a:pPr lvl="0"/>
            <a:r>
              <a:rPr lang="en-US" sz="3600" dirty="0">
                <a:cs typeface="Arial" pitchFamily="34" charset="0"/>
              </a:rPr>
              <a:t> </a:t>
            </a:r>
            <a:r>
              <a:rPr lang="en-US" sz="3600" dirty="0" err="1">
                <a:cs typeface="Arial" pitchFamily="34" charset="0"/>
              </a:rPr>
              <a:t>Twbh</a:t>
            </a:r>
            <a:r>
              <a:rPr lang="en-US" sz="3600" dirty="0">
                <a:cs typeface="Arial" pitchFamily="34" charset="0"/>
              </a:rPr>
              <a:t> `</a:t>
            </a:r>
            <a:r>
              <a:rPr lang="en-US" sz="3600" dirty="0" err="1">
                <a:cs typeface="Arial" pitchFamily="34" charset="0"/>
              </a:rPr>
              <a:t>m`P</a:t>
            </a:r>
            <a:r>
              <a:rPr lang="en-US" sz="3600" dirty="0">
                <a:cs typeface="Arial" pitchFamily="34" charset="0"/>
              </a:rPr>
              <a:t>[</a:t>
            </a:r>
            <a:r>
              <a:rPr lang="en-US" sz="3600" dirty="0" err="1">
                <a:cs typeface="Arial" pitchFamily="34" charset="0"/>
              </a:rPr>
              <a:t>oic</a:t>
            </a:r>
            <a:r>
              <a:rPr lang="en-US" sz="3600" dirty="0">
                <a:cs typeface="Arial" pitchFamily="34" charset="0"/>
              </a:rPr>
              <a:t> `</a:t>
            </a:r>
            <a:r>
              <a:rPr lang="en-US" sz="3600" dirty="0" err="1">
                <a:cs typeface="Arial" pitchFamily="34" charset="0"/>
              </a:rPr>
              <a:t>e`hryi</a:t>
            </a:r>
            <a:r>
              <a:rPr lang="en-US" sz="3600" dirty="0">
                <a:cs typeface="Arial" pitchFamily="34" charset="0"/>
              </a:rPr>
              <a:t> `</a:t>
            </a:r>
            <a:r>
              <a:rPr lang="en-US" sz="3600" dirty="0" err="1">
                <a:cs typeface="Arial" pitchFamily="34" charset="0"/>
              </a:rPr>
              <a:t>ejwn</a:t>
            </a:r>
            <a:r>
              <a:rPr lang="en-US" sz="3600" dirty="0">
                <a:cs typeface="Arial" pitchFamily="34" charset="0"/>
              </a:rPr>
              <a:t>@ `w </a:t>
            </a:r>
            <a:r>
              <a:rPr lang="en-US" sz="3600" dirty="0" err="1">
                <a:cs typeface="Arial" pitchFamily="34" charset="0"/>
              </a:rPr>
              <a:t>pirwmi</a:t>
            </a:r>
            <a:r>
              <a:rPr lang="en-US" sz="3600" dirty="0">
                <a:cs typeface="Arial" pitchFamily="34" charset="0"/>
              </a:rPr>
              <a:t> `</a:t>
            </a:r>
            <a:r>
              <a:rPr lang="en-US" sz="3600" dirty="0" err="1">
                <a:cs typeface="Arial" pitchFamily="34" charset="0"/>
              </a:rPr>
              <a:t>ntelioc</a:t>
            </a:r>
            <a:r>
              <a:rPr lang="en-US" sz="3600" dirty="0">
                <a:cs typeface="Arial" pitchFamily="34" charset="0"/>
              </a:rPr>
              <a:t>@ pi`;</a:t>
            </a:r>
            <a:r>
              <a:rPr lang="en-US" sz="3600" dirty="0" err="1">
                <a:cs typeface="Arial" pitchFamily="34" charset="0"/>
              </a:rPr>
              <a:t>myi</a:t>
            </a:r>
            <a:r>
              <a:rPr lang="en-US" sz="3600" dirty="0">
                <a:cs typeface="Arial" pitchFamily="34" charset="0"/>
              </a:rPr>
              <a:t> `</a:t>
            </a:r>
            <a:r>
              <a:rPr lang="en-US" sz="3600" dirty="0" err="1">
                <a:cs typeface="Arial" pitchFamily="34" charset="0"/>
              </a:rPr>
              <a:t>Enw</a:t>
            </a:r>
            <a:r>
              <a:rPr lang="en-US" sz="3600" dirty="0">
                <a:cs typeface="Arial" pitchFamily="34" charset="0"/>
              </a:rPr>
              <a:t>, </a:t>
            </a:r>
            <a:r>
              <a:rPr lang="en-US" sz="3600" dirty="0" err="1">
                <a:cs typeface="Arial" pitchFamily="34" charset="0"/>
              </a:rPr>
              <a:t>pidikeoc</a:t>
            </a:r>
            <a:r>
              <a:rPr lang="en-US" sz="3600" dirty="0">
                <a:cs typeface="Arial" pitchFamily="34" charset="0"/>
              </a:rPr>
              <a:t>@ `</a:t>
            </a:r>
            <a:r>
              <a:rPr lang="en-US" sz="3600" dirty="0" err="1">
                <a:cs typeface="Arial" pitchFamily="34" charset="0"/>
              </a:rPr>
              <a:t>ntef,a</a:t>
            </a:r>
            <a:r>
              <a:rPr lang="en-US" sz="3600" dirty="0">
                <a:cs typeface="Arial" pitchFamily="34" charset="0"/>
              </a:rPr>
              <a:t> </a:t>
            </a:r>
            <a:r>
              <a:rPr lang="en-US" sz="3600" dirty="0" err="1">
                <a:cs typeface="Arial" pitchFamily="34" charset="0"/>
              </a:rPr>
              <a:t>nennobi</a:t>
            </a:r>
            <a:r>
              <a:rPr lang="en-US" sz="3600" dirty="0">
                <a:cs typeface="Arial" pitchFamily="34" charset="0"/>
              </a:rPr>
              <a:t> nan `</a:t>
            </a:r>
            <a:r>
              <a:rPr lang="en-US" sz="3600" dirty="0" err="1">
                <a:cs typeface="Arial" pitchFamily="34" charset="0"/>
              </a:rPr>
              <a:t>ebol</a:t>
            </a:r>
            <a:r>
              <a:rPr lang="en-US" sz="3600" dirty="0">
                <a:cs typeface="Arial" pitchFamily="34" charset="0"/>
              </a:rPr>
              <a:t>.</a:t>
            </a:r>
          </a:p>
        </p:txBody>
      </p:sp>
    </p:spTree>
    <p:extLst>
      <p:ext uri="{BB962C8B-B14F-4D97-AF65-F5344CB8AC3E}">
        <p14:creationId xmlns:p14="http://schemas.microsoft.com/office/powerpoint/2010/main" val="3575313128"/>
      </p:ext>
    </p:extLst>
  </p:cSld>
  <p:clrMapOvr>
    <a:masterClrMapping/>
  </p:clrMapOvr>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B99B935-83E8-4D88-BC75-C73670B30D84}"/>
              </a:ext>
            </a:extLst>
          </p:cNvPr>
          <p:cNvSpPr>
            <a:spLocks noGrp="1"/>
          </p:cNvSpPr>
          <p:nvPr>
            <p:ph type="title"/>
          </p:nvPr>
        </p:nvSpPr>
        <p:spPr/>
        <p:txBody>
          <a:bodyPr/>
          <a:lstStyle/>
          <a:p>
            <a:endParaRPr lang="en-GB"/>
          </a:p>
        </p:txBody>
      </p:sp>
      <p:sp>
        <p:nvSpPr>
          <p:cNvPr id="4" name="Text Placeholder 3"/>
          <p:cNvSpPr>
            <a:spLocks noGrp="1"/>
          </p:cNvSpPr>
          <p:nvPr>
            <p:ph type="body" sz="quarter" idx="10"/>
          </p:nvPr>
        </p:nvSpPr>
        <p:spPr/>
        <p:txBody>
          <a:bodyPr anchor="ctr"/>
          <a:lstStyle/>
          <a:p>
            <a:r>
              <a:rPr lang="ar-SA" b="1" dirty="0">
                <a:cs typeface="+mj-cs"/>
              </a:rPr>
              <a:t>طوبه... : إيلياس بي ثيسفيتيس: نيم إيه ليسيؤس بيف ماثيتيس</a:t>
            </a:r>
            <a:r>
              <a:rPr lang="ar-EG" b="1" dirty="0">
                <a:cs typeface="+mj-cs"/>
              </a:rPr>
              <a:t> </a:t>
            </a:r>
            <a:r>
              <a:rPr lang="ar-SA" b="1" dirty="0">
                <a:cs typeface="+mj-cs"/>
              </a:rPr>
              <a:t>:</a:t>
            </a:r>
            <a:r>
              <a:rPr lang="ar-EG" b="1" dirty="0">
                <a:cs typeface="+mj-cs"/>
              </a:rPr>
              <a:t> </a:t>
            </a:r>
            <a:r>
              <a:rPr lang="ar-SA" b="1" dirty="0" err="1">
                <a:cs typeface="+mj-cs"/>
              </a:rPr>
              <a:t>إنتيف</a:t>
            </a:r>
            <a:r>
              <a:rPr lang="ar-SA" b="1" dirty="0">
                <a:cs typeface="+mj-cs"/>
              </a:rPr>
              <a:t>... </a:t>
            </a:r>
            <a:endParaRPr lang="en-US" b="1" dirty="0">
              <a:cs typeface="+mj-cs"/>
            </a:endParaRPr>
          </a:p>
        </p:txBody>
      </p:sp>
      <p:sp>
        <p:nvSpPr>
          <p:cNvPr id="5" name="Text Placeholder 4"/>
          <p:cNvSpPr>
            <a:spLocks noGrp="1"/>
          </p:cNvSpPr>
          <p:nvPr>
            <p:ph type="body" sz="quarter" idx="11"/>
          </p:nvPr>
        </p:nvSpPr>
        <p:spPr/>
        <p:txBody>
          <a:bodyPr anchor="ctr"/>
          <a:lstStyle/>
          <a:p>
            <a:r>
              <a:rPr lang="ar-SA" b="1" dirty="0">
                <a:cs typeface="+mj-cs"/>
              </a:rPr>
              <a:t>اطلبا...</a:t>
            </a:r>
            <a:r>
              <a:rPr lang="ar-EG" b="1" dirty="0">
                <a:cs typeface="+mj-cs"/>
              </a:rPr>
              <a:t> :</a:t>
            </a:r>
            <a:r>
              <a:rPr lang="ar-SA" b="1" dirty="0">
                <a:cs typeface="+mj-cs"/>
              </a:rPr>
              <a:t> يا إيليا </a:t>
            </a:r>
            <a:r>
              <a:rPr lang="ar-SA" b="1" dirty="0" err="1">
                <a:cs typeface="+mj-cs"/>
              </a:rPr>
              <a:t>التسبيتي</a:t>
            </a:r>
            <a:r>
              <a:rPr lang="ar-SA" b="1" dirty="0">
                <a:cs typeface="+mj-cs"/>
              </a:rPr>
              <a:t> </a:t>
            </a:r>
            <a:r>
              <a:rPr lang="ar-EG" b="1" dirty="0">
                <a:cs typeface="+mj-cs"/>
              </a:rPr>
              <a:t>:</a:t>
            </a:r>
            <a:r>
              <a:rPr lang="ar-SA" b="1" dirty="0">
                <a:cs typeface="+mj-cs"/>
              </a:rPr>
              <a:t> و</a:t>
            </a:r>
            <a:r>
              <a:rPr lang="ar-EG" b="1" dirty="0">
                <a:cs typeface="+mj-cs"/>
              </a:rPr>
              <a:t>إ</a:t>
            </a:r>
            <a:r>
              <a:rPr lang="ar-SA" b="1" dirty="0">
                <a:cs typeface="+mj-cs"/>
              </a:rPr>
              <a:t>ليشع تلميذه</a:t>
            </a:r>
            <a:r>
              <a:rPr lang="ar-EG" b="1" dirty="0">
                <a:cs typeface="+mj-cs"/>
              </a:rPr>
              <a:t> </a:t>
            </a:r>
            <a:r>
              <a:rPr lang="ar-SA" b="1" dirty="0">
                <a:cs typeface="+mj-cs"/>
              </a:rPr>
              <a:t>: ليغفر...</a:t>
            </a:r>
            <a:endParaRPr lang="en-US" b="1" dirty="0">
              <a:cs typeface="+mj-cs"/>
            </a:endParaRPr>
          </a:p>
        </p:txBody>
      </p:sp>
      <p:sp>
        <p:nvSpPr>
          <p:cNvPr id="6" name="Text Placeholder 5"/>
          <p:cNvSpPr>
            <a:spLocks noGrp="1"/>
          </p:cNvSpPr>
          <p:nvPr>
            <p:ph type="body" sz="quarter" idx="12"/>
          </p:nvPr>
        </p:nvSpPr>
        <p:spPr>
          <a:xfrm>
            <a:off x="0" y="4530294"/>
            <a:ext cx="9144000" cy="1189740"/>
          </a:xfrm>
        </p:spPr>
        <p:txBody>
          <a:bodyPr anchor="t"/>
          <a:lstStyle/>
          <a:p>
            <a:pPr>
              <a:spcBef>
                <a:spcPts val="0"/>
              </a:spcBef>
            </a:pPr>
            <a:r>
              <a:rPr lang="en-US" sz="4400" dirty="0"/>
              <a:t>T=w @ </a:t>
            </a:r>
            <a:r>
              <a:rPr lang="pt-BR" sz="4400" dirty="0"/>
              <a:t>Yliac pi;ecbityc@</a:t>
            </a:r>
          </a:p>
          <a:p>
            <a:pPr>
              <a:spcBef>
                <a:spcPts val="0"/>
              </a:spcBef>
            </a:pPr>
            <a:r>
              <a:rPr lang="pt-BR" sz="4400" dirty="0"/>
              <a:t> nem `Eliceoc pefma;ytyc@ `=n=t=e=f</a:t>
            </a:r>
            <a:endParaRPr lang="ar-EG" sz="4400" dirty="0"/>
          </a:p>
        </p:txBody>
      </p:sp>
    </p:spTree>
    <p:extLst>
      <p:ext uri="{BB962C8B-B14F-4D97-AF65-F5344CB8AC3E}">
        <p14:creationId xmlns:p14="http://schemas.microsoft.com/office/powerpoint/2010/main" val="3754664917"/>
      </p:ext>
    </p:extLst>
  </p:cSld>
  <p:clrMapOvr>
    <a:masterClrMapping/>
  </p:clrMapOvr>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51A8398-280A-40B1-ACD6-CB5551A72F26}"/>
              </a:ext>
            </a:extLst>
          </p:cNvPr>
          <p:cNvSpPr>
            <a:spLocks noGrp="1"/>
          </p:cNvSpPr>
          <p:nvPr>
            <p:ph type="title"/>
          </p:nvPr>
        </p:nvSpPr>
        <p:spPr/>
        <p:txBody>
          <a:bodyPr/>
          <a:lstStyle/>
          <a:p>
            <a:endParaRPr lang="en-GB"/>
          </a:p>
        </p:txBody>
      </p:sp>
      <p:sp>
        <p:nvSpPr>
          <p:cNvPr id="4" name="Text Placeholder 3"/>
          <p:cNvSpPr>
            <a:spLocks noGrp="1"/>
          </p:cNvSpPr>
          <p:nvPr>
            <p:ph type="body" sz="quarter" idx="10"/>
          </p:nvPr>
        </p:nvSpPr>
        <p:spPr>
          <a:xfrm>
            <a:off x="0" y="5661635"/>
            <a:ext cx="9144000" cy="1189739"/>
          </a:xfrm>
        </p:spPr>
        <p:txBody>
          <a:bodyPr anchor="ctr"/>
          <a:lstStyle/>
          <a:p>
            <a:r>
              <a:rPr lang="ar-SA" b="1" dirty="0">
                <a:cs typeface="+mj-cs"/>
              </a:rPr>
              <a:t>طوبه... : أو مويسيس بي أرشي إبروفيتيس : نيم إيسائياس</a:t>
            </a:r>
            <a:r>
              <a:rPr lang="ar-EG" b="1" dirty="0">
                <a:cs typeface="+mj-cs"/>
              </a:rPr>
              <a:t> </a:t>
            </a:r>
            <a:r>
              <a:rPr lang="ar-SA" b="1" dirty="0">
                <a:cs typeface="+mj-cs"/>
              </a:rPr>
              <a:t>نيم يريمي</a:t>
            </a:r>
            <a:r>
              <a:rPr lang="ar-EG" b="1" dirty="0">
                <a:cs typeface="+mj-cs"/>
              </a:rPr>
              <a:t>َّ</a:t>
            </a:r>
            <a:r>
              <a:rPr lang="ar-SA" b="1" dirty="0">
                <a:cs typeface="+mj-cs"/>
              </a:rPr>
              <a:t>اس</a:t>
            </a:r>
            <a:r>
              <a:rPr lang="ar-EG" b="1" dirty="0">
                <a:cs typeface="+mj-cs"/>
              </a:rPr>
              <a:t> </a:t>
            </a:r>
            <a:r>
              <a:rPr lang="ar-SA" b="1" dirty="0">
                <a:cs typeface="+mj-cs"/>
              </a:rPr>
              <a:t>:</a:t>
            </a:r>
            <a:r>
              <a:rPr lang="ar-EG" b="1" dirty="0">
                <a:cs typeface="+mj-cs"/>
              </a:rPr>
              <a:t> </a:t>
            </a:r>
            <a:r>
              <a:rPr lang="ar-SA" b="1" dirty="0" err="1">
                <a:cs typeface="+mj-cs"/>
              </a:rPr>
              <a:t>إنتيف</a:t>
            </a:r>
            <a:r>
              <a:rPr lang="ar-SA" b="1" dirty="0">
                <a:cs typeface="+mj-cs"/>
              </a:rPr>
              <a:t>... </a:t>
            </a:r>
            <a:endParaRPr lang="en-US" b="1" dirty="0">
              <a:cs typeface="+mj-cs"/>
            </a:endParaRPr>
          </a:p>
        </p:txBody>
      </p:sp>
      <p:sp>
        <p:nvSpPr>
          <p:cNvPr id="5" name="Text Placeholder 4"/>
          <p:cNvSpPr>
            <a:spLocks noGrp="1"/>
          </p:cNvSpPr>
          <p:nvPr>
            <p:ph type="body" sz="quarter" idx="11"/>
          </p:nvPr>
        </p:nvSpPr>
        <p:spPr>
          <a:xfrm>
            <a:off x="0" y="3710609"/>
            <a:ext cx="9144000" cy="686579"/>
          </a:xfrm>
        </p:spPr>
        <p:txBody>
          <a:bodyPr anchor="ctr"/>
          <a:lstStyle/>
          <a:p>
            <a:r>
              <a:rPr lang="ar-SA" sz="3400" b="1" dirty="0">
                <a:cs typeface="+mj-cs"/>
              </a:rPr>
              <a:t>اطلبوا... </a:t>
            </a:r>
            <a:r>
              <a:rPr lang="ar-EG" sz="3400" b="1" dirty="0">
                <a:cs typeface="+mj-cs"/>
              </a:rPr>
              <a:t>: </a:t>
            </a:r>
            <a:r>
              <a:rPr lang="ar-SA" sz="3400" b="1" dirty="0">
                <a:cs typeface="+mj-cs"/>
              </a:rPr>
              <a:t>يا موسى رئيس الأنبياء : و</a:t>
            </a:r>
            <a:r>
              <a:rPr lang="ar-EG" sz="3400" b="1" dirty="0">
                <a:cs typeface="+mj-cs"/>
              </a:rPr>
              <a:t>إ</a:t>
            </a:r>
            <a:r>
              <a:rPr lang="ar-SA" sz="3400" b="1" dirty="0" err="1">
                <a:cs typeface="+mj-cs"/>
              </a:rPr>
              <a:t>شعياء</a:t>
            </a:r>
            <a:r>
              <a:rPr lang="ar-SA" sz="3400" b="1" dirty="0">
                <a:cs typeface="+mj-cs"/>
              </a:rPr>
              <a:t> </a:t>
            </a:r>
            <a:r>
              <a:rPr lang="ar-SA" sz="3400" b="1" dirty="0" err="1">
                <a:cs typeface="+mj-cs"/>
              </a:rPr>
              <a:t>وإرميا</a:t>
            </a:r>
            <a:r>
              <a:rPr lang="ar-SA" sz="3400" b="1" dirty="0">
                <a:cs typeface="+mj-cs"/>
              </a:rPr>
              <a:t> : ليغفر...</a:t>
            </a:r>
            <a:endParaRPr lang="en-US" sz="3400" b="1" dirty="0">
              <a:cs typeface="+mj-cs"/>
            </a:endParaRPr>
          </a:p>
        </p:txBody>
      </p:sp>
      <p:sp>
        <p:nvSpPr>
          <p:cNvPr id="6" name="Text Placeholder 5"/>
          <p:cNvSpPr>
            <a:spLocks noGrp="1"/>
          </p:cNvSpPr>
          <p:nvPr>
            <p:ph type="body" sz="quarter" idx="12"/>
          </p:nvPr>
        </p:nvSpPr>
        <p:spPr>
          <a:xfrm>
            <a:off x="0" y="4397188"/>
            <a:ext cx="9144000" cy="1189740"/>
          </a:xfrm>
        </p:spPr>
        <p:txBody>
          <a:bodyPr anchor="ctr"/>
          <a:lstStyle/>
          <a:p>
            <a:pPr lvl="0"/>
            <a:r>
              <a:rPr lang="en-US" dirty="0">
                <a:cs typeface="Arial" pitchFamily="34" charset="0"/>
              </a:rPr>
              <a:t>T=w @ `w </a:t>
            </a:r>
            <a:r>
              <a:rPr lang="en-US" dirty="0" err="1">
                <a:cs typeface="Arial" pitchFamily="34" charset="0"/>
              </a:rPr>
              <a:t>Mw`ucyc</a:t>
            </a:r>
            <a:r>
              <a:rPr lang="en-US" dirty="0">
                <a:cs typeface="Arial" pitchFamily="34" charset="0"/>
              </a:rPr>
              <a:t> </a:t>
            </a:r>
            <a:r>
              <a:rPr lang="en-US" dirty="0" err="1">
                <a:cs typeface="Arial" pitchFamily="34" charset="0"/>
              </a:rPr>
              <a:t>piar,y`provytyc</a:t>
            </a:r>
            <a:r>
              <a:rPr lang="en-US" dirty="0">
                <a:cs typeface="Arial" pitchFamily="34" charset="0"/>
              </a:rPr>
              <a:t>@ </a:t>
            </a:r>
            <a:r>
              <a:rPr lang="en-US" dirty="0" err="1">
                <a:cs typeface="Arial" pitchFamily="34" charset="0"/>
              </a:rPr>
              <a:t>nem</a:t>
            </a:r>
            <a:r>
              <a:rPr lang="en-US" dirty="0">
                <a:cs typeface="Arial" pitchFamily="34" charset="0"/>
              </a:rPr>
              <a:t> `</a:t>
            </a:r>
            <a:r>
              <a:rPr lang="en-US" dirty="0" err="1">
                <a:cs typeface="Arial" pitchFamily="34" charset="0"/>
              </a:rPr>
              <a:t>Yca`yac</a:t>
            </a:r>
            <a:r>
              <a:rPr lang="en-US" dirty="0">
                <a:cs typeface="Arial" pitchFamily="34" charset="0"/>
              </a:rPr>
              <a:t> </a:t>
            </a:r>
            <a:r>
              <a:rPr lang="en-US" dirty="0" err="1">
                <a:cs typeface="Arial" pitchFamily="34" charset="0"/>
              </a:rPr>
              <a:t>nem</a:t>
            </a:r>
            <a:r>
              <a:rPr lang="en-US" dirty="0">
                <a:cs typeface="Arial" pitchFamily="34" charset="0"/>
              </a:rPr>
              <a:t> </a:t>
            </a:r>
            <a:r>
              <a:rPr lang="en-US" dirty="0" err="1">
                <a:cs typeface="Arial" pitchFamily="34" charset="0"/>
              </a:rPr>
              <a:t>Iermiac</a:t>
            </a:r>
            <a:r>
              <a:rPr lang="en-US" dirty="0">
                <a:cs typeface="Arial" pitchFamily="34" charset="0"/>
              </a:rPr>
              <a:t>@ `=n=t=e=f</a:t>
            </a:r>
          </a:p>
        </p:txBody>
      </p:sp>
    </p:spTree>
    <p:extLst>
      <p:ext uri="{BB962C8B-B14F-4D97-AF65-F5344CB8AC3E}">
        <p14:creationId xmlns:p14="http://schemas.microsoft.com/office/powerpoint/2010/main" val="1167435944"/>
      </p:ext>
    </p:extLst>
  </p:cSld>
  <p:clrMapOvr>
    <a:masterClrMapping/>
  </p:clrMapOvr>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5535A0C-A007-47B2-9EC6-BF3336A3297F}"/>
              </a:ext>
            </a:extLst>
          </p:cNvPr>
          <p:cNvSpPr>
            <a:spLocks noGrp="1"/>
          </p:cNvSpPr>
          <p:nvPr>
            <p:ph type="title"/>
          </p:nvPr>
        </p:nvSpPr>
        <p:spPr/>
        <p:txBody>
          <a:bodyPr/>
          <a:lstStyle/>
          <a:p>
            <a:endParaRPr lang="en-GB"/>
          </a:p>
        </p:txBody>
      </p:sp>
      <p:sp>
        <p:nvSpPr>
          <p:cNvPr id="4" name="Text Placeholder 3"/>
          <p:cNvSpPr>
            <a:spLocks noGrp="1"/>
          </p:cNvSpPr>
          <p:nvPr>
            <p:ph type="body" sz="quarter" idx="10"/>
          </p:nvPr>
        </p:nvSpPr>
        <p:spPr/>
        <p:txBody>
          <a:bodyPr anchor="ctr"/>
          <a:lstStyle/>
          <a:p>
            <a:r>
              <a:rPr lang="ar-SA" b="1" dirty="0">
                <a:cs typeface="+mj-cs"/>
              </a:rPr>
              <a:t>طوبه... : دافيد بي ييروب</a:t>
            </a:r>
            <a:r>
              <a:rPr lang="ar-EG" b="1" dirty="0">
                <a:cs typeface="+mj-cs"/>
              </a:rPr>
              <a:t>ْ </a:t>
            </a:r>
            <a:r>
              <a:rPr lang="ar-SA" b="1" dirty="0">
                <a:cs typeface="+mj-cs"/>
              </a:rPr>
              <a:t>صالتيس : نيم ييزيه كييل نيم دانييل</a:t>
            </a:r>
            <a:r>
              <a:rPr lang="ar-EG" b="1" dirty="0">
                <a:cs typeface="+mj-cs"/>
              </a:rPr>
              <a:t> </a:t>
            </a:r>
            <a:r>
              <a:rPr lang="ar-SA" b="1" dirty="0">
                <a:cs typeface="+mj-cs"/>
              </a:rPr>
              <a:t>:</a:t>
            </a:r>
            <a:r>
              <a:rPr lang="ar-EG" b="1" dirty="0">
                <a:cs typeface="+mj-cs"/>
              </a:rPr>
              <a:t> </a:t>
            </a:r>
            <a:r>
              <a:rPr lang="ar-SA" b="1" dirty="0" err="1">
                <a:cs typeface="+mj-cs"/>
              </a:rPr>
              <a:t>إنتيف</a:t>
            </a:r>
            <a:r>
              <a:rPr lang="ar-SA" b="1" dirty="0">
                <a:cs typeface="+mj-cs"/>
              </a:rPr>
              <a:t>... </a:t>
            </a:r>
            <a:endParaRPr lang="en-US" b="1" dirty="0">
              <a:cs typeface="+mj-cs"/>
            </a:endParaRPr>
          </a:p>
        </p:txBody>
      </p:sp>
      <p:sp>
        <p:nvSpPr>
          <p:cNvPr id="5" name="Text Placeholder 4"/>
          <p:cNvSpPr>
            <a:spLocks noGrp="1"/>
          </p:cNvSpPr>
          <p:nvPr>
            <p:ph type="body" sz="quarter" idx="11"/>
          </p:nvPr>
        </p:nvSpPr>
        <p:spPr>
          <a:xfrm>
            <a:off x="0" y="3710609"/>
            <a:ext cx="9144000" cy="740367"/>
          </a:xfrm>
        </p:spPr>
        <p:txBody>
          <a:bodyPr anchor="ctr"/>
          <a:lstStyle/>
          <a:p>
            <a:r>
              <a:rPr lang="ar-SA" b="1" dirty="0">
                <a:cs typeface="+mj-cs"/>
              </a:rPr>
              <a:t>اطلب...</a:t>
            </a:r>
            <a:r>
              <a:rPr lang="ar-EG" b="1" dirty="0">
                <a:cs typeface="+mj-cs"/>
              </a:rPr>
              <a:t> :</a:t>
            </a:r>
            <a:r>
              <a:rPr lang="ar-SA" b="1" dirty="0">
                <a:cs typeface="+mj-cs"/>
              </a:rPr>
              <a:t> يا داود الم</a:t>
            </a:r>
            <a:r>
              <a:rPr lang="ar-EG" b="1" dirty="0">
                <a:cs typeface="+mj-cs"/>
              </a:rPr>
              <a:t>ُ</a:t>
            </a:r>
            <a:r>
              <a:rPr lang="ar-SA" b="1" dirty="0">
                <a:cs typeface="+mj-cs"/>
              </a:rPr>
              <a:t>رتل </a:t>
            </a:r>
            <a:r>
              <a:rPr lang="ar-EG" b="1" dirty="0">
                <a:cs typeface="+mj-cs"/>
              </a:rPr>
              <a:t>:</a:t>
            </a:r>
            <a:r>
              <a:rPr lang="ar-SA" b="1" dirty="0">
                <a:cs typeface="+mj-cs"/>
              </a:rPr>
              <a:t> </a:t>
            </a:r>
            <a:r>
              <a:rPr lang="ar-SA" b="1" dirty="0" err="1">
                <a:cs typeface="+mj-cs"/>
              </a:rPr>
              <a:t>وحزقيال</a:t>
            </a:r>
            <a:r>
              <a:rPr lang="ar-SA" b="1" dirty="0">
                <a:cs typeface="+mj-cs"/>
              </a:rPr>
              <a:t> ودانيال</a:t>
            </a:r>
            <a:r>
              <a:rPr lang="ar-EG" b="1" dirty="0">
                <a:cs typeface="+mj-cs"/>
              </a:rPr>
              <a:t> </a:t>
            </a:r>
            <a:r>
              <a:rPr lang="ar-SA" b="1" dirty="0">
                <a:cs typeface="+mj-cs"/>
              </a:rPr>
              <a:t>: ليغفر...</a:t>
            </a:r>
            <a:endParaRPr lang="en-US" b="1" dirty="0">
              <a:cs typeface="+mj-cs"/>
            </a:endParaRPr>
          </a:p>
        </p:txBody>
      </p:sp>
      <p:sp>
        <p:nvSpPr>
          <p:cNvPr id="6" name="Text Placeholder 5"/>
          <p:cNvSpPr>
            <a:spLocks noGrp="1"/>
          </p:cNvSpPr>
          <p:nvPr>
            <p:ph type="body" sz="quarter" idx="12"/>
          </p:nvPr>
        </p:nvSpPr>
        <p:spPr>
          <a:xfrm>
            <a:off x="0" y="4572600"/>
            <a:ext cx="9144000" cy="1189740"/>
          </a:xfrm>
        </p:spPr>
        <p:txBody>
          <a:bodyPr anchor="t"/>
          <a:lstStyle/>
          <a:p>
            <a:pPr lvl="0">
              <a:spcBef>
                <a:spcPts val="0"/>
              </a:spcBef>
            </a:pPr>
            <a:r>
              <a:rPr lang="en-US" dirty="0">
                <a:cs typeface="Arial" pitchFamily="34" charset="0"/>
              </a:rPr>
              <a:t>T=w @ </a:t>
            </a:r>
            <a:r>
              <a:rPr lang="pt-BR" dirty="0">
                <a:cs typeface="Arial" pitchFamily="34" charset="0"/>
              </a:rPr>
              <a:t>Dauid piiero'altic@</a:t>
            </a:r>
          </a:p>
          <a:p>
            <a:pPr lvl="0">
              <a:spcBef>
                <a:spcPts val="0"/>
              </a:spcBef>
            </a:pPr>
            <a:r>
              <a:rPr lang="pt-BR" dirty="0">
                <a:cs typeface="Arial" pitchFamily="34" charset="0"/>
              </a:rPr>
              <a:t> nem Iezekiyl nem Daniyl</a:t>
            </a:r>
            <a:r>
              <a:rPr lang="en-US" dirty="0">
                <a:cs typeface="Arial" pitchFamily="34" charset="0"/>
              </a:rPr>
              <a:t>@ =`n=t=e=f.</a:t>
            </a:r>
          </a:p>
          <a:p>
            <a:pPr>
              <a:spcBef>
                <a:spcPts val="0"/>
              </a:spcBef>
            </a:pPr>
            <a:endParaRPr lang="ar-EG" sz="4800" dirty="0"/>
          </a:p>
        </p:txBody>
      </p:sp>
    </p:spTree>
    <p:extLst>
      <p:ext uri="{BB962C8B-B14F-4D97-AF65-F5344CB8AC3E}">
        <p14:creationId xmlns:p14="http://schemas.microsoft.com/office/powerpoint/2010/main" val="436588907"/>
      </p:ext>
    </p:extLst>
  </p:cSld>
  <p:clrMapOvr>
    <a:masterClrMapping/>
  </p:clrMapOvr>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C4BA47F-753E-46F9-BDA8-951AF2749F53}"/>
              </a:ext>
            </a:extLst>
          </p:cNvPr>
          <p:cNvSpPr>
            <a:spLocks noGrp="1"/>
          </p:cNvSpPr>
          <p:nvPr>
            <p:ph type="title"/>
          </p:nvPr>
        </p:nvSpPr>
        <p:spPr/>
        <p:txBody>
          <a:bodyPr/>
          <a:lstStyle/>
          <a:p>
            <a:endParaRPr lang="en-GB"/>
          </a:p>
        </p:txBody>
      </p:sp>
      <p:sp>
        <p:nvSpPr>
          <p:cNvPr id="4" name="Text Placeholder 3"/>
          <p:cNvSpPr>
            <a:spLocks noGrp="1"/>
          </p:cNvSpPr>
          <p:nvPr>
            <p:ph type="body" sz="quarter" idx="10"/>
          </p:nvPr>
        </p:nvSpPr>
        <p:spPr/>
        <p:txBody>
          <a:bodyPr anchor="ctr"/>
          <a:lstStyle/>
          <a:p>
            <a:pPr algn="justLow"/>
            <a:r>
              <a:rPr lang="ar-SA" sz="3600" b="1" dirty="0">
                <a:cs typeface="+mj-cs"/>
              </a:rPr>
              <a:t>طوبه... : يواكيم نيم أنّا</a:t>
            </a:r>
            <a:r>
              <a:rPr lang="ar-EG" sz="3600" b="1" dirty="0">
                <a:cs typeface="+mj-cs"/>
              </a:rPr>
              <a:t> </a:t>
            </a:r>
            <a:r>
              <a:rPr lang="ar-SA" sz="3600" b="1" dirty="0">
                <a:cs typeface="+mj-cs"/>
              </a:rPr>
              <a:t>نيم</a:t>
            </a:r>
            <a:r>
              <a:rPr lang="ar-EG" sz="3600" b="1" dirty="0">
                <a:cs typeface="+mj-cs"/>
              </a:rPr>
              <a:t> </a:t>
            </a:r>
            <a:r>
              <a:rPr lang="ar-SA" sz="3600" b="1" dirty="0">
                <a:cs typeface="+mj-cs"/>
              </a:rPr>
              <a:t>يوسيف بي</a:t>
            </a:r>
            <a:r>
              <a:rPr lang="ar-EG" sz="3600" b="1" dirty="0">
                <a:cs typeface="+mj-cs"/>
              </a:rPr>
              <a:t> </a:t>
            </a:r>
            <a:r>
              <a:rPr lang="ar-SA" sz="3600" b="1" dirty="0">
                <a:cs typeface="+mj-cs"/>
              </a:rPr>
              <a:t>بريسفيتيروس : نيم بي إثمي يوب نيم</a:t>
            </a:r>
            <a:r>
              <a:rPr lang="ar-EG" sz="3600" b="1" dirty="0">
                <a:cs typeface="+mj-cs"/>
              </a:rPr>
              <a:t> </a:t>
            </a:r>
            <a:r>
              <a:rPr lang="ar-SA" sz="3600" b="1" dirty="0">
                <a:cs typeface="+mj-cs"/>
              </a:rPr>
              <a:t>يوسيف</a:t>
            </a:r>
            <a:r>
              <a:rPr lang="ar-EG" sz="3600" b="1" dirty="0">
                <a:cs typeface="+mj-cs"/>
              </a:rPr>
              <a:t> </a:t>
            </a:r>
            <a:r>
              <a:rPr lang="ar-SA" sz="3600" b="1" dirty="0">
                <a:cs typeface="+mj-cs"/>
              </a:rPr>
              <a:t>نيم</a:t>
            </a:r>
            <a:r>
              <a:rPr lang="ar-EG" sz="3600" b="1" dirty="0">
                <a:cs typeface="+mj-cs"/>
              </a:rPr>
              <a:t> </a:t>
            </a:r>
            <a:r>
              <a:rPr lang="ar-SA" sz="3600" b="1" dirty="0">
                <a:cs typeface="+mj-cs"/>
              </a:rPr>
              <a:t>نيقوديموس :</a:t>
            </a:r>
            <a:r>
              <a:rPr lang="ar-EG" sz="3600" b="1" dirty="0">
                <a:cs typeface="+mj-cs"/>
              </a:rPr>
              <a:t> </a:t>
            </a:r>
            <a:r>
              <a:rPr lang="ar-SA" sz="3600" b="1" dirty="0">
                <a:cs typeface="+mj-cs"/>
              </a:rPr>
              <a:t>إنتيف... </a:t>
            </a:r>
            <a:endParaRPr lang="en-US" sz="3600" b="1" dirty="0">
              <a:cs typeface="+mj-cs"/>
            </a:endParaRPr>
          </a:p>
        </p:txBody>
      </p:sp>
      <p:sp>
        <p:nvSpPr>
          <p:cNvPr id="5" name="Text Placeholder 4"/>
          <p:cNvSpPr>
            <a:spLocks noGrp="1"/>
          </p:cNvSpPr>
          <p:nvPr>
            <p:ph type="body" sz="quarter" idx="11"/>
          </p:nvPr>
        </p:nvSpPr>
        <p:spPr/>
        <p:txBody>
          <a:bodyPr anchor="ctr"/>
          <a:lstStyle/>
          <a:p>
            <a:r>
              <a:rPr lang="ar-SA" sz="3200" b="1" dirty="0">
                <a:cs typeface="+mj-cs"/>
              </a:rPr>
              <a:t>اطلبوا... </a:t>
            </a:r>
            <a:r>
              <a:rPr lang="ar-EG" sz="3200" b="1" dirty="0">
                <a:cs typeface="+mj-cs"/>
              </a:rPr>
              <a:t>: </a:t>
            </a:r>
            <a:r>
              <a:rPr lang="ar-SA" sz="3200" b="1" dirty="0">
                <a:cs typeface="+mj-cs"/>
              </a:rPr>
              <a:t>يا </a:t>
            </a:r>
            <a:r>
              <a:rPr lang="ar-SA" sz="3200" b="1" dirty="0" err="1">
                <a:cs typeface="+mj-cs"/>
              </a:rPr>
              <a:t>يواقيم</a:t>
            </a:r>
            <a:r>
              <a:rPr lang="ar-SA" sz="3200" b="1" dirty="0">
                <a:cs typeface="+mj-cs"/>
              </a:rPr>
              <a:t> وحنّة ويوسف الشيخ</a:t>
            </a:r>
            <a:r>
              <a:rPr lang="ar-EG" sz="3200" b="1" dirty="0">
                <a:cs typeface="+mj-cs"/>
              </a:rPr>
              <a:t> :</a:t>
            </a:r>
            <a:r>
              <a:rPr lang="ar-SA" sz="3200" b="1" dirty="0">
                <a:cs typeface="+mj-cs"/>
              </a:rPr>
              <a:t> والصديق أيوب</a:t>
            </a:r>
            <a:r>
              <a:rPr lang="ar-EG" sz="3200" b="1" dirty="0">
                <a:cs typeface="+mj-cs"/>
              </a:rPr>
              <a:t> </a:t>
            </a:r>
            <a:r>
              <a:rPr lang="ar-SA" sz="3200" b="1" dirty="0">
                <a:cs typeface="+mj-cs"/>
              </a:rPr>
              <a:t>ويوسف </a:t>
            </a:r>
            <a:r>
              <a:rPr lang="ar-SA" sz="3200" b="1" dirty="0" err="1">
                <a:cs typeface="+mj-cs"/>
              </a:rPr>
              <a:t>ونيقوديموس</a:t>
            </a:r>
            <a:r>
              <a:rPr lang="ar-EG" sz="3200" b="1" dirty="0">
                <a:cs typeface="+mj-cs"/>
              </a:rPr>
              <a:t> </a:t>
            </a:r>
            <a:r>
              <a:rPr lang="ar-SA" sz="3200" b="1" dirty="0">
                <a:cs typeface="+mj-cs"/>
              </a:rPr>
              <a:t>: ليغفر...</a:t>
            </a:r>
            <a:endParaRPr lang="en-US" sz="3200" b="1" dirty="0">
              <a:cs typeface="+mj-cs"/>
            </a:endParaRPr>
          </a:p>
        </p:txBody>
      </p:sp>
      <p:sp>
        <p:nvSpPr>
          <p:cNvPr id="6" name="Text Placeholder 5"/>
          <p:cNvSpPr>
            <a:spLocks noGrp="1"/>
          </p:cNvSpPr>
          <p:nvPr>
            <p:ph type="body" sz="quarter" idx="12"/>
          </p:nvPr>
        </p:nvSpPr>
        <p:spPr/>
        <p:txBody>
          <a:bodyPr anchor="t"/>
          <a:lstStyle/>
          <a:p>
            <a:pPr lvl="0">
              <a:lnSpc>
                <a:spcPct val="100000"/>
              </a:lnSpc>
              <a:spcBef>
                <a:spcPts val="0"/>
              </a:spcBef>
            </a:pPr>
            <a:r>
              <a:rPr lang="en-US" sz="3500" dirty="0">
                <a:cs typeface="Arial" pitchFamily="34" charset="0"/>
              </a:rPr>
              <a:t>T=w </a:t>
            </a:r>
            <a:r>
              <a:rPr lang="pt-BR" sz="3500" dirty="0">
                <a:cs typeface="Arial" pitchFamily="34" charset="0"/>
              </a:rPr>
              <a:t>@ Iwakim nem Anna nem Iwcyv pi`precbuteroc@</a:t>
            </a:r>
          </a:p>
          <a:p>
            <a:pPr lvl="0">
              <a:lnSpc>
                <a:spcPct val="100000"/>
              </a:lnSpc>
              <a:spcBef>
                <a:spcPts val="0"/>
              </a:spcBef>
            </a:pPr>
            <a:r>
              <a:rPr lang="pt-BR" sz="3500" dirty="0">
                <a:cs typeface="Arial" pitchFamily="34" charset="0"/>
              </a:rPr>
              <a:t> nem pi`;myi Iwb nem Iwcyv nem Nikoudimoc@</a:t>
            </a:r>
            <a:r>
              <a:rPr lang="en-US" sz="3500" dirty="0">
                <a:cs typeface="Arial" pitchFamily="34" charset="0"/>
              </a:rPr>
              <a:t>=`n=t=e=f.</a:t>
            </a:r>
          </a:p>
          <a:p>
            <a:pPr>
              <a:spcBef>
                <a:spcPts val="0"/>
              </a:spcBef>
            </a:pPr>
            <a:endParaRPr lang="ar-EG" sz="3500" dirty="0"/>
          </a:p>
        </p:txBody>
      </p:sp>
    </p:spTree>
    <p:extLst>
      <p:ext uri="{BB962C8B-B14F-4D97-AF65-F5344CB8AC3E}">
        <p14:creationId xmlns:p14="http://schemas.microsoft.com/office/powerpoint/2010/main" val="748093100"/>
      </p:ext>
    </p:extLst>
  </p:cSld>
  <p:clrMapOvr>
    <a:masterClrMapping/>
  </p:clrMapOvr>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77B3FFD-967F-44B0-BB19-A94EB50ED5B8}"/>
              </a:ext>
            </a:extLst>
          </p:cNvPr>
          <p:cNvSpPr>
            <a:spLocks noGrp="1"/>
          </p:cNvSpPr>
          <p:nvPr>
            <p:ph type="title"/>
          </p:nvPr>
        </p:nvSpPr>
        <p:spPr/>
        <p:txBody>
          <a:bodyPr/>
          <a:lstStyle/>
          <a:p>
            <a:endParaRPr lang="en-GB"/>
          </a:p>
        </p:txBody>
      </p:sp>
      <p:sp>
        <p:nvSpPr>
          <p:cNvPr id="4" name="Text Placeholder 3"/>
          <p:cNvSpPr>
            <a:spLocks noGrp="1"/>
          </p:cNvSpPr>
          <p:nvPr>
            <p:ph type="body" sz="quarter" idx="10"/>
          </p:nvPr>
        </p:nvSpPr>
        <p:spPr/>
        <p:txBody>
          <a:bodyPr anchor="ctr"/>
          <a:lstStyle/>
          <a:p>
            <a:r>
              <a:rPr lang="ar-SA" b="1" dirty="0">
                <a:cs typeface="+mj-cs"/>
              </a:rPr>
              <a:t>طوبه... : </a:t>
            </a:r>
            <a:r>
              <a:rPr lang="ar-SA" b="1" dirty="0" err="1">
                <a:cs typeface="+mj-cs"/>
              </a:rPr>
              <a:t>ميلشي</a:t>
            </a:r>
            <a:r>
              <a:rPr lang="ar-EG" b="1" dirty="0">
                <a:cs typeface="+mj-cs"/>
              </a:rPr>
              <a:t> </a:t>
            </a:r>
            <a:r>
              <a:rPr lang="ar-SA" b="1" dirty="0">
                <a:cs typeface="+mj-cs"/>
              </a:rPr>
              <a:t>سيديك نيم آ آرون : نيم زاخاري</a:t>
            </a:r>
            <a:r>
              <a:rPr lang="ar-EG" b="1" dirty="0">
                <a:cs typeface="+mj-cs"/>
              </a:rPr>
              <a:t>َّ</a:t>
            </a:r>
            <a:r>
              <a:rPr lang="ar-SA" b="1" dirty="0">
                <a:cs typeface="+mj-cs"/>
              </a:rPr>
              <a:t>اس نيم سيميؤ</a:t>
            </a:r>
            <a:r>
              <a:rPr lang="ar-EG" b="1" dirty="0">
                <a:cs typeface="+mj-cs"/>
              </a:rPr>
              <a:t>و</a:t>
            </a:r>
            <a:r>
              <a:rPr lang="ar-SA" b="1" dirty="0">
                <a:cs typeface="+mj-cs"/>
              </a:rPr>
              <a:t>ن :</a:t>
            </a:r>
            <a:r>
              <a:rPr lang="ar-EG" b="1" dirty="0">
                <a:cs typeface="+mj-cs"/>
              </a:rPr>
              <a:t> </a:t>
            </a:r>
            <a:r>
              <a:rPr lang="ar-SA" b="1" dirty="0" err="1">
                <a:cs typeface="+mj-cs"/>
              </a:rPr>
              <a:t>إنتيف</a:t>
            </a:r>
            <a:r>
              <a:rPr lang="ar-SA" b="1" dirty="0">
                <a:cs typeface="+mj-cs"/>
              </a:rPr>
              <a:t>... </a:t>
            </a:r>
            <a:endParaRPr lang="en-US" b="1" dirty="0">
              <a:cs typeface="+mj-cs"/>
            </a:endParaRPr>
          </a:p>
        </p:txBody>
      </p:sp>
      <p:sp>
        <p:nvSpPr>
          <p:cNvPr id="5" name="Text Placeholder 4"/>
          <p:cNvSpPr>
            <a:spLocks noGrp="1"/>
          </p:cNvSpPr>
          <p:nvPr>
            <p:ph type="body" sz="quarter" idx="11"/>
          </p:nvPr>
        </p:nvSpPr>
        <p:spPr>
          <a:xfrm>
            <a:off x="0" y="3710609"/>
            <a:ext cx="9144000" cy="713473"/>
          </a:xfrm>
        </p:spPr>
        <p:txBody>
          <a:bodyPr anchor="ctr"/>
          <a:lstStyle/>
          <a:p>
            <a:r>
              <a:rPr lang="ar-SA" sz="3500" b="1" dirty="0">
                <a:cs typeface="+mj-cs"/>
              </a:rPr>
              <a:t>اطلبوا... </a:t>
            </a:r>
            <a:r>
              <a:rPr lang="ar-EG" sz="3500" b="1" dirty="0">
                <a:cs typeface="+mj-cs"/>
              </a:rPr>
              <a:t>:</a:t>
            </a:r>
            <a:r>
              <a:rPr lang="ar-SA" sz="3500" b="1" dirty="0">
                <a:cs typeface="+mj-cs"/>
              </a:rPr>
              <a:t> يا</a:t>
            </a:r>
            <a:r>
              <a:rPr lang="ar-EG" sz="3500" b="1" dirty="0">
                <a:cs typeface="+mj-cs"/>
              </a:rPr>
              <a:t> </a:t>
            </a:r>
            <a:r>
              <a:rPr lang="ar-SA" sz="3500" b="1" dirty="0" err="1">
                <a:cs typeface="+mj-cs"/>
              </a:rPr>
              <a:t>ملشيصادق</a:t>
            </a:r>
            <a:r>
              <a:rPr lang="ar-EG" sz="3500" b="1" dirty="0">
                <a:cs typeface="+mj-cs"/>
              </a:rPr>
              <a:t> </a:t>
            </a:r>
            <a:r>
              <a:rPr lang="ar-SA" sz="3500" b="1" dirty="0">
                <a:cs typeface="+mj-cs"/>
              </a:rPr>
              <a:t>وهارون </a:t>
            </a:r>
            <a:r>
              <a:rPr lang="ar-EG" sz="3500" b="1" dirty="0">
                <a:cs typeface="+mj-cs"/>
              </a:rPr>
              <a:t>:</a:t>
            </a:r>
            <a:r>
              <a:rPr lang="ar-SA" sz="3500" b="1" dirty="0">
                <a:cs typeface="+mj-cs"/>
              </a:rPr>
              <a:t> وزكريا وسمعان</a:t>
            </a:r>
            <a:r>
              <a:rPr lang="ar-EG" sz="3500" b="1" dirty="0">
                <a:cs typeface="+mj-cs"/>
              </a:rPr>
              <a:t> </a:t>
            </a:r>
            <a:r>
              <a:rPr lang="ar-SA" sz="3500" b="1" dirty="0">
                <a:cs typeface="+mj-cs"/>
              </a:rPr>
              <a:t>: ليغفر..</a:t>
            </a:r>
            <a:r>
              <a:rPr lang="ar-EG" sz="3500" b="1" dirty="0">
                <a:cs typeface="+mj-cs"/>
              </a:rPr>
              <a:t>.</a:t>
            </a:r>
            <a:endParaRPr lang="en-US" sz="3500" b="1" dirty="0">
              <a:cs typeface="+mj-cs"/>
            </a:endParaRPr>
          </a:p>
        </p:txBody>
      </p:sp>
      <p:sp>
        <p:nvSpPr>
          <p:cNvPr id="6" name="Text Placeholder 5"/>
          <p:cNvSpPr>
            <a:spLocks noGrp="1"/>
          </p:cNvSpPr>
          <p:nvPr>
            <p:ph type="body" sz="quarter" idx="12"/>
          </p:nvPr>
        </p:nvSpPr>
        <p:spPr>
          <a:xfrm>
            <a:off x="0" y="4559153"/>
            <a:ext cx="9144000" cy="1189740"/>
          </a:xfrm>
        </p:spPr>
        <p:txBody>
          <a:bodyPr anchor="ctr"/>
          <a:lstStyle/>
          <a:p>
            <a:pPr lvl="0">
              <a:lnSpc>
                <a:spcPct val="100000"/>
              </a:lnSpc>
              <a:spcBef>
                <a:spcPts val="0"/>
              </a:spcBef>
            </a:pPr>
            <a:r>
              <a:rPr lang="en-US" dirty="0">
                <a:cs typeface="Arial" pitchFamily="34" charset="0"/>
              </a:rPr>
              <a:t>T=w @ </a:t>
            </a:r>
            <a:r>
              <a:rPr lang="pt-BR" dirty="0">
                <a:cs typeface="Arial" pitchFamily="34" charset="0"/>
              </a:rPr>
              <a:t>Mel,icedek nem `A`arwn@</a:t>
            </a:r>
          </a:p>
          <a:p>
            <a:pPr lvl="0">
              <a:lnSpc>
                <a:spcPct val="100000"/>
              </a:lnSpc>
              <a:spcBef>
                <a:spcPts val="0"/>
              </a:spcBef>
            </a:pPr>
            <a:r>
              <a:rPr lang="pt-BR" dirty="0">
                <a:cs typeface="Arial" pitchFamily="34" charset="0"/>
              </a:rPr>
              <a:t> nem Za,ariac nem Cumewn@ </a:t>
            </a:r>
            <a:r>
              <a:rPr lang="en-US" dirty="0">
                <a:cs typeface="Arial" pitchFamily="34" charset="0"/>
              </a:rPr>
              <a:t>=`n=t=e=f.</a:t>
            </a:r>
          </a:p>
        </p:txBody>
      </p:sp>
    </p:spTree>
    <p:extLst>
      <p:ext uri="{BB962C8B-B14F-4D97-AF65-F5344CB8AC3E}">
        <p14:creationId xmlns:p14="http://schemas.microsoft.com/office/powerpoint/2010/main" val="3050106172"/>
      </p:ext>
    </p:extLst>
  </p:cSld>
  <p:clrMapOvr>
    <a:masterClrMapping/>
  </p:clrMapOvr>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72F7ADD-A391-46C3-A656-74608B5C6B98}"/>
              </a:ext>
            </a:extLst>
          </p:cNvPr>
          <p:cNvSpPr>
            <a:spLocks noGrp="1"/>
          </p:cNvSpPr>
          <p:nvPr>
            <p:ph type="title"/>
          </p:nvPr>
        </p:nvSpPr>
        <p:spPr/>
        <p:txBody>
          <a:bodyPr/>
          <a:lstStyle/>
          <a:p>
            <a:endParaRPr lang="en-GB"/>
          </a:p>
        </p:txBody>
      </p:sp>
      <p:sp>
        <p:nvSpPr>
          <p:cNvPr id="4" name="Text Placeholder 3"/>
          <p:cNvSpPr>
            <a:spLocks noGrp="1"/>
          </p:cNvSpPr>
          <p:nvPr>
            <p:ph type="body" sz="quarter" idx="10"/>
          </p:nvPr>
        </p:nvSpPr>
        <p:spPr/>
        <p:txBody>
          <a:bodyPr anchor="ctr"/>
          <a:lstStyle/>
          <a:p>
            <a:r>
              <a:rPr lang="ar-SA" b="1" dirty="0">
                <a:cs typeface="+mj-cs"/>
              </a:rPr>
              <a:t>طوبه... : ني خوروس إنتيه ني بروفيتيس : نيم ني إثمي نيم ني ذيكييؤس :</a:t>
            </a:r>
            <a:r>
              <a:rPr lang="ar-EG" b="1" dirty="0">
                <a:cs typeface="+mj-cs"/>
              </a:rPr>
              <a:t> </a:t>
            </a:r>
            <a:r>
              <a:rPr lang="ar-SA" b="1" dirty="0">
                <a:cs typeface="+mj-cs"/>
              </a:rPr>
              <a:t>إنتيف... </a:t>
            </a:r>
            <a:endParaRPr lang="en-US" b="1" dirty="0">
              <a:cs typeface="+mj-cs"/>
            </a:endParaRPr>
          </a:p>
        </p:txBody>
      </p:sp>
      <p:sp>
        <p:nvSpPr>
          <p:cNvPr id="5" name="Text Placeholder 4"/>
          <p:cNvSpPr>
            <a:spLocks noGrp="1"/>
          </p:cNvSpPr>
          <p:nvPr>
            <p:ph type="body" sz="quarter" idx="11"/>
          </p:nvPr>
        </p:nvSpPr>
        <p:spPr>
          <a:xfrm>
            <a:off x="0" y="3710609"/>
            <a:ext cx="9144000" cy="659685"/>
          </a:xfrm>
        </p:spPr>
        <p:txBody>
          <a:bodyPr anchor="ctr"/>
          <a:lstStyle/>
          <a:p>
            <a:r>
              <a:rPr lang="ar-SA" sz="3600" b="1" dirty="0">
                <a:cs typeface="+mj-cs"/>
              </a:rPr>
              <a:t>اطلبوا... </a:t>
            </a:r>
            <a:r>
              <a:rPr lang="ar-EG" sz="3600" b="1" dirty="0">
                <a:cs typeface="+mj-cs"/>
              </a:rPr>
              <a:t>: </a:t>
            </a:r>
            <a:r>
              <a:rPr lang="ar-SA" sz="3600" b="1" dirty="0">
                <a:cs typeface="+mj-cs"/>
              </a:rPr>
              <a:t>يا صفوف الأنبياء </a:t>
            </a:r>
            <a:r>
              <a:rPr lang="ar-EG" sz="3600" b="1" dirty="0">
                <a:cs typeface="+mj-cs"/>
              </a:rPr>
              <a:t>:</a:t>
            </a:r>
            <a:r>
              <a:rPr lang="ar-SA" sz="3600" b="1" dirty="0">
                <a:cs typeface="+mj-cs"/>
              </a:rPr>
              <a:t> والأبرار والصديقين</a:t>
            </a:r>
            <a:r>
              <a:rPr lang="ar-EG" sz="3600" b="1" dirty="0">
                <a:cs typeface="+mj-cs"/>
              </a:rPr>
              <a:t> </a:t>
            </a:r>
            <a:r>
              <a:rPr lang="ar-SA" sz="3600" b="1" dirty="0">
                <a:cs typeface="+mj-cs"/>
              </a:rPr>
              <a:t>: ليغفر...</a:t>
            </a:r>
            <a:endParaRPr lang="en-US" sz="3600" b="1" dirty="0">
              <a:cs typeface="+mj-cs"/>
            </a:endParaRPr>
          </a:p>
        </p:txBody>
      </p:sp>
      <p:sp>
        <p:nvSpPr>
          <p:cNvPr id="6" name="Text Placeholder 5"/>
          <p:cNvSpPr>
            <a:spLocks noGrp="1"/>
          </p:cNvSpPr>
          <p:nvPr>
            <p:ph type="body" sz="quarter" idx="12"/>
          </p:nvPr>
        </p:nvSpPr>
        <p:spPr>
          <a:xfrm>
            <a:off x="0" y="4532259"/>
            <a:ext cx="9144000" cy="1189740"/>
          </a:xfrm>
        </p:spPr>
        <p:txBody>
          <a:bodyPr anchor="t"/>
          <a:lstStyle/>
          <a:p>
            <a:pPr lvl="0">
              <a:spcBef>
                <a:spcPts val="0"/>
              </a:spcBef>
            </a:pPr>
            <a:r>
              <a:rPr lang="en-US" sz="4400" dirty="0">
                <a:cs typeface="Arial" pitchFamily="34" charset="0"/>
              </a:rPr>
              <a:t>T=w </a:t>
            </a:r>
            <a:r>
              <a:rPr lang="pt-BR" sz="4400" dirty="0">
                <a:cs typeface="Arial" pitchFamily="34" charset="0"/>
              </a:rPr>
              <a:t>@ ni,oroc `nte ni`provytyc@</a:t>
            </a:r>
          </a:p>
          <a:p>
            <a:pPr lvl="0">
              <a:spcBef>
                <a:spcPts val="0"/>
              </a:spcBef>
            </a:pPr>
            <a:r>
              <a:rPr lang="pt-BR" sz="4400" dirty="0">
                <a:cs typeface="Arial" pitchFamily="34" charset="0"/>
              </a:rPr>
              <a:t> nem ni`;myi nem nidikeoc@ </a:t>
            </a:r>
            <a:r>
              <a:rPr lang="en-US" sz="4400" dirty="0">
                <a:cs typeface="Arial" pitchFamily="34" charset="0"/>
              </a:rPr>
              <a:t>=`n=t=e=f.</a:t>
            </a:r>
          </a:p>
        </p:txBody>
      </p:sp>
    </p:spTree>
    <p:extLst>
      <p:ext uri="{BB962C8B-B14F-4D97-AF65-F5344CB8AC3E}">
        <p14:creationId xmlns:p14="http://schemas.microsoft.com/office/powerpoint/2010/main" val="995408343"/>
      </p:ext>
    </p:extLst>
  </p:cSld>
  <p:clrMapOvr>
    <a:masterClrMapping/>
  </p:clrMapOvr>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D8E9-DE63-4712-BC90-5D557EDD9289}"/>
              </a:ext>
            </a:extLst>
          </p:cNvPr>
          <p:cNvSpPr>
            <a:spLocks noGrp="1"/>
          </p:cNvSpPr>
          <p:nvPr>
            <p:ph type="title"/>
          </p:nvPr>
        </p:nvSpPr>
        <p:spPr/>
        <p:txBody>
          <a:bodyPr/>
          <a:lstStyle/>
          <a:p>
            <a:endParaRPr lang="en-GB"/>
          </a:p>
        </p:txBody>
      </p:sp>
      <p:sp>
        <p:nvSpPr>
          <p:cNvPr id="4" name="Text Placeholder 3"/>
          <p:cNvSpPr>
            <a:spLocks noGrp="1"/>
          </p:cNvSpPr>
          <p:nvPr>
            <p:ph type="body" sz="quarter" idx="10"/>
          </p:nvPr>
        </p:nvSpPr>
        <p:spPr/>
        <p:txBody>
          <a:bodyPr anchor="ctr"/>
          <a:lstStyle/>
          <a:p>
            <a:r>
              <a:rPr lang="ar-SA" b="1" dirty="0">
                <a:cs typeface="+mj-cs"/>
              </a:rPr>
              <a:t>أري إبريسفيفين... : أو بي بروذروموس إم با</a:t>
            </a:r>
            <a:r>
              <a:rPr lang="ar-EG" b="1" dirty="0">
                <a:cs typeface="+mj-cs"/>
              </a:rPr>
              <a:t> </a:t>
            </a:r>
            <a:r>
              <a:rPr lang="ar-SA" b="1" dirty="0">
                <a:cs typeface="+mj-cs"/>
              </a:rPr>
              <a:t>بتيس تيس : يوأنس بي ريف تي أومس :</a:t>
            </a:r>
            <a:r>
              <a:rPr lang="ar-EG" b="1" dirty="0">
                <a:cs typeface="+mj-cs"/>
              </a:rPr>
              <a:t> </a:t>
            </a:r>
            <a:r>
              <a:rPr lang="ar-SA" b="1" dirty="0" err="1">
                <a:cs typeface="+mj-cs"/>
              </a:rPr>
              <a:t>إنتيف</a:t>
            </a:r>
            <a:r>
              <a:rPr lang="ar-SA" b="1" dirty="0">
                <a:cs typeface="+mj-cs"/>
              </a:rPr>
              <a:t>... </a:t>
            </a:r>
            <a:endParaRPr lang="en-US" b="1" dirty="0">
              <a:cs typeface="+mj-cs"/>
            </a:endParaRPr>
          </a:p>
        </p:txBody>
      </p:sp>
      <p:sp>
        <p:nvSpPr>
          <p:cNvPr id="5" name="Text Placeholder 4"/>
          <p:cNvSpPr>
            <a:spLocks noGrp="1"/>
          </p:cNvSpPr>
          <p:nvPr>
            <p:ph type="body" sz="quarter" idx="11"/>
          </p:nvPr>
        </p:nvSpPr>
        <p:spPr>
          <a:xfrm>
            <a:off x="0" y="3710609"/>
            <a:ext cx="9144000" cy="686579"/>
          </a:xfrm>
        </p:spPr>
        <p:txBody>
          <a:bodyPr anchor="ctr"/>
          <a:lstStyle/>
          <a:p>
            <a:r>
              <a:rPr lang="ar-SA" sz="3600" b="1" dirty="0">
                <a:cs typeface="+mj-cs"/>
              </a:rPr>
              <a:t>اشفع...</a:t>
            </a:r>
            <a:r>
              <a:rPr lang="ar-EG" sz="3600" b="1" dirty="0">
                <a:cs typeface="+mj-cs"/>
              </a:rPr>
              <a:t> :</a:t>
            </a:r>
            <a:r>
              <a:rPr lang="ar-SA" sz="3600" b="1" dirty="0">
                <a:cs typeface="+mj-cs"/>
              </a:rPr>
              <a:t> أيها السابق الصابغ </a:t>
            </a:r>
            <a:r>
              <a:rPr lang="ar-EG" sz="3600" b="1" dirty="0">
                <a:cs typeface="+mj-cs"/>
              </a:rPr>
              <a:t>:</a:t>
            </a:r>
            <a:r>
              <a:rPr lang="ar-SA" sz="3600" b="1" dirty="0">
                <a:cs typeface="+mj-cs"/>
              </a:rPr>
              <a:t> يوحنا المعمدان</a:t>
            </a:r>
            <a:r>
              <a:rPr lang="ar-EG" sz="3600" b="1" dirty="0">
                <a:cs typeface="+mj-cs"/>
              </a:rPr>
              <a:t> </a:t>
            </a:r>
            <a:r>
              <a:rPr lang="ar-SA" sz="3600" b="1" dirty="0">
                <a:cs typeface="+mj-cs"/>
              </a:rPr>
              <a:t>: ليغفر...</a:t>
            </a:r>
            <a:endParaRPr lang="en-US" sz="3600" b="1" dirty="0">
              <a:cs typeface="+mj-cs"/>
            </a:endParaRPr>
          </a:p>
        </p:txBody>
      </p:sp>
      <p:sp>
        <p:nvSpPr>
          <p:cNvPr id="6" name="Text Placeholder 5"/>
          <p:cNvSpPr>
            <a:spLocks noGrp="1"/>
          </p:cNvSpPr>
          <p:nvPr>
            <p:ph type="body" sz="quarter" idx="12"/>
          </p:nvPr>
        </p:nvSpPr>
        <p:spPr>
          <a:xfrm>
            <a:off x="0" y="4442434"/>
            <a:ext cx="9144000" cy="1245672"/>
          </a:xfrm>
        </p:spPr>
        <p:txBody>
          <a:bodyPr anchor="t"/>
          <a:lstStyle/>
          <a:p>
            <a:pPr lvl="0">
              <a:spcBef>
                <a:spcPts val="0"/>
              </a:spcBef>
            </a:pPr>
            <a:r>
              <a:rPr lang="en-US" sz="4400" dirty="0">
                <a:cs typeface="Arial" pitchFamily="34" charset="0"/>
              </a:rPr>
              <a:t>`A=r=</a:t>
            </a:r>
            <a:r>
              <a:rPr lang="en-US" sz="4400" dirty="0" err="1">
                <a:cs typeface="Arial" pitchFamily="34" charset="0"/>
              </a:rPr>
              <a:t>i</a:t>
            </a:r>
            <a:r>
              <a:rPr lang="en-US" sz="4400" dirty="0">
                <a:cs typeface="Arial" pitchFamily="34" charset="0"/>
              </a:rPr>
              <a:t>=p @ </a:t>
            </a:r>
            <a:r>
              <a:rPr lang="pl-PL" sz="4400" dirty="0">
                <a:cs typeface="Arial" pitchFamily="34" charset="0"/>
              </a:rPr>
              <a:t>`w pi`prodromoc `mbaptictyc@</a:t>
            </a:r>
            <a:endParaRPr lang="en-US" sz="4400" dirty="0">
              <a:cs typeface="Arial" pitchFamily="34" charset="0"/>
            </a:endParaRPr>
          </a:p>
          <a:p>
            <a:pPr lvl="0">
              <a:spcBef>
                <a:spcPts val="0"/>
              </a:spcBef>
            </a:pPr>
            <a:r>
              <a:rPr lang="pl-PL" sz="4400" dirty="0">
                <a:cs typeface="Arial" pitchFamily="34" charset="0"/>
              </a:rPr>
              <a:t> Iwannyc piref]wmc@ </a:t>
            </a:r>
            <a:r>
              <a:rPr lang="en-US" sz="4400" dirty="0">
                <a:cs typeface="Arial" pitchFamily="34" charset="0"/>
              </a:rPr>
              <a:t>=`n=t=e=f.</a:t>
            </a:r>
          </a:p>
        </p:txBody>
      </p:sp>
    </p:spTree>
    <p:extLst>
      <p:ext uri="{BB962C8B-B14F-4D97-AF65-F5344CB8AC3E}">
        <p14:creationId xmlns:p14="http://schemas.microsoft.com/office/powerpoint/2010/main" val="4285638799"/>
      </p:ext>
    </p:extLst>
  </p:cSld>
  <p:clrMapOvr>
    <a:masterClrMapping/>
  </p:clrMapOvr>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BF02759-6381-4041-9A03-F42E0543AAD7}"/>
              </a:ext>
            </a:extLst>
          </p:cNvPr>
          <p:cNvSpPr>
            <a:spLocks noGrp="1"/>
          </p:cNvSpPr>
          <p:nvPr>
            <p:ph type="title"/>
          </p:nvPr>
        </p:nvSpPr>
        <p:spPr/>
        <p:txBody>
          <a:bodyPr/>
          <a:lstStyle/>
          <a:p>
            <a:endParaRPr lang="en-GB"/>
          </a:p>
        </p:txBody>
      </p:sp>
      <p:sp>
        <p:nvSpPr>
          <p:cNvPr id="4" name="Text Placeholder 3"/>
          <p:cNvSpPr>
            <a:spLocks noGrp="1"/>
          </p:cNvSpPr>
          <p:nvPr>
            <p:ph type="body" sz="quarter" idx="10"/>
          </p:nvPr>
        </p:nvSpPr>
        <p:spPr/>
        <p:txBody>
          <a:bodyPr anchor="ctr"/>
          <a:lstStyle/>
          <a:p>
            <a:r>
              <a:rPr lang="ar-SA" b="1" dirty="0">
                <a:cs typeface="+mj-cs"/>
              </a:rPr>
              <a:t>أري </a:t>
            </a:r>
            <a:r>
              <a:rPr lang="ar-SA" b="1" dirty="0" err="1">
                <a:cs typeface="+mj-cs"/>
              </a:rPr>
              <a:t>إبريسفيفين</a:t>
            </a:r>
            <a:r>
              <a:rPr lang="ar-SA" b="1" dirty="0">
                <a:cs typeface="+mj-cs"/>
              </a:rPr>
              <a:t>... : أو بي شيه إهميه إفتو إن شو : نيم بي بارثينوس إن إف أنجيليستيس :</a:t>
            </a:r>
            <a:r>
              <a:rPr lang="ar-EG" b="1" dirty="0">
                <a:cs typeface="+mj-cs"/>
              </a:rPr>
              <a:t> </a:t>
            </a:r>
            <a:r>
              <a:rPr lang="ar-SA" b="1" dirty="0" err="1">
                <a:cs typeface="+mj-cs"/>
              </a:rPr>
              <a:t>إنتيف</a:t>
            </a:r>
            <a:r>
              <a:rPr lang="ar-SA" b="1" dirty="0">
                <a:cs typeface="+mj-cs"/>
              </a:rPr>
              <a:t>... </a:t>
            </a:r>
            <a:endParaRPr lang="en-US" b="1" dirty="0">
              <a:cs typeface="+mj-cs"/>
            </a:endParaRPr>
          </a:p>
        </p:txBody>
      </p:sp>
      <p:sp>
        <p:nvSpPr>
          <p:cNvPr id="5" name="Text Placeholder 4"/>
          <p:cNvSpPr>
            <a:spLocks noGrp="1"/>
          </p:cNvSpPr>
          <p:nvPr>
            <p:ph type="body" sz="quarter" idx="11"/>
          </p:nvPr>
        </p:nvSpPr>
        <p:spPr/>
        <p:txBody>
          <a:bodyPr anchor="ctr"/>
          <a:lstStyle/>
          <a:p>
            <a:r>
              <a:rPr lang="ar-SA" sz="3200" b="1" dirty="0">
                <a:cs typeface="+mj-cs"/>
              </a:rPr>
              <a:t>اشفعوا...</a:t>
            </a:r>
            <a:r>
              <a:rPr lang="ar-EG" sz="3200" b="1" dirty="0">
                <a:cs typeface="+mj-cs"/>
              </a:rPr>
              <a:t> : </a:t>
            </a:r>
            <a:r>
              <a:rPr lang="ar-SA" sz="3200" b="1" dirty="0">
                <a:cs typeface="+mj-cs"/>
              </a:rPr>
              <a:t>أيها المئة والأربعة والأربعين</a:t>
            </a:r>
            <a:r>
              <a:rPr lang="ar-EG" sz="3200" b="1" dirty="0">
                <a:cs typeface="+mj-cs"/>
              </a:rPr>
              <a:t> </a:t>
            </a:r>
            <a:r>
              <a:rPr lang="ar-SA" sz="3200" b="1" dirty="0">
                <a:cs typeface="+mj-cs"/>
              </a:rPr>
              <a:t>ألفاً </a:t>
            </a:r>
            <a:r>
              <a:rPr lang="ar-EG" sz="3200" b="1" dirty="0">
                <a:cs typeface="+mj-cs"/>
              </a:rPr>
              <a:t>:</a:t>
            </a:r>
            <a:r>
              <a:rPr lang="ar-SA" sz="3200" b="1" dirty="0">
                <a:cs typeface="+mj-cs"/>
              </a:rPr>
              <a:t> والبتول الإنجيلي</a:t>
            </a:r>
            <a:r>
              <a:rPr lang="ar-EG" sz="3200" b="1" dirty="0">
                <a:cs typeface="+mj-cs"/>
              </a:rPr>
              <a:t> </a:t>
            </a:r>
            <a:r>
              <a:rPr lang="ar-SA" sz="3200" b="1" dirty="0">
                <a:cs typeface="+mj-cs"/>
              </a:rPr>
              <a:t>: ليغفر...</a:t>
            </a:r>
            <a:endParaRPr lang="en-US" sz="3200" b="1" dirty="0">
              <a:cs typeface="+mj-cs"/>
            </a:endParaRPr>
          </a:p>
        </p:txBody>
      </p:sp>
      <p:sp>
        <p:nvSpPr>
          <p:cNvPr id="6" name="Text Placeholder 5"/>
          <p:cNvSpPr>
            <a:spLocks noGrp="1"/>
          </p:cNvSpPr>
          <p:nvPr>
            <p:ph type="body" sz="quarter" idx="12"/>
          </p:nvPr>
        </p:nvSpPr>
        <p:spPr/>
        <p:txBody>
          <a:bodyPr anchor="t"/>
          <a:lstStyle/>
          <a:p>
            <a:pPr lvl="0">
              <a:spcBef>
                <a:spcPts val="0"/>
              </a:spcBef>
            </a:pPr>
            <a:r>
              <a:rPr lang="en-US" dirty="0">
                <a:cs typeface="Arial" pitchFamily="34" charset="0"/>
              </a:rPr>
              <a:t>`A=r=</a:t>
            </a:r>
            <a:r>
              <a:rPr lang="en-US" dirty="0" err="1">
                <a:cs typeface="Arial" pitchFamily="34" charset="0"/>
              </a:rPr>
              <a:t>i</a:t>
            </a:r>
            <a:r>
              <a:rPr lang="en-US" dirty="0">
                <a:cs typeface="Arial" pitchFamily="34" charset="0"/>
              </a:rPr>
              <a:t>=p </a:t>
            </a:r>
            <a:r>
              <a:rPr lang="pt-BR" dirty="0">
                <a:cs typeface="Arial" pitchFamily="34" charset="0"/>
              </a:rPr>
              <a:t>@ `w pise `hme `ftoou `nso@</a:t>
            </a:r>
          </a:p>
          <a:p>
            <a:pPr lvl="0">
              <a:spcBef>
                <a:spcPts val="0"/>
              </a:spcBef>
            </a:pPr>
            <a:r>
              <a:rPr lang="pt-BR" dirty="0">
                <a:cs typeface="Arial" pitchFamily="34" charset="0"/>
              </a:rPr>
              <a:t> nem pipar;enoc `neuaggelictyc@</a:t>
            </a:r>
            <a:r>
              <a:rPr lang="en-US" dirty="0">
                <a:cs typeface="Arial" pitchFamily="34" charset="0"/>
              </a:rPr>
              <a:t> =`n=t=e=f.</a:t>
            </a:r>
          </a:p>
          <a:p>
            <a:pPr>
              <a:spcBef>
                <a:spcPts val="0"/>
              </a:spcBef>
            </a:pPr>
            <a:endParaRPr lang="ar-EG" dirty="0"/>
          </a:p>
        </p:txBody>
      </p:sp>
    </p:spTree>
    <p:extLst>
      <p:ext uri="{BB962C8B-B14F-4D97-AF65-F5344CB8AC3E}">
        <p14:creationId xmlns:p14="http://schemas.microsoft.com/office/powerpoint/2010/main" val="4070078602"/>
      </p:ext>
    </p:extLst>
  </p:cSld>
  <p:clrMapOvr>
    <a:masterClrMapping/>
  </p:clrMapOvr>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D525A74-E7C6-4278-B21C-8EE154E13B15}"/>
              </a:ext>
            </a:extLst>
          </p:cNvPr>
          <p:cNvSpPr>
            <a:spLocks noGrp="1"/>
          </p:cNvSpPr>
          <p:nvPr>
            <p:ph type="title"/>
          </p:nvPr>
        </p:nvSpPr>
        <p:spPr/>
        <p:txBody>
          <a:bodyPr/>
          <a:lstStyle/>
          <a:p>
            <a:endParaRPr lang="en-GB"/>
          </a:p>
        </p:txBody>
      </p:sp>
      <p:sp>
        <p:nvSpPr>
          <p:cNvPr id="4" name="Text Placeholder 3"/>
          <p:cNvSpPr>
            <a:spLocks noGrp="1"/>
          </p:cNvSpPr>
          <p:nvPr>
            <p:ph type="body" sz="quarter" idx="10"/>
          </p:nvPr>
        </p:nvSpPr>
        <p:spPr/>
        <p:txBody>
          <a:bodyPr anchor="ctr"/>
          <a:lstStyle/>
          <a:p>
            <a:r>
              <a:rPr lang="ar-SA" b="1" dirty="0">
                <a:cs typeface="+mj-cs"/>
              </a:rPr>
              <a:t>طوبه... : ناشويس إن يوتي إن أبوسطولوس : نيم إبسيبي إنتيه ني ماثيتيس :</a:t>
            </a:r>
            <a:r>
              <a:rPr lang="ar-EG" b="1" dirty="0">
                <a:cs typeface="+mj-cs"/>
              </a:rPr>
              <a:t> </a:t>
            </a:r>
            <a:r>
              <a:rPr lang="ar-SA" b="1" dirty="0" err="1">
                <a:cs typeface="+mj-cs"/>
              </a:rPr>
              <a:t>إنتيف</a:t>
            </a:r>
            <a:r>
              <a:rPr lang="ar-SA" b="1" dirty="0">
                <a:cs typeface="+mj-cs"/>
              </a:rPr>
              <a:t>... </a:t>
            </a:r>
            <a:endParaRPr lang="en-US" b="1" dirty="0">
              <a:cs typeface="+mj-cs"/>
            </a:endParaRPr>
          </a:p>
        </p:txBody>
      </p:sp>
      <p:sp>
        <p:nvSpPr>
          <p:cNvPr id="5" name="Text Placeholder 4"/>
          <p:cNvSpPr>
            <a:spLocks noGrp="1"/>
          </p:cNvSpPr>
          <p:nvPr>
            <p:ph type="body" sz="quarter" idx="11"/>
          </p:nvPr>
        </p:nvSpPr>
        <p:spPr>
          <a:xfrm>
            <a:off x="0" y="3710609"/>
            <a:ext cx="9144000" cy="806238"/>
          </a:xfrm>
        </p:spPr>
        <p:txBody>
          <a:bodyPr anchor="ctr"/>
          <a:lstStyle/>
          <a:p>
            <a:r>
              <a:rPr lang="ar-SA" sz="3600" b="1" dirty="0">
                <a:cs typeface="+mj-cs"/>
              </a:rPr>
              <a:t>اطلبوا... : يا سادتي الآباء الرسل : وبقية التلاميذ : ليغفر...</a:t>
            </a:r>
            <a:endParaRPr lang="en-US" sz="3600" b="1" dirty="0">
              <a:cs typeface="+mj-cs"/>
            </a:endParaRPr>
          </a:p>
        </p:txBody>
      </p:sp>
      <p:sp>
        <p:nvSpPr>
          <p:cNvPr id="6" name="Text Placeholder 5"/>
          <p:cNvSpPr>
            <a:spLocks noGrp="1"/>
          </p:cNvSpPr>
          <p:nvPr>
            <p:ph type="body" sz="quarter" idx="12"/>
          </p:nvPr>
        </p:nvSpPr>
        <p:spPr>
          <a:xfrm>
            <a:off x="0" y="4516847"/>
            <a:ext cx="9144000" cy="1189740"/>
          </a:xfrm>
        </p:spPr>
        <p:txBody>
          <a:bodyPr anchor="t"/>
          <a:lstStyle/>
          <a:p>
            <a:pPr lvl="0"/>
            <a:r>
              <a:rPr lang="en-US" sz="4400" dirty="0">
                <a:cs typeface="Arial" pitchFamily="34" charset="0"/>
              </a:rPr>
              <a:t>T=w </a:t>
            </a:r>
            <a:r>
              <a:rPr lang="pl-PL" sz="4400" dirty="0">
                <a:cs typeface="Arial" pitchFamily="34" charset="0"/>
              </a:rPr>
              <a:t>@ `w na[oic `nio] `n`apoctoloc@ nem `pcepi `nte nima;ytyc@ </a:t>
            </a:r>
            <a:r>
              <a:rPr lang="en-US" sz="4400" dirty="0">
                <a:cs typeface="Arial" pitchFamily="34" charset="0"/>
              </a:rPr>
              <a:t> =`n=t=e=f.</a:t>
            </a:r>
          </a:p>
        </p:txBody>
      </p:sp>
    </p:spTree>
    <p:extLst>
      <p:ext uri="{BB962C8B-B14F-4D97-AF65-F5344CB8AC3E}">
        <p14:creationId xmlns:p14="http://schemas.microsoft.com/office/powerpoint/2010/main" val="34174399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13EA31A-84AF-4C43-97A3-6DEC174C8912}"/>
              </a:ext>
            </a:extLst>
          </p:cNvPr>
          <p:cNvSpPr>
            <a:spLocks noGrp="1"/>
          </p:cNvSpPr>
          <p:nvPr>
            <p:ph type="title"/>
          </p:nvPr>
        </p:nvSpPr>
        <p:spPr/>
        <p:txBody>
          <a:bodyPr/>
          <a:lstStyle/>
          <a:p>
            <a:endParaRPr lang="en-GB" dirty="0"/>
          </a:p>
        </p:txBody>
      </p:sp>
      <p:sp>
        <p:nvSpPr>
          <p:cNvPr id="2" name="Text Placeholder 1"/>
          <p:cNvSpPr>
            <a:spLocks noGrp="1"/>
          </p:cNvSpPr>
          <p:nvPr>
            <p:ph type="body" sz="quarter" idx="10"/>
          </p:nvPr>
        </p:nvSpPr>
        <p:spPr/>
        <p:txBody>
          <a:bodyPr/>
          <a:lstStyle/>
          <a:p>
            <a:r>
              <a:rPr lang="ar-EG" dirty="0"/>
              <a:t>ابشويس اك اى آأون إنا اسڤوتو: اووه أري روي چو امبيك ازمو</a:t>
            </a:r>
          </a:p>
        </p:txBody>
      </p:sp>
      <p:sp>
        <p:nvSpPr>
          <p:cNvPr id="3" name="Text Placeholder 2"/>
          <p:cNvSpPr>
            <a:spLocks noGrp="1"/>
          </p:cNvSpPr>
          <p:nvPr>
            <p:ph type="body" sz="quarter" idx="11"/>
          </p:nvPr>
        </p:nvSpPr>
        <p:spPr>
          <a:xfrm>
            <a:off x="0" y="3710609"/>
            <a:ext cx="9144000" cy="753815"/>
          </a:xfrm>
        </p:spPr>
        <p:txBody>
          <a:bodyPr/>
          <a:lstStyle/>
          <a:p>
            <a:r>
              <a:rPr lang="ar-EG" sz="4400" dirty="0"/>
              <a:t>يا رب افتح شفتي ولينطق فمي بتسبحتك</a:t>
            </a:r>
          </a:p>
        </p:txBody>
      </p:sp>
      <p:sp>
        <p:nvSpPr>
          <p:cNvPr id="4" name="Text Placeholder 3"/>
          <p:cNvSpPr>
            <a:spLocks noGrp="1"/>
          </p:cNvSpPr>
          <p:nvPr>
            <p:ph type="body" sz="quarter" idx="12"/>
          </p:nvPr>
        </p:nvSpPr>
        <p:spPr>
          <a:xfrm>
            <a:off x="0" y="4464424"/>
            <a:ext cx="9144000" cy="1189740"/>
          </a:xfrm>
        </p:spPr>
        <p:txBody>
          <a:bodyPr/>
          <a:lstStyle/>
          <a:p>
            <a:r>
              <a:rPr lang="en-US" dirty="0"/>
              <a:t>`P[</a:t>
            </a:r>
            <a:r>
              <a:rPr lang="en-US" dirty="0" err="1"/>
              <a:t>oic</a:t>
            </a:r>
            <a:r>
              <a:rPr lang="en-US" dirty="0"/>
              <a:t> </a:t>
            </a:r>
            <a:r>
              <a:rPr lang="en-US" dirty="0" err="1"/>
              <a:t>ek`e`aouwn</a:t>
            </a:r>
            <a:r>
              <a:rPr lang="en-US" dirty="0"/>
              <a:t> `</a:t>
            </a:r>
            <a:r>
              <a:rPr lang="en-US" dirty="0" err="1"/>
              <a:t>nna`cvotou</a:t>
            </a:r>
            <a:r>
              <a:rPr lang="en-US" dirty="0"/>
              <a:t>@</a:t>
            </a:r>
          </a:p>
          <a:p>
            <a:r>
              <a:rPr lang="en-US" dirty="0"/>
              <a:t> </a:t>
            </a:r>
            <a:r>
              <a:rPr lang="en-US" dirty="0" err="1"/>
              <a:t>ouoh</a:t>
            </a:r>
            <a:r>
              <a:rPr lang="en-US" dirty="0"/>
              <a:t> `ere </a:t>
            </a:r>
            <a:r>
              <a:rPr lang="en-US" dirty="0" err="1"/>
              <a:t>rwi</a:t>
            </a:r>
            <a:r>
              <a:rPr lang="en-US" dirty="0"/>
              <a:t> </a:t>
            </a:r>
            <a:r>
              <a:rPr lang="en-US" dirty="0" err="1"/>
              <a:t>jw</a:t>
            </a:r>
            <a:r>
              <a:rPr lang="en-US" dirty="0"/>
              <a:t> `</a:t>
            </a:r>
            <a:r>
              <a:rPr lang="en-US" dirty="0" err="1"/>
              <a:t>mpek`cmou</a:t>
            </a:r>
            <a:r>
              <a:rPr lang="en-US" dirty="0"/>
              <a:t>.</a:t>
            </a:r>
          </a:p>
        </p:txBody>
      </p:sp>
    </p:spTree>
    <p:extLst>
      <p:ext uri="{BB962C8B-B14F-4D97-AF65-F5344CB8AC3E}">
        <p14:creationId xmlns:p14="http://schemas.microsoft.com/office/powerpoint/2010/main" val="1959012296"/>
      </p:ext>
    </p:extLst>
  </p:cSld>
  <p:clrMapOvr>
    <a:masterClrMapping/>
  </p:clrMapOvr>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BA8FC32-2773-4D16-8FB0-CD982DF6A2B4}"/>
              </a:ext>
            </a:extLst>
          </p:cNvPr>
          <p:cNvSpPr>
            <a:spLocks noGrp="1"/>
          </p:cNvSpPr>
          <p:nvPr>
            <p:ph type="title"/>
          </p:nvPr>
        </p:nvSpPr>
        <p:spPr/>
        <p:txBody>
          <a:bodyPr/>
          <a:lstStyle/>
          <a:p>
            <a:endParaRPr lang="en-GB"/>
          </a:p>
        </p:txBody>
      </p:sp>
      <p:sp>
        <p:nvSpPr>
          <p:cNvPr id="4" name="Text Placeholder 3"/>
          <p:cNvSpPr>
            <a:spLocks noGrp="1"/>
          </p:cNvSpPr>
          <p:nvPr>
            <p:ph type="body" sz="quarter" idx="10"/>
          </p:nvPr>
        </p:nvSpPr>
        <p:spPr/>
        <p:txBody>
          <a:bodyPr anchor="ctr"/>
          <a:lstStyle/>
          <a:p>
            <a:r>
              <a:rPr lang="ar-SA" b="1" dirty="0">
                <a:cs typeface="+mj-cs"/>
              </a:rPr>
              <a:t>طوبه... : بي أرشي ذياكون إت إسمارو</a:t>
            </a:r>
            <a:r>
              <a:rPr lang="ar-EG" b="1" dirty="0">
                <a:cs typeface="+mj-cs"/>
              </a:rPr>
              <a:t>أُو</a:t>
            </a:r>
            <a:r>
              <a:rPr lang="ar-SA" b="1" dirty="0">
                <a:cs typeface="+mj-cs"/>
              </a:rPr>
              <a:t>ت : إستيفانوس بي شورب إممارتيروس :</a:t>
            </a:r>
            <a:r>
              <a:rPr lang="ar-EG" b="1" dirty="0">
                <a:cs typeface="+mj-cs"/>
              </a:rPr>
              <a:t> </a:t>
            </a:r>
            <a:r>
              <a:rPr lang="ar-SA" b="1" dirty="0" err="1">
                <a:cs typeface="+mj-cs"/>
              </a:rPr>
              <a:t>إنتيف</a:t>
            </a:r>
            <a:r>
              <a:rPr lang="ar-SA" b="1" dirty="0">
                <a:cs typeface="+mj-cs"/>
              </a:rPr>
              <a:t>... </a:t>
            </a:r>
            <a:endParaRPr lang="en-US" b="1" dirty="0">
              <a:cs typeface="+mj-cs"/>
            </a:endParaRPr>
          </a:p>
        </p:txBody>
      </p:sp>
      <p:sp>
        <p:nvSpPr>
          <p:cNvPr id="5" name="Text Placeholder 4"/>
          <p:cNvSpPr>
            <a:spLocks noGrp="1"/>
          </p:cNvSpPr>
          <p:nvPr>
            <p:ph type="body" sz="quarter" idx="11"/>
          </p:nvPr>
        </p:nvSpPr>
        <p:spPr>
          <a:xfrm>
            <a:off x="0" y="3710609"/>
            <a:ext cx="9144000" cy="673132"/>
          </a:xfrm>
        </p:spPr>
        <p:txBody>
          <a:bodyPr anchor="ctr"/>
          <a:lstStyle/>
          <a:p>
            <a:r>
              <a:rPr lang="ar-SA" sz="2900" b="1" dirty="0">
                <a:cs typeface="+mj-cs"/>
              </a:rPr>
              <a:t>اطلب... :  يا رئيس الشمامسة المبارك : </a:t>
            </a:r>
            <a:r>
              <a:rPr lang="ar-EG" sz="2900" b="1" dirty="0">
                <a:cs typeface="+mj-cs"/>
              </a:rPr>
              <a:t>إ</a:t>
            </a:r>
            <a:r>
              <a:rPr lang="ar-SA" sz="2900" b="1" dirty="0" err="1">
                <a:cs typeface="+mj-cs"/>
              </a:rPr>
              <a:t>ستفانوس</a:t>
            </a:r>
            <a:r>
              <a:rPr lang="ar-SA" sz="2900" b="1" dirty="0">
                <a:cs typeface="+mj-cs"/>
              </a:rPr>
              <a:t> الشهيد الأول : ليغفر...</a:t>
            </a:r>
            <a:endParaRPr lang="en-US" sz="2900" b="1" dirty="0">
              <a:cs typeface="+mj-cs"/>
            </a:endParaRPr>
          </a:p>
        </p:txBody>
      </p:sp>
      <p:sp>
        <p:nvSpPr>
          <p:cNvPr id="6" name="Text Placeholder 5"/>
          <p:cNvSpPr>
            <a:spLocks noGrp="1"/>
          </p:cNvSpPr>
          <p:nvPr>
            <p:ph type="body" sz="quarter" idx="12"/>
          </p:nvPr>
        </p:nvSpPr>
        <p:spPr>
          <a:xfrm>
            <a:off x="0" y="4383741"/>
            <a:ext cx="9144000" cy="1189740"/>
          </a:xfrm>
        </p:spPr>
        <p:txBody>
          <a:bodyPr anchor="t"/>
          <a:lstStyle/>
          <a:p>
            <a:pPr lvl="0" rtl="0" fontAlgn="base">
              <a:lnSpc>
                <a:spcPct val="100000"/>
              </a:lnSpc>
              <a:spcBef>
                <a:spcPts val="0"/>
              </a:spcBef>
              <a:spcAft>
                <a:spcPct val="0"/>
              </a:spcAft>
            </a:pPr>
            <a:r>
              <a:rPr lang="en-US" dirty="0">
                <a:cs typeface="Arial" pitchFamily="34" charset="0"/>
              </a:rPr>
              <a:t>T=w @ </a:t>
            </a:r>
            <a:r>
              <a:rPr lang="en-US" dirty="0" err="1">
                <a:cs typeface="Arial" pitchFamily="34" charset="0"/>
              </a:rPr>
              <a:t>piar,ydiakwn</a:t>
            </a:r>
            <a:r>
              <a:rPr lang="en-US" dirty="0">
                <a:cs typeface="Arial" pitchFamily="34" charset="0"/>
              </a:rPr>
              <a:t> </a:t>
            </a:r>
            <a:r>
              <a:rPr lang="en-US" dirty="0" err="1">
                <a:cs typeface="Arial" pitchFamily="34" charset="0"/>
              </a:rPr>
              <a:t>et`cmarwout</a:t>
            </a:r>
            <a:r>
              <a:rPr lang="en-US" dirty="0">
                <a:cs typeface="Arial" pitchFamily="34" charset="0"/>
              </a:rPr>
              <a:t>@</a:t>
            </a:r>
          </a:p>
          <a:p>
            <a:pPr lvl="0" rtl="0" fontAlgn="base">
              <a:lnSpc>
                <a:spcPct val="100000"/>
              </a:lnSpc>
              <a:spcBef>
                <a:spcPts val="0"/>
              </a:spcBef>
              <a:spcAft>
                <a:spcPct val="0"/>
              </a:spcAft>
            </a:pPr>
            <a:r>
              <a:rPr lang="en-US" dirty="0">
                <a:cs typeface="Arial" pitchFamily="34" charset="0"/>
              </a:rPr>
              <a:t> `</a:t>
            </a:r>
            <a:r>
              <a:rPr lang="en-US" dirty="0" err="1">
                <a:cs typeface="Arial" pitchFamily="34" charset="0"/>
              </a:rPr>
              <a:t>Ctevanoc</a:t>
            </a:r>
            <a:r>
              <a:rPr lang="en-US" dirty="0">
                <a:cs typeface="Arial" pitchFamily="34" charset="0"/>
              </a:rPr>
              <a:t> </a:t>
            </a:r>
            <a:r>
              <a:rPr lang="en-US" dirty="0" err="1">
                <a:cs typeface="Arial" pitchFamily="34" charset="0"/>
              </a:rPr>
              <a:t>pisorp</a:t>
            </a:r>
            <a:r>
              <a:rPr lang="en-US" dirty="0">
                <a:cs typeface="Arial" pitchFamily="34" charset="0"/>
              </a:rPr>
              <a:t> `</a:t>
            </a:r>
            <a:r>
              <a:rPr lang="en-US" dirty="0" err="1">
                <a:cs typeface="Arial" pitchFamily="34" charset="0"/>
              </a:rPr>
              <a:t>mmarturoc</a:t>
            </a:r>
            <a:r>
              <a:rPr lang="en-US" dirty="0">
                <a:cs typeface="Arial" pitchFamily="34" charset="0"/>
              </a:rPr>
              <a:t>@ =`n=t=e=f.</a:t>
            </a:r>
          </a:p>
        </p:txBody>
      </p:sp>
    </p:spTree>
    <p:extLst>
      <p:ext uri="{BB962C8B-B14F-4D97-AF65-F5344CB8AC3E}">
        <p14:creationId xmlns:p14="http://schemas.microsoft.com/office/powerpoint/2010/main" val="1688660240"/>
      </p:ext>
    </p:extLst>
  </p:cSld>
  <p:clrMapOvr>
    <a:masterClrMapping/>
  </p:clrMapOvr>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7DDD0C1-478F-4611-8632-BA559CE9B4BB}"/>
              </a:ext>
            </a:extLst>
          </p:cNvPr>
          <p:cNvSpPr>
            <a:spLocks noGrp="1"/>
          </p:cNvSpPr>
          <p:nvPr>
            <p:ph type="title"/>
          </p:nvPr>
        </p:nvSpPr>
        <p:spPr/>
        <p:txBody>
          <a:bodyPr/>
          <a:lstStyle/>
          <a:p>
            <a:endParaRPr lang="en-GB"/>
          </a:p>
        </p:txBody>
      </p:sp>
      <p:sp>
        <p:nvSpPr>
          <p:cNvPr id="4" name="Text Placeholder 3"/>
          <p:cNvSpPr>
            <a:spLocks noGrp="1"/>
          </p:cNvSpPr>
          <p:nvPr>
            <p:ph type="body" sz="quarter" idx="10"/>
          </p:nvPr>
        </p:nvSpPr>
        <p:spPr/>
        <p:txBody>
          <a:bodyPr anchor="ctr"/>
          <a:lstStyle/>
          <a:p>
            <a:r>
              <a:rPr lang="ar-SA" b="1" dirty="0">
                <a:cs typeface="+mj-cs"/>
              </a:rPr>
              <a:t>طوبه... : بي ثيؤريموس إن إف أنجيليستيس : </a:t>
            </a:r>
            <a:r>
              <a:rPr lang="ar-EG" dirty="0">
                <a:cs typeface="+mj-cs"/>
              </a:rPr>
              <a:t>افا </a:t>
            </a:r>
            <a:r>
              <a:rPr lang="ar-SA" b="1" dirty="0">
                <a:cs typeface="+mj-cs"/>
              </a:rPr>
              <a:t>ماركوس بي</a:t>
            </a:r>
            <a:r>
              <a:rPr lang="ar-EG" b="1" dirty="0">
                <a:cs typeface="+mj-cs"/>
              </a:rPr>
              <a:t> </a:t>
            </a:r>
            <a:r>
              <a:rPr lang="ar-SA" b="1" dirty="0" err="1">
                <a:cs typeface="+mj-cs"/>
              </a:rPr>
              <a:t>أبوسطولوس</a:t>
            </a:r>
            <a:r>
              <a:rPr lang="ar-SA" b="1" dirty="0">
                <a:cs typeface="+mj-cs"/>
              </a:rPr>
              <a:t> :</a:t>
            </a:r>
            <a:r>
              <a:rPr lang="ar-EG" b="1" dirty="0">
                <a:cs typeface="+mj-cs"/>
              </a:rPr>
              <a:t> </a:t>
            </a:r>
            <a:r>
              <a:rPr lang="ar-SA" b="1" dirty="0" err="1">
                <a:cs typeface="+mj-cs"/>
              </a:rPr>
              <a:t>إنتيف</a:t>
            </a:r>
            <a:r>
              <a:rPr lang="ar-SA" b="1" dirty="0">
                <a:cs typeface="+mj-cs"/>
              </a:rPr>
              <a:t>... </a:t>
            </a:r>
            <a:endParaRPr lang="en-US" b="1" dirty="0">
              <a:cs typeface="+mj-cs"/>
            </a:endParaRPr>
          </a:p>
        </p:txBody>
      </p:sp>
      <p:sp>
        <p:nvSpPr>
          <p:cNvPr id="5" name="Text Placeholder 4"/>
          <p:cNvSpPr>
            <a:spLocks noGrp="1"/>
          </p:cNvSpPr>
          <p:nvPr>
            <p:ph type="body" sz="quarter" idx="11"/>
          </p:nvPr>
        </p:nvSpPr>
        <p:spPr>
          <a:xfrm>
            <a:off x="0" y="3710609"/>
            <a:ext cx="9144000" cy="700026"/>
          </a:xfrm>
        </p:spPr>
        <p:txBody>
          <a:bodyPr anchor="ctr"/>
          <a:lstStyle/>
          <a:p>
            <a:r>
              <a:rPr lang="ar-SA" sz="3500" b="1" dirty="0">
                <a:cs typeface="+mj-cs"/>
              </a:rPr>
              <a:t>ا</a:t>
            </a:r>
            <a:r>
              <a:rPr lang="ar-EG" sz="3500" b="1" dirty="0">
                <a:cs typeface="+mj-cs"/>
              </a:rPr>
              <a:t>طلب</a:t>
            </a:r>
            <a:r>
              <a:rPr lang="ar-SA" sz="3500" b="1" dirty="0">
                <a:cs typeface="+mj-cs"/>
              </a:rPr>
              <a:t>...</a:t>
            </a:r>
            <a:r>
              <a:rPr lang="ar-EG" sz="3500" b="1" dirty="0">
                <a:cs typeface="+mj-cs"/>
              </a:rPr>
              <a:t> </a:t>
            </a:r>
            <a:r>
              <a:rPr lang="ar-SA" sz="3500" b="1" dirty="0">
                <a:cs typeface="+mj-cs"/>
              </a:rPr>
              <a:t>: </a:t>
            </a:r>
            <a:r>
              <a:rPr lang="ar-EG" sz="3500" b="1" dirty="0">
                <a:cs typeface="+mj-cs"/>
              </a:rPr>
              <a:t>أيها الناظر الإله الإنجيل</a:t>
            </a:r>
            <a:r>
              <a:rPr lang="ar-SA" sz="3500" b="1" dirty="0">
                <a:cs typeface="+mj-cs"/>
              </a:rPr>
              <a:t>ي : </a:t>
            </a:r>
            <a:r>
              <a:rPr lang="ar-EG" sz="3500" b="1" dirty="0" err="1">
                <a:cs typeface="+mj-cs"/>
              </a:rPr>
              <a:t>مرقس</a:t>
            </a:r>
            <a:r>
              <a:rPr lang="ar-EG" sz="3500" b="1" dirty="0">
                <a:cs typeface="+mj-cs"/>
              </a:rPr>
              <a:t> الرسول</a:t>
            </a:r>
            <a:r>
              <a:rPr lang="ar-SA" sz="3500" b="1" dirty="0">
                <a:cs typeface="+mj-cs"/>
              </a:rPr>
              <a:t> : ليغفر...</a:t>
            </a:r>
            <a:endParaRPr lang="en-US" sz="3500" b="1" dirty="0">
              <a:cs typeface="+mj-cs"/>
            </a:endParaRPr>
          </a:p>
        </p:txBody>
      </p:sp>
      <p:sp>
        <p:nvSpPr>
          <p:cNvPr id="6" name="Text Placeholder 5"/>
          <p:cNvSpPr>
            <a:spLocks noGrp="1"/>
          </p:cNvSpPr>
          <p:nvPr>
            <p:ph type="body" sz="quarter" idx="12"/>
          </p:nvPr>
        </p:nvSpPr>
        <p:spPr>
          <a:xfrm>
            <a:off x="0" y="4559609"/>
            <a:ext cx="9144000" cy="1189740"/>
          </a:xfrm>
        </p:spPr>
        <p:txBody>
          <a:bodyPr anchor="ctr"/>
          <a:lstStyle/>
          <a:p>
            <a:pPr lvl="0">
              <a:spcBef>
                <a:spcPts val="0"/>
              </a:spcBef>
            </a:pPr>
            <a:r>
              <a:rPr lang="en-US" sz="4400" dirty="0">
                <a:cs typeface="Arial" pitchFamily="34" charset="0"/>
              </a:rPr>
              <a:t>T=w @ </a:t>
            </a:r>
            <a:r>
              <a:rPr lang="en-US" sz="4400" dirty="0" err="1">
                <a:cs typeface="Arial" pitchFamily="34" charset="0"/>
              </a:rPr>
              <a:t>pi;e`wrimoc</a:t>
            </a:r>
            <a:r>
              <a:rPr lang="en-US" sz="4400" dirty="0">
                <a:cs typeface="Arial" pitchFamily="34" charset="0"/>
              </a:rPr>
              <a:t> `</a:t>
            </a:r>
            <a:r>
              <a:rPr lang="en-US" sz="4400" dirty="0" err="1">
                <a:cs typeface="Arial" pitchFamily="34" charset="0"/>
              </a:rPr>
              <a:t>neuaggelictyc</a:t>
            </a:r>
            <a:r>
              <a:rPr lang="en-US" sz="4400" dirty="0">
                <a:cs typeface="Arial" pitchFamily="34" charset="0"/>
              </a:rPr>
              <a:t>@</a:t>
            </a:r>
          </a:p>
          <a:p>
            <a:pPr lvl="0">
              <a:spcBef>
                <a:spcPts val="0"/>
              </a:spcBef>
            </a:pPr>
            <a:r>
              <a:rPr lang="en-US" sz="4400" dirty="0">
                <a:cs typeface="Arial" pitchFamily="34" charset="0"/>
              </a:rPr>
              <a:t> abba </a:t>
            </a:r>
            <a:r>
              <a:rPr lang="en-US" sz="4400" dirty="0" err="1">
                <a:cs typeface="Arial" pitchFamily="34" charset="0"/>
              </a:rPr>
              <a:t>Markoc</a:t>
            </a:r>
            <a:r>
              <a:rPr lang="en-US" sz="4400" dirty="0">
                <a:cs typeface="Arial" pitchFamily="34" charset="0"/>
              </a:rPr>
              <a:t> </a:t>
            </a:r>
            <a:r>
              <a:rPr lang="en-US" sz="4400" dirty="0" err="1">
                <a:cs typeface="Arial" pitchFamily="34" charset="0"/>
              </a:rPr>
              <a:t>pi`apoctoloc</a:t>
            </a:r>
            <a:r>
              <a:rPr lang="en-US" sz="4400" dirty="0">
                <a:cs typeface="Arial" pitchFamily="34" charset="0"/>
              </a:rPr>
              <a:t>@ =`n=t=e=f.</a:t>
            </a:r>
          </a:p>
        </p:txBody>
      </p:sp>
    </p:spTree>
    <p:extLst>
      <p:ext uri="{BB962C8B-B14F-4D97-AF65-F5344CB8AC3E}">
        <p14:creationId xmlns:p14="http://schemas.microsoft.com/office/powerpoint/2010/main" val="2172984117"/>
      </p:ext>
    </p:extLst>
  </p:cSld>
  <p:clrMapOvr>
    <a:masterClrMapping/>
  </p:clrMapOvr>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187F25A-499F-491D-838D-4A2121CEF0EB}"/>
              </a:ext>
            </a:extLst>
          </p:cNvPr>
          <p:cNvSpPr>
            <a:spLocks noGrp="1"/>
          </p:cNvSpPr>
          <p:nvPr>
            <p:ph type="title"/>
          </p:nvPr>
        </p:nvSpPr>
        <p:spPr/>
        <p:txBody>
          <a:bodyPr/>
          <a:lstStyle/>
          <a:p>
            <a:endParaRPr lang="en-GB"/>
          </a:p>
        </p:txBody>
      </p:sp>
      <p:sp>
        <p:nvSpPr>
          <p:cNvPr id="4" name="Text Placeholder 3"/>
          <p:cNvSpPr>
            <a:spLocks noGrp="1"/>
          </p:cNvSpPr>
          <p:nvPr>
            <p:ph type="body" sz="quarter" idx="10"/>
          </p:nvPr>
        </p:nvSpPr>
        <p:spPr>
          <a:xfrm>
            <a:off x="0" y="5767233"/>
            <a:ext cx="9144000" cy="1084142"/>
          </a:xfrm>
        </p:spPr>
        <p:txBody>
          <a:bodyPr anchor="ctr"/>
          <a:lstStyle/>
          <a:p>
            <a:pPr>
              <a:spcBef>
                <a:spcPts val="0"/>
              </a:spcBef>
            </a:pPr>
            <a:r>
              <a:rPr lang="ar-SA" b="1" dirty="0">
                <a:cs typeface="+mj-cs"/>
              </a:rPr>
              <a:t>طوبه... : بي</a:t>
            </a:r>
            <a:r>
              <a:rPr lang="ar-EG" b="1" dirty="0">
                <a:cs typeface="+mj-cs"/>
              </a:rPr>
              <a:t> </a:t>
            </a:r>
            <a:r>
              <a:rPr lang="ar-SA" b="1" dirty="0">
                <a:cs typeface="+mj-cs"/>
              </a:rPr>
              <a:t>أثلوفوروس إم مارتيروس : </a:t>
            </a:r>
            <a:endParaRPr lang="en-US" b="1" dirty="0">
              <a:cs typeface="+mj-cs"/>
            </a:endParaRPr>
          </a:p>
          <a:p>
            <a:pPr>
              <a:spcBef>
                <a:spcPts val="0"/>
              </a:spcBef>
            </a:pPr>
            <a:r>
              <a:rPr lang="ar-SA" b="1" dirty="0">
                <a:cs typeface="+mj-cs"/>
              </a:rPr>
              <a:t>باشو</a:t>
            </a:r>
            <a:r>
              <a:rPr lang="ar-EG" b="1" dirty="0">
                <a:cs typeface="+mj-cs"/>
              </a:rPr>
              <a:t>ي</a:t>
            </a:r>
            <a:r>
              <a:rPr lang="ar-SA" b="1" dirty="0">
                <a:cs typeface="+mj-cs"/>
              </a:rPr>
              <a:t>س إب أوو رو</a:t>
            </a:r>
            <a:r>
              <a:rPr lang="ar-EG" b="1" dirty="0">
                <a:cs typeface="+mj-cs"/>
              </a:rPr>
              <a:t> </a:t>
            </a:r>
            <a:r>
              <a:rPr lang="ar-SA" b="1" dirty="0" err="1">
                <a:cs typeface="+mj-cs"/>
              </a:rPr>
              <a:t>جيؤرجيوس</a:t>
            </a:r>
            <a:r>
              <a:rPr lang="ar-SA" b="1" dirty="0">
                <a:cs typeface="+mj-cs"/>
              </a:rPr>
              <a:t> :</a:t>
            </a:r>
            <a:r>
              <a:rPr lang="ar-EG" b="1" dirty="0">
                <a:cs typeface="+mj-cs"/>
              </a:rPr>
              <a:t> </a:t>
            </a:r>
            <a:r>
              <a:rPr lang="ar-SA" b="1" dirty="0" err="1">
                <a:cs typeface="+mj-cs"/>
              </a:rPr>
              <a:t>إنتيف</a:t>
            </a:r>
            <a:r>
              <a:rPr lang="ar-SA" b="1" dirty="0">
                <a:cs typeface="+mj-cs"/>
              </a:rPr>
              <a:t>... </a:t>
            </a:r>
            <a:endParaRPr lang="en-US" b="1" dirty="0">
              <a:cs typeface="+mj-cs"/>
            </a:endParaRPr>
          </a:p>
        </p:txBody>
      </p:sp>
      <p:sp>
        <p:nvSpPr>
          <p:cNvPr id="5" name="Text Placeholder 4"/>
          <p:cNvSpPr>
            <a:spLocks noGrp="1"/>
          </p:cNvSpPr>
          <p:nvPr>
            <p:ph type="body" sz="quarter" idx="11"/>
          </p:nvPr>
        </p:nvSpPr>
        <p:spPr>
          <a:xfrm>
            <a:off x="0" y="3710609"/>
            <a:ext cx="9144000" cy="659685"/>
          </a:xfrm>
        </p:spPr>
        <p:txBody>
          <a:bodyPr anchor="ctr"/>
          <a:lstStyle/>
          <a:p>
            <a:r>
              <a:rPr lang="ar-SA" sz="3200" b="1" dirty="0">
                <a:cs typeface="+mj-cs"/>
              </a:rPr>
              <a:t>ا</a:t>
            </a:r>
            <a:r>
              <a:rPr lang="ar-EG" sz="3200" b="1" dirty="0">
                <a:cs typeface="+mj-cs"/>
              </a:rPr>
              <a:t>طلب</a:t>
            </a:r>
            <a:r>
              <a:rPr lang="ar-SA" sz="3200" b="1" dirty="0">
                <a:cs typeface="+mj-cs"/>
              </a:rPr>
              <a:t>... :</a:t>
            </a:r>
            <a:r>
              <a:rPr lang="ar-EG" sz="3200" b="1" dirty="0">
                <a:cs typeface="+mj-cs"/>
              </a:rPr>
              <a:t> أيها </a:t>
            </a:r>
            <a:r>
              <a:rPr lang="ar-SA" sz="3200" b="1" dirty="0">
                <a:cs typeface="+mj-cs"/>
              </a:rPr>
              <a:t>الشهيد </a:t>
            </a:r>
            <a:r>
              <a:rPr lang="ar-EG" sz="3200" b="1" dirty="0">
                <a:cs typeface="+mj-cs"/>
              </a:rPr>
              <a:t>المجاهد</a:t>
            </a:r>
            <a:r>
              <a:rPr lang="ar-SA" sz="3200" b="1" dirty="0">
                <a:cs typeface="+mj-cs"/>
              </a:rPr>
              <a:t> : </a:t>
            </a:r>
            <a:r>
              <a:rPr lang="ar-EG" sz="3200" b="1" dirty="0">
                <a:cs typeface="+mj-cs"/>
              </a:rPr>
              <a:t>سيدي الملك </a:t>
            </a:r>
            <a:r>
              <a:rPr lang="ar-EG" sz="3200" b="1" dirty="0" err="1">
                <a:cs typeface="+mj-cs"/>
              </a:rPr>
              <a:t>جيؤرجيوس</a:t>
            </a:r>
            <a:r>
              <a:rPr lang="ar-SA" sz="3200" b="1" dirty="0">
                <a:cs typeface="+mj-cs"/>
              </a:rPr>
              <a:t> : ليغفر...</a:t>
            </a:r>
            <a:endParaRPr lang="en-US" sz="3200" b="1" dirty="0">
              <a:cs typeface="+mj-cs"/>
            </a:endParaRPr>
          </a:p>
        </p:txBody>
      </p:sp>
      <p:sp>
        <p:nvSpPr>
          <p:cNvPr id="6" name="Text Placeholder 5"/>
          <p:cNvSpPr>
            <a:spLocks noGrp="1"/>
          </p:cNvSpPr>
          <p:nvPr>
            <p:ph type="body" sz="quarter" idx="12"/>
          </p:nvPr>
        </p:nvSpPr>
        <p:spPr>
          <a:xfrm>
            <a:off x="0" y="4370294"/>
            <a:ext cx="9144000" cy="1286014"/>
          </a:xfrm>
        </p:spPr>
        <p:txBody>
          <a:bodyPr anchor="t"/>
          <a:lstStyle/>
          <a:p>
            <a:pPr lvl="0" rtl="0" fontAlgn="base">
              <a:lnSpc>
                <a:spcPct val="100000"/>
              </a:lnSpc>
              <a:spcBef>
                <a:spcPct val="0"/>
              </a:spcBef>
              <a:spcAft>
                <a:spcPct val="0"/>
              </a:spcAft>
            </a:pPr>
            <a:r>
              <a:rPr lang="en-US" sz="4400" dirty="0">
                <a:cs typeface="Arial" pitchFamily="34" charset="0"/>
              </a:rPr>
              <a:t>T=w </a:t>
            </a:r>
            <a:r>
              <a:rPr lang="pl-PL" sz="4400" dirty="0">
                <a:cs typeface="Arial" pitchFamily="34" charset="0"/>
              </a:rPr>
              <a:t>@ pia;lovoroc `mmarturoc@</a:t>
            </a:r>
            <a:endParaRPr lang="en-US" sz="4400" dirty="0">
              <a:cs typeface="Arial" pitchFamily="34" charset="0"/>
            </a:endParaRPr>
          </a:p>
          <a:p>
            <a:pPr lvl="0" rtl="0" fontAlgn="base">
              <a:lnSpc>
                <a:spcPct val="100000"/>
              </a:lnSpc>
              <a:spcBef>
                <a:spcPct val="0"/>
              </a:spcBef>
              <a:spcAft>
                <a:spcPct val="0"/>
              </a:spcAft>
            </a:pPr>
            <a:r>
              <a:rPr lang="pl-PL" sz="4400" dirty="0">
                <a:cs typeface="Arial" pitchFamily="34" charset="0"/>
              </a:rPr>
              <a:t> pa[oic `pouro Gewrgioc@ </a:t>
            </a:r>
            <a:r>
              <a:rPr lang="en-US" sz="4400" dirty="0">
                <a:cs typeface="Arial" pitchFamily="34" charset="0"/>
              </a:rPr>
              <a:t>=`n=t=e=f.</a:t>
            </a:r>
          </a:p>
        </p:txBody>
      </p:sp>
    </p:spTree>
    <p:extLst>
      <p:ext uri="{BB962C8B-B14F-4D97-AF65-F5344CB8AC3E}">
        <p14:creationId xmlns:p14="http://schemas.microsoft.com/office/powerpoint/2010/main" val="1288748684"/>
      </p:ext>
    </p:extLst>
  </p:cSld>
  <p:clrMapOvr>
    <a:masterClrMapping/>
  </p:clrMapOvr>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8805E35-9443-4899-8CDD-4FF3BEDB7D69}"/>
              </a:ext>
            </a:extLst>
          </p:cNvPr>
          <p:cNvSpPr>
            <a:spLocks noGrp="1"/>
          </p:cNvSpPr>
          <p:nvPr>
            <p:ph type="title"/>
          </p:nvPr>
        </p:nvSpPr>
        <p:spPr/>
        <p:txBody>
          <a:bodyPr/>
          <a:lstStyle/>
          <a:p>
            <a:endParaRPr lang="en-GB"/>
          </a:p>
        </p:txBody>
      </p:sp>
      <p:sp>
        <p:nvSpPr>
          <p:cNvPr id="4" name="Text Placeholder 3"/>
          <p:cNvSpPr>
            <a:spLocks noGrp="1"/>
          </p:cNvSpPr>
          <p:nvPr>
            <p:ph type="body" sz="quarter" idx="10"/>
          </p:nvPr>
        </p:nvSpPr>
        <p:spPr/>
        <p:txBody>
          <a:bodyPr anchor="ctr"/>
          <a:lstStyle/>
          <a:p>
            <a:r>
              <a:rPr lang="ar-SA" sz="3600" b="1" dirty="0">
                <a:cs typeface="+mj-cs"/>
              </a:rPr>
              <a:t>طوبه... : ثيؤذوروس نيم</a:t>
            </a:r>
            <a:r>
              <a:rPr lang="ar-EG" sz="3600" b="1" dirty="0">
                <a:cs typeface="+mj-cs"/>
              </a:rPr>
              <a:t> </a:t>
            </a:r>
            <a:r>
              <a:rPr lang="ar-SA" sz="3600" b="1" dirty="0">
                <a:cs typeface="+mj-cs"/>
              </a:rPr>
              <a:t>ثيؤوذوروس : نيم ليونتيوس نيم بانيكاروس :</a:t>
            </a:r>
            <a:r>
              <a:rPr lang="ar-EG" sz="3600" b="1" dirty="0">
                <a:cs typeface="+mj-cs"/>
              </a:rPr>
              <a:t> </a:t>
            </a:r>
            <a:r>
              <a:rPr lang="ar-SA" sz="3600" b="1" dirty="0" err="1">
                <a:cs typeface="+mj-cs"/>
              </a:rPr>
              <a:t>إنتيف</a:t>
            </a:r>
            <a:r>
              <a:rPr lang="ar-SA" sz="3600" b="1" dirty="0">
                <a:cs typeface="+mj-cs"/>
              </a:rPr>
              <a:t>... </a:t>
            </a:r>
            <a:endParaRPr lang="en-US" sz="3600" b="1" dirty="0">
              <a:cs typeface="+mj-cs"/>
            </a:endParaRPr>
          </a:p>
        </p:txBody>
      </p:sp>
      <p:sp>
        <p:nvSpPr>
          <p:cNvPr id="5" name="Text Placeholder 4"/>
          <p:cNvSpPr>
            <a:spLocks noGrp="1"/>
          </p:cNvSpPr>
          <p:nvPr>
            <p:ph type="body" sz="quarter" idx="11"/>
          </p:nvPr>
        </p:nvSpPr>
        <p:spPr/>
        <p:txBody>
          <a:bodyPr anchor="ctr"/>
          <a:lstStyle/>
          <a:p>
            <a:r>
              <a:rPr lang="ar-SA" sz="3200" b="1" dirty="0">
                <a:cs typeface="+mj-cs"/>
              </a:rPr>
              <a:t>اطلبوا... : يا </a:t>
            </a:r>
            <a:r>
              <a:rPr lang="ar-SA" sz="3200" b="1" dirty="0" err="1">
                <a:cs typeface="+mj-cs"/>
              </a:rPr>
              <a:t>ثيؤدوروس</a:t>
            </a:r>
            <a:r>
              <a:rPr lang="ar-SA" sz="3200" b="1" dirty="0">
                <a:cs typeface="+mj-cs"/>
              </a:rPr>
              <a:t> </a:t>
            </a:r>
            <a:r>
              <a:rPr lang="ar-SA" sz="3200" b="1" dirty="0" err="1">
                <a:cs typeface="+mj-cs"/>
              </a:rPr>
              <a:t>وثيؤدوروس</a:t>
            </a:r>
            <a:r>
              <a:rPr lang="ar-SA" sz="3200" b="1" dirty="0">
                <a:cs typeface="+mj-cs"/>
              </a:rPr>
              <a:t> : </a:t>
            </a:r>
            <a:r>
              <a:rPr lang="ar-SA" sz="3200" b="1" dirty="0" err="1">
                <a:cs typeface="+mj-cs"/>
              </a:rPr>
              <a:t>ولاونديوس</a:t>
            </a:r>
            <a:r>
              <a:rPr lang="ar-SA" sz="3200" b="1" dirty="0">
                <a:cs typeface="+mj-cs"/>
              </a:rPr>
              <a:t> </a:t>
            </a:r>
            <a:r>
              <a:rPr lang="ar-SA" sz="3200" b="1" dirty="0" err="1">
                <a:cs typeface="+mj-cs"/>
              </a:rPr>
              <a:t>وبانيكروس</a:t>
            </a:r>
            <a:r>
              <a:rPr lang="ar-SA" sz="3200" b="1" dirty="0">
                <a:cs typeface="+mj-cs"/>
              </a:rPr>
              <a:t> : ليغفر...</a:t>
            </a:r>
            <a:endParaRPr lang="en-US" sz="3200" b="1" dirty="0">
              <a:cs typeface="+mj-cs"/>
            </a:endParaRPr>
          </a:p>
        </p:txBody>
      </p:sp>
      <p:sp>
        <p:nvSpPr>
          <p:cNvPr id="6" name="Text Placeholder 5"/>
          <p:cNvSpPr>
            <a:spLocks noGrp="1"/>
          </p:cNvSpPr>
          <p:nvPr>
            <p:ph type="body" sz="quarter" idx="12"/>
          </p:nvPr>
        </p:nvSpPr>
        <p:spPr/>
        <p:txBody>
          <a:bodyPr anchor="t"/>
          <a:lstStyle/>
          <a:p>
            <a:pPr lvl="0">
              <a:spcBef>
                <a:spcPts val="0"/>
              </a:spcBef>
            </a:pPr>
            <a:r>
              <a:rPr lang="en-US" dirty="0">
                <a:cs typeface="Arial" pitchFamily="34" charset="0"/>
              </a:rPr>
              <a:t>T=w @ </a:t>
            </a:r>
            <a:r>
              <a:rPr lang="pt-BR" dirty="0">
                <a:cs typeface="Arial" pitchFamily="34" charset="0"/>
              </a:rPr>
              <a:t>:e`wdoroc nem :e`wdoroc@ </a:t>
            </a:r>
          </a:p>
          <a:p>
            <a:pPr lvl="0">
              <a:spcBef>
                <a:spcPts val="0"/>
              </a:spcBef>
            </a:pPr>
            <a:r>
              <a:rPr lang="pt-BR" dirty="0">
                <a:cs typeface="Arial" pitchFamily="34" charset="0"/>
              </a:rPr>
              <a:t>nem Leontioc nem Panikaroc@</a:t>
            </a:r>
            <a:r>
              <a:rPr lang="en-US" dirty="0">
                <a:cs typeface="Arial" pitchFamily="34" charset="0"/>
              </a:rPr>
              <a:t> =`n=t=e=f.</a:t>
            </a:r>
          </a:p>
          <a:p>
            <a:pPr>
              <a:spcBef>
                <a:spcPts val="0"/>
              </a:spcBef>
            </a:pPr>
            <a:endParaRPr lang="ar-EG" sz="5400" dirty="0"/>
          </a:p>
        </p:txBody>
      </p:sp>
    </p:spTree>
    <p:extLst>
      <p:ext uri="{BB962C8B-B14F-4D97-AF65-F5344CB8AC3E}">
        <p14:creationId xmlns:p14="http://schemas.microsoft.com/office/powerpoint/2010/main" val="701993740"/>
      </p:ext>
    </p:extLst>
  </p:cSld>
  <p:clrMapOvr>
    <a:masterClrMapping/>
  </p:clrMapOvr>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387E8F6-B77C-4C05-9F64-0824403EF482}"/>
              </a:ext>
            </a:extLst>
          </p:cNvPr>
          <p:cNvSpPr>
            <a:spLocks noGrp="1"/>
          </p:cNvSpPr>
          <p:nvPr>
            <p:ph type="title"/>
          </p:nvPr>
        </p:nvSpPr>
        <p:spPr/>
        <p:txBody>
          <a:bodyPr/>
          <a:lstStyle/>
          <a:p>
            <a:endParaRPr lang="en-GB"/>
          </a:p>
        </p:txBody>
      </p:sp>
      <p:sp>
        <p:nvSpPr>
          <p:cNvPr id="4" name="Text Placeholder 3"/>
          <p:cNvSpPr>
            <a:spLocks noGrp="1"/>
          </p:cNvSpPr>
          <p:nvPr>
            <p:ph type="body" sz="quarter" idx="10"/>
          </p:nvPr>
        </p:nvSpPr>
        <p:spPr>
          <a:xfrm>
            <a:off x="0" y="5661635"/>
            <a:ext cx="9144000" cy="1189740"/>
          </a:xfrm>
        </p:spPr>
        <p:txBody>
          <a:bodyPr anchor="t"/>
          <a:lstStyle/>
          <a:p>
            <a:r>
              <a:rPr lang="ar-SA" b="1" dirty="0">
                <a:cs typeface="+mj-cs"/>
              </a:rPr>
              <a:t>طوبه... : فيلوباتير ميرقوريوس : </a:t>
            </a:r>
            <a:endParaRPr lang="en-US" b="1" dirty="0">
              <a:cs typeface="+mj-cs"/>
            </a:endParaRPr>
          </a:p>
          <a:p>
            <a:r>
              <a:rPr lang="ar-SA" b="1" dirty="0">
                <a:cs typeface="+mj-cs"/>
              </a:rPr>
              <a:t>نيم آفا مينا نيم آفا فيكتور :</a:t>
            </a:r>
            <a:r>
              <a:rPr lang="ar-EG" b="1" dirty="0">
                <a:cs typeface="+mj-cs"/>
              </a:rPr>
              <a:t> </a:t>
            </a:r>
            <a:r>
              <a:rPr lang="ar-SA" b="1" dirty="0" err="1">
                <a:cs typeface="+mj-cs"/>
              </a:rPr>
              <a:t>إنتيف</a:t>
            </a:r>
            <a:r>
              <a:rPr lang="ar-SA" b="1" dirty="0">
                <a:cs typeface="+mj-cs"/>
              </a:rPr>
              <a:t>... </a:t>
            </a:r>
            <a:endParaRPr lang="en-US" b="1" dirty="0">
              <a:cs typeface="+mj-cs"/>
            </a:endParaRPr>
          </a:p>
        </p:txBody>
      </p:sp>
      <p:sp>
        <p:nvSpPr>
          <p:cNvPr id="5" name="Text Placeholder 4"/>
          <p:cNvSpPr>
            <a:spLocks noGrp="1"/>
          </p:cNvSpPr>
          <p:nvPr>
            <p:ph type="body" sz="quarter" idx="11"/>
          </p:nvPr>
        </p:nvSpPr>
        <p:spPr>
          <a:xfrm>
            <a:off x="0" y="3710609"/>
            <a:ext cx="9144000" cy="659685"/>
          </a:xfrm>
        </p:spPr>
        <p:txBody>
          <a:bodyPr anchor="ctr"/>
          <a:lstStyle/>
          <a:p>
            <a:r>
              <a:rPr lang="ar-SA" sz="3400" b="1" dirty="0">
                <a:cs typeface="+mj-cs"/>
              </a:rPr>
              <a:t>اطلبوا... : يا فيلوباتير مرقريوس : وأبا مينا وأبا بقطر : ليغفر...</a:t>
            </a:r>
            <a:endParaRPr lang="en-US" sz="3400" b="1" dirty="0">
              <a:cs typeface="+mj-cs"/>
            </a:endParaRPr>
          </a:p>
        </p:txBody>
      </p:sp>
      <p:sp>
        <p:nvSpPr>
          <p:cNvPr id="6" name="Text Placeholder 5"/>
          <p:cNvSpPr>
            <a:spLocks noGrp="1"/>
          </p:cNvSpPr>
          <p:nvPr>
            <p:ph type="body" sz="quarter" idx="12"/>
          </p:nvPr>
        </p:nvSpPr>
        <p:spPr>
          <a:xfrm>
            <a:off x="0" y="4465398"/>
            <a:ext cx="9144000" cy="1189740"/>
          </a:xfrm>
        </p:spPr>
        <p:txBody>
          <a:bodyPr anchor="t"/>
          <a:lstStyle/>
          <a:p>
            <a:pPr lvl="0">
              <a:spcBef>
                <a:spcPts val="0"/>
              </a:spcBef>
            </a:pPr>
            <a:r>
              <a:rPr lang="en-US" sz="4400" dirty="0">
                <a:cs typeface="Arial" pitchFamily="34" charset="0"/>
              </a:rPr>
              <a:t>T=w @ </a:t>
            </a:r>
            <a:r>
              <a:rPr lang="pt-BR" sz="4400" dirty="0">
                <a:cs typeface="Arial" pitchFamily="34" charset="0"/>
              </a:rPr>
              <a:t>Vilopatyr Merkourioc@ </a:t>
            </a:r>
          </a:p>
          <a:p>
            <a:pPr lvl="0">
              <a:spcBef>
                <a:spcPts val="0"/>
              </a:spcBef>
            </a:pPr>
            <a:r>
              <a:rPr lang="pt-BR" sz="4400" dirty="0">
                <a:cs typeface="Arial" pitchFamily="34" charset="0"/>
              </a:rPr>
              <a:t>nem `apa Myna nem `apa Biktwr@ </a:t>
            </a:r>
            <a:r>
              <a:rPr lang="en-US" sz="4400" dirty="0">
                <a:cs typeface="Arial" pitchFamily="34" charset="0"/>
              </a:rPr>
              <a:t>=`n=t=e=f.</a:t>
            </a:r>
          </a:p>
        </p:txBody>
      </p:sp>
    </p:spTree>
    <p:extLst>
      <p:ext uri="{BB962C8B-B14F-4D97-AF65-F5344CB8AC3E}">
        <p14:creationId xmlns:p14="http://schemas.microsoft.com/office/powerpoint/2010/main" val="2395576698"/>
      </p:ext>
    </p:extLst>
  </p:cSld>
  <p:clrMapOvr>
    <a:masterClrMapping/>
  </p:clrMapOvr>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4F38E11-446D-437A-8A3F-1E516470C44E}"/>
              </a:ext>
            </a:extLst>
          </p:cNvPr>
          <p:cNvSpPr>
            <a:spLocks noGrp="1"/>
          </p:cNvSpPr>
          <p:nvPr>
            <p:ph type="title"/>
          </p:nvPr>
        </p:nvSpPr>
        <p:spPr/>
        <p:txBody>
          <a:bodyPr/>
          <a:lstStyle/>
          <a:p>
            <a:endParaRPr lang="en-GB"/>
          </a:p>
        </p:txBody>
      </p:sp>
      <p:sp>
        <p:nvSpPr>
          <p:cNvPr id="4" name="Text Placeholder 3"/>
          <p:cNvSpPr>
            <a:spLocks noGrp="1"/>
          </p:cNvSpPr>
          <p:nvPr>
            <p:ph type="body" sz="quarter" idx="10"/>
          </p:nvPr>
        </p:nvSpPr>
        <p:spPr/>
        <p:txBody>
          <a:bodyPr anchor="ctr"/>
          <a:lstStyle/>
          <a:p>
            <a:r>
              <a:rPr lang="ar-SA" sz="3200" b="1" dirty="0">
                <a:cs typeface="+mj-cs"/>
              </a:rPr>
              <a:t>طوبه... : كيري</a:t>
            </a:r>
            <a:r>
              <a:rPr lang="ar-EG" sz="3200" b="1" dirty="0">
                <a:cs typeface="+mj-cs"/>
              </a:rPr>
              <a:t> </a:t>
            </a:r>
            <a:r>
              <a:rPr lang="ar-SA" sz="3200" b="1" dirty="0">
                <a:cs typeface="+mj-cs"/>
              </a:rPr>
              <a:t>إكلافديوس نيم</a:t>
            </a:r>
            <a:r>
              <a:rPr lang="ar-EG" sz="3200" b="1" dirty="0">
                <a:cs typeface="+mj-cs"/>
              </a:rPr>
              <a:t> </a:t>
            </a:r>
            <a:r>
              <a:rPr lang="ar-SA" sz="3200" b="1" dirty="0">
                <a:cs typeface="+mj-cs"/>
              </a:rPr>
              <a:t>ثيؤذوروس : نيم</a:t>
            </a:r>
            <a:r>
              <a:rPr lang="ar-EG" sz="3200" b="1" dirty="0">
                <a:cs typeface="+mj-cs"/>
              </a:rPr>
              <a:t> </a:t>
            </a:r>
            <a:r>
              <a:rPr lang="ar-SA" sz="3200" b="1" dirty="0">
                <a:cs typeface="+mj-cs"/>
              </a:rPr>
              <a:t>أباسخيرون نيم آبا</a:t>
            </a:r>
            <a:r>
              <a:rPr lang="ar-EG" sz="3200" b="1" dirty="0">
                <a:cs typeface="+mj-cs"/>
              </a:rPr>
              <a:t> </a:t>
            </a:r>
            <a:r>
              <a:rPr lang="ar-SA" sz="3200" b="1" dirty="0">
                <a:cs typeface="+mj-cs"/>
              </a:rPr>
              <a:t>إيساك :</a:t>
            </a:r>
            <a:r>
              <a:rPr lang="ar-EG" sz="3200" b="1" dirty="0">
                <a:cs typeface="+mj-cs"/>
              </a:rPr>
              <a:t> </a:t>
            </a:r>
            <a:r>
              <a:rPr lang="ar-SA" sz="3200" b="1" dirty="0" err="1">
                <a:cs typeface="+mj-cs"/>
              </a:rPr>
              <a:t>إنتيف</a:t>
            </a:r>
            <a:r>
              <a:rPr lang="ar-SA" sz="3200" b="1" dirty="0">
                <a:cs typeface="+mj-cs"/>
              </a:rPr>
              <a:t>... </a:t>
            </a:r>
            <a:endParaRPr lang="en-US" sz="3200" b="1" dirty="0">
              <a:cs typeface="+mj-cs"/>
            </a:endParaRPr>
          </a:p>
        </p:txBody>
      </p:sp>
      <p:sp>
        <p:nvSpPr>
          <p:cNvPr id="5" name="Text Placeholder 4"/>
          <p:cNvSpPr>
            <a:spLocks noGrp="1"/>
          </p:cNvSpPr>
          <p:nvPr>
            <p:ph type="body" sz="quarter" idx="11"/>
          </p:nvPr>
        </p:nvSpPr>
        <p:spPr/>
        <p:txBody>
          <a:bodyPr anchor="ctr"/>
          <a:lstStyle/>
          <a:p>
            <a:r>
              <a:rPr lang="ar-SA" sz="3200" b="1" dirty="0">
                <a:cs typeface="+mj-cs"/>
              </a:rPr>
              <a:t>اطلبوا...: يا سيدي </a:t>
            </a:r>
            <a:r>
              <a:rPr lang="ar-EG" sz="3200" b="1" dirty="0">
                <a:cs typeface="+mj-cs"/>
              </a:rPr>
              <a:t>إ</a:t>
            </a:r>
            <a:r>
              <a:rPr lang="ar-SA" sz="3200" b="1" dirty="0">
                <a:cs typeface="+mj-cs"/>
              </a:rPr>
              <a:t>قلوديوس وتادرس: وأبا </a:t>
            </a:r>
            <a:r>
              <a:rPr lang="ar-EG" sz="3200" b="1" dirty="0">
                <a:cs typeface="+mj-cs"/>
              </a:rPr>
              <a:t>إ</a:t>
            </a:r>
            <a:r>
              <a:rPr lang="ar-SA" sz="3200" b="1" dirty="0">
                <a:cs typeface="+mj-cs"/>
              </a:rPr>
              <a:t>سخيرون وأبا إسحق</a:t>
            </a:r>
            <a:r>
              <a:rPr lang="en-US" sz="3200" b="1" dirty="0">
                <a:cs typeface="+mj-cs"/>
              </a:rPr>
              <a:t>:</a:t>
            </a:r>
            <a:r>
              <a:rPr lang="ar-SA" sz="3200" b="1" dirty="0">
                <a:cs typeface="+mj-cs"/>
              </a:rPr>
              <a:t> ليغفر...</a:t>
            </a:r>
            <a:endParaRPr lang="en-US" sz="3200" b="1" dirty="0">
              <a:cs typeface="+mj-cs"/>
            </a:endParaRPr>
          </a:p>
        </p:txBody>
      </p:sp>
      <p:sp>
        <p:nvSpPr>
          <p:cNvPr id="6" name="Text Placeholder 5"/>
          <p:cNvSpPr>
            <a:spLocks noGrp="1"/>
          </p:cNvSpPr>
          <p:nvPr>
            <p:ph type="body" sz="quarter" idx="12"/>
          </p:nvPr>
        </p:nvSpPr>
        <p:spPr/>
        <p:txBody>
          <a:bodyPr anchor="t"/>
          <a:lstStyle/>
          <a:p>
            <a:pPr lvl="0">
              <a:lnSpc>
                <a:spcPct val="100000"/>
              </a:lnSpc>
              <a:spcBef>
                <a:spcPts val="0"/>
              </a:spcBef>
            </a:pPr>
            <a:r>
              <a:rPr lang="en-US" dirty="0">
                <a:cs typeface="Arial" pitchFamily="34" charset="0"/>
              </a:rPr>
              <a:t>T=w @ </a:t>
            </a:r>
            <a:r>
              <a:rPr lang="pt-BR" dirty="0">
                <a:cs typeface="Arial" pitchFamily="34" charset="0"/>
              </a:rPr>
              <a:t>kuri `Klaudioc nem :e`wdoroc@ nem `apa `C,yron nem `apa `Icaak@</a:t>
            </a:r>
            <a:r>
              <a:rPr lang="en-US" dirty="0">
                <a:cs typeface="Arial" pitchFamily="34" charset="0"/>
              </a:rPr>
              <a:t>  =`n=t=e=f.</a:t>
            </a:r>
          </a:p>
          <a:p>
            <a:pPr>
              <a:spcBef>
                <a:spcPts val="0"/>
              </a:spcBef>
            </a:pPr>
            <a:endParaRPr lang="ar-EG" sz="5400" dirty="0"/>
          </a:p>
        </p:txBody>
      </p:sp>
      <p:sp>
        <p:nvSpPr>
          <p:cNvPr id="7" name="Content Placeholder 3">
            <a:extLst>
              <a:ext uri="{FF2B5EF4-FFF2-40B4-BE49-F238E27FC236}">
                <a16:creationId xmlns:a16="http://schemas.microsoft.com/office/drawing/2014/main" id="{D9ACB52B-0AEB-4CE2-9D0B-22CCCDFA633F}"/>
              </a:ext>
            </a:extLst>
          </p:cNvPr>
          <p:cNvSpPr txBox="1">
            <a:spLocks/>
          </p:cNvSpPr>
          <p:nvPr/>
        </p:nvSpPr>
        <p:spPr bwMode="auto">
          <a:xfrm>
            <a:off x="6091518" y="3310499"/>
            <a:ext cx="305248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spcBef>
                <a:spcPct val="20000"/>
              </a:spcBef>
            </a:pPr>
            <a:r>
              <a:rPr lang="ar-EG" altLang="en-US" sz="2000" b="1" dirty="0">
                <a:solidFill>
                  <a:srgbClr val="FFC000"/>
                </a:solidFill>
                <a:latin typeface="Times New Roman" panose="02020603050405020304" pitchFamily="18" charset="0"/>
                <a:cs typeface="Times New Roman" panose="02020603050405020304" pitchFamily="18" charset="0"/>
              </a:rPr>
              <a:t>فى الأعياد السيدية يختصر المجمع: </a:t>
            </a:r>
          </a:p>
        </p:txBody>
      </p:sp>
      <p:sp>
        <p:nvSpPr>
          <p:cNvPr id="8" name="Pentagon 3">
            <a:hlinkClick r:id="rId2" action="ppaction://hlinksldjump"/>
            <a:extLst>
              <a:ext uri="{FF2B5EF4-FFF2-40B4-BE49-F238E27FC236}">
                <a16:creationId xmlns:a16="http://schemas.microsoft.com/office/drawing/2014/main" id="{1F32A09A-EE09-41A7-98BE-34A27E3C461B}"/>
              </a:ext>
            </a:extLst>
          </p:cNvPr>
          <p:cNvSpPr/>
          <p:nvPr/>
        </p:nvSpPr>
        <p:spPr>
          <a:xfrm flipH="1">
            <a:off x="3566833" y="3299574"/>
            <a:ext cx="2524685" cy="370650"/>
          </a:xfrm>
          <a:prstGeom prst="homePlate">
            <a:avLst>
              <a:gd name="adj" fmla="val 0"/>
            </a:avLst>
          </a:prstGeom>
          <a:solidFill>
            <a:schemeClr val="tx1"/>
          </a:solidFill>
          <a:ln w="38100">
            <a:solidFill>
              <a:srgbClr val="FFC000"/>
            </a:solidFill>
          </a:ln>
        </p:spPr>
        <p:style>
          <a:lnRef idx="0">
            <a:schemeClr val="accent2"/>
          </a:lnRef>
          <a:fillRef idx="3">
            <a:schemeClr val="accent2"/>
          </a:fillRef>
          <a:effectRef idx="3">
            <a:schemeClr val="accent2"/>
          </a:effectRef>
          <a:fontRef idx="minor">
            <a:schemeClr val="lt1"/>
          </a:fontRef>
        </p:style>
        <p:txBody>
          <a:bodyPr anchor="ctr"/>
          <a:lstStyle/>
          <a:p>
            <a:pPr algn="ctr" rtl="1" eaLnBrk="1" fontAlgn="auto" hangingPunct="1">
              <a:spcBef>
                <a:spcPts val="0"/>
              </a:spcBef>
              <a:spcAft>
                <a:spcPts val="0"/>
              </a:spcAft>
              <a:defRPr/>
            </a:pPr>
            <a:r>
              <a:rPr lang="ar-EG" sz="2000" b="1" dirty="0">
                <a:solidFill>
                  <a:srgbClr val="FFC000"/>
                </a:solidFill>
                <a:cs typeface="Times New Roman" pitchFamily="18" charset="0"/>
              </a:rPr>
              <a:t>طوبه...: نى إثؤاب انتى باي</a:t>
            </a:r>
            <a:endParaRPr lang="en-US" sz="2800" b="1" dirty="0">
              <a:solidFill>
                <a:schemeClr val="bg1"/>
              </a:solidFill>
            </a:endParaRPr>
          </a:p>
        </p:txBody>
      </p:sp>
    </p:spTree>
    <p:extLst>
      <p:ext uri="{BB962C8B-B14F-4D97-AF65-F5344CB8AC3E}">
        <p14:creationId xmlns:p14="http://schemas.microsoft.com/office/powerpoint/2010/main" val="3442264636"/>
      </p:ext>
    </p:extLst>
  </p:cSld>
  <p:clrMapOvr>
    <a:masterClrMapping/>
  </p:clrMapOvr>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CC43220-AA37-4932-9FE2-0B6CD45A1FC5}"/>
              </a:ext>
            </a:extLst>
          </p:cNvPr>
          <p:cNvSpPr>
            <a:spLocks noGrp="1"/>
          </p:cNvSpPr>
          <p:nvPr>
            <p:ph type="title"/>
          </p:nvPr>
        </p:nvSpPr>
        <p:spPr/>
        <p:txBody>
          <a:bodyPr/>
          <a:lstStyle/>
          <a:p>
            <a:endParaRPr lang="en-GB"/>
          </a:p>
        </p:txBody>
      </p:sp>
      <p:sp>
        <p:nvSpPr>
          <p:cNvPr id="4" name="Text Placeholder 3"/>
          <p:cNvSpPr>
            <a:spLocks noGrp="1"/>
          </p:cNvSpPr>
          <p:nvPr>
            <p:ph type="body" sz="quarter" idx="10"/>
          </p:nvPr>
        </p:nvSpPr>
        <p:spPr/>
        <p:txBody>
          <a:bodyPr anchor="ctr"/>
          <a:lstStyle/>
          <a:p>
            <a:r>
              <a:rPr lang="ar-SA" sz="3600" b="1" dirty="0">
                <a:cs typeface="+mj-cs"/>
              </a:rPr>
              <a:t>طوبه... : </a:t>
            </a:r>
            <a:r>
              <a:rPr lang="ar-SA" sz="3600" b="1" dirty="0" err="1">
                <a:cs typeface="+mj-cs"/>
              </a:rPr>
              <a:t>فاسيليتيس</a:t>
            </a:r>
            <a:r>
              <a:rPr lang="ar-SA" sz="3600" b="1" dirty="0">
                <a:cs typeface="+mj-cs"/>
              </a:rPr>
              <a:t> نيم </a:t>
            </a:r>
            <a:r>
              <a:rPr lang="ar-SA" sz="3600" b="1" dirty="0" err="1">
                <a:cs typeface="+mj-cs"/>
              </a:rPr>
              <a:t>إفسيفي</a:t>
            </a:r>
            <a:r>
              <a:rPr lang="ar-EG" sz="3600" b="1" dirty="0">
                <a:cs typeface="+mj-cs"/>
              </a:rPr>
              <a:t>ُّ</a:t>
            </a:r>
            <a:r>
              <a:rPr lang="ar-SA" sz="3600" b="1" dirty="0">
                <a:cs typeface="+mj-cs"/>
              </a:rPr>
              <a:t>وس : نيم ماكاريوس نيم فيلوثيؤس :</a:t>
            </a:r>
            <a:r>
              <a:rPr lang="ar-EG" sz="3600" b="1" dirty="0">
                <a:cs typeface="+mj-cs"/>
              </a:rPr>
              <a:t> </a:t>
            </a:r>
            <a:r>
              <a:rPr lang="ar-SA" sz="3600" b="1" dirty="0" err="1">
                <a:cs typeface="+mj-cs"/>
              </a:rPr>
              <a:t>إنتيف</a:t>
            </a:r>
            <a:r>
              <a:rPr lang="ar-SA" sz="3600" b="1" dirty="0">
                <a:cs typeface="+mj-cs"/>
              </a:rPr>
              <a:t>... </a:t>
            </a:r>
            <a:endParaRPr lang="en-US" sz="3600" b="1" dirty="0">
              <a:cs typeface="+mj-cs"/>
            </a:endParaRPr>
          </a:p>
        </p:txBody>
      </p:sp>
      <p:sp>
        <p:nvSpPr>
          <p:cNvPr id="5" name="Text Placeholder 4"/>
          <p:cNvSpPr>
            <a:spLocks noGrp="1"/>
          </p:cNvSpPr>
          <p:nvPr>
            <p:ph type="body" sz="quarter" idx="11"/>
          </p:nvPr>
        </p:nvSpPr>
        <p:spPr/>
        <p:txBody>
          <a:bodyPr anchor="ctr"/>
          <a:lstStyle/>
          <a:p>
            <a:r>
              <a:rPr lang="ar-SA" sz="3600" b="1" dirty="0">
                <a:cs typeface="+mj-cs"/>
              </a:rPr>
              <a:t>اطلبوا... : يا واسيليدس وأوسابيوس : وم</a:t>
            </a:r>
            <a:r>
              <a:rPr lang="ar-EG" sz="3600" dirty="0">
                <a:cs typeface="+mj-cs"/>
              </a:rPr>
              <a:t>ق</a:t>
            </a:r>
            <a:r>
              <a:rPr lang="ar-SA" sz="3600" b="1" dirty="0">
                <a:cs typeface="+mj-cs"/>
              </a:rPr>
              <a:t>اريوس وفيلوثاؤس : ليغفر...</a:t>
            </a:r>
            <a:endParaRPr lang="en-US" sz="3600" b="1" dirty="0">
              <a:cs typeface="+mj-cs"/>
            </a:endParaRPr>
          </a:p>
        </p:txBody>
      </p:sp>
      <p:sp>
        <p:nvSpPr>
          <p:cNvPr id="6" name="Text Placeholder 5"/>
          <p:cNvSpPr>
            <a:spLocks noGrp="1"/>
          </p:cNvSpPr>
          <p:nvPr>
            <p:ph type="body" sz="quarter" idx="12"/>
          </p:nvPr>
        </p:nvSpPr>
        <p:spPr/>
        <p:txBody>
          <a:bodyPr anchor="ctr"/>
          <a:lstStyle/>
          <a:p>
            <a:pPr lvl="0"/>
            <a:r>
              <a:rPr lang="en-US" sz="3200" dirty="0">
                <a:latin typeface="Avva_Shenouda" pitchFamily="34" charset="2"/>
                <a:cs typeface="Arial" pitchFamily="34" charset="0"/>
              </a:rPr>
              <a:t>T=w : Bacilit3c </a:t>
            </a:r>
            <a:r>
              <a:rPr lang="en-US" sz="3200" dirty="0" err="1">
                <a:latin typeface="Avva_Shenouda" pitchFamily="34" charset="2"/>
                <a:cs typeface="Arial" pitchFamily="34" charset="0"/>
              </a:rPr>
              <a:t>nem</a:t>
            </a:r>
            <a:r>
              <a:rPr lang="en-US" sz="3200" dirty="0">
                <a:latin typeface="Avva_Shenouda" pitchFamily="34" charset="2"/>
                <a:cs typeface="Arial" pitchFamily="34" charset="0"/>
              </a:rPr>
              <a:t> </a:t>
            </a:r>
            <a:r>
              <a:rPr lang="en-US" sz="3200" dirty="0" err="1">
                <a:latin typeface="Avva_Shenouda" pitchFamily="34" charset="2"/>
                <a:cs typeface="Arial" pitchFamily="34" charset="0"/>
              </a:rPr>
              <a:t>Evcebioc</a:t>
            </a:r>
            <a:r>
              <a:rPr lang="en-US" sz="3200" dirty="0">
                <a:latin typeface="Avva_Shenouda" pitchFamily="34" charset="2"/>
                <a:cs typeface="Arial" pitchFamily="34" charset="0"/>
              </a:rPr>
              <a:t> : </a:t>
            </a:r>
            <a:r>
              <a:rPr lang="en-US" sz="3200" dirty="0" err="1">
                <a:latin typeface="Avva_Shenouda" pitchFamily="34" charset="2"/>
                <a:cs typeface="Arial" pitchFamily="34" charset="0"/>
              </a:rPr>
              <a:t>nem</a:t>
            </a:r>
            <a:r>
              <a:rPr lang="en-US" sz="3200" dirty="0">
                <a:latin typeface="Avva_Shenouda" pitchFamily="34" charset="2"/>
                <a:cs typeface="Arial" pitchFamily="34" charset="0"/>
              </a:rPr>
              <a:t> </a:t>
            </a:r>
            <a:r>
              <a:rPr lang="en-US" sz="3200" dirty="0" err="1">
                <a:latin typeface="Avva_Shenouda" pitchFamily="34" charset="2"/>
                <a:cs typeface="Arial" pitchFamily="34" charset="0"/>
              </a:rPr>
              <a:t>Makarioc</a:t>
            </a:r>
            <a:r>
              <a:rPr lang="en-US" sz="3200" dirty="0">
                <a:latin typeface="Avva_Shenouda" pitchFamily="34" charset="2"/>
                <a:cs typeface="Arial" pitchFamily="34" charset="0"/>
              </a:rPr>
              <a:t> </a:t>
            </a:r>
            <a:r>
              <a:rPr lang="en-US" sz="3200" dirty="0" err="1">
                <a:latin typeface="Avva_Shenouda" pitchFamily="34" charset="2"/>
                <a:cs typeface="Arial" pitchFamily="34" charset="0"/>
              </a:rPr>
              <a:t>nem</a:t>
            </a:r>
            <a:r>
              <a:rPr lang="en-US" sz="3200" dirty="0">
                <a:latin typeface="Avva_Shenouda" pitchFamily="34" charset="2"/>
                <a:cs typeface="Arial" pitchFamily="34" charset="0"/>
              </a:rPr>
              <a:t> Filo0eoc : =`n=t=e=4.</a:t>
            </a:r>
          </a:p>
        </p:txBody>
      </p:sp>
    </p:spTree>
    <p:extLst>
      <p:ext uri="{BB962C8B-B14F-4D97-AF65-F5344CB8AC3E}">
        <p14:creationId xmlns:p14="http://schemas.microsoft.com/office/powerpoint/2010/main" val="2718911587"/>
      </p:ext>
    </p:extLst>
  </p:cSld>
  <p:clrMapOvr>
    <a:masterClrMapping/>
  </p:clrMapOvr>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574CCBA-735B-4BCA-B3D9-97B60F283843}"/>
              </a:ext>
            </a:extLst>
          </p:cNvPr>
          <p:cNvSpPr>
            <a:spLocks noGrp="1"/>
          </p:cNvSpPr>
          <p:nvPr>
            <p:ph type="title"/>
          </p:nvPr>
        </p:nvSpPr>
        <p:spPr/>
        <p:txBody>
          <a:bodyPr/>
          <a:lstStyle/>
          <a:p>
            <a:endParaRPr lang="en-GB"/>
          </a:p>
        </p:txBody>
      </p:sp>
      <p:sp>
        <p:nvSpPr>
          <p:cNvPr id="4" name="Text Placeholder 3"/>
          <p:cNvSpPr>
            <a:spLocks noGrp="1"/>
          </p:cNvSpPr>
          <p:nvPr>
            <p:ph type="body" sz="quarter" idx="10"/>
          </p:nvPr>
        </p:nvSpPr>
        <p:spPr/>
        <p:txBody>
          <a:bodyPr anchor="ctr"/>
          <a:lstStyle/>
          <a:p>
            <a:r>
              <a:rPr lang="ar-SA" sz="3600" b="1" dirty="0">
                <a:cs typeface="+mj-cs"/>
              </a:rPr>
              <a:t>طوبه... : آفا بيسورا نيم آفا إبشوي : نيم آبا إيسي نيم ثيكلا تيف سوني :</a:t>
            </a:r>
            <a:r>
              <a:rPr lang="ar-EG" sz="3600" b="1" dirty="0">
                <a:cs typeface="+mj-cs"/>
              </a:rPr>
              <a:t> </a:t>
            </a:r>
            <a:r>
              <a:rPr lang="ar-SA" sz="3600" b="1" dirty="0" err="1">
                <a:cs typeface="+mj-cs"/>
              </a:rPr>
              <a:t>إنتيف</a:t>
            </a:r>
            <a:r>
              <a:rPr lang="ar-SA" sz="3600" b="1" dirty="0">
                <a:cs typeface="+mj-cs"/>
              </a:rPr>
              <a:t>... </a:t>
            </a:r>
            <a:endParaRPr lang="en-US" sz="3600" b="1" dirty="0">
              <a:cs typeface="+mj-cs"/>
            </a:endParaRPr>
          </a:p>
        </p:txBody>
      </p:sp>
      <p:sp>
        <p:nvSpPr>
          <p:cNvPr id="5" name="Text Placeholder 4"/>
          <p:cNvSpPr>
            <a:spLocks noGrp="1"/>
          </p:cNvSpPr>
          <p:nvPr>
            <p:ph type="body" sz="quarter" idx="11"/>
          </p:nvPr>
        </p:nvSpPr>
        <p:spPr/>
        <p:txBody>
          <a:bodyPr anchor="ctr"/>
          <a:lstStyle/>
          <a:p>
            <a:r>
              <a:rPr lang="ar-SA" sz="3200" b="1" dirty="0">
                <a:cs typeface="+mj-cs"/>
              </a:rPr>
              <a:t>اطلبوا... : يا أنبا بسوره وأبا بشاي : وأبا إيسي وتكلا أخته : ليغفر...</a:t>
            </a:r>
            <a:endParaRPr lang="en-US" sz="3200" b="1" dirty="0">
              <a:cs typeface="+mj-cs"/>
            </a:endParaRPr>
          </a:p>
        </p:txBody>
      </p:sp>
      <p:sp>
        <p:nvSpPr>
          <p:cNvPr id="6" name="Text Placeholder 5"/>
          <p:cNvSpPr>
            <a:spLocks noGrp="1"/>
          </p:cNvSpPr>
          <p:nvPr>
            <p:ph type="body" sz="quarter" idx="12"/>
          </p:nvPr>
        </p:nvSpPr>
        <p:spPr/>
        <p:txBody>
          <a:bodyPr anchor="t"/>
          <a:lstStyle/>
          <a:p>
            <a:pPr lvl="0"/>
            <a:r>
              <a:rPr lang="en-US" sz="3600" dirty="0">
                <a:latin typeface="Avva_Shenouda" pitchFamily="34" charset="2"/>
                <a:cs typeface="Arial" pitchFamily="34" charset="0"/>
              </a:rPr>
              <a:t>T=w : </a:t>
            </a:r>
            <a:r>
              <a:rPr lang="en-US" sz="3600" dirty="0" err="1">
                <a:latin typeface="Avva_Shenouda" pitchFamily="34" charset="2"/>
                <a:cs typeface="Arial" pitchFamily="34" charset="0"/>
              </a:rPr>
              <a:t>abba</a:t>
            </a:r>
            <a:r>
              <a:rPr lang="en-US" sz="3600" dirty="0">
                <a:latin typeface="Avva_Shenouda" pitchFamily="34" charset="2"/>
                <a:cs typeface="Arial" pitchFamily="34" charset="0"/>
              </a:rPr>
              <a:t> </a:t>
            </a:r>
            <a:r>
              <a:rPr lang="en-US" sz="3600" dirty="0" err="1">
                <a:latin typeface="Avva_Shenouda" pitchFamily="34" charset="2"/>
                <a:cs typeface="Arial" pitchFamily="34" charset="0"/>
              </a:rPr>
              <a:t>Picovra</a:t>
            </a:r>
            <a:r>
              <a:rPr lang="en-US" sz="3600" dirty="0">
                <a:latin typeface="Avva_Shenouda" pitchFamily="34" charset="2"/>
                <a:cs typeface="Arial" pitchFamily="34" charset="0"/>
              </a:rPr>
              <a:t> </a:t>
            </a:r>
            <a:r>
              <a:rPr lang="en-US" sz="3600" dirty="0" err="1">
                <a:latin typeface="Avva_Shenouda" pitchFamily="34" charset="2"/>
                <a:cs typeface="Arial" pitchFamily="34" charset="0"/>
              </a:rPr>
              <a:t>nem</a:t>
            </a:r>
            <a:r>
              <a:rPr lang="en-US" sz="3600" dirty="0">
                <a:latin typeface="Avva_Shenouda" pitchFamily="34" charset="2"/>
                <a:cs typeface="Arial" pitchFamily="34" charset="0"/>
              </a:rPr>
              <a:t> `</a:t>
            </a:r>
            <a:r>
              <a:rPr lang="en-US" sz="3600" dirty="0" err="1">
                <a:latin typeface="Avva_Shenouda" pitchFamily="34" charset="2"/>
                <a:cs typeface="Arial" pitchFamily="34" charset="0"/>
              </a:rPr>
              <a:t>apa</a:t>
            </a:r>
            <a:r>
              <a:rPr lang="en-US" sz="3600" dirty="0">
                <a:latin typeface="Avva_Shenouda" pitchFamily="34" charset="2"/>
                <a:cs typeface="Arial" pitchFamily="34" charset="0"/>
              </a:rPr>
              <a:t> ~P2wi : </a:t>
            </a:r>
            <a:r>
              <a:rPr lang="en-US" sz="3600" dirty="0" err="1">
                <a:latin typeface="Avva_Shenouda" pitchFamily="34" charset="2"/>
                <a:cs typeface="Arial" pitchFamily="34" charset="0"/>
              </a:rPr>
              <a:t>nem</a:t>
            </a:r>
            <a:r>
              <a:rPr lang="en-US" sz="3600" dirty="0">
                <a:latin typeface="Avva_Shenouda" pitchFamily="34" charset="2"/>
                <a:cs typeface="Arial" pitchFamily="34" charset="0"/>
              </a:rPr>
              <a:t> `</a:t>
            </a:r>
            <a:r>
              <a:rPr lang="en-US" sz="3600" dirty="0" err="1">
                <a:latin typeface="Avva_Shenouda" pitchFamily="34" charset="2"/>
                <a:cs typeface="Arial" pitchFamily="34" charset="0"/>
              </a:rPr>
              <a:t>apa</a:t>
            </a:r>
            <a:r>
              <a:rPr lang="en-US" sz="3600" dirty="0">
                <a:latin typeface="Avva_Shenouda" pitchFamily="34" charset="2"/>
                <a:cs typeface="Arial" pitchFamily="34" charset="0"/>
              </a:rPr>
              <a:t> ~#ci </a:t>
            </a:r>
            <a:r>
              <a:rPr lang="en-US" sz="3600" dirty="0" err="1">
                <a:latin typeface="Avva_Shenouda" pitchFamily="34" charset="2"/>
                <a:cs typeface="Arial" pitchFamily="34" charset="0"/>
              </a:rPr>
              <a:t>nem</a:t>
            </a:r>
            <a:r>
              <a:rPr lang="en-US" sz="3600" dirty="0">
                <a:latin typeface="Avva_Shenouda" pitchFamily="34" charset="2"/>
                <a:cs typeface="Arial" pitchFamily="34" charset="0"/>
              </a:rPr>
              <a:t> )</a:t>
            </a:r>
            <a:r>
              <a:rPr lang="en-US" sz="3600" dirty="0" err="1">
                <a:latin typeface="Avva_Shenouda" pitchFamily="34" charset="2"/>
                <a:cs typeface="Arial" pitchFamily="34" charset="0"/>
              </a:rPr>
              <a:t>ekla</a:t>
            </a:r>
            <a:r>
              <a:rPr lang="en-US" sz="3600" dirty="0">
                <a:latin typeface="Avva_Shenouda" pitchFamily="34" charset="2"/>
                <a:cs typeface="Arial" pitchFamily="34" charset="0"/>
              </a:rPr>
              <a:t> te4cwni : =`n=t=e=4.</a:t>
            </a:r>
          </a:p>
          <a:p>
            <a:endParaRPr lang="ar-EG" sz="4800" dirty="0"/>
          </a:p>
        </p:txBody>
      </p:sp>
    </p:spTree>
    <p:extLst>
      <p:ext uri="{BB962C8B-B14F-4D97-AF65-F5344CB8AC3E}">
        <p14:creationId xmlns:p14="http://schemas.microsoft.com/office/powerpoint/2010/main" val="1745550481"/>
      </p:ext>
    </p:extLst>
  </p:cSld>
  <p:clrMapOvr>
    <a:masterClrMapping/>
  </p:clrMapOvr>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A490D1E-55A8-44BE-BD79-F2F9A26AC55B}"/>
              </a:ext>
            </a:extLst>
          </p:cNvPr>
          <p:cNvSpPr>
            <a:spLocks noGrp="1"/>
          </p:cNvSpPr>
          <p:nvPr>
            <p:ph type="title"/>
          </p:nvPr>
        </p:nvSpPr>
        <p:spPr/>
        <p:txBody>
          <a:bodyPr/>
          <a:lstStyle/>
          <a:p>
            <a:endParaRPr lang="en-GB"/>
          </a:p>
        </p:txBody>
      </p:sp>
      <p:sp>
        <p:nvSpPr>
          <p:cNvPr id="4" name="Text Placeholder 3"/>
          <p:cNvSpPr>
            <a:spLocks noGrp="1"/>
          </p:cNvSpPr>
          <p:nvPr>
            <p:ph type="body" sz="quarter" idx="10"/>
          </p:nvPr>
        </p:nvSpPr>
        <p:spPr/>
        <p:txBody>
          <a:bodyPr anchor="ctr"/>
          <a:lstStyle/>
          <a:p>
            <a:r>
              <a:rPr lang="ar-SA" sz="3600" b="1" dirty="0">
                <a:cs typeface="+mj-cs"/>
              </a:rPr>
              <a:t>طوبه... : ني أثلوفوروس إممارتيروس : يوسطوس نيم أبالي نيم ثيؤكليا :</a:t>
            </a:r>
            <a:r>
              <a:rPr lang="ar-EG" sz="3600" b="1" dirty="0">
                <a:cs typeface="+mj-cs"/>
              </a:rPr>
              <a:t> </a:t>
            </a:r>
            <a:r>
              <a:rPr lang="ar-SA" sz="3600" b="1" dirty="0" err="1">
                <a:cs typeface="+mj-cs"/>
              </a:rPr>
              <a:t>إنتيف</a:t>
            </a:r>
            <a:r>
              <a:rPr lang="ar-SA" sz="3600" b="1" dirty="0">
                <a:cs typeface="+mj-cs"/>
              </a:rPr>
              <a:t>... </a:t>
            </a:r>
            <a:endParaRPr lang="en-US" sz="3600" b="1" dirty="0">
              <a:cs typeface="+mj-cs"/>
            </a:endParaRPr>
          </a:p>
        </p:txBody>
      </p:sp>
      <p:sp>
        <p:nvSpPr>
          <p:cNvPr id="5" name="Text Placeholder 4"/>
          <p:cNvSpPr>
            <a:spLocks noGrp="1"/>
          </p:cNvSpPr>
          <p:nvPr>
            <p:ph type="body" sz="quarter" idx="11"/>
          </p:nvPr>
        </p:nvSpPr>
        <p:spPr/>
        <p:txBody>
          <a:bodyPr anchor="ctr"/>
          <a:lstStyle/>
          <a:p>
            <a:r>
              <a:rPr lang="ar-SA" sz="3100" b="1" dirty="0">
                <a:cs typeface="+mj-cs"/>
              </a:rPr>
              <a:t>اطلبوا... : أيها الشهداء المجاهدون : </a:t>
            </a:r>
            <a:r>
              <a:rPr lang="ar-SA" sz="3100" b="1" dirty="0" err="1">
                <a:cs typeface="+mj-cs"/>
              </a:rPr>
              <a:t>يسطس</a:t>
            </a:r>
            <a:r>
              <a:rPr lang="ar-SA" sz="3100" b="1" dirty="0">
                <a:cs typeface="+mj-cs"/>
              </a:rPr>
              <a:t> وأبالي </a:t>
            </a:r>
            <a:r>
              <a:rPr lang="ar-SA" sz="3100" b="1" dirty="0" err="1">
                <a:cs typeface="+mj-cs"/>
              </a:rPr>
              <a:t>وتاوكليا</a:t>
            </a:r>
            <a:r>
              <a:rPr lang="ar-SA" sz="3100" b="1" dirty="0">
                <a:cs typeface="+mj-cs"/>
              </a:rPr>
              <a:t> : ليغفر...</a:t>
            </a:r>
            <a:endParaRPr lang="en-US" sz="3100" b="1" dirty="0">
              <a:cs typeface="+mj-cs"/>
            </a:endParaRPr>
          </a:p>
        </p:txBody>
      </p:sp>
      <p:sp>
        <p:nvSpPr>
          <p:cNvPr id="6" name="Text Placeholder 5"/>
          <p:cNvSpPr>
            <a:spLocks noGrp="1"/>
          </p:cNvSpPr>
          <p:nvPr>
            <p:ph type="body" sz="quarter" idx="12"/>
          </p:nvPr>
        </p:nvSpPr>
        <p:spPr/>
        <p:txBody>
          <a:bodyPr anchor="t"/>
          <a:lstStyle/>
          <a:p>
            <a:pPr lvl="0"/>
            <a:r>
              <a:rPr lang="en-US" sz="3600" dirty="0">
                <a:latin typeface="Avva_Shenouda" pitchFamily="34" charset="2"/>
                <a:cs typeface="Arial" pitchFamily="34" charset="0"/>
              </a:rPr>
              <a:t>T=w : nia0loforoc `</a:t>
            </a:r>
            <a:r>
              <a:rPr lang="en-US" sz="3600" dirty="0" err="1">
                <a:latin typeface="Avva_Shenouda" pitchFamily="34" charset="2"/>
                <a:cs typeface="Arial" pitchFamily="34" charset="0"/>
              </a:rPr>
              <a:t>mmartvroc</a:t>
            </a:r>
            <a:r>
              <a:rPr lang="en-US" sz="3600" dirty="0">
                <a:latin typeface="Avva_Shenouda" pitchFamily="34" charset="2"/>
                <a:cs typeface="Arial" pitchFamily="34" charset="0"/>
              </a:rPr>
              <a:t> : </a:t>
            </a:r>
            <a:r>
              <a:rPr lang="en-US" sz="3600" dirty="0" err="1">
                <a:latin typeface="Avva_Shenouda" pitchFamily="34" charset="2"/>
                <a:cs typeface="Arial" pitchFamily="34" charset="0"/>
              </a:rPr>
              <a:t>Iovctoc</a:t>
            </a:r>
            <a:r>
              <a:rPr lang="en-US" sz="3600" dirty="0">
                <a:latin typeface="Avva_Shenouda" pitchFamily="34" charset="2"/>
                <a:cs typeface="Arial" pitchFamily="34" charset="0"/>
              </a:rPr>
              <a:t> </a:t>
            </a:r>
            <a:r>
              <a:rPr lang="en-US" sz="3600" dirty="0" err="1">
                <a:latin typeface="Avva_Shenouda" pitchFamily="34" charset="2"/>
                <a:cs typeface="Arial" pitchFamily="34" charset="0"/>
              </a:rPr>
              <a:t>nem</a:t>
            </a:r>
            <a:r>
              <a:rPr lang="en-US" sz="3600" dirty="0">
                <a:latin typeface="Avva_Shenouda" pitchFamily="34" charset="2"/>
                <a:cs typeface="Arial" pitchFamily="34" charset="0"/>
              </a:rPr>
              <a:t> ~</a:t>
            </a:r>
            <a:r>
              <a:rPr lang="en-US" sz="3600" dirty="0" err="1">
                <a:latin typeface="Avva_Shenouda" pitchFamily="34" charset="2"/>
                <a:cs typeface="Arial" pitchFamily="34" charset="0"/>
              </a:rPr>
              <a:t>Apali</a:t>
            </a:r>
            <a:r>
              <a:rPr lang="en-US" sz="3600" dirty="0">
                <a:latin typeface="Avva_Shenouda" pitchFamily="34" charset="2"/>
                <a:cs typeface="Arial" pitchFamily="34" charset="0"/>
              </a:rPr>
              <a:t> </a:t>
            </a:r>
            <a:r>
              <a:rPr lang="en-US" sz="3600" dirty="0" err="1">
                <a:latin typeface="Avva_Shenouda" pitchFamily="34" charset="2"/>
                <a:cs typeface="Arial" pitchFamily="34" charset="0"/>
              </a:rPr>
              <a:t>nem</a:t>
            </a:r>
            <a:r>
              <a:rPr lang="en-US" sz="3600" dirty="0">
                <a:latin typeface="Avva_Shenouda" pitchFamily="34" charset="2"/>
                <a:cs typeface="Arial" pitchFamily="34" charset="0"/>
              </a:rPr>
              <a:t> )</a:t>
            </a:r>
            <a:r>
              <a:rPr lang="en-US" sz="3600" dirty="0" err="1">
                <a:latin typeface="Avva_Shenouda" pitchFamily="34" charset="2"/>
                <a:cs typeface="Arial" pitchFamily="34" charset="0"/>
              </a:rPr>
              <a:t>e`okl`ia</a:t>
            </a:r>
            <a:r>
              <a:rPr lang="en-US" sz="3600" dirty="0">
                <a:latin typeface="Avva_Shenouda" pitchFamily="34" charset="2"/>
                <a:cs typeface="Arial" pitchFamily="34" charset="0"/>
              </a:rPr>
              <a:t> : =`n=t=e=4.</a:t>
            </a:r>
          </a:p>
          <a:p>
            <a:endParaRPr lang="ar-EG" sz="4800" dirty="0"/>
          </a:p>
        </p:txBody>
      </p:sp>
    </p:spTree>
    <p:extLst>
      <p:ext uri="{BB962C8B-B14F-4D97-AF65-F5344CB8AC3E}">
        <p14:creationId xmlns:p14="http://schemas.microsoft.com/office/powerpoint/2010/main" val="1246253283"/>
      </p:ext>
    </p:extLst>
  </p:cSld>
  <p:clrMapOvr>
    <a:masterClrMapping/>
  </p:clrMapOvr>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A7CA29B-9480-4D9B-BC24-B4492C1A636F}"/>
              </a:ext>
            </a:extLst>
          </p:cNvPr>
          <p:cNvSpPr>
            <a:spLocks noGrp="1"/>
          </p:cNvSpPr>
          <p:nvPr>
            <p:ph type="title"/>
          </p:nvPr>
        </p:nvSpPr>
        <p:spPr/>
        <p:txBody>
          <a:bodyPr/>
          <a:lstStyle/>
          <a:p>
            <a:endParaRPr lang="en-GB"/>
          </a:p>
        </p:txBody>
      </p:sp>
      <p:sp>
        <p:nvSpPr>
          <p:cNvPr id="4" name="Text Placeholder 3"/>
          <p:cNvSpPr>
            <a:spLocks noGrp="1"/>
          </p:cNvSpPr>
          <p:nvPr>
            <p:ph type="body" sz="quarter" idx="10"/>
          </p:nvPr>
        </p:nvSpPr>
        <p:spPr/>
        <p:txBody>
          <a:bodyPr anchor="ctr"/>
          <a:lstStyle/>
          <a:p>
            <a:r>
              <a:rPr lang="ar-SA" sz="3600" b="1" dirty="0">
                <a:cs typeface="+mj-cs"/>
              </a:rPr>
              <a:t>طوبه... : آفا ياكوبوس بيفيرسيس : نيم بي أجيوس سرجيوس نيم فاخوس :</a:t>
            </a:r>
            <a:r>
              <a:rPr lang="ar-EG" sz="3600" b="1" dirty="0">
                <a:cs typeface="+mj-cs"/>
              </a:rPr>
              <a:t> </a:t>
            </a:r>
            <a:r>
              <a:rPr lang="ar-SA" sz="3600" b="1" dirty="0" err="1">
                <a:cs typeface="+mj-cs"/>
              </a:rPr>
              <a:t>إنتيف</a:t>
            </a:r>
            <a:r>
              <a:rPr lang="ar-SA" sz="3600" b="1" dirty="0">
                <a:cs typeface="+mj-cs"/>
              </a:rPr>
              <a:t>..</a:t>
            </a:r>
            <a:endParaRPr lang="en-US" sz="3600" b="1" dirty="0">
              <a:cs typeface="+mj-cs"/>
            </a:endParaRPr>
          </a:p>
        </p:txBody>
      </p:sp>
      <p:sp>
        <p:nvSpPr>
          <p:cNvPr id="5" name="Text Placeholder 4"/>
          <p:cNvSpPr>
            <a:spLocks noGrp="1"/>
          </p:cNvSpPr>
          <p:nvPr>
            <p:ph type="body" sz="quarter" idx="11"/>
          </p:nvPr>
        </p:nvSpPr>
        <p:spPr/>
        <p:txBody>
          <a:bodyPr anchor="ctr"/>
          <a:lstStyle/>
          <a:p>
            <a:r>
              <a:rPr lang="ar-SA" sz="3200" b="1" dirty="0">
                <a:cs typeface="+mj-cs"/>
              </a:rPr>
              <a:t>اطلبوا... : يا أنبا يعقوب الفارسي : والقديس </a:t>
            </a:r>
            <a:r>
              <a:rPr lang="ar-SA" sz="3200" b="1" dirty="0" err="1">
                <a:cs typeface="+mj-cs"/>
              </a:rPr>
              <a:t>سرجيوس</a:t>
            </a:r>
            <a:r>
              <a:rPr lang="ar-SA" sz="3200" b="1" dirty="0">
                <a:cs typeface="+mj-cs"/>
              </a:rPr>
              <a:t> </a:t>
            </a:r>
            <a:r>
              <a:rPr lang="ar-SA" sz="3200" b="1" dirty="0" err="1">
                <a:cs typeface="+mj-cs"/>
              </a:rPr>
              <a:t>وواخس</a:t>
            </a:r>
            <a:r>
              <a:rPr lang="ar-EG" sz="3200" b="1" dirty="0">
                <a:cs typeface="+mj-cs"/>
              </a:rPr>
              <a:t> </a:t>
            </a:r>
            <a:r>
              <a:rPr lang="ar-SA" sz="3200" b="1" dirty="0">
                <a:cs typeface="+mj-cs"/>
              </a:rPr>
              <a:t>: ليغفر...</a:t>
            </a:r>
            <a:endParaRPr lang="en-US" sz="3200" b="1" dirty="0">
              <a:cs typeface="+mj-cs"/>
            </a:endParaRPr>
          </a:p>
        </p:txBody>
      </p:sp>
      <p:sp>
        <p:nvSpPr>
          <p:cNvPr id="6" name="Text Placeholder 5"/>
          <p:cNvSpPr>
            <a:spLocks noGrp="1"/>
          </p:cNvSpPr>
          <p:nvPr>
            <p:ph type="body" sz="quarter" idx="12"/>
          </p:nvPr>
        </p:nvSpPr>
        <p:spPr/>
        <p:txBody>
          <a:bodyPr anchor="t"/>
          <a:lstStyle/>
          <a:p>
            <a:pPr lvl="0"/>
            <a:r>
              <a:rPr lang="en-US" sz="3600" dirty="0">
                <a:latin typeface="Avva_Shenouda" pitchFamily="34" charset="2"/>
                <a:cs typeface="Arial" pitchFamily="34" charset="0"/>
              </a:rPr>
              <a:t>T=w : </a:t>
            </a:r>
            <a:r>
              <a:rPr lang="en-US" sz="3600" dirty="0" err="1">
                <a:latin typeface="Avva_Shenouda" pitchFamily="34" charset="2"/>
                <a:cs typeface="Arial" pitchFamily="34" charset="0"/>
              </a:rPr>
              <a:t>abba</a:t>
            </a:r>
            <a:r>
              <a:rPr lang="en-US" sz="3600" dirty="0">
                <a:latin typeface="Avva_Shenouda" pitchFamily="34" charset="2"/>
                <a:cs typeface="Arial" pitchFamily="34" charset="0"/>
              </a:rPr>
              <a:t> </a:t>
            </a:r>
            <a:r>
              <a:rPr lang="en-US" sz="3600" dirty="0" err="1">
                <a:latin typeface="Avva_Shenouda" pitchFamily="34" charset="2"/>
                <a:cs typeface="Arial" pitchFamily="34" charset="0"/>
              </a:rPr>
              <a:t>Iakwboc</a:t>
            </a:r>
            <a:r>
              <a:rPr lang="en-US" sz="3600" dirty="0">
                <a:latin typeface="Avva_Shenouda" pitchFamily="34" charset="2"/>
                <a:cs typeface="Arial" pitchFamily="34" charset="0"/>
              </a:rPr>
              <a:t> pi4ercic : </a:t>
            </a:r>
            <a:r>
              <a:rPr lang="en-US" sz="3600" dirty="0" err="1">
                <a:latin typeface="Avva_Shenouda" pitchFamily="34" charset="2"/>
                <a:cs typeface="Arial" pitchFamily="34" charset="0"/>
              </a:rPr>
              <a:t>nem</a:t>
            </a:r>
            <a:r>
              <a:rPr lang="en-US" sz="3600" dirty="0">
                <a:latin typeface="Avva_Shenouda" pitchFamily="34" charset="2"/>
                <a:cs typeface="Arial" pitchFamily="34" charset="0"/>
              </a:rPr>
              <a:t> </a:t>
            </a:r>
            <a:r>
              <a:rPr lang="en-US" sz="3600" dirty="0" err="1">
                <a:latin typeface="Avva_Shenouda" pitchFamily="34" charset="2"/>
                <a:cs typeface="Arial" pitchFamily="34" charset="0"/>
              </a:rPr>
              <a:t>pi`ajioc</a:t>
            </a:r>
            <a:r>
              <a:rPr lang="en-US" sz="3600" dirty="0">
                <a:latin typeface="Avva_Shenouda" pitchFamily="34" charset="2"/>
                <a:cs typeface="Arial" pitchFamily="34" charset="0"/>
              </a:rPr>
              <a:t> </a:t>
            </a:r>
            <a:r>
              <a:rPr lang="en-US" sz="3600" dirty="0" err="1">
                <a:latin typeface="Avva_Shenouda" pitchFamily="34" charset="2"/>
                <a:cs typeface="Arial" pitchFamily="34" charset="0"/>
              </a:rPr>
              <a:t>Cerjioc</a:t>
            </a:r>
            <a:r>
              <a:rPr lang="en-US" sz="3600" dirty="0">
                <a:latin typeface="Avva_Shenouda" pitchFamily="34" charset="2"/>
                <a:cs typeface="Arial" pitchFamily="34" charset="0"/>
              </a:rPr>
              <a:t> </a:t>
            </a:r>
            <a:r>
              <a:rPr lang="en-US" sz="3600" dirty="0" err="1">
                <a:latin typeface="Avva_Shenouda" pitchFamily="34" charset="2"/>
                <a:cs typeface="Arial" pitchFamily="34" charset="0"/>
              </a:rPr>
              <a:t>nem</a:t>
            </a:r>
            <a:r>
              <a:rPr lang="en-US" sz="3600" dirty="0">
                <a:latin typeface="Avva_Shenouda" pitchFamily="34" charset="2"/>
                <a:cs typeface="Arial" pitchFamily="34" charset="0"/>
              </a:rPr>
              <a:t> </a:t>
            </a:r>
            <a:r>
              <a:rPr lang="en-US" sz="3600" dirty="0" err="1">
                <a:latin typeface="Avva_Shenouda" pitchFamily="34" charset="2"/>
                <a:cs typeface="Arial" pitchFamily="34" charset="0"/>
              </a:rPr>
              <a:t>Baxoc</a:t>
            </a:r>
            <a:r>
              <a:rPr lang="en-US" sz="3600" dirty="0">
                <a:latin typeface="Avva_Shenouda" pitchFamily="34" charset="2"/>
                <a:cs typeface="Arial" pitchFamily="34" charset="0"/>
              </a:rPr>
              <a:t> : =`n=t=e=4.</a:t>
            </a:r>
          </a:p>
          <a:p>
            <a:endParaRPr lang="ar-EG" sz="4800" dirty="0"/>
          </a:p>
        </p:txBody>
      </p:sp>
    </p:spTree>
    <p:extLst>
      <p:ext uri="{BB962C8B-B14F-4D97-AF65-F5344CB8AC3E}">
        <p14:creationId xmlns:p14="http://schemas.microsoft.com/office/powerpoint/2010/main" val="33407745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531D6-8EAF-4134-98DE-B89CA52261AB}"/>
              </a:ext>
            </a:extLst>
          </p:cNvPr>
          <p:cNvSpPr>
            <a:spLocks noGrp="1"/>
          </p:cNvSpPr>
          <p:nvPr>
            <p:ph type="title"/>
          </p:nvPr>
        </p:nvSpPr>
        <p:spPr/>
        <p:txBody>
          <a:bodyPr/>
          <a:lstStyle/>
          <a:p>
            <a:r>
              <a:rPr lang="ar-EG" b="1" dirty="0">
                <a:solidFill>
                  <a:srgbClr val="FFC000"/>
                </a:solidFill>
              </a:rPr>
              <a:t>الهوس الكبير</a:t>
            </a:r>
            <a:endParaRPr lang="en-GB" b="1" dirty="0">
              <a:solidFill>
                <a:srgbClr val="FFC000"/>
              </a:solidFill>
            </a:endParaRPr>
          </a:p>
        </p:txBody>
      </p:sp>
      <p:sp>
        <p:nvSpPr>
          <p:cNvPr id="3" name="Text Placeholder 2">
            <a:extLst>
              <a:ext uri="{FF2B5EF4-FFF2-40B4-BE49-F238E27FC236}">
                <a16:creationId xmlns:a16="http://schemas.microsoft.com/office/drawing/2014/main" id="{81A6956E-4E63-48A5-8F14-6B4F5CF4617A}"/>
              </a:ext>
            </a:extLst>
          </p:cNvPr>
          <p:cNvSpPr>
            <a:spLocks noGrp="1"/>
          </p:cNvSpPr>
          <p:nvPr>
            <p:ph type="body" sz="quarter" idx="10"/>
          </p:nvPr>
        </p:nvSpPr>
        <p:spPr/>
        <p:txBody>
          <a:bodyPr anchor="ctr"/>
          <a:lstStyle/>
          <a:p>
            <a:r>
              <a:rPr kumimoji="0" lang="ar-SA" sz="3600" b="1" i="0" u="none" strike="noStrike" kern="1200" cap="none" normalizeH="0" baseline="0" dirty="0">
                <a:ln>
                  <a:noFill/>
                </a:ln>
                <a:solidFill>
                  <a:schemeClr val="bg1"/>
                </a:solidFill>
                <a:effectLst/>
                <a:latin typeface="Times New Roman" pitchFamily="18" charset="0"/>
                <a:ea typeface="+mn-ea"/>
                <a:cs typeface="Times New Roman" pitchFamily="18" charset="0"/>
              </a:rPr>
              <a:t>هوس إبتشويس خين أوهوس إمفيرى: هوس إبتشويس</a:t>
            </a:r>
            <a:r>
              <a:rPr kumimoji="0" lang="ar-EG" sz="3600" b="1" i="0" u="none" strike="noStrike" kern="1200" cap="none" normalizeH="0" baseline="0" dirty="0">
                <a:ln>
                  <a:noFill/>
                </a:ln>
                <a:solidFill>
                  <a:schemeClr val="bg1"/>
                </a:solidFill>
                <a:effectLst/>
                <a:latin typeface="Times New Roman" pitchFamily="18" charset="0"/>
                <a:ea typeface="+mn-ea"/>
                <a:cs typeface="Times New Roman" pitchFamily="18" charset="0"/>
              </a:rPr>
              <a:t> </a:t>
            </a:r>
            <a:r>
              <a:rPr kumimoji="0" lang="ar-SA" sz="3600" b="1" i="0" u="none" strike="noStrike" kern="1200" cap="none" normalizeH="0" baseline="0" dirty="0">
                <a:ln>
                  <a:noFill/>
                </a:ln>
                <a:solidFill>
                  <a:schemeClr val="bg1"/>
                </a:solidFill>
                <a:effectLst/>
                <a:latin typeface="Times New Roman" pitchFamily="18" charset="0"/>
                <a:ea typeface="+mn-ea"/>
                <a:cs typeface="Times New Roman" pitchFamily="18" charset="0"/>
              </a:rPr>
              <a:t>إبكاهى تيرف: هوس إبتشويس إسمو إبي إفران:</a:t>
            </a:r>
          </a:p>
        </p:txBody>
      </p:sp>
      <p:sp>
        <p:nvSpPr>
          <p:cNvPr id="4" name="Text Placeholder 3">
            <a:extLst>
              <a:ext uri="{FF2B5EF4-FFF2-40B4-BE49-F238E27FC236}">
                <a16:creationId xmlns:a16="http://schemas.microsoft.com/office/drawing/2014/main" id="{149427BE-FF20-48F4-A50E-CE0A0858FF55}"/>
              </a:ext>
            </a:extLst>
          </p:cNvPr>
          <p:cNvSpPr>
            <a:spLocks noGrp="1"/>
          </p:cNvSpPr>
          <p:nvPr>
            <p:ph type="body" sz="quarter" idx="11"/>
          </p:nvPr>
        </p:nvSpPr>
        <p:spPr>
          <a:xfrm>
            <a:off x="0" y="3710609"/>
            <a:ext cx="9144000" cy="1049650"/>
          </a:xfrm>
        </p:spPr>
        <p:txBody>
          <a:bodyPr anchor="t"/>
          <a:lstStyle/>
          <a:p>
            <a:r>
              <a:rPr kumimoji="0" lang="ar-SA" sz="3600" b="1" i="0" u="none" strike="noStrike" cap="none" normalizeH="0" baseline="0" dirty="0">
                <a:ln>
                  <a:noFill/>
                </a:ln>
                <a:solidFill>
                  <a:schemeClr val="bg1"/>
                </a:solidFill>
                <a:effectLst/>
                <a:latin typeface="Times New Roman" pitchFamily="18" charset="0"/>
                <a:cs typeface="Times New Roman" pitchFamily="18" charset="0"/>
              </a:rPr>
              <a:t>سبحوا الرب تسبيحاً جديدا</a:t>
            </a:r>
            <a:r>
              <a:rPr kumimoji="0" lang="ar-EG" sz="3600" b="1" i="0" u="none" strike="noStrike" cap="none" normalizeH="0" baseline="0" dirty="0">
                <a:ln>
                  <a:noFill/>
                </a:ln>
                <a:solidFill>
                  <a:schemeClr val="bg1"/>
                </a:solidFill>
                <a:effectLst/>
                <a:latin typeface="Times New Roman" pitchFamily="18" charset="0"/>
                <a:cs typeface="Times New Roman" pitchFamily="18" charset="0"/>
              </a:rPr>
              <a:t>،</a:t>
            </a:r>
            <a:r>
              <a:rPr kumimoji="0" lang="ar-SA" sz="3600" b="1" i="0" u="none" strike="noStrike" cap="none" normalizeH="0" baseline="0" dirty="0">
                <a:ln>
                  <a:noFill/>
                </a:ln>
                <a:solidFill>
                  <a:schemeClr val="bg1"/>
                </a:solidFill>
                <a:effectLst/>
                <a:latin typeface="Times New Roman" pitchFamily="18" charset="0"/>
                <a:cs typeface="Times New Roman" pitchFamily="18" charset="0"/>
              </a:rPr>
              <a:t> سبحى الرب </a:t>
            </a:r>
            <a:r>
              <a:rPr kumimoji="0" lang="ar-EG" sz="3600" b="1" i="0" u="none" strike="noStrike" cap="none" normalizeH="0" baseline="0" dirty="0">
                <a:ln>
                  <a:noFill/>
                </a:ln>
                <a:solidFill>
                  <a:schemeClr val="bg1"/>
                </a:solidFill>
                <a:effectLst/>
                <a:latin typeface="Times New Roman" pitchFamily="18" charset="0"/>
                <a:cs typeface="Times New Roman" pitchFamily="18" charset="0"/>
              </a:rPr>
              <a:t>يا كل الأرضِ،</a:t>
            </a:r>
            <a:r>
              <a:rPr kumimoji="0" lang="ar-SA" sz="3600" b="1" i="0" u="none" strike="noStrike" cap="none" normalizeH="0" baseline="0" dirty="0">
                <a:ln>
                  <a:noFill/>
                </a:ln>
                <a:solidFill>
                  <a:schemeClr val="bg1"/>
                </a:solidFill>
                <a:effectLst/>
                <a:latin typeface="Times New Roman" pitchFamily="18" charset="0"/>
                <a:cs typeface="Times New Roman" pitchFamily="18" charset="0"/>
              </a:rPr>
              <a:t> سبحوا الرب وباركوا</a:t>
            </a:r>
            <a:r>
              <a:rPr lang="ar-EG" sz="3600" dirty="0">
                <a:latin typeface="Times New Roman" pitchFamily="18" charset="0"/>
                <a:cs typeface="Times New Roman" pitchFamily="18" charset="0"/>
              </a:rPr>
              <a:t> </a:t>
            </a:r>
            <a:r>
              <a:rPr kumimoji="0" lang="ar-SA" sz="3600" b="1" i="0" u="none" strike="noStrike" cap="none" normalizeH="0" baseline="0" dirty="0">
                <a:ln>
                  <a:noFill/>
                </a:ln>
                <a:solidFill>
                  <a:schemeClr val="bg1"/>
                </a:solidFill>
                <a:effectLst/>
                <a:latin typeface="Times New Roman" pitchFamily="18" charset="0"/>
                <a:cs typeface="Times New Roman" pitchFamily="18" charset="0"/>
              </a:rPr>
              <a:t>اسمه</a:t>
            </a:r>
            <a:r>
              <a:rPr kumimoji="0" lang="ar-EG" sz="3600" b="1" i="0" u="none" strike="noStrike" cap="none" normalizeH="0" baseline="0" dirty="0">
                <a:ln>
                  <a:noFill/>
                </a:ln>
                <a:solidFill>
                  <a:schemeClr val="bg1"/>
                </a:solidFill>
                <a:effectLst/>
                <a:latin typeface="Times New Roman" pitchFamily="18" charset="0"/>
                <a:cs typeface="Times New Roman" pitchFamily="18" charset="0"/>
              </a:rPr>
              <a:t>،</a:t>
            </a:r>
            <a:endParaRPr kumimoji="0" lang="ar-SA" sz="3600" b="1" i="0" u="none" strike="noStrike" cap="none" normalizeH="0" baseline="0" dirty="0">
              <a:ln>
                <a:noFill/>
              </a:ln>
              <a:solidFill>
                <a:schemeClr val="bg1"/>
              </a:solidFill>
              <a:effectLst/>
              <a:latin typeface="Times New Roman" pitchFamily="18" charset="0"/>
              <a:cs typeface="Times New Roman" pitchFamily="18" charset="0"/>
            </a:endParaRPr>
          </a:p>
        </p:txBody>
      </p:sp>
      <p:sp>
        <p:nvSpPr>
          <p:cNvPr id="5" name="Text Placeholder 4">
            <a:extLst>
              <a:ext uri="{FF2B5EF4-FFF2-40B4-BE49-F238E27FC236}">
                <a16:creationId xmlns:a16="http://schemas.microsoft.com/office/drawing/2014/main" id="{49865C4E-B3D3-4F04-8071-584ADD66D339}"/>
              </a:ext>
            </a:extLst>
          </p:cNvPr>
          <p:cNvSpPr>
            <a:spLocks noGrp="1"/>
          </p:cNvSpPr>
          <p:nvPr>
            <p:ph type="body" sz="quarter" idx="12"/>
          </p:nvPr>
        </p:nvSpPr>
        <p:spPr>
          <a:xfrm>
            <a:off x="0" y="4760259"/>
            <a:ext cx="9144000" cy="1094246"/>
          </a:xfrm>
        </p:spPr>
        <p:txBody>
          <a:bodyPr anchor="ctr"/>
          <a:lstStyle/>
          <a:p>
            <a:r>
              <a:rPr lang="en-GB" dirty="0" err="1"/>
              <a:t>Hwc</a:t>
            </a:r>
            <a:r>
              <a:rPr lang="en-GB" dirty="0"/>
              <a:t> `</a:t>
            </a:r>
            <a:r>
              <a:rPr lang="en-GB" dirty="0" err="1"/>
              <a:t>eP</a:t>
            </a:r>
            <a:r>
              <a:rPr lang="en-GB" dirty="0"/>
              <a:t>=o=c </a:t>
            </a:r>
            <a:r>
              <a:rPr lang="en-GB" dirty="0" err="1"/>
              <a:t>qen</a:t>
            </a:r>
            <a:r>
              <a:rPr lang="en-GB" dirty="0"/>
              <a:t> </a:t>
            </a:r>
            <a:r>
              <a:rPr lang="en-GB" dirty="0" err="1"/>
              <a:t>ouhwc</a:t>
            </a:r>
            <a:r>
              <a:rPr lang="en-GB" dirty="0"/>
              <a:t> `</a:t>
            </a:r>
            <a:r>
              <a:rPr lang="en-GB" dirty="0" err="1"/>
              <a:t>mberi</a:t>
            </a:r>
            <a:r>
              <a:rPr lang="en-GB" dirty="0"/>
              <a:t>@ </a:t>
            </a:r>
            <a:r>
              <a:rPr lang="en-GB" dirty="0" err="1"/>
              <a:t>hwc</a:t>
            </a:r>
            <a:r>
              <a:rPr lang="en-GB" dirty="0"/>
              <a:t> `</a:t>
            </a:r>
            <a:r>
              <a:rPr lang="en-GB" dirty="0" err="1"/>
              <a:t>eP</a:t>
            </a:r>
            <a:r>
              <a:rPr lang="en-GB" dirty="0"/>
              <a:t>=o=c `</a:t>
            </a:r>
            <a:r>
              <a:rPr lang="en-GB" dirty="0" err="1"/>
              <a:t>pkahi</a:t>
            </a:r>
            <a:r>
              <a:rPr lang="en-GB" dirty="0"/>
              <a:t> </a:t>
            </a:r>
            <a:r>
              <a:rPr lang="en-GB" dirty="0" err="1"/>
              <a:t>tyrf</a:t>
            </a:r>
            <a:r>
              <a:rPr lang="en-GB" dirty="0"/>
              <a:t>@ </a:t>
            </a:r>
            <a:r>
              <a:rPr lang="en-GB" dirty="0" err="1"/>
              <a:t>hwc</a:t>
            </a:r>
            <a:r>
              <a:rPr lang="en-GB" dirty="0"/>
              <a:t> `</a:t>
            </a:r>
            <a:r>
              <a:rPr lang="en-GB" dirty="0" err="1"/>
              <a:t>eP</a:t>
            </a:r>
            <a:r>
              <a:rPr lang="en-GB" dirty="0"/>
              <a:t>=o=c `</a:t>
            </a:r>
            <a:r>
              <a:rPr lang="en-GB" dirty="0" err="1"/>
              <a:t>cmou</a:t>
            </a:r>
            <a:r>
              <a:rPr lang="en-GB" dirty="0"/>
              <a:t> `</a:t>
            </a:r>
            <a:r>
              <a:rPr lang="en-GB" dirty="0" err="1"/>
              <a:t>epefran</a:t>
            </a:r>
            <a:r>
              <a:rPr lang="en-GB" dirty="0"/>
              <a:t>@</a:t>
            </a:r>
          </a:p>
        </p:txBody>
      </p:sp>
    </p:spTree>
    <p:extLst>
      <p:ext uri="{BB962C8B-B14F-4D97-AF65-F5344CB8AC3E}">
        <p14:creationId xmlns:p14="http://schemas.microsoft.com/office/powerpoint/2010/main" val="3443740069"/>
      </p:ext>
    </p:extLst>
  </p:cSld>
  <p:clrMapOvr>
    <a:masterClrMapping/>
  </p:clrMapOvr>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74BC256-3C64-4111-BCA6-C3FF35DA9539}"/>
              </a:ext>
            </a:extLst>
          </p:cNvPr>
          <p:cNvSpPr>
            <a:spLocks noGrp="1"/>
          </p:cNvSpPr>
          <p:nvPr>
            <p:ph type="title"/>
          </p:nvPr>
        </p:nvSpPr>
        <p:spPr/>
        <p:txBody>
          <a:bodyPr/>
          <a:lstStyle/>
          <a:p>
            <a:endParaRPr lang="en-GB"/>
          </a:p>
        </p:txBody>
      </p:sp>
      <p:sp>
        <p:nvSpPr>
          <p:cNvPr id="4" name="Text Placeholder 3"/>
          <p:cNvSpPr>
            <a:spLocks noGrp="1"/>
          </p:cNvSpPr>
          <p:nvPr>
            <p:ph type="body" sz="quarter" idx="10"/>
          </p:nvPr>
        </p:nvSpPr>
        <p:spPr/>
        <p:txBody>
          <a:bodyPr anchor="ctr"/>
          <a:lstStyle/>
          <a:p>
            <a:r>
              <a:rPr lang="ar-SA" sz="3600" b="1" dirty="0">
                <a:cs typeface="+mj-cs"/>
              </a:rPr>
              <a:t>طوبه... : ني أثلوفوروس إممارتيروس : كوسما نيم </a:t>
            </a:r>
            <a:r>
              <a:rPr lang="ar-EG" sz="3600" b="1" dirty="0">
                <a:cs typeface="+mj-cs"/>
              </a:rPr>
              <a:t>ن</a:t>
            </a:r>
            <a:r>
              <a:rPr lang="ar-SA" sz="3600" b="1" dirty="0">
                <a:cs typeface="+mj-cs"/>
              </a:rPr>
              <a:t>يف إسني</a:t>
            </a:r>
            <a:r>
              <a:rPr lang="ar-EG" sz="3600" b="1" dirty="0">
                <a:cs typeface="+mj-cs"/>
              </a:rPr>
              <a:t>ُّ</a:t>
            </a:r>
            <a:r>
              <a:rPr lang="ar-SA" sz="3600" b="1" dirty="0">
                <a:cs typeface="+mj-cs"/>
              </a:rPr>
              <a:t>و نيم طووماف :</a:t>
            </a:r>
            <a:r>
              <a:rPr lang="ar-EG" sz="3600" b="1" dirty="0">
                <a:cs typeface="+mj-cs"/>
              </a:rPr>
              <a:t> </a:t>
            </a:r>
            <a:r>
              <a:rPr lang="ar-SA" sz="3600" b="1" dirty="0" err="1">
                <a:cs typeface="+mj-cs"/>
              </a:rPr>
              <a:t>إنتيف</a:t>
            </a:r>
            <a:r>
              <a:rPr lang="ar-SA" sz="3600" b="1" dirty="0">
                <a:cs typeface="+mj-cs"/>
              </a:rPr>
              <a:t>... </a:t>
            </a:r>
            <a:endParaRPr lang="en-US" sz="3600" b="1" dirty="0">
              <a:cs typeface="+mj-cs"/>
            </a:endParaRPr>
          </a:p>
        </p:txBody>
      </p:sp>
      <p:sp>
        <p:nvSpPr>
          <p:cNvPr id="5" name="Text Placeholder 4"/>
          <p:cNvSpPr>
            <a:spLocks noGrp="1"/>
          </p:cNvSpPr>
          <p:nvPr>
            <p:ph type="body" sz="quarter" idx="11"/>
          </p:nvPr>
        </p:nvSpPr>
        <p:spPr/>
        <p:txBody>
          <a:bodyPr anchor="t"/>
          <a:lstStyle/>
          <a:p>
            <a:r>
              <a:rPr lang="ar-SA" sz="3600" b="1" dirty="0">
                <a:cs typeface="+mj-cs"/>
              </a:rPr>
              <a:t>اطلبوا... : أيها الشهداء المجاهدون : قزمان وإخوته وأمهم : ليغفر...</a:t>
            </a:r>
            <a:endParaRPr lang="en-US" sz="3600" b="1" dirty="0">
              <a:cs typeface="+mj-cs"/>
            </a:endParaRPr>
          </a:p>
        </p:txBody>
      </p:sp>
      <p:sp>
        <p:nvSpPr>
          <p:cNvPr id="2" name="Text Placeholder 1">
            <a:extLst>
              <a:ext uri="{FF2B5EF4-FFF2-40B4-BE49-F238E27FC236}">
                <a16:creationId xmlns:a16="http://schemas.microsoft.com/office/drawing/2014/main" id="{783C8203-0DF3-331E-3E97-6E553029A196}"/>
              </a:ext>
            </a:extLst>
          </p:cNvPr>
          <p:cNvSpPr>
            <a:spLocks noGrp="1"/>
          </p:cNvSpPr>
          <p:nvPr>
            <p:ph type="body" sz="quarter" idx="12"/>
          </p:nvPr>
        </p:nvSpPr>
        <p:spPr/>
        <p:txBody>
          <a:bodyPr anchor="ctr"/>
          <a:lstStyle/>
          <a:p>
            <a:r>
              <a:rPr lang="en-US" sz="3600" dirty="0">
                <a:latin typeface="Avva_Shenouda" panose="020B0500000000000000" pitchFamily="34" charset="0"/>
              </a:rPr>
              <a:t>T=w : nia0loforoc `</a:t>
            </a:r>
            <a:r>
              <a:rPr lang="en-US" sz="3600" dirty="0" err="1">
                <a:latin typeface="Avva_Shenouda" panose="020B0500000000000000" pitchFamily="34" charset="0"/>
              </a:rPr>
              <a:t>mmartvroc</a:t>
            </a:r>
            <a:r>
              <a:rPr lang="en-US" sz="3600" dirty="0">
                <a:latin typeface="Avva_Shenouda" panose="020B0500000000000000" pitchFamily="34" charset="0"/>
              </a:rPr>
              <a:t> : </a:t>
            </a:r>
            <a:r>
              <a:rPr lang="en-US" sz="3600" dirty="0" err="1">
                <a:latin typeface="Avva_Shenouda" panose="020B0500000000000000" pitchFamily="34" charset="0"/>
              </a:rPr>
              <a:t>Kocma</a:t>
            </a:r>
            <a:r>
              <a:rPr lang="en-US" sz="3600" dirty="0">
                <a:latin typeface="Avva_Shenouda" panose="020B0500000000000000" pitchFamily="34" charset="0"/>
              </a:rPr>
              <a:t> </a:t>
            </a:r>
            <a:r>
              <a:rPr lang="en-US" sz="3600" dirty="0" err="1">
                <a:latin typeface="Avva_Shenouda" panose="020B0500000000000000" pitchFamily="34" charset="0"/>
              </a:rPr>
              <a:t>nem</a:t>
            </a:r>
            <a:r>
              <a:rPr lang="en-US" sz="3600" dirty="0">
                <a:latin typeface="Avva_Shenouda" panose="020B0500000000000000" pitchFamily="34" charset="0"/>
              </a:rPr>
              <a:t> ne4`cn3ov </a:t>
            </a:r>
            <a:r>
              <a:rPr lang="en-US" sz="3600" dirty="0" err="1">
                <a:latin typeface="Avva_Shenouda" panose="020B0500000000000000" pitchFamily="34" charset="0"/>
              </a:rPr>
              <a:t>nem</a:t>
            </a:r>
            <a:r>
              <a:rPr lang="en-US" sz="3600" dirty="0">
                <a:latin typeface="Avva_Shenouda" panose="020B0500000000000000" pitchFamily="34" charset="0"/>
              </a:rPr>
              <a:t> </a:t>
            </a:r>
            <a:r>
              <a:rPr lang="en-US" sz="3600" dirty="0" err="1">
                <a:latin typeface="Avva_Shenouda" panose="020B0500000000000000" pitchFamily="34" charset="0"/>
              </a:rPr>
              <a:t>tovmav</a:t>
            </a:r>
            <a:r>
              <a:rPr lang="en-US" sz="3600" dirty="0">
                <a:latin typeface="Avva_Shenouda" panose="020B0500000000000000" pitchFamily="34" charset="0"/>
              </a:rPr>
              <a:t> : =`n=t=e=4.</a:t>
            </a:r>
          </a:p>
        </p:txBody>
      </p:sp>
    </p:spTree>
    <p:extLst>
      <p:ext uri="{BB962C8B-B14F-4D97-AF65-F5344CB8AC3E}">
        <p14:creationId xmlns:p14="http://schemas.microsoft.com/office/powerpoint/2010/main" val="4222226843"/>
      </p:ext>
    </p:extLst>
  </p:cSld>
  <p:clrMapOvr>
    <a:masterClrMapping/>
  </p:clrMapOvr>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B5DEEEE-E3AE-41E7-81F1-8B6EE9EC5B2C}"/>
              </a:ext>
            </a:extLst>
          </p:cNvPr>
          <p:cNvSpPr>
            <a:spLocks noGrp="1"/>
          </p:cNvSpPr>
          <p:nvPr>
            <p:ph type="title"/>
          </p:nvPr>
        </p:nvSpPr>
        <p:spPr/>
        <p:txBody>
          <a:bodyPr/>
          <a:lstStyle/>
          <a:p>
            <a:endParaRPr lang="en-GB"/>
          </a:p>
        </p:txBody>
      </p:sp>
      <p:sp>
        <p:nvSpPr>
          <p:cNvPr id="4" name="Text Placeholder 3"/>
          <p:cNvSpPr>
            <a:spLocks noGrp="1"/>
          </p:cNvSpPr>
          <p:nvPr>
            <p:ph type="body" sz="quarter" idx="10"/>
          </p:nvPr>
        </p:nvSpPr>
        <p:spPr/>
        <p:txBody>
          <a:bodyPr anchor="ctr"/>
          <a:lstStyle/>
          <a:p>
            <a:r>
              <a:rPr lang="ar-SA" sz="3400" b="1" dirty="0">
                <a:cs typeface="+mj-cs"/>
              </a:rPr>
              <a:t>طوبه إم إبشويس إىَ إهري إيجون: أباكير نيَم يؤانيس بيف سون: نيم باربارا نيَم يولياني نيَم ديمياني: إنتيف  كانين نوڤى نان ايڤول.</a:t>
            </a:r>
          </a:p>
        </p:txBody>
      </p:sp>
      <p:sp>
        <p:nvSpPr>
          <p:cNvPr id="5" name="Text Placeholder 4"/>
          <p:cNvSpPr>
            <a:spLocks noGrp="1"/>
          </p:cNvSpPr>
          <p:nvPr>
            <p:ph type="body" sz="quarter" idx="11"/>
          </p:nvPr>
        </p:nvSpPr>
        <p:spPr/>
        <p:txBody>
          <a:bodyPr anchor="ctr"/>
          <a:lstStyle/>
          <a:p>
            <a:pPr rtl="1" eaLnBrk="1" hangingPunct="1">
              <a:lnSpc>
                <a:spcPct val="100000"/>
              </a:lnSpc>
            </a:pPr>
            <a:r>
              <a:rPr lang="ar-EG" sz="3200" b="1" kern="1200" dirty="0">
                <a:solidFill>
                  <a:schemeClr val="bg1"/>
                </a:solidFill>
                <a:latin typeface="Times New Roman" pitchFamily="18" charset="0"/>
                <a:ea typeface="+mn-ea"/>
                <a:cs typeface="Times New Roman" pitchFamily="18" charset="0"/>
              </a:rPr>
              <a:t>أُطلبوا من الرب عنا، يا أبا قير ويوحنا أخوه، وبربارة ويوليانة ودميانة، ليغفر لنا خطايانا.</a:t>
            </a:r>
          </a:p>
        </p:txBody>
      </p:sp>
      <p:sp>
        <p:nvSpPr>
          <p:cNvPr id="2" name="Text Placeholder 1">
            <a:extLst>
              <a:ext uri="{FF2B5EF4-FFF2-40B4-BE49-F238E27FC236}">
                <a16:creationId xmlns:a16="http://schemas.microsoft.com/office/drawing/2014/main" id="{2F3D0858-9EB8-50D8-CF6A-EB9A80B48326}"/>
              </a:ext>
            </a:extLst>
          </p:cNvPr>
          <p:cNvSpPr>
            <a:spLocks noGrp="1"/>
          </p:cNvSpPr>
          <p:nvPr>
            <p:ph type="body" sz="quarter" idx="12"/>
          </p:nvPr>
        </p:nvSpPr>
        <p:spPr/>
        <p:txBody>
          <a:bodyPr anchor="ctr"/>
          <a:lstStyle/>
          <a:p>
            <a:r>
              <a:rPr lang="pt-BR" sz="3200" dirty="0">
                <a:latin typeface="Avva_Shenouda" panose="020B0500000000000000" pitchFamily="34" charset="0"/>
              </a:rPr>
              <a:t>T=w : `apa Kir nem Iwann3c pe4con : nem Barbara nem Iovlian3 nem Dvmian3 : =`n=t=e=4.</a:t>
            </a:r>
          </a:p>
        </p:txBody>
      </p:sp>
    </p:spTree>
    <p:extLst>
      <p:ext uri="{BB962C8B-B14F-4D97-AF65-F5344CB8AC3E}">
        <p14:creationId xmlns:p14="http://schemas.microsoft.com/office/powerpoint/2010/main" val="3927938471"/>
      </p:ext>
    </p:extLst>
  </p:cSld>
  <p:clrMapOvr>
    <a:masterClrMapping/>
  </p:clrMapOvr>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6C56083-20CE-4A21-ACFE-F6A75DFE08A6}"/>
              </a:ext>
            </a:extLst>
          </p:cNvPr>
          <p:cNvSpPr>
            <a:spLocks noGrp="1"/>
          </p:cNvSpPr>
          <p:nvPr>
            <p:ph type="title"/>
          </p:nvPr>
        </p:nvSpPr>
        <p:spPr/>
        <p:txBody>
          <a:bodyPr/>
          <a:lstStyle/>
          <a:p>
            <a:endParaRPr lang="en-GB"/>
          </a:p>
        </p:txBody>
      </p:sp>
      <p:sp>
        <p:nvSpPr>
          <p:cNvPr id="4" name="Text Placeholder 3"/>
          <p:cNvSpPr>
            <a:spLocks noGrp="1"/>
          </p:cNvSpPr>
          <p:nvPr>
            <p:ph type="body" sz="quarter" idx="10"/>
          </p:nvPr>
        </p:nvSpPr>
        <p:spPr/>
        <p:txBody>
          <a:bodyPr anchor="ctr"/>
          <a:lstStyle/>
          <a:p>
            <a:r>
              <a:rPr lang="ar-SA" sz="3200" b="1" dirty="0">
                <a:cs typeface="+mj-cs"/>
              </a:rPr>
              <a:t>طوبه... : ني أثلوفوروس إممارتيروس : كيري أباتير نيم إيرائي تيف سوني :</a:t>
            </a:r>
            <a:r>
              <a:rPr lang="ar-EG" sz="3200" b="1" dirty="0">
                <a:cs typeface="+mj-cs"/>
              </a:rPr>
              <a:t> </a:t>
            </a:r>
            <a:r>
              <a:rPr lang="ar-SA" sz="3200" b="1" dirty="0" err="1">
                <a:cs typeface="+mj-cs"/>
              </a:rPr>
              <a:t>إنتيف</a:t>
            </a:r>
            <a:r>
              <a:rPr lang="ar-SA" sz="3200" b="1" dirty="0">
                <a:cs typeface="+mj-cs"/>
              </a:rPr>
              <a:t>... </a:t>
            </a:r>
            <a:endParaRPr lang="en-US" sz="3200" b="1" dirty="0">
              <a:cs typeface="+mj-cs"/>
            </a:endParaRPr>
          </a:p>
        </p:txBody>
      </p:sp>
      <p:sp>
        <p:nvSpPr>
          <p:cNvPr id="5" name="Text Placeholder 4"/>
          <p:cNvSpPr>
            <a:spLocks noGrp="1"/>
          </p:cNvSpPr>
          <p:nvPr>
            <p:ph type="body" sz="quarter" idx="11"/>
          </p:nvPr>
        </p:nvSpPr>
        <p:spPr/>
        <p:txBody>
          <a:bodyPr anchor="ctr"/>
          <a:lstStyle/>
          <a:p>
            <a:r>
              <a:rPr lang="ar-SA" sz="3200" b="1" dirty="0">
                <a:cs typeface="+mj-cs"/>
              </a:rPr>
              <a:t>اطلبوا... : أيها الشهيدان المجاهدان : السيد </a:t>
            </a:r>
            <a:r>
              <a:rPr lang="ar-SA" sz="3200" b="1" dirty="0" err="1">
                <a:cs typeface="+mj-cs"/>
              </a:rPr>
              <a:t>أبادير</a:t>
            </a:r>
            <a:r>
              <a:rPr lang="ar-SA" sz="3200" b="1" dirty="0">
                <a:cs typeface="+mj-cs"/>
              </a:rPr>
              <a:t> وإيرائي أخته : ليغفر...</a:t>
            </a:r>
            <a:endParaRPr lang="en-US" sz="3200" b="1" dirty="0">
              <a:cs typeface="+mj-cs"/>
            </a:endParaRPr>
          </a:p>
        </p:txBody>
      </p:sp>
      <p:sp>
        <p:nvSpPr>
          <p:cNvPr id="2" name="Text Placeholder 1">
            <a:extLst>
              <a:ext uri="{FF2B5EF4-FFF2-40B4-BE49-F238E27FC236}">
                <a16:creationId xmlns:a16="http://schemas.microsoft.com/office/drawing/2014/main" id="{6C7595D6-59DD-7E15-01D7-9DBD2783C6B6}"/>
              </a:ext>
            </a:extLst>
          </p:cNvPr>
          <p:cNvSpPr>
            <a:spLocks noGrp="1"/>
          </p:cNvSpPr>
          <p:nvPr>
            <p:ph type="body" sz="quarter" idx="12"/>
          </p:nvPr>
        </p:nvSpPr>
        <p:spPr/>
        <p:txBody>
          <a:bodyPr/>
          <a:lstStyle/>
          <a:p>
            <a:r>
              <a:rPr lang="en-US" dirty="0"/>
              <a:t>T=w@ </a:t>
            </a:r>
            <a:r>
              <a:rPr lang="en-US" dirty="0" err="1"/>
              <a:t>nia;lovoroc</a:t>
            </a:r>
            <a:r>
              <a:rPr lang="en-US" dirty="0"/>
              <a:t> `</a:t>
            </a:r>
            <a:r>
              <a:rPr lang="en-US" dirty="0" err="1"/>
              <a:t>mmarturoc</a:t>
            </a:r>
            <a:r>
              <a:rPr lang="en-US" dirty="0"/>
              <a:t>@ </a:t>
            </a:r>
            <a:r>
              <a:rPr lang="en-US" dirty="0" err="1"/>
              <a:t>kuri</a:t>
            </a:r>
            <a:r>
              <a:rPr lang="en-US" dirty="0"/>
              <a:t> `</a:t>
            </a:r>
            <a:r>
              <a:rPr lang="en-US" dirty="0" err="1"/>
              <a:t>Apatyr</a:t>
            </a:r>
            <a:r>
              <a:rPr lang="en-US" dirty="0"/>
              <a:t> </a:t>
            </a:r>
            <a:r>
              <a:rPr lang="en-US" dirty="0" err="1"/>
              <a:t>nem</a:t>
            </a:r>
            <a:r>
              <a:rPr lang="en-US" dirty="0"/>
              <a:t> `</a:t>
            </a:r>
            <a:r>
              <a:rPr lang="en-US" dirty="0" err="1"/>
              <a:t>Yra`y</a:t>
            </a:r>
            <a:r>
              <a:rPr lang="en-US" dirty="0"/>
              <a:t> </a:t>
            </a:r>
            <a:r>
              <a:rPr lang="en-US" dirty="0" err="1"/>
              <a:t>tefcwni</a:t>
            </a:r>
            <a:r>
              <a:rPr lang="en-US" dirty="0"/>
              <a:t>@ =`n=t=e=f</a:t>
            </a:r>
          </a:p>
        </p:txBody>
      </p:sp>
    </p:spTree>
    <p:extLst>
      <p:ext uri="{BB962C8B-B14F-4D97-AF65-F5344CB8AC3E}">
        <p14:creationId xmlns:p14="http://schemas.microsoft.com/office/powerpoint/2010/main" val="2645209731"/>
      </p:ext>
    </p:extLst>
  </p:cSld>
  <p:clrMapOvr>
    <a:masterClrMapping/>
  </p:clrMapOvr>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383F09B-3700-47FF-ADC3-B0714FE1F269}"/>
              </a:ext>
            </a:extLst>
          </p:cNvPr>
          <p:cNvSpPr>
            <a:spLocks noGrp="1"/>
          </p:cNvSpPr>
          <p:nvPr>
            <p:ph type="title"/>
          </p:nvPr>
        </p:nvSpPr>
        <p:spPr/>
        <p:txBody>
          <a:bodyPr/>
          <a:lstStyle/>
          <a:p>
            <a:endParaRPr lang="en-GB"/>
          </a:p>
        </p:txBody>
      </p:sp>
      <p:sp>
        <p:nvSpPr>
          <p:cNvPr id="4" name="Text Placeholder 3"/>
          <p:cNvSpPr>
            <a:spLocks noGrp="1"/>
          </p:cNvSpPr>
          <p:nvPr>
            <p:ph type="body" sz="quarter" idx="10"/>
          </p:nvPr>
        </p:nvSpPr>
        <p:spPr/>
        <p:txBody>
          <a:bodyPr anchor="ctr"/>
          <a:lstStyle/>
          <a:p>
            <a:r>
              <a:rPr lang="ar-SA" sz="3600" b="1" dirty="0">
                <a:cs typeface="+mj-cs"/>
              </a:rPr>
              <a:t>طوبه... : ني أثلوفوروس إممارتيروس : يوليوس نيمني إث</a:t>
            </a:r>
            <a:r>
              <a:rPr lang="ar-EG" sz="3600" b="1" dirty="0">
                <a:cs typeface="+mj-cs"/>
              </a:rPr>
              <a:t>ن</a:t>
            </a:r>
            <a:r>
              <a:rPr lang="ar-SA" sz="3600" b="1" dirty="0">
                <a:cs typeface="+mj-cs"/>
              </a:rPr>
              <a:t>يه</a:t>
            </a:r>
            <a:r>
              <a:rPr lang="ar-EG" sz="3600" b="1" dirty="0">
                <a:cs typeface="+mj-cs"/>
              </a:rPr>
              <a:t> </a:t>
            </a:r>
            <a:r>
              <a:rPr lang="ar-SA" sz="3600" b="1" dirty="0" err="1">
                <a:cs typeface="+mj-cs"/>
              </a:rPr>
              <a:t>ماف</a:t>
            </a:r>
            <a:r>
              <a:rPr lang="ar-SA" sz="3600" b="1" dirty="0">
                <a:cs typeface="+mj-cs"/>
              </a:rPr>
              <a:t> :</a:t>
            </a:r>
            <a:r>
              <a:rPr lang="ar-EG" sz="3600" b="1" dirty="0">
                <a:cs typeface="+mj-cs"/>
              </a:rPr>
              <a:t> </a:t>
            </a:r>
            <a:r>
              <a:rPr lang="ar-SA" sz="3600" b="1" dirty="0" err="1">
                <a:cs typeface="+mj-cs"/>
              </a:rPr>
              <a:t>إنتيف</a:t>
            </a:r>
            <a:r>
              <a:rPr lang="ar-SA" sz="3600" b="1" dirty="0">
                <a:cs typeface="+mj-cs"/>
              </a:rPr>
              <a:t>... </a:t>
            </a:r>
            <a:endParaRPr lang="en-US" sz="3600" b="1" dirty="0">
              <a:cs typeface="+mj-cs"/>
            </a:endParaRPr>
          </a:p>
        </p:txBody>
      </p:sp>
      <p:sp>
        <p:nvSpPr>
          <p:cNvPr id="5" name="Text Placeholder 4"/>
          <p:cNvSpPr>
            <a:spLocks noGrp="1"/>
          </p:cNvSpPr>
          <p:nvPr>
            <p:ph type="body" sz="quarter" idx="11"/>
          </p:nvPr>
        </p:nvSpPr>
        <p:spPr/>
        <p:txBody>
          <a:bodyPr anchor="ctr"/>
          <a:lstStyle/>
          <a:p>
            <a:r>
              <a:rPr lang="ar-SA" sz="3300" b="1" dirty="0">
                <a:cs typeface="+mj-cs"/>
              </a:rPr>
              <a:t>اطلبوا... : أيها الشهداء المجاهدون : يوليوس ومن معه</a:t>
            </a:r>
            <a:r>
              <a:rPr lang="ar-EG" sz="3300" b="1" dirty="0">
                <a:cs typeface="+mj-cs"/>
              </a:rPr>
              <a:t> </a:t>
            </a:r>
            <a:r>
              <a:rPr lang="ar-SA" sz="3300" b="1" dirty="0">
                <a:cs typeface="+mj-cs"/>
              </a:rPr>
              <a:t>: ليغفر...</a:t>
            </a:r>
            <a:endParaRPr lang="en-US" sz="3300" b="1" dirty="0">
              <a:cs typeface="+mj-cs"/>
            </a:endParaRPr>
          </a:p>
        </p:txBody>
      </p:sp>
      <p:sp>
        <p:nvSpPr>
          <p:cNvPr id="2" name="Text Placeholder 1">
            <a:extLst>
              <a:ext uri="{FF2B5EF4-FFF2-40B4-BE49-F238E27FC236}">
                <a16:creationId xmlns:a16="http://schemas.microsoft.com/office/drawing/2014/main" id="{125A07F6-8A70-DF68-0D68-096FBE6BFBF9}"/>
              </a:ext>
            </a:extLst>
          </p:cNvPr>
          <p:cNvSpPr>
            <a:spLocks noGrp="1"/>
          </p:cNvSpPr>
          <p:nvPr>
            <p:ph type="body" sz="quarter" idx="12"/>
          </p:nvPr>
        </p:nvSpPr>
        <p:spPr/>
        <p:txBody>
          <a:bodyPr/>
          <a:lstStyle/>
          <a:p>
            <a:r>
              <a:rPr lang="en-US" sz="4400" dirty="0"/>
              <a:t>T=w@ </a:t>
            </a:r>
            <a:r>
              <a:rPr lang="pt-BR" sz="4400" dirty="0"/>
              <a:t>nia;lovoroc `mmarturoc@ Ioulioc nem nye;nemaf</a:t>
            </a:r>
            <a:r>
              <a:rPr lang="en-US" sz="4400" dirty="0"/>
              <a:t> @ =`n=t=e=f</a:t>
            </a:r>
          </a:p>
        </p:txBody>
      </p:sp>
    </p:spTree>
    <p:extLst>
      <p:ext uri="{BB962C8B-B14F-4D97-AF65-F5344CB8AC3E}">
        <p14:creationId xmlns:p14="http://schemas.microsoft.com/office/powerpoint/2010/main" val="2212931154"/>
      </p:ext>
    </p:extLst>
  </p:cSld>
  <p:clrMapOvr>
    <a:masterClrMapping/>
  </p:clrMapOvr>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B1C02D0-02A8-4612-AF48-C2F8193A8E5C}"/>
              </a:ext>
            </a:extLst>
          </p:cNvPr>
          <p:cNvSpPr>
            <a:spLocks noGrp="1"/>
          </p:cNvSpPr>
          <p:nvPr>
            <p:ph type="title"/>
          </p:nvPr>
        </p:nvSpPr>
        <p:spPr/>
        <p:txBody>
          <a:bodyPr/>
          <a:lstStyle/>
          <a:p>
            <a:endParaRPr lang="en-GB"/>
          </a:p>
        </p:txBody>
      </p:sp>
      <p:sp>
        <p:nvSpPr>
          <p:cNvPr id="4" name="Text Placeholder 3"/>
          <p:cNvSpPr>
            <a:spLocks noGrp="1"/>
          </p:cNvSpPr>
          <p:nvPr>
            <p:ph type="body" sz="quarter" idx="10"/>
          </p:nvPr>
        </p:nvSpPr>
        <p:spPr/>
        <p:txBody>
          <a:bodyPr anchor="ctr"/>
          <a:lstStyle/>
          <a:p>
            <a:r>
              <a:rPr lang="ar-SA" sz="3600" b="1" dirty="0">
                <a:cs typeface="+mj-cs"/>
              </a:rPr>
              <a:t>طوبه... : ني أثلوفوروس إممارتيروس : ماري بهنام نيم سارّا تيف سوني :</a:t>
            </a:r>
            <a:r>
              <a:rPr lang="ar-EG" sz="3600" b="1" dirty="0">
                <a:cs typeface="+mj-cs"/>
              </a:rPr>
              <a:t> </a:t>
            </a:r>
            <a:r>
              <a:rPr lang="ar-SA" sz="3600" b="1" dirty="0" err="1">
                <a:cs typeface="+mj-cs"/>
              </a:rPr>
              <a:t>إنتيف</a:t>
            </a:r>
            <a:r>
              <a:rPr lang="ar-SA" sz="3600" b="1" dirty="0">
                <a:cs typeface="+mj-cs"/>
              </a:rPr>
              <a:t>... </a:t>
            </a:r>
            <a:endParaRPr lang="en-US" sz="3600" b="1" dirty="0">
              <a:cs typeface="+mj-cs"/>
            </a:endParaRPr>
          </a:p>
        </p:txBody>
      </p:sp>
      <p:sp>
        <p:nvSpPr>
          <p:cNvPr id="5" name="Text Placeholder 4"/>
          <p:cNvSpPr>
            <a:spLocks noGrp="1"/>
          </p:cNvSpPr>
          <p:nvPr>
            <p:ph type="body" sz="quarter" idx="11"/>
          </p:nvPr>
        </p:nvSpPr>
        <p:spPr/>
        <p:txBody>
          <a:bodyPr anchor="ctr"/>
          <a:lstStyle/>
          <a:p>
            <a:r>
              <a:rPr lang="ar-SA" sz="3200" b="1" dirty="0">
                <a:cs typeface="+mj-cs"/>
              </a:rPr>
              <a:t>اطلبوا... : أيها الشهيدان المجاهدان : مار</a:t>
            </a:r>
            <a:r>
              <a:rPr lang="ar-EG" sz="3200" b="1" dirty="0">
                <a:cs typeface="+mj-cs"/>
              </a:rPr>
              <a:t>ي </a:t>
            </a:r>
            <a:r>
              <a:rPr lang="ar-SA" sz="3200" b="1" dirty="0">
                <a:cs typeface="+mj-cs"/>
              </a:rPr>
              <a:t>بهنام وسار</a:t>
            </a:r>
            <a:r>
              <a:rPr lang="ar-EG" sz="3200" b="1" dirty="0">
                <a:cs typeface="+mj-cs"/>
              </a:rPr>
              <a:t>ة</a:t>
            </a:r>
            <a:r>
              <a:rPr lang="ar-SA" sz="3200" b="1" dirty="0">
                <a:cs typeface="+mj-cs"/>
              </a:rPr>
              <a:t> أخته</a:t>
            </a:r>
            <a:r>
              <a:rPr lang="en-US" sz="3200" b="1" dirty="0">
                <a:cs typeface="+mj-cs"/>
              </a:rPr>
              <a:t> </a:t>
            </a:r>
            <a:r>
              <a:rPr lang="ar-SA" sz="3200" b="1" dirty="0">
                <a:cs typeface="+mj-cs"/>
              </a:rPr>
              <a:t>: ليغفر...</a:t>
            </a:r>
            <a:endParaRPr lang="en-US" sz="3200" b="1" dirty="0">
              <a:cs typeface="+mj-cs"/>
            </a:endParaRPr>
          </a:p>
        </p:txBody>
      </p:sp>
      <p:sp>
        <p:nvSpPr>
          <p:cNvPr id="2" name="Text Placeholder 1">
            <a:extLst>
              <a:ext uri="{FF2B5EF4-FFF2-40B4-BE49-F238E27FC236}">
                <a16:creationId xmlns:a16="http://schemas.microsoft.com/office/drawing/2014/main" id="{375A39DF-FD72-8B4E-EDF6-B5D5E112521E}"/>
              </a:ext>
            </a:extLst>
          </p:cNvPr>
          <p:cNvSpPr>
            <a:spLocks noGrp="1"/>
          </p:cNvSpPr>
          <p:nvPr>
            <p:ph type="body" sz="quarter" idx="12"/>
          </p:nvPr>
        </p:nvSpPr>
        <p:spPr/>
        <p:txBody>
          <a:bodyPr/>
          <a:lstStyle/>
          <a:p>
            <a:r>
              <a:rPr lang="en-US" dirty="0"/>
              <a:t> T=w@ </a:t>
            </a:r>
            <a:r>
              <a:rPr lang="en-US" dirty="0" err="1"/>
              <a:t>nia;lovoroc</a:t>
            </a:r>
            <a:r>
              <a:rPr lang="en-US" dirty="0"/>
              <a:t> `</a:t>
            </a:r>
            <a:r>
              <a:rPr lang="en-US" dirty="0" err="1"/>
              <a:t>mmarturoc</a:t>
            </a:r>
            <a:r>
              <a:rPr lang="en-US" dirty="0"/>
              <a:t> @ Mari </a:t>
            </a:r>
            <a:r>
              <a:rPr lang="en-US" dirty="0" err="1"/>
              <a:t>Pahnam</a:t>
            </a:r>
            <a:r>
              <a:rPr lang="en-US" dirty="0"/>
              <a:t> </a:t>
            </a:r>
            <a:r>
              <a:rPr lang="en-US" dirty="0" err="1"/>
              <a:t>nem</a:t>
            </a:r>
            <a:r>
              <a:rPr lang="en-US" dirty="0"/>
              <a:t> </a:t>
            </a:r>
            <a:r>
              <a:rPr lang="en-US" dirty="0" err="1"/>
              <a:t>Carra</a:t>
            </a:r>
            <a:r>
              <a:rPr lang="en-US" dirty="0"/>
              <a:t> </a:t>
            </a:r>
            <a:r>
              <a:rPr lang="en-US" dirty="0" err="1"/>
              <a:t>tefcwni</a:t>
            </a:r>
            <a:r>
              <a:rPr lang="en-US" dirty="0"/>
              <a:t> @ =`n=t=e=f.</a:t>
            </a:r>
          </a:p>
        </p:txBody>
      </p:sp>
    </p:spTree>
    <p:extLst>
      <p:ext uri="{BB962C8B-B14F-4D97-AF65-F5344CB8AC3E}">
        <p14:creationId xmlns:p14="http://schemas.microsoft.com/office/powerpoint/2010/main" val="1811848885"/>
      </p:ext>
    </p:extLst>
  </p:cSld>
  <p:clrMapOvr>
    <a:masterClrMapping/>
  </p:clrMapOvr>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ABA7885-303F-4876-AE95-B4637FDEC02B}"/>
              </a:ext>
            </a:extLst>
          </p:cNvPr>
          <p:cNvSpPr>
            <a:spLocks noGrp="1"/>
          </p:cNvSpPr>
          <p:nvPr>
            <p:ph type="title"/>
          </p:nvPr>
        </p:nvSpPr>
        <p:spPr/>
        <p:txBody>
          <a:bodyPr/>
          <a:lstStyle/>
          <a:p>
            <a:endParaRPr lang="en-GB"/>
          </a:p>
        </p:txBody>
      </p:sp>
      <p:sp>
        <p:nvSpPr>
          <p:cNvPr id="4" name="Text Placeholder 3"/>
          <p:cNvSpPr>
            <a:spLocks noGrp="1"/>
          </p:cNvSpPr>
          <p:nvPr>
            <p:ph type="body" sz="quarter" idx="10"/>
          </p:nvPr>
        </p:nvSpPr>
        <p:spPr/>
        <p:txBody>
          <a:bodyPr anchor="ctr"/>
          <a:lstStyle/>
          <a:p>
            <a:r>
              <a:rPr lang="ar-SA" sz="3600" b="1" dirty="0">
                <a:cs typeface="+mj-cs"/>
              </a:rPr>
              <a:t>طوبه... : آفا صارا بامون بي إيه بيسكوبوس : </a:t>
            </a:r>
            <a:r>
              <a:rPr lang="ar-EG" sz="3600" b="1" dirty="0">
                <a:cs typeface="+mj-cs"/>
              </a:rPr>
              <a:t>نيم </a:t>
            </a:r>
            <a:r>
              <a:rPr lang="ar-SA" sz="3600" b="1" dirty="0">
                <a:cs typeface="+mj-cs"/>
              </a:rPr>
              <a:t>إ</a:t>
            </a:r>
            <a:r>
              <a:rPr lang="ar-EG" sz="3600" b="1" dirty="0">
                <a:cs typeface="+mj-cs"/>
              </a:rPr>
              <a:t>ب</a:t>
            </a:r>
            <a:r>
              <a:rPr lang="ar-SA" sz="3600" b="1" dirty="0">
                <a:cs typeface="+mj-cs"/>
              </a:rPr>
              <a:t>ص</a:t>
            </a:r>
            <a:r>
              <a:rPr lang="ar-EG" sz="3600" b="1" dirty="0">
                <a:cs typeface="+mj-cs"/>
              </a:rPr>
              <a:t>ا</a:t>
            </a:r>
            <a:r>
              <a:rPr lang="ar-SA" sz="3600" b="1" dirty="0">
                <a:cs typeface="+mj-cs"/>
              </a:rPr>
              <a:t>ديه</a:t>
            </a:r>
            <a:r>
              <a:rPr lang="ar-EG" sz="3600" b="1" dirty="0">
                <a:cs typeface="+mj-cs"/>
              </a:rPr>
              <a:t> </a:t>
            </a:r>
            <a:r>
              <a:rPr lang="ar-SA" sz="3600" b="1" dirty="0">
                <a:cs typeface="+mj-cs"/>
              </a:rPr>
              <a:t>نيم </a:t>
            </a:r>
            <a:r>
              <a:rPr lang="ar-SA" sz="3600" b="1" dirty="0" err="1">
                <a:cs typeface="+mj-cs"/>
              </a:rPr>
              <a:t>غاللينيكوس</a:t>
            </a:r>
            <a:r>
              <a:rPr lang="ar-SA" sz="3600" b="1" dirty="0">
                <a:cs typeface="+mj-cs"/>
              </a:rPr>
              <a:t> :</a:t>
            </a:r>
            <a:r>
              <a:rPr lang="ar-EG" sz="3600" b="1" dirty="0">
                <a:cs typeface="+mj-cs"/>
              </a:rPr>
              <a:t> </a:t>
            </a:r>
            <a:r>
              <a:rPr lang="ar-SA" sz="3600" b="1" dirty="0" err="1">
                <a:cs typeface="+mj-cs"/>
              </a:rPr>
              <a:t>إنتيف</a:t>
            </a:r>
            <a:r>
              <a:rPr lang="ar-SA" sz="3600" b="1" dirty="0">
                <a:cs typeface="+mj-cs"/>
              </a:rPr>
              <a:t>... </a:t>
            </a:r>
            <a:endParaRPr lang="en-US" sz="3600" b="1" dirty="0">
              <a:cs typeface="+mj-cs"/>
            </a:endParaRPr>
          </a:p>
        </p:txBody>
      </p:sp>
      <p:sp>
        <p:nvSpPr>
          <p:cNvPr id="5" name="Text Placeholder 4"/>
          <p:cNvSpPr>
            <a:spLocks noGrp="1"/>
          </p:cNvSpPr>
          <p:nvPr>
            <p:ph type="body" sz="quarter" idx="11"/>
          </p:nvPr>
        </p:nvSpPr>
        <p:spPr/>
        <p:txBody>
          <a:bodyPr anchor="ctr"/>
          <a:lstStyle/>
          <a:p>
            <a:r>
              <a:rPr lang="ar-EG" sz="3300" b="1" dirty="0">
                <a:cs typeface="+mj-cs"/>
              </a:rPr>
              <a:t>اطلبوا</a:t>
            </a:r>
            <a:r>
              <a:rPr lang="ar-SA" sz="3300" b="1" dirty="0">
                <a:cs typeface="+mj-cs"/>
              </a:rPr>
              <a:t>... :</a:t>
            </a:r>
            <a:r>
              <a:rPr lang="ar-EG" sz="3300" b="1" dirty="0">
                <a:cs typeface="+mj-cs"/>
              </a:rPr>
              <a:t> </a:t>
            </a:r>
            <a:r>
              <a:rPr lang="ar-SA" sz="3300" b="1" dirty="0" err="1">
                <a:cs typeface="+mj-cs"/>
              </a:rPr>
              <a:t>با</a:t>
            </a:r>
            <a:r>
              <a:rPr lang="ar-SA" sz="3300" b="1" dirty="0">
                <a:cs typeface="+mj-cs"/>
              </a:rPr>
              <a:t> أنبا </a:t>
            </a:r>
            <a:r>
              <a:rPr lang="ar-SA" sz="3300" b="1" dirty="0" err="1">
                <a:cs typeface="+mj-cs"/>
              </a:rPr>
              <a:t>صرابامون</a:t>
            </a:r>
            <a:r>
              <a:rPr lang="ar-SA" sz="3300" b="1" dirty="0">
                <a:cs typeface="+mj-cs"/>
              </a:rPr>
              <a:t> الأسقف : وبصادي وغل</a:t>
            </a:r>
            <a:r>
              <a:rPr lang="ar-EG" sz="3300" b="1" dirty="0">
                <a:cs typeface="+mj-cs"/>
              </a:rPr>
              <a:t>ِّ</a:t>
            </a:r>
            <a:r>
              <a:rPr lang="ar-SA" sz="3300" b="1" dirty="0">
                <a:cs typeface="+mj-cs"/>
              </a:rPr>
              <a:t>يني</a:t>
            </a:r>
            <a:r>
              <a:rPr lang="ar-EG" sz="3300" b="1" dirty="0">
                <a:cs typeface="+mj-cs"/>
              </a:rPr>
              <a:t>ك</a:t>
            </a:r>
            <a:r>
              <a:rPr lang="ar-SA" sz="3300" b="1" dirty="0" err="1">
                <a:cs typeface="+mj-cs"/>
              </a:rPr>
              <a:t>وس</a:t>
            </a:r>
            <a:r>
              <a:rPr lang="ar-SA" sz="3300" b="1" dirty="0">
                <a:cs typeface="+mj-cs"/>
              </a:rPr>
              <a:t> : ليغفر...</a:t>
            </a:r>
            <a:endParaRPr lang="en-US" sz="3300" b="1" dirty="0">
              <a:cs typeface="+mj-cs"/>
            </a:endParaRPr>
          </a:p>
        </p:txBody>
      </p:sp>
      <p:sp>
        <p:nvSpPr>
          <p:cNvPr id="2" name="Text Placeholder 1">
            <a:extLst>
              <a:ext uri="{FF2B5EF4-FFF2-40B4-BE49-F238E27FC236}">
                <a16:creationId xmlns:a16="http://schemas.microsoft.com/office/drawing/2014/main" id="{60B99E06-836A-EB48-FBB6-1B964E2CD20B}"/>
              </a:ext>
            </a:extLst>
          </p:cNvPr>
          <p:cNvSpPr>
            <a:spLocks noGrp="1"/>
          </p:cNvSpPr>
          <p:nvPr>
            <p:ph type="body" sz="quarter" idx="12"/>
          </p:nvPr>
        </p:nvSpPr>
        <p:spPr/>
        <p:txBody>
          <a:bodyPr/>
          <a:lstStyle/>
          <a:p>
            <a:r>
              <a:rPr lang="en-US" sz="4400" dirty="0"/>
              <a:t>T=w@ abba </a:t>
            </a:r>
            <a:r>
              <a:rPr lang="en-US" sz="4400" dirty="0" err="1"/>
              <a:t>Carapamwn</a:t>
            </a:r>
            <a:r>
              <a:rPr lang="en-US" sz="4400" dirty="0"/>
              <a:t> </a:t>
            </a:r>
            <a:r>
              <a:rPr lang="en-US" sz="4400" dirty="0" err="1"/>
              <a:t>pi`epickopoc</a:t>
            </a:r>
            <a:r>
              <a:rPr lang="en-US" sz="4400" dirty="0"/>
              <a:t>@ </a:t>
            </a:r>
            <a:r>
              <a:rPr lang="en-US" sz="4400" dirty="0" err="1"/>
              <a:t>nem</a:t>
            </a:r>
            <a:r>
              <a:rPr lang="en-US" sz="4400" dirty="0"/>
              <a:t> "ate </a:t>
            </a:r>
            <a:r>
              <a:rPr lang="en-US" sz="4400" dirty="0" err="1"/>
              <a:t>nem</a:t>
            </a:r>
            <a:r>
              <a:rPr lang="en-US" sz="4400" dirty="0"/>
              <a:t> </a:t>
            </a:r>
            <a:r>
              <a:rPr lang="en-US" sz="4400" dirty="0" err="1"/>
              <a:t>Gallinikoc</a:t>
            </a:r>
            <a:r>
              <a:rPr lang="en-US" sz="4400" dirty="0"/>
              <a:t>@ =`n=t=e=f.</a:t>
            </a:r>
          </a:p>
          <a:p>
            <a:endParaRPr lang="en-US" sz="4400" dirty="0"/>
          </a:p>
        </p:txBody>
      </p:sp>
    </p:spTree>
    <p:extLst>
      <p:ext uri="{BB962C8B-B14F-4D97-AF65-F5344CB8AC3E}">
        <p14:creationId xmlns:p14="http://schemas.microsoft.com/office/powerpoint/2010/main" val="2708609769"/>
      </p:ext>
    </p:extLst>
  </p:cSld>
  <p:clrMapOvr>
    <a:masterClrMapping/>
  </p:clrMapOvr>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E47E6FF-3E16-4A55-BF52-5ACACBDB1D09}"/>
              </a:ext>
            </a:extLst>
          </p:cNvPr>
          <p:cNvSpPr>
            <a:spLocks noGrp="1"/>
          </p:cNvSpPr>
          <p:nvPr>
            <p:ph type="title"/>
          </p:nvPr>
        </p:nvSpPr>
        <p:spPr/>
        <p:txBody>
          <a:bodyPr/>
          <a:lstStyle/>
          <a:p>
            <a:endParaRPr lang="en-GB"/>
          </a:p>
        </p:txBody>
      </p:sp>
      <p:sp>
        <p:nvSpPr>
          <p:cNvPr id="4" name="Text Placeholder 3"/>
          <p:cNvSpPr>
            <a:spLocks noGrp="1"/>
          </p:cNvSpPr>
          <p:nvPr>
            <p:ph type="body" sz="quarter" idx="10"/>
          </p:nvPr>
        </p:nvSpPr>
        <p:spPr/>
        <p:txBody>
          <a:bodyPr anchor="ctr"/>
          <a:lstStyle/>
          <a:p>
            <a:r>
              <a:rPr lang="ar-SA" sz="3600" b="1" dirty="0">
                <a:cs typeface="+mj-cs"/>
              </a:rPr>
              <a:t>طوبه... : </a:t>
            </a:r>
            <a:r>
              <a:rPr lang="ar-SA" sz="3600" b="1" dirty="0" err="1">
                <a:cs typeface="+mj-cs"/>
              </a:rPr>
              <a:t>ني</a:t>
            </a:r>
            <a:r>
              <a:rPr lang="ar-SA" sz="3600" b="1" dirty="0">
                <a:cs typeface="+mj-cs"/>
              </a:rPr>
              <a:t> </a:t>
            </a:r>
            <a:r>
              <a:rPr lang="ar-SA" sz="3600" b="1" dirty="0" err="1">
                <a:cs typeface="+mj-cs"/>
              </a:rPr>
              <a:t>أثلوفوروس</a:t>
            </a:r>
            <a:r>
              <a:rPr lang="ar-SA" sz="3600" b="1" dirty="0">
                <a:cs typeface="+mj-cs"/>
              </a:rPr>
              <a:t> </a:t>
            </a:r>
            <a:r>
              <a:rPr lang="ar-SA" sz="3600" b="1" dirty="0" err="1">
                <a:cs typeface="+mj-cs"/>
              </a:rPr>
              <a:t>إممارتيروس</a:t>
            </a:r>
            <a:r>
              <a:rPr lang="ar-SA" sz="3600" b="1" dirty="0">
                <a:cs typeface="+mj-cs"/>
              </a:rPr>
              <a:t> : بي </a:t>
            </a:r>
            <a:r>
              <a:rPr lang="ar-SA" sz="3600" b="1" dirty="0" err="1">
                <a:cs typeface="+mj-cs"/>
              </a:rPr>
              <a:t>إهميه</a:t>
            </a:r>
            <a:r>
              <a:rPr lang="ar-SA" sz="3600" b="1" dirty="0">
                <a:cs typeface="+mj-cs"/>
              </a:rPr>
              <a:t> </a:t>
            </a:r>
            <a:r>
              <a:rPr lang="ar-SA" sz="3600" b="1" dirty="0" err="1">
                <a:cs typeface="+mj-cs"/>
              </a:rPr>
              <a:t>إثؤو</a:t>
            </a:r>
            <a:r>
              <a:rPr lang="ar-EG" sz="3600" b="1" dirty="0">
                <a:cs typeface="+mj-cs"/>
              </a:rPr>
              <a:t>َّ</a:t>
            </a:r>
            <a:r>
              <a:rPr lang="ar-SA" sz="3600" b="1" dirty="0">
                <a:cs typeface="+mj-cs"/>
              </a:rPr>
              <a:t>اب </a:t>
            </a:r>
            <a:r>
              <a:rPr lang="ar-SA" sz="3600" b="1" dirty="0" err="1">
                <a:cs typeface="+mj-cs"/>
              </a:rPr>
              <a:t>إنتيه</a:t>
            </a:r>
            <a:r>
              <a:rPr lang="ar-SA" sz="3600" b="1" dirty="0">
                <a:cs typeface="+mj-cs"/>
              </a:rPr>
              <a:t> </a:t>
            </a:r>
            <a:r>
              <a:rPr lang="ar-SA" sz="3600" b="1" dirty="0" err="1">
                <a:cs typeface="+mj-cs"/>
              </a:rPr>
              <a:t>سيفاستيه</a:t>
            </a:r>
            <a:r>
              <a:rPr lang="ar-SA" sz="3600" b="1" dirty="0">
                <a:cs typeface="+mj-cs"/>
              </a:rPr>
              <a:t> :</a:t>
            </a:r>
            <a:r>
              <a:rPr lang="ar-EG" sz="3600" b="1" dirty="0">
                <a:cs typeface="+mj-cs"/>
              </a:rPr>
              <a:t> </a:t>
            </a:r>
            <a:r>
              <a:rPr lang="ar-SA" sz="3600" b="1" dirty="0" err="1">
                <a:cs typeface="+mj-cs"/>
              </a:rPr>
              <a:t>إنتيف</a:t>
            </a:r>
            <a:r>
              <a:rPr lang="ar-SA" sz="3600" b="1" dirty="0">
                <a:cs typeface="+mj-cs"/>
              </a:rPr>
              <a:t>... </a:t>
            </a:r>
            <a:endParaRPr lang="en-US" sz="3600" b="1" dirty="0">
              <a:cs typeface="+mj-cs"/>
            </a:endParaRPr>
          </a:p>
        </p:txBody>
      </p:sp>
      <p:sp>
        <p:nvSpPr>
          <p:cNvPr id="5" name="Text Placeholder 4"/>
          <p:cNvSpPr>
            <a:spLocks noGrp="1"/>
          </p:cNvSpPr>
          <p:nvPr>
            <p:ph type="body" sz="quarter" idx="11"/>
          </p:nvPr>
        </p:nvSpPr>
        <p:spPr>
          <a:xfrm>
            <a:off x="0" y="3710609"/>
            <a:ext cx="9144000" cy="686579"/>
          </a:xfrm>
        </p:spPr>
        <p:txBody>
          <a:bodyPr anchor="ctr"/>
          <a:lstStyle/>
          <a:p>
            <a:r>
              <a:rPr lang="ar-SA" sz="3000" b="1" dirty="0">
                <a:cs typeface="+mj-cs"/>
              </a:rPr>
              <a:t>اطلبوا... : أيها الشهداء المجاهدون : الأربعون قديساً بسبسطية : ليغفر...</a:t>
            </a:r>
            <a:endParaRPr lang="en-US" sz="3000" b="1" dirty="0">
              <a:cs typeface="+mj-cs"/>
            </a:endParaRPr>
          </a:p>
        </p:txBody>
      </p:sp>
      <p:sp>
        <p:nvSpPr>
          <p:cNvPr id="2" name="Text Placeholder 1">
            <a:extLst>
              <a:ext uri="{FF2B5EF4-FFF2-40B4-BE49-F238E27FC236}">
                <a16:creationId xmlns:a16="http://schemas.microsoft.com/office/drawing/2014/main" id="{913B7D38-A9B9-D3D6-A7CF-9329B0A1CC4E}"/>
              </a:ext>
            </a:extLst>
          </p:cNvPr>
          <p:cNvSpPr>
            <a:spLocks noGrp="1"/>
          </p:cNvSpPr>
          <p:nvPr>
            <p:ph type="body" sz="quarter" idx="12"/>
          </p:nvPr>
        </p:nvSpPr>
        <p:spPr>
          <a:xfrm>
            <a:off x="0" y="4442434"/>
            <a:ext cx="9144000" cy="1189740"/>
          </a:xfrm>
        </p:spPr>
        <p:txBody>
          <a:bodyPr/>
          <a:lstStyle/>
          <a:p>
            <a:r>
              <a:rPr lang="en-US" sz="4400" dirty="0"/>
              <a:t> T=w@ </a:t>
            </a:r>
            <a:r>
              <a:rPr lang="en-US" sz="4400" dirty="0" err="1"/>
              <a:t>nia;lovoroc</a:t>
            </a:r>
            <a:r>
              <a:rPr lang="en-US" sz="4400" dirty="0"/>
              <a:t> `</a:t>
            </a:r>
            <a:r>
              <a:rPr lang="en-US" sz="4400" dirty="0" err="1"/>
              <a:t>mmarturoc</a:t>
            </a:r>
            <a:r>
              <a:rPr lang="en-US" sz="4400" dirty="0"/>
              <a:t>@ </a:t>
            </a:r>
            <a:r>
              <a:rPr lang="en-US" sz="4400" dirty="0" err="1"/>
              <a:t>pi`hme</a:t>
            </a:r>
            <a:r>
              <a:rPr lang="en-US" sz="4400" dirty="0"/>
              <a:t> </a:t>
            </a:r>
            <a:r>
              <a:rPr lang="en-US" sz="4400" dirty="0" err="1"/>
              <a:t>e;ouab</a:t>
            </a:r>
            <a:r>
              <a:rPr lang="en-US" sz="4400" dirty="0"/>
              <a:t> `</a:t>
            </a:r>
            <a:r>
              <a:rPr lang="en-US" sz="4400" dirty="0" err="1"/>
              <a:t>nte</a:t>
            </a:r>
            <a:r>
              <a:rPr lang="en-US" sz="4400" dirty="0"/>
              <a:t> </a:t>
            </a:r>
            <a:r>
              <a:rPr lang="en-US" sz="4400" dirty="0" err="1"/>
              <a:t>Cebacte</a:t>
            </a:r>
            <a:r>
              <a:rPr lang="en-US" sz="4400" dirty="0"/>
              <a:t>@ `=n=t=e=f.</a:t>
            </a:r>
          </a:p>
          <a:p>
            <a:endParaRPr lang="en-US" sz="4400" dirty="0"/>
          </a:p>
          <a:p>
            <a:endParaRPr lang="en-US" sz="4400" dirty="0"/>
          </a:p>
        </p:txBody>
      </p:sp>
    </p:spTree>
    <p:extLst>
      <p:ext uri="{BB962C8B-B14F-4D97-AF65-F5344CB8AC3E}">
        <p14:creationId xmlns:p14="http://schemas.microsoft.com/office/powerpoint/2010/main" val="1032557237"/>
      </p:ext>
    </p:extLst>
  </p:cSld>
  <p:clrMapOvr>
    <a:masterClrMapping/>
  </p:clrMapOvr>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1366F2E-D31C-45C7-BD7D-F4BB949B4BD0}"/>
              </a:ext>
            </a:extLst>
          </p:cNvPr>
          <p:cNvSpPr>
            <a:spLocks noGrp="1"/>
          </p:cNvSpPr>
          <p:nvPr>
            <p:ph type="title"/>
          </p:nvPr>
        </p:nvSpPr>
        <p:spPr/>
        <p:txBody>
          <a:bodyPr/>
          <a:lstStyle/>
          <a:p>
            <a:endParaRPr lang="en-GB"/>
          </a:p>
        </p:txBody>
      </p:sp>
      <p:sp>
        <p:nvSpPr>
          <p:cNvPr id="4" name="Text Placeholder 3"/>
          <p:cNvSpPr>
            <a:spLocks noGrp="1"/>
          </p:cNvSpPr>
          <p:nvPr>
            <p:ph type="body" sz="quarter" idx="10"/>
          </p:nvPr>
        </p:nvSpPr>
        <p:spPr/>
        <p:txBody>
          <a:bodyPr anchor="ctr"/>
          <a:lstStyle/>
          <a:p>
            <a:r>
              <a:rPr lang="ar-SA" b="1" dirty="0">
                <a:cs typeface="+mj-cs"/>
              </a:rPr>
              <a:t>طوبه... : آفا بيرو أوو نيم آثوم : نيم يوأنس نيم سيميؤن :</a:t>
            </a:r>
            <a:r>
              <a:rPr lang="ar-EG" b="1" dirty="0">
                <a:cs typeface="+mj-cs"/>
              </a:rPr>
              <a:t> </a:t>
            </a:r>
            <a:r>
              <a:rPr lang="ar-SA" b="1" dirty="0" err="1">
                <a:cs typeface="+mj-cs"/>
              </a:rPr>
              <a:t>إنتيف</a:t>
            </a:r>
            <a:r>
              <a:rPr lang="ar-SA" b="1" dirty="0">
                <a:cs typeface="+mj-cs"/>
              </a:rPr>
              <a:t>... </a:t>
            </a:r>
            <a:endParaRPr lang="en-US" b="1" dirty="0">
              <a:cs typeface="+mj-cs"/>
            </a:endParaRPr>
          </a:p>
        </p:txBody>
      </p:sp>
      <p:sp>
        <p:nvSpPr>
          <p:cNvPr id="5" name="Text Placeholder 4"/>
          <p:cNvSpPr>
            <a:spLocks noGrp="1"/>
          </p:cNvSpPr>
          <p:nvPr>
            <p:ph type="body" sz="quarter" idx="11"/>
          </p:nvPr>
        </p:nvSpPr>
        <p:spPr/>
        <p:txBody>
          <a:bodyPr anchor="ctr"/>
          <a:lstStyle/>
          <a:p>
            <a:r>
              <a:rPr lang="ar-EG" sz="3600" b="1" dirty="0">
                <a:cs typeface="+mj-cs"/>
              </a:rPr>
              <a:t>ا</a:t>
            </a:r>
            <a:r>
              <a:rPr lang="ar-SA" sz="3600" b="1" dirty="0">
                <a:cs typeface="+mj-cs"/>
              </a:rPr>
              <a:t>طلبوا... : يا أنبا </a:t>
            </a:r>
            <a:r>
              <a:rPr lang="ar-SA" sz="3600" b="1" dirty="0" err="1">
                <a:cs typeface="+mj-cs"/>
              </a:rPr>
              <a:t>بيروه</a:t>
            </a:r>
            <a:r>
              <a:rPr lang="ar-SA" sz="3600" b="1" dirty="0">
                <a:cs typeface="+mj-cs"/>
              </a:rPr>
              <a:t> </a:t>
            </a:r>
            <a:r>
              <a:rPr lang="ar-SA" sz="3600" b="1" dirty="0" err="1">
                <a:cs typeface="+mj-cs"/>
              </a:rPr>
              <a:t>وأتوم</a:t>
            </a:r>
            <a:r>
              <a:rPr lang="ar-SA" sz="3600" b="1" dirty="0">
                <a:cs typeface="+mj-cs"/>
              </a:rPr>
              <a:t> : ويوحنا وسمعان : ليغفر...</a:t>
            </a:r>
            <a:endParaRPr lang="en-US" sz="3600" b="1" dirty="0">
              <a:cs typeface="+mj-cs"/>
            </a:endParaRPr>
          </a:p>
        </p:txBody>
      </p:sp>
      <p:sp>
        <p:nvSpPr>
          <p:cNvPr id="2" name="Text Placeholder 1">
            <a:extLst>
              <a:ext uri="{FF2B5EF4-FFF2-40B4-BE49-F238E27FC236}">
                <a16:creationId xmlns:a16="http://schemas.microsoft.com/office/drawing/2014/main" id="{EA3F68A0-4701-2A9D-90AE-17892A64EB00}"/>
              </a:ext>
            </a:extLst>
          </p:cNvPr>
          <p:cNvSpPr>
            <a:spLocks noGrp="1"/>
          </p:cNvSpPr>
          <p:nvPr>
            <p:ph type="body" sz="quarter" idx="12"/>
          </p:nvPr>
        </p:nvSpPr>
        <p:spPr/>
        <p:txBody>
          <a:bodyPr/>
          <a:lstStyle/>
          <a:p>
            <a:r>
              <a:rPr lang="pt-BR" dirty="0"/>
              <a:t>T=w @ abba Pirwou nem `A;wm@ nem Iwannyc nem Cumewn@ =`n=t=e=f.</a:t>
            </a:r>
          </a:p>
          <a:p>
            <a:endParaRPr lang="pt-BR" dirty="0"/>
          </a:p>
          <a:p>
            <a:endParaRPr lang="en-US" dirty="0"/>
          </a:p>
        </p:txBody>
      </p:sp>
    </p:spTree>
    <p:extLst>
      <p:ext uri="{BB962C8B-B14F-4D97-AF65-F5344CB8AC3E}">
        <p14:creationId xmlns:p14="http://schemas.microsoft.com/office/powerpoint/2010/main" val="2529771437"/>
      </p:ext>
    </p:extLst>
  </p:cSld>
  <p:clrMapOvr>
    <a:masterClrMapping/>
  </p:clrMapOvr>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1A646E0-B348-4BDB-A74C-5B5A114149E5}"/>
              </a:ext>
            </a:extLst>
          </p:cNvPr>
          <p:cNvSpPr>
            <a:spLocks noGrp="1"/>
          </p:cNvSpPr>
          <p:nvPr>
            <p:ph type="title"/>
          </p:nvPr>
        </p:nvSpPr>
        <p:spPr/>
        <p:txBody>
          <a:bodyPr/>
          <a:lstStyle/>
          <a:p>
            <a:endParaRPr lang="en-GB"/>
          </a:p>
        </p:txBody>
      </p:sp>
      <p:sp>
        <p:nvSpPr>
          <p:cNvPr id="4" name="Text Placeholder 3"/>
          <p:cNvSpPr>
            <a:spLocks noGrp="1"/>
          </p:cNvSpPr>
          <p:nvPr>
            <p:ph type="body" sz="quarter" idx="10"/>
          </p:nvPr>
        </p:nvSpPr>
        <p:spPr/>
        <p:txBody>
          <a:bodyPr/>
          <a:lstStyle/>
          <a:p>
            <a:r>
              <a:rPr lang="ar-SA" sz="3600" dirty="0"/>
              <a:t>طوبه... : نى أثلوفوروس إم مارتيروس : آفا إبشوى نيم بيف إشفير بيتروس :</a:t>
            </a:r>
            <a:r>
              <a:rPr lang="ar-EG" sz="3600" dirty="0"/>
              <a:t> </a:t>
            </a:r>
            <a:r>
              <a:rPr lang="ar-SA" sz="3600" dirty="0" err="1"/>
              <a:t>إنتيف</a:t>
            </a:r>
            <a:r>
              <a:rPr lang="ar-SA" sz="3600" dirty="0"/>
              <a:t>...</a:t>
            </a:r>
            <a:endParaRPr lang="en-US" sz="3600" dirty="0"/>
          </a:p>
        </p:txBody>
      </p:sp>
      <p:sp>
        <p:nvSpPr>
          <p:cNvPr id="5" name="Text Placeholder 4"/>
          <p:cNvSpPr>
            <a:spLocks noGrp="1"/>
          </p:cNvSpPr>
          <p:nvPr>
            <p:ph type="body" sz="quarter" idx="11"/>
          </p:nvPr>
        </p:nvSpPr>
        <p:spPr/>
        <p:txBody>
          <a:bodyPr/>
          <a:lstStyle/>
          <a:p>
            <a:r>
              <a:rPr lang="ar-SA" sz="3600" dirty="0"/>
              <a:t>اطلبوا... : أيها الشهيدان المجاهدان : أبا </a:t>
            </a:r>
            <a:r>
              <a:rPr lang="ar-SA" sz="3600" dirty="0" err="1"/>
              <a:t>إبشوي</a:t>
            </a:r>
            <a:r>
              <a:rPr lang="ar-SA" sz="3600" dirty="0"/>
              <a:t> وصديقه بطرس</a:t>
            </a:r>
            <a:r>
              <a:rPr lang="ar-EG" sz="3600" dirty="0"/>
              <a:t> </a:t>
            </a:r>
            <a:r>
              <a:rPr lang="ar-SA" sz="3600" dirty="0"/>
              <a:t>: ليغفر...</a:t>
            </a:r>
            <a:endParaRPr lang="en-US" sz="3600" dirty="0"/>
          </a:p>
        </p:txBody>
      </p:sp>
      <p:sp>
        <p:nvSpPr>
          <p:cNvPr id="6" name="Text Placeholder 5"/>
          <p:cNvSpPr>
            <a:spLocks noGrp="1"/>
          </p:cNvSpPr>
          <p:nvPr>
            <p:ph type="body" sz="quarter" idx="12"/>
          </p:nvPr>
        </p:nvSpPr>
        <p:spPr/>
        <p:txBody>
          <a:bodyPr/>
          <a:lstStyle/>
          <a:p>
            <a:pPr lvl="0"/>
            <a:r>
              <a:rPr lang="en-US" dirty="0"/>
              <a:t>T=w @ </a:t>
            </a:r>
            <a:r>
              <a:rPr lang="en-US" dirty="0" err="1"/>
              <a:t>nia;lovoroc</a:t>
            </a:r>
            <a:r>
              <a:rPr lang="en-US" dirty="0"/>
              <a:t> `</a:t>
            </a:r>
            <a:r>
              <a:rPr lang="en-US" dirty="0" err="1"/>
              <a:t>mmarturoc</a:t>
            </a:r>
            <a:r>
              <a:rPr lang="en-US" dirty="0"/>
              <a:t>@ `</a:t>
            </a:r>
            <a:r>
              <a:rPr lang="en-US" dirty="0" err="1"/>
              <a:t>apa</a:t>
            </a:r>
            <a:r>
              <a:rPr lang="en-US" dirty="0"/>
              <a:t> </a:t>
            </a:r>
            <a:r>
              <a:rPr lang="en-US" dirty="0" err="1"/>
              <a:t>Piswi</a:t>
            </a:r>
            <a:r>
              <a:rPr lang="en-US" dirty="0"/>
              <a:t> </a:t>
            </a:r>
            <a:r>
              <a:rPr lang="en-US" dirty="0" err="1"/>
              <a:t>nem</a:t>
            </a:r>
            <a:r>
              <a:rPr lang="en-US" dirty="0"/>
              <a:t> </a:t>
            </a:r>
            <a:r>
              <a:rPr lang="en-US" dirty="0" err="1"/>
              <a:t>pef`svyr</a:t>
            </a:r>
            <a:r>
              <a:rPr lang="en-US" dirty="0"/>
              <a:t> </a:t>
            </a:r>
            <a:r>
              <a:rPr lang="en-US" dirty="0" err="1"/>
              <a:t>Petroc</a:t>
            </a:r>
            <a:r>
              <a:rPr lang="en-US" dirty="0"/>
              <a:t>@ `=n=t=e=f.</a:t>
            </a:r>
          </a:p>
        </p:txBody>
      </p:sp>
    </p:spTree>
    <p:extLst>
      <p:ext uri="{BB962C8B-B14F-4D97-AF65-F5344CB8AC3E}">
        <p14:creationId xmlns:p14="http://schemas.microsoft.com/office/powerpoint/2010/main" val="2750069382"/>
      </p:ext>
    </p:extLst>
  </p:cSld>
  <p:clrMapOvr>
    <a:masterClrMapping/>
  </p:clrMapOvr>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71F879B-3866-4735-8385-53146B79ECC6}"/>
              </a:ext>
            </a:extLst>
          </p:cNvPr>
          <p:cNvSpPr>
            <a:spLocks noGrp="1"/>
          </p:cNvSpPr>
          <p:nvPr>
            <p:ph type="title"/>
          </p:nvPr>
        </p:nvSpPr>
        <p:spPr/>
        <p:txBody>
          <a:bodyPr/>
          <a:lstStyle/>
          <a:p>
            <a:endParaRPr lang="en-GB"/>
          </a:p>
        </p:txBody>
      </p:sp>
      <p:sp>
        <p:nvSpPr>
          <p:cNvPr id="4" name="Text Placeholder 3"/>
          <p:cNvSpPr>
            <a:spLocks noGrp="1"/>
          </p:cNvSpPr>
          <p:nvPr>
            <p:ph type="body" sz="quarter" idx="10"/>
          </p:nvPr>
        </p:nvSpPr>
        <p:spPr/>
        <p:txBody>
          <a:bodyPr/>
          <a:lstStyle/>
          <a:p>
            <a:r>
              <a:rPr lang="ar-SA" dirty="0"/>
              <a:t>طوبه... : آبا كلوج بي إبرسفيتيروس : نيم آبا إبجول نيم آبا كاف :</a:t>
            </a:r>
            <a:r>
              <a:rPr lang="ar-EG" dirty="0"/>
              <a:t> </a:t>
            </a:r>
            <a:r>
              <a:rPr lang="ar-SA" dirty="0" err="1"/>
              <a:t>إنتيف</a:t>
            </a:r>
            <a:r>
              <a:rPr lang="ar-SA" dirty="0"/>
              <a:t>...</a:t>
            </a:r>
            <a:endParaRPr lang="en-US" dirty="0"/>
          </a:p>
        </p:txBody>
      </p:sp>
      <p:sp>
        <p:nvSpPr>
          <p:cNvPr id="5" name="Text Placeholder 4"/>
          <p:cNvSpPr>
            <a:spLocks noGrp="1"/>
          </p:cNvSpPr>
          <p:nvPr>
            <p:ph type="body" sz="quarter" idx="11"/>
          </p:nvPr>
        </p:nvSpPr>
        <p:spPr/>
        <p:txBody>
          <a:bodyPr anchor="ctr"/>
          <a:lstStyle/>
          <a:p>
            <a:r>
              <a:rPr lang="ar-SA" sz="3600" dirty="0"/>
              <a:t>اطلبوا... : يا أبا إكلوج القس: و</a:t>
            </a:r>
            <a:r>
              <a:rPr lang="ar-EG" sz="3600" dirty="0"/>
              <a:t>أ</a:t>
            </a:r>
            <a:r>
              <a:rPr lang="ar-SA" sz="3600" dirty="0" err="1"/>
              <a:t>با</a:t>
            </a:r>
            <a:r>
              <a:rPr lang="ar-SA" sz="3600" dirty="0"/>
              <a:t> </a:t>
            </a:r>
            <a:r>
              <a:rPr lang="ar-EG" sz="3600" dirty="0"/>
              <a:t>إ</a:t>
            </a:r>
            <a:r>
              <a:rPr lang="ar-SA" sz="3600" dirty="0"/>
              <a:t>بجول و</a:t>
            </a:r>
            <a:r>
              <a:rPr lang="ar-EG" sz="3600" dirty="0"/>
              <a:t>أ</a:t>
            </a:r>
            <a:r>
              <a:rPr lang="ar-SA" sz="3600" dirty="0"/>
              <a:t>با كاف: ليغفر...</a:t>
            </a:r>
            <a:endParaRPr lang="en-US" sz="3600" dirty="0"/>
          </a:p>
        </p:txBody>
      </p:sp>
      <p:sp>
        <p:nvSpPr>
          <p:cNvPr id="6" name="Text Placeholder 5"/>
          <p:cNvSpPr>
            <a:spLocks noGrp="1"/>
          </p:cNvSpPr>
          <p:nvPr>
            <p:ph type="body" sz="quarter" idx="12"/>
          </p:nvPr>
        </p:nvSpPr>
        <p:spPr/>
        <p:txBody>
          <a:bodyPr/>
          <a:lstStyle/>
          <a:p>
            <a:pPr lvl="0"/>
            <a:r>
              <a:rPr lang="en-US" dirty="0"/>
              <a:t>T=w </a:t>
            </a:r>
            <a:r>
              <a:rPr lang="pt-BR" dirty="0"/>
              <a:t>@ `apa `Kloj pi`precbuteroc@ nem `apa `Pjol nem `apa Kau@ =`n=t=e=f</a:t>
            </a:r>
            <a:r>
              <a:rPr lang="en-US" dirty="0"/>
              <a:t>.</a:t>
            </a:r>
          </a:p>
        </p:txBody>
      </p:sp>
    </p:spTree>
    <p:extLst>
      <p:ext uri="{BB962C8B-B14F-4D97-AF65-F5344CB8AC3E}">
        <p14:creationId xmlns:p14="http://schemas.microsoft.com/office/powerpoint/2010/main" val="14113555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958C6C-CC07-4BAB-8C60-D769984814E4}"/>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00E8820F-B61D-4D10-AE4C-DA8D5577149C}"/>
              </a:ext>
            </a:extLst>
          </p:cNvPr>
          <p:cNvSpPr>
            <a:spLocks noGrp="1"/>
          </p:cNvSpPr>
          <p:nvPr>
            <p:ph type="body" sz="quarter" idx="10"/>
          </p:nvPr>
        </p:nvSpPr>
        <p:spPr>
          <a:xfrm>
            <a:off x="0" y="5768789"/>
            <a:ext cx="9144000" cy="1082586"/>
          </a:xfrm>
        </p:spPr>
        <p:txBody>
          <a:bodyPr/>
          <a:lstStyle/>
          <a:p>
            <a:r>
              <a:rPr kumimoji="0" lang="ar-SA" sz="3600" b="1" i="0" u="none" strike="noStrike" kern="1200" cap="none" normalizeH="0" baseline="0" dirty="0">
                <a:ln>
                  <a:noFill/>
                </a:ln>
                <a:solidFill>
                  <a:schemeClr val="bg1"/>
                </a:solidFill>
                <a:effectLst/>
                <a:latin typeface="Times New Roman" pitchFamily="18" charset="0"/>
                <a:ea typeface="+mn-ea"/>
                <a:cs typeface="Times New Roman" pitchFamily="18" charset="0"/>
              </a:rPr>
              <a:t>هى شينوفى إم بيف أوجاى إن إيه أواو خا إتهى إن إيه أواو: ساجى إم بيف أواو خين نى إثنوس</a:t>
            </a:r>
            <a:r>
              <a:rPr kumimoji="0" lang="en-US" sz="3600" b="1" i="0" u="none" strike="noStrike" kern="1200" cap="none" normalizeH="0" baseline="0" dirty="0">
                <a:ln>
                  <a:noFill/>
                </a:ln>
                <a:solidFill>
                  <a:schemeClr val="bg1"/>
                </a:solidFill>
                <a:effectLst/>
                <a:latin typeface="Times New Roman" pitchFamily="18" charset="0"/>
                <a:ea typeface="+mn-ea"/>
                <a:cs typeface="Times New Roman" pitchFamily="18" charset="0"/>
              </a:rPr>
              <a:t>:</a:t>
            </a:r>
          </a:p>
        </p:txBody>
      </p:sp>
      <p:sp>
        <p:nvSpPr>
          <p:cNvPr id="4" name="Text Placeholder 3">
            <a:extLst>
              <a:ext uri="{FF2B5EF4-FFF2-40B4-BE49-F238E27FC236}">
                <a16:creationId xmlns:a16="http://schemas.microsoft.com/office/drawing/2014/main" id="{64EE1CC4-9AE4-46EF-85BD-EADCF8F387DC}"/>
              </a:ext>
            </a:extLst>
          </p:cNvPr>
          <p:cNvSpPr>
            <a:spLocks noGrp="1"/>
          </p:cNvSpPr>
          <p:nvPr>
            <p:ph type="body" sz="quarter" idx="11"/>
          </p:nvPr>
        </p:nvSpPr>
        <p:spPr>
          <a:xfrm>
            <a:off x="0" y="3710609"/>
            <a:ext cx="9144000" cy="780709"/>
          </a:xfrm>
        </p:spPr>
        <p:txBody>
          <a:bodyPr anchor="ctr"/>
          <a:lstStyle/>
          <a:p>
            <a:r>
              <a:rPr kumimoji="0" lang="ar-SA" sz="3800" b="1" i="0" u="none" strike="noStrike" cap="none" normalizeH="0" baseline="0" dirty="0">
                <a:ln>
                  <a:noFill/>
                </a:ln>
                <a:solidFill>
                  <a:schemeClr val="bg1"/>
                </a:solidFill>
                <a:effectLst/>
                <a:latin typeface="Times New Roman" pitchFamily="18" charset="0"/>
                <a:cs typeface="Times New Roman" pitchFamily="18" charset="0"/>
              </a:rPr>
              <a:t>بشروا </a:t>
            </a:r>
            <a:r>
              <a:rPr kumimoji="0" lang="ar-EG" sz="3800" b="1" i="0" u="none" strike="noStrike" cap="none" normalizeH="0" baseline="0" dirty="0">
                <a:ln>
                  <a:noFill/>
                </a:ln>
                <a:solidFill>
                  <a:schemeClr val="bg1"/>
                </a:solidFill>
                <a:effectLst/>
                <a:latin typeface="Times New Roman" pitchFamily="18" charset="0"/>
                <a:cs typeface="Times New Roman" pitchFamily="18" charset="0"/>
              </a:rPr>
              <a:t>من يومٍ إلى يومٍ بخلاصهِ، </a:t>
            </a:r>
            <a:r>
              <a:rPr kumimoji="0" lang="ar-SA" sz="3800" b="1" i="0" u="none" strike="noStrike" cap="none" normalizeH="0" baseline="0" dirty="0">
                <a:ln>
                  <a:noFill/>
                </a:ln>
                <a:solidFill>
                  <a:schemeClr val="bg1"/>
                </a:solidFill>
                <a:effectLst/>
                <a:latin typeface="Times New Roman" pitchFamily="18" charset="0"/>
                <a:cs typeface="Times New Roman" pitchFamily="18" charset="0"/>
              </a:rPr>
              <a:t>أخبروا بمجده فى الأمم</a:t>
            </a:r>
            <a:r>
              <a:rPr kumimoji="0" lang="ar-EG" sz="3800" b="1" i="0" u="none" strike="noStrike" cap="none" normalizeH="0" baseline="0" dirty="0">
                <a:ln>
                  <a:noFill/>
                </a:ln>
                <a:solidFill>
                  <a:schemeClr val="bg1"/>
                </a:solidFill>
                <a:effectLst/>
                <a:latin typeface="Times New Roman" pitchFamily="18" charset="0"/>
                <a:cs typeface="Times New Roman" pitchFamily="18" charset="0"/>
              </a:rPr>
              <a:t>، </a:t>
            </a:r>
            <a:endParaRPr kumimoji="0" lang="en-US" sz="3800" b="1" i="0" u="none" strike="noStrike" cap="none" normalizeH="0" baseline="0" dirty="0">
              <a:ln>
                <a:noFill/>
              </a:ln>
              <a:solidFill>
                <a:schemeClr val="bg1"/>
              </a:solidFill>
              <a:effectLst/>
              <a:latin typeface="Times New Roman" pitchFamily="18" charset="0"/>
              <a:cs typeface="Times New Roman" pitchFamily="18" charset="0"/>
            </a:endParaRPr>
          </a:p>
        </p:txBody>
      </p:sp>
      <p:sp>
        <p:nvSpPr>
          <p:cNvPr id="5" name="Text Placeholder 4">
            <a:extLst>
              <a:ext uri="{FF2B5EF4-FFF2-40B4-BE49-F238E27FC236}">
                <a16:creationId xmlns:a16="http://schemas.microsoft.com/office/drawing/2014/main" id="{0556DE9D-DD82-46A6-8E19-746081073495}"/>
              </a:ext>
            </a:extLst>
          </p:cNvPr>
          <p:cNvSpPr>
            <a:spLocks noGrp="1"/>
          </p:cNvSpPr>
          <p:nvPr>
            <p:ph type="body" sz="quarter" idx="12"/>
          </p:nvPr>
        </p:nvSpPr>
        <p:spPr>
          <a:xfrm>
            <a:off x="0" y="4491319"/>
            <a:ext cx="9144000" cy="1082586"/>
          </a:xfrm>
        </p:spPr>
        <p:txBody>
          <a:bodyPr anchor="ctr"/>
          <a:lstStyle/>
          <a:p>
            <a:r>
              <a:rPr lang="en-GB" dirty="0" err="1"/>
              <a:t>hisennoufi</a:t>
            </a:r>
            <a:r>
              <a:rPr lang="en-GB" dirty="0"/>
              <a:t> `</a:t>
            </a:r>
            <a:r>
              <a:rPr lang="en-GB" dirty="0" err="1"/>
              <a:t>mpef`oujai</a:t>
            </a:r>
            <a:r>
              <a:rPr lang="en-GB" dirty="0"/>
              <a:t> `</a:t>
            </a:r>
            <a:r>
              <a:rPr lang="en-GB" dirty="0" err="1"/>
              <a:t>n`ehoou</a:t>
            </a:r>
            <a:r>
              <a:rPr lang="ar-EG" dirty="0"/>
              <a:t> </a:t>
            </a:r>
            <a:r>
              <a:rPr lang="en-GB" dirty="0" err="1"/>
              <a:t>qathy</a:t>
            </a:r>
            <a:r>
              <a:rPr lang="en-GB" dirty="0"/>
              <a:t> `</a:t>
            </a:r>
            <a:r>
              <a:rPr lang="en-GB" dirty="0" err="1"/>
              <a:t>n`ehoou</a:t>
            </a:r>
            <a:r>
              <a:rPr lang="en-GB" dirty="0"/>
              <a:t>@ </a:t>
            </a:r>
            <a:r>
              <a:rPr lang="en-GB" dirty="0" err="1"/>
              <a:t>caji</a:t>
            </a:r>
            <a:r>
              <a:rPr lang="en-GB" dirty="0"/>
              <a:t> `</a:t>
            </a:r>
            <a:r>
              <a:rPr lang="en-GB" dirty="0" err="1"/>
              <a:t>mpef`wou</a:t>
            </a:r>
            <a:r>
              <a:rPr lang="en-GB" dirty="0"/>
              <a:t> </a:t>
            </a:r>
            <a:r>
              <a:rPr lang="en-GB" dirty="0" err="1"/>
              <a:t>qen</a:t>
            </a:r>
            <a:r>
              <a:rPr lang="en-GB" dirty="0"/>
              <a:t> </a:t>
            </a:r>
            <a:r>
              <a:rPr lang="en-GB" dirty="0" err="1"/>
              <a:t>ni`e;noc</a:t>
            </a:r>
            <a:r>
              <a:rPr lang="en-US" dirty="0"/>
              <a:t>@</a:t>
            </a:r>
            <a:endParaRPr lang="en-GB" dirty="0"/>
          </a:p>
        </p:txBody>
      </p:sp>
    </p:spTree>
    <p:extLst>
      <p:ext uri="{BB962C8B-B14F-4D97-AF65-F5344CB8AC3E}">
        <p14:creationId xmlns:p14="http://schemas.microsoft.com/office/powerpoint/2010/main" val="4129961704"/>
      </p:ext>
    </p:extLst>
  </p:cSld>
  <p:clrMapOvr>
    <a:masterClrMapping/>
  </p:clrMapOvr>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CFDA58F-720C-4DAA-BB38-72073B71820F}"/>
              </a:ext>
            </a:extLst>
          </p:cNvPr>
          <p:cNvSpPr>
            <a:spLocks noGrp="1"/>
          </p:cNvSpPr>
          <p:nvPr>
            <p:ph type="title"/>
          </p:nvPr>
        </p:nvSpPr>
        <p:spPr/>
        <p:txBody>
          <a:bodyPr/>
          <a:lstStyle/>
          <a:p>
            <a:endParaRPr lang="en-GB"/>
          </a:p>
        </p:txBody>
      </p:sp>
      <p:sp>
        <p:nvSpPr>
          <p:cNvPr id="4" name="Text Placeholder 3"/>
          <p:cNvSpPr>
            <a:spLocks noGrp="1"/>
          </p:cNvSpPr>
          <p:nvPr>
            <p:ph type="body" sz="quarter" idx="10"/>
          </p:nvPr>
        </p:nvSpPr>
        <p:spPr/>
        <p:txBody>
          <a:bodyPr/>
          <a:lstStyle/>
          <a:p>
            <a:r>
              <a:rPr lang="ar-SA" sz="3600" dirty="0"/>
              <a:t>طوبه... : آبا يوأنس بي ريم هراكليا : نيم كيري بيفامون نيم بستافروس :</a:t>
            </a:r>
            <a:r>
              <a:rPr lang="ar-EG" sz="3600" dirty="0"/>
              <a:t> </a:t>
            </a:r>
            <a:r>
              <a:rPr lang="ar-SA" sz="3600" dirty="0" err="1"/>
              <a:t>إنتيف</a:t>
            </a:r>
            <a:r>
              <a:rPr lang="ar-SA" sz="3600" dirty="0"/>
              <a:t>...</a:t>
            </a:r>
            <a:endParaRPr lang="en-US" sz="3600" dirty="0"/>
          </a:p>
        </p:txBody>
      </p:sp>
      <p:sp>
        <p:nvSpPr>
          <p:cNvPr id="5" name="Text Placeholder 4"/>
          <p:cNvSpPr>
            <a:spLocks noGrp="1"/>
          </p:cNvSpPr>
          <p:nvPr>
            <p:ph type="body" sz="quarter" idx="11"/>
          </p:nvPr>
        </p:nvSpPr>
        <p:spPr/>
        <p:txBody>
          <a:bodyPr/>
          <a:lstStyle/>
          <a:p>
            <a:r>
              <a:rPr lang="ar-SA" sz="3600" dirty="0"/>
              <a:t>اطلبوا... : يا أبا يوحنا </a:t>
            </a:r>
            <a:r>
              <a:rPr lang="ar-SA" sz="3600" dirty="0" err="1"/>
              <a:t>الهرقلي</a:t>
            </a:r>
            <a:r>
              <a:rPr lang="ar-SA" sz="3600" dirty="0"/>
              <a:t> : والسيد بفام </a:t>
            </a:r>
            <a:r>
              <a:rPr lang="ar-SA" sz="3600" dirty="0" err="1"/>
              <a:t>وبسطوروس</a:t>
            </a:r>
            <a:r>
              <a:rPr lang="ar-SA" sz="3600" dirty="0"/>
              <a:t> : ليغفر...</a:t>
            </a:r>
            <a:endParaRPr lang="en-US" sz="3600" dirty="0"/>
          </a:p>
        </p:txBody>
      </p:sp>
      <p:sp>
        <p:nvSpPr>
          <p:cNvPr id="6" name="Text Placeholder 5"/>
          <p:cNvSpPr>
            <a:spLocks noGrp="1"/>
          </p:cNvSpPr>
          <p:nvPr>
            <p:ph type="body" sz="quarter" idx="12"/>
          </p:nvPr>
        </p:nvSpPr>
        <p:spPr/>
        <p:txBody>
          <a:bodyPr/>
          <a:lstStyle/>
          <a:p>
            <a:pPr lvl="0"/>
            <a:r>
              <a:rPr lang="en-US" dirty="0"/>
              <a:t>T=w @ `</a:t>
            </a:r>
            <a:r>
              <a:rPr lang="en-US" dirty="0" err="1"/>
              <a:t>apa</a:t>
            </a:r>
            <a:r>
              <a:rPr lang="en-US" dirty="0"/>
              <a:t> </a:t>
            </a:r>
            <a:r>
              <a:rPr lang="en-US" dirty="0" err="1"/>
              <a:t>Iwannyc</a:t>
            </a:r>
            <a:r>
              <a:rPr lang="en-US" dirty="0"/>
              <a:t> </a:t>
            </a:r>
            <a:r>
              <a:rPr lang="en-US" dirty="0" err="1"/>
              <a:t>Piremharaklia</a:t>
            </a:r>
            <a:r>
              <a:rPr lang="en-US" dirty="0"/>
              <a:t>@ </a:t>
            </a:r>
            <a:r>
              <a:rPr lang="en-US" dirty="0" err="1"/>
              <a:t>nem</a:t>
            </a:r>
            <a:r>
              <a:rPr lang="en-US" dirty="0"/>
              <a:t> </a:t>
            </a:r>
            <a:r>
              <a:rPr lang="en-US" dirty="0" err="1"/>
              <a:t>kurie</a:t>
            </a:r>
            <a:r>
              <a:rPr lang="en-US" dirty="0"/>
              <a:t> </a:t>
            </a:r>
            <a:r>
              <a:rPr lang="en-US" dirty="0" err="1"/>
              <a:t>Pivamwn</a:t>
            </a:r>
            <a:r>
              <a:rPr lang="en-US" dirty="0"/>
              <a:t> </a:t>
            </a:r>
            <a:r>
              <a:rPr lang="en-US" dirty="0" err="1"/>
              <a:t>nem</a:t>
            </a:r>
            <a:r>
              <a:rPr lang="en-US" dirty="0"/>
              <a:t> </a:t>
            </a:r>
            <a:r>
              <a:rPr lang="en-US" dirty="0" err="1"/>
              <a:t>Pictauroc</a:t>
            </a:r>
            <a:r>
              <a:rPr lang="en-US" dirty="0"/>
              <a:t>@ `=n=t=e=f.</a:t>
            </a:r>
          </a:p>
        </p:txBody>
      </p:sp>
    </p:spTree>
    <p:extLst>
      <p:ext uri="{BB962C8B-B14F-4D97-AF65-F5344CB8AC3E}">
        <p14:creationId xmlns:p14="http://schemas.microsoft.com/office/powerpoint/2010/main" val="3305902971"/>
      </p:ext>
    </p:extLst>
  </p:cSld>
  <p:clrMapOvr>
    <a:masterClrMapping/>
  </p:clrMapOvr>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614B6E-3963-43FA-9A6A-4BEA176269D6}"/>
              </a:ext>
            </a:extLst>
          </p:cNvPr>
          <p:cNvSpPr>
            <a:spLocks noGrp="1"/>
          </p:cNvSpPr>
          <p:nvPr>
            <p:ph type="title"/>
          </p:nvPr>
        </p:nvSpPr>
        <p:spPr/>
        <p:txBody>
          <a:bodyPr/>
          <a:lstStyle/>
          <a:p>
            <a:endParaRPr lang="en-GB"/>
          </a:p>
        </p:txBody>
      </p:sp>
      <p:sp>
        <p:nvSpPr>
          <p:cNvPr id="4" name="Text Placeholder 3"/>
          <p:cNvSpPr>
            <a:spLocks noGrp="1"/>
          </p:cNvSpPr>
          <p:nvPr>
            <p:ph type="body" sz="quarter" idx="10"/>
          </p:nvPr>
        </p:nvSpPr>
        <p:spPr/>
        <p:txBody>
          <a:bodyPr/>
          <a:lstStyle/>
          <a:p>
            <a:r>
              <a:rPr lang="ar-SA" dirty="0"/>
              <a:t>طوبه... : إيسيذوروس نيم بانتيليه أون : صوفيا نيم إيفوميا :</a:t>
            </a:r>
            <a:r>
              <a:rPr lang="ar-EG" dirty="0"/>
              <a:t> </a:t>
            </a:r>
            <a:r>
              <a:rPr lang="ar-SA" dirty="0" err="1"/>
              <a:t>إنتيف</a:t>
            </a:r>
            <a:r>
              <a:rPr lang="ar-SA" dirty="0"/>
              <a:t>...</a:t>
            </a:r>
            <a:endParaRPr lang="en-US" dirty="0"/>
          </a:p>
        </p:txBody>
      </p:sp>
      <p:sp>
        <p:nvSpPr>
          <p:cNvPr id="5" name="Text Placeholder 4"/>
          <p:cNvSpPr>
            <a:spLocks noGrp="1"/>
          </p:cNvSpPr>
          <p:nvPr>
            <p:ph type="body" sz="quarter" idx="11"/>
          </p:nvPr>
        </p:nvSpPr>
        <p:spPr/>
        <p:txBody>
          <a:bodyPr/>
          <a:lstStyle/>
          <a:p>
            <a:r>
              <a:rPr lang="ar-SA" sz="3200" dirty="0"/>
              <a:t>اطلبوا... : يا</a:t>
            </a:r>
            <a:r>
              <a:rPr lang="ar-EG" sz="3200" dirty="0"/>
              <a:t> </a:t>
            </a:r>
            <a:r>
              <a:rPr lang="ar-SA" sz="3200" dirty="0" err="1"/>
              <a:t>إيسيذوروس</a:t>
            </a:r>
            <a:r>
              <a:rPr lang="ar-SA" sz="3200" dirty="0"/>
              <a:t> </a:t>
            </a:r>
            <a:r>
              <a:rPr lang="ar-SA" sz="3200" dirty="0" err="1"/>
              <a:t>وبندلاون</a:t>
            </a:r>
            <a:r>
              <a:rPr lang="ar-SA" sz="3200" dirty="0"/>
              <a:t> : وصوفيا </a:t>
            </a:r>
            <a:r>
              <a:rPr lang="ar-SA" sz="3200" dirty="0" err="1"/>
              <a:t>وإفوميه</a:t>
            </a:r>
            <a:r>
              <a:rPr lang="ar-SA" sz="3200" dirty="0"/>
              <a:t> : ليغفر...</a:t>
            </a:r>
            <a:endParaRPr lang="en-US" sz="3200" dirty="0"/>
          </a:p>
        </p:txBody>
      </p:sp>
      <p:sp>
        <p:nvSpPr>
          <p:cNvPr id="6" name="Text Placeholder 5"/>
          <p:cNvSpPr>
            <a:spLocks noGrp="1"/>
          </p:cNvSpPr>
          <p:nvPr>
            <p:ph type="body" sz="quarter" idx="12"/>
          </p:nvPr>
        </p:nvSpPr>
        <p:spPr/>
        <p:txBody>
          <a:bodyPr/>
          <a:lstStyle/>
          <a:p>
            <a:pPr lvl="0"/>
            <a:r>
              <a:rPr lang="en-US" dirty="0"/>
              <a:t>T=w </a:t>
            </a:r>
            <a:r>
              <a:rPr lang="pt-BR" dirty="0"/>
              <a:t>@ `Ycidwroc nem Panteleon@ Covia nem Euvomia@ `=n=t=e=f</a:t>
            </a:r>
            <a:r>
              <a:rPr lang="en-US" dirty="0"/>
              <a:t>.</a:t>
            </a:r>
          </a:p>
        </p:txBody>
      </p:sp>
    </p:spTree>
    <p:extLst>
      <p:ext uri="{BB962C8B-B14F-4D97-AF65-F5344CB8AC3E}">
        <p14:creationId xmlns:p14="http://schemas.microsoft.com/office/powerpoint/2010/main" val="763349269"/>
      </p:ext>
    </p:extLst>
  </p:cSld>
  <p:clrMapOvr>
    <a:masterClrMapping/>
  </p:clrMapOvr>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B0D6D8B-3E14-406B-98AB-3F158625990E}"/>
              </a:ext>
            </a:extLst>
          </p:cNvPr>
          <p:cNvSpPr>
            <a:spLocks noGrp="1"/>
          </p:cNvSpPr>
          <p:nvPr>
            <p:ph type="title"/>
          </p:nvPr>
        </p:nvSpPr>
        <p:spPr/>
        <p:txBody>
          <a:bodyPr/>
          <a:lstStyle/>
          <a:p>
            <a:endParaRPr lang="en-GB"/>
          </a:p>
        </p:txBody>
      </p:sp>
      <p:sp>
        <p:nvSpPr>
          <p:cNvPr id="4" name="Text Placeholder 3"/>
          <p:cNvSpPr>
            <a:spLocks noGrp="1"/>
          </p:cNvSpPr>
          <p:nvPr>
            <p:ph type="body" sz="quarter" idx="10"/>
          </p:nvPr>
        </p:nvSpPr>
        <p:spPr/>
        <p:txBody>
          <a:bodyPr/>
          <a:lstStyle/>
          <a:p>
            <a:r>
              <a:rPr lang="ar-SA" sz="3600" dirty="0"/>
              <a:t>طوبه... : كيري أبانوب نيم بثولوميؤس : نيم آباكراجون نيم سوسين نيوس :</a:t>
            </a:r>
            <a:r>
              <a:rPr lang="ar-EG" sz="3600" dirty="0"/>
              <a:t> </a:t>
            </a:r>
            <a:r>
              <a:rPr lang="ar-SA" sz="3600" dirty="0" err="1"/>
              <a:t>إنتيف</a:t>
            </a:r>
            <a:r>
              <a:rPr lang="ar-SA" sz="3600" dirty="0"/>
              <a:t>... </a:t>
            </a:r>
            <a:endParaRPr lang="en-US" sz="3600" dirty="0"/>
          </a:p>
        </p:txBody>
      </p:sp>
      <p:sp>
        <p:nvSpPr>
          <p:cNvPr id="5" name="Text Placeholder 4"/>
          <p:cNvSpPr>
            <a:spLocks noGrp="1"/>
          </p:cNvSpPr>
          <p:nvPr>
            <p:ph type="body" sz="quarter" idx="11"/>
          </p:nvPr>
        </p:nvSpPr>
        <p:spPr/>
        <p:txBody>
          <a:bodyPr/>
          <a:lstStyle/>
          <a:p>
            <a:r>
              <a:rPr lang="ar-SA" sz="3200" dirty="0"/>
              <a:t>اطلبوا... : يا سيدي </a:t>
            </a:r>
            <a:r>
              <a:rPr lang="ar-SA" sz="3200" dirty="0" err="1"/>
              <a:t>أبانوب</a:t>
            </a:r>
            <a:r>
              <a:rPr lang="ar-EG" sz="3200" dirty="0"/>
              <a:t> </a:t>
            </a:r>
            <a:r>
              <a:rPr lang="ar-SA" sz="3200" dirty="0" err="1"/>
              <a:t>وأبطلماوس</a:t>
            </a:r>
            <a:r>
              <a:rPr lang="ar-SA" sz="3200" dirty="0"/>
              <a:t> : </a:t>
            </a:r>
            <a:r>
              <a:rPr lang="ar-SA" sz="3200" dirty="0" err="1"/>
              <a:t>وأبكراجون</a:t>
            </a:r>
            <a:r>
              <a:rPr lang="ar-SA" sz="3200" dirty="0"/>
              <a:t> </a:t>
            </a:r>
            <a:r>
              <a:rPr lang="ar-SA" sz="3200" dirty="0" err="1"/>
              <a:t>وسوسنيوس</a:t>
            </a:r>
            <a:r>
              <a:rPr lang="ar-EG" sz="3200" dirty="0"/>
              <a:t> </a:t>
            </a:r>
            <a:r>
              <a:rPr lang="ar-SA" sz="3200" dirty="0"/>
              <a:t>: ليغفر...</a:t>
            </a:r>
            <a:endParaRPr lang="en-US" sz="3200" dirty="0"/>
          </a:p>
        </p:txBody>
      </p:sp>
      <p:sp>
        <p:nvSpPr>
          <p:cNvPr id="6" name="Text Placeholder 5"/>
          <p:cNvSpPr>
            <a:spLocks noGrp="1"/>
          </p:cNvSpPr>
          <p:nvPr>
            <p:ph type="body" sz="quarter" idx="12"/>
          </p:nvPr>
        </p:nvSpPr>
        <p:spPr/>
        <p:txBody>
          <a:bodyPr/>
          <a:lstStyle/>
          <a:p>
            <a:pPr lvl="0"/>
            <a:r>
              <a:rPr lang="en-US" dirty="0"/>
              <a:t>T=w </a:t>
            </a:r>
            <a:r>
              <a:rPr lang="pt-BR" dirty="0"/>
              <a:t>@ kuri `Apanoub nem `P;olomeoc@ nem `apa `Kragon nem Coucennioc@ =`n=t=e=f</a:t>
            </a:r>
            <a:r>
              <a:rPr lang="en-US" dirty="0"/>
              <a:t>.</a:t>
            </a:r>
          </a:p>
        </p:txBody>
      </p:sp>
    </p:spTree>
    <p:extLst>
      <p:ext uri="{BB962C8B-B14F-4D97-AF65-F5344CB8AC3E}">
        <p14:creationId xmlns:p14="http://schemas.microsoft.com/office/powerpoint/2010/main" val="1925203764"/>
      </p:ext>
    </p:extLst>
  </p:cSld>
  <p:clrMapOvr>
    <a:masterClrMapping/>
  </p:clrMapOvr>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8767AFF-5EF8-4478-9F77-BE1CEF751DCE}"/>
              </a:ext>
            </a:extLst>
          </p:cNvPr>
          <p:cNvSpPr>
            <a:spLocks noGrp="1"/>
          </p:cNvSpPr>
          <p:nvPr>
            <p:ph type="title"/>
          </p:nvPr>
        </p:nvSpPr>
        <p:spPr/>
        <p:txBody>
          <a:bodyPr/>
          <a:lstStyle/>
          <a:p>
            <a:endParaRPr lang="en-GB"/>
          </a:p>
        </p:txBody>
      </p:sp>
      <p:sp>
        <p:nvSpPr>
          <p:cNvPr id="4" name="Text Placeholder 3"/>
          <p:cNvSpPr>
            <a:spLocks noGrp="1"/>
          </p:cNvSpPr>
          <p:nvPr>
            <p:ph type="body" sz="quarter" idx="10"/>
          </p:nvPr>
        </p:nvSpPr>
        <p:spPr/>
        <p:txBody>
          <a:bodyPr/>
          <a:lstStyle/>
          <a:p>
            <a:r>
              <a:rPr lang="ar-SA" sz="3600" dirty="0"/>
              <a:t>طوبه... : أو بينيشتي إن أرشي إيه ريفس : آفا بيتروس ييرو مارتيروس :</a:t>
            </a:r>
            <a:r>
              <a:rPr lang="ar-EG" sz="3600" dirty="0"/>
              <a:t> </a:t>
            </a:r>
            <a:r>
              <a:rPr lang="ar-SA" sz="3600" dirty="0" err="1"/>
              <a:t>إنتيف</a:t>
            </a:r>
            <a:r>
              <a:rPr lang="ar-SA" sz="3600" dirty="0"/>
              <a:t>... </a:t>
            </a:r>
            <a:endParaRPr lang="en-US" sz="3600" dirty="0"/>
          </a:p>
        </p:txBody>
      </p:sp>
      <p:sp>
        <p:nvSpPr>
          <p:cNvPr id="5" name="Text Placeholder 4"/>
          <p:cNvSpPr>
            <a:spLocks noGrp="1"/>
          </p:cNvSpPr>
          <p:nvPr>
            <p:ph type="body" sz="quarter" idx="11"/>
          </p:nvPr>
        </p:nvSpPr>
        <p:spPr/>
        <p:txBody>
          <a:bodyPr/>
          <a:lstStyle/>
          <a:p>
            <a:r>
              <a:rPr lang="ar-SA" sz="3600" dirty="0"/>
              <a:t>اطلب...: يا رئيس الكهنة العظيم: </a:t>
            </a:r>
            <a:r>
              <a:rPr lang="ar-EG" sz="3600" dirty="0"/>
              <a:t>أ</a:t>
            </a:r>
            <a:r>
              <a:rPr lang="ar-SA" sz="3600" dirty="0"/>
              <a:t>نبا بطرس خاتم الشهداء: ليغفر...</a:t>
            </a:r>
            <a:endParaRPr lang="en-US" sz="3600" dirty="0"/>
          </a:p>
        </p:txBody>
      </p:sp>
      <p:sp>
        <p:nvSpPr>
          <p:cNvPr id="6" name="Text Placeholder 5"/>
          <p:cNvSpPr>
            <a:spLocks noGrp="1"/>
          </p:cNvSpPr>
          <p:nvPr>
            <p:ph type="body" sz="quarter" idx="12"/>
          </p:nvPr>
        </p:nvSpPr>
        <p:spPr/>
        <p:txBody>
          <a:bodyPr/>
          <a:lstStyle/>
          <a:p>
            <a:pPr lvl="0"/>
            <a:r>
              <a:rPr lang="en-US" dirty="0"/>
              <a:t>T=w </a:t>
            </a:r>
            <a:r>
              <a:rPr lang="pl-PL" dirty="0"/>
              <a:t>@ `w pinis] `nar</a:t>
            </a:r>
            <a:r>
              <a:rPr lang="en-US" dirty="0"/>
              <a:t>,</a:t>
            </a:r>
            <a:r>
              <a:rPr lang="pl-PL" dirty="0"/>
              <a:t>y`ereuc@ abba Petroc ieromarturoc@ </a:t>
            </a:r>
            <a:r>
              <a:rPr lang="en-US" dirty="0"/>
              <a:t>=</a:t>
            </a:r>
            <a:r>
              <a:rPr lang="pl-PL" dirty="0"/>
              <a:t>`n</a:t>
            </a:r>
            <a:r>
              <a:rPr lang="en-US" dirty="0"/>
              <a:t>=</a:t>
            </a:r>
            <a:r>
              <a:rPr lang="pl-PL" dirty="0"/>
              <a:t>t</a:t>
            </a:r>
            <a:r>
              <a:rPr lang="en-US" dirty="0"/>
              <a:t>=</a:t>
            </a:r>
            <a:r>
              <a:rPr lang="pl-PL" dirty="0"/>
              <a:t>e</a:t>
            </a:r>
            <a:r>
              <a:rPr lang="en-US" dirty="0"/>
              <a:t>=</a:t>
            </a:r>
            <a:r>
              <a:rPr lang="pl-PL" dirty="0"/>
              <a:t>f</a:t>
            </a:r>
            <a:r>
              <a:rPr lang="en-US" dirty="0"/>
              <a:t>.</a:t>
            </a:r>
          </a:p>
        </p:txBody>
      </p:sp>
    </p:spTree>
    <p:extLst>
      <p:ext uri="{BB962C8B-B14F-4D97-AF65-F5344CB8AC3E}">
        <p14:creationId xmlns:p14="http://schemas.microsoft.com/office/powerpoint/2010/main" val="54529752"/>
      </p:ext>
    </p:extLst>
  </p:cSld>
  <p:clrMapOvr>
    <a:masterClrMapping/>
  </p:clrMapOvr>
</p:sld>
</file>

<file path=ppt/slides/slide2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0386EDF-7A48-4444-84C3-61EE13C389CB}"/>
              </a:ext>
            </a:extLst>
          </p:cNvPr>
          <p:cNvSpPr>
            <a:spLocks noGrp="1"/>
          </p:cNvSpPr>
          <p:nvPr>
            <p:ph type="title"/>
          </p:nvPr>
        </p:nvSpPr>
        <p:spPr/>
        <p:txBody>
          <a:bodyPr/>
          <a:lstStyle/>
          <a:p>
            <a:endParaRPr lang="en-GB"/>
          </a:p>
        </p:txBody>
      </p:sp>
      <p:sp>
        <p:nvSpPr>
          <p:cNvPr id="4" name="Text Placeholder 3"/>
          <p:cNvSpPr>
            <a:spLocks noGrp="1"/>
          </p:cNvSpPr>
          <p:nvPr>
            <p:ph type="body" sz="quarter" idx="10"/>
          </p:nvPr>
        </p:nvSpPr>
        <p:spPr/>
        <p:txBody>
          <a:bodyPr/>
          <a:lstStyle/>
          <a:p>
            <a:r>
              <a:rPr lang="ar-SA" sz="3200" dirty="0"/>
              <a:t>طوبه... : أو </a:t>
            </a:r>
            <a:r>
              <a:rPr lang="ar-SA" sz="3200" dirty="0" err="1"/>
              <a:t>نيفيرى</a:t>
            </a:r>
            <a:r>
              <a:rPr lang="ar-SA" sz="3200" dirty="0"/>
              <a:t> </a:t>
            </a:r>
            <a:r>
              <a:rPr lang="ar-SA" sz="3200" dirty="0" err="1"/>
              <a:t>إممارتيروس</a:t>
            </a:r>
            <a:r>
              <a:rPr lang="ar-SA" sz="3200" dirty="0"/>
              <a:t> : </a:t>
            </a:r>
            <a:r>
              <a:rPr lang="ar-SA" sz="3200" dirty="0" err="1"/>
              <a:t>بستافروس</a:t>
            </a:r>
            <a:r>
              <a:rPr lang="ar-SA" sz="3200" dirty="0"/>
              <a:t> نيم </a:t>
            </a:r>
            <a:r>
              <a:rPr lang="ar-SA" sz="3200" dirty="0" err="1"/>
              <a:t>أرسينيوس</a:t>
            </a:r>
            <a:r>
              <a:rPr lang="ar-SA" sz="3200" dirty="0"/>
              <a:t> :</a:t>
            </a:r>
            <a:r>
              <a:rPr lang="ar-EG" sz="3200" dirty="0"/>
              <a:t> </a:t>
            </a:r>
            <a:r>
              <a:rPr lang="ar-SA" sz="3200" dirty="0" err="1"/>
              <a:t>إنتيف</a:t>
            </a:r>
            <a:r>
              <a:rPr lang="ar-SA" sz="3200" dirty="0"/>
              <a:t>... </a:t>
            </a:r>
            <a:endParaRPr lang="en-US" sz="3200" dirty="0"/>
          </a:p>
        </p:txBody>
      </p:sp>
      <p:sp>
        <p:nvSpPr>
          <p:cNvPr id="5" name="Text Placeholder 4"/>
          <p:cNvSpPr>
            <a:spLocks noGrp="1"/>
          </p:cNvSpPr>
          <p:nvPr>
            <p:ph type="body" sz="quarter" idx="11"/>
          </p:nvPr>
        </p:nvSpPr>
        <p:spPr/>
        <p:txBody>
          <a:bodyPr/>
          <a:lstStyle/>
          <a:p>
            <a:r>
              <a:rPr lang="ar-SA" sz="3600" dirty="0"/>
              <a:t>اطلبا أيها الشهيدان الجديدان : </a:t>
            </a:r>
            <a:r>
              <a:rPr lang="ar-SA" sz="3600" dirty="0" err="1"/>
              <a:t>بسطوروس</a:t>
            </a:r>
            <a:r>
              <a:rPr lang="ar-SA" sz="3600" dirty="0"/>
              <a:t> و</a:t>
            </a:r>
            <a:r>
              <a:rPr lang="ar-EG" sz="3600" dirty="0"/>
              <a:t>أ</a:t>
            </a:r>
            <a:r>
              <a:rPr lang="ar-SA" sz="3600" dirty="0" err="1"/>
              <a:t>رسانيوس</a:t>
            </a:r>
            <a:r>
              <a:rPr lang="ar-SA" sz="3600" dirty="0"/>
              <a:t> : ليغفر...</a:t>
            </a:r>
            <a:endParaRPr lang="en-US" sz="3600" dirty="0"/>
          </a:p>
        </p:txBody>
      </p:sp>
      <p:sp>
        <p:nvSpPr>
          <p:cNvPr id="6" name="Text Placeholder 5"/>
          <p:cNvSpPr>
            <a:spLocks noGrp="1"/>
          </p:cNvSpPr>
          <p:nvPr>
            <p:ph type="body" sz="quarter" idx="12"/>
          </p:nvPr>
        </p:nvSpPr>
        <p:spPr/>
        <p:txBody>
          <a:bodyPr/>
          <a:lstStyle/>
          <a:p>
            <a:pPr lvl="0"/>
            <a:r>
              <a:rPr lang="en-US" dirty="0"/>
              <a:t>T=w </a:t>
            </a:r>
            <a:r>
              <a:rPr lang="pl-PL" dirty="0"/>
              <a:t>@ `w niberi `mmarturoc@ Pictauroc nem Arcenioc@ `</a:t>
            </a:r>
            <a:r>
              <a:rPr lang="en-US" dirty="0"/>
              <a:t>=</a:t>
            </a:r>
            <a:r>
              <a:rPr lang="pl-PL" dirty="0"/>
              <a:t>n</a:t>
            </a:r>
            <a:r>
              <a:rPr lang="en-US" dirty="0"/>
              <a:t>=</a:t>
            </a:r>
            <a:r>
              <a:rPr lang="pl-PL" dirty="0"/>
              <a:t>t</a:t>
            </a:r>
            <a:r>
              <a:rPr lang="en-US" dirty="0"/>
              <a:t>=</a:t>
            </a:r>
            <a:r>
              <a:rPr lang="pl-PL" dirty="0"/>
              <a:t>e</a:t>
            </a:r>
            <a:r>
              <a:rPr lang="en-US" dirty="0"/>
              <a:t>=</a:t>
            </a:r>
            <a:r>
              <a:rPr lang="pl-PL" dirty="0"/>
              <a:t>f</a:t>
            </a:r>
            <a:r>
              <a:rPr lang="en-US" dirty="0"/>
              <a:t>.</a:t>
            </a:r>
          </a:p>
        </p:txBody>
      </p:sp>
    </p:spTree>
    <p:extLst>
      <p:ext uri="{BB962C8B-B14F-4D97-AF65-F5344CB8AC3E}">
        <p14:creationId xmlns:p14="http://schemas.microsoft.com/office/powerpoint/2010/main" val="3748598148"/>
      </p:ext>
    </p:extLst>
  </p:cSld>
  <p:clrMapOvr>
    <a:masterClrMapping/>
  </p:clrMapOvr>
</p:sld>
</file>

<file path=ppt/slides/slide2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470077E-6542-4DCE-B6BB-18A3B95F1104}"/>
              </a:ext>
            </a:extLst>
          </p:cNvPr>
          <p:cNvSpPr>
            <a:spLocks noGrp="1"/>
          </p:cNvSpPr>
          <p:nvPr>
            <p:ph type="title"/>
          </p:nvPr>
        </p:nvSpPr>
        <p:spPr/>
        <p:txBody>
          <a:bodyPr/>
          <a:lstStyle/>
          <a:p>
            <a:endParaRPr lang="en-GB"/>
          </a:p>
        </p:txBody>
      </p:sp>
      <p:sp>
        <p:nvSpPr>
          <p:cNvPr id="4" name="Text Placeholder 3"/>
          <p:cNvSpPr>
            <a:spLocks noGrp="1"/>
          </p:cNvSpPr>
          <p:nvPr>
            <p:ph type="body" sz="quarter" idx="10"/>
          </p:nvPr>
        </p:nvSpPr>
        <p:spPr/>
        <p:txBody>
          <a:bodyPr/>
          <a:lstStyle/>
          <a:p>
            <a:r>
              <a:rPr lang="ar-SA" dirty="0"/>
              <a:t>طوبه... : أو ميخائيل بي هيغومينوس : نيم ميخائيل بي موناخوس :</a:t>
            </a:r>
            <a:r>
              <a:rPr lang="ar-EG" dirty="0"/>
              <a:t> </a:t>
            </a:r>
            <a:r>
              <a:rPr lang="ar-SA" dirty="0" err="1"/>
              <a:t>إنتيف</a:t>
            </a:r>
            <a:r>
              <a:rPr lang="ar-SA" dirty="0"/>
              <a:t>... </a:t>
            </a:r>
            <a:endParaRPr lang="en-US" dirty="0"/>
          </a:p>
        </p:txBody>
      </p:sp>
      <p:sp>
        <p:nvSpPr>
          <p:cNvPr id="5" name="Text Placeholder 4"/>
          <p:cNvSpPr>
            <a:spLocks noGrp="1"/>
          </p:cNvSpPr>
          <p:nvPr>
            <p:ph type="body" sz="quarter" idx="11"/>
          </p:nvPr>
        </p:nvSpPr>
        <p:spPr/>
        <p:txBody>
          <a:bodyPr/>
          <a:lstStyle/>
          <a:p>
            <a:r>
              <a:rPr lang="ar-SA" sz="3600" dirty="0"/>
              <a:t>اطلبا... : يا ميخائيل القمص : وميخائيل الراهب</a:t>
            </a:r>
            <a:r>
              <a:rPr lang="en-US" sz="3600" dirty="0"/>
              <a:t> </a:t>
            </a:r>
            <a:r>
              <a:rPr lang="ar-SA" sz="3600" dirty="0"/>
              <a:t>: ليغفر...</a:t>
            </a:r>
            <a:endParaRPr lang="en-US" sz="3600" dirty="0"/>
          </a:p>
        </p:txBody>
      </p:sp>
      <p:sp>
        <p:nvSpPr>
          <p:cNvPr id="6" name="Text Placeholder 5"/>
          <p:cNvSpPr>
            <a:spLocks noGrp="1"/>
          </p:cNvSpPr>
          <p:nvPr>
            <p:ph type="body" sz="quarter" idx="12"/>
          </p:nvPr>
        </p:nvSpPr>
        <p:spPr/>
        <p:txBody>
          <a:bodyPr/>
          <a:lstStyle/>
          <a:p>
            <a:pPr lvl="0"/>
            <a:r>
              <a:rPr lang="en-US" dirty="0"/>
              <a:t>T=w </a:t>
            </a:r>
            <a:r>
              <a:rPr lang="pl-PL" dirty="0"/>
              <a:t>@ `w Mi</a:t>
            </a:r>
            <a:r>
              <a:rPr lang="en-US" dirty="0"/>
              <a:t>,</a:t>
            </a:r>
            <a:r>
              <a:rPr lang="pl-PL" dirty="0"/>
              <a:t>ayl pihygoumenoc@ nem Mi</a:t>
            </a:r>
            <a:r>
              <a:rPr lang="en-US" dirty="0"/>
              <a:t>,</a:t>
            </a:r>
            <a:r>
              <a:rPr lang="pl-PL" dirty="0"/>
              <a:t>ayl pimon</a:t>
            </a:r>
            <a:r>
              <a:rPr lang="en-US" dirty="0"/>
              <a:t>,</a:t>
            </a:r>
            <a:r>
              <a:rPr lang="pl-PL" dirty="0"/>
              <a:t>oc@ `</a:t>
            </a:r>
            <a:r>
              <a:rPr lang="en-US" dirty="0"/>
              <a:t>=</a:t>
            </a:r>
            <a:r>
              <a:rPr lang="pl-PL" dirty="0"/>
              <a:t>n</a:t>
            </a:r>
            <a:r>
              <a:rPr lang="en-US" dirty="0"/>
              <a:t>=</a:t>
            </a:r>
            <a:r>
              <a:rPr lang="pl-PL" dirty="0"/>
              <a:t>t</a:t>
            </a:r>
            <a:r>
              <a:rPr lang="en-US" dirty="0"/>
              <a:t>=</a:t>
            </a:r>
            <a:r>
              <a:rPr lang="pl-PL" dirty="0"/>
              <a:t>e</a:t>
            </a:r>
            <a:r>
              <a:rPr lang="en-US" dirty="0"/>
              <a:t>=</a:t>
            </a:r>
            <a:r>
              <a:rPr lang="pl-PL" dirty="0"/>
              <a:t>f</a:t>
            </a:r>
            <a:r>
              <a:rPr lang="en-US" dirty="0"/>
              <a:t>.</a:t>
            </a:r>
          </a:p>
        </p:txBody>
      </p:sp>
    </p:spTree>
    <p:extLst>
      <p:ext uri="{BB962C8B-B14F-4D97-AF65-F5344CB8AC3E}">
        <p14:creationId xmlns:p14="http://schemas.microsoft.com/office/powerpoint/2010/main" val="2444269372"/>
      </p:ext>
    </p:extLst>
  </p:cSld>
  <p:clrMapOvr>
    <a:masterClrMapping/>
  </p:clrMapOvr>
</p:sld>
</file>

<file path=ppt/slides/slide2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9179856-70B6-48A6-8A7A-F20FD73897CA}"/>
              </a:ext>
            </a:extLst>
          </p:cNvPr>
          <p:cNvSpPr>
            <a:spLocks noGrp="1"/>
          </p:cNvSpPr>
          <p:nvPr>
            <p:ph type="title"/>
          </p:nvPr>
        </p:nvSpPr>
        <p:spPr/>
        <p:txBody>
          <a:bodyPr/>
          <a:lstStyle/>
          <a:p>
            <a:endParaRPr lang="en-GB"/>
          </a:p>
        </p:txBody>
      </p:sp>
      <p:sp>
        <p:nvSpPr>
          <p:cNvPr id="4" name="Text Placeholder 3"/>
          <p:cNvSpPr>
            <a:spLocks noGrp="1"/>
          </p:cNvSpPr>
          <p:nvPr>
            <p:ph type="body" sz="quarter" idx="10"/>
          </p:nvPr>
        </p:nvSpPr>
        <p:spPr/>
        <p:txBody>
          <a:bodyPr/>
          <a:lstStyle/>
          <a:p>
            <a:r>
              <a:rPr lang="ar-SA" sz="3600" dirty="0"/>
              <a:t>طوبه... : ني خوروس إنتيه ني مارتيروس : إيطاف شيب إمكاه إثفيه بخرستوس :</a:t>
            </a:r>
            <a:r>
              <a:rPr lang="ar-EG" sz="3600" dirty="0"/>
              <a:t> </a:t>
            </a:r>
            <a:r>
              <a:rPr lang="ar-SA" sz="3600" dirty="0" err="1"/>
              <a:t>إنتيف</a:t>
            </a:r>
            <a:r>
              <a:rPr lang="ar-SA" sz="3600" dirty="0"/>
              <a:t>... </a:t>
            </a:r>
            <a:endParaRPr lang="en-US" sz="3600" dirty="0"/>
          </a:p>
        </p:txBody>
      </p:sp>
      <p:sp>
        <p:nvSpPr>
          <p:cNvPr id="5" name="Text Placeholder 4"/>
          <p:cNvSpPr>
            <a:spLocks noGrp="1"/>
          </p:cNvSpPr>
          <p:nvPr>
            <p:ph type="body" sz="quarter" idx="11"/>
          </p:nvPr>
        </p:nvSpPr>
        <p:spPr/>
        <p:txBody>
          <a:bodyPr/>
          <a:lstStyle/>
          <a:p>
            <a:r>
              <a:rPr lang="ar-SA" sz="3600" dirty="0"/>
              <a:t>اطلبوا... : يا صفوف الشهداء : الذين تألموا من أجل المسيح : ليغفر...</a:t>
            </a:r>
            <a:endParaRPr lang="en-US" sz="3600" dirty="0"/>
          </a:p>
        </p:txBody>
      </p:sp>
      <p:sp>
        <p:nvSpPr>
          <p:cNvPr id="6" name="Text Placeholder 5"/>
          <p:cNvSpPr>
            <a:spLocks noGrp="1"/>
          </p:cNvSpPr>
          <p:nvPr>
            <p:ph type="body" sz="quarter" idx="12"/>
          </p:nvPr>
        </p:nvSpPr>
        <p:spPr/>
        <p:txBody>
          <a:bodyPr/>
          <a:lstStyle/>
          <a:p>
            <a:pPr lvl="0"/>
            <a:r>
              <a:rPr lang="en-US" sz="3600" dirty="0"/>
              <a:t>T=w @ </a:t>
            </a:r>
            <a:r>
              <a:rPr lang="en-US" sz="3600" dirty="0" err="1"/>
              <a:t>ni,oroc</a:t>
            </a:r>
            <a:r>
              <a:rPr lang="en-US" sz="3600" dirty="0"/>
              <a:t> `</a:t>
            </a:r>
            <a:r>
              <a:rPr lang="en-US" sz="3600" dirty="0" err="1"/>
              <a:t>nte</a:t>
            </a:r>
            <a:r>
              <a:rPr lang="en-US" sz="3600" dirty="0"/>
              <a:t> </a:t>
            </a:r>
            <a:r>
              <a:rPr lang="en-US" sz="3600" dirty="0" err="1"/>
              <a:t>nimarturoc</a:t>
            </a:r>
            <a:r>
              <a:rPr lang="en-US" sz="3600" dirty="0"/>
              <a:t>@ `</a:t>
            </a:r>
            <a:r>
              <a:rPr lang="en-US" sz="3600" dirty="0" err="1"/>
              <a:t>etausep`mkah</a:t>
            </a:r>
            <a:r>
              <a:rPr lang="en-US" sz="3600" dirty="0"/>
              <a:t> </a:t>
            </a:r>
            <a:r>
              <a:rPr lang="en-US" sz="3600" dirty="0" err="1"/>
              <a:t>e;be</a:t>
            </a:r>
            <a:r>
              <a:rPr lang="en-US" sz="3600" dirty="0"/>
              <a:t> Pi`,</a:t>
            </a:r>
            <a:r>
              <a:rPr lang="en-US" sz="3600" dirty="0" err="1"/>
              <a:t>rictoc</a:t>
            </a:r>
            <a:r>
              <a:rPr lang="en-US" sz="3600" dirty="0"/>
              <a:t>@ `=n=t=e=f.</a:t>
            </a:r>
          </a:p>
        </p:txBody>
      </p:sp>
    </p:spTree>
    <p:extLst>
      <p:ext uri="{BB962C8B-B14F-4D97-AF65-F5344CB8AC3E}">
        <p14:creationId xmlns:p14="http://schemas.microsoft.com/office/powerpoint/2010/main" val="3354974191"/>
      </p:ext>
    </p:extLst>
  </p:cSld>
  <p:clrMapOvr>
    <a:masterClrMapping/>
  </p:clrMapOvr>
</p:sld>
</file>

<file path=ppt/slides/slide2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988B03-899A-4B5D-BF3E-7A2FE99E54B5}"/>
              </a:ext>
            </a:extLst>
          </p:cNvPr>
          <p:cNvSpPr>
            <a:spLocks noGrp="1"/>
          </p:cNvSpPr>
          <p:nvPr>
            <p:ph type="title"/>
          </p:nvPr>
        </p:nvSpPr>
        <p:spPr/>
        <p:txBody>
          <a:bodyPr/>
          <a:lstStyle/>
          <a:p>
            <a:endParaRPr lang="en-GB"/>
          </a:p>
        </p:txBody>
      </p:sp>
      <p:sp>
        <p:nvSpPr>
          <p:cNvPr id="4" name="Text Placeholder 3"/>
          <p:cNvSpPr>
            <a:spLocks noGrp="1"/>
          </p:cNvSpPr>
          <p:nvPr>
            <p:ph type="body" sz="quarter" idx="10"/>
          </p:nvPr>
        </p:nvSpPr>
        <p:spPr/>
        <p:txBody>
          <a:bodyPr/>
          <a:lstStyle/>
          <a:p>
            <a:r>
              <a:rPr lang="ar-SA" sz="3200" dirty="0"/>
              <a:t>طوبه... : ناشويس إن يوتي إم ماي نوو شيري : آفا أنطونيوس نيم آفا بافليه :</a:t>
            </a:r>
            <a:r>
              <a:rPr lang="ar-EG" sz="3200" dirty="0"/>
              <a:t> </a:t>
            </a:r>
            <a:r>
              <a:rPr lang="ar-SA" sz="3200" dirty="0" err="1"/>
              <a:t>إنتيف</a:t>
            </a:r>
            <a:r>
              <a:rPr lang="ar-SA" sz="3200" dirty="0"/>
              <a:t>... </a:t>
            </a:r>
            <a:endParaRPr lang="en-US" sz="3200" dirty="0"/>
          </a:p>
        </p:txBody>
      </p:sp>
      <p:sp>
        <p:nvSpPr>
          <p:cNvPr id="5" name="Text Placeholder 4"/>
          <p:cNvSpPr>
            <a:spLocks noGrp="1"/>
          </p:cNvSpPr>
          <p:nvPr>
            <p:ph type="body" sz="quarter" idx="11"/>
          </p:nvPr>
        </p:nvSpPr>
        <p:spPr/>
        <p:txBody>
          <a:bodyPr/>
          <a:lstStyle/>
          <a:p>
            <a:r>
              <a:rPr lang="ar-SA" sz="3200" dirty="0"/>
              <a:t>اطلبا... : يا سيدي الأبوين</a:t>
            </a:r>
            <a:r>
              <a:rPr lang="en-US" sz="3200" dirty="0"/>
              <a:t> </a:t>
            </a:r>
            <a:r>
              <a:rPr lang="ar-SA" sz="3200" dirty="0"/>
              <a:t>محبي أولادهما : أنبا أنطونيوس وأنبا بولا</a:t>
            </a:r>
            <a:r>
              <a:rPr lang="en-US" sz="3200" dirty="0"/>
              <a:t> </a:t>
            </a:r>
            <a:r>
              <a:rPr lang="ar-SA" sz="3200" dirty="0"/>
              <a:t>: ليغفر...</a:t>
            </a:r>
            <a:endParaRPr lang="en-US" sz="3200" dirty="0"/>
          </a:p>
        </p:txBody>
      </p:sp>
      <p:sp>
        <p:nvSpPr>
          <p:cNvPr id="6" name="Text Placeholder 5"/>
          <p:cNvSpPr>
            <a:spLocks noGrp="1"/>
          </p:cNvSpPr>
          <p:nvPr>
            <p:ph type="body" sz="quarter" idx="12"/>
          </p:nvPr>
        </p:nvSpPr>
        <p:spPr/>
        <p:txBody>
          <a:bodyPr anchor="ctr"/>
          <a:lstStyle/>
          <a:p>
            <a:pPr lvl="0"/>
            <a:r>
              <a:rPr lang="en-US" sz="3600" dirty="0"/>
              <a:t>T=w @ </a:t>
            </a:r>
            <a:r>
              <a:rPr lang="en-US" sz="3600" dirty="0" err="1"/>
              <a:t>na</a:t>
            </a:r>
            <a:r>
              <a:rPr lang="en-US" sz="3600" dirty="0"/>
              <a:t>[</a:t>
            </a:r>
            <a:r>
              <a:rPr lang="en-US" sz="3600" dirty="0" err="1"/>
              <a:t>oic</a:t>
            </a:r>
            <a:r>
              <a:rPr lang="en-US" sz="3600" dirty="0"/>
              <a:t> `</a:t>
            </a:r>
            <a:r>
              <a:rPr lang="en-US" sz="3600" dirty="0" err="1"/>
              <a:t>nio</a:t>
            </a:r>
            <a:r>
              <a:rPr lang="en-US" sz="3600" dirty="0"/>
              <a:t>] `</a:t>
            </a:r>
            <a:r>
              <a:rPr lang="en-US" sz="3600" dirty="0" err="1"/>
              <a:t>mmainousyri</a:t>
            </a:r>
            <a:r>
              <a:rPr lang="en-US" sz="3600" dirty="0"/>
              <a:t>@ abba </a:t>
            </a:r>
            <a:r>
              <a:rPr lang="en-US" sz="3600" dirty="0" err="1"/>
              <a:t>Antwnioc</a:t>
            </a:r>
            <a:r>
              <a:rPr lang="en-US" sz="3600" dirty="0"/>
              <a:t> </a:t>
            </a:r>
            <a:r>
              <a:rPr lang="en-US" sz="3600" dirty="0" err="1"/>
              <a:t>nem</a:t>
            </a:r>
            <a:r>
              <a:rPr lang="en-US" sz="3600" dirty="0"/>
              <a:t> abba </a:t>
            </a:r>
            <a:r>
              <a:rPr lang="en-US" sz="3600" dirty="0" err="1"/>
              <a:t>Paule</a:t>
            </a:r>
            <a:r>
              <a:rPr lang="en-US" sz="3600" dirty="0"/>
              <a:t>@ =`n=t=e=f.</a:t>
            </a:r>
          </a:p>
        </p:txBody>
      </p:sp>
    </p:spTree>
    <p:extLst>
      <p:ext uri="{BB962C8B-B14F-4D97-AF65-F5344CB8AC3E}">
        <p14:creationId xmlns:p14="http://schemas.microsoft.com/office/powerpoint/2010/main" val="2009902351"/>
      </p:ext>
    </p:extLst>
  </p:cSld>
  <p:clrMapOvr>
    <a:masterClrMapping/>
  </p:clrMapOvr>
</p:sld>
</file>

<file path=ppt/slides/slide2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B021DFE-DB93-4195-A5F2-5B324DFFC894}"/>
              </a:ext>
            </a:extLst>
          </p:cNvPr>
          <p:cNvSpPr>
            <a:spLocks noGrp="1"/>
          </p:cNvSpPr>
          <p:nvPr>
            <p:ph type="title"/>
          </p:nvPr>
        </p:nvSpPr>
        <p:spPr/>
        <p:txBody>
          <a:bodyPr/>
          <a:lstStyle/>
          <a:p>
            <a:endParaRPr lang="en-GB"/>
          </a:p>
        </p:txBody>
      </p:sp>
      <p:sp>
        <p:nvSpPr>
          <p:cNvPr id="4" name="Text Placeholder 3"/>
          <p:cNvSpPr>
            <a:spLocks noGrp="1"/>
          </p:cNvSpPr>
          <p:nvPr>
            <p:ph type="body" sz="quarter" idx="10"/>
          </p:nvPr>
        </p:nvSpPr>
        <p:spPr/>
        <p:txBody>
          <a:bodyPr/>
          <a:lstStyle/>
          <a:p>
            <a:r>
              <a:rPr lang="ar-SA" sz="3600" dirty="0"/>
              <a:t>طوبه... : بى شومت إثؤواب آفا مكاري : نيم نوو شيرى إن إسطاف روفوروس :</a:t>
            </a:r>
            <a:r>
              <a:rPr lang="ar-EG" sz="3600" dirty="0"/>
              <a:t> </a:t>
            </a:r>
            <a:r>
              <a:rPr lang="ar-SA" sz="3600" dirty="0" err="1"/>
              <a:t>إنتيف</a:t>
            </a:r>
            <a:r>
              <a:rPr lang="ar-SA" sz="3600" dirty="0"/>
              <a:t>...</a:t>
            </a:r>
            <a:endParaRPr lang="en-US" sz="3600" dirty="0"/>
          </a:p>
        </p:txBody>
      </p:sp>
      <p:sp>
        <p:nvSpPr>
          <p:cNvPr id="5" name="Text Placeholder 4"/>
          <p:cNvSpPr>
            <a:spLocks noGrp="1"/>
          </p:cNvSpPr>
          <p:nvPr>
            <p:ph type="body" sz="quarter" idx="11"/>
          </p:nvPr>
        </p:nvSpPr>
        <p:spPr/>
        <p:txBody>
          <a:bodyPr/>
          <a:lstStyle/>
          <a:p>
            <a:r>
              <a:rPr lang="ar-SA" sz="3200" dirty="0" err="1"/>
              <a:t>اط</a:t>
            </a:r>
            <a:r>
              <a:rPr lang="ar-EG" sz="3200" dirty="0"/>
              <a:t>ل</a:t>
            </a:r>
            <a:r>
              <a:rPr lang="ar-SA" sz="3200" dirty="0"/>
              <a:t>بوا... : أيها الثلاثة </a:t>
            </a:r>
            <a:r>
              <a:rPr lang="ar-SA" sz="3200" dirty="0" err="1"/>
              <a:t>مقارات</a:t>
            </a:r>
            <a:r>
              <a:rPr lang="en-US" sz="3200" dirty="0"/>
              <a:t> </a:t>
            </a:r>
            <a:r>
              <a:rPr lang="ar-SA" sz="3200" dirty="0"/>
              <a:t>القديسين : وأولادهم لبَّاس الصليب : ليغفر...</a:t>
            </a:r>
            <a:endParaRPr lang="en-US" sz="3200" dirty="0"/>
          </a:p>
        </p:txBody>
      </p:sp>
      <p:sp>
        <p:nvSpPr>
          <p:cNvPr id="6" name="Text Placeholder 5"/>
          <p:cNvSpPr>
            <a:spLocks noGrp="1"/>
          </p:cNvSpPr>
          <p:nvPr>
            <p:ph type="body" sz="quarter" idx="12"/>
          </p:nvPr>
        </p:nvSpPr>
        <p:spPr/>
        <p:txBody>
          <a:bodyPr/>
          <a:lstStyle/>
          <a:p>
            <a:pPr lvl="0">
              <a:spcBef>
                <a:spcPts val="0"/>
              </a:spcBef>
            </a:pPr>
            <a:r>
              <a:rPr lang="en-US" sz="3600" dirty="0"/>
              <a:t>T=w @ </a:t>
            </a:r>
            <a:r>
              <a:rPr lang="en-US" sz="3600" dirty="0" err="1"/>
              <a:t>pisomt</a:t>
            </a:r>
            <a:r>
              <a:rPr lang="en-US" sz="3600" dirty="0"/>
              <a:t> </a:t>
            </a:r>
            <a:r>
              <a:rPr lang="en-US" sz="3600" dirty="0" err="1"/>
              <a:t>e;ouab</a:t>
            </a:r>
            <a:r>
              <a:rPr lang="en-US" sz="3600" dirty="0"/>
              <a:t> abba </a:t>
            </a:r>
            <a:r>
              <a:rPr lang="en-US" sz="3600" dirty="0" err="1"/>
              <a:t>Makari</a:t>
            </a:r>
            <a:r>
              <a:rPr lang="en-US" sz="3600" dirty="0"/>
              <a:t>@ </a:t>
            </a:r>
            <a:r>
              <a:rPr lang="en-US" sz="3600" dirty="0" err="1"/>
              <a:t>nem</a:t>
            </a:r>
            <a:r>
              <a:rPr lang="en-US" sz="3600" dirty="0"/>
              <a:t> </a:t>
            </a:r>
            <a:r>
              <a:rPr lang="en-US" sz="3600" dirty="0" err="1"/>
              <a:t>nousyri</a:t>
            </a:r>
            <a:endParaRPr lang="en-US" sz="3600" dirty="0"/>
          </a:p>
          <a:p>
            <a:pPr lvl="0">
              <a:spcBef>
                <a:spcPts val="0"/>
              </a:spcBef>
            </a:pPr>
            <a:r>
              <a:rPr lang="en-US" sz="3600" dirty="0"/>
              <a:t> `</a:t>
            </a:r>
            <a:r>
              <a:rPr lang="en-US" sz="3600" dirty="0" err="1"/>
              <a:t>n`ctaurovoroc</a:t>
            </a:r>
            <a:r>
              <a:rPr lang="en-US" sz="3600" dirty="0"/>
              <a:t>@ `=n=t=e=f.</a:t>
            </a:r>
          </a:p>
        </p:txBody>
      </p:sp>
    </p:spTree>
    <p:extLst>
      <p:ext uri="{BB962C8B-B14F-4D97-AF65-F5344CB8AC3E}">
        <p14:creationId xmlns:p14="http://schemas.microsoft.com/office/powerpoint/2010/main" val="2176040378"/>
      </p:ext>
    </p:extLst>
  </p:cSld>
  <p:clrMapOvr>
    <a:masterClrMapping/>
  </p:clrMapOvr>
</p:sld>
</file>

<file path=ppt/slides/slide2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974BAC0-0A1D-49DF-BC61-2B04A0863990}"/>
              </a:ext>
            </a:extLst>
          </p:cNvPr>
          <p:cNvSpPr>
            <a:spLocks noGrp="1"/>
          </p:cNvSpPr>
          <p:nvPr>
            <p:ph type="title"/>
          </p:nvPr>
        </p:nvSpPr>
        <p:spPr/>
        <p:txBody>
          <a:bodyPr/>
          <a:lstStyle/>
          <a:p>
            <a:endParaRPr lang="en-GB"/>
          </a:p>
        </p:txBody>
      </p:sp>
      <p:sp>
        <p:nvSpPr>
          <p:cNvPr id="4" name="Text Placeholder 3"/>
          <p:cNvSpPr>
            <a:spLocks noGrp="1"/>
          </p:cNvSpPr>
          <p:nvPr>
            <p:ph type="body" sz="quarter" idx="10"/>
          </p:nvPr>
        </p:nvSpPr>
        <p:spPr/>
        <p:txBody>
          <a:bodyPr/>
          <a:lstStyle/>
          <a:p>
            <a:r>
              <a:rPr lang="ar-SA" sz="3600" dirty="0"/>
              <a:t>طوبه... : ناشويس إن يوتي إن هيغومينوس : آفا يوأنس نيم آفا دانييل :</a:t>
            </a:r>
            <a:r>
              <a:rPr lang="ar-EG" sz="3600" dirty="0"/>
              <a:t> </a:t>
            </a:r>
            <a:r>
              <a:rPr lang="ar-SA" sz="3600" dirty="0" err="1"/>
              <a:t>إنتيف</a:t>
            </a:r>
            <a:r>
              <a:rPr lang="ar-SA" sz="3600" dirty="0"/>
              <a:t>... </a:t>
            </a:r>
            <a:endParaRPr lang="en-US" sz="3600" dirty="0"/>
          </a:p>
        </p:txBody>
      </p:sp>
      <p:sp>
        <p:nvSpPr>
          <p:cNvPr id="5" name="Text Placeholder 4"/>
          <p:cNvSpPr>
            <a:spLocks noGrp="1"/>
          </p:cNvSpPr>
          <p:nvPr>
            <p:ph type="body" sz="quarter" idx="11"/>
          </p:nvPr>
        </p:nvSpPr>
        <p:spPr/>
        <p:txBody>
          <a:bodyPr/>
          <a:lstStyle/>
          <a:p>
            <a:r>
              <a:rPr lang="ar-SA" sz="3600" dirty="0"/>
              <a:t>اطلبا... : يا سيدي الأبوين القمصين</a:t>
            </a:r>
            <a:r>
              <a:rPr lang="ar-EG" sz="3600" dirty="0"/>
              <a:t> </a:t>
            </a:r>
            <a:r>
              <a:rPr lang="ar-SA" sz="3600" dirty="0"/>
              <a:t>: أنبا يوحنا وأنبا دانيال : ليغفر...</a:t>
            </a:r>
            <a:endParaRPr lang="en-US" sz="3600" dirty="0"/>
          </a:p>
        </p:txBody>
      </p:sp>
      <p:sp>
        <p:nvSpPr>
          <p:cNvPr id="6" name="Text Placeholder 5"/>
          <p:cNvSpPr>
            <a:spLocks noGrp="1"/>
          </p:cNvSpPr>
          <p:nvPr>
            <p:ph type="body" sz="quarter" idx="12"/>
          </p:nvPr>
        </p:nvSpPr>
        <p:spPr/>
        <p:txBody>
          <a:bodyPr/>
          <a:lstStyle/>
          <a:p>
            <a:pPr lvl="0"/>
            <a:r>
              <a:rPr lang="en-US" sz="3600" dirty="0"/>
              <a:t>T=w @ </a:t>
            </a:r>
            <a:r>
              <a:rPr lang="en-US" sz="3600" dirty="0" err="1"/>
              <a:t>na</a:t>
            </a:r>
            <a:r>
              <a:rPr lang="en-US" sz="3600" dirty="0"/>
              <a:t>[</a:t>
            </a:r>
            <a:r>
              <a:rPr lang="en-US" sz="3600" dirty="0" err="1"/>
              <a:t>oic</a:t>
            </a:r>
            <a:r>
              <a:rPr lang="en-US" sz="3600" dirty="0"/>
              <a:t> `</a:t>
            </a:r>
            <a:r>
              <a:rPr lang="en-US" sz="3600" dirty="0" err="1"/>
              <a:t>nio</a:t>
            </a:r>
            <a:r>
              <a:rPr lang="en-US" sz="3600" dirty="0"/>
              <a:t>] `</a:t>
            </a:r>
            <a:r>
              <a:rPr lang="en-US" sz="3600" dirty="0" err="1"/>
              <a:t>nhygoumenoc</a:t>
            </a:r>
            <a:r>
              <a:rPr lang="en-US" sz="3600" dirty="0"/>
              <a:t>@ abba </a:t>
            </a:r>
            <a:r>
              <a:rPr lang="en-US" sz="3600" dirty="0" err="1"/>
              <a:t>Iwannyc</a:t>
            </a:r>
            <a:r>
              <a:rPr lang="en-US" sz="3600" dirty="0"/>
              <a:t> </a:t>
            </a:r>
            <a:r>
              <a:rPr lang="en-US" sz="3600" dirty="0" err="1"/>
              <a:t>nem</a:t>
            </a:r>
            <a:r>
              <a:rPr lang="en-US" sz="3600" dirty="0"/>
              <a:t> abba </a:t>
            </a:r>
            <a:r>
              <a:rPr lang="en-US" sz="3600" dirty="0" err="1"/>
              <a:t>Daniyl</a:t>
            </a:r>
            <a:r>
              <a:rPr lang="en-US" sz="3600" dirty="0"/>
              <a:t>@ `=n=t=e=f.</a:t>
            </a:r>
          </a:p>
        </p:txBody>
      </p:sp>
    </p:spTree>
    <p:extLst>
      <p:ext uri="{BB962C8B-B14F-4D97-AF65-F5344CB8AC3E}">
        <p14:creationId xmlns:p14="http://schemas.microsoft.com/office/powerpoint/2010/main" val="40625191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B00AACD-205B-41CD-8AE4-5B821FEB6391}"/>
              </a:ext>
            </a:extLst>
          </p:cNvPr>
          <p:cNvSpPr>
            <a:spLocks noGrp="1"/>
          </p:cNvSpPr>
          <p:nvPr>
            <p:ph type="title"/>
          </p:nvPr>
        </p:nvSpPr>
        <p:spPr/>
        <p:txBody>
          <a:bodyPr/>
          <a:lstStyle/>
          <a:p>
            <a:endParaRPr lang="en-GB"/>
          </a:p>
        </p:txBody>
      </p:sp>
      <p:sp>
        <p:nvSpPr>
          <p:cNvPr id="2" name="Text Placeholder 1"/>
          <p:cNvSpPr>
            <a:spLocks noGrp="1"/>
          </p:cNvSpPr>
          <p:nvPr>
            <p:ph type="body" sz="quarter" idx="10"/>
          </p:nvPr>
        </p:nvSpPr>
        <p:spPr>
          <a:xfrm>
            <a:off x="0" y="5661635"/>
            <a:ext cx="9144000" cy="1189740"/>
          </a:xfrm>
        </p:spPr>
        <p:txBody>
          <a:bodyPr anchor="ctr"/>
          <a:lstStyle/>
          <a:p>
            <a:r>
              <a:rPr lang="ar-EG" dirty="0"/>
              <a:t>هوبوس انتيف ار اهموت نان ام ابسوتي انتى نين ابسيشي</a:t>
            </a:r>
          </a:p>
        </p:txBody>
      </p:sp>
      <p:sp>
        <p:nvSpPr>
          <p:cNvPr id="3" name="Text Placeholder 2"/>
          <p:cNvSpPr>
            <a:spLocks noGrp="1"/>
          </p:cNvSpPr>
          <p:nvPr>
            <p:ph type="body" sz="quarter" idx="11"/>
          </p:nvPr>
        </p:nvSpPr>
        <p:spPr/>
        <p:txBody>
          <a:bodyPr anchor="ctr"/>
          <a:lstStyle/>
          <a:p>
            <a:r>
              <a:rPr lang="ar-EG" sz="5400" dirty="0"/>
              <a:t>لكي ينعم لنا بخلاص نفوسنا</a:t>
            </a:r>
          </a:p>
        </p:txBody>
      </p:sp>
      <p:sp>
        <p:nvSpPr>
          <p:cNvPr id="4" name="Text Placeholder 3"/>
          <p:cNvSpPr>
            <a:spLocks noGrp="1"/>
          </p:cNvSpPr>
          <p:nvPr>
            <p:ph type="body" sz="quarter" idx="12"/>
          </p:nvPr>
        </p:nvSpPr>
        <p:spPr>
          <a:xfrm>
            <a:off x="0" y="4664765"/>
            <a:ext cx="9144000" cy="967409"/>
          </a:xfrm>
        </p:spPr>
        <p:txBody>
          <a:bodyPr anchor="ctr"/>
          <a:lstStyle/>
          <a:p>
            <a:r>
              <a:rPr lang="en-US" sz="3800" dirty="0"/>
              <a:t> </a:t>
            </a:r>
            <a:r>
              <a:rPr lang="en-US" sz="3800" dirty="0" err="1"/>
              <a:t>Hopwc</a:t>
            </a:r>
            <a:r>
              <a:rPr lang="en-US" sz="3800" dirty="0"/>
              <a:t> `</a:t>
            </a:r>
            <a:r>
              <a:rPr lang="en-US" sz="3800" dirty="0" err="1"/>
              <a:t>ntefer`hmot</a:t>
            </a:r>
            <a:r>
              <a:rPr lang="en-US" sz="3800" dirty="0"/>
              <a:t> nan `</a:t>
            </a:r>
            <a:r>
              <a:rPr lang="en-US" sz="3800" dirty="0" err="1"/>
              <a:t>m`pcw</a:t>
            </a:r>
            <a:r>
              <a:rPr lang="en-US" sz="3800" dirty="0"/>
              <a:t>] `</a:t>
            </a:r>
            <a:r>
              <a:rPr lang="en-US" sz="3800" dirty="0" err="1"/>
              <a:t>nte</a:t>
            </a:r>
            <a:r>
              <a:rPr lang="en-US" sz="3800" dirty="0"/>
              <a:t> </a:t>
            </a:r>
            <a:r>
              <a:rPr lang="en-US" sz="3800" dirty="0" err="1"/>
              <a:t>nen'u,y</a:t>
            </a:r>
            <a:r>
              <a:rPr lang="en-US" sz="3800" dirty="0"/>
              <a:t>.</a:t>
            </a:r>
          </a:p>
        </p:txBody>
      </p:sp>
    </p:spTree>
    <p:extLst>
      <p:ext uri="{BB962C8B-B14F-4D97-AF65-F5344CB8AC3E}">
        <p14:creationId xmlns:p14="http://schemas.microsoft.com/office/powerpoint/2010/main" val="169056074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77CCB0-EA64-4BA8-9F6E-6F99B37B0CCC}"/>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137535CD-0149-4DAD-A20B-6A2F58429E35}"/>
              </a:ext>
            </a:extLst>
          </p:cNvPr>
          <p:cNvSpPr>
            <a:spLocks noGrp="1"/>
          </p:cNvSpPr>
          <p:nvPr>
            <p:ph type="body" sz="quarter" idx="10"/>
          </p:nvPr>
        </p:nvSpPr>
        <p:spPr>
          <a:xfrm>
            <a:off x="0" y="5883965"/>
            <a:ext cx="9144000" cy="967409"/>
          </a:xfrm>
        </p:spPr>
        <p:txBody>
          <a:bodyPr anchor="ctr"/>
          <a:lstStyle/>
          <a:p>
            <a:r>
              <a:rPr kumimoji="0" lang="ar-EG" sz="4800" b="1" i="0" u="none" strike="noStrike" kern="1200" cap="none" normalizeH="0" baseline="0" dirty="0">
                <a:ln>
                  <a:noFill/>
                </a:ln>
                <a:solidFill>
                  <a:schemeClr val="bg1"/>
                </a:solidFill>
                <a:effectLst/>
                <a:latin typeface="Times New Roman" pitchFamily="18" charset="0"/>
                <a:ea typeface="+mn-ea"/>
                <a:cs typeface="Times New Roman" pitchFamily="18" charset="0"/>
              </a:rPr>
              <a:t>نيم نى إف شيرى خين نى لاؤس تيرو:</a:t>
            </a:r>
            <a:endParaRPr kumimoji="0" lang="ar-SA" sz="4800" b="1" i="0" u="none" strike="noStrike" kern="1200" cap="none" normalizeH="0" baseline="0" dirty="0">
              <a:ln>
                <a:noFill/>
              </a:ln>
              <a:solidFill>
                <a:schemeClr val="bg1"/>
              </a:solidFill>
              <a:effectLst/>
              <a:latin typeface="Times New Roman" pitchFamily="18" charset="0"/>
              <a:ea typeface="+mn-ea"/>
              <a:cs typeface="Times New Roman" pitchFamily="18" charset="0"/>
            </a:endParaRPr>
          </a:p>
        </p:txBody>
      </p:sp>
      <p:sp>
        <p:nvSpPr>
          <p:cNvPr id="4" name="Text Placeholder 3">
            <a:extLst>
              <a:ext uri="{FF2B5EF4-FFF2-40B4-BE49-F238E27FC236}">
                <a16:creationId xmlns:a16="http://schemas.microsoft.com/office/drawing/2014/main" id="{22355208-B3BA-4A5E-BE38-6155EFE3326B}"/>
              </a:ext>
            </a:extLst>
          </p:cNvPr>
          <p:cNvSpPr>
            <a:spLocks noGrp="1"/>
          </p:cNvSpPr>
          <p:nvPr>
            <p:ph type="body" sz="quarter" idx="11"/>
          </p:nvPr>
        </p:nvSpPr>
        <p:spPr>
          <a:xfrm>
            <a:off x="0" y="3710609"/>
            <a:ext cx="9144000" cy="780709"/>
          </a:xfrm>
        </p:spPr>
        <p:txBody>
          <a:bodyPr anchor="ctr"/>
          <a:lstStyle/>
          <a:p>
            <a:r>
              <a:rPr kumimoji="0" lang="ar-SA" sz="4800" b="1" i="0" u="none" strike="noStrike" cap="none" normalizeH="0" baseline="0" dirty="0">
                <a:ln>
                  <a:noFill/>
                </a:ln>
                <a:solidFill>
                  <a:schemeClr val="bg1"/>
                </a:solidFill>
                <a:effectLst/>
                <a:latin typeface="Times New Roman" pitchFamily="18" charset="0"/>
                <a:cs typeface="Times New Roman" pitchFamily="18" charset="0"/>
              </a:rPr>
              <a:t>و</a:t>
            </a:r>
            <a:r>
              <a:rPr kumimoji="0" lang="ar-EG" sz="4800" b="1" i="0" u="none" strike="noStrike" cap="none" normalizeH="0" baseline="0" dirty="0">
                <a:ln>
                  <a:noFill/>
                </a:ln>
                <a:solidFill>
                  <a:schemeClr val="bg1"/>
                </a:solidFill>
                <a:effectLst/>
                <a:latin typeface="Times New Roman" pitchFamily="18" charset="0"/>
                <a:cs typeface="Times New Roman" pitchFamily="18" charset="0"/>
              </a:rPr>
              <a:t> </a:t>
            </a:r>
            <a:r>
              <a:rPr kumimoji="0" lang="ar-SA" sz="4800" b="1" i="0" u="none" strike="noStrike" cap="none" normalizeH="0" baseline="0" dirty="0">
                <a:ln>
                  <a:noFill/>
                </a:ln>
                <a:solidFill>
                  <a:schemeClr val="bg1"/>
                </a:solidFill>
                <a:effectLst/>
                <a:latin typeface="Times New Roman" pitchFamily="18" charset="0"/>
                <a:cs typeface="Times New Roman" pitchFamily="18" charset="0"/>
              </a:rPr>
              <a:t>فى جميع الشعوب</a:t>
            </a:r>
            <a:r>
              <a:rPr kumimoji="0" lang="ar-EG" sz="4800" b="1" i="0" u="none" strike="noStrike" cap="none" normalizeH="0" baseline="0" dirty="0">
                <a:ln>
                  <a:noFill/>
                </a:ln>
                <a:solidFill>
                  <a:schemeClr val="bg1"/>
                </a:solidFill>
                <a:effectLst/>
                <a:latin typeface="Times New Roman" pitchFamily="18" charset="0"/>
                <a:cs typeface="Times New Roman" pitchFamily="18" charset="0"/>
              </a:rPr>
              <a:t> بعجائبهِ، </a:t>
            </a:r>
            <a:endParaRPr kumimoji="0" lang="ar-SA" sz="4800" b="1" i="0" u="none" strike="noStrike" cap="none" normalizeH="0" baseline="0" dirty="0">
              <a:ln>
                <a:noFill/>
              </a:ln>
              <a:solidFill>
                <a:schemeClr val="bg1"/>
              </a:solidFill>
              <a:effectLst/>
              <a:latin typeface="Times New Roman" pitchFamily="18" charset="0"/>
              <a:cs typeface="Times New Roman" pitchFamily="18" charset="0"/>
            </a:endParaRPr>
          </a:p>
        </p:txBody>
      </p:sp>
      <p:sp>
        <p:nvSpPr>
          <p:cNvPr id="5" name="Text Placeholder 4">
            <a:extLst>
              <a:ext uri="{FF2B5EF4-FFF2-40B4-BE49-F238E27FC236}">
                <a16:creationId xmlns:a16="http://schemas.microsoft.com/office/drawing/2014/main" id="{14AE2C98-5CB7-46F1-8912-DB1BD7F3E6B5}"/>
              </a:ext>
            </a:extLst>
          </p:cNvPr>
          <p:cNvSpPr>
            <a:spLocks noGrp="1"/>
          </p:cNvSpPr>
          <p:nvPr>
            <p:ph type="body" sz="quarter" idx="12"/>
          </p:nvPr>
        </p:nvSpPr>
        <p:spPr>
          <a:xfrm>
            <a:off x="-1" y="4491319"/>
            <a:ext cx="9144001" cy="1143000"/>
          </a:xfrm>
        </p:spPr>
        <p:txBody>
          <a:bodyPr anchor="ctr"/>
          <a:lstStyle/>
          <a:p>
            <a:r>
              <a:rPr lang="en-GB" sz="5400" dirty="0" err="1"/>
              <a:t>nem</a:t>
            </a:r>
            <a:r>
              <a:rPr lang="en-GB" sz="5400" dirty="0"/>
              <a:t> </a:t>
            </a:r>
            <a:r>
              <a:rPr lang="en-GB" sz="5400" dirty="0" err="1"/>
              <a:t>nef`svyri</a:t>
            </a:r>
            <a:r>
              <a:rPr lang="en-GB" sz="5400" dirty="0"/>
              <a:t> </a:t>
            </a:r>
            <a:r>
              <a:rPr lang="en-GB" sz="5400" dirty="0" err="1"/>
              <a:t>qen</a:t>
            </a:r>
            <a:r>
              <a:rPr lang="en-GB" sz="5400" dirty="0"/>
              <a:t> </a:t>
            </a:r>
            <a:r>
              <a:rPr lang="en-GB" sz="5400" dirty="0" err="1"/>
              <a:t>nilaoc</a:t>
            </a:r>
            <a:r>
              <a:rPr lang="en-GB" sz="5400" dirty="0"/>
              <a:t> </a:t>
            </a:r>
            <a:r>
              <a:rPr lang="en-GB" sz="5400" dirty="0" err="1"/>
              <a:t>tyrou</a:t>
            </a:r>
            <a:r>
              <a:rPr lang="en-GB" sz="5400" dirty="0"/>
              <a:t>@</a:t>
            </a:r>
          </a:p>
        </p:txBody>
      </p:sp>
    </p:spTree>
    <p:extLst>
      <p:ext uri="{BB962C8B-B14F-4D97-AF65-F5344CB8AC3E}">
        <p14:creationId xmlns:p14="http://schemas.microsoft.com/office/powerpoint/2010/main" val="2639811174"/>
      </p:ext>
    </p:extLst>
  </p:cSld>
  <p:clrMapOvr>
    <a:masterClrMapping/>
  </p:clrMapOvr>
</p:sld>
</file>

<file path=ppt/slides/slide3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C259B56-1B72-49A5-A1FA-767A507F65DC}"/>
              </a:ext>
            </a:extLst>
          </p:cNvPr>
          <p:cNvSpPr>
            <a:spLocks noGrp="1"/>
          </p:cNvSpPr>
          <p:nvPr>
            <p:ph type="title"/>
          </p:nvPr>
        </p:nvSpPr>
        <p:spPr/>
        <p:txBody>
          <a:bodyPr/>
          <a:lstStyle/>
          <a:p>
            <a:endParaRPr lang="en-GB"/>
          </a:p>
        </p:txBody>
      </p:sp>
      <p:sp>
        <p:nvSpPr>
          <p:cNvPr id="4" name="Text Placeholder 3"/>
          <p:cNvSpPr>
            <a:spLocks noGrp="1"/>
          </p:cNvSpPr>
          <p:nvPr>
            <p:ph type="body" sz="quarter" idx="10"/>
          </p:nvPr>
        </p:nvSpPr>
        <p:spPr/>
        <p:txBody>
          <a:bodyPr/>
          <a:lstStyle/>
          <a:p>
            <a:r>
              <a:rPr lang="ar-SA" sz="3600" dirty="0"/>
              <a:t>طوبه... : ناشويس إن يوتي إمماي نوو شيري : آفا بيشوي نيم آفا بافليه :</a:t>
            </a:r>
            <a:r>
              <a:rPr lang="ar-EG" sz="3600" dirty="0"/>
              <a:t> </a:t>
            </a:r>
            <a:r>
              <a:rPr lang="ar-SA" sz="3600" dirty="0" err="1"/>
              <a:t>إنتيف</a:t>
            </a:r>
            <a:r>
              <a:rPr lang="ar-SA" sz="3600" dirty="0"/>
              <a:t>... </a:t>
            </a:r>
            <a:endParaRPr lang="en-US" sz="3600" dirty="0"/>
          </a:p>
        </p:txBody>
      </p:sp>
      <p:sp>
        <p:nvSpPr>
          <p:cNvPr id="5" name="Text Placeholder 4"/>
          <p:cNvSpPr>
            <a:spLocks noGrp="1"/>
          </p:cNvSpPr>
          <p:nvPr>
            <p:ph type="body" sz="quarter" idx="11"/>
          </p:nvPr>
        </p:nvSpPr>
        <p:spPr/>
        <p:txBody>
          <a:bodyPr/>
          <a:lstStyle/>
          <a:p>
            <a:r>
              <a:rPr lang="ar-SA" sz="3600" dirty="0"/>
              <a:t>اطلبا... : يا سيدي الأبوين</a:t>
            </a:r>
            <a:r>
              <a:rPr lang="ar-EG" sz="3600" dirty="0"/>
              <a:t> </a:t>
            </a:r>
            <a:r>
              <a:rPr lang="ar-SA" sz="3600" dirty="0"/>
              <a:t>محبي أولادهما : أنبا </a:t>
            </a:r>
            <a:r>
              <a:rPr lang="ar-SA" sz="3600" dirty="0" err="1"/>
              <a:t>بيشوي</a:t>
            </a:r>
            <a:r>
              <a:rPr lang="ar-SA" sz="3600" dirty="0"/>
              <a:t> وأنبا بولا</a:t>
            </a:r>
            <a:r>
              <a:rPr lang="ar-EG" sz="3600" dirty="0"/>
              <a:t> </a:t>
            </a:r>
            <a:r>
              <a:rPr lang="ar-SA" sz="3600" dirty="0"/>
              <a:t>: ليغفر...</a:t>
            </a:r>
            <a:endParaRPr lang="en-US" sz="3600" dirty="0"/>
          </a:p>
        </p:txBody>
      </p:sp>
      <p:sp>
        <p:nvSpPr>
          <p:cNvPr id="6" name="Text Placeholder 5"/>
          <p:cNvSpPr>
            <a:spLocks noGrp="1"/>
          </p:cNvSpPr>
          <p:nvPr>
            <p:ph type="body" sz="quarter" idx="12"/>
          </p:nvPr>
        </p:nvSpPr>
        <p:spPr/>
        <p:txBody>
          <a:bodyPr/>
          <a:lstStyle/>
          <a:p>
            <a:pPr lvl="0"/>
            <a:r>
              <a:rPr lang="en-US" dirty="0"/>
              <a:t>T=w </a:t>
            </a:r>
            <a:r>
              <a:rPr lang="pl-PL" dirty="0"/>
              <a:t>@ na[oic `nio] `mmainousyri@ abba Piswi nem abba Paule@ </a:t>
            </a:r>
            <a:r>
              <a:rPr lang="en-US" dirty="0"/>
              <a:t>=</a:t>
            </a:r>
            <a:r>
              <a:rPr lang="pl-PL" dirty="0"/>
              <a:t>`n</a:t>
            </a:r>
            <a:r>
              <a:rPr lang="en-US" dirty="0"/>
              <a:t>=</a:t>
            </a:r>
            <a:r>
              <a:rPr lang="pl-PL" dirty="0"/>
              <a:t>t</a:t>
            </a:r>
            <a:r>
              <a:rPr lang="en-US" dirty="0"/>
              <a:t>=</a:t>
            </a:r>
            <a:r>
              <a:rPr lang="pl-PL" dirty="0"/>
              <a:t>e</a:t>
            </a:r>
            <a:r>
              <a:rPr lang="en-US" dirty="0"/>
              <a:t>=</a:t>
            </a:r>
            <a:r>
              <a:rPr lang="pl-PL" dirty="0"/>
              <a:t>f</a:t>
            </a:r>
            <a:r>
              <a:rPr lang="en-US" dirty="0"/>
              <a:t>.</a:t>
            </a:r>
          </a:p>
        </p:txBody>
      </p:sp>
    </p:spTree>
    <p:extLst>
      <p:ext uri="{BB962C8B-B14F-4D97-AF65-F5344CB8AC3E}">
        <p14:creationId xmlns:p14="http://schemas.microsoft.com/office/powerpoint/2010/main" val="505179526"/>
      </p:ext>
    </p:extLst>
  </p:cSld>
  <p:clrMapOvr>
    <a:masterClrMapping/>
  </p:clrMapOvr>
</p:sld>
</file>

<file path=ppt/slides/slide3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E3685AE-9DF4-4D00-A7B7-2B69C19F7731}"/>
              </a:ext>
            </a:extLst>
          </p:cNvPr>
          <p:cNvSpPr>
            <a:spLocks noGrp="1"/>
          </p:cNvSpPr>
          <p:nvPr>
            <p:ph type="title"/>
          </p:nvPr>
        </p:nvSpPr>
        <p:spPr/>
        <p:txBody>
          <a:bodyPr/>
          <a:lstStyle/>
          <a:p>
            <a:endParaRPr lang="en-GB"/>
          </a:p>
        </p:txBody>
      </p:sp>
      <p:sp>
        <p:nvSpPr>
          <p:cNvPr id="4" name="Text Placeholder 3"/>
          <p:cNvSpPr>
            <a:spLocks noGrp="1"/>
          </p:cNvSpPr>
          <p:nvPr>
            <p:ph type="body" sz="quarter" idx="10"/>
          </p:nvPr>
        </p:nvSpPr>
        <p:spPr/>
        <p:txBody>
          <a:bodyPr/>
          <a:lstStyle/>
          <a:p>
            <a:r>
              <a:rPr lang="ar-SA" sz="3600" dirty="0"/>
              <a:t>طوبه... : نين يوتي إثؤواب إن روميؤس : مكسيموس نيم دوميتيوس :</a:t>
            </a:r>
            <a:r>
              <a:rPr lang="ar-EG" sz="3600" dirty="0"/>
              <a:t> </a:t>
            </a:r>
            <a:r>
              <a:rPr lang="ar-SA" sz="3600" dirty="0" err="1"/>
              <a:t>إنتيف</a:t>
            </a:r>
            <a:r>
              <a:rPr lang="ar-SA" sz="3600" dirty="0"/>
              <a:t>... </a:t>
            </a:r>
            <a:endParaRPr lang="en-US" sz="3600" dirty="0"/>
          </a:p>
        </p:txBody>
      </p:sp>
      <p:sp>
        <p:nvSpPr>
          <p:cNvPr id="5" name="Text Placeholder 4"/>
          <p:cNvSpPr>
            <a:spLocks noGrp="1"/>
          </p:cNvSpPr>
          <p:nvPr>
            <p:ph type="body" sz="quarter" idx="11"/>
          </p:nvPr>
        </p:nvSpPr>
        <p:spPr/>
        <p:txBody>
          <a:bodyPr/>
          <a:lstStyle/>
          <a:p>
            <a:r>
              <a:rPr lang="ar-SA" sz="3600" dirty="0"/>
              <a:t>اطلبا... : يا أبوينا القديسين الروميين : </a:t>
            </a:r>
            <a:r>
              <a:rPr lang="ar-SA" sz="3600" dirty="0" err="1"/>
              <a:t>مكسيموس</a:t>
            </a:r>
            <a:r>
              <a:rPr lang="ar-SA" sz="3600" dirty="0"/>
              <a:t> </a:t>
            </a:r>
            <a:r>
              <a:rPr lang="ar-SA" sz="3600" dirty="0" err="1"/>
              <a:t>ودوماديوس</a:t>
            </a:r>
            <a:r>
              <a:rPr lang="ar-EG" sz="3600" dirty="0"/>
              <a:t> </a:t>
            </a:r>
            <a:r>
              <a:rPr lang="ar-SA" sz="3600" dirty="0"/>
              <a:t>: ليغفر...</a:t>
            </a:r>
            <a:endParaRPr lang="en-US" sz="3600" dirty="0"/>
          </a:p>
        </p:txBody>
      </p:sp>
      <p:sp>
        <p:nvSpPr>
          <p:cNvPr id="6" name="Text Placeholder 5"/>
          <p:cNvSpPr>
            <a:spLocks noGrp="1"/>
          </p:cNvSpPr>
          <p:nvPr>
            <p:ph type="body" sz="quarter" idx="12"/>
          </p:nvPr>
        </p:nvSpPr>
        <p:spPr/>
        <p:txBody>
          <a:bodyPr/>
          <a:lstStyle/>
          <a:p>
            <a:pPr lvl="0"/>
            <a:r>
              <a:rPr lang="en-US" dirty="0"/>
              <a:t>T=w </a:t>
            </a:r>
            <a:r>
              <a:rPr lang="pt-BR" dirty="0"/>
              <a:t>@ nenio] e;ouab `nrwmeoc@ Maximoc nem Dometioc@ =`n=t=e=f</a:t>
            </a:r>
            <a:r>
              <a:rPr lang="en-US" dirty="0"/>
              <a:t>.</a:t>
            </a:r>
          </a:p>
        </p:txBody>
      </p:sp>
    </p:spTree>
    <p:extLst>
      <p:ext uri="{BB962C8B-B14F-4D97-AF65-F5344CB8AC3E}">
        <p14:creationId xmlns:p14="http://schemas.microsoft.com/office/powerpoint/2010/main" val="1427050911"/>
      </p:ext>
    </p:extLst>
  </p:cSld>
  <p:clrMapOvr>
    <a:masterClrMapping/>
  </p:clrMapOvr>
</p:sld>
</file>

<file path=ppt/slides/slide3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B82E5CB-0EF1-41C0-A30A-C502212FDC26}"/>
              </a:ext>
            </a:extLst>
          </p:cNvPr>
          <p:cNvSpPr>
            <a:spLocks noGrp="1"/>
          </p:cNvSpPr>
          <p:nvPr>
            <p:ph type="title"/>
          </p:nvPr>
        </p:nvSpPr>
        <p:spPr/>
        <p:txBody>
          <a:bodyPr/>
          <a:lstStyle/>
          <a:p>
            <a:endParaRPr lang="en-GB"/>
          </a:p>
        </p:txBody>
      </p:sp>
      <p:sp>
        <p:nvSpPr>
          <p:cNvPr id="4" name="Text Placeholder 3"/>
          <p:cNvSpPr>
            <a:spLocks noGrp="1"/>
          </p:cNvSpPr>
          <p:nvPr>
            <p:ph type="body" sz="quarter" idx="10"/>
          </p:nvPr>
        </p:nvSpPr>
        <p:spPr/>
        <p:txBody>
          <a:bodyPr/>
          <a:lstStyle/>
          <a:p>
            <a:r>
              <a:rPr lang="ar-SA" sz="3600" dirty="0"/>
              <a:t>طوبه... : بى إهميه إبسيت إم مارتيروس : ني خيللوي إنتيه شيهيت :</a:t>
            </a:r>
            <a:r>
              <a:rPr lang="ar-EG" sz="3600" dirty="0"/>
              <a:t> </a:t>
            </a:r>
            <a:r>
              <a:rPr lang="ar-SA" sz="3600" dirty="0" err="1"/>
              <a:t>إنتيف</a:t>
            </a:r>
            <a:r>
              <a:rPr lang="ar-SA" sz="3600" dirty="0"/>
              <a:t>... </a:t>
            </a:r>
            <a:endParaRPr lang="en-US" sz="3600" dirty="0"/>
          </a:p>
        </p:txBody>
      </p:sp>
      <p:sp>
        <p:nvSpPr>
          <p:cNvPr id="5" name="Text Placeholder 4"/>
          <p:cNvSpPr>
            <a:spLocks noGrp="1"/>
          </p:cNvSpPr>
          <p:nvPr>
            <p:ph type="body" sz="quarter" idx="11"/>
          </p:nvPr>
        </p:nvSpPr>
        <p:spPr/>
        <p:txBody>
          <a:bodyPr/>
          <a:lstStyle/>
          <a:p>
            <a:r>
              <a:rPr lang="ar-SA" sz="3600" dirty="0"/>
              <a:t>اطلبوا... : أيها التسعة والأربعون شهيداً : شيوخ شيه</a:t>
            </a:r>
            <a:r>
              <a:rPr lang="ar-EG" sz="3600" dirty="0"/>
              <a:t>ي</a:t>
            </a:r>
            <a:r>
              <a:rPr lang="ar-SA" sz="3600" dirty="0"/>
              <a:t>ت : ليغفر...</a:t>
            </a:r>
            <a:endParaRPr lang="en-US" sz="3600" dirty="0"/>
          </a:p>
        </p:txBody>
      </p:sp>
      <p:sp>
        <p:nvSpPr>
          <p:cNvPr id="6" name="Text Placeholder 5"/>
          <p:cNvSpPr>
            <a:spLocks noGrp="1"/>
          </p:cNvSpPr>
          <p:nvPr>
            <p:ph type="body" sz="quarter" idx="12"/>
          </p:nvPr>
        </p:nvSpPr>
        <p:spPr/>
        <p:txBody>
          <a:bodyPr/>
          <a:lstStyle/>
          <a:p>
            <a:pPr lvl="0"/>
            <a:r>
              <a:rPr lang="en-US" dirty="0"/>
              <a:t>T=w @ </a:t>
            </a:r>
            <a:r>
              <a:rPr lang="en-US" dirty="0" err="1"/>
              <a:t>pi`hme</a:t>
            </a:r>
            <a:r>
              <a:rPr lang="en-US" dirty="0"/>
              <a:t> 'it `</a:t>
            </a:r>
            <a:r>
              <a:rPr lang="en-US" dirty="0" err="1"/>
              <a:t>mmarturoc</a:t>
            </a:r>
            <a:r>
              <a:rPr lang="en-US" dirty="0"/>
              <a:t>@ </a:t>
            </a:r>
            <a:r>
              <a:rPr lang="en-US" dirty="0" err="1"/>
              <a:t>niqelloi</a:t>
            </a:r>
            <a:r>
              <a:rPr lang="en-US" dirty="0"/>
              <a:t> `</a:t>
            </a:r>
            <a:r>
              <a:rPr lang="en-US" dirty="0" err="1"/>
              <a:t>nte</a:t>
            </a:r>
            <a:r>
              <a:rPr lang="en-US" dirty="0"/>
              <a:t> </a:t>
            </a:r>
            <a:r>
              <a:rPr lang="en-US" dirty="0" err="1"/>
              <a:t>Sihyt</a:t>
            </a:r>
            <a:r>
              <a:rPr lang="en-US" dirty="0"/>
              <a:t>@ `=n=t=e=f.</a:t>
            </a:r>
          </a:p>
        </p:txBody>
      </p:sp>
    </p:spTree>
    <p:extLst>
      <p:ext uri="{BB962C8B-B14F-4D97-AF65-F5344CB8AC3E}">
        <p14:creationId xmlns:p14="http://schemas.microsoft.com/office/powerpoint/2010/main" val="531035364"/>
      </p:ext>
    </p:extLst>
  </p:cSld>
  <p:clrMapOvr>
    <a:masterClrMapping/>
  </p:clrMapOvr>
</p:sld>
</file>

<file path=ppt/slides/slide3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FAAA772-F977-476E-8885-8E7286E1858D}"/>
              </a:ext>
            </a:extLst>
          </p:cNvPr>
          <p:cNvSpPr>
            <a:spLocks noGrp="1"/>
          </p:cNvSpPr>
          <p:nvPr>
            <p:ph type="title"/>
          </p:nvPr>
        </p:nvSpPr>
        <p:spPr/>
        <p:txBody>
          <a:bodyPr/>
          <a:lstStyle/>
          <a:p>
            <a:endParaRPr lang="en-GB"/>
          </a:p>
        </p:txBody>
      </p:sp>
      <p:sp>
        <p:nvSpPr>
          <p:cNvPr id="4" name="Text Placeholder 3"/>
          <p:cNvSpPr>
            <a:spLocks noGrp="1"/>
          </p:cNvSpPr>
          <p:nvPr>
            <p:ph type="body" sz="quarter" idx="10"/>
          </p:nvPr>
        </p:nvSpPr>
        <p:spPr/>
        <p:txBody>
          <a:bodyPr/>
          <a:lstStyle/>
          <a:p>
            <a:r>
              <a:rPr lang="ar-SA" sz="3600" dirty="0"/>
              <a:t>طوبه... : بي جوري إثؤواب آفا موسي : نيم يوأنس بي كامي :</a:t>
            </a:r>
            <a:r>
              <a:rPr lang="ar-EG" sz="3600" dirty="0"/>
              <a:t> </a:t>
            </a:r>
            <a:r>
              <a:rPr lang="ar-SA" sz="3600" dirty="0" err="1"/>
              <a:t>إنتيف</a:t>
            </a:r>
            <a:r>
              <a:rPr lang="ar-SA" sz="3600" dirty="0"/>
              <a:t>... </a:t>
            </a:r>
            <a:endParaRPr lang="en-US" sz="3600" dirty="0"/>
          </a:p>
        </p:txBody>
      </p:sp>
      <p:sp>
        <p:nvSpPr>
          <p:cNvPr id="5" name="Text Placeholder 4"/>
          <p:cNvSpPr>
            <a:spLocks noGrp="1"/>
          </p:cNvSpPr>
          <p:nvPr>
            <p:ph type="body" sz="quarter" idx="11"/>
          </p:nvPr>
        </p:nvSpPr>
        <p:spPr/>
        <p:txBody>
          <a:bodyPr/>
          <a:lstStyle/>
          <a:p>
            <a:r>
              <a:rPr lang="ar-SA" sz="3600" dirty="0"/>
              <a:t>اطلبا... : أيها القوي القديس</a:t>
            </a:r>
            <a:r>
              <a:rPr lang="ar-EG" sz="3600" dirty="0"/>
              <a:t> أنبا موسى</a:t>
            </a:r>
            <a:r>
              <a:rPr lang="ar-SA" sz="3600" dirty="0"/>
              <a:t> : </a:t>
            </a:r>
            <a:r>
              <a:rPr lang="ar-SA" sz="3600" dirty="0" err="1"/>
              <a:t>ويحنس</a:t>
            </a:r>
            <a:r>
              <a:rPr lang="ar-SA" sz="3600" dirty="0"/>
              <a:t> </a:t>
            </a:r>
            <a:r>
              <a:rPr lang="ar-SA" sz="3600" dirty="0" err="1"/>
              <a:t>كاما</a:t>
            </a:r>
            <a:r>
              <a:rPr lang="ar-SA" sz="3600" dirty="0"/>
              <a:t> : ليغفر...</a:t>
            </a:r>
            <a:endParaRPr lang="en-US" sz="3600" dirty="0"/>
          </a:p>
        </p:txBody>
      </p:sp>
      <p:sp>
        <p:nvSpPr>
          <p:cNvPr id="6" name="Text Placeholder 5"/>
          <p:cNvSpPr>
            <a:spLocks noGrp="1"/>
          </p:cNvSpPr>
          <p:nvPr>
            <p:ph type="body" sz="quarter" idx="12"/>
          </p:nvPr>
        </p:nvSpPr>
        <p:spPr/>
        <p:txBody>
          <a:bodyPr/>
          <a:lstStyle/>
          <a:p>
            <a:pPr lvl="0"/>
            <a:r>
              <a:rPr lang="en-US" sz="3800" dirty="0"/>
              <a:t>T=w @ </a:t>
            </a:r>
            <a:r>
              <a:rPr lang="en-US" sz="3800" dirty="0" err="1"/>
              <a:t>pijwri</a:t>
            </a:r>
            <a:r>
              <a:rPr lang="en-US" sz="3800" dirty="0"/>
              <a:t> </a:t>
            </a:r>
            <a:r>
              <a:rPr lang="en-US" sz="3800" dirty="0" err="1"/>
              <a:t>e;ouab</a:t>
            </a:r>
            <a:r>
              <a:rPr lang="en-US" sz="3800" dirty="0"/>
              <a:t> abba </a:t>
            </a:r>
            <a:r>
              <a:rPr lang="en-US" sz="3800" dirty="0" err="1"/>
              <a:t>Mwcy</a:t>
            </a:r>
            <a:r>
              <a:rPr lang="en-US" sz="3800" dirty="0"/>
              <a:t>@ </a:t>
            </a:r>
            <a:r>
              <a:rPr lang="en-US" sz="3800" dirty="0" err="1"/>
              <a:t>nem</a:t>
            </a:r>
            <a:r>
              <a:rPr lang="en-US" sz="3800" dirty="0"/>
              <a:t> </a:t>
            </a:r>
            <a:r>
              <a:rPr lang="en-US" sz="3800" dirty="0" err="1"/>
              <a:t>Iwannyc</a:t>
            </a:r>
            <a:r>
              <a:rPr lang="en-US" sz="3800" dirty="0"/>
              <a:t> </a:t>
            </a:r>
            <a:r>
              <a:rPr lang="en-US" sz="3800" dirty="0" err="1"/>
              <a:t>pi,amy</a:t>
            </a:r>
            <a:r>
              <a:rPr lang="en-US" sz="3800" dirty="0"/>
              <a:t>@ `=n=t=e=f.</a:t>
            </a:r>
          </a:p>
        </p:txBody>
      </p:sp>
    </p:spTree>
    <p:extLst>
      <p:ext uri="{BB962C8B-B14F-4D97-AF65-F5344CB8AC3E}">
        <p14:creationId xmlns:p14="http://schemas.microsoft.com/office/powerpoint/2010/main" val="2311627331"/>
      </p:ext>
    </p:extLst>
  </p:cSld>
  <p:clrMapOvr>
    <a:masterClrMapping/>
  </p:clrMapOvr>
</p:sld>
</file>

<file path=ppt/slides/slide3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03ED9FB-C631-479D-A8D7-12A0079A98EC}"/>
              </a:ext>
            </a:extLst>
          </p:cNvPr>
          <p:cNvSpPr>
            <a:spLocks noGrp="1"/>
          </p:cNvSpPr>
          <p:nvPr>
            <p:ph type="title"/>
          </p:nvPr>
        </p:nvSpPr>
        <p:spPr/>
        <p:txBody>
          <a:bodyPr/>
          <a:lstStyle/>
          <a:p>
            <a:endParaRPr lang="en-GB"/>
          </a:p>
        </p:txBody>
      </p:sp>
      <p:sp>
        <p:nvSpPr>
          <p:cNvPr id="4" name="Text Placeholder 3"/>
          <p:cNvSpPr>
            <a:spLocks noGrp="1"/>
          </p:cNvSpPr>
          <p:nvPr>
            <p:ph type="body" sz="quarter" idx="10"/>
          </p:nvPr>
        </p:nvSpPr>
        <p:spPr/>
        <p:txBody>
          <a:bodyPr/>
          <a:lstStyle/>
          <a:p>
            <a:r>
              <a:rPr lang="ar-SA" sz="3600" dirty="0"/>
              <a:t>طوبه... : آفا باخوم فاتي كينونيا : نيم ثيؤذوروس بيف ماثيتيس :</a:t>
            </a:r>
            <a:r>
              <a:rPr lang="ar-EG" sz="3600" dirty="0"/>
              <a:t> </a:t>
            </a:r>
            <a:r>
              <a:rPr lang="ar-SA" sz="3600" dirty="0" err="1"/>
              <a:t>إنتيف</a:t>
            </a:r>
            <a:r>
              <a:rPr lang="ar-SA" sz="3600" dirty="0"/>
              <a:t>... </a:t>
            </a:r>
            <a:endParaRPr lang="en-US" sz="3600" dirty="0"/>
          </a:p>
        </p:txBody>
      </p:sp>
      <p:sp>
        <p:nvSpPr>
          <p:cNvPr id="5" name="Text Placeholder 4"/>
          <p:cNvSpPr>
            <a:spLocks noGrp="1"/>
          </p:cNvSpPr>
          <p:nvPr>
            <p:ph type="body" sz="quarter" idx="11"/>
          </p:nvPr>
        </p:nvSpPr>
        <p:spPr/>
        <p:txBody>
          <a:bodyPr/>
          <a:lstStyle/>
          <a:p>
            <a:r>
              <a:rPr lang="ar-SA" sz="3600" dirty="0"/>
              <a:t>اطلبا... : يا أنبا </a:t>
            </a:r>
            <a:r>
              <a:rPr lang="ar-SA" sz="3600" dirty="0" err="1"/>
              <a:t>باخوم</a:t>
            </a:r>
            <a:r>
              <a:rPr lang="ar-SA" sz="3600" dirty="0"/>
              <a:t> أب الشركة : </a:t>
            </a:r>
            <a:r>
              <a:rPr lang="ar-SA" sz="3600" dirty="0" err="1"/>
              <a:t>وثيؤدور</a:t>
            </a:r>
            <a:r>
              <a:rPr lang="ar-EG" sz="3600" dirty="0"/>
              <a:t>و</a:t>
            </a:r>
            <a:r>
              <a:rPr lang="ar-SA" sz="3600" dirty="0"/>
              <a:t>س تلميذه : ليغفر...</a:t>
            </a:r>
            <a:endParaRPr lang="en-US" sz="3600" dirty="0"/>
          </a:p>
        </p:txBody>
      </p:sp>
      <p:sp>
        <p:nvSpPr>
          <p:cNvPr id="6" name="Text Placeholder 5"/>
          <p:cNvSpPr>
            <a:spLocks noGrp="1"/>
          </p:cNvSpPr>
          <p:nvPr>
            <p:ph type="body" sz="quarter" idx="12"/>
          </p:nvPr>
        </p:nvSpPr>
        <p:spPr/>
        <p:txBody>
          <a:bodyPr anchor="ctr"/>
          <a:lstStyle/>
          <a:p>
            <a:pPr lvl="0"/>
            <a:r>
              <a:rPr lang="en-US" sz="3600" dirty="0"/>
              <a:t>T=w @ abba </a:t>
            </a:r>
            <a:r>
              <a:rPr lang="en-US" sz="3600" dirty="0" err="1"/>
              <a:t>Paqwm</a:t>
            </a:r>
            <a:r>
              <a:rPr lang="en-US" sz="3600" dirty="0"/>
              <a:t> </a:t>
            </a:r>
            <a:r>
              <a:rPr lang="en-US" sz="3600" dirty="0" err="1"/>
              <a:t>va</a:t>
            </a:r>
            <a:r>
              <a:rPr lang="en-US" sz="3600" dirty="0"/>
              <a:t> ]</a:t>
            </a:r>
            <a:r>
              <a:rPr lang="en-US" sz="3600" dirty="0" err="1"/>
              <a:t>koinwnia</a:t>
            </a:r>
            <a:r>
              <a:rPr lang="en-US" sz="3600" dirty="0"/>
              <a:t>@ </a:t>
            </a:r>
            <a:r>
              <a:rPr lang="en-US" sz="3600" dirty="0" err="1"/>
              <a:t>nem</a:t>
            </a:r>
            <a:r>
              <a:rPr lang="en-US" sz="3600" dirty="0"/>
              <a:t> :</a:t>
            </a:r>
            <a:r>
              <a:rPr lang="en-US" sz="3600" dirty="0" err="1"/>
              <a:t>e`wdoroc</a:t>
            </a:r>
            <a:r>
              <a:rPr lang="en-US" sz="3600" dirty="0"/>
              <a:t> </a:t>
            </a:r>
            <a:r>
              <a:rPr lang="en-US" sz="3600" dirty="0" err="1"/>
              <a:t>pefma;ytyc</a:t>
            </a:r>
            <a:r>
              <a:rPr lang="en-US" sz="3600" dirty="0"/>
              <a:t>@ =`n=t=e=f.</a:t>
            </a:r>
          </a:p>
        </p:txBody>
      </p:sp>
    </p:spTree>
    <p:extLst>
      <p:ext uri="{BB962C8B-B14F-4D97-AF65-F5344CB8AC3E}">
        <p14:creationId xmlns:p14="http://schemas.microsoft.com/office/powerpoint/2010/main" val="1203538070"/>
      </p:ext>
    </p:extLst>
  </p:cSld>
  <p:clrMapOvr>
    <a:masterClrMapping/>
  </p:clrMapOvr>
</p:sld>
</file>

<file path=ppt/slides/slide3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8FF01BD-3917-4184-AFD9-60DA4590C5B3}"/>
              </a:ext>
            </a:extLst>
          </p:cNvPr>
          <p:cNvSpPr>
            <a:spLocks noGrp="1"/>
          </p:cNvSpPr>
          <p:nvPr>
            <p:ph type="title"/>
          </p:nvPr>
        </p:nvSpPr>
        <p:spPr/>
        <p:txBody>
          <a:bodyPr/>
          <a:lstStyle/>
          <a:p>
            <a:endParaRPr lang="en-GB"/>
          </a:p>
        </p:txBody>
      </p:sp>
      <p:sp>
        <p:nvSpPr>
          <p:cNvPr id="4" name="Text Placeholder 3"/>
          <p:cNvSpPr>
            <a:spLocks noGrp="1"/>
          </p:cNvSpPr>
          <p:nvPr>
            <p:ph type="body" sz="quarter" idx="10"/>
          </p:nvPr>
        </p:nvSpPr>
        <p:spPr/>
        <p:txBody>
          <a:bodyPr/>
          <a:lstStyle/>
          <a:p>
            <a:r>
              <a:rPr lang="ar-SA" sz="3600" dirty="0"/>
              <a:t>طوبه... : آفا شينوتي بي أرشي مانذريتيس : نيم آفا فيصا بيف ماثيتيس :</a:t>
            </a:r>
            <a:r>
              <a:rPr lang="ar-EG" sz="3600" dirty="0"/>
              <a:t> </a:t>
            </a:r>
            <a:r>
              <a:rPr lang="ar-SA" sz="3600" dirty="0" err="1"/>
              <a:t>إنتيف</a:t>
            </a:r>
            <a:r>
              <a:rPr lang="ar-SA" sz="3600" dirty="0"/>
              <a:t>... </a:t>
            </a:r>
            <a:endParaRPr lang="en-US" sz="3600" dirty="0"/>
          </a:p>
        </p:txBody>
      </p:sp>
      <p:sp>
        <p:nvSpPr>
          <p:cNvPr id="5" name="Text Placeholder 4"/>
          <p:cNvSpPr>
            <a:spLocks noGrp="1"/>
          </p:cNvSpPr>
          <p:nvPr>
            <p:ph type="body" sz="quarter" idx="11"/>
          </p:nvPr>
        </p:nvSpPr>
        <p:spPr/>
        <p:txBody>
          <a:bodyPr/>
          <a:lstStyle/>
          <a:p>
            <a:r>
              <a:rPr lang="ar-SA" sz="3600" dirty="0" err="1"/>
              <a:t>اط</a:t>
            </a:r>
            <a:r>
              <a:rPr lang="ar-EG" sz="3600" dirty="0"/>
              <a:t>ل</a:t>
            </a:r>
            <a:r>
              <a:rPr lang="ar-SA" sz="3600" dirty="0" err="1"/>
              <a:t>با</a:t>
            </a:r>
            <a:r>
              <a:rPr lang="ar-SA" sz="3600" dirty="0"/>
              <a:t>... : يا أنبا شنودة رئيس</a:t>
            </a:r>
            <a:r>
              <a:rPr lang="ar-EG" sz="3600" dirty="0"/>
              <a:t> </a:t>
            </a:r>
            <a:r>
              <a:rPr lang="ar-SA" sz="3600" dirty="0"/>
              <a:t>المتوحدين : وأنبا </a:t>
            </a:r>
            <a:r>
              <a:rPr lang="ar-SA" sz="3600" dirty="0" err="1"/>
              <a:t>ويصا</a:t>
            </a:r>
            <a:r>
              <a:rPr lang="ar-SA" sz="3600" dirty="0"/>
              <a:t> تلميذه : ليغفر...</a:t>
            </a:r>
            <a:endParaRPr lang="en-US" sz="3600" dirty="0"/>
          </a:p>
        </p:txBody>
      </p:sp>
      <p:sp>
        <p:nvSpPr>
          <p:cNvPr id="6" name="Text Placeholder 5"/>
          <p:cNvSpPr>
            <a:spLocks noGrp="1"/>
          </p:cNvSpPr>
          <p:nvPr>
            <p:ph type="body" sz="quarter" idx="12"/>
          </p:nvPr>
        </p:nvSpPr>
        <p:spPr/>
        <p:txBody>
          <a:bodyPr anchor="ctr"/>
          <a:lstStyle/>
          <a:p>
            <a:pPr lvl="0"/>
            <a:r>
              <a:rPr lang="en-US" sz="3600" dirty="0"/>
              <a:t>T=w </a:t>
            </a:r>
            <a:r>
              <a:rPr lang="pt-BR" sz="3600" dirty="0"/>
              <a:t>@ abba Senou] piar,yman`drityc@ nem abba Byca pefma;ytyc@ `=n=t=e=f</a:t>
            </a:r>
            <a:r>
              <a:rPr lang="en-US" sz="3600" dirty="0"/>
              <a:t>.</a:t>
            </a:r>
          </a:p>
        </p:txBody>
      </p:sp>
    </p:spTree>
    <p:extLst>
      <p:ext uri="{BB962C8B-B14F-4D97-AF65-F5344CB8AC3E}">
        <p14:creationId xmlns:p14="http://schemas.microsoft.com/office/powerpoint/2010/main" val="3952029357"/>
      </p:ext>
    </p:extLst>
  </p:cSld>
  <p:clrMapOvr>
    <a:masterClrMapping/>
  </p:clrMapOvr>
</p:sld>
</file>

<file path=ppt/slides/slide3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71FD660-F79F-42C1-8528-94C5F0ED20D2}"/>
              </a:ext>
            </a:extLst>
          </p:cNvPr>
          <p:cNvSpPr>
            <a:spLocks noGrp="1"/>
          </p:cNvSpPr>
          <p:nvPr>
            <p:ph type="title"/>
          </p:nvPr>
        </p:nvSpPr>
        <p:spPr/>
        <p:txBody>
          <a:bodyPr/>
          <a:lstStyle/>
          <a:p>
            <a:endParaRPr lang="en-GB"/>
          </a:p>
        </p:txBody>
      </p:sp>
      <p:sp>
        <p:nvSpPr>
          <p:cNvPr id="4" name="Text Placeholder 3"/>
          <p:cNvSpPr>
            <a:spLocks noGrp="1"/>
          </p:cNvSpPr>
          <p:nvPr>
            <p:ph type="body" sz="quarter" idx="10"/>
          </p:nvPr>
        </p:nvSpPr>
        <p:spPr/>
        <p:txBody>
          <a:bodyPr/>
          <a:lstStyle/>
          <a:p>
            <a:r>
              <a:rPr lang="ar-SA" sz="3600" dirty="0"/>
              <a:t>طوبه... : آفا نوفير نيم آفا كاروس : نيم بين يوت بافنوتيوس :</a:t>
            </a:r>
            <a:r>
              <a:rPr lang="ar-EG" sz="3600" dirty="0"/>
              <a:t> </a:t>
            </a:r>
            <a:r>
              <a:rPr lang="ar-SA" sz="3600" dirty="0" err="1"/>
              <a:t>إنتيف</a:t>
            </a:r>
            <a:r>
              <a:rPr lang="ar-SA" sz="3600" dirty="0"/>
              <a:t>... </a:t>
            </a:r>
            <a:endParaRPr lang="en-US" sz="3600" dirty="0"/>
          </a:p>
        </p:txBody>
      </p:sp>
      <p:sp>
        <p:nvSpPr>
          <p:cNvPr id="5" name="Text Placeholder 4"/>
          <p:cNvSpPr>
            <a:spLocks noGrp="1"/>
          </p:cNvSpPr>
          <p:nvPr>
            <p:ph type="body" sz="quarter" idx="11"/>
          </p:nvPr>
        </p:nvSpPr>
        <p:spPr/>
        <p:txBody>
          <a:bodyPr/>
          <a:lstStyle/>
          <a:p>
            <a:r>
              <a:rPr lang="ar-SA" sz="3600" dirty="0"/>
              <a:t>اطلبوا... : يا أنبا نُفِر وأنبا </a:t>
            </a:r>
            <a:r>
              <a:rPr lang="ar-SA" sz="3600" dirty="0" err="1"/>
              <a:t>كاراس</a:t>
            </a:r>
            <a:r>
              <a:rPr lang="ar-SA" sz="3600" dirty="0"/>
              <a:t> : وأبانا </a:t>
            </a:r>
            <a:r>
              <a:rPr lang="ar-SA" sz="3600" dirty="0" err="1"/>
              <a:t>بفنوتيوس</a:t>
            </a:r>
            <a:r>
              <a:rPr lang="ar-SA" sz="3600" dirty="0"/>
              <a:t> : ليغفر...</a:t>
            </a:r>
            <a:endParaRPr lang="en-US" sz="3600" dirty="0"/>
          </a:p>
        </p:txBody>
      </p:sp>
      <p:sp>
        <p:nvSpPr>
          <p:cNvPr id="6" name="Text Placeholder 5"/>
          <p:cNvSpPr>
            <a:spLocks noGrp="1"/>
          </p:cNvSpPr>
          <p:nvPr>
            <p:ph type="body" sz="quarter" idx="12"/>
          </p:nvPr>
        </p:nvSpPr>
        <p:spPr/>
        <p:txBody>
          <a:bodyPr/>
          <a:lstStyle/>
          <a:p>
            <a:pPr lvl="0"/>
            <a:r>
              <a:rPr lang="en-US" dirty="0"/>
              <a:t>T=w @ abba </a:t>
            </a:r>
            <a:r>
              <a:rPr lang="en-US" dirty="0" err="1"/>
              <a:t>Noufer</a:t>
            </a:r>
            <a:r>
              <a:rPr lang="en-US" dirty="0"/>
              <a:t> </a:t>
            </a:r>
            <a:r>
              <a:rPr lang="en-US" dirty="0" err="1"/>
              <a:t>nem</a:t>
            </a:r>
            <a:r>
              <a:rPr lang="en-US" dirty="0"/>
              <a:t> abba </a:t>
            </a:r>
            <a:r>
              <a:rPr lang="en-US" dirty="0" err="1"/>
              <a:t>Karoc</a:t>
            </a:r>
            <a:r>
              <a:rPr lang="en-US" dirty="0"/>
              <a:t>@ </a:t>
            </a:r>
            <a:r>
              <a:rPr lang="en-US" dirty="0" err="1"/>
              <a:t>nem</a:t>
            </a:r>
            <a:r>
              <a:rPr lang="en-US" dirty="0"/>
              <a:t> </a:t>
            </a:r>
            <a:r>
              <a:rPr lang="en-US" dirty="0" err="1"/>
              <a:t>peniwt</a:t>
            </a:r>
            <a:r>
              <a:rPr lang="en-US" dirty="0"/>
              <a:t> </a:t>
            </a:r>
            <a:r>
              <a:rPr lang="en-US" dirty="0" err="1"/>
              <a:t>Pavnoutioc</a:t>
            </a:r>
            <a:r>
              <a:rPr lang="en-US" dirty="0"/>
              <a:t>@ `=n=t=e=f.</a:t>
            </a:r>
          </a:p>
        </p:txBody>
      </p:sp>
    </p:spTree>
    <p:extLst>
      <p:ext uri="{BB962C8B-B14F-4D97-AF65-F5344CB8AC3E}">
        <p14:creationId xmlns:p14="http://schemas.microsoft.com/office/powerpoint/2010/main" val="111221409"/>
      </p:ext>
    </p:extLst>
  </p:cSld>
  <p:clrMapOvr>
    <a:masterClrMapping/>
  </p:clrMapOvr>
</p:sld>
</file>

<file path=ppt/slides/slide3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694479A-4342-44F6-8299-686ED05C98D5}"/>
              </a:ext>
            </a:extLst>
          </p:cNvPr>
          <p:cNvSpPr>
            <a:spLocks noGrp="1"/>
          </p:cNvSpPr>
          <p:nvPr>
            <p:ph type="title"/>
          </p:nvPr>
        </p:nvSpPr>
        <p:spPr/>
        <p:txBody>
          <a:bodyPr/>
          <a:lstStyle/>
          <a:p>
            <a:endParaRPr lang="en-GB"/>
          </a:p>
        </p:txBody>
      </p:sp>
      <p:sp>
        <p:nvSpPr>
          <p:cNvPr id="4" name="Text Placeholder 3"/>
          <p:cNvSpPr>
            <a:spLocks noGrp="1"/>
          </p:cNvSpPr>
          <p:nvPr>
            <p:ph type="body" sz="quarter" idx="10"/>
          </p:nvPr>
        </p:nvSpPr>
        <p:spPr/>
        <p:txBody>
          <a:bodyPr/>
          <a:lstStyle/>
          <a:p>
            <a:r>
              <a:rPr lang="ar-SA" sz="3600" dirty="0"/>
              <a:t>طوبه... : آفا صاموئيل بى أومولوجيتيس : نيم يوسطس نيم أبوللو نيف ماثيتيس :إنتيف...</a:t>
            </a:r>
            <a:endParaRPr lang="en-US" sz="3600" dirty="0"/>
          </a:p>
        </p:txBody>
      </p:sp>
      <p:sp>
        <p:nvSpPr>
          <p:cNvPr id="5" name="Text Placeholder 4"/>
          <p:cNvSpPr>
            <a:spLocks noGrp="1"/>
          </p:cNvSpPr>
          <p:nvPr>
            <p:ph type="body" sz="quarter" idx="11"/>
          </p:nvPr>
        </p:nvSpPr>
        <p:spPr/>
        <p:txBody>
          <a:bodyPr/>
          <a:lstStyle/>
          <a:p>
            <a:r>
              <a:rPr lang="ar-SA" sz="3600" dirty="0"/>
              <a:t>اطلبوا... : يا أنبا صموئيل</a:t>
            </a:r>
            <a:r>
              <a:rPr lang="ar-EG" sz="3600" dirty="0"/>
              <a:t> </a:t>
            </a:r>
            <a:r>
              <a:rPr lang="ar-SA" sz="3600" dirty="0"/>
              <a:t>المعترف : </a:t>
            </a:r>
            <a:r>
              <a:rPr lang="ar-SA" sz="3600" dirty="0" err="1"/>
              <a:t>ويسطس</a:t>
            </a:r>
            <a:r>
              <a:rPr lang="ar-SA" sz="3600" dirty="0"/>
              <a:t> و</a:t>
            </a:r>
            <a:r>
              <a:rPr lang="ar-EG" sz="3600" dirty="0"/>
              <a:t>أ</a:t>
            </a:r>
            <a:r>
              <a:rPr lang="ar-SA" sz="3600" dirty="0" err="1"/>
              <a:t>بوللو</a:t>
            </a:r>
            <a:r>
              <a:rPr lang="ar-EG" sz="3600" dirty="0"/>
              <a:t> </a:t>
            </a:r>
            <a:r>
              <a:rPr lang="ar-SA" sz="3600" dirty="0"/>
              <a:t>تلميذيه</a:t>
            </a:r>
            <a:r>
              <a:rPr lang="ar-EG" sz="3600" dirty="0"/>
              <a:t> </a:t>
            </a:r>
            <a:r>
              <a:rPr lang="ar-SA" sz="3600" dirty="0"/>
              <a:t>: ليغفر...</a:t>
            </a:r>
            <a:endParaRPr lang="en-US" sz="3600" dirty="0"/>
          </a:p>
        </p:txBody>
      </p:sp>
      <p:sp>
        <p:nvSpPr>
          <p:cNvPr id="6" name="Text Placeholder 5"/>
          <p:cNvSpPr>
            <a:spLocks noGrp="1"/>
          </p:cNvSpPr>
          <p:nvPr>
            <p:ph type="body" sz="quarter" idx="12"/>
          </p:nvPr>
        </p:nvSpPr>
        <p:spPr/>
        <p:txBody>
          <a:bodyPr anchor="ctr"/>
          <a:lstStyle/>
          <a:p>
            <a:pPr lvl="0"/>
            <a:r>
              <a:rPr lang="en-US" sz="3600" dirty="0"/>
              <a:t>T=w </a:t>
            </a:r>
            <a:r>
              <a:rPr lang="pt-BR" sz="3600" dirty="0"/>
              <a:t>@ abba Camouyl pi`omologityc@ nem Iouctoc nem `Apollo pefma;ytyc@ `=n=t=e=f</a:t>
            </a:r>
            <a:r>
              <a:rPr lang="en-US" sz="3600" dirty="0"/>
              <a:t>.</a:t>
            </a:r>
          </a:p>
        </p:txBody>
      </p:sp>
    </p:spTree>
    <p:extLst>
      <p:ext uri="{BB962C8B-B14F-4D97-AF65-F5344CB8AC3E}">
        <p14:creationId xmlns:p14="http://schemas.microsoft.com/office/powerpoint/2010/main" val="3828630628"/>
      </p:ext>
    </p:extLst>
  </p:cSld>
  <p:clrMapOvr>
    <a:masterClrMapping/>
  </p:clrMapOvr>
</p:sld>
</file>

<file path=ppt/slides/slide3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755E4A1-341C-4C11-9EE1-E061592D8BBE}"/>
              </a:ext>
            </a:extLst>
          </p:cNvPr>
          <p:cNvSpPr>
            <a:spLocks noGrp="1"/>
          </p:cNvSpPr>
          <p:nvPr>
            <p:ph type="title"/>
          </p:nvPr>
        </p:nvSpPr>
        <p:spPr/>
        <p:txBody>
          <a:bodyPr/>
          <a:lstStyle/>
          <a:p>
            <a:endParaRPr lang="en-GB"/>
          </a:p>
        </p:txBody>
      </p:sp>
      <p:sp>
        <p:nvSpPr>
          <p:cNvPr id="4" name="Text Placeholder 3"/>
          <p:cNvSpPr>
            <a:spLocks noGrp="1"/>
          </p:cNvSpPr>
          <p:nvPr>
            <p:ph type="body" sz="quarter" idx="10"/>
          </p:nvPr>
        </p:nvSpPr>
        <p:spPr/>
        <p:txBody>
          <a:bodyPr/>
          <a:lstStyle/>
          <a:p>
            <a:r>
              <a:rPr lang="ar-SA" sz="3600" dirty="0"/>
              <a:t>طوبه... : آفا أبوللو نيم آفا أبيب : نيم بين يوت آفا بي جيمي :</a:t>
            </a:r>
            <a:r>
              <a:rPr lang="ar-EG" sz="3600" dirty="0"/>
              <a:t> </a:t>
            </a:r>
            <a:r>
              <a:rPr lang="ar-SA" sz="3600" dirty="0"/>
              <a:t>إنتيف... </a:t>
            </a:r>
            <a:endParaRPr lang="en-US" sz="3600" dirty="0"/>
          </a:p>
        </p:txBody>
      </p:sp>
      <p:sp>
        <p:nvSpPr>
          <p:cNvPr id="5" name="Text Placeholder 4"/>
          <p:cNvSpPr>
            <a:spLocks noGrp="1"/>
          </p:cNvSpPr>
          <p:nvPr>
            <p:ph type="body" sz="quarter" idx="11"/>
          </p:nvPr>
        </p:nvSpPr>
        <p:spPr/>
        <p:txBody>
          <a:bodyPr/>
          <a:lstStyle/>
          <a:p>
            <a:r>
              <a:rPr lang="ar-SA" sz="3600" dirty="0"/>
              <a:t>اطلبوا... : يا أنبا أبوللو وأنبا</a:t>
            </a:r>
            <a:r>
              <a:rPr lang="ar-EG" sz="3600" dirty="0"/>
              <a:t> </a:t>
            </a:r>
            <a:r>
              <a:rPr lang="ar-SA" sz="3600" dirty="0"/>
              <a:t>أبيب : وأبانا أنبا </a:t>
            </a:r>
            <a:r>
              <a:rPr lang="ar-SA" sz="3600" dirty="0" err="1"/>
              <a:t>بيجيم</a:t>
            </a:r>
            <a:r>
              <a:rPr lang="ar-EG" sz="3600" dirty="0"/>
              <a:t>ي </a:t>
            </a:r>
            <a:r>
              <a:rPr lang="ar-SA" sz="3600" dirty="0"/>
              <a:t>: ليغفر...</a:t>
            </a:r>
            <a:endParaRPr lang="en-US" sz="3600" dirty="0"/>
          </a:p>
        </p:txBody>
      </p:sp>
      <p:sp>
        <p:nvSpPr>
          <p:cNvPr id="6" name="Text Placeholder 5"/>
          <p:cNvSpPr>
            <a:spLocks noGrp="1"/>
          </p:cNvSpPr>
          <p:nvPr>
            <p:ph type="body" sz="quarter" idx="12"/>
          </p:nvPr>
        </p:nvSpPr>
        <p:spPr/>
        <p:txBody>
          <a:bodyPr anchor="ctr"/>
          <a:lstStyle/>
          <a:p>
            <a:pPr lvl="0"/>
            <a:r>
              <a:rPr lang="en-US" sz="3600" dirty="0"/>
              <a:t>T=w </a:t>
            </a:r>
            <a:r>
              <a:rPr lang="it-IT" sz="3600" dirty="0"/>
              <a:t>@ abba `Apollo nem abba `Apip@ nem peniwt abba Pijimi@ `=n=t=e=f</a:t>
            </a:r>
            <a:r>
              <a:rPr lang="en-US" sz="3600" dirty="0"/>
              <a:t>.</a:t>
            </a:r>
          </a:p>
        </p:txBody>
      </p:sp>
    </p:spTree>
    <p:extLst>
      <p:ext uri="{BB962C8B-B14F-4D97-AF65-F5344CB8AC3E}">
        <p14:creationId xmlns:p14="http://schemas.microsoft.com/office/powerpoint/2010/main" val="264946612"/>
      </p:ext>
    </p:extLst>
  </p:cSld>
  <p:clrMapOvr>
    <a:masterClrMapping/>
  </p:clrMapOvr>
</p:sld>
</file>

<file path=ppt/slides/slide3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EC6DC94-CB16-42CF-90A7-25FDE8DA737B}"/>
              </a:ext>
            </a:extLst>
          </p:cNvPr>
          <p:cNvSpPr>
            <a:spLocks noGrp="1"/>
          </p:cNvSpPr>
          <p:nvPr>
            <p:ph type="title"/>
          </p:nvPr>
        </p:nvSpPr>
        <p:spPr/>
        <p:txBody>
          <a:bodyPr/>
          <a:lstStyle/>
          <a:p>
            <a:endParaRPr lang="en-GB"/>
          </a:p>
        </p:txBody>
      </p:sp>
      <p:sp>
        <p:nvSpPr>
          <p:cNvPr id="4" name="Text Placeholder 3"/>
          <p:cNvSpPr>
            <a:spLocks noGrp="1"/>
          </p:cNvSpPr>
          <p:nvPr>
            <p:ph type="body" sz="quarter" idx="10"/>
          </p:nvPr>
        </p:nvSpPr>
        <p:spPr/>
        <p:txBody>
          <a:bodyPr/>
          <a:lstStyle/>
          <a:p>
            <a:r>
              <a:rPr lang="ar-SA" sz="3600" dirty="0"/>
              <a:t>طوبه... : آفا إفكين نيم آفا إهرون : نيم آبا هور نيم آبا فيس :</a:t>
            </a:r>
            <a:r>
              <a:rPr lang="ar-EG" sz="3600" dirty="0"/>
              <a:t> </a:t>
            </a:r>
            <a:r>
              <a:rPr lang="ar-SA" sz="3600" dirty="0" err="1"/>
              <a:t>إنتيف</a:t>
            </a:r>
            <a:r>
              <a:rPr lang="ar-SA" sz="3600" dirty="0"/>
              <a:t>...</a:t>
            </a:r>
            <a:endParaRPr lang="en-US" sz="3600" dirty="0"/>
          </a:p>
        </p:txBody>
      </p:sp>
      <p:sp>
        <p:nvSpPr>
          <p:cNvPr id="5" name="Text Placeholder 4"/>
          <p:cNvSpPr>
            <a:spLocks noGrp="1"/>
          </p:cNvSpPr>
          <p:nvPr>
            <p:ph type="body" sz="quarter" idx="11"/>
          </p:nvPr>
        </p:nvSpPr>
        <p:spPr/>
        <p:txBody>
          <a:bodyPr/>
          <a:lstStyle/>
          <a:p>
            <a:r>
              <a:rPr lang="ar-SA" sz="3600" dirty="0"/>
              <a:t>اطلبوا... : يا أنبا إفكين وأنبا </a:t>
            </a:r>
            <a:r>
              <a:rPr lang="ar-SA" sz="3600" dirty="0" err="1"/>
              <a:t>إهرون</a:t>
            </a:r>
            <a:r>
              <a:rPr lang="ar-SA" sz="3600" dirty="0"/>
              <a:t> : وأبا هور وأبا فيس</a:t>
            </a:r>
            <a:r>
              <a:rPr lang="ar-EG" sz="3600" dirty="0"/>
              <a:t> </a:t>
            </a:r>
            <a:r>
              <a:rPr lang="ar-SA" sz="3600" dirty="0"/>
              <a:t>: ليغفر...</a:t>
            </a:r>
            <a:endParaRPr lang="en-US" sz="3600" dirty="0"/>
          </a:p>
        </p:txBody>
      </p:sp>
      <p:sp>
        <p:nvSpPr>
          <p:cNvPr id="6" name="Text Placeholder 5"/>
          <p:cNvSpPr>
            <a:spLocks noGrp="1"/>
          </p:cNvSpPr>
          <p:nvPr>
            <p:ph type="body" sz="quarter" idx="12"/>
          </p:nvPr>
        </p:nvSpPr>
        <p:spPr/>
        <p:txBody>
          <a:bodyPr anchor="ctr"/>
          <a:lstStyle/>
          <a:p>
            <a:pPr lvl="0"/>
            <a:r>
              <a:rPr lang="en-US" sz="3600" dirty="0"/>
              <a:t>T=w </a:t>
            </a:r>
            <a:r>
              <a:rPr lang="pt-BR" sz="3600" dirty="0"/>
              <a:t>@ abba Eukin nem abba `Hron@ nem `apa Hwr nem `apa Vic@ `=n=t=e=f</a:t>
            </a:r>
            <a:r>
              <a:rPr lang="en-US" sz="3600" dirty="0"/>
              <a:t>.</a:t>
            </a:r>
          </a:p>
        </p:txBody>
      </p:sp>
    </p:spTree>
    <p:extLst>
      <p:ext uri="{BB962C8B-B14F-4D97-AF65-F5344CB8AC3E}">
        <p14:creationId xmlns:p14="http://schemas.microsoft.com/office/powerpoint/2010/main" val="730059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E0B85-8794-4DB9-B853-924013571D27}"/>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BF4FDAF5-027F-4A4F-AE54-42233717B609}"/>
              </a:ext>
            </a:extLst>
          </p:cNvPr>
          <p:cNvSpPr>
            <a:spLocks noGrp="1"/>
          </p:cNvSpPr>
          <p:nvPr>
            <p:ph type="body" sz="quarter" idx="10"/>
          </p:nvPr>
        </p:nvSpPr>
        <p:spPr>
          <a:xfrm>
            <a:off x="0" y="5639353"/>
            <a:ext cx="9144000" cy="1212022"/>
          </a:xfrm>
        </p:spPr>
        <p:txBody>
          <a:bodyPr/>
          <a:lstStyle/>
          <a:p>
            <a:pPr>
              <a:lnSpc>
                <a:spcPct val="100000"/>
              </a:lnSpc>
            </a:pPr>
            <a:r>
              <a:rPr kumimoji="0" lang="ar-SA" sz="4000" b="1" i="0" u="none" strike="noStrike" kern="1200" cap="none" normalizeH="0" baseline="0" dirty="0">
                <a:ln>
                  <a:noFill/>
                </a:ln>
                <a:solidFill>
                  <a:schemeClr val="bg1"/>
                </a:solidFill>
                <a:effectLst/>
                <a:latin typeface="Times New Roman" pitchFamily="18" charset="0"/>
                <a:ea typeface="+mn-ea"/>
                <a:cs typeface="Times New Roman" pitchFamily="18" charset="0"/>
              </a:rPr>
              <a:t>جى أو نيشتى بى  إبتشويس أووه إف إسماروؤت إم أشو: إفوى إن هوتى إجين نى نوتى تيرو:</a:t>
            </a:r>
            <a:r>
              <a:rPr kumimoji="0" lang="ar-EG" sz="4000" b="1" i="0" u="none" strike="noStrike" kern="1200" cap="none" normalizeH="0" baseline="0" dirty="0">
                <a:ln>
                  <a:noFill/>
                </a:ln>
                <a:solidFill>
                  <a:schemeClr val="bg1"/>
                </a:solidFill>
                <a:effectLst/>
                <a:latin typeface="Times New Roman" pitchFamily="18" charset="0"/>
                <a:ea typeface="+mn-ea"/>
                <a:cs typeface="Times New Roman" pitchFamily="18" charset="0"/>
              </a:rPr>
              <a:t> </a:t>
            </a:r>
            <a:r>
              <a:rPr kumimoji="0" lang="ar-SA" sz="4000" b="1" i="0" u="none" strike="noStrike" kern="1200" cap="none" normalizeH="0" baseline="0" dirty="0">
                <a:ln>
                  <a:noFill/>
                </a:ln>
                <a:solidFill>
                  <a:schemeClr val="bg1"/>
                </a:solidFill>
                <a:effectLst/>
                <a:latin typeface="Times New Roman" pitchFamily="18" charset="0"/>
                <a:ea typeface="+mn-ea"/>
                <a:cs typeface="Times New Roman" pitchFamily="18" charset="0"/>
              </a:rPr>
              <a:t>الليلويا</a:t>
            </a:r>
            <a:endParaRPr lang="en-GB" dirty="0"/>
          </a:p>
        </p:txBody>
      </p:sp>
      <p:sp>
        <p:nvSpPr>
          <p:cNvPr id="4" name="Text Placeholder 3">
            <a:extLst>
              <a:ext uri="{FF2B5EF4-FFF2-40B4-BE49-F238E27FC236}">
                <a16:creationId xmlns:a16="http://schemas.microsoft.com/office/drawing/2014/main" id="{7B386491-33DE-4741-B15D-EEB914F9872F}"/>
              </a:ext>
            </a:extLst>
          </p:cNvPr>
          <p:cNvSpPr>
            <a:spLocks noGrp="1"/>
          </p:cNvSpPr>
          <p:nvPr>
            <p:ph type="body" sz="quarter" idx="11"/>
          </p:nvPr>
        </p:nvSpPr>
        <p:spPr>
          <a:xfrm>
            <a:off x="0" y="3710609"/>
            <a:ext cx="9144000" cy="739003"/>
          </a:xfrm>
        </p:spPr>
        <p:txBody>
          <a:bodyPr anchor="ctr"/>
          <a:lstStyle/>
          <a:p>
            <a:r>
              <a:rPr kumimoji="0" lang="ar-SA" sz="3600" b="1" i="0" u="none" strike="noStrike" cap="none" normalizeH="0" baseline="0" dirty="0">
                <a:ln>
                  <a:noFill/>
                </a:ln>
                <a:solidFill>
                  <a:schemeClr val="bg1"/>
                </a:solidFill>
                <a:effectLst/>
                <a:latin typeface="Times New Roman" pitchFamily="18" charset="0"/>
                <a:cs typeface="Times New Roman" pitchFamily="18" charset="0"/>
              </a:rPr>
              <a:t>لأن الرب عظيم ومبارك جداً: ومخوف على كل الآلهة. الليلويا.</a:t>
            </a:r>
            <a:endParaRPr lang="en-GB" sz="3600" dirty="0"/>
          </a:p>
        </p:txBody>
      </p:sp>
      <p:sp>
        <p:nvSpPr>
          <p:cNvPr id="5" name="Text Placeholder 4">
            <a:extLst>
              <a:ext uri="{FF2B5EF4-FFF2-40B4-BE49-F238E27FC236}">
                <a16:creationId xmlns:a16="http://schemas.microsoft.com/office/drawing/2014/main" id="{CD7C4A8F-C9E8-4644-99F9-77A27870622D}"/>
              </a:ext>
            </a:extLst>
          </p:cNvPr>
          <p:cNvSpPr>
            <a:spLocks noGrp="1"/>
          </p:cNvSpPr>
          <p:nvPr>
            <p:ph type="body" sz="quarter" idx="12"/>
          </p:nvPr>
        </p:nvSpPr>
        <p:spPr>
          <a:xfrm>
            <a:off x="0" y="4449612"/>
            <a:ext cx="9144000" cy="1189740"/>
          </a:xfrm>
        </p:spPr>
        <p:txBody>
          <a:bodyPr/>
          <a:lstStyle/>
          <a:p>
            <a:pPr>
              <a:spcBef>
                <a:spcPts val="0"/>
              </a:spcBef>
            </a:pPr>
            <a:r>
              <a:rPr lang="en-GB" sz="4000" dirty="0"/>
              <a:t>je </a:t>
            </a:r>
            <a:r>
              <a:rPr lang="en-GB" sz="4000" dirty="0" err="1"/>
              <a:t>ounis</a:t>
            </a:r>
            <a:r>
              <a:rPr lang="en-GB" sz="4000" dirty="0"/>
              <a:t>] pe P=o=c</a:t>
            </a:r>
            <a:r>
              <a:rPr lang="ar-EG" sz="4000" dirty="0"/>
              <a:t> </a:t>
            </a:r>
            <a:r>
              <a:rPr lang="en-GB" sz="4000" dirty="0" err="1"/>
              <a:t>ouoh</a:t>
            </a:r>
            <a:r>
              <a:rPr lang="en-GB" sz="4000" dirty="0"/>
              <a:t> `</a:t>
            </a:r>
            <a:r>
              <a:rPr lang="en-GB" sz="4000" dirty="0" err="1"/>
              <a:t>f`cmarwout</a:t>
            </a:r>
            <a:r>
              <a:rPr lang="en-GB" sz="4000" dirty="0"/>
              <a:t> `</a:t>
            </a:r>
            <a:r>
              <a:rPr lang="en-GB" sz="4000" dirty="0" err="1"/>
              <a:t>emasw</a:t>
            </a:r>
            <a:r>
              <a:rPr lang="en-GB" sz="4000" dirty="0"/>
              <a:t>@</a:t>
            </a:r>
            <a:endParaRPr lang="ar-EG" sz="4000" dirty="0"/>
          </a:p>
          <a:p>
            <a:pPr>
              <a:spcBef>
                <a:spcPts val="0"/>
              </a:spcBef>
            </a:pPr>
            <a:r>
              <a:rPr lang="en-GB" sz="4000" dirty="0"/>
              <a:t> `</a:t>
            </a:r>
            <a:r>
              <a:rPr lang="en-GB" sz="4000" dirty="0" err="1"/>
              <a:t>foinho</a:t>
            </a:r>
            <a:r>
              <a:rPr lang="en-GB" sz="4000" dirty="0"/>
              <a:t>] `</a:t>
            </a:r>
            <a:r>
              <a:rPr lang="en-GB" sz="4000" dirty="0" err="1"/>
              <a:t>ejen</a:t>
            </a:r>
            <a:r>
              <a:rPr lang="en-GB" sz="4000" dirty="0"/>
              <a:t> </a:t>
            </a:r>
            <a:r>
              <a:rPr lang="en-GB" sz="4000" dirty="0" err="1"/>
              <a:t>ninou</a:t>
            </a:r>
            <a:r>
              <a:rPr lang="en-GB" sz="4000" dirty="0"/>
              <a:t>] </a:t>
            </a:r>
            <a:r>
              <a:rPr lang="en-GB" sz="4000" dirty="0" err="1"/>
              <a:t>tyrou</a:t>
            </a:r>
            <a:r>
              <a:rPr lang="en-GB" sz="4000" dirty="0"/>
              <a:t>.</a:t>
            </a:r>
            <a:endParaRPr lang="en-GB" dirty="0"/>
          </a:p>
        </p:txBody>
      </p:sp>
    </p:spTree>
    <p:extLst>
      <p:ext uri="{BB962C8B-B14F-4D97-AF65-F5344CB8AC3E}">
        <p14:creationId xmlns:p14="http://schemas.microsoft.com/office/powerpoint/2010/main" val="928753061"/>
      </p:ext>
    </p:extLst>
  </p:cSld>
  <p:clrMapOvr>
    <a:masterClrMapping/>
  </p:clrMapOvr>
</p:sld>
</file>

<file path=ppt/slides/slide3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F3FD498-F34E-4AB7-978D-1F792BFDEDA6}"/>
              </a:ext>
            </a:extLst>
          </p:cNvPr>
          <p:cNvSpPr>
            <a:spLocks noGrp="1"/>
          </p:cNvSpPr>
          <p:nvPr>
            <p:ph type="title"/>
          </p:nvPr>
        </p:nvSpPr>
        <p:spPr/>
        <p:txBody>
          <a:bodyPr/>
          <a:lstStyle/>
          <a:p>
            <a:endParaRPr lang="en-GB"/>
          </a:p>
        </p:txBody>
      </p:sp>
      <p:sp>
        <p:nvSpPr>
          <p:cNvPr id="4" name="Text Placeholder 3"/>
          <p:cNvSpPr>
            <a:spLocks noGrp="1"/>
          </p:cNvSpPr>
          <p:nvPr>
            <p:ph type="body" sz="quarter" idx="10"/>
          </p:nvPr>
        </p:nvSpPr>
        <p:spPr/>
        <p:txBody>
          <a:bodyPr anchor="ctr"/>
          <a:lstStyle/>
          <a:p>
            <a:r>
              <a:rPr lang="ar-SA" sz="3600" dirty="0"/>
              <a:t>طوبه... : </a:t>
            </a:r>
            <a:r>
              <a:rPr lang="ar-SA" sz="3600" dirty="0" err="1"/>
              <a:t>آفا</a:t>
            </a:r>
            <a:r>
              <a:rPr lang="ar-SA" sz="3600" dirty="0"/>
              <a:t> </a:t>
            </a:r>
            <a:r>
              <a:rPr lang="ar-SA" sz="3600" dirty="0" err="1"/>
              <a:t>بارسوما</a:t>
            </a:r>
            <a:r>
              <a:rPr lang="ar-SA" sz="3600" dirty="0"/>
              <a:t> نيم </a:t>
            </a:r>
            <a:r>
              <a:rPr lang="ar-SA" sz="3600" dirty="0" err="1"/>
              <a:t>إفريم</a:t>
            </a:r>
            <a:r>
              <a:rPr lang="ar-SA" sz="3600" dirty="0"/>
              <a:t> : نيم </a:t>
            </a:r>
            <a:r>
              <a:rPr lang="ar-SA" sz="3600" dirty="0" err="1"/>
              <a:t>يوأنس</a:t>
            </a:r>
            <a:r>
              <a:rPr lang="ar-SA" sz="3600" dirty="0"/>
              <a:t> نيم </a:t>
            </a:r>
            <a:r>
              <a:rPr lang="ar-SA" sz="3600" dirty="0" err="1"/>
              <a:t>سيميؤن</a:t>
            </a:r>
            <a:r>
              <a:rPr lang="ar-SA" sz="3600" dirty="0"/>
              <a:t> :</a:t>
            </a:r>
            <a:r>
              <a:rPr lang="ar-EG" sz="3600" dirty="0"/>
              <a:t> </a:t>
            </a:r>
            <a:r>
              <a:rPr lang="ar-SA" sz="3600" dirty="0" err="1"/>
              <a:t>إنتيف</a:t>
            </a:r>
            <a:r>
              <a:rPr lang="ar-SA" sz="3600" dirty="0"/>
              <a:t>... </a:t>
            </a:r>
            <a:endParaRPr lang="en-US" sz="3600" dirty="0"/>
          </a:p>
        </p:txBody>
      </p:sp>
      <p:sp>
        <p:nvSpPr>
          <p:cNvPr id="5" name="Text Placeholder 4"/>
          <p:cNvSpPr>
            <a:spLocks noGrp="1"/>
          </p:cNvSpPr>
          <p:nvPr>
            <p:ph type="body" sz="quarter" idx="11"/>
          </p:nvPr>
        </p:nvSpPr>
        <p:spPr/>
        <p:txBody>
          <a:bodyPr/>
          <a:lstStyle/>
          <a:p>
            <a:r>
              <a:rPr lang="ar-SA" sz="3600" dirty="0"/>
              <a:t>اطلبوا... : يا أنبا </a:t>
            </a:r>
            <a:r>
              <a:rPr lang="ar-SA" sz="3600" dirty="0" err="1"/>
              <a:t>برسوما</a:t>
            </a:r>
            <a:r>
              <a:rPr lang="ar-SA" sz="3600" dirty="0"/>
              <a:t> </a:t>
            </a:r>
            <a:r>
              <a:rPr lang="ar-EG" sz="3600" dirty="0" err="1"/>
              <a:t>وإ</a:t>
            </a:r>
            <a:r>
              <a:rPr lang="ar-SA" sz="3600" dirty="0"/>
              <a:t>فريم : </a:t>
            </a:r>
            <a:r>
              <a:rPr lang="ar-EG" sz="3600" dirty="0"/>
              <a:t>و</a:t>
            </a:r>
            <a:r>
              <a:rPr lang="ar-SA" sz="3600" dirty="0"/>
              <a:t>يوحنا وسمعان</a:t>
            </a:r>
            <a:r>
              <a:rPr lang="ar-EG" sz="3600" dirty="0"/>
              <a:t> </a:t>
            </a:r>
            <a:r>
              <a:rPr lang="ar-SA" sz="3600" dirty="0"/>
              <a:t>: ليغفر...</a:t>
            </a:r>
            <a:endParaRPr lang="en-US" sz="3600" dirty="0"/>
          </a:p>
        </p:txBody>
      </p:sp>
      <p:sp>
        <p:nvSpPr>
          <p:cNvPr id="6" name="Text Placeholder 5"/>
          <p:cNvSpPr>
            <a:spLocks noGrp="1"/>
          </p:cNvSpPr>
          <p:nvPr>
            <p:ph type="body" sz="quarter" idx="12"/>
          </p:nvPr>
        </p:nvSpPr>
        <p:spPr/>
        <p:txBody>
          <a:bodyPr/>
          <a:lstStyle/>
          <a:p>
            <a:pPr lvl="0"/>
            <a:r>
              <a:rPr lang="en-US" dirty="0"/>
              <a:t>T=w </a:t>
            </a:r>
            <a:r>
              <a:rPr lang="pt-BR" dirty="0"/>
              <a:t>@ abba Parcwma nem Evrem@ nem Iwannyc nem Cumewn@ `=n=t=e=f</a:t>
            </a:r>
            <a:r>
              <a:rPr lang="en-US" dirty="0"/>
              <a:t>.</a:t>
            </a:r>
          </a:p>
          <a:p>
            <a:endParaRPr lang="ar-EG" dirty="0"/>
          </a:p>
        </p:txBody>
      </p:sp>
    </p:spTree>
    <p:extLst>
      <p:ext uri="{BB962C8B-B14F-4D97-AF65-F5344CB8AC3E}">
        <p14:creationId xmlns:p14="http://schemas.microsoft.com/office/powerpoint/2010/main" val="2730355108"/>
      </p:ext>
    </p:extLst>
  </p:cSld>
  <p:clrMapOvr>
    <a:masterClrMapping/>
  </p:clrMapOvr>
</p:sld>
</file>

<file path=ppt/slides/slide3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CA0844E-FA55-45E4-9BF3-0F5AF584496F}"/>
              </a:ext>
            </a:extLst>
          </p:cNvPr>
          <p:cNvSpPr>
            <a:spLocks noGrp="1"/>
          </p:cNvSpPr>
          <p:nvPr>
            <p:ph type="title"/>
          </p:nvPr>
        </p:nvSpPr>
        <p:spPr/>
        <p:txBody>
          <a:bodyPr/>
          <a:lstStyle/>
          <a:p>
            <a:endParaRPr lang="en-GB"/>
          </a:p>
        </p:txBody>
      </p:sp>
      <p:sp>
        <p:nvSpPr>
          <p:cNvPr id="4" name="Text Placeholder 3"/>
          <p:cNvSpPr>
            <a:spLocks noGrp="1"/>
          </p:cNvSpPr>
          <p:nvPr>
            <p:ph type="body" sz="quarter" idx="10"/>
          </p:nvPr>
        </p:nvSpPr>
        <p:spPr/>
        <p:txBody>
          <a:bodyPr/>
          <a:lstStyle/>
          <a:p>
            <a:r>
              <a:rPr lang="ar-SA" sz="3600" dirty="0"/>
              <a:t>طوبه... : إيه </a:t>
            </a:r>
            <a:r>
              <a:rPr lang="ar-SA" sz="3600" dirty="0" err="1"/>
              <a:t>بيفانيوس</a:t>
            </a:r>
            <a:r>
              <a:rPr lang="ar-SA" sz="3600" dirty="0"/>
              <a:t> نيم أم</a:t>
            </a:r>
            <a:r>
              <a:rPr lang="ar-EG" sz="3600" dirty="0"/>
              <a:t>و</a:t>
            </a:r>
            <a:r>
              <a:rPr lang="ar-SA" sz="3600" dirty="0"/>
              <a:t>نيوس : نيم أرشيلليتيس نيم أرسينيوس :</a:t>
            </a:r>
            <a:r>
              <a:rPr lang="ar-EG" sz="3600" dirty="0"/>
              <a:t> </a:t>
            </a:r>
            <a:r>
              <a:rPr lang="ar-SA" sz="3600" dirty="0" err="1"/>
              <a:t>إنتيف</a:t>
            </a:r>
            <a:r>
              <a:rPr lang="ar-SA" sz="3600" dirty="0"/>
              <a:t>... </a:t>
            </a:r>
            <a:endParaRPr lang="en-US" sz="3600" dirty="0"/>
          </a:p>
        </p:txBody>
      </p:sp>
      <p:sp>
        <p:nvSpPr>
          <p:cNvPr id="5" name="Text Placeholder 4"/>
          <p:cNvSpPr>
            <a:spLocks noGrp="1"/>
          </p:cNvSpPr>
          <p:nvPr>
            <p:ph type="body" sz="quarter" idx="11"/>
          </p:nvPr>
        </p:nvSpPr>
        <p:spPr/>
        <p:txBody>
          <a:bodyPr/>
          <a:lstStyle/>
          <a:p>
            <a:r>
              <a:rPr lang="ar-SA" sz="3400" dirty="0"/>
              <a:t>اطلبوا... : يا </a:t>
            </a:r>
            <a:r>
              <a:rPr lang="ar-EG" sz="3400" dirty="0"/>
              <a:t>أ</a:t>
            </a:r>
            <a:r>
              <a:rPr lang="ar-SA" sz="3400" dirty="0" err="1"/>
              <a:t>بيفان</a:t>
            </a:r>
            <a:r>
              <a:rPr lang="ar-EG" sz="3400" dirty="0"/>
              <a:t>ي</a:t>
            </a:r>
            <a:r>
              <a:rPr lang="ar-SA" sz="3400" dirty="0" err="1"/>
              <a:t>وس</a:t>
            </a:r>
            <a:r>
              <a:rPr lang="ar-SA" sz="3400" dirty="0"/>
              <a:t> و</a:t>
            </a:r>
            <a:r>
              <a:rPr lang="ar-EG" sz="3400" dirty="0"/>
              <a:t>أ</a:t>
            </a:r>
            <a:r>
              <a:rPr lang="ar-SA" sz="3400" dirty="0" err="1"/>
              <a:t>مونيوس</a:t>
            </a:r>
            <a:r>
              <a:rPr lang="ar-SA" sz="3400" dirty="0"/>
              <a:t> : و</a:t>
            </a:r>
            <a:r>
              <a:rPr lang="ar-EG" sz="3400" dirty="0"/>
              <a:t>أ</a:t>
            </a:r>
            <a:r>
              <a:rPr lang="ar-SA" sz="3400" dirty="0" err="1"/>
              <a:t>رشيليدس</a:t>
            </a:r>
            <a:r>
              <a:rPr lang="ar-SA" sz="3400" dirty="0"/>
              <a:t> و</a:t>
            </a:r>
            <a:r>
              <a:rPr lang="ar-EG" sz="3400" dirty="0"/>
              <a:t>أ</a:t>
            </a:r>
            <a:r>
              <a:rPr lang="ar-SA" sz="3400" dirty="0" err="1"/>
              <a:t>رسانيوس</a:t>
            </a:r>
            <a:r>
              <a:rPr lang="ar-EG" sz="3400" dirty="0"/>
              <a:t> </a:t>
            </a:r>
            <a:r>
              <a:rPr lang="ar-SA" sz="3400" dirty="0"/>
              <a:t>: ليغفر...</a:t>
            </a:r>
            <a:endParaRPr lang="en-US" sz="3400" dirty="0"/>
          </a:p>
        </p:txBody>
      </p:sp>
      <p:sp>
        <p:nvSpPr>
          <p:cNvPr id="6" name="Text Placeholder 5"/>
          <p:cNvSpPr>
            <a:spLocks noGrp="1"/>
          </p:cNvSpPr>
          <p:nvPr>
            <p:ph type="body" sz="quarter" idx="12"/>
          </p:nvPr>
        </p:nvSpPr>
        <p:spPr/>
        <p:txBody>
          <a:bodyPr anchor="ctr"/>
          <a:lstStyle/>
          <a:p>
            <a:pPr lvl="0"/>
            <a:r>
              <a:rPr lang="en-US" sz="3600" dirty="0"/>
              <a:t>T=w </a:t>
            </a:r>
            <a:r>
              <a:rPr lang="pt-BR" sz="3600" dirty="0"/>
              <a:t>@ `Epivanoc nem `Amwnioc @ nem Ar,yllityc nem Arcenioc @ =`n=t=e=f</a:t>
            </a:r>
            <a:r>
              <a:rPr lang="en-US" sz="3600" dirty="0"/>
              <a:t>.</a:t>
            </a:r>
          </a:p>
        </p:txBody>
      </p:sp>
    </p:spTree>
    <p:extLst>
      <p:ext uri="{BB962C8B-B14F-4D97-AF65-F5344CB8AC3E}">
        <p14:creationId xmlns:p14="http://schemas.microsoft.com/office/powerpoint/2010/main" val="2173642159"/>
      </p:ext>
    </p:extLst>
  </p:cSld>
  <p:clrMapOvr>
    <a:masterClrMapping/>
  </p:clrMapOvr>
</p:sld>
</file>

<file path=ppt/slides/slide3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513B98E-FCD5-450F-B4A3-6DFB08A97F8D}"/>
              </a:ext>
            </a:extLst>
          </p:cNvPr>
          <p:cNvSpPr>
            <a:spLocks noGrp="1"/>
          </p:cNvSpPr>
          <p:nvPr>
            <p:ph type="title"/>
          </p:nvPr>
        </p:nvSpPr>
        <p:spPr/>
        <p:txBody>
          <a:bodyPr/>
          <a:lstStyle/>
          <a:p>
            <a:endParaRPr lang="en-GB"/>
          </a:p>
        </p:txBody>
      </p:sp>
      <p:sp>
        <p:nvSpPr>
          <p:cNvPr id="4" name="Text Placeholder 3"/>
          <p:cNvSpPr>
            <a:spLocks noGrp="1"/>
          </p:cNvSpPr>
          <p:nvPr>
            <p:ph type="body" sz="quarter" idx="10"/>
          </p:nvPr>
        </p:nvSpPr>
        <p:spPr/>
        <p:txBody>
          <a:bodyPr/>
          <a:lstStyle/>
          <a:p>
            <a:r>
              <a:rPr lang="ar-SA" sz="3600" dirty="0"/>
              <a:t>طوبه... : ناشويس إن يوتي إن أسكيتيس : آفا أبرآم  نيم جيؤرجي :</a:t>
            </a:r>
            <a:r>
              <a:rPr lang="ar-EG" sz="3600" dirty="0"/>
              <a:t> </a:t>
            </a:r>
            <a:r>
              <a:rPr lang="ar-SA" sz="3600" dirty="0" err="1"/>
              <a:t>إنتيف</a:t>
            </a:r>
            <a:r>
              <a:rPr lang="ar-SA" sz="3600" dirty="0"/>
              <a:t>... </a:t>
            </a:r>
            <a:endParaRPr lang="en-US" sz="3600" dirty="0"/>
          </a:p>
        </p:txBody>
      </p:sp>
      <p:sp>
        <p:nvSpPr>
          <p:cNvPr id="5" name="Text Placeholder 4"/>
          <p:cNvSpPr>
            <a:spLocks noGrp="1"/>
          </p:cNvSpPr>
          <p:nvPr>
            <p:ph type="body" sz="quarter" idx="11"/>
          </p:nvPr>
        </p:nvSpPr>
        <p:spPr/>
        <p:txBody>
          <a:bodyPr/>
          <a:lstStyle/>
          <a:p>
            <a:r>
              <a:rPr lang="ar-SA" sz="3600" dirty="0" err="1"/>
              <a:t>اط</a:t>
            </a:r>
            <a:r>
              <a:rPr lang="ar-EG" sz="3600" dirty="0"/>
              <a:t>ل</a:t>
            </a:r>
            <a:r>
              <a:rPr lang="ar-SA" sz="3600" dirty="0" err="1"/>
              <a:t>با</a:t>
            </a:r>
            <a:r>
              <a:rPr lang="ar-SA" sz="3600" dirty="0"/>
              <a:t>... : يا سيدي الأبوين</a:t>
            </a:r>
            <a:r>
              <a:rPr lang="ar-EG" sz="3600" dirty="0"/>
              <a:t> </a:t>
            </a:r>
            <a:r>
              <a:rPr lang="ar-SA" sz="3600" dirty="0"/>
              <a:t>الناسك</a:t>
            </a:r>
            <a:r>
              <a:rPr lang="ar-EG" sz="3600" dirty="0"/>
              <a:t>ي</a:t>
            </a:r>
            <a:r>
              <a:rPr lang="ar-SA" sz="3600" dirty="0"/>
              <a:t>ن : أنبا </a:t>
            </a:r>
            <a:r>
              <a:rPr lang="ar-EG" sz="3600" dirty="0"/>
              <a:t>إ</a:t>
            </a:r>
            <a:r>
              <a:rPr lang="ar-SA" sz="3600" dirty="0"/>
              <a:t>بر</a:t>
            </a:r>
            <a:r>
              <a:rPr lang="ar-EG" sz="3600" dirty="0"/>
              <a:t>آ</a:t>
            </a:r>
            <a:r>
              <a:rPr lang="ar-SA" sz="3600" dirty="0"/>
              <a:t>م </a:t>
            </a:r>
            <a:r>
              <a:rPr lang="ar-SA" sz="3600" dirty="0" err="1"/>
              <a:t>وجؤرجي</a:t>
            </a:r>
            <a:r>
              <a:rPr lang="ar-EG" sz="3600" dirty="0"/>
              <a:t> </a:t>
            </a:r>
            <a:r>
              <a:rPr lang="ar-SA" sz="3600" dirty="0"/>
              <a:t>: ليغفر...</a:t>
            </a:r>
            <a:endParaRPr lang="en-US" sz="3600" dirty="0"/>
          </a:p>
        </p:txBody>
      </p:sp>
      <p:sp>
        <p:nvSpPr>
          <p:cNvPr id="6" name="Text Placeholder 5"/>
          <p:cNvSpPr>
            <a:spLocks noGrp="1"/>
          </p:cNvSpPr>
          <p:nvPr>
            <p:ph type="body" sz="quarter" idx="12"/>
          </p:nvPr>
        </p:nvSpPr>
        <p:spPr/>
        <p:txBody>
          <a:bodyPr/>
          <a:lstStyle/>
          <a:p>
            <a:pPr lvl="0"/>
            <a:r>
              <a:rPr lang="en-US" dirty="0"/>
              <a:t>T=w </a:t>
            </a:r>
            <a:r>
              <a:rPr lang="pt-BR" dirty="0"/>
              <a:t>@ na[oic `nio] `nackytyc@ abba Abraam nem Gewrgy@ `=n=t=e=f</a:t>
            </a:r>
            <a:r>
              <a:rPr lang="en-US" dirty="0"/>
              <a:t>.</a:t>
            </a:r>
          </a:p>
        </p:txBody>
      </p:sp>
    </p:spTree>
    <p:extLst>
      <p:ext uri="{BB962C8B-B14F-4D97-AF65-F5344CB8AC3E}">
        <p14:creationId xmlns:p14="http://schemas.microsoft.com/office/powerpoint/2010/main" val="3097572297"/>
      </p:ext>
    </p:extLst>
  </p:cSld>
  <p:clrMapOvr>
    <a:masterClrMapping/>
  </p:clrMapOvr>
</p:sld>
</file>

<file path=ppt/slides/slide3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266878F-1E1E-40F5-B7FE-4BB0E50E5DBF}"/>
              </a:ext>
            </a:extLst>
          </p:cNvPr>
          <p:cNvSpPr>
            <a:spLocks noGrp="1"/>
          </p:cNvSpPr>
          <p:nvPr>
            <p:ph type="title"/>
          </p:nvPr>
        </p:nvSpPr>
        <p:spPr/>
        <p:txBody>
          <a:bodyPr/>
          <a:lstStyle/>
          <a:p>
            <a:endParaRPr lang="en-GB"/>
          </a:p>
        </p:txBody>
      </p:sp>
      <p:sp>
        <p:nvSpPr>
          <p:cNvPr id="4" name="Text Placeholder 3"/>
          <p:cNvSpPr>
            <a:spLocks noGrp="1"/>
          </p:cNvSpPr>
          <p:nvPr>
            <p:ph type="body" sz="quarter" idx="10"/>
          </p:nvPr>
        </p:nvSpPr>
        <p:spPr/>
        <p:txBody>
          <a:bodyPr/>
          <a:lstStyle/>
          <a:p>
            <a:r>
              <a:rPr lang="ar-SA" sz="3600" dirty="0"/>
              <a:t>طوبه... : آثاناسيوس بي أبوسطوليكوس : سيه فيروس نيم ديوسقوروس :</a:t>
            </a:r>
            <a:r>
              <a:rPr lang="ar-EG" sz="3600" dirty="0"/>
              <a:t> </a:t>
            </a:r>
            <a:r>
              <a:rPr lang="ar-SA" sz="3600" dirty="0" err="1"/>
              <a:t>إنتيف</a:t>
            </a:r>
            <a:r>
              <a:rPr lang="ar-SA" sz="3600" dirty="0"/>
              <a:t>... </a:t>
            </a:r>
            <a:endParaRPr lang="en-US" sz="3600" dirty="0"/>
          </a:p>
        </p:txBody>
      </p:sp>
      <p:sp>
        <p:nvSpPr>
          <p:cNvPr id="5" name="Text Placeholder 4"/>
          <p:cNvSpPr>
            <a:spLocks noGrp="1"/>
          </p:cNvSpPr>
          <p:nvPr>
            <p:ph type="body" sz="quarter" idx="11"/>
          </p:nvPr>
        </p:nvSpPr>
        <p:spPr/>
        <p:txBody>
          <a:bodyPr/>
          <a:lstStyle/>
          <a:p>
            <a:r>
              <a:rPr lang="ar-SA" sz="3600" dirty="0"/>
              <a:t>اطلبوا... : يا </a:t>
            </a:r>
            <a:r>
              <a:rPr lang="ar-EG" sz="3600" dirty="0"/>
              <a:t>أ</a:t>
            </a:r>
            <a:r>
              <a:rPr lang="ar-SA" sz="3600" dirty="0" err="1"/>
              <a:t>ثناسيو</a:t>
            </a:r>
            <a:r>
              <a:rPr lang="ar-EG" sz="3600" dirty="0"/>
              <a:t>س </a:t>
            </a:r>
            <a:r>
              <a:rPr lang="ar-SA" sz="3600" dirty="0"/>
              <a:t>الرسولي : </a:t>
            </a:r>
            <a:r>
              <a:rPr lang="ar-EG" sz="3600" dirty="0"/>
              <a:t>و</a:t>
            </a:r>
            <a:r>
              <a:rPr lang="ar-SA" sz="3600" dirty="0" err="1"/>
              <a:t>ساويروس</a:t>
            </a:r>
            <a:r>
              <a:rPr lang="ar-SA" sz="3600" dirty="0"/>
              <a:t> </a:t>
            </a:r>
            <a:r>
              <a:rPr lang="ar-SA" sz="3600" dirty="0" err="1"/>
              <a:t>وديسقورس</a:t>
            </a:r>
            <a:r>
              <a:rPr lang="ar-SA" sz="3600" dirty="0"/>
              <a:t> : ليغفر...</a:t>
            </a:r>
            <a:endParaRPr lang="en-US" sz="3600" dirty="0"/>
          </a:p>
        </p:txBody>
      </p:sp>
      <p:sp>
        <p:nvSpPr>
          <p:cNvPr id="6" name="Text Placeholder 5"/>
          <p:cNvSpPr>
            <a:spLocks noGrp="1"/>
          </p:cNvSpPr>
          <p:nvPr>
            <p:ph type="body" sz="quarter" idx="12"/>
          </p:nvPr>
        </p:nvSpPr>
        <p:spPr/>
        <p:txBody>
          <a:bodyPr/>
          <a:lstStyle/>
          <a:p>
            <a:pPr lvl="0"/>
            <a:r>
              <a:rPr lang="en-US" dirty="0"/>
              <a:t> T=w @ `</a:t>
            </a:r>
            <a:r>
              <a:rPr lang="en-US" dirty="0" err="1"/>
              <a:t>A;anacioc</a:t>
            </a:r>
            <a:r>
              <a:rPr lang="en-US" dirty="0"/>
              <a:t> </a:t>
            </a:r>
            <a:r>
              <a:rPr lang="en-US" dirty="0" err="1"/>
              <a:t>pi`apoctolikoc</a:t>
            </a:r>
            <a:r>
              <a:rPr lang="en-US" dirty="0"/>
              <a:t>@ </a:t>
            </a:r>
            <a:r>
              <a:rPr lang="en-US" dirty="0" err="1"/>
              <a:t>Ceuyroc</a:t>
            </a:r>
            <a:r>
              <a:rPr lang="en-US" dirty="0"/>
              <a:t> </a:t>
            </a:r>
            <a:r>
              <a:rPr lang="en-US" dirty="0" err="1"/>
              <a:t>nem</a:t>
            </a:r>
            <a:r>
              <a:rPr lang="en-US" dirty="0"/>
              <a:t> </a:t>
            </a:r>
            <a:r>
              <a:rPr lang="en-US" dirty="0" err="1"/>
              <a:t>Diockoroc</a:t>
            </a:r>
            <a:r>
              <a:rPr lang="en-US" dirty="0"/>
              <a:t>@ `=n=t=e=f.</a:t>
            </a:r>
          </a:p>
        </p:txBody>
      </p:sp>
    </p:spTree>
    <p:extLst>
      <p:ext uri="{BB962C8B-B14F-4D97-AF65-F5344CB8AC3E}">
        <p14:creationId xmlns:p14="http://schemas.microsoft.com/office/powerpoint/2010/main" val="2241918366"/>
      </p:ext>
    </p:extLst>
  </p:cSld>
  <p:clrMapOvr>
    <a:masterClrMapping/>
  </p:clrMapOvr>
</p:sld>
</file>

<file path=ppt/slides/slide3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4093D15-00F2-40A9-BEA1-5E4764BB8FA7}"/>
              </a:ext>
            </a:extLst>
          </p:cNvPr>
          <p:cNvSpPr>
            <a:spLocks noGrp="1"/>
          </p:cNvSpPr>
          <p:nvPr>
            <p:ph type="title"/>
          </p:nvPr>
        </p:nvSpPr>
        <p:spPr/>
        <p:txBody>
          <a:bodyPr/>
          <a:lstStyle/>
          <a:p>
            <a:endParaRPr lang="en-GB"/>
          </a:p>
        </p:txBody>
      </p:sp>
      <p:sp>
        <p:nvSpPr>
          <p:cNvPr id="4" name="Text Placeholder 3"/>
          <p:cNvSpPr>
            <a:spLocks noGrp="1"/>
          </p:cNvSpPr>
          <p:nvPr>
            <p:ph type="body" sz="quarter" idx="10"/>
          </p:nvPr>
        </p:nvSpPr>
        <p:spPr/>
        <p:txBody>
          <a:bodyPr anchor="ctr"/>
          <a:lstStyle/>
          <a:p>
            <a:r>
              <a:rPr lang="ar-SA" sz="3600" dirty="0"/>
              <a:t>طوبه إم إبشويس إىَ إهري إيجون: باسيليوس نيَم إغريغوريوس: نيَم بين يوت آفا كيرلس: إنتيف... </a:t>
            </a:r>
            <a:endParaRPr lang="en-US" sz="3600" dirty="0"/>
          </a:p>
        </p:txBody>
      </p:sp>
      <p:sp>
        <p:nvSpPr>
          <p:cNvPr id="5" name="Text Placeholder 4"/>
          <p:cNvSpPr>
            <a:spLocks noGrp="1"/>
          </p:cNvSpPr>
          <p:nvPr>
            <p:ph type="body" sz="quarter" idx="11"/>
          </p:nvPr>
        </p:nvSpPr>
        <p:spPr/>
        <p:txBody>
          <a:bodyPr/>
          <a:lstStyle/>
          <a:p>
            <a:r>
              <a:rPr lang="ar-SA" sz="3600" dirty="0"/>
              <a:t>اطلبوا... : يا باسيليوس </a:t>
            </a:r>
            <a:r>
              <a:rPr lang="ar-SA" sz="3600" dirty="0" err="1"/>
              <a:t>وغريغوريوس</a:t>
            </a:r>
            <a:r>
              <a:rPr lang="ar-SA" sz="3600" dirty="0"/>
              <a:t> : و</a:t>
            </a:r>
            <a:r>
              <a:rPr lang="ar-EG" sz="3600" dirty="0"/>
              <a:t>أ</a:t>
            </a:r>
            <a:r>
              <a:rPr lang="ar-SA" sz="3600" dirty="0"/>
              <a:t>بانا </a:t>
            </a:r>
            <a:r>
              <a:rPr lang="ar-EG" sz="3600" dirty="0"/>
              <a:t>أ</a:t>
            </a:r>
            <a:r>
              <a:rPr lang="ar-SA" sz="3600" dirty="0"/>
              <a:t>نبا </a:t>
            </a:r>
            <a:r>
              <a:rPr lang="ar-SA" sz="3600" dirty="0" err="1"/>
              <a:t>كيرلس</a:t>
            </a:r>
            <a:r>
              <a:rPr lang="ar-SA" sz="3600" dirty="0"/>
              <a:t> : ليغفر...</a:t>
            </a:r>
            <a:endParaRPr lang="en-US" sz="3600" dirty="0"/>
          </a:p>
        </p:txBody>
      </p:sp>
      <p:sp>
        <p:nvSpPr>
          <p:cNvPr id="6" name="Text Placeholder 5"/>
          <p:cNvSpPr>
            <a:spLocks noGrp="1"/>
          </p:cNvSpPr>
          <p:nvPr>
            <p:ph type="body" sz="quarter" idx="12"/>
          </p:nvPr>
        </p:nvSpPr>
        <p:spPr/>
        <p:txBody>
          <a:bodyPr/>
          <a:lstStyle/>
          <a:p>
            <a:pPr lvl="0"/>
            <a:r>
              <a:rPr lang="en-US" dirty="0"/>
              <a:t>T=w </a:t>
            </a:r>
            <a:r>
              <a:rPr lang="pt-BR" dirty="0"/>
              <a:t>@ Bacilioc nem `Grigorioc@ nem peniwt abba Kurilloc@ `=n=t=e=f</a:t>
            </a:r>
            <a:r>
              <a:rPr lang="en-US" dirty="0"/>
              <a:t>.</a:t>
            </a:r>
          </a:p>
        </p:txBody>
      </p:sp>
    </p:spTree>
    <p:extLst>
      <p:ext uri="{BB962C8B-B14F-4D97-AF65-F5344CB8AC3E}">
        <p14:creationId xmlns:p14="http://schemas.microsoft.com/office/powerpoint/2010/main" val="2715911940"/>
      </p:ext>
    </p:extLst>
  </p:cSld>
  <p:clrMapOvr>
    <a:masterClrMapping/>
  </p:clrMapOvr>
</p:sld>
</file>

<file path=ppt/slides/slide3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5A3309F-738E-451A-A723-976A603A4384}"/>
              </a:ext>
            </a:extLst>
          </p:cNvPr>
          <p:cNvSpPr>
            <a:spLocks noGrp="1"/>
          </p:cNvSpPr>
          <p:nvPr>
            <p:ph type="title"/>
          </p:nvPr>
        </p:nvSpPr>
        <p:spPr/>
        <p:txBody>
          <a:bodyPr/>
          <a:lstStyle/>
          <a:p>
            <a:endParaRPr lang="en-GB"/>
          </a:p>
        </p:txBody>
      </p:sp>
      <p:sp>
        <p:nvSpPr>
          <p:cNvPr id="4" name="Text Placeholder 3"/>
          <p:cNvSpPr>
            <a:spLocks noGrp="1"/>
          </p:cNvSpPr>
          <p:nvPr>
            <p:ph type="body" sz="quarter" idx="10"/>
          </p:nvPr>
        </p:nvSpPr>
        <p:spPr/>
        <p:txBody>
          <a:bodyPr/>
          <a:lstStyle/>
          <a:p>
            <a:r>
              <a:rPr lang="ar-SA" sz="3200" dirty="0"/>
              <a:t>طوبه... : بى شومت شيه ميت إشمين إيطاف ثوؤتي : خين ني كيئا إثفيه بي ناهتي :</a:t>
            </a:r>
            <a:r>
              <a:rPr lang="ar-EG" sz="3200" dirty="0"/>
              <a:t> </a:t>
            </a:r>
            <a:r>
              <a:rPr lang="ar-SA" sz="3200" dirty="0" err="1"/>
              <a:t>إنتيف</a:t>
            </a:r>
            <a:r>
              <a:rPr lang="ar-SA" sz="3200" dirty="0"/>
              <a:t>... </a:t>
            </a:r>
            <a:endParaRPr lang="en-US" sz="3200" dirty="0"/>
          </a:p>
        </p:txBody>
      </p:sp>
      <p:sp>
        <p:nvSpPr>
          <p:cNvPr id="5" name="Text Placeholder 4"/>
          <p:cNvSpPr>
            <a:spLocks noGrp="1"/>
          </p:cNvSpPr>
          <p:nvPr>
            <p:ph type="body" sz="quarter" idx="11"/>
          </p:nvPr>
        </p:nvSpPr>
        <p:spPr/>
        <p:txBody>
          <a:bodyPr/>
          <a:lstStyle/>
          <a:p>
            <a:r>
              <a:rPr lang="ar-SA" sz="3600" dirty="0"/>
              <a:t>اطلبوا... : أيها ال 318 الذين اجتمعوا في نيقية : من أجل ال</a:t>
            </a:r>
            <a:r>
              <a:rPr lang="ar-EG" sz="3600" dirty="0"/>
              <a:t>إ</a:t>
            </a:r>
            <a:r>
              <a:rPr lang="ar-SA" sz="3600" dirty="0"/>
              <a:t>يمان : ليغفر...</a:t>
            </a:r>
            <a:endParaRPr lang="en-US" sz="3600" dirty="0"/>
          </a:p>
        </p:txBody>
      </p:sp>
      <p:sp>
        <p:nvSpPr>
          <p:cNvPr id="6" name="Text Placeholder 5"/>
          <p:cNvSpPr>
            <a:spLocks noGrp="1"/>
          </p:cNvSpPr>
          <p:nvPr>
            <p:ph type="body" sz="quarter" idx="12"/>
          </p:nvPr>
        </p:nvSpPr>
        <p:spPr/>
        <p:txBody>
          <a:bodyPr/>
          <a:lstStyle/>
          <a:p>
            <a:pPr lvl="0"/>
            <a:r>
              <a:rPr lang="en-US" dirty="0"/>
              <a:t>T=w @ </a:t>
            </a:r>
            <a:r>
              <a:rPr lang="en-US" dirty="0" err="1"/>
              <a:t>pisomt</a:t>
            </a:r>
            <a:r>
              <a:rPr lang="en-US" dirty="0"/>
              <a:t> se </a:t>
            </a:r>
            <a:r>
              <a:rPr lang="en-US" dirty="0" err="1"/>
              <a:t>myt`smyn</a:t>
            </a:r>
            <a:r>
              <a:rPr lang="en-US" dirty="0"/>
              <a:t> `</a:t>
            </a:r>
            <a:r>
              <a:rPr lang="en-US" dirty="0" err="1"/>
              <a:t>etau;wou</a:t>
            </a:r>
            <a:r>
              <a:rPr lang="en-US" dirty="0"/>
              <a:t>]@ </a:t>
            </a:r>
            <a:r>
              <a:rPr lang="en-US" dirty="0" err="1"/>
              <a:t>qen</a:t>
            </a:r>
            <a:r>
              <a:rPr lang="en-US" dirty="0"/>
              <a:t> </a:t>
            </a:r>
            <a:r>
              <a:rPr lang="en-US" dirty="0" err="1"/>
              <a:t>Nike`a</a:t>
            </a:r>
            <a:r>
              <a:rPr lang="en-US" dirty="0"/>
              <a:t> </a:t>
            </a:r>
            <a:r>
              <a:rPr lang="en-US" dirty="0" err="1"/>
              <a:t>e;be</a:t>
            </a:r>
            <a:r>
              <a:rPr lang="en-US" dirty="0"/>
              <a:t> </a:t>
            </a:r>
            <a:r>
              <a:rPr lang="en-US" dirty="0" err="1"/>
              <a:t>pinah</a:t>
            </a:r>
            <a:r>
              <a:rPr lang="en-US" dirty="0"/>
              <a:t>]@ `</a:t>
            </a:r>
            <a:r>
              <a:rPr lang="en-US" dirty="0" err="1"/>
              <a:t>ntef</a:t>
            </a:r>
            <a:r>
              <a:rPr lang="en-US" dirty="0"/>
              <a:t>.</a:t>
            </a:r>
          </a:p>
        </p:txBody>
      </p:sp>
    </p:spTree>
    <p:extLst>
      <p:ext uri="{BB962C8B-B14F-4D97-AF65-F5344CB8AC3E}">
        <p14:creationId xmlns:p14="http://schemas.microsoft.com/office/powerpoint/2010/main" val="3641828002"/>
      </p:ext>
    </p:extLst>
  </p:cSld>
  <p:clrMapOvr>
    <a:masterClrMapping/>
  </p:clrMapOvr>
</p:sld>
</file>

<file path=ppt/slides/slide3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972B7F-75EB-4F0F-B2E4-02A069A3CF22}"/>
              </a:ext>
            </a:extLst>
          </p:cNvPr>
          <p:cNvSpPr>
            <a:spLocks noGrp="1"/>
          </p:cNvSpPr>
          <p:nvPr>
            <p:ph type="title"/>
          </p:nvPr>
        </p:nvSpPr>
        <p:spPr/>
        <p:txBody>
          <a:bodyPr/>
          <a:lstStyle/>
          <a:p>
            <a:endParaRPr lang="en-GB"/>
          </a:p>
        </p:txBody>
      </p:sp>
      <p:sp>
        <p:nvSpPr>
          <p:cNvPr id="4" name="Text Placeholder 3"/>
          <p:cNvSpPr>
            <a:spLocks noGrp="1"/>
          </p:cNvSpPr>
          <p:nvPr>
            <p:ph type="body" sz="quarter" idx="10"/>
          </p:nvPr>
        </p:nvSpPr>
        <p:spPr/>
        <p:txBody>
          <a:bodyPr anchor="ctr"/>
          <a:lstStyle/>
          <a:p>
            <a:r>
              <a:rPr lang="ar-SA" sz="3600" dirty="0"/>
              <a:t>طوبه... : أو بي شيتيه ف</a:t>
            </a:r>
            <a:r>
              <a:rPr lang="ar-EG" sz="3600" dirty="0"/>
              <a:t>ي</a:t>
            </a:r>
            <a:r>
              <a:rPr lang="ar-SA" sz="3600" dirty="0"/>
              <a:t> إنتيه كوسطان تينو بوليس : نيم بي إسناف شيه إنتيه إيه فيسوس :</a:t>
            </a:r>
            <a:r>
              <a:rPr lang="ar-EG" sz="3600" dirty="0"/>
              <a:t> </a:t>
            </a:r>
            <a:r>
              <a:rPr lang="ar-SA" sz="3600" dirty="0" err="1"/>
              <a:t>إنتيف</a:t>
            </a:r>
            <a:r>
              <a:rPr lang="ar-SA" sz="3600" dirty="0"/>
              <a:t>...</a:t>
            </a:r>
            <a:endParaRPr lang="en-US" sz="3600" dirty="0"/>
          </a:p>
        </p:txBody>
      </p:sp>
      <p:sp>
        <p:nvSpPr>
          <p:cNvPr id="5" name="Text Placeholder 4"/>
          <p:cNvSpPr>
            <a:spLocks noGrp="1"/>
          </p:cNvSpPr>
          <p:nvPr>
            <p:ph type="body" sz="quarter" idx="11"/>
          </p:nvPr>
        </p:nvSpPr>
        <p:spPr/>
        <p:txBody>
          <a:bodyPr/>
          <a:lstStyle/>
          <a:p>
            <a:r>
              <a:rPr lang="ar-SA" sz="3600" dirty="0"/>
              <a:t>اطلبوا أيها المائة والخمسين بمدينة القسطنطينية : والمائتين </a:t>
            </a:r>
            <a:r>
              <a:rPr lang="ar-SA" sz="3600" dirty="0" err="1"/>
              <a:t>بأفسس</a:t>
            </a:r>
            <a:r>
              <a:rPr lang="ar-SA" sz="3600" dirty="0"/>
              <a:t> : ليغفر...</a:t>
            </a:r>
            <a:endParaRPr lang="en-US" sz="3600" dirty="0"/>
          </a:p>
        </p:txBody>
      </p:sp>
      <p:sp>
        <p:nvSpPr>
          <p:cNvPr id="6" name="Text Placeholder 5"/>
          <p:cNvSpPr>
            <a:spLocks noGrp="1"/>
          </p:cNvSpPr>
          <p:nvPr>
            <p:ph type="body" sz="quarter" idx="12"/>
          </p:nvPr>
        </p:nvSpPr>
        <p:spPr/>
        <p:txBody>
          <a:bodyPr anchor="ctr"/>
          <a:lstStyle/>
          <a:p>
            <a:pPr lvl="0"/>
            <a:r>
              <a:rPr lang="en-US" sz="3600" dirty="0"/>
              <a:t>T=w </a:t>
            </a:r>
            <a:r>
              <a:rPr lang="pt-BR" sz="3600" dirty="0"/>
              <a:t>@ `w pise tebi `nte Kwctantinoupolic@ nem pi`cnau se `nte `Evecoc@ `=n=t=e=f</a:t>
            </a:r>
            <a:r>
              <a:rPr lang="en-US" sz="3600" dirty="0"/>
              <a:t>.</a:t>
            </a:r>
          </a:p>
        </p:txBody>
      </p:sp>
    </p:spTree>
    <p:extLst>
      <p:ext uri="{BB962C8B-B14F-4D97-AF65-F5344CB8AC3E}">
        <p14:creationId xmlns:p14="http://schemas.microsoft.com/office/powerpoint/2010/main" val="4071168242"/>
      </p:ext>
    </p:extLst>
  </p:cSld>
  <p:clrMapOvr>
    <a:masterClrMapping/>
  </p:clrMapOvr>
</p:sld>
</file>

<file path=ppt/slides/slide3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BCF9A81-0008-4BB5-8E55-72CB191A06CB}"/>
              </a:ext>
            </a:extLst>
          </p:cNvPr>
          <p:cNvSpPr>
            <a:spLocks noGrp="1"/>
          </p:cNvSpPr>
          <p:nvPr>
            <p:ph type="title"/>
          </p:nvPr>
        </p:nvSpPr>
        <p:spPr/>
        <p:txBody>
          <a:bodyPr/>
          <a:lstStyle/>
          <a:p>
            <a:endParaRPr lang="en-GB"/>
          </a:p>
        </p:txBody>
      </p:sp>
      <p:sp>
        <p:nvSpPr>
          <p:cNvPr id="4" name="Text Placeholder 3"/>
          <p:cNvSpPr>
            <a:spLocks noGrp="1"/>
          </p:cNvSpPr>
          <p:nvPr>
            <p:ph type="body" sz="quarter" idx="10"/>
          </p:nvPr>
        </p:nvSpPr>
        <p:spPr/>
        <p:txBody>
          <a:bodyPr/>
          <a:lstStyle/>
          <a:p>
            <a:r>
              <a:rPr lang="ar-SA" sz="3200" dirty="0"/>
              <a:t>طوبه... : </a:t>
            </a:r>
            <a:r>
              <a:rPr lang="ar-EG" sz="3200" b="1" kern="1200" dirty="0">
                <a:solidFill>
                  <a:schemeClr val="bg1"/>
                </a:solidFill>
                <a:latin typeface="Times New Roman" pitchFamily="18" charset="0"/>
                <a:ea typeface="+mn-ea"/>
                <a:cs typeface="Times New Roman" pitchFamily="18" charset="0"/>
              </a:rPr>
              <a:t>آفا هاديد نيَم آفا يؤانيس: نيَم بين يوت بي نيشتي آفا بارسوما نيَم آفا تيچي: </a:t>
            </a:r>
            <a:r>
              <a:rPr lang="ar-SA" sz="3200" dirty="0"/>
              <a:t>إنتيف...</a:t>
            </a:r>
            <a:endParaRPr lang="en-US" sz="3200" dirty="0"/>
          </a:p>
        </p:txBody>
      </p:sp>
      <p:sp>
        <p:nvSpPr>
          <p:cNvPr id="5" name="Text Placeholder 4"/>
          <p:cNvSpPr>
            <a:spLocks noGrp="1"/>
          </p:cNvSpPr>
          <p:nvPr>
            <p:ph type="body" sz="quarter" idx="11"/>
          </p:nvPr>
        </p:nvSpPr>
        <p:spPr/>
        <p:txBody>
          <a:bodyPr/>
          <a:lstStyle/>
          <a:p>
            <a:r>
              <a:rPr lang="ar-SA" sz="3200" dirty="0"/>
              <a:t>اطلبوا... : يا أنبا </a:t>
            </a:r>
            <a:r>
              <a:rPr lang="ar-EG" sz="3200" dirty="0" err="1"/>
              <a:t>وانيبى</a:t>
            </a:r>
            <a:r>
              <a:rPr lang="ar-SA" sz="3200" dirty="0"/>
              <a:t> وأنبا يوحنا : وأبانا العظيم أنبا </a:t>
            </a:r>
            <a:r>
              <a:rPr lang="ar-SA" sz="3200" dirty="0" err="1"/>
              <a:t>برسوما</a:t>
            </a:r>
            <a:r>
              <a:rPr lang="ar-SA" sz="3200" dirty="0"/>
              <a:t> وأنبا رويس : ليغفر...</a:t>
            </a:r>
            <a:endParaRPr lang="en-US" sz="3200" dirty="0"/>
          </a:p>
        </p:txBody>
      </p:sp>
      <p:sp>
        <p:nvSpPr>
          <p:cNvPr id="6" name="Text Placeholder 5"/>
          <p:cNvSpPr>
            <a:spLocks noGrp="1"/>
          </p:cNvSpPr>
          <p:nvPr>
            <p:ph type="body" sz="quarter" idx="12"/>
          </p:nvPr>
        </p:nvSpPr>
        <p:spPr/>
        <p:txBody>
          <a:bodyPr/>
          <a:lstStyle/>
          <a:p>
            <a:pPr lvl="0"/>
            <a:r>
              <a:rPr lang="en-US" sz="3600" dirty="0"/>
              <a:t>T=w </a:t>
            </a:r>
            <a:r>
              <a:rPr lang="pt-BR" sz="3600" dirty="0"/>
              <a:t>@ abba Hadid nem abba Iwannyc@ nem peniwt pinis] abba Parcwma nem abba Teji@ `ntef</a:t>
            </a:r>
            <a:r>
              <a:rPr lang="en-US" sz="3600" dirty="0"/>
              <a:t>.</a:t>
            </a:r>
          </a:p>
        </p:txBody>
      </p:sp>
    </p:spTree>
    <p:extLst>
      <p:ext uri="{BB962C8B-B14F-4D97-AF65-F5344CB8AC3E}">
        <p14:creationId xmlns:p14="http://schemas.microsoft.com/office/powerpoint/2010/main" val="2663489266"/>
      </p:ext>
    </p:extLst>
  </p:cSld>
  <p:clrMapOvr>
    <a:masterClrMapping/>
  </p:clrMapOvr>
</p:sld>
</file>

<file path=ppt/slides/slide3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5CAB98B-9E7F-4B3F-8E1B-F9160D3C005A}"/>
              </a:ext>
            </a:extLst>
          </p:cNvPr>
          <p:cNvSpPr>
            <a:spLocks noGrp="1"/>
          </p:cNvSpPr>
          <p:nvPr>
            <p:ph type="title"/>
          </p:nvPr>
        </p:nvSpPr>
        <p:spPr/>
        <p:txBody>
          <a:bodyPr/>
          <a:lstStyle/>
          <a:p>
            <a:endParaRPr lang="en-GB"/>
          </a:p>
        </p:txBody>
      </p:sp>
      <p:sp>
        <p:nvSpPr>
          <p:cNvPr id="4" name="Text Placeholder 3"/>
          <p:cNvSpPr>
            <a:spLocks noGrp="1"/>
          </p:cNvSpPr>
          <p:nvPr>
            <p:ph type="body" sz="quarter" idx="10"/>
          </p:nvPr>
        </p:nvSpPr>
        <p:spPr/>
        <p:txBody>
          <a:bodyPr/>
          <a:lstStyle/>
          <a:p>
            <a:r>
              <a:rPr lang="ar-SA" sz="3600" dirty="0"/>
              <a:t>طوبه... : آفا أبرآم بي هيغومينوس : نيم بين يوت آفا ماركوس :</a:t>
            </a:r>
            <a:r>
              <a:rPr lang="ar-EG" sz="3600" dirty="0"/>
              <a:t> </a:t>
            </a:r>
            <a:r>
              <a:rPr lang="ar-SA" sz="3600" dirty="0" err="1"/>
              <a:t>إنتيف</a:t>
            </a:r>
            <a:r>
              <a:rPr lang="ar-SA" sz="3600" dirty="0"/>
              <a:t>... </a:t>
            </a:r>
            <a:endParaRPr lang="en-US" sz="3600" dirty="0"/>
          </a:p>
        </p:txBody>
      </p:sp>
      <p:sp>
        <p:nvSpPr>
          <p:cNvPr id="5" name="Text Placeholder 4"/>
          <p:cNvSpPr>
            <a:spLocks noGrp="1"/>
          </p:cNvSpPr>
          <p:nvPr>
            <p:ph type="body" sz="quarter" idx="11"/>
          </p:nvPr>
        </p:nvSpPr>
        <p:spPr/>
        <p:txBody>
          <a:bodyPr/>
          <a:lstStyle/>
          <a:p>
            <a:r>
              <a:rPr lang="ar-SA" sz="3600" dirty="0"/>
              <a:t>اطلبا... : يا أنبا </a:t>
            </a:r>
            <a:r>
              <a:rPr lang="ar-EG" sz="3600" dirty="0"/>
              <a:t>إ</a:t>
            </a:r>
            <a:r>
              <a:rPr lang="ar-SA" sz="3600" dirty="0"/>
              <a:t>بر</a:t>
            </a:r>
            <a:r>
              <a:rPr lang="ar-EG" sz="3600" dirty="0"/>
              <a:t>آ</a:t>
            </a:r>
            <a:r>
              <a:rPr lang="ar-SA" sz="3600" dirty="0"/>
              <a:t>م الق</a:t>
            </a:r>
            <a:r>
              <a:rPr lang="ar-EG" sz="3600" dirty="0"/>
              <a:t>م</a:t>
            </a:r>
            <a:r>
              <a:rPr lang="ar-SA" sz="3600" dirty="0"/>
              <a:t>ص : وأبانا أنبا مرق</a:t>
            </a:r>
            <a:r>
              <a:rPr lang="ar-EG" sz="3600" dirty="0"/>
              <a:t>ص</a:t>
            </a:r>
            <a:r>
              <a:rPr lang="ar-SA" sz="3600" dirty="0"/>
              <a:t> : ليغفر...</a:t>
            </a:r>
            <a:endParaRPr lang="en-US" sz="3600" dirty="0"/>
          </a:p>
        </p:txBody>
      </p:sp>
      <p:sp>
        <p:nvSpPr>
          <p:cNvPr id="6" name="Text Placeholder 5"/>
          <p:cNvSpPr>
            <a:spLocks noGrp="1"/>
          </p:cNvSpPr>
          <p:nvPr>
            <p:ph type="body" sz="quarter" idx="12"/>
          </p:nvPr>
        </p:nvSpPr>
        <p:spPr/>
        <p:txBody>
          <a:bodyPr/>
          <a:lstStyle/>
          <a:p>
            <a:pPr lvl="0"/>
            <a:r>
              <a:rPr lang="en-US" dirty="0"/>
              <a:t>T=w @ abba </a:t>
            </a:r>
            <a:r>
              <a:rPr lang="en-US" dirty="0" err="1"/>
              <a:t>Abraam</a:t>
            </a:r>
            <a:r>
              <a:rPr lang="en-US" dirty="0"/>
              <a:t> </a:t>
            </a:r>
            <a:r>
              <a:rPr lang="en-US" dirty="0" err="1"/>
              <a:t>pihygoumenoc</a:t>
            </a:r>
            <a:r>
              <a:rPr lang="en-US" dirty="0"/>
              <a:t>@ </a:t>
            </a:r>
            <a:r>
              <a:rPr lang="en-US" dirty="0" err="1"/>
              <a:t>nem</a:t>
            </a:r>
            <a:r>
              <a:rPr lang="en-US" dirty="0"/>
              <a:t> </a:t>
            </a:r>
            <a:r>
              <a:rPr lang="en-US" dirty="0" err="1"/>
              <a:t>peniwt</a:t>
            </a:r>
            <a:r>
              <a:rPr lang="en-US" dirty="0"/>
              <a:t> abba </a:t>
            </a:r>
            <a:r>
              <a:rPr lang="en-US" dirty="0" err="1"/>
              <a:t>Markoc</a:t>
            </a:r>
            <a:r>
              <a:rPr lang="en-US" dirty="0"/>
              <a:t>@ `=n=t=e=f.</a:t>
            </a:r>
          </a:p>
        </p:txBody>
      </p:sp>
    </p:spTree>
    <p:extLst>
      <p:ext uri="{BB962C8B-B14F-4D97-AF65-F5344CB8AC3E}">
        <p14:creationId xmlns:p14="http://schemas.microsoft.com/office/powerpoint/2010/main" val="2384965964"/>
      </p:ext>
    </p:extLst>
  </p:cSld>
  <p:clrMapOvr>
    <a:masterClrMapping/>
  </p:clrMapOvr>
</p:sld>
</file>

<file path=ppt/slides/slide3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28DC7CA-8967-4847-AEAD-58448B62A305}"/>
              </a:ext>
            </a:extLst>
          </p:cNvPr>
          <p:cNvSpPr>
            <a:spLocks noGrp="1"/>
          </p:cNvSpPr>
          <p:nvPr>
            <p:ph type="title"/>
          </p:nvPr>
        </p:nvSpPr>
        <p:spPr/>
        <p:txBody>
          <a:bodyPr/>
          <a:lstStyle/>
          <a:p>
            <a:endParaRPr lang="en-GB"/>
          </a:p>
        </p:txBody>
      </p:sp>
      <p:sp>
        <p:nvSpPr>
          <p:cNvPr id="4" name="Text Placeholder 3"/>
          <p:cNvSpPr>
            <a:spLocks noGrp="1"/>
          </p:cNvSpPr>
          <p:nvPr>
            <p:ph type="body" sz="quarter" idx="10"/>
          </p:nvPr>
        </p:nvSpPr>
        <p:spPr/>
        <p:txBody>
          <a:bodyPr/>
          <a:lstStyle/>
          <a:p>
            <a:r>
              <a:rPr lang="ar-SA" sz="3600" dirty="0"/>
              <a:t>طوبه... : ني خوروس إنتيه ني إسطاف روفوروس : إيطاف جوك إيفول هي ني شا فيف :</a:t>
            </a:r>
            <a:r>
              <a:rPr lang="ar-EG" sz="3600" dirty="0"/>
              <a:t> </a:t>
            </a:r>
            <a:r>
              <a:rPr lang="ar-SA" sz="3600" dirty="0" err="1"/>
              <a:t>إنتيف</a:t>
            </a:r>
            <a:r>
              <a:rPr lang="ar-SA" sz="3600" dirty="0"/>
              <a:t>... </a:t>
            </a:r>
            <a:endParaRPr lang="en-US" sz="3600" dirty="0"/>
          </a:p>
        </p:txBody>
      </p:sp>
      <p:sp>
        <p:nvSpPr>
          <p:cNvPr id="5" name="Text Placeholder 4"/>
          <p:cNvSpPr>
            <a:spLocks noGrp="1"/>
          </p:cNvSpPr>
          <p:nvPr>
            <p:ph type="body" sz="quarter" idx="11"/>
          </p:nvPr>
        </p:nvSpPr>
        <p:spPr/>
        <p:txBody>
          <a:bodyPr/>
          <a:lstStyle/>
          <a:p>
            <a:r>
              <a:rPr lang="ar-SA" sz="3600" dirty="0"/>
              <a:t>اطلبوا... : يا مصاف لبَّاس الصليب : الذين كملوا في البراري : ليغفر...</a:t>
            </a:r>
            <a:endParaRPr lang="en-US" sz="3600" dirty="0"/>
          </a:p>
        </p:txBody>
      </p:sp>
      <p:sp>
        <p:nvSpPr>
          <p:cNvPr id="6" name="Text Placeholder 5"/>
          <p:cNvSpPr>
            <a:spLocks noGrp="1"/>
          </p:cNvSpPr>
          <p:nvPr>
            <p:ph type="body" sz="quarter" idx="12"/>
          </p:nvPr>
        </p:nvSpPr>
        <p:spPr/>
        <p:txBody>
          <a:bodyPr anchor="ctr"/>
          <a:lstStyle/>
          <a:p>
            <a:pPr lvl="0"/>
            <a:r>
              <a:rPr lang="en-US" sz="3600" dirty="0"/>
              <a:t>T=w @ </a:t>
            </a:r>
            <a:r>
              <a:rPr lang="en-US" sz="3600" dirty="0" err="1"/>
              <a:t>ni,oroc</a:t>
            </a:r>
            <a:r>
              <a:rPr lang="en-US" sz="3600" dirty="0"/>
              <a:t> `</a:t>
            </a:r>
            <a:r>
              <a:rPr lang="en-US" sz="3600" dirty="0" err="1"/>
              <a:t>nte</a:t>
            </a:r>
            <a:r>
              <a:rPr lang="en-US" sz="3600" dirty="0"/>
              <a:t> </a:t>
            </a:r>
            <a:r>
              <a:rPr lang="en-US" sz="3600" dirty="0" err="1"/>
              <a:t>ni`ctaurovoroc</a:t>
            </a:r>
            <a:r>
              <a:rPr lang="en-US" sz="3600" dirty="0"/>
              <a:t>@ `</a:t>
            </a:r>
            <a:r>
              <a:rPr lang="en-US" sz="3600" dirty="0" err="1"/>
              <a:t>etaujwk</a:t>
            </a:r>
            <a:r>
              <a:rPr lang="en-US" sz="3600" dirty="0"/>
              <a:t> `</a:t>
            </a:r>
            <a:r>
              <a:rPr lang="en-US" sz="3600" dirty="0" err="1"/>
              <a:t>ebol</a:t>
            </a:r>
            <a:r>
              <a:rPr lang="en-US" sz="3600" dirty="0"/>
              <a:t> hi </a:t>
            </a:r>
            <a:r>
              <a:rPr lang="en-US" sz="3600" dirty="0" err="1"/>
              <a:t>nisafeu</a:t>
            </a:r>
            <a:r>
              <a:rPr lang="en-US" sz="3600" dirty="0"/>
              <a:t>@ `=n=t=e=f.</a:t>
            </a:r>
          </a:p>
        </p:txBody>
      </p:sp>
    </p:spTree>
    <p:extLst>
      <p:ext uri="{BB962C8B-B14F-4D97-AF65-F5344CB8AC3E}">
        <p14:creationId xmlns:p14="http://schemas.microsoft.com/office/powerpoint/2010/main" val="362523756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8FE46-D08D-4B9B-B51B-89D6A53732FB}"/>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2CCFD634-B296-4CFE-ADD1-4F324E531C35}"/>
              </a:ext>
            </a:extLst>
          </p:cNvPr>
          <p:cNvSpPr>
            <a:spLocks noGrp="1"/>
          </p:cNvSpPr>
          <p:nvPr>
            <p:ph type="body" sz="quarter" idx="11"/>
          </p:nvPr>
        </p:nvSpPr>
        <p:spPr/>
        <p:txBody>
          <a:bodyPr anchor="t"/>
          <a:lstStyle/>
          <a:p>
            <a:pPr algn="justLow"/>
            <a:r>
              <a:rPr lang="ar-EG" sz="4400" dirty="0">
                <a:cs typeface="+mj-cs"/>
              </a:rPr>
              <a:t>أين أذهب من روحك ومن وجهك أين أهرب. أن صعدت إلى السماء فأنت هناك. وان نزلت إلى الجحيم فهناك أنت أيضاً. وان أخذت لي جناحين بالغداة وأقمتهما واسكن في أواخر البحر فان هناك يدك تهديني ويمينك تمسكني الليلويا. </a:t>
            </a:r>
            <a:r>
              <a:rPr lang="ar-EG" sz="3400" dirty="0">
                <a:solidFill>
                  <a:srgbClr val="FFC000"/>
                </a:solidFill>
                <a:cs typeface="+mj-cs"/>
              </a:rPr>
              <a:t>(مز 7:139-10)</a:t>
            </a:r>
            <a:endParaRPr lang="en-GB" sz="3400" dirty="0">
              <a:solidFill>
                <a:srgbClr val="FFC000"/>
              </a:solidFill>
              <a:cs typeface="+mj-cs"/>
            </a:endParaRPr>
          </a:p>
        </p:txBody>
      </p:sp>
    </p:spTree>
    <p:extLst>
      <p:ext uri="{BB962C8B-B14F-4D97-AF65-F5344CB8AC3E}">
        <p14:creationId xmlns:p14="http://schemas.microsoft.com/office/powerpoint/2010/main" val="2074343931"/>
      </p:ext>
    </p:extLst>
  </p:cSld>
  <p:clrMapOvr>
    <a:masterClrMapping/>
  </p:clrMapOvr>
</p:sld>
</file>

<file path=ppt/slides/slide3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12F0717-98BF-43F9-966C-539495C87916}"/>
              </a:ext>
            </a:extLst>
          </p:cNvPr>
          <p:cNvSpPr>
            <a:spLocks noGrp="1"/>
          </p:cNvSpPr>
          <p:nvPr>
            <p:ph type="title"/>
          </p:nvPr>
        </p:nvSpPr>
        <p:spPr/>
        <p:txBody>
          <a:bodyPr/>
          <a:lstStyle/>
          <a:p>
            <a:endParaRPr lang="en-GB"/>
          </a:p>
        </p:txBody>
      </p:sp>
      <p:sp>
        <p:nvSpPr>
          <p:cNvPr id="4" name="Text Placeholder 3"/>
          <p:cNvSpPr>
            <a:spLocks noGrp="1"/>
          </p:cNvSpPr>
          <p:nvPr>
            <p:ph type="body" sz="quarter" idx="10"/>
          </p:nvPr>
        </p:nvSpPr>
        <p:spPr/>
        <p:txBody>
          <a:bodyPr/>
          <a:lstStyle/>
          <a:p>
            <a:r>
              <a:rPr lang="ar-SA" sz="3600" dirty="0"/>
              <a:t>طوبه... : باشويس إبؤرو كوسطانطينوس: نيَم إيلاني تى أورو: إنتيف...</a:t>
            </a:r>
            <a:endParaRPr lang="en-US" sz="3600" dirty="0"/>
          </a:p>
        </p:txBody>
      </p:sp>
      <p:sp>
        <p:nvSpPr>
          <p:cNvPr id="5" name="Text Placeholder 4"/>
          <p:cNvSpPr>
            <a:spLocks noGrp="1"/>
          </p:cNvSpPr>
          <p:nvPr>
            <p:ph type="body" sz="quarter" idx="11"/>
          </p:nvPr>
        </p:nvSpPr>
        <p:spPr/>
        <p:txBody>
          <a:bodyPr/>
          <a:lstStyle/>
          <a:p>
            <a:r>
              <a:rPr lang="ar-SA" sz="3600" dirty="0"/>
              <a:t>اطلبا... : يا سيدي الملك قسطنطين : وهيلانة الملكة : ليغفر...</a:t>
            </a:r>
            <a:endParaRPr lang="en-US" sz="3600" dirty="0"/>
          </a:p>
        </p:txBody>
      </p:sp>
      <p:sp>
        <p:nvSpPr>
          <p:cNvPr id="6" name="Text Placeholder 5"/>
          <p:cNvSpPr>
            <a:spLocks noGrp="1"/>
          </p:cNvSpPr>
          <p:nvPr>
            <p:ph type="body" sz="quarter" idx="12"/>
          </p:nvPr>
        </p:nvSpPr>
        <p:spPr/>
        <p:txBody>
          <a:bodyPr anchor="ctr"/>
          <a:lstStyle/>
          <a:p>
            <a:pPr lvl="0"/>
            <a:r>
              <a:rPr lang="en-US" sz="3600" dirty="0"/>
              <a:t>T=w @ pa[</a:t>
            </a:r>
            <a:r>
              <a:rPr lang="en-US" sz="3600" dirty="0" err="1"/>
              <a:t>oic</a:t>
            </a:r>
            <a:r>
              <a:rPr lang="en-US" sz="3600" dirty="0"/>
              <a:t> `</a:t>
            </a:r>
            <a:r>
              <a:rPr lang="en-US" sz="3600" dirty="0" err="1"/>
              <a:t>pouro</a:t>
            </a:r>
            <a:r>
              <a:rPr lang="en-US" sz="3600" dirty="0"/>
              <a:t> </a:t>
            </a:r>
            <a:r>
              <a:rPr lang="en-US" sz="3600" dirty="0" err="1"/>
              <a:t>Kwctantinoc</a:t>
            </a:r>
            <a:r>
              <a:rPr lang="en-US" sz="3600" dirty="0"/>
              <a:t>@ </a:t>
            </a:r>
            <a:r>
              <a:rPr lang="en-US" sz="3600" dirty="0" err="1"/>
              <a:t>nem</a:t>
            </a:r>
            <a:r>
              <a:rPr lang="en-US" sz="3600" dirty="0"/>
              <a:t> `</a:t>
            </a:r>
            <a:r>
              <a:rPr lang="en-US" sz="3600" dirty="0" err="1"/>
              <a:t>Ylany</a:t>
            </a:r>
            <a:r>
              <a:rPr lang="en-US" sz="3600" dirty="0"/>
              <a:t> ]</a:t>
            </a:r>
            <a:r>
              <a:rPr lang="en-US" sz="3600" dirty="0" err="1"/>
              <a:t>ourw</a:t>
            </a:r>
            <a:r>
              <a:rPr lang="en-US" sz="3600" dirty="0"/>
              <a:t>@ `=n=t==e=f.</a:t>
            </a:r>
          </a:p>
        </p:txBody>
      </p:sp>
    </p:spTree>
    <p:extLst>
      <p:ext uri="{BB962C8B-B14F-4D97-AF65-F5344CB8AC3E}">
        <p14:creationId xmlns:p14="http://schemas.microsoft.com/office/powerpoint/2010/main" val="2324061959"/>
      </p:ext>
    </p:extLst>
  </p:cSld>
  <p:clrMapOvr>
    <a:masterClrMapping/>
  </p:clrMapOvr>
</p:sld>
</file>

<file path=ppt/slides/slide3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0C0624E-543D-45F9-9DAB-98D65F3D00A7}"/>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B3EE00D2-647E-458D-A784-F92B23A7C10F}"/>
              </a:ext>
            </a:extLst>
          </p:cNvPr>
          <p:cNvSpPr>
            <a:spLocks noGrp="1"/>
          </p:cNvSpPr>
          <p:nvPr>
            <p:ph type="body" sz="quarter" idx="10"/>
          </p:nvPr>
        </p:nvSpPr>
        <p:spPr/>
        <p:txBody>
          <a:bodyPr/>
          <a:lstStyle/>
          <a:p>
            <a:r>
              <a:rPr lang="ar-EG" sz="3600" b="1" kern="1200" dirty="0">
                <a:solidFill>
                  <a:schemeClr val="bg1"/>
                </a:solidFill>
                <a:latin typeface="Times New Roman" pitchFamily="18" charset="0"/>
                <a:ea typeface="+mn-ea"/>
                <a:cs typeface="Times New Roman" pitchFamily="18" charset="0"/>
              </a:rPr>
              <a:t>طوبه... : ني آلو إنسافىَ إمبارثينوس: ني شيَليَت إنتـىَ بي إخريستوس: إنتيف ...</a:t>
            </a:r>
            <a:endParaRPr lang="en-GB" sz="3600" dirty="0"/>
          </a:p>
        </p:txBody>
      </p:sp>
      <p:sp>
        <p:nvSpPr>
          <p:cNvPr id="4" name="Text Placeholder 3">
            <a:extLst>
              <a:ext uri="{FF2B5EF4-FFF2-40B4-BE49-F238E27FC236}">
                <a16:creationId xmlns:a16="http://schemas.microsoft.com/office/drawing/2014/main" id="{D0341CA2-BCE3-41D8-8FAB-F774FA9BD63D}"/>
              </a:ext>
            </a:extLst>
          </p:cNvPr>
          <p:cNvSpPr>
            <a:spLocks noGrp="1"/>
          </p:cNvSpPr>
          <p:nvPr>
            <p:ph type="body" sz="quarter" idx="11"/>
          </p:nvPr>
        </p:nvSpPr>
        <p:spPr/>
        <p:txBody>
          <a:bodyPr anchor="t"/>
          <a:lstStyle/>
          <a:p>
            <a:r>
              <a:rPr lang="ar-EG" sz="3600" b="1" kern="1200" dirty="0">
                <a:solidFill>
                  <a:schemeClr val="bg1"/>
                </a:solidFill>
                <a:latin typeface="Times New Roman" pitchFamily="18" charset="0"/>
                <a:ea typeface="+mn-ea"/>
                <a:cs typeface="Times New Roman" pitchFamily="18" charset="0"/>
              </a:rPr>
              <a:t>أُطلبنَّ </a:t>
            </a:r>
            <a:r>
              <a:rPr lang="ar-EG" sz="3600" dirty="0">
                <a:latin typeface="Times New Roman" pitchFamily="18" charset="0"/>
                <a:cs typeface="Times New Roman" pitchFamily="18" charset="0"/>
              </a:rPr>
              <a:t>... </a:t>
            </a:r>
            <a:r>
              <a:rPr lang="ar-EG" sz="3600" b="1" kern="1200" dirty="0">
                <a:solidFill>
                  <a:schemeClr val="bg1"/>
                </a:solidFill>
                <a:latin typeface="Times New Roman" pitchFamily="18" charset="0"/>
                <a:ea typeface="+mn-ea"/>
                <a:cs typeface="Times New Roman" pitchFamily="18" charset="0"/>
              </a:rPr>
              <a:t>، أيتها الفتيات العذارى الحكيمات، عرائس المسيح، ليغفر لنا خطايانا.</a:t>
            </a:r>
          </a:p>
        </p:txBody>
      </p:sp>
      <p:sp>
        <p:nvSpPr>
          <p:cNvPr id="5" name="Text Placeholder 4">
            <a:extLst>
              <a:ext uri="{FF2B5EF4-FFF2-40B4-BE49-F238E27FC236}">
                <a16:creationId xmlns:a16="http://schemas.microsoft.com/office/drawing/2014/main" id="{26A29431-21B0-4CAA-A7A2-505B58FF1474}"/>
              </a:ext>
            </a:extLst>
          </p:cNvPr>
          <p:cNvSpPr>
            <a:spLocks noGrp="1"/>
          </p:cNvSpPr>
          <p:nvPr>
            <p:ph type="body" sz="quarter" idx="12"/>
          </p:nvPr>
        </p:nvSpPr>
        <p:spPr/>
        <p:txBody>
          <a:bodyPr/>
          <a:lstStyle/>
          <a:p>
            <a:r>
              <a:rPr lang="en-US" dirty="0"/>
              <a:t>T=w @ </a:t>
            </a:r>
            <a:r>
              <a:rPr lang="en-US" dirty="0" err="1"/>
              <a:t>ni`alou</a:t>
            </a:r>
            <a:r>
              <a:rPr lang="en-US" dirty="0"/>
              <a:t> `</a:t>
            </a:r>
            <a:r>
              <a:rPr lang="en-US" dirty="0" err="1"/>
              <a:t>ncabe</a:t>
            </a:r>
            <a:r>
              <a:rPr lang="en-US" dirty="0"/>
              <a:t> `</a:t>
            </a:r>
            <a:r>
              <a:rPr lang="en-US" dirty="0" err="1"/>
              <a:t>mpar;enoc</a:t>
            </a:r>
            <a:r>
              <a:rPr lang="en-US" dirty="0"/>
              <a:t>@ </a:t>
            </a:r>
            <a:r>
              <a:rPr lang="en-US" dirty="0" err="1"/>
              <a:t>niselet</a:t>
            </a:r>
            <a:r>
              <a:rPr lang="en-US" dirty="0"/>
              <a:t> `</a:t>
            </a:r>
            <a:r>
              <a:rPr lang="en-US" dirty="0" err="1"/>
              <a:t>nte</a:t>
            </a:r>
            <a:r>
              <a:rPr lang="en-US" dirty="0"/>
              <a:t> Pi`,</a:t>
            </a:r>
            <a:r>
              <a:rPr lang="en-US" dirty="0" err="1"/>
              <a:t>rictoc</a:t>
            </a:r>
            <a:r>
              <a:rPr lang="en-US" dirty="0"/>
              <a:t>@ `=n=t=e=f.</a:t>
            </a:r>
          </a:p>
        </p:txBody>
      </p:sp>
    </p:spTree>
    <p:extLst>
      <p:ext uri="{BB962C8B-B14F-4D97-AF65-F5344CB8AC3E}">
        <p14:creationId xmlns:p14="http://schemas.microsoft.com/office/powerpoint/2010/main" val="2284887842"/>
      </p:ext>
    </p:extLst>
  </p:cSld>
  <p:clrMapOvr>
    <a:masterClrMapping/>
  </p:clrMapOvr>
</p:sld>
</file>

<file path=ppt/slides/slide3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861E176-BEE1-48A8-AD13-0A71DC2C320E}"/>
              </a:ext>
            </a:extLst>
          </p:cNvPr>
          <p:cNvSpPr>
            <a:spLocks noGrp="1"/>
          </p:cNvSpPr>
          <p:nvPr>
            <p:ph type="title"/>
          </p:nvPr>
        </p:nvSpPr>
        <p:spPr/>
        <p:txBody>
          <a:bodyPr/>
          <a:lstStyle/>
          <a:p>
            <a:endParaRPr lang="en-GB"/>
          </a:p>
        </p:txBody>
      </p:sp>
      <p:sp>
        <p:nvSpPr>
          <p:cNvPr id="4" name="Text Placeholder 3"/>
          <p:cNvSpPr>
            <a:spLocks noGrp="1"/>
          </p:cNvSpPr>
          <p:nvPr>
            <p:ph type="body" sz="quarter" idx="10"/>
          </p:nvPr>
        </p:nvSpPr>
        <p:spPr/>
        <p:txBody>
          <a:bodyPr/>
          <a:lstStyle/>
          <a:p>
            <a:r>
              <a:rPr lang="ar-SA" sz="3600" dirty="0"/>
              <a:t>طوبه... : </a:t>
            </a:r>
            <a:r>
              <a:rPr lang="ar-SA" sz="3600" dirty="0" err="1"/>
              <a:t>ني</a:t>
            </a:r>
            <a:r>
              <a:rPr lang="ar-SA" sz="3600" dirty="0"/>
              <a:t> </a:t>
            </a:r>
            <a:r>
              <a:rPr lang="ar-SA" sz="3600" dirty="0" err="1"/>
              <a:t>إثؤواب</a:t>
            </a:r>
            <a:r>
              <a:rPr lang="ar-SA" sz="3600" dirty="0"/>
              <a:t> </a:t>
            </a:r>
            <a:r>
              <a:rPr lang="ar-SA" sz="3600" dirty="0" err="1"/>
              <a:t>إنتيه</a:t>
            </a:r>
            <a:r>
              <a:rPr lang="ar-SA" sz="3600" dirty="0"/>
              <a:t> باي إيه </a:t>
            </a:r>
            <a:r>
              <a:rPr lang="ar-SA" sz="3600" dirty="0" err="1"/>
              <a:t>هوؤو</a:t>
            </a:r>
            <a:r>
              <a:rPr lang="ar-SA" sz="3600" dirty="0"/>
              <a:t> : بي أو واي بي أو واي </a:t>
            </a:r>
            <a:r>
              <a:rPr lang="ar-SA" sz="3600" dirty="0" err="1"/>
              <a:t>قاطا</a:t>
            </a:r>
            <a:r>
              <a:rPr lang="ar-SA" sz="3600" dirty="0"/>
              <a:t> بيف ران :</a:t>
            </a:r>
            <a:r>
              <a:rPr lang="ar-EG" sz="3600" dirty="0"/>
              <a:t> </a:t>
            </a:r>
            <a:r>
              <a:rPr lang="ar-SA" sz="3600" dirty="0" err="1"/>
              <a:t>إنتيف</a:t>
            </a:r>
            <a:r>
              <a:rPr lang="ar-SA" sz="3600" dirty="0"/>
              <a:t>... </a:t>
            </a:r>
            <a:endParaRPr lang="en-US" sz="3600" dirty="0"/>
          </a:p>
        </p:txBody>
      </p:sp>
      <p:sp>
        <p:nvSpPr>
          <p:cNvPr id="5" name="Text Placeholder 4"/>
          <p:cNvSpPr>
            <a:spLocks noGrp="1"/>
          </p:cNvSpPr>
          <p:nvPr>
            <p:ph type="body" sz="quarter" idx="11"/>
          </p:nvPr>
        </p:nvSpPr>
        <p:spPr/>
        <p:txBody>
          <a:bodyPr/>
          <a:lstStyle/>
          <a:p>
            <a:r>
              <a:rPr lang="ar-SA" sz="3600" dirty="0"/>
              <a:t>اطلبوا... : يا قديسي هذا اليوم : كل واحد باس</a:t>
            </a:r>
            <a:r>
              <a:rPr lang="ar-EG" sz="3600" dirty="0"/>
              <a:t>م</a:t>
            </a:r>
            <a:r>
              <a:rPr lang="ar-SA" sz="3600" dirty="0"/>
              <a:t>ه : ليغفر...</a:t>
            </a:r>
            <a:endParaRPr lang="en-US" sz="3600" dirty="0"/>
          </a:p>
        </p:txBody>
      </p:sp>
      <p:sp>
        <p:nvSpPr>
          <p:cNvPr id="6" name="Text Placeholder 5"/>
          <p:cNvSpPr>
            <a:spLocks noGrp="1"/>
          </p:cNvSpPr>
          <p:nvPr>
            <p:ph type="body" sz="quarter" idx="12"/>
          </p:nvPr>
        </p:nvSpPr>
        <p:spPr/>
        <p:txBody>
          <a:bodyPr anchor="ctr"/>
          <a:lstStyle/>
          <a:p>
            <a:pPr lvl="0"/>
            <a:r>
              <a:rPr lang="en-US" dirty="0"/>
              <a:t>T=w @ </a:t>
            </a:r>
            <a:r>
              <a:rPr lang="en-US" dirty="0" err="1"/>
              <a:t>nye;ouab</a:t>
            </a:r>
            <a:r>
              <a:rPr lang="en-US" dirty="0"/>
              <a:t> `</a:t>
            </a:r>
            <a:r>
              <a:rPr lang="en-US" dirty="0" err="1"/>
              <a:t>nte</a:t>
            </a:r>
            <a:r>
              <a:rPr lang="en-US" dirty="0"/>
              <a:t> </a:t>
            </a:r>
            <a:r>
              <a:rPr lang="en-US" dirty="0" err="1"/>
              <a:t>pai`ehoou</a:t>
            </a:r>
            <a:r>
              <a:rPr lang="en-US" dirty="0"/>
              <a:t>@ </a:t>
            </a:r>
            <a:r>
              <a:rPr lang="en-US" dirty="0" err="1"/>
              <a:t>piouai</a:t>
            </a:r>
            <a:r>
              <a:rPr lang="en-US" dirty="0"/>
              <a:t> </a:t>
            </a:r>
            <a:r>
              <a:rPr lang="en-US" dirty="0" err="1"/>
              <a:t>piouai</a:t>
            </a:r>
            <a:r>
              <a:rPr lang="en-US" dirty="0"/>
              <a:t> kata </a:t>
            </a:r>
            <a:r>
              <a:rPr lang="en-US" dirty="0" err="1"/>
              <a:t>pefran</a:t>
            </a:r>
            <a:r>
              <a:rPr lang="ar-EG" dirty="0"/>
              <a:t> </a:t>
            </a:r>
            <a:r>
              <a:rPr lang="en-US" dirty="0"/>
              <a:t>@ `=n=t=e=f.</a:t>
            </a:r>
          </a:p>
        </p:txBody>
      </p:sp>
    </p:spTree>
    <p:extLst>
      <p:ext uri="{BB962C8B-B14F-4D97-AF65-F5344CB8AC3E}">
        <p14:creationId xmlns:p14="http://schemas.microsoft.com/office/powerpoint/2010/main" val="483083312"/>
      </p:ext>
    </p:extLst>
  </p:cSld>
  <p:clrMapOvr>
    <a:masterClrMapping/>
  </p:clrMapOvr>
</p:sld>
</file>

<file path=ppt/slides/slide3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9C03DED-55FB-4E89-A1E3-A03FB0B25474}"/>
              </a:ext>
            </a:extLst>
          </p:cNvPr>
          <p:cNvSpPr>
            <a:spLocks noGrp="1"/>
          </p:cNvSpPr>
          <p:nvPr>
            <p:ph type="title"/>
          </p:nvPr>
        </p:nvSpPr>
        <p:spPr/>
        <p:txBody>
          <a:bodyPr/>
          <a:lstStyle/>
          <a:p>
            <a:endParaRPr lang="en-GB"/>
          </a:p>
        </p:txBody>
      </p:sp>
      <p:sp>
        <p:nvSpPr>
          <p:cNvPr id="4" name="Text Placeholder 3"/>
          <p:cNvSpPr>
            <a:spLocks noGrp="1"/>
          </p:cNvSpPr>
          <p:nvPr>
            <p:ph type="body" sz="quarter" idx="10"/>
          </p:nvPr>
        </p:nvSpPr>
        <p:spPr/>
        <p:txBody>
          <a:bodyPr/>
          <a:lstStyle/>
          <a:p>
            <a:r>
              <a:rPr lang="ar-SA" sz="3200" dirty="0"/>
              <a:t>أوس أفتوس تين تشيسي إمموك : نيم بي هيم نوذوس دافيد : جيه إنثوك بيه بي أوويب شا إينيه : قاطا إبتّاكسيس إم ميلشيسيديك.</a:t>
            </a:r>
            <a:endParaRPr lang="en-US" sz="3200" dirty="0"/>
          </a:p>
        </p:txBody>
      </p:sp>
      <p:sp>
        <p:nvSpPr>
          <p:cNvPr id="5" name="Text Placeholder 4"/>
          <p:cNvSpPr>
            <a:spLocks noGrp="1"/>
          </p:cNvSpPr>
          <p:nvPr>
            <p:ph type="body" sz="quarter" idx="11"/>
          </p:nvPr>
        </p:nvSpPr>
        <p:spPr/>
        <p:txBody>
          <a:bodyPr/>
          <a:lstStyle/>
          <a:p>
            <a:r>
              <a:rPr lang="ar-SA" sz="3200" dirty="0"/>
              <a:t>كذلك نعظمك : م</a:t>
            </a:r>
            <a:r>
              <a:rPr lang="ar-EG" sz="3200" dirty="0"/>
              <a:t>ع</a:t>
            </a:r>
            <a:r>
              <a:rPr lang="ar-SA" sz="3200" dirty="0"/>
              <a:t> ال</a:t>
            </a:r>
            <a:r>
              <a:rPr lang="ar-EG" sz="3200" dirty="0"/>
              <a:t>م</a:t>
            </a:r>
            <a:r>
              <a:rPr lang="ar-SA" sz="3200" dirty="0"/>
              <a:t>رتل</a:t>
            </a:r>
            <a:r>
              <a:rPr lang="ar-EG" sz="3200" dirty="0"/>
              <a:t> </a:t>
            </a:r>
            <a:r>
              <a:rPr lang="ar-SA" sz="3200" dirty="0"/>
              <a:t>داود : قائلين أنت هو الكاهن </a:t>
            </a:r>
            <a:r>
              <a:rPr lang="ar-EG" sz="3200" dirty="0"/>
              <a:t>إ</a:t>
            </a:r>
            <a:r>
              <a:rPr lang="ar-SA" sz="3200" dirty="0"/>
              <a:t>ل</a:t>
            </a:r>
            <a:r>
              <a:rPr lang="ar-EG" sz="3200" dirty="0"/>
              <a:t>ى</a:t>
            </a:r>
            <a:r>
              <a:rPr lang="ar-SA" sz="3200" dirty="0"/>
              <a:t> الأبد : عل</a:t>
            </a:r>
            <a:r>
              <a:rPr lang="ar-EG" sz="3200" dirty="0"/>
              <a:t>ى</a:t>
            </a:r>
            <a:r>
              <a:rPr lang="ar-SA" sz="3200" dirty="0"/>
              <a:t> طقس </a:t>
            </a:r>
            <a:r>
              <a:rPr lang="ar-SA" sz="3200" dirty="0" err="1"/>
              <a:t>ملشيصاداق</a:t>
            </a:r>
            <a:r>
              <a:rPr lang="ar-SA" sz="3200" dirty="0"/>
              <a:t>.</a:t>
            </a:r>
            <a:endParaRPr lang="en-US" sz="3200" dirty="0"/>
          </a:p>
        </p:txBody>
      </p:sp>
      <p:sp>
        <p:nvSpPr>
          <p:cNvPr id="2" name="Text Placeholder 1">
            <a:extLst>
              <a:ext uri="{FF2B5EF4-FFF2-40B4-BE49-F238E27FC236}">
                <a16:creationId xmlns:a16="http://schemas.microsoft.com/office/drawing/2014/main" id="{6E3FD8BC-76C4-1BC3-0A75-66408B9E5D90}"/>
              </a:ext>
            </a:extLst>
          </p:cNvPr>
          <p:cNvSpPr>
            <a:spLocks noGrp="1"/>
          </p:cNvSpPr>
          <p:nvPr>
            <p:ph type="body" sz="quarter" idx="12"/>
          </p:nvPr>
        </p:nvSpPr>
        <p:spPr/>
        <p:txBody>
          <a:bodyPr anchor="ctr"/>
          <a:lstStyle/>
          <a:p>
            <a:r>
              <a:rPr lang="en-US" sz="3200" dirty="0"/>
              <a:t>W </a:t>
            </a:r>
            <a:r>
              <a:rPr lang="en-US" sz="3200" dirty="0" err="1"/>
              <a:t>cautwc</a:t>
            </a:r>
            <a:r>
              <a:rPr lang="en-US" sz="3200" dirty="0"/>
              <a:t> ten[</a:t>
            </a:r>
            <a:r>
              <a:rPr lang="en-US" sz="3200" dirty="0" err="1"/>
              <a:t>ici</a:t>
            </a:r>
            <a:r>
              <a:rPr lang="en-US" sz="3200" dirty="0"/>
              <a:t> `</a:t>
            </a:r>
            <a:r>
              <a:rPr lang="en-US" sz="3200" dirty="0" err="1"/>
              <a:t>mmok</a:t>
            </a:r>
            <a:r>
              <a:rPr lang="en-US" sz="3200" dirty="0"/>
              <a:t>@ </a:t>
            </a:r>
            <a:r>
              <a:rPr lang="en-US" sz="3200" dirty="0" err="1"/>
              <a:t>nem</a:t>
            </a:r>
            <a:r>
              <a:rPr lang="en-US" sz="3200" dirty="0"/>
              <a:t> </a:t>
            </a:r>
            <a:r>
              <a:rPr lang="en-US" sz="3200" dirty="0" err="1"/>
              <a:t>pihumnodoc</a:t>
            </a:r>
            <a:r>
              <a:rPr lang="en-US" sz="3200" dirty="0"/>
              <a:t> </a:t>
            </a:r>
            <a:r>
              <a:rPr lang="en-US" sz="3200" dirty="0" err="1"/>
              <a:t>Dauid</a:t>
            </a:r>
            <a:r>
              <a:rPr lang="en-US" sz="3200" dirty="0"/>
              <a:t>@ je `</a:t>
            </a:r>
            <a:r>
              <a:rPr lang="en-US" sz="3200" dirty="0" err="1"/>
              <a:t>n;ok</a:t>
            </a:r>
            <a:r>
              <a:rPr lang="en-US" sz="3200" dirty="0"/>
              <a:t> pe </a:t>
            </a:r>
            <a:r>
              <a:rPr lang="en-US" sz="3200" dirty="0" err="1"/>
              <a:t>piouyb</a:t>
            </a:r>
            <a:r>
              <a:rPr lang="en-US" sz="3200" dirty="0"/>
              <a:t> </a:t>
            </a:r>
            <a:r>
              <a:rPr lang="en-US" sz="3200" dirty="0" err="1"/>
              <a:t>sa</a:t>
            </a:r>
            <a:r>
              <a:rPr lang="en-US" sz="3200" dirty="0"/>
              <a:t> `</a:t>
            </a:r>
            <a:r>
              <a:rPr lang="en-US" sz="3200" dirty="0" err="1"/>
              <a:t>eneh</a:t>
            </a:r>
            <a:r>
              <a:rPr lang="en-US" sz="3200" dirty="0"/>
              <a:t>@ kata `</a:t>
            </a:r>
            <a:r>
              <a:rPr lang="en-US" sz="3200" dirty="0" err="1"/>
              <a:t>ttaxic</a:t>
            </a:r>
            <a:r>
              <a:rPr lang="en-US" sz="3200" dirty="0"/>
              <a:t> `</a:t>
            </a:r>
            <a:r>
              <a:rPr lang="en-US" sz="3200" dirty="0" err="1"/>
              <a:t>mMel,icedek</a:t>
            </a:r>
            <a:r>
              <a:rPr lang="en-US" sz="3200" dirty="0"/>
              <a:t>.</a:t>
            </a:r>
          </a:p>
        </p:txBody>
      </p:sp>
    </p:spTree>
    <p:extLst>
      <p:ext uri="{BB962C8B-B14F-4D97-AF65-F5344CB8AC3E}">
        <p14:creationId xmlns:p14="http://schemas.microsoft.com/office/powerpoint/2010/main" val="1205576183"/>
      </p:ext>
    </p:extLst>
  </p:cSld>
  <p:clrMapOvr>
    <a:masterClrMapping/>
  </p:clrMapOvr>
</p:sld>
</file>

<file path=ppt/slides/slide3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B72D7D3-059B-465F-8041-942D1050FDE7}"/>
              </a:ext>
            </a:extLst>
          </p:cNvPr>
          <p:cNvSpPr>
            <a:spLocks noGrp="1"/>
          </p:cNvSpPr>
          <p:nvPr>
            <p:ph type="title"/>
          </p:nvPr>
        </p:nvSpPr>
        <p:spPr/>
        <p:txBody>
          <a:bodyPr/>
          <a:lstStyle/>
          <a:p>
            <a:endParaRPr lang="en-GB"/>
          </a:p>
        </p:txBody>
      </p:sp>
      <p:sp>
        <p:nvSpPr>
          <p:cNvPr id="4" name="Text Placeholder 3"/>
          <p:cNvSpPr>
            <a:spLocks noGrp="1"/>
          </p:cNvSpPr>
          <p:nvPr>
            <p:ph type="body" sz="quarter" idx="10"/>
          </p:nvPr>
        </p:nvSpPr>
        <p:spPr/>
        <p:txBody>
          <a:bodyPr/>
          <a:lstStyle/>
          <a:p>
            <a:r>
              <a:rPr lang="ar-SA" sz="3600" dirty="0"/>
              <a:t>طوبه... : بين </a:t>
            </a:r>
            <a:r>
              <a:rPr lang="ar-SA" sz="3600" dirty="0" err="1"/>
              <a:t>يوت</a:t>
            </a:r>
            <a:r>
              <a:rPr lang="ar-SA" sz="3600" dirty="0"/>
              <a:t> </a:t>
            </a:r>
            <a:r>
              <a:rPr lang="ar-SA" sz="3600" dirty="0" err="1"/>
              <a:t>إثؤواب</a:t>
            </a:r>
            <a:r>
              <a:rPr lang="ar-SA" sz="3600" dirty="0"/>
              <a:t> إم </a:t>
            </a:r>
            <a:r>
              <a:rPr lang="ar-SA" sz="3600" dirty="0" err="1"/>
              <a:t>باطريارشيس</a:t>
            </a:r>
            <a:r>
              <a:rPr lang="ar-SA" sz="3600" dirty="0"/>
              <a:t> : </a:t>
            </a:r>
            <a:r>
              <a:rPr lang="ar-SA" sz="3600" dirty="0" err="1"/>
              <a:t>آفا</a:t>
            </a:r>
            <a:r>
              <a:rPr lang="ar-SA" sz="3600" dirty="0"/>
              <a:t> </a:t>
            </a:r>
            <a:r>
              <a:rPr lang="ar-EG" sz="3600" dirty="0"/>
              <a:t>تاوضروس</a:t>
            </a:r>
            <a:r>
              <a:rPr lang="ar-SA" sz="3600" dirty="0"/>
              <a:t> بي أرشي إيه ريفس :</a:t>
            </a:r>
            <a:r>
              <a:rPr lang="ar-EG" sz="3600" dirty="0"/>
              <a:t> </a:t>
            </a:r>
            <a:r>
              <a:rPr lang="ar-SA" sz="3600" dirty="0" err="1"/>
              <a:t>إنتيف</a:t>
            </a:r>
            <a:r>
              <a:rPr lang="ar-SA" sz="3600" dirty="0"/>
              <a:t>... </a:t>
            </a:r>
            <a:endParaRPr lang="en-US" sz="3600" dirty="0"/>
          </a:p>
        </p:txBody>
      </p:sp>
      <p:sp>
        <p:nvSpPr>
          <p:cNvPr id="5" name="Text Placeholder 4"/>
          <p:cNvSpPr>
            <a:spLocks noGrp="1"/>
          </p:cNvSpPr>
          <p:nvPr>
            <p:ph type="body" sz="quarter" idx="11"/>
          </p:nvPr>
        </p:nvSpPr>
        <p:spPr/>
        <p:txBody>
          <a:bodyPr/>
          <a:lstStyle/>
          <a:p>
            <a:r>
              <a:rPr lang="ar-SA" sz="3200" dirty="0"/>
              <a:t>اطلب... : يا أبانا القديس البطريرك : الأنبا </a:t>
            </a:r>
            <a:r>
              <a:rPr lang="ar-EG" sz="3200" dirty="0" err="1"/>
              <a:t>تاوضروس</a:t>
            </a:r>
            <a:r>
              <a:rPr lang="ar-SA" sz="3200" dirty="0"/>
              <a:t> رئيس الكهنة : ليغفر...</a:t>
            </a:r>
            <a:endParaRPr lang="en-US" sz="3200" dirty="0"/>
          </a:p>
        </p:txBody>
      </p:sp>
      <p:sp>
        <p:nvSpPr>
          <p:cNvPr id="6" name="Text Placeholder 5"/>
          <p:cNvSpPr>
            <a:spLocks noGrp="1"/>
          </p:cNvSpPr>
          <p:nvPr>
            <p:ph type="body" sz="quarter" idx="12"/>
          </p:nvPr>
        </p:nvSpPr>
        <p:spPr/>
        <p:txBody>
          <a:bodyPr/>
          <a:lstStyle/>
          <a:p>
            <a:pPr lvl="0"/>
            <a:r>
              <a:rPr lang="en-US" sz="3600" dirty="0"/>
              <a:t>T=w @ </a:t>
            </a:r>
            <a:r>
              <a:rPr lang="en-US" sz="3600" dirty="0" err="1"/>
              <a:t>peniwt</a:t>
            </a:r>
            <a:r>
              <a:rPr lang="en-US" sz="3600" dirty="0"/>
              <a:t> </a:t>
            </a:r>
            <a:r>
              <a:rPr lang="en-US" sz="3600" dirty="0" err="1"/>
              <a:t>e;ouab</a:t>
            </a:r>
            <a:r>
              <a:rPr lang="en-US" sz="3600" dirty="0"/>
              <a:t> `</a:t>
            </a:r>
            <a:r>
              <a:rPr lang="en-US" sz="3600" dirty="0" err="1"/>
              <a:t>mpatriar,yc</a:t>
            </a:r>
            <a:r>
              <a:rPr lang="en-US" sz="3600" dirty="0"/>
              <a:t>@ papa abba (...) </a:t>
            </a:r>
            <a:r>
              <a:rPr lang="en-US" sz="3600" dirty="0" err="1"/>
              <a:t>piar,y`ereuc</a:t>
            </a:r>
            <a:r>
              <a:rPr lang="en-US" sz="3600" dirty="0"/>
              <a:t>@ =`n=t=e=f.</a:t>
            </a:r>
          </a:p>
        </p:txBody>
      </p:sp>
    </p:spTree>
    <p:extLst>
      <p:ext uri="{BB962C8B-B14F-4D97-AF65-F5344CB8AC3E}">
        <p14:creationId xmlns:p14="http://schemas.microsoft.com/office/powerpoint/2010/main" val="243646160"/>
      </p:ext>
    </p:extLst>
  </p:cSld>
  <p:clrMapOvr>
    <a:masterClrMapping/>
  </p:clrMapOvr>
</p:sld>
</file>

<file path=ppt/slides/slide3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E57450D-DC7C-4CBB-9D38-41508C68D62F}"/>
              </a:ext>
            </a:extLst>
          </p:cNvPr>
          <p:cNvSpPr>
            <a:spLocks noGrp="1"/>
          </p:cNvSpPr>
          <p:nvPr>
            <p:ph type="title"/>
          </p:nvPr>
        </p:nvSpPr>
        <p:spPr/>
        <p:txBody>
          <a:bodyPr/>
          <a:lstStyle/>
          <a:p>
            <a:endParaRPr lang="en-GB"/>
          </a:p>
        </p:txBody>
      </p:sp>
      <p:sp>
        <p:nvSpPr>
          <p:cNvPr id="4" name="Text Placeholder 3"/>
          <p:cNvSpPr>
            <a:spLocks noGrp="1"/>
          </p:cNvSpPr>
          <p:nvPr>
            <p:ph type="body" sz="quarter" idx="10"/>
          </p:nvPr>
        </p:nvSpPr>
        <p:spPr/>
        <p:txBody>
          <a:bodyPr/>
          <a:lstStyle/>
          <a:p>
            <a:r>
              <a:rPr lang="ar-SA" sz="3200" dirty="0"/>
              <a:t>طوبه... : بين </a:t>
            </a:r>
            <a:r>
              <a:rPr lang="ar-SA" sz="3200" dirty="0" err="1"/>
              <a:t>يوت</a:t>
            </a:r>
            <a:r>
              <a:rPr lang="ar-SA" sz="3200" dirty="0"/>
              <a:t> </a:t>
            </a:r>
            <a:r>
              <a:rPr lang="ar-SA" sz="3200" dirty="0" err="1"/>
              <a:t>إثؤواب</a:t>
            </a:r>
            <a:r>
              <a:rPr lang="ar-SA" sz="3200" dirty="0"/>
              <a:t> </a:t>
            </a:r>
            <a:r>
              <a:rPr lang="ar-EG" sz="3200" dirty="0"/>
              <a:t>ان </a:t>
            </a:r>
            <a:r>
              <a:rPr lang="ar-EG" sz="3200" dirty="0" err="1"/>
              <a:t>ذيكيؤس</a:t>
            </a:r>
            <a:r>
              <a:rPr lang="ar-SA" sz="3200" dirty="0"/>
              <a:t> : </a:t>
            </a:r>
            <a:r>
              <a:rPr lang="ar-SA" sz="3200" dirty="0" err="1"/>
              <a:t>آفا</a:t>
            </a:r>
            <a:r>
              <a:rPr lang="ar-SA" sz="3200" dirty="0"/>
              <a:t> </a:t>
            </a:r>
            <a:r>
              <a:rPr lang="ar-EG" sz="3200" dirty="0"/>
              <a:t>دانيال</a:t>
            </a:r>
            <a:r>
              <a:rPr lang="ar-SA" sz="3200" dirty="0"/>
              <a:t> بي </a:t>
            </a:r>
            <a:r>
              <a:rPr lang="ar-EG" sz="3200" dirty="0"/>
              <a:t>امتروبوليتيس </a:t>
            </a:r>
            <a:r>
              <a:rPr lang="ar-SA" sz="3200" dirty="0"/>
              <a:t>:</a:t>
            </a:r>
            <a:r>
              <a:rPr lang="ar-EG" sz="3200" dirty="0"/>
              <a:t> </a:t>
            </a:r>
            <a:r>
              <a:rPr lang="ar-SA" sz="3200" dirty="0" err="1"/>
              <a:t>إنتيف</a:t>
            </a:r>
            <a:r>
              <a:rPr lang="ar-SA" sz="3200" dirty="0"/>
              <a:t>... </a:t>
            </a:r>
            <a:endParaRPr lang="en-US" sz="3200" dirty="0"/>
          </a:p>
        </p:txBody>
      </p:sp>
      <p:sp>
        <p:nvSpPr>
          <p:cNvPr id="5" name="Text Placeholder 4"/>
          <p:cNvSpPr>
            <a:spLocks noGrp="1"/>
          </p:cNvSpPr>
          <p:nvPr>
            <p:ph type="body" sz="quarter" idx="11"/>
          </p:nvPr>
        </p:nvSpPr>
        <p:spPr/>
        <p:txBody>
          <a:bodyPr/>
          <a:lstStyle/>
          <a:p>
            <a:r>
              <a:rPr lang="ar-SA" sz="3600" dirty="0"/>
              <a:t>اطلب... : يا أبانا القديس ال</a:t>
            </a:r>
            <a:r>
              <a:rPr lang="ar-EG" sz="3600" dirty="0"/>
              <a:t>اسقف</a:t>
            </a:r>
            <a:r>
              <a:rPr lang="ar-SA" sz="3600" dirty="0"/>
              <a:t> : الأنبا </a:t>
            </a:r>
            <a:r>
              <a:rPr lang="ar-EG" sz="3600" dirty="0"/>
              <a:t>دانيال</a:t>
            </a:r>
            <a:r>
              <a:rPr lang="ar-SA" sz="3600" dirty="0"/>
              <a:t> </a:t>
            </a:r>
            <a:r>
              <a:rPr lang="ar-EG" sz="3600" dirty="0"/>
              <a:t>مطراننا </a:t>
            </a:r>
            <a:r>
              <a:rPr lang="ar-SA" sz="3600" dirty="0"/>
              <a:t>: ليغفر...</a:t>
            </a:r>
            <a:endParaRPr lang="en-US" sz="3600" dirty="0"/>
          </a:p>
        </p:txBody>
      </p:sp>
      <p:sp>
        <p:nvSpPr>
          <p:cNvPr id="6" name="Text Placeholder 5"/>
          <p:cNvSpPr>
            <a:spLocks noGrp="1"/>
          </p:cNvSpPr>
          <p:nvPr>
            <p:ph type="body" sz="quarter" idx="12"/>
          </p:nvPr>
        </p:nvSpPr>
        <p:spPr/>
        <p:txBody>
          <a:bodyPr/>
          <a:lstStyle/>
          <a:p>
            <a:pPr lvl="0"/>
            <a:r>
              <a:rPr lang="en-US" dirty="0"/>
              <a:t>T=w @ </a:t>
            </a:r>
            <a:r>
              <a:rPr lang="en-US" dirty="0" err="1"/>
              <a:t>peniwt</a:t>
            </a:r>
            <a:r>
              <a:rPr lang="en-US" dirty="0"/>
              <a:t> </a:t>
            </a:r>
            <a:r>
              <a:rPr lang="en-US" dirty="0" err="1"/>
              <a:t>e;ouab</a:t>
            </a:r>
            <a:r>
              <a:rPr lang="en-US" dirty="0"/>
              <a:t> `</a:t>
            </a:r>
            <a:r>
              <a:rPr lang="en-US" dirty="0" err="1"/>
              <a:t>ndikeoc</a:t>
            </a:r>
            <a:r>
              <a:rPr lang="en-US" dirty="0"/>
              <a:t> @ abba ..... </a:t>
            </a:r>
            <a:r>
              <a:rPr lang="en-US" dirty="0" err="1">
                <a:latin typeface="Athanasius" pitchFamily="2" charset="0"/>
                <a:cs typeface="Traditional Arabic" pitchFamily="2" charset="-78"/>
              </a:rPr>
              <a:t>pimhtropolithc</a:t>
            </a:r>
            <a:r>
              <a:rPr lang="en-US" dirty="0">
                <a:latin typeface="Athanasius" pitchFamily="2" charset="0"/>
                <a:cs typeface="Traditional Arabic" pitchFamily="2" charset="-78"/>
              </a:rPr>
              <a:t> </a:t>
            </a:r>
            <a:r>
              <a:rPr lang="en-US" dirty="0"/>
              <a:t>@ =`n=t=e=f.</a:t>
            </a:r>
          </a:p>
        </p:txBody>
      </p:sp>
    </p:spTree>
    <p:extLst>
      <p:ext uri="{BB962C8B-B14F-4D97-AF65-F5344CB8AC3E}">
        <p14:creationId xmlns:p14="http://schemas.microsoft.com/office/powerpoint/2010/main" val="1026615520"/>
      </p:ext>
    </p:extLst>
  </p:cSld>
  <p:clrMapOvr>
    <a:masterClrMapping/>
  </p:clrMapOvr>
</p:sld>
</file>

<file path=ppt/slides/slide3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95380-271F-48FC-8443-B8C6C5BB2B01}"/>
              </a:ext>
            </a:extLst>
          </p:cNvPr>
          <p:cNvSpPr>
            <a:spLocks noGrp="1"/>
          </p:cNvSpPr>
          <p:nvPr>
            <p:ph type="title"/>
          </p:nvPr>
        </p:nvSpPr>
        <p:spPr>
          <a:xfrm>
            <a:off x="-2097741" y="0"/>
            <a:ext cx="2097741" cy="545630"/>
          </a:xfrm>
          <a:noFill/>
        </p:spPr>
        <p:txBody>
          <a:bodyPr/>
          <a:lstStyle/>
          <a:p>
            <a:r>
              <a:rPr lang="ar-EG" dirty="0">
                <a:solidFill>
                  <a:srgbClr val="FFC000"/>
                </a:solidFill>
                <a:latin typeface="Traditional Arabic" panose="02020603050405020304" pitchFamily="18" charset="-78"/>
                <a:cs typeface="Traditional Arabic" panose="02020603050405020304" pitchFamily="18" charset="-78"/>
              </a:rPr>
              <a:t>الذكصولوجيات</a:t>
            </a:r>
            <a:endParaRPr lang="en-GB" dirty="0">
              <a:solidFill>
                <a:srgbClr val="FFC000"/>
              </a:solidFill>
              <a:latin typeface="Traditional Arabic" panose="02020603050405020304" pitchFamily="18" charset="-78"/>
              <a:cs typeface="Traditional Arabic" panose="02020603050405020304" pitchFamily="18" charset="-78"/>
            </a:endParaRPr>
          </a:p>
        </p:txBody>
      </p:sp>
      <p:sp>
        <p:nvSpPr>
          <p:cNvPr id="4" name="TextBox 2">
            <a:hlinkClick r:id="rId2" action="ppaction://hlinkpres?slideindex=5&amp;slidetitle=الذكصولوجيات"/>
            <a:extLst>
              <a:ext uri="{FF2B5EF4-FFF2-40B4-BE49-F238E27FC236}">
                <a16:creationId xmlns:a16="http://schemas.microsoft.com/office/drawing/2014/main" id="{7713E489-006A-41BA-9797-C77A10348F26}"/>
              </a:ext>
            </a:extLst>
          </p:cNvPr>
          <p:cNvSpPr txBox="1"/>
          <p:nvPr/>
        </p:nvSpPr>
        <p:spPr>
          <a:xfrm>
            <a:off x="0" y="3429000"/>
            <a:ext cx="9144000" cy="3616375"/>
          </a:xfrm>
          <a:prstGeom prst="rect">
            <a:avLst/>
          </a:prstGeom>
          <a:noFill/>
        </p:spPr>
        <p:txBody>
          <a:bodyPr wrap="square" rtlCol="0" anchor="b">
            <a:spAutoFit/>
          </a:bodyPr>
          <a:lstStyle/>
          <a:p>
            <a:pPr algn="ctr" rtl="1"/>
            <a:endParaRPr lang="en-US" sz="3600" b="1" u="sng" dirty="0">
              <a:solidFill>
                <a:srgbClr val="FFC000"/>
              </a:solidFill>
              <a:latin typeface="Traditional Arabic" panose="02020603050405020304" pitchFamily="18" charset="-78"/>
              <a:cs typeface="+mj-cs"/>
            </a:endParaRPr>
          </a:p>
          <a:p>
            <a:pPr algn="ctr" rtl="1"/>
            <a:r>
              <a:rPr lang="ar-EG" sz="14500" b="1" u="sng" dirty="0">
                <a:solidFill>
                  <a:srgbClr val="FFC000"/>
                </a:solidFill>
                <a:latin typeface="Traditional Arabic" panose="02020603050405020304" pitchFamily="18" charset="-78"/>
                <a:cs typeface="+mj-cs"/>
              </a:rPr>
              <a:t>الذكصولوجيات</a:t>
            </a:r>
            <a:endParaRPr lang="en-US" sz="14500" b="1" u="sng" dirty="0">
              <a:solidFill>
                <a:srgbClr val="FFC000"/>
              </a:solidFill>
              <a:latin typeface="Traditional Arabic" panose="02020603050405020304" pitchFamily="18" charset="-78"/>
              <a:cs typeface="+mj-cs"/>
            </a:endParaRPr>
          </a:p>
          <a:p>
            <a:pPr algn="ctr" rtl="1"/>
            <a:endParaRPr lang="en-GB" sz="4800" b="1" dirty="0">
              <a:cs typeface="+mj-cs"/>
            </a:endParaRPr>
          </a:p>
        </p:txBody>
      </p:sp>
    </p:spTree>
    <p:extLst>
      <p:ext uri="{BB962C8B-B14F-4D97-AF65-F5344CB8AC3E}">
        <p14:creationId xmlns:p14="http://schemas.microsoft.com/office/powerpoint/2010/main" val="3088530645"/>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sld>
</file>

<file path=ppt/slides/slide3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E16F9A9-7994-44BE-90DC-AA48415B63C9}"/>
              </a:ext>
            </a:extLst>
          </p:cNvPr>
          <p:cNvSpPr>
            <a:spLocks noGrp="1"/>
          </p:cNvSpPr>
          <p:nvPr>
            <p:ph type="body" sz="quarter" idx="10"/>
          </p:nvPr>
        </p:nvSpPr>
        <p:spPr/>
        <p:txBody>
          <a:bodyPr/>
          <a:lstStyle/>
          <a:p>
            <a:pPr>
              <a:spcBef>
                <a:spcPts val="0"/>
              </a:spcBef>
            </a:pPr>
            <a:r>
              <a:rPr lang="en-GB" sz="3800" dirty="0" err="1"/>
              <a:t>Doxaci</a:t>
            </a:r>
            <a:r>
              <a:rPr lang="en-GB" sz="3800" dirty="0"/>
              <a:t> `</a:t>
            </a:r>
            <a:r>
              <a:rPr lang="en-GB" sz="3800" dirty="0" err="1"/>
              <a:t>o:eoc</a:t>
            </a:r>
            <a:r>
              <a:rPr lang="en-GB" sz="3800" dirty="0"/>
              <a:t> `</a:t>
            </a:r>
            <a:r>
              <a:rPr lang="en-GB" sz="3800" dirty="0" err="1"/>
              <a:t>umwn</a:t>
            </a:r>
            <a:r>
              <a:rPr lang="en-GB" sz="3800" dirty="0"/>
              <a:t>@ </a:t>
            </a:r>
            <a:r>
              <a:rPr lang="en-GB" sz="3800" dirty="0" err="1"/>
              <a:t>Nie;noc</a:t>
            </a:r>
            <a:r>
              <a:rPr lang="en-GB" sz="3800" dirty="0"/>
              <a:t> </a:t>
            </a:r>
            <a:r>
              <a:rPr lang="en-GB" sz="3800" dirty="0" err="1"/>
              <a:t>tyrou</a:t>
            </a:r>
            <a:r>
              <a:rPr lang="en-GB" sz="3800" dirty="0"/>
              <a:t> `</a:t>
            </a:r>
            <a:r>
              <a:rPr lang="en-GB" sz="3800" dirty="0" err="1"/>
              <a:t>cmou</a:t>
            </a:r>
            <a:r>
              <a:rPr lang="en-GB" sz="3800" dirty="0"/>
              <a:t> P=o=c@</a:t>
            </a:r>
            <a:endParaRPr lang="ar-EG" sz="3800" dirty="0"/>
          </a:p>
          <a:p>
            <a:pPr>
              <a:spcBef>
                <a:spcPts val="0"/>
              </a:spcBef>
            </a:pPr>
            <a:r>
              <a:rPr lang="en-GB" sz="3800" dirty="0"/>
              <a:t> </a:t>
            </a:r>
            <a:r>
              <a:rPr lang="en-GB" sz="3800" dirty="0" err="1"/>
              <a:t>marou`cmou</a:t>
            </a:r>
            <a:r>
              <a:rPr lang="en-GB" sz="3800" dirty="0"/>
              <a:t> `</a:t>
            </a:r>
            <a:r>
              <a:rPr lang="en-GB" sz="3800" dirty="0" err="1"/>
              <a:t>erof</a:t>
            </a:r>
            <a:r>
              <a:rPr lang="en-GB" sz="3800" dirty="0"/>
              <a:t> `</a:t>
            </a:r>
            <a:r>
              <a:rPr lang="en-GB" sz="3800" dirty="0" err="1"/>
              <a:t>nje</a:t>
            </a:r>
            <a:r>
              <a:rPr lang="en-GB" sz="3800" dirty="0"/>
              <a:t> </a:t>
            </a:r>
            <a:r>
              <a:rPr lang="en-GB" sz="3800" dirty="0" err="1"/>
              <a:t>nilaoc</a:t>
            </a:r>
            <a:r>
              <a:rPr lang="en-GB" sz="3800" dirty="0"/>
              <a:t> </a:t>
            </a:r>
            <a:r>
              <a:rPr lang="en-GB" sz="3800" dirty="0" err="1"/>
              <a:t>tyrou</a:t>
            </a:r>
            <a:r>
              <a:rPr lang="en-GB" sz="3800" dirty="0"/>
              <a:t>@</a:t>
            </a:r>
          </a:p>
        </p:txBody>
      </p:sp>
      <p:sp>
        <p:nvSpPr>
          <p:cNvPr id="3" name="Text Placeholder 2">
            <a:extLst>
              <a:ext uri="{FF2B5EF4-FFF2-40B4-BE49-F238E27FC236}">
                <a16:creationId xmlns:a16="http://schemas.microsoft.com/office/drawing/2014/main" id="{D87AA6A8-3CBA-48FE-B549-A999C36E4CAB}"/>
              </a:ext>
            </a:extLst>
          </p:cNvPr>
          <p:cNvSpPr>
            <a:spLocks noGrp="1"/>
          </p:cNvSpPr>
          <p:nvPr>
            <p:ph type="body" sz="quarter" idx="11"/>
          </p:nvPr>
        </p:nvSpPr>
        <p:spPr/>
        <p:txBody>
          <a:bodyPr anchor="t"/>
          <a:lstStyle/>
          <a:p>
            <a:r>
              <a:rPr lang="ar-EG" sz="3600" dirty="0"/>
              <a:t>المجد لإلهنا، يا جميع الأمم باركوا الرب، ولتباركه جميع الشعوب، </a:t>
            </a:r>
          </a:p>
        </p:txBody>
      </p:sp>
      <p:sp>
        <p:nvSpPr>
          <p:cNvPr id="4" name="Text Placeholder 3">
            <a:extLst>
              <a:ext uri="{FF2B5EF4-FFF2-40B4-BE49-F238E27FC236}">
                <a16:creationId xmlns:a16="http://schemas.microsoft.com/office/drawing/2014/main" id="{BEA28457-BDCD-4465-A754-2FD778FFC856}"/>
              </a:ext>
            </a:extLst>
          </p:cNvPr>
          <p:cNvSpPr>
            <a:spLocks noGrp="1"/>
          </p:cNvSpPr>
          <p:nvPr>
            <p:ph type="body" sz="quarter" idx="12"/>
          </p:nvPr>
        </p:nvSpPr>
        <p:spPr/>
        <p:txBody>
          <a:bodyPr/>
          <a:lstStyle/>
          <a:p>
            <a:pPr rtl="1"/>
            <a:r>
              <a:rPr lang="ar-EG" sz="3600" dirty="0"/>
              <a:t>ذوكصاسي اوثيئوس إيمون ني إثنوس تيرو إسمو إبتشويس: مارو إسمو إيروف إنچي ني لاؤس تيرو:</a:t>
            </a:r>
          </a:p>
        </p:txBody>
      </p:sp>
      <p:sp>
        <p:nvSpPr>
          <p:cNvPr id="5" name="Title 4">
            <a:extLst>
              <a:ext uri="{FF2B5EF4-FFF2-40B4-BE49-F238E27FC236}">
                <a16:creationId xmlns:a16="http://schemas.microsoft.com/office/drawing/2014/main" id="{F3DC0F65-F7F4-4581-8064-3FF2309A11A9}"/>
              </a:ext>
            </a:extLst>
          </p:cNvPr>
          <p:cNvSpPr>
            <a:spLocks noGrp="1"/>
          </p:cNvSpPr>
          <p:nvPr>
            <p:ph type="title"/>
          </p:nvPr>
        </p:nvSpPr>
        <p:spPr/>
        <p:txBody>
          <a:bodyPr/>
          <a:lstStyle/>
          <a:p>
            <a:pPr algn="r" rtl="1"/>
            <a:r>
              <a:rPr kumimoji="0" lang="ar-EG" sz="3600" b="1" i="0" u="none" strike="noStrike" kern="1200" cap="none" spc="0" normalizeH="0" baseline="0" noProof="0" dirty="0">
                <a:ln>
                  <a:noFill/>
                </a:ln>
                <a:solidFill>
                  <a:prstClr val="white"/>
                </a:solidFill>
                <a:effectLst/>
                <a:uLnTx/>
                <a:uFillTx/>
                <a:latin typeface="Calibri" panose="020F0502020204030204"/>
                <a:ea typeface="+mn-ea"/>
                <a:cs typeface="Arial" panose="020B0604020202020204" pitchFamily="34" charset="0"/>
              </a:rPr>
              <a:t>ني إثنوس تيرو</a:t>
            </a:r>
            <a:endParaRPr lang="en-GB" dirty="0"/>
          </a:p>
        </p:txBody>
      </p:sp>
    </p:spTree>
    <p:extLst>
      <p:ext uri="{BB962C8B-B14F-4D97-AF65-F5344CB8AC3E}">
        <p14:creationId xmlns:p14="http://schemas.microsoft.com/office/powerpoint/2010/main" val="1520990371"/>
      </p:ext>
    </p:extLst>
  </p:cSld>
  <p:clrMapOvr>
    <a:masterClrMapping/>
  </p:clrMapOvr>
</p:sld>
</file>

<file path=ppt/slides/slide3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B4A32F8-EC1D-44EB-93FC-C51DDA9BAF18}"/>
              </a:ext>
            </a:extLst>
          </p:cNvPr>
          <p:cNvSpPr>
            <a:spLocks noGrp="1"/>
          </p:cNvSpPr>
          <p:nvPr>
            <p:ph type="body" sz="quarter" idx="10"/>
          </p:nvPr>
        </p:nvSpPr>
        <p:spPr>
          <a:xfrm>
            <a:off x="0" y="4678017"/>
            <a:ext cx="9144000" cy="1027043"/>
          </a:xfrm>
        </p:spPr>
        <p:txBody>
          <a:bodyPr anchor="t"/>
          <a:lstStyle/>
          <a:p>
            <a:pPr rtl="0"/>
            <a:r>
              <a:rPr lang="en-GB" sz="4000" dirty="0"/>
              <a:t>je `</a:t>
            </a:r>
            <a:r>
              <a:rPr lang="en-GB" sz="4000" dirty="0" err="1"/>
              <a:t>apefnai</a:t>
            </a:r>
            <a:r>
              <a:rPr lang="en-GB" sz="4000" dirty="0"/>
              <a:t> </a:t>
            </a:r>
            <a:r>
              <a:rPr lang="en-GB" sz="4000" dirty="0" err="1"/>
              <a:t>tajaro</a:t>
            </a:r>
            <a:r>
              <a:rPr lang="en-GB" sz="4000" dirty="0"/>
              <a:t> `</a:t>
            </a:r>
            <a:r>
              <a:rPr lang="en-GB" sz="4000" dirty="0" err="1"/>
              <a:t>e`hryi</a:t>
            </a:r>
            <a:r>
              <a:rPr lang="en-GB" sz="4000" dirty="0"/>
              <a:t> `</a:t>
            </a:r>
            <a:r>
              <a:rPr lang="en-GB" sz="4000" dirty="0" err="1"/>
              <a:t>ejwn</a:t>
            </a:r>
            <a:r>
              <a:rPr lang="en-GB" sz="4000" dirty="0"/>
              <a:t>@ </a:t>
            </a:r>
            <a:r>
              <a:rPr lang="en-GB" sz="4000" dirty="0" err="1"/>
              <a:t>ouoh</a:t>
            </a:r>
            <a:r>
              <a:rPr lang="ar-EG" sz="4000" dirty="0"/>
              <a:t> </a:t>
            </a:r>
            <a:r>
              <a:rPr lang="en-GB" sz="4000" dirty="0"/>
              <a:t>]</a:t>
            </a:r>
            <a:r>
              <a:rPr lang="en-GB" sz="4000" dirty="0" err="1"/>
              <a:t>me;myi</a:t>
            </a:r>
            <a:r>
              <a:rPr lang="en-GB" sz="4000" dirty="0"/>
              <a:t> `</a:t>
            </a:r>
            <a:r>
              <a:rPr lang="en-GB" sz="4000" dirty="0" err="1"/>
              <a:t>nte</a:t>
            </a:r>
            <a:r>
              <a:rPr lang="en-GB" sz="4000" dirty="0"/>
              <a:t> P=o=c sop </a:t>
            </a:r>
            <a:r>
              <a:rPr lang="en-GB" sz="4000" dirty="0" err="1"/>
              <a:t>sa</a:t>
            </a:r>
            <a:r>
              <a:rPr lang="en-GB" sz="4000" dirty="0"/>
              <a:t> </a:t>
            </a:r>
            <a:r>
              <a:rPr lang="en-GB" sz="4000" dirty="0" err="1"/>
              <a:t>eneh</a:t>
            </a:r>
            <a:r>
              <a:rPr lang="en-GB" sz="4000" dirty="0"/>
              <a:t>@ =a=l.</a:t>
            </a:r>
          </a:p>
        </p:txBody>
      </p:sp>
      <p:sp>
        <p:nvSpPr>
          <p:cNvPr id="3" name="Text Placeholder 2">
            <a:extLst>
              <a:ext uri="{FF2B5EF4-FFF2-40B4-BE49-F238E27FC236}">
                <a16:creationId xmlns:a16="http://schemas.microsoft.com/office/drawing/2014/main" id="{748E5525-BA6A-4728-A109-8C0DF21BF7A9}"/>
              </a:ext>
            </a:extLst>
          </p:cNvPr>
          <p:cNvSpPr>
            <a:spLocks noGrp="1"/>
          </p:cNvSpPr>
          <p:nvPr>
            <p:ph type="body" sz="quarter" idx="11"/>
          </p:nvPr>
        </p:nvSpPr>
        <p:spPr>
          <a:xfrm>
            <a:off x="0" y="3710609"/>
            <a:ext cx="9144000" cy="1027043"/>
          </a:xfrm>
        </p:spPr>
        <p:txBody>
          <a:bodyPr/>
          <a:lstStyle/>
          <a:p>
            <a:r>
              <a:rPr lang="ar-EG" sz="3600" dirty="0"/>
              <a:t>لأن رحمته قد قويت علينا، وحق الرب يدوم إلى الأبد. أمين الليلويا.</a:t>
            </a:r>
          </a:p>
        </p:txBody>
      </p:sp>
      <p:sp>
        <p:nvSpPr>
          <p:cNvPr id="4" name="Text Placeholder 3">
            <a:extLst>
              <a:ext uri="{FF2B5EF4-FFF2-40B4-BE49-F238E27FC236}">
                <a16:creationId xmlns:a16="http://schemas.microsoft.com/office/drawing/2014/main" id="{9E5B8317-A5B9-46BA-8793-48480332483A}"/>
              </a:ext>
            </a:extLst>
          </p:cNvPr>
          <p:cNvSpPr>
            <a:spLocks noGrp="1"/>
          </p:cNvSpPr>
          <p:nvPr>
            <p:ph type="body" sz="quarter" idx="12"/>
          </p:nvPr>
        </p:nvSpPr>
        <p:spPr>
          <a:xfrm>
            <a:off x="0" y="5830957"/>
            <a:ext cx="9144000" cy="1027043"/>
          </a:xfrm>
        </p:spPr>
        <p:txBody>
          <a:bodyPr/>
          <a:lstStyle/>
          <a:p>
            <a:r>
              <a:rPr lang="ar-EG" sz="3600" dirty="0"/>
              <a:t>چي آبيف ناي طاجرو إى إهري إيجون: أووه تي ميثمي إنتى إبتشويس شوب شا إينيه: أمين الليلويا.</a:t>
            </a:r>
          </a:p>
        </p:txBody>
      </p:sp>
    </p:spTree>
    <p:extLst>
      <p:ext uri="{BB962C8B-B14F-4D97-AF65-F5344CB8AC3E}">
        <p14:creationId xmlns:p14="http://schemas.microsoft.com/office/powerpoint/2010/main" val="3270031309"/>
      </p:ext>
    </p:extLst>
  </p:cSld>
  <p:clrMapOvr>
    <a:masterClrMapping/>
  </p:clrMapOvr>
</p:sld>
</file>

<file path=ppt/slides/slide3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CC237B5-5762-499A-81AF-8FC2AF5E3860}"/>
              </a:ext>
            </a:extLst>
          </p:cNvPr>
          <p:cNvSpPr>
            <a:spLocks noGrp="1"/>
          </p:cNvSpPr>
          <p:nvPr>
            <p:ph type="body" sz="quarter" idx="10"/>
          </p:nvPr>
        </p:nvSpPr>
        <p:spPr/>
        <p:txBody>
          <a:bodyPr/>
          <a:lstStyle/>
          <a:p>
            <a:r>
              <a:rPr lang="en-GB" dirty="0"/>
              <a:t>Doxa Patri </a:t>
            </a:r>
            <a:r>
              <a:rPr lang="en-GB" dirty="0" err="1"/>
              <a:t>ke</a:t>
            </a:r>
            <a:r>
              <a:rPr lang="en-GB" dirty="0"/>
              <a:t> </a:t>
            </a:r>
            <a:r>
              <a:rPr lang="en-GB" dirty="0" err="1"/>
              <a:t>Uiw</a:t>
            </a:r>
            <a:r>
              <a:rPr lang="en-GB" dirty="0"/>
              <a:t> </a:t>
            </a:r>
            <a:r>
              <a:rPr lang="en-GB" dirty="0" err="1"/>
              <a:t>ke</a:t>
            </a:r>
            <a:r>
              <a:rPr lang="en-GB" dirty="0"/>
              <a:t> `</a:t>
            </a:r>
            <a:r>
              <a:rPr lang="en-GB" dirty="0" err="1"/>
              <a:t>agiw</a:t>
            </a:r>
            <a:r>
              <a:rPr lang="en-GB" dirty="0"/>
              <a:t> </a:t>
            </a:r>
            <a:r>
              <a:rPr lang="en-GB" dirty="0" err="1"/>
              <a:t>Pneumati</a:t>
            </a:r>
            <a:r>
              <a:rPr lang="en-GB" dirty="0"/>
              <a:t>@ </a:t>
            </a:r>
            <a:r>
              <a:rPr lang="en-GB" dirty="0" err="1"/>
              <a:t>Ke</a:t>
            </a:r>
            <a:r>
              <a:rPr lang="en-GB" dirty="0"/>
              <a:t> nun </a:t>
            </a:r>
            <a:r>
              <a:rPr lang="en-GB" dirty="0" err="1"/>
              <a:t>ke</a:t>
            </a:r>
            <a:r>
              <a:rPr lang="en-GB" dirty="0"/>
              <a:t> `</a:t>
            </a:r>
            <a:r>
              <a:rPr lang="en-GB" dirty="0" err="1"/>
              <a:t>a`i</a:t>
            </a:r>
            <a:r>
              <a:rPr lang="en-GB" dirty="0"/>
              <a:t> </a:t>
            </a:r>
            <a:r>
              <a:rPr lang="en-GB" dirty="0" err="1"/>
              <a:t>ke</a:t>
            </a:r>
            <a:r>
              <a:rPr lang="en-GB" dirty="0"/>
              <a:t> </a:t>
            </a:r>
            <a:r>
              <a:rPr lang="en-GB" dirty="0" err="1"/>
              <a:t>ic</a:t>
            </a:r>
            <a:r>
              <a:rPr lang="en-GB" dirty="0"/>
              <a:t> </a:t>
            </a:r>
            <a:r>
              <a:rPr lang="en-GB" dirty="0" err="1"/>
              <a:t>touc</a:t>
            </a:r>
            <a:r>
              <a:rPr lang="en-GB" dirty="0"/>
              <a:t> `</a:t>
            </a:r>
            <a:r>
              <a:rPr lang="en-GB" dirty="0" err="1"/>
              <a:t>ewnac</a:t>
            </a:r>
            <a:r>
              <a:rPr lang="en-GB" dirty="0"/>
              <a:t> </a:t>
            </a:r>
            <a:r>
              <a:rPr lang="en-GB" dirty="0" err="1"/>
              <a:t>twn</a:t>
            </a:r>
            <a:r>
              <a:rPr lang="en-GB" dirty="0"/>
              <a:t> `</a:t>
            </a:r>
            <a:r>
              <a:rPr lang="en-GB" dirty="0" err="1"/>
              <a:t>ewnwn</a:t>
            </a:r>
            <a:r>
              <a:rPr lang="en-GB" dirty="0"/>
              <a:t> amen@</a:t>
            </a:r>
          </a:p>
        </p:txBody>
      </p:sp>
      <p:sp>
        <p:nvSpPr>
          <p:cNvPr id="3" name="Text Placeholder 2">
            <a:extLst>
              <a:ext uri="{FF2B5EF4-FFF2-40B4-BE49-F238E27FC236}">
                <a16:creationId xmlns:a16="http://schemas.microsoft.com/office/drawing/2014/main" id="{B323FF38-533E-4BD7-87E1-73E7CC9E9AB7}"/>
              </a:ext>
            </a:extLst>
          </p:cNvPr>
          <p:cNvSpPr>
            <a:spLocks noGrp="1"/>
          </p:cNvSpPr>
          <p:nvPr>
            <p:ph type="body" sz="quarter" idx="11"/>
          </p:nvPr>
        </p:nvSpPr>
        <p:spPr/>
        <p:txBody>
          <a:bodyPr/>
          <a:lstStyle/>
          <a:p>
            <a:r>
              <a:rPr lang="ar-EG" sz="3600" dirty="0"/>
              <a:t>المجد للآب والأبن والروح القدس. الآن وكل اوان والى دهر الدهور. آمين.</a:t>
            </a:r>
          </a:p>
        </p:txBody>
      </p:sp>
      <p:sp>
        <p:nvSpPr>
          <p:cNvPr id="4" name="Text Placeholder 3">
            <a:extLst>
              <a:ext uri="{FF2B5EF4-FFF2-40B4-BE49-F238E27FC236}">
                <a16:creationId xmlns:a16="http://schemas.microsoft.com/office/drawing/2014/main" id="{F4AB9DF6-D699-41FA-9F11-D35772515B63}"/>
              </a:ext>
            </a:extLst>
          </p:cNvPr>
          <p:cNvSpPr>
            <a:spLocks noGrp="1"/>
          </p:cNvSpPr>
          <p:nvPr>
            <p:ph type="body" sz="quarter" idx="12"/>
          </p:nvPr>
        </p:nvSpPr>
        <p:spPr/>
        <p:txBody>
          <a:bodyPr/>
          <a:lstStyle/>
          <a:p>
            <a:r>
              <a:rPr lang="ar-EG" sz="3600" dirty="0"/>
              <a:t>ذوكسابتري كي إيو كى آجيو إبنيڤماتي. كي نين كي آ إى كي إستوس إى اوناس طون إى اونون أمين.</a:t>
            </a:r>
          </a:p>
        </p:txBody>
      </p:sp>
    </p:spTree>
    <p:extLst>
      <p:ext uri="{BB962C8B-B14F-4D97-AF65-F5344CB8AC3E}">
        <p14:creationId xmlns:p14="http://schemas.microsoft.com/office/powerpoint/2010/main" val="139752702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8FE46-D08D-4B9B-B51B-89D6A53732FB}"/>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2CCFD634-B296-4CFE-ADD1-4F324E531C35}"/>
              </a:ext>
            </a:extLst>
          </p:cNvPr>
          <p:cNvSpPr>
            <a:spLocks noGrp="1"/>
          </p:cNvSpPr>
          <p:nvPr>
            <p:ph type="body" sz="quarter" idx="11"/>
          </p:nvPr>
        </p:nvSpPr>
        <p:spPr>
          <a:xfrm>
            <a:off x="0" y="3711388"/>
            <a:ext cx="9144000" cy="3146611"/>
          </a:xfrm>
        </p:spPr>
        <p:txBody>
          <a:bodyPr anchor="ctr"/>
          <a:lstStyle/>
          <a:p>
            <a:pPr algn="justLow"/>
            <a:endParaRPr lang="ar-EG" altLang="en-US" sz="4400" b="1" dirty="0">
              <a:solidFill>
                <a:schemeClr val="bg1"/>
              </a:solidFill>
              <a:cs typeface="Times New Roman" panose="02020603050405020304" pitchFamily="18" charset="0"/>
            </a:endParaRPr>
          </a:p>
          <a:p>
            <a:pPr algn="justLow"/>
            <a:r>
              <a:rPr lang="ar-SA" altLang="en-US" sz="4400" b="1" dirty="0">
                <a:solidFill>
                  <a:schemeClr val="bg1"/>
                </a:solidFill>
                <a:cs typeface="Times New Roman" panose="02020603050405020304" pitchFamily="18" charset="0"/>
              </a:rPr>
              <a:t>باركي يا نفسي الرب وجميع ما في باطني يبارك إسمه القدوس. باركي يا نفسي الرب ولا تنسي جميع تسابيحه. الغافر لكِ جميع آثامِكِ الذي يشفي سائر أمراضِكِ. هلليلويا. </a:t>
            </a:r>
            <a:r>
              <a:rPr lang="ar-SA" altLang="en-US" sz="4400" b="1" dirty="0">
                <a:solidFill>
                  <a:srgbClr val="FFC000"/>
                </a:solidFill>
                <a:cs typeface="Times New Roman" panose="02020603050405020304" pitchFamily="18" charset="0"/>
              </a:rPr>
              <a:t>(مز 1:103-3)</a:t>
            </a:r>
            <a:br>
              <a:rPr lang="ar-EG" altLang="en-US" sz="4400" b="1" dirty="0">
                <a:solidFill>
                  <a:srgbClr val="FFC000"/>
                </a:solidFill>
                <a:cs typeface="Times New Roman" panose="02020603050405020304" pitchFamily="18" charset="0"/>
              </a:rPr>
            </a:br>
            <a:endParaRPr lang="en-GB" sz="4400" dirty="0">
              <a:solidFill>
                <a:srgbClr val="FFC000"/>
              </a:solidFill>
              <a:cs typeface="+mj-cs"/>
            </a:endParaRPr>
          </a:p>
        </p:txBody>
      </p:sp>
    </p:spTree>
    <p:extLst>
      <p:ext uri="{BB962C8B-B14F-4D97-AF65-F5344CB8AC3E}">
        <p14:creationId xmlns:p14="http://schemas.microsoft.com/office/powerpoint/2010/main" val="2711928319"/>
      </p:ext>
    </p:extLst>
  </p:cSld>
  <p:clrMapOvr>
    <a:masterClrMapping/>
  </p:clrMapOvr>
</p:sld>
</file>

<file path=ppt/slides/slide3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E0D820E-67DF-44FD-9AAE-FF31A928122F}"/>
              </a:ext>
            </a:extLst>
          </p:cNvPr>
          <p:cNvSpPr>
            <a:spLocks noGrp="1"/>
          </p:cNvSpPr>
          <p:nvPr>
            <p:ph type="body" sz="quarter" idx="10"/>
          </p:nvPr>
        </p:nvSpPr>
        <p:spPr/>
        <p:txBody>
          <a:bodyPr/>
          <a:lstStyle/>
          <a:p>
            <a:r>
              <a:rPr lang="pt-BR" sz="4400" dirty="0"/>
              <a:t>=a=l =a=l =a=l @ Doxaci `o:eoc `umwn.</a:t>
            </a:r>
            <a:endParaRPr lang="en-GB" sz="4400" dirty="0"/>
          </a:p>
        </p:txBody>
      </p:sp>
      <p:sp>
        <p:nvSpPr>
          <p:cNvPr id="3" name="Text Placeholder 2">
            <a:extLst>
              <a:ext uri="{FF2B5EF4-FFF2-40B4-BE49-F238E27FC236}">
                <a16:creationId xmlns:a16="http://schemas.microsoft.com/office/drawing/2014/main" id="{DC2992EE-A6D6-4036-A6C0-A677F7DDE47B}"/>
              </a:ext>
            </a:extLst>
          </p:cNvPr>
          <p:cNvSpPr>
            <a:spLocks noGrp="1"/>
          </p:cNvSpPr>
          <p:nvPr>
            <p:ph type="body" sz="quarter" idx="11"/>
          </p:nvPr>
        </p:nvSpPr>
        <p:spPr/>
        <p:txBody>
          <a:bodyPr anchor="ctr"/>
          <a:lstStyle/>
          <a:p>
            <a:r>
              <a:rPr lang="ar-EG" dirty="0"/>
              <a:t>هلليلويا (3).المجد لإلهنا.</a:t>
            </a:r>
          </a:p>
        </p:txBody>
      </p:sp>
      <p:sp>
        <p:nvSpPr>
          <p:cNvPr id="4" name="Text Placeholder 3">
            <a:extLst>
              <a:ext uri="{FF2B5EF4-FFF2-40B4-BE49-F238E27FC236}">
                <a16:creationId xmlns:a16="http://schemas.microsoft.com/office/drawing/2014/main" id="{0585812A-9887-479F-81B2-FD8385E949DF}"/>
              </a:ext>
            </a:extLst>
          </p:cNvPr>
          <p:cNvSpPr>
            <a:spLocks noGrp="1"/>
          </p:cNvSpPr>
          <p:nvPr>
            <p:ph type="body" sz="quarter" idx="12"/>
          </p:nvPr>
        </p:nvSpPr>
        <p:spPr/>
        <p:txBody>
          <a:bodyPr anchor="ctr"/>
          <a:lstStyle/>
          <a:p>
            <a:r>
              <a:rPr lang="ar-EG" dirty="0"/>
              <a:t>الليلويا (3). ذوكصاسي أوثيئوس إيمون.</a:t>
            </a:r>
            <a:endParaRPr lang="en-GB" dirty="0"/>
          </a:p>
        </p:txBody>
      </p:sp>
    </p:spTree>
    <p:extLst>
      <p:ext uri="{BB962C8B-B14F-4D97-AF65-F5344CB8AC3E}">
        <p14:creationId xmlns:p14="http://schemas.microsoft.com/office/powerpoint/2010/main" val="1725121561"/>
      </p:ext>
    </p:extLst>
  </p:cSld>
  <p:clrMapOvr>
    <a:masterClrMapping/>
  </p:clrMapOvr>
</p:sld>
</file>

<file path=ppt/slides/slide3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0F72FC3-6F74-4B23-A27F-9E5264425F62}"/>
              </a:ext>
            </a:extLst>
          </p:cNvPr>
          <p:cNvSpPr>
            <a:spLocks noGrp="1"/>
          </p:cNvSpPr>
          <p:nvPr>
            <p:ph type="body" sz="quarter" idx="10"/>
          </p:nvPr>
        </p:nvSpPr>
        <p:spPr>
          <a:xfrm>
            <a:off x="0" y="5830955"/>
            <a:ext cx="9144000" cy="1027045"/>
          </a:xfrm>
        </p:spPr>
        <p:txBody>
          <a:bodyPr/>
          <a:lstStyle/>
          <a:p>
            <a:r>
              <a:rPr kumimoji="0" lang="ar-EG" sz="4200" b="1" i="0" u="none" strike="noStrike" kern="1200" cap="none" normalizeH="0" baseline="0" dirty="0">
                <a:ln>
                  <a:noFill/>
                </a:ln>
                <a:solidFill>
                  <a:schemeClr val="bg1"/>
                </a:solidFill>
                <a:effectLst/>
                <a:latin typeface="Times New Roman" pitchFamily="18" charset="0"/>
                <a:ea typeface="+mn-ea"/>
                <a:cs typeface="Times New Roman" pitchFamily="18" charset="0"/>
              </a:rPr>
              <a:t>آمين. الليلويا. كيرياليسون كيرياليسون كيرياليسون</a:t>
            </a:r>
            <a:endParaRPr kumimoji="0" lang="en-US" sz="4200" b="1" i="0" u="none" strike="noStrike" kern="1200" cap="none" normalizeH="0" baseline="0" dirty="0">
              <a:ln>
                <a:noFill/>
              </a:ln>
              <a:solidFill>
                <a:schemeClr val="bg1"/>
              </a:solidFill>
              <a:effectLst/>
              <a:latin typeface="Times New Roman" pitchFamily="18" charset="0"/>
              <a:ea typeface="+mn-ea"/>
              <a:cs typeface="Times New Roman" pitchFamily="18" charset="0"/>
            </a:endParaRPr>
          </a:p>
        </p:txBody>
      </p:sp>
      <p:sp>
        <p:nvSpPr>
          <p:cNvPr id="4" name="Text Placeholder 3">
            <a:extLst>
              <a:ext uri="{FF2B5EF4-FFF2-40B4-BE49-F238E27FC236}">
                <a16:creationId xmlns:a16="http://schemas.microsoft.com/office/drawing/2014/main" id="{1BA1C57B-61E6-4D91-9F55-3419B7687613}"/>
              </a:ext>
            </a:extLst>
          </p:cNvPr>
          <p:cNvSpPr>
            <a:spLocks noGrp="1"/>
          </p:cNvSpPr>
          <p:nvPr>
            <p:ph type="body" sz="quarter" idx="11"/>
          </p:nvPr>
        </p:nvSpPr>
        <p:spPr/>
        <p:txBody>
          <a:bodyPr/>
          <a:lstStyle/>
          <a:p>
            <a:r>
              <a:rPr kumimoji="0" lang="ar-SA" sz="4400" b="1" i="0" u="none" strike="noStrike" cap="none" normalizeH="0" baseline="0" dirty="0">
                <a:ln>
                  <a:noFill/>
                </a:ln>
                <a:solidFill>
                  <a:schemeClr val="bg1"/>
                </a:solidFill>
                <a:effectLst/>
                <a:latin typeface="Times New Roman" pitchFamily="18" charset="0"/>
                <a:cs typeface="Times New Roman" pitchFamily="18" charset="0"/>
              </a:rPr>
              <a:t>آمين.</a:t>
            </a:r>
            <a:r>
              <a:rPr kumimoji="0" lang="ar-EG" sz="4400" b="1" i="0" u="none" strike="noStrike" cap="none" normalizeH="0" baseline="0" dirty="0">
                <a:ln>
                  <a:noFill/>
                </a:ln>
                <a:solidFill>
                  <a:schemeClr val="bg1"/>
                </a:solidFill>
                <a:effectLst/>
                <a:latin typeface="Times New Roman" pitchFamily="18" charset="0"/>
                <a:cs typeface="Times New Roman" pitchFamily="18" charset="0"/>
              </a:rPr>
              <a:t> </a:t>
            </a:r>
            <a:r>
              <a:rPr kumimoji="0" lang="ar-SA" sz="4400" b="1" i="0" u="none" strike="noStrike" cap="none" normalizeH="0" baseline="0" dirty="0">
                <a:ln>
                  <a:noFill/>
                </a:ln>
                <a:solidFill>
                  <a:schemeClr val="bg1"/>
                </a:solidFill>
                <a:effectLst/>
                <a:latin typeface="Times New Roman" pitchFamily="18" charset="0"/>
                <a:cs typeface="Times New Roman" pitchFamily="18" charset="0"/>
              </a:rPr>
              <a:t>هلليلويا.</a:t>
            </a:r>
            <a:r>
              <a:rPr lang="ar-EG" sz="4400" b="1" dirty="0">
                <a:latin typeface="Times New Roman" pitchFamily="18" charset="0"/>
                <a:cs typeface="Times New Roman" pitchFamily="18" charset="0"/>
              </a:rPr>
              <a:t> </a:t>
            </a:r>
            <a:r>
              <a:rPr kumimoji="0" lang="ar-SA" sz="4400" b="1" i="0" u="none" strike="noStrike" cap="none" normalizeH="0" baseline="0" dirty="0">
                <a:ln>
                  <a:noFill/>
                </a:ln>
                <a:solidFill>
                  <a:schemeClr val="bg1"/>
                </a:solidFill>
                <a:effectLst/>
                <a:latin typeface="Times New Roman" pitchFamily="18" charset="0"/>
                <a:cs typeface="Times New Roman" pitchFamily="18" charset="0"/>
              </a:rPr>
              <a:t>يارب ارحم يارب ارحم</a:t>
            </a:r>
            <a:r>
              <a:rPr lang="ar-EG" sz="4400" b="1" dirty="0">
                <a:latin typeface="Times New Roman" pitchFamily="18" charset="0"/>
                <a:cs typeface="Times New Roman" pitchFamily="18" charset="0"/>
              </a:rPr>
              <a:t> </a:t>
            </a:r>
            <a:r>
              <a:rPr kumimoji="0" lang="ar-SA" sz="4400" b="1" i="0" u="none" strike="noStrike" cap="none" normalizeH="0" baseline="0" dirty="0">
                <a:ln>
                  <a:noFill/>
                </a:ln>
                <a:solidFill>
                  <a:schemeClr val="bg1"/>
                </a:solidFill>
                <a:effectLst/>
                <a:latin typeface="Times New Roman" pitchFamily="18" charset="0"/>
                <a:cs typeface="Times New Roman" pitchFamily="18" charset="0"/>
              </a:rPr>
              <a:t>يارب</a:t>
            </a:r>
            <a:r>
              <a:rPr kumimoji="0" lang="ar-EG" sz="4400" b="1" i="0" u="none" strike="noStrike" cap="none" normalizeH="0" baseline="0" dirty="0">
                <a:ln>
                  <a:noFill/>
                </a:ln>
                <a:solidFill>
                  <a:schemeClr val="bg1"/>
                </a:solidFill>
                <a:effectLst/>
                <a:latin typeface="Times New Roman" pitchFamily="18" charset="0"/>
                <a:cs typeface="Times New Roman" pitchFamily="18" charset="0"/>
              </a:rPr>
              <a:t> </a:t>
            </a:r>
            <a:r>
              <a:rPr kumimoji="0" lang="ar-SA" sz="4400" b="1" i="0" u="none" strike="noStrike" cap="none" normalizeH="0" baseline="0" dirty="0">
                <a:ln>
                  <a:noFill/>
                </a:ln>
                <a:solidFill>
                  <a:schemeClr val="bg1"/>
                </a:solidFill>
                <a:effectLst/>
                <a:latin typeface="Times New Roman" pitchFamily="18" charset="0"/>
                <a:cs typeface="Times New Roman" pitchFamily="18" charset="0"/>
              </a:rPr>
              <a:t>ارحم.</a:t>
            </a:r>
            <a:endParaRPr kumimoji="0" lang="en-US" sz="4400" b="1" i="0" u="none" strike="noStrike" cap="none" normalizeH="0" baseline="0" dirty="0">
              <a:ln>
                <a:noFill/>
              </a:ln>
              <a:solidFill>
                <a:schemeClr val="bg1"/>
              </a:solidFill>
              <a:effectLst/>
              <a:latin typeface="Times New Roman" pitchFamily="18" charset="0"/>
              <a:cs typeface="Times New Roman" pitchFamily="18" charset="0"/>
            </a:endParaRPr>
          </a:p>
        </p:txBody>
      </p:sp>
      <p:sp>
        <p:nvSpPr>
          <p:cNvPr id="5" name="Text Placeholder 4">
            <a:extLst>
              <a:ext uri="{FF2B5EF4-FFF2-40B4-BE49-F238E27FC236}">
                <a16:creationId xmlns:a16="http://schemas.microsoft.com/office/drawing/2014/main" id="{224BC3B3-9859-4228-A73B-EB3C40B05701}"/>
              </a:ext>
            </a:extLst>
          </p:cNvPr>
          <p:cNvSpPr>
            <a:spLocks noGrp="1"/>
          </p:cNvSpPr>
          <p:nvPr>
            <p:ph type="body" sz="quarter" idx="12"/>
          </p:nvPr>
        </p:nvSpPr>
        <p:spPr>
          <a:xfrm>
            <a:off x="0" y="4678016"/>
            <a:ext cx="9144000" cy="1152939"/>
          </a:xfrm>
        </p:spPr>
        <p:txBody>
          <a:bodyPr/>
          <a:lstStyle/>
          <a:p>
            <a:r>
              <a:rPr kumimoji="0" lang="it-IT" sz="4000" b="0" i="0" u="none" strike="noStrike" cap="none" normalizeH="0" baseline="0" dirty="0">
                <a:ln>
                  <a:noFill/>
                </a:ln>
                <a:solidFill>
                  <a:srgbClr val="FFC000"/>
                </a:solidFill>
                <a:effectLst/>
                <a:latin typeface="CS New Athanasius" panose="020B0500000000000000" pitchFamily="34" charset="0"/>
                <a:cs typeface="Times New Roman" pitchFamily="18" charset="0"/>
              </a:rPr>
              <a:t>Amyn =a=l Kurie eleycon@ Kurie eleycon Kurie eleycon.</a:t>
            </a:r>
          </a:p>
        </p:txBody>
      </p:sp>
      <p:sp>
        <p:nvSpPr>
          <p:cNvPr id="6" name="Title 5">
            <a:extLst>
              <a:ext uri="{FF2B5EF4-FFF2-40B4-BE49-F238E27FC236}">
                <a16:creationId xmlns:a16="http://schemas.microsoft.com/office/drawing/2014/main" id="{1F4DBC83-86DA-4335-A7D9-FEC40026BF9F}"/>
              </a:ext>
            </a:extLst>
          </p:cNvPr>
          <p:cNvSpPr>
            <a:spLocks noGrp="1"/>
          </p:cNvSpPr>
          <p:nvPr>
            <p:ph type="title" idx="4294967295"/>
          </p:nvPr>
        </p:nvSpPr>
        <p:spPr>
          <a:xfrm>
            <a:off x="-2100263" y="0"/>
            <a:ext cx="2100263" cy="571500"/>
          </a:xfrm>
          <a:prstGeom prst="rect">
            <a:avLst/>
          </a:prstGeom>
        </p:spPr>
        <p:txBody>
          <a:bodyPr/>
          <a:lstStyle/>
          <a:p>
            <a:pPr algn="r" rtl="1"/>
            <a:r>
              <a:rPr lang="ar-EG" b="1" u="sng" dirty="0">
                <a:solidFill>
                  <a:srgbClr val="FFC000"/>
                </a:solidFill>
              </a:rPr>
              <a:t>الهوس الرابع</a:t>
            </a:r>
            <a:endParaRPr lang="en-GB" b="1" u="sng" dirty="0">
              <a:solidFill>
                <a:srgbClr val="FFC000"/>
              </a:solidFill>
            </a:endParaRPr>
          </a:p>
        </p:txBody>
      </p:sp>
    </p:spTree>
    <p:extLst>
      <p:ext uri="{BB962C8B-B14F-4D97-AF65-F5344CB8AC3E}">
        <p14:creationId xmlns:p14="http://schemas.microsoft.com/office/powerpoint/2010/main" val="3761544794"/>
      </p:ext>
    </p:extLst>
  </p:cSld>
  <p:clrMapOvr>
    <a:masterClrMapping/>
  </p:clrMapOvr>
</p:sld>
</file>

<file path=ppt/slides/slide3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 Placeholder 23"/>
          <p:cNvSpPr>
            <a:spLocks noGrp="1"/>
          </p:cNvSpPr>
          <p:nvPr>
            <p:ph type="body" sz="quarter" idx="10"/>
          </p:nvPr>
        </p:nvSpPr>
        <p:spPr>
          <a:xfrm>
            <a:off x="0" y="4500563"/>
            <a:ext cx="9144000" cy="1330393"/>
          </a:xfrm>
        </p:spPr>
        <p:txBody>
          <a:bodyPr/>
          <a:lstStyle/>
          <a:p>
            <a:r>
              <a:rPr lang="en-US" dirty="0" err="1"/>
              <a:t>Cmov</a:t>
            </a:r>
            <a:r>
              <a:rPr lang="en-US" dirty="0"/>
              <a:t> `</a:t>
            </a:r>
            <a:r>
              <a:rPr lang="en-US" dirty="0" err="1"/>
              <a:t>ePu</a:t>
            </a:r>
            <a:r>
              <a:rPr lang="en-US" dirty="0"/>
              <a:t> `</a:t>
            </a:r>
            <a:r>
              <a:rPr lang="en-US" dirty="0" err="1"/>
              <a:t>ebol</a:t>
            </a:r>
            <a:r>
              <a:rPr lang="en-US" dirty="0"/>
              <a:t> </a:t>
            </a:r>
            <a:r>
              <a:rPr lang="en-US" dirty="0" err="1"/>
              <a:t>qen</a:t>
            </a:r>
            <a:r>
              <a:rPr lang="en-US" dirty="0"/>
              <a:t> </a:t>
            </a:r>
            <a:r>
              <a:rPr lang="en-US" dirty="0" err="1"/>
              <a:t>nifhov`i</a:t>
            </a:r>
            <a:r>
              <a:rPr lang="en-US" dirty="0"/>
              <a:t> =a=l : `</a:t>
            </a:r>
            <a:r>
              <a:rPr lang="en-US" dirty="0" err="1"/>
              <a:t>cmov</a:t>
            </a:r>
            <a:r>
              <a:rPr lang="en-US" dirty="0"/>
              <a:t> `ero4 </a:t>
            </a:r>
            <a:r>
              <a:rPr lang="en-US" dirty="0" err="1"/>
              <a:t>qen</a:t>
            </a:r>
            <a:r>
              <a:rPr lang="en-US" dirty="0"/>
              <a:t> n3etsoci.</a:t>
            </a:r>
          </a:p>
        </p:txBody>
      </p:sp>
      <p:sp>
        <p:nvSpPr>
          <p:cNvPr id="26" name="Text Placeholder 25"/>
          <p:cNvSpPr>
            <a:spLocks noGrp="1"/>
          </p:cNvSpPr>
          <p:nvPr>
            <p:ph type="body" sz="quarter" idx="11"/>
          </p:nvPr>
        </p:nvSpPr>
        <p:spPr/>
        <p:txBody>
          <a:bodyPr/>
          <a:lstStyle/>
          <a:p>
            <a:r>
              <a:rPr lang="ar-EG" sz="3900" b="1" dirty="0"/>
              <a:t>سبحوا الرب من السموات الليلويا : سبحوه في الأعالي.</a:t>
            </a:r>
          </a:p>
          <a:p>
            <a:endParaRPr lang="en-US" sz="3900" b="1" dirty="0"/>
          </a:p>
        </p:txBody>
      </p:sp>
      <p:sp>
        <p:nvSpPr>
          <p:cNvPr id="27" name="Text Placeholder 26"/>
          <p:cNvSpPr>
            <a:spLocks noGrp="1"/>
          </p:cNvSpPr>
          <p:nvPr>
            <p:ph type="body" sz="quarter" idx="12"/>
          </p:nvPr>
        </p:nvSpPr>
        <p:spPr/>
        <p:txBody>
          <a:bodyPr/>
          <a:lstStyle/>
          <a:p>
            <a:r>
              <a:rPr lang="ar-EG" b="1" dirty="0"/>
              <a:t>إسمـو إبشويـس إيفـول خين نيفيؤي الليلويـا : إسمـو إيـروف خين ني إت تشوسي.</a:t>
            </a:r>
          </a:p>
        </p:txBody>
      </p:sp>
    </p:spTree>
    <p:extLst>
      <p:ext uri="{BB962C8B-B14F-4D97-AF65-F5344CB8AC3E}">
        <p14:creationId xmlns:p14="http://schemas.microsoft.com/office/powerpoint/2010/main" val="1839675298"/>
      </p:ext>
    </p:extLst>
  </p:cSld>
  <p:clrMapOvr>
    <a:masterClrMapping/>
  </p:clrMapOvr>
</p:sld>
</file>

<file path=ppt/slides/slide3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 Placeholder 25"/>
          <p:cNvSpPr>
            <a:spLocks noGrp="1"/>
          </p:cNvSpPr>
          <p:nvPr>
            <p:ph type="body" sz="quarter" idx="10"/>
          </p:nvPr>
        </p:nvSpPr>
        <p:spPr>
          <a:xfrm>
            <a:off x="0" y="4449417"/>
            <a:ext cx="9144000" cy="1152939"/>
          </a:xfrm>
        </p:spPr>
        <p:txBody>
          <a:bodyPr/>
          <a:lstStyle/>
          <a:p>
            <a:r>
              <a:rPr lang="en-US" sz="3600" dirty="0"/>
              <a:t>`</a:t>
            </a:r>
            <a:r>
              <a:rPr lang="en-US" sz="3600" dirty="0" err="1"/>
              <a:t>Cmov</a:t>
            </a:r>
            <a:r>
              <a:rPr lang="en-US" sz="3600" dirty="0"/>
              <a:t> `ero4 ne4ajjeloc t3rov =a=l : `</a:t>
            </a:r>
            <a:r>
              <a:rPr lang="en-US" sz="3600" dirty="0" err="1"/>
              <a:t>cmov</a:t>
            </a:r>
            <a:r>
              <a:rPr lang="en-US" sz="3600" dirty="0"/>
              <a:t> `ero4 ne4dvnamic t3rov.</a:t>
            </a:r>
          </a:p>
        </p:txBody>
      </p:sp>
      <p:sp>
        <p:nvSpPr>
          <p:cNvPr id="30" name="Text Placeholder 27"/>
          <p:cNvSpPr>
            <a:spLocks noGrp="1"/>
          </p:cNvSpPr>
          <p:nvPr>
            <p:ph type="body" sz="quarter" idx="11"/>
          </p:nvPr>
        </p:nvSpPr>
        <p:spPr/>
        <p:txBody>
          <a:bodyPr/>
          <a:lstStyle/>
          <a:p>
            <a:r>
              <a:rPr lang="ar-EG" sz="3800" b="1" dirty="0"/>
              <a:t>سبحوه يا جميع ملائكته الليلويا : سبحوه يا جميع جنوده.</a:t>
            </a:r>
          </a:p>
          <a:p>
            <a:endParaRPr lang="en-US" sz="3800" b="1" dirty="0"/>
          </a:p>
        </p:txBody>
      </p:sp>
      <p:sp>
        <p:nvSpPr>
          <p:cNvPr id="28" name="Text Placeholder 27"/>
          <p:cNvSpPr>
            <a:spLocks noGrp="1"/>
          </p:cNvSpPr>
          <p:nvPr>
            <p:ph type="body" sz="quarter" idx="12"/>
          </p:nvPr>
        </p:nvSpPr>
        <p:spPr/>
        <p:txBody>
          <a:bodyPr/>
          <a:lstStyle/>
          <a:p>
            <a:r>
              <a:rPr lang="ar-EG" b="1" dirty="0"/>
              <a:t>إسمـو إيروف نيـف أنجيلوس تيرو الليلويا : إسمو إيروف نيف ذيناميس تيرو.</a:t>
            </a:r>
          </a:p>
        </p:txBody>
      </p:sp>
    </p:spTree>
    <p:extLst>
      <p:ext uri="{BB962C8B-B14F-4D97-AF65-F5344CB8AC3E}">
        <p14:creationId xmlns:p14="http://schemas.microsoft.com/office/powerpoint/2010/main" val="3894990279"/>
      </p:ext>
    </p:extLst>
  </p:cSld>
  <p:clrMapOvr>
    <a:masterClrMapping/>
  </p:clrMapOvr>
</p:sld>
</file>

<file path=ppt/slides/slide3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 Placeholder 25"/>
          <p:cNvSpPr>
            <a:spLocks noGrp="1"/>
          </p:cNvSpPr>
          <p:nvPr>
            <p:ph type="body" sz="quarter" idx="10"/>
          </p:nvPr>
        </p:nvSpPr>
        <p:spPr>
          <a:xfrm>
            <a:off x="0" y="4406554"/>
            <a:ext cx="9144000" cy="1152939"/>
          </a:xfrm>
        </p:spPr>
        <p:txBody>
          <a:bodyPr/>
          <a:lstStyle/>
          <a:p>
            <a:r>
              <a:rPr lang="en-US" sz="3600" dirty="0"/>
              <a:t>`</a:t>
            </a:r>
            <a:r>
              <a:rPr lang="en-US" sz="3600" dirty="0" err="1"/>
              <a:t>Cmov</a:t>
            </a:r>
            <a:r>
              <a:rPr lang="en-US" sz="3600" dirty="0"/>
              <a:t> `ero4 pir3 </a:t>
            </a:r>
            <a:r>
              <a:rPr lang="en-US" sz="3600" dirty="0" err="1"/>
              <a:t>nem</a:t>
            </a:r>
            <a:r>
              <a:rPr lang="en-US" sz="3600" dirty="0"/>
              <a:t> </a:t>
            </a:r>
            <a:r>
              <a:rPr lang="en-US" sz="3600" dirty="0" err="1"/>
              <a:t>piioh</a:t>
            </a:r>
            <a:r>
              <a:rPr lang="en-US" sz="3600" dirty="0"/>
              <a:t> =a=l : `</a:t>
            </a:r>
            <a:r>
              <a:rPr lang="en-US" sz="3600" dirty="0" err="1"/>
              <a:t>cmov</a:t>
            </a:r>
            <a:r>
              <a:rPr lang="en-US" sz="3600" dirty="0"/>
              <a:t> `ero4 </a:t>
            </a:r>
            <a:r>
              <a:rPr lang="en-US" sz="3600" dirty="0" err="1"/>
              <a:t>niciov</a:t>
            </a:r>
            <a:r>
              <a:rPr lang="en-US" sz="3600" dirty="0"/>
              <a:t> t3rov `</a:t>
            </a:r>
            <a:r>
              <a:rPr lang="en-US" sz="3600" dirty="0" err="1"/>
              <a:t>nte</a:t>
            </a:r>
            <a:r>
              <a:rPr lang="en-US" sz="3600" dirty="0"/>
              <a:t> </a:t>
            </a:r>
            <a:r>
              <a:rPr lang="en-US" sz="3600" dirty="0" err="1"/>
              <a:t>piovwini</a:t>
            </a:r>
            <a:r>
              <a:rPr lang="en-US" sz="3600" dirty="0"/>
              <a:t>.</a:t>
            </a:r>
          </a:p>
        </p:txBody>
      </p:sp>
      <p:sp>
        <p:nvSpPr>
          <p:cNvPr id="27" name="Text Placeholder 26"/>
          <p:cNvSpPr>
            <a:spLocks noGrp="1"/>
          </p:cNvSpPr>
          <p:nvPr>
            <p:ph type="body" sz="quarter" idx="11"/>
          </p:nvPr>
        </p:nvSpPr>
        <p:spPr/>
        <p:txBody>
          <a:bodyPr/>
          <a:lstStyle/>
          <a:p>
            <a:r>
              <a:rPr lang="ar-EG" sz="3200" b="1" dirty="0"/>
              <a:t>سبحيه أيتها الشمس والقمر الليلويا : سبحيه يا جميع كواكب النور.</a:t>
            </a:r>
          </a:p>
          <a:p>
            <a:endParaRPr lang="en-US" sz="3200" b="1" dirty="0"/>
          </a:p>
        </p:txBody>
      </p:sp>
      <p:sp>
        <p:nvSpPr>
          <p:cNvPr id="28" name="Text Placeholder 27"/>
          <p:cNvSpPr>
            <a:spLocks noGrp="1"/>
          </p:cNvSpPr>
          <p:nvPr>
            <p:ph type="body" sz="quarter" idx="12"/>
          </p:nvPr>
        </p:nvSpPr>
        <p:spPr/>
        <p:txBody>
          <a:bodyPr/>
          <a:lstStyle/>
          <a:p>
            <a:r>
              <a:rPr lang="ar-EG" b="1" dirty="0"/>
              <a:t>إسمـو إيـروف بيري نيم بيّوه الليلويا : إسمو إيروف نيسيـو تيـرو إنتيه بي أوو أويني.</a:t>
            </a:r>
          </a:p>
        </p:txBody>
      </p:sp>
    </p:spTree>
    <p:extLst>
      <p:ext uri="{BB962C8B-B14F-4D97-AF65-F5344CB8AC3E}">
        <p14:creationId xmlns:p14="http://schemas.microsoft.com/office/powerpoint/2010/main" val="4216528150"/>
      </p:ext>
    </p:extLst>
  </p:cSld>
  <p:clrMapOvr>
    <a:masterClrMapping/>
  </p:clrMapOvr>
</p:sld>
</file>

<file path=ppt/slides/slide3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 Placeholder 25"/>
          <p:cNvSpPr>
            <a:spLocks noGrp="1"/>
          </p:cNvSpPr>
          <p:nvPr>
            <p:ph type="body" sz="quarter" idx="10"/>
          </p:nvPr>
        </p:nvSpPr>
        <p:spPr>
          <a:xfrm>
            <a:off x="0" y="4371976"/>
            <a:ext cx="9144000" cy="1285874"/>
          </a:xfrm>
        </p:spPr>
        <p:txBody>
          <a:bodyPr/>
          <a:lstStyle/>
          <a:p>
            <a:r>
              <a:rPr lang="en-US" sz="3600" dirty="0"/>
              <a:t>`</a:t>
            </a:r>
            <a:r>
              <a:rPr lang="en-US" sz="3600" dirty="0" err="1"/>
              <a:t>Cmov</a:t>
            </a:r>
            <a:r>
              <a:rPr lang="en-US" sz="3600" dirty="0"/>
              <a:t> `ero4 nif3ov`i  `</a:t>
            </a:r>
            <a:r>
              <a:rPr lang="en-US" sz="3600" dirty="0" err="1"/>
              <a:t>nte</a:t>
            </a:r>
            <a:r>
              <a:rPr lang="en-US" sz="3600" dirty="0"/>
              <a:t> nif3ov`i =a=l : </a:t>
            </a:r>
            <a:r>
              <a:rPr lang="en-US" sz="3600" dirty="0" err="1"/>
              <a:t>nem</a:t>
            </a:r>
            <a:r>
              <a:rPr lang="en-US" sz="3600" dirty="0"/>
              <a:t> </a:t>
            </a:r>
            <a:r>
              <a:rPr lang="en-US" sz="3600" dirty="0" err="1"/>
              <a:t>nikemwov</a:t>
            </a:r>
            <a:r>
              <a:rPr lang="en-US" sz="3600" dirty="0"/>
              <a:t> </a:t>
            </a:r>
            <a:r>
              <a:rPr lang="en-US" sz="3600" dirty="0" err="1"/>
              <a:t>etca</a:t>
            </a:r>
            <a:r>
              <a:rPr lang="en-US" sz="3600" dirty="0"/>
              <a:t> `p2wi `nnif3ov`i.</a:t>
            </a:r>
          </a:p>
        </p:txBody>
      </p:sp>
      <p:sp>
        <p:nvSpPr>
          <p:cNvPr id="27" name="Text Placeholder 26"/>
          <p:cNvSpPr>
            <a:spLocks noGrp="1"/>
          </p:cNvSpPr>
          <p:nvPr>
            <p:ph type="body" sz="quarter" idx="11"/>
          </p:nvPr>
        </p:nvSpPr>
        <p:spPr>
          <a:xfrm>
            <a:off x="0" y="3710610"/>
            <a:ext cx="9144000" cy="661366"/>
          </a:xfrm>
        </p:spPr>
        <p:txBody>
          <a:bodyPr/>
          <a:lstStyle/>
          <a:p>
            <a:r>
              <a:rPr lang="ar-EG" sz="3000" b="1" dirty="0"/>
              <a:t> سبحيه يا سماء السموات الليلويا : ويا أيتها المياه التي فوق السموات.</a:t>
            </a:r>
          </a:p>
          <a:p>
            <a:endParaRPr lang="en-US" sz="3000" b="1" dirty="0"/>
          </a:p>
        </p:txBody>
      </p:sp>
      <p:sp>
        <p:nvSpPr>
          <p:cNvPr id="28" name="Text Placeholder 27"/>
          <p:cNvSpPr>
            <a:spLocks noGrp="1"/>
          </p:cNvSpPr>
          <p:nvPr>
            <p:ph type="body" sz="quarter" idx="12"/>
          </p:nvPr>
        </p:nvSpPr>
        <p:spPr/>
        <p:txBody>
          <a:bodyPr/>
          <a:lstStyle/>
          <a:p>
            <a:r>
              <a:rPr lang="ar-EG" sz="3600" b="1" dirty="0"/>
              <a:t>إسمو إيروف نيفيـؤوي إنتيه نيفيؤوي الليلويا : نيم ني كيمو أوو إتصا إبشوي إن نيفيؤوي.</a:t>
            </a:r>
          </a:p>
        </p:txBody>
      </p:sp>
    </p:spTree>
    <p:extLst>
      <p:ext uri="{BB962C8B-B14F-4D97-AF65-F5344CB8AC3E}">
        <p14:creationId xmlns:p14="http://schemas.microsoft.com/office/powerpoint/2010/main" val="3444834153"/>
      </p:ext>
    </p:extLst>
  </p:cSld>
  <p:clrMapOvr>
    <a:masterClrMapping/>
  </p:clrMapOvr>
</p:sld>
</file>

<file path=ppt/slides/slide3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 Placeholder 25"/>
          <p:cNvSpPr>
            <a:spLocks noGrp="1"/>
          </p:cNvSpPr>
          <p:nvPr>
            <p:ph type="body" sz="quarter" idx="10"/>
          </p:nvPr>
        </p:nvSpPr>
        <p:spPr>
          <a:xfrm>
            <a:off x="0" y="4673212"/>
            <a:ext cx="9144000" cy="1027044"/>
          </a:xfrm>
        </p:spPr>
        <p:txBody>
          <a:bodyPr/>
          <a:lstStyle/>
          <a:p>
            <a:r>
              <a:rPr lang="pt-BR" dirty="0"/>
              <a:t>Marov`cmov t3rov `e`fran `mPu =a=l : ge `n0o4 a4goc ovoh av2wpi.</a:t>
            </a:r>
          </a:p>
        </p:txBody>
      </p:sp>
      <p:sp>
        <p:nvSpPr>
          <p:cNvPr id="27" name="Text Placeholder 26"/>
          <p:cNvSpPr>
            <a:spLocks noGrp="1"/>
          </p:cNvSpPr>
          <p:nvPr>
            <p:ph type="body" sz="quarter" idx="11"/>
          </p:nvPr>
        </p:nvSpPr>
        <p:spPr>
          <a:xfrm>
            <a:off x="0" y="3710610"/>
            <a:ext cx="9144000" cy="831902"/>
          </a:xfrm>
        </p:spPr>
        <p:txBody>
          <a:bodyPr/>
          <a:lstStyle/>
          <a:p>
            <a:r>
              <a:rPr lang="ar-EG" dirty="0"/>
              <a:t> لتسبح جميعها لاسم الرب الليلويا : لأنه قال فكانت.</a:t>
            </a:r>
          </a:p>
        </p:txBody>
      </p:sp>
      <p:sp>
        <p:nvSpPr>
          <p:cNvPr id="28" name="Text Placeholder 27"/>
          <p:cNvSpPr>
            <a:spLocks noGrp="1"/>
          </p:cNvSpPr>
          <p:nvPr>
            <p:ph type="body" sz="quarter" idx="12"/>
          </p:nvPr>
        </p:nvSpPr>
        <p:spPr/>
        <p:txBody>
          <a:bodyPr/>
          <a:lstStyle/>
          <a:p>
            <a:r>
              <a:rPr lang="ar-EG" dirty="0"/>
              <a:t>مـارو إسمو تيـرو إيه إفران إم إبشويس الليلويا : جيـه إنثـوف أفجـوس أووه أفشوبي.</a:t>
            </a:r>
          </a:p>
        </p:txBody>
      </p:sp>
    </p:spTree>
    <p:extLst>
      <p:ext uri="{BB962C8B-B14F-4D97-AF65-F5344CB8AC3E}">
        <p14:creationId xmlns:p14="http://schemas.microsoft.com/office/powerpoint/2010/main" val="551173350"/>
      </p:ext>
    </p:extLst>
  </p:cSld>
  <p:clrMapOvr>
    <a:masterClrMapping/>
  </p:clrMapOvr>
</p:sld>
</file>

<file path=ppt/slides/slide3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 Placeholder 25"/>
          <p:cNvSpPr>
            <a:spLocks noGrp="1"/>
          </p:cNvSpPr>
          <p:nvPr>
            <p:ph type="body" sz="quarter" idx="10"/>
          </p:nvPr>
        </p:nvSpPr>
        <p:spPr>
          <a:xfrm>
            <a:off x="0" y="4377978"/>
            <a:ext cx="9144000" cy="1452979"/>
          </a:xfrm>
        </p:spPr>
        <p:txBody>
          <a:bodyPr/>
          <a:lstStyle/>
          <a:p>
            <a:r>
              <a:rPr lang="pt-BR" sz="3100" dirty="0"/>
              <a:t>`N0o4 a4honhen ovoh avcwnt =a=l : a4tahwov `eratov 2a `eneh nem 2a `eneh `nte pi`eneh.</a:t>
            </a:r>
          </a:p>
        </p:txBody>
      </p:sp>
      <p:sp>
        <p:nvSpPr>
          <p:cNvPr id="27" name="Text Placeholder 26"/>
          <p:cNvSpPr>
            <a:spLocks noGrp="1"/>
          </p:cNvSpPr>
          <p:nvPr>
            <p:ph type="body" sz="quarter" idx="11"/>
          </p:nvPr>
        </p:nvSpPr>
        <p:spPr>
          <a:xfrm>
            <a:off x="0" y="3710609"/>
            <a:ext cx="9144000" cy="704229"/>
          </a:xfrm>
        </p:spPr>
        <p:txBody>
          <a:bodyPr/>
          <a:lstStyle/>
          <a:p>
            <a:r>
              <a:rPr lang="ar-EG" b="1" dirty="0"/>
              <a:t>وأمر فخُلقت الليلويا : أقامها إلى الأبد وإلى أبد الأبد.</a:t>
            </a:r>
          </a:p>
        </p:txBody>
      </p:sp>
      <p:sp>
        <p:nvSpPr>
          <p:cNvPr id="28" name="Text Placeholder 27"/>
          <p:cNvSpPr>
            <a:spLocks noGrp="1"/>
          </p:cNvSpPr>
          <p:nvPr>
            <p:ph type="body" sz="quarter" idx="12"/>
          </p:nvPr>
        </p:nvSpPr>
        <p:spPr/>
        <p:txBody>
          <a:bodyPr/>
          <a:lstStyle/>
          <a:p>
            <a:r>
              <a:rPr lang="ar-EG" b="1" dirty="0"/>
              <a:t>إنثوف أفهون هيـن أووه آفسونت الليلويـا : آفتاهو أوو إيه راتو شـا إينيـه نيم شـا إينيـه إنتيه بي إينيه.</a:t>
            </a:r>
          </a:p>
        </p:txBody>
      </p:sp>
    </p:spTree>
    <p:extLst>
      <p:ext uri="{BB962C8B-B14F-4D97-AF65-F5344CB8AC3E}">
        <p14:creationId xmlns:p14="http://schemas.microsoft.com/office/powerpoint/2010/main" val="3497063295"/>
      </p:ext>
    </p:extLst>
  </p:cSld>
  <p:clrMapOvr>
    <a:masterClrMapping/>
  </p:clrMapOvr>
</p:sld>
</file>

<file path=ppt/slides/slide3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 Placeholder 25"/>
          <p:cNvSpPr>
            <a:spLocks noGrp="1"/>
          </p:cNvSpPr>
          <p:nvPr>
            <p:ph type="body" sz="quarter" idx="10"/>
          </p:nvPr>
        </p:nvSpPr>
        <p:spPr>
          <a:xfrm>
            <a:off x="0" y="4463704"/>
            <a:ext cx="9144000" cy="1152939"/>
          </a:xfrm>
        </p:spPr>
        <p:txBody>
          <a:bodyPr/>
          <a:lstStyle/>
          <a:p>
            <a:r>
              <a:rPr lang="en-US" dirty="0"/>
              <a:t>``A4xw `</a:t>
            </a:r>
            <a:r>
              <a:rPr lang="en-US" dirty="0" err="1"/>
              <a:t>novhwn</a:t>
            </a:r>
            <a:r>
              <a:rPr lang="en-US" dirty="0"/>
              <a:t> </a:t>
            </a:r>
            <a:r>
              <a:rPr lang="en-US" dirty="0" err="1"/>
              <a:t>ovoh</a:t>
            </a:r>
            <a:r>
              <a:rPr lang="en-US" dirty="0"/>
              <a:t> `nne4cini =a=l : `</a:t>
            </a:r>
            <a:r>
              <a:rPr lang="en-US" dirty="0" err="1"/>
              <a:t>cmov</a:t>
            </a:r>
            <a:r>
              <a:rPr lang="en-US" dirty="0"/>
              <a:t> `</a:t>
            </a:r>
            <a:r>
              <a:rPr lang="en-US" dirty="0" err="1"/>
              <a:t>ePu</a:t>
            </a:r>
            <a:r>
              <a:rPr lang="en-US" dirty="0"/>
              <a:t> `</a:t>
            </a:r>
            <a:r>
              <a:rPr lang="en-US" dirty="0" err="1"/>
              <a:t>ebol</a:t>
            </a:r>
            <a:r>
              <a:rPr lang="en-US" dirty="0"/>
              <a:t> </a:t>
            </a:r>
            <a:r>
              <a:rPr lang="en-US" dirty="0" err="1"/>
              <a:t>qen</a:t>
            </a:r>
            <a:r>
              <a:rPr lang="en-US" dirty="0"/>
              <a:t> `</a:t>
            </a:r>
            <a:r>
              <a:rPr lang="en-US" dirty="0" err="1"/>
              <a:t>pkahi</a:t>
            </a:r>
            <a:r>
              <a:rPr lang="en-US" dirty="0"/>
              <a:t>.</a:t>
            </a:r>
          </a:p>
        </p:txBody>
      </p:sp>
      <p:sp>
        <p:nvSpPr>
          <p:cNvPr id="27" name="Text Placeholder 26"/>
          <p:cNvSpPr>
            <a:spLocks noGrp="1"/>
          </p:cNvSpPr>
          <p:nvPr>
            <p:ph type="body" sz="quarter" idx="11"/>
          </p:nvPr>
        </p:nvSpPr>
        <p:spPr/>
        <p:txBody>
          <a:bodyPr/>
          <a:lstStyle/>
          <a:p>
            <a:r>
              <a:rPr lang="ar-EG" sz="3400" dirty="0"/>
              <a:t>وضع لها أمرًا فلن تتجاوزه الليلويا : سبحي الرب من الأرض.</a:t>
            </a:r>
          </a:p>
          <a:p>
            <a:endParaRPr lang="en-US" sz="3400" dirty="0"/>
          </a:p>
        </p:txBody>
      </p:sp>
      <p:sp>
        <p:nvSpPr>
          <p:cNvPr id="28" name="Text Placeholder 27"/>
          <p:cNvSpPr>
            <a:spLocks noGrp="1"/>
          </p:cNvSpPr>
          <p:nvPr>
            <p:ph type="body" sz="quarter" idx="12"/>
          </p:nvPr>
        </p:nvSpPr>
        <p:spPr/>
        <p:txBody>
          <a:bodyPr/>
          <a:lstStyle/>
          <a:p>
            <a:r>
              <a:rPr lang="ar-EG" dirty="0"/>
              <a:t>أفكـو إن أوو هـون أووه إن نيفسيني الليلويا : إسمـو إبشويـس إيفـول خيـن إبكاهـي.</a:t>
            </a:r>
          </a:p>
        </p:txBody>
      </p:sp>
    </p:spTree>
    <p:extLst>
      <p:ext uri="{BB962C8B-B14F-4D97-AF65-F5344CB8AC3E}">
        <p14:creationId xmlns:p14="http://schemas.microsoft.com/office/powerpoint/2010/main" val="1305435576"/>
      </p:ext>
    </p:extLst>
  </p:cSld>
  <p:clrMapOvr>
    <a:masterClrMapping/>
  </p:clrMapOvr>
</p:sld>
</file>

<file path=ppt/slides/slide3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 Placeholder 25"/>
          <p:cNvSpPr>
            <a:spLocks noGrp="1"/>
          </p:cNvSpPr>
          <p:nvPr>
            <p:ph type="body" sz="quarter" idx="10"/>
          </p:nvPr>
        </p:nvSpPr>
        <p:spPr>
          <a:xfrm>
            <a:off x="0" y="4552121"/>
            <a:ext cx="9144000" cy="1152939"/>
          </a:xfrm>
        </p:spPr>
        <p:txBody>
          <a:bodyPr/>
          <a:lstStyle/>
          <a:p>
            <a:r>
              <a:rPr lang="en-US" dirty="0" err="1"/>
              <a:t>Ni`drakwn</a:t>
            </a:r>
            <a:r>
              <a:rPr lang="en-US" dirty="0"/>
              <a:t> </a:t>
            </a:r>
            <a:r>
              <a:rPr lang="en-US" dirty="0" err="1"/>
              <a:t>nem</a:t>
            </a:r>
            <a:r>
              <a:rPr lang="en-US" dirty="0"/>
              <a:t> </a:t>
            </a:r>
            <a:r>
              <a:rPr lang="en-US" dirty="0" err="1"/>
              <a:t>ninovn</a:t>
            </a:r>
            <a:r>
              <a:rPr lang="en-US" dirty="0"/>
              <a:t> t3rov =a=l : </a:t>
            </a:r>
            <a:r>
              <a:rPr lang="en-US" dirty="0" err="1"/>
              <a:t>ov`xrwm</a:t>
            </a:r>
            <a:r>
              <a:rPr lang="en-US" dirty="0"/>
              <a:t> </a:t>
            </a:r>
            <a:r>
              <a:rPr lang="en-US" dirty="0" err="1"/>
              <a:t>ovol</a:t>
            </a:r>
            <a:r>
              <a:rPr lang="en-US" dirty="0"/>
              <a:t> </a:t>
            </a:r>
            <a:r>
              <a:rPr lang="en-US" dirty="0" err="1"/>
              <a:t>ovxiwn</a:t>
            </a:r>
            <a:endParaRPr lang="en-US" dirty="0"/>
          </a:p>
        </p:txBody>
      </p:sp>
      <p:sp>
        <p:nvSpPr>
          <p:cNvPr id="27" name="Text Placeholder 26"/>
          <p:cNvSpPr>
            <a:spLocks noGrp="1"/>
          </p:cNvSpPr>
          <p:nvPr>
            <p:ph type="body" sz="quarter" idx="11"/>
          </p:nvPr>
        </p:nvSpPr>
        <p:spPr>
          <a:xfrm>
            <a:off x="0" y="3710610"/>
            <a:ext cx="9144000" cy="661366"/>
          </a:xfrm>
        </p:spPr>
        <p:txBody>
          <a:bodyPr/>
          <a:lstStyle/>
          <a:p>
            <a:r>
              <a:rPr lang="ar-EG" sz="3600" dirty="0"/>
              <a:t> أيتها التنانين وجميع الأعماق اليلويا : النار والبرد والثلج</a:t>
            </a:r>
          </a:p>
        </p:txBody>
      </p:sp>
      <p:sp>
        <p:nvSpPr>
          <p:cNvPr id="28" name="Text Placeholder 27"/>
          <p:cNvSpPr>
            <a:spLocks noGrp="1"/>
          </p:cNvSpPr>
          <p:nvPr>
            <p:ph type="body" sz="quarter" idx="12"/>
          </p:nvPr>
        </p:nvSpPr>
        <p:spPr/>
        <p:txBody>
          <a:bodyPr/>
          <a:lstStyle/>
          <a:p>
            <a:r>
              <a:rPr lang="ar-EG" dirty="0"/>
              <a:t>نـي إذراكـون نيم ني نون تيـرو الليلويا : أوو إكروم أوو آل أوو شيون</a:t>
            </a:r>
          </a:p>
        </p:txBody>
      </p:sp>
    </p:spTree>
    <p:extLst>
      <p:ext uri="{BB962C8B-B14F-4D97-AF65-F5344CB8AC3E}">
        <p14:creationId xmlns:p14="http://schemas.microsoft.com/office/powerpoint/2010/main" val="28225536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8FE46-D08D-4B9B-B51B-89D6A53732FB}"/>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2CCFD634-B296-4CFE-ADD1-4F324E531C35}"/>
              </a:ext>
            </a:extLst>
          </p:cNvPr>
          <p:cNvSpPr>
            <a:spLocks noGrp="1"/>
          </p:cNvSpPr>
          <p:nvPr>
            <p:ph type="body" sz="quarter" idx="11"/>
          </p:nvPr>
        </p:nvSpPr>
        <p:spPr>
          <a:xfrm>
            <a:off x="0" y="3711388"/>
            <a:ext cx="9144000" cy="3146611"/>
          </a:xfrm>
        </p:spPr>
        <p:txBody>
          <a:bodyPr anchor="t"/>
          <a:lstStyle/>
          <a:p>
            <a:pPr algn="justLow"/>
            <a:r>
              <a:rPr lang="ar-SA" altLang="en-US" sz="3600" b="1" dirty="0">
                <a:solidFill>
                  <a:schemeClr val="bg1"/>
                </a:solidFill>
                <a:cs typeface="Times New Roman" panose="02020603050405020304" pitchFamily="18" charset="0"/>
              </a:rPr>
              <a:t>أن كنت للآثام راصداً يا رب، يا رب مَنْ يثبت. لأن من عندك هو الإغتفار، من أجل إسمك صبرت لك يا رب. صبرت نفسي لناموسك. هلليلويا. </a:t>
            </a:r>
            <a:r>
              <a:rPr lang="ar-SA" altLang="en-US" sz="3600" b="1" dirty="0">
                <a:solidFill>
                  <a:srgbClr val="FFC000"/>
                </a:solidFill>
                <a:cs typeface="Times New Roman" panose="02020603050405020304" pitchFamily="18" charset="0"/>
              </a:rPr>
              <a:t>(مز 3:130-5)</a:t>
            </a:r>
            <a:endParaRPr lang="ar-EG" altLang="en-US" sz="3600" b="1" dirty="0">
              <a:solidFill>
                <a:srgbClr val="FFC000"/>
              </a:solidFill>
              <a:cs typeface="Times New Roman" panose="02020603050405020304" pitchFamily="18" charset="0"/>
            </a:endParaRPr>
          </a:p>
          <a:p>
            <a:pPr algn="justLow"/>
            <a:r>
              <a:rPr lang="ar-SA" altLang="en-US" sz="3600" b="1" dirty="0">
                <a:cs typeface="Times New Roman" panose="02020603050405020304" pitchFamily="18" charset="0"/>
              </a:rPr>
              <a:t>كما يترأف الأب على بنيه كذلك ترأف الرب على خائفيه. مثل إرتفاع السماء من الأرض قوَّى الرب رحمته على كل خائفيه. هلليلويا. </a:t>
            </a:r>
            <a:r>
              <a:rPr lang="ar-SA" altLang="en-US" sz="3600" b="1" dirty="0">
                <a:solidFill>
                  <a:srgbClr val="FFC000"/>
                </a:solidFill>
                <a:cs typeface="Times New Roman" panose="02020603050405020304" pitchFamily="18" charset="0"/>
              </a:rPr>
              <a:t>(مز 13:103، 11)</a:t>
            </a:r>
          </a:p>
        </p:txBody>
      </p:sp>
    </p:spTree>
    <p:extLst>
      <p:ext uri="{BB962C8B-B14F-4D97-AF65-F5344CB8AC3E}">
        <p14:creationId xmlns:p14="http://schemas.microsoft.com/office/powerpoint/2010/main" val="1333558907"/>
      </p:ext>
    </p:extLst>
  </p:cSld>
  <p:clrMapOvr>
    <a:masterClrMapping/>
  </p:clrMapOvr>
</p:sld>
</file>

<file path=ppt/slides/slide3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 Placeholder 25"/>
          <p:cNvSpPr>
            <a:spLocks noGrp="1"/>
          </p:cNvSpPr>
          <p:nvPr>
            <p:ph type="body" sz="quarter" idx="10"/>
          </p:nvPr>
        </p:nvSpPr>
        <p:spPr>
          <a:xfrm>
            <a:off x="0" y="4492280"/>
            <a:ext cx="9144000" cy="1152939"/>
          </a:xfrm>
        </p:spPr>
        <p:txBody>
          <a:bodyPr/>
          <a:lstStyle/>
          <a:p>
            <a:r>
              <a:rPr lang="en-US" dirty="0"/>
              <a:t>``</a:t>
            </a:r>
            <a:r>
              <a:rPr lang="en-US" dirty="0" err="1"/>
              <a:t>ov`xrvctalloc</a:t>
            </a:r>
            <a:r>
              <a:rPr lang="en-US" dirty="0"/>
              <a:t> </a:t>
            </a:r>
            <a:r>
              <a:rPr lang="en-US" dirty="0" err="1"/>
              <a:t>ov</a:t>
            </a:r>
            <a:r>
              <a:rPr lang="en-US" dirty="0"/>
              <a:t>=p=n=a `ncara03ov n3et`iri `mpe4cagi.</a:t>
            </a:r>
          </a:p>
        </p:txBody>
      </p:sp>
      <p:sp>
        <p:nvSpPr>
          <p:cNvPr id="27" name="Text Placeholder 26"/>
          <p:cNvSpPr>
            <a:spLocks noGrp="1"/>
          </p:cNvSpPr>
          <p:nvPr>
            <p:ph type="body" sz="quarter" idx="11"/>
          </p:nvPr>
        </p:nvSpPr>
        <p:spPr/>
        <p:txBody>
          <a:bodyPr/>
          <a:lstStyle/>
          <a:p>
            <a:r>
              <a:rPr lang="ar-EG" dirty="0"/>
              <a:t>والجليد والريح العاصفة الصانعة كلمته.</a:t>
            </a:r>
          </a:p>
        </p:txBody>
      </p:sp>
      <p:sp>
        <p:nvSpPr>
          <p:cNvPr id="28" name="Text Placeholder 27"/>
          <p:cNvSpPr>
            <a:spLocks noGrp="1"/>
          </p:cNvSpPr>
          <p:nvPr>
            <p:ph type="body" sz="quarter" idx="12"/>
          </p:nvPr>
        </p:nvSpPr>
        <p:spPr/>
        <p:txBody>
          <a:bodyPr/>
          <a:lstStyle/>
          <a:p>
            <a:r>
              <a:rPr lang="ar-EG" sz="3600" dirty="0"/>
              <a:t>أووإخرستالوس أوو إبنفما إن ساراثيو ني إت إيري إم بيف صاجي.</a:t>
            </a:r>
          </a:p>
        </p:txBody>
      </p:sp>
    </p:spTree>
    <p:extLst>
      <p:ext uri="{BB962C8B-B14F-4D97-AF65-F5344CB8AC3E}">
        <p14:creationId xmlns:p14="http://schemas.microsoft.com/office/powerpoint/2010/main" val="4218176100"/>
      </p:ext>
    </p:extLst>
  </p:cSld>
  <p:clrMapOvr>
    <a:masterClrMapping/>
  </p:clrMapOvr>
</p:sld>
</file>

<file path=ppt/slides/slide3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 Placeholder 25"/>
          <p:cNvSpPr>
            <a:spLocks noGrp="1"/>
          </p:cNvSpPr>
          <p:nvPr>
            <p:ph type="body" sz="quarter" idx="10"/>
          </p:nvPr>
        </p:nvSpPr>
        <p:spPr>
          <a:xfrm>
            <a:off x="0" y="4414838"/>
            <a:ext cx="9144000" cy="1152939"/>
          </a:xfrm>
        </p:spPr>
        <p:txBody>
          <a:bodyPr/>
          <a:lstStyle/>
          <a:p>
            <a:r>
              <a:rPr lang="en-US" sz="3600" dirty="0" err="1"/>
              <a:t>Nitwov</a:t>
            </a:r>
            <a:r>
              <a:rPr lang="en-US" sz="3600" dirty="0"/>
              <a:t> </a:t>
            </a:r>
            <a:r>
              <a:rPr lang="en-US" sz="3600" dirty="0" err="1"/>
              <a:t>etsoci</a:t>
            </a:r>
            <a:r>
              <a:rPr lang="en-US" sz="3600" dirty="0"/>
              <a:t> </a:t>
            </a:r>
            <a:r>
              <a:rPr lang="en-US" sz="3600" dirty="0" err="1"/>
              <a:t>nem</a:t>
            </a:r>
            <a:r>
              <a:rPr lang="en-US" sz="3600" dirty="0"/>
              <a:t> </a:t>
            </a:r>
            <a:r>
              <a:rPr lang="en-US" sz="3600" dirty="0" err="1"/>
              <a:t>nikalamfwov</a:t>
            </a:r>
            <a:r>
              <a:rPr lang="en-US" sz="3600" dirty="0"/>
              <a:t> t3rov =a=l : ni`223n `m4aiovtah </a:t>
            </a:r>
            <a:r>
              <a:rPr lang="en-US" sz="3600" dirty="0" err="1"/>
              <a:t>nem</a:t>
            </a:r>
            <a:r>
              <a:rPr lang="en-US" sz="3600" dirty="0"/>
              <a:t> ni2enci4i t3rov.</a:t>
            </a:r>
          </a:p>
        </p:txBody>
      </p:sp>
      <p:sp>
        <p:nvSpPr>
          <p:cNvPr id="27" name="Text Placeholder 26"/>
          <p:cNvSpPr>
            <a:spLocks noGrp="1"/>
          </p:cNvSpPr>
          <p:nvPr>
            <p:ph type="body" sz="quarter" idx="11"/>
          </p:nvPr>
        </p:nvSpPr>
        <p:spPr>
          <a:xfrm>
            <a:off x="0" y="3710609"/>
            <a:ext cx="9144000" cy="704229"/>
          </a:xfrm>
        </p:spPr>
        <p:txBody>
          <a:bodyPr/>
          <a:lstStyle/>
          <a:p>
            <a:r>
              <a:rPr lang="ar-EG" sz="3400" dirty="0"/>
              <a:t>الجبال العالية وجميع الآكام الليلويا : الأشجار المثمرة وكل الأرز.</a:t>
            </a:r>
          </a:p>
        </p:txBody>
      </p:sp>
      <p:sp>
        <p:nvSpPr>
          <p:cNvPr id="28" name="Text Placeholder 27"/>
          <p:cNvSpPr>
            <a:spLocks noGrp="1"/>
          </p:cNvSpPr>
          <p:nvPr>
            <p:ph type="body" sz="quarter" idx="12"/>
          </p:nvPr>
        </p:nvSpPr>
        <p:spPr/>
        <p:txBody>
          <a:bodyPr/>
          <a:lstStyle/>
          <a:p>
            <a:r>
              <a:rPr lang="ar-EG" dirty="0"/>
              <a:t>نيتو أوو إتتشوسي نيـم نـي كا لامفـو أوو تيرو الليلويـا : ني إششيـن إم فـاي أوطـاه نيم ني شين سيفي تيرو.</a:t>
            </a:r>
          </a:p>
        </p:txBody>
      </p:sp>
    </p:spTree>
    <p:extLst>
      <p:ext uri="{BB962C8B-B14F-4D97-AF65-F5344CB8AC3E}">
        <p14:creationId xmlns:p14="http://schemas.microsoft.com/office/powerpoint/2010/main" val="303728736"/>
      </p:ext>
    </p:extLst>
  </p:cSld>
  <p:clrMapOvr>
    <a:masterClrMapping/>
  </p:clrMapOvr>
</p:sld>
</file>

<file path=ppt/slides/slide3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 Placeholder 25"/>
          <p:cNvSpPr>
            <a:spLocks noGrp="1"/>
          </p:cNvSpPr>
          <p:nvPr>
            <p:ph type="body" sz="quarter" idx="10"/>
          </p:nvPr>
        </p:nvSpPr>
        <p:spPr>
          <a:xfrm>
            <a:off x="0" y="4471988"/>
            <a:ext cx="9144000" cy="1152939"/>
          </a:xfrm>
        </p:spPr>
        <p:txBody>
          <a:bodyPr/>
          <a:lstStyle/>
          <a:p>
            <a:r>
              <a:rPr lang="en-US" dirty="0"/>
              <a:t>Ni03rion </a:t>
            </a:r>
            <a:r>
              <a:rPr lang="en-US" dirty="0" err="1"/>
              <a:t>nem</a:t>
            </a:r>
            <a:r>
              <a:rPr lang="en-US" dirty="0"/>
              <a:t> </a:t>
            </a:r>
            <a:r>
              <a:rPr lang="en-US" dirty="0" err="1"/>
              <a:t>nitebnwov`i</a:t>
            </a:r>
            <a:r>
              <a:rPr lang="en-US" dirty="0"/>
              <a:t> t3rov =a=l : nisat4i </a:t>
            </a:r>
            <a:r>
              <a:rPr lang="en-US" dirty="0" err="1"/>
              <a:t>nem</a:t>
            </a:r>
            <a:r>
              <a:rPr lang="en-US" dirty="0"/>
              <a:t> nihala5 </a:t>
            </a:r>
            <a:r>
              <a:rPr lang="en-US" dirty="0" err="1"/>
              <a:t>etoi</a:t>
            </a:r>
            <a:r>
              <a:rPr lang="en-US" dirty="0"/>
              <a:t> `</a:t>
            </a:r>
            <a:r>
              <a:rPr lang="en-US" dirty="0" err="1"/>
              <a:t>ntenh</a:t>
            </a:r>
            <a:r>
              <a:rPr lang="en-US" dirty="0"/>
              <a:t>.</a:t>
            </a:r>
          </a:p>
        </p:txBody>
      </p:sp>
      <p:sp>
        <p:nvSpPr>
          <p:cNvPr id="27" name="Text Placeholder 26"/>
          <p:cNvSpPr>
            <a:spLocks noGrp="1"/>
          </p:cNvSpPr>
          <p:nvPr>
            <p:ph type="body" sz="quarter" idx="11"/>
          </p:nvPr>
        </p:nvSpPr>
        <p:spPr>
          <a:xfrm>
            <a:off x="0" y="3710609"/>
            <a:ext cx="9144000" cy="761379"/>
          </a:xfrm>
        </p:spPr>
        <p:txBody>
          <a:bodyPr/>
          <a:lstStyle/>
          <a:p>
            <a:r>
              <a:rPr lang="ar-EG" sz="3400" dirty="0"/>
              <a:t>الوحوش وكل البهائم الليلويا : الهوام وكل الطيور ذات الأجنحة.</a:t>
            </a:r>
          </a:p>
          <a:p>
            <a:endParaRPr lang="en-US" sz="3400" dirty="0"/>
          </a:p>
        </p:txBody>
      </p:sp>
      <p:sp>
        <p:nvSpPr>
          <p:cNvPr id="28" name="Text Placeholder 27"/>
          <p:cNvSpPr>
            <a:spLocks noGrp="1"/>
          </p:cNvSpPr>
          <p:nvPr>
            <p:ph type="body" sz="quarter" idx="12"/>
          </p:nvPr>
        </p:nvSpPr>
        <p:spPr/>
        <p:txBody>
          <a:bodyPr/>
          <a:lstStyle/>
          <a:p>
            <a:r>
              <a:rPr lang="ar-EG" dirty="0"/>
              <a:t>نـي ثيريون نيم ني تيب نو أوي تيـرو الليلويا : ني تشاطفي نيـم نـي هـالاتـي إتؤي إن تينه.</a:t>
            </a:r>
          </a:p>
        </p:txBody>
      </p:sp>
    </p:spTree>
    <p:extLst>
      <p:ext uri="{BB962C8B-B14F-4D97-AF65-F5344CB8AC3E}">
        <p14:creationId xmlns:p14="http://schemas.microsoft.com/office/powerpoint/2010/main" val="3029416767"/>
      </p:ext>
    </p:extLst>
  </p:cSld>
  <p:clrMapOvr>
    <a:masterClrMapping/>
  </p:clrMapOvr>
</p:sld>
</file>

<file path=ppt/slides/slide3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 Placeholder 25"/>
          <p:cNvSpPr>
            <a:spLocks noGrp="1"/>
          </p:cNvSpPr>
          <p:nvPr>
            <p:ph type="body" sz="quarter" idx="10"/>
          </p:nvPr>
        </p:nvSpPr>
        <p:spPr>
          <a:xfrm>
            <a:off x="0" y="4314826"/>
            <a:ext cx="9144000" cy="1152939"/>
          </a:xfrm>
        </p:spPr>
        <p:txBody>
          <a:bodyPr/>
          <a:lstStyle/>
          <a:p>
            <a:r>
              <a:rPr lang="en-US" sz="3600" dirty="0" err="1"/>
              <a:t>Niovrwov</a:t>
            </a:r>
            <a:r>
              <a:rPr lang="en-US" sz="3600" dirty="0"/>
              <a:t> `</a:t>
            </a:r>
            <a:r>
              <a:rPr lang="en-US" sz="3600" dirty="0" err="1"/>
              <a:t>nte</a:t>
            </a:r>
            <a:r>
              <a:rPr lang="en-US" sz="3600" dirty="0"/>
              <a:t> `</a:t>
            </a:r>
            <a:r>
              <a:rPr lang="en-US" sz="3600" dirty="0" err="1"/>
              <a:t>pkahi</a:t>
            </a:r>
            <a:r>
              <a:rPr lang="en-US" sz="3600" dirty="0"/>
              <a:t> </a:t>
            </a:r>
            <a:r>
              <a:rPr lang="en-US" sz="3600" dirty="0" err="1"/>
              <a:t>nem</a:t>
            </a:r>
            <a:r>
              <a:rPr lang="en-US" sz="3600" dirty="0"/>
              <a:t> </a:t>
            </a:r>
            <a:r>
              <a:rPr lang="en-US" sz="3600" dirty="0" err="1"/>
              <a:t>nilaoc</a:t>
            </a:r>
            <a:r>
              <a:rPr lang="en-US" sz="3600" dirty="0"/>
              <a:t> t3rov =a=l : </a:t>
            </a:r>
            <a:r>
              <a:rPr lang="en-US" sz="3600" dirty="0" err="1"/>
              <a:t>niarxwn</a:t>
            </a:r>
            <a:r>
              <a:rPr lang="en-US" sz="3600" dirty="0"/>
              <a:t> </a:t>
            </a:r>
            <a:r>
              <a:rPr lang="en-US" sz="3600" dirty="0" err="1"/>
              <a:t>nem</a:t>
            </a:r>
            <a:r>
              <a:rPr lang="en-US" sz="3600" dirty="0"/>
              <a:t> nire45hap t3rov `</a:t>
            </a:r>
            <a:r>
              <a:rPr lang="en-US" sz="3600" dirty="0" err="1"/>
              <a:t>nte</a:t>
            </a:r>
            <a:r>
              <a:rPr lang="en-US" sz="3600" dirty="0"/>
              <a:t> `</a:t>
            </a:r>
            <a:r>
              <a:rPr lang="en-US" sz="3600" dirty="0" err="1"/>
              <a:t>pkahi</a:t>
            </a:r>
            <a:r>
              <a:rPr lang="en-US" sz="3600" dirty="0"/>
              <a:t>.</a:t>
            </a:r>
          </a:p>
        </p:txBody>
      </p:sp>
      <p:sp>
        <p:nvSpPr>
          <p:cNvPr id="27" name="Text Placeholder 26"/>
          <p:cNvSpPr>
            <a:spLocks noGrp="1"/>
          </p:cNvSpPr>
          <p:nvPr>
            <p:ph type="body" sz="quarter" idx="11"/>
          </p:nvPr>
        </p:nvSpPr>
        <p:spPr>
          <a:xfrm>
            <a:off x="0" y="3710610"/>
            <a:ext cx="9144000" cy="604216"/>
          </a:xfrm>
        </p:spPr>
        <p:txBody>
          <a:bodyPr/>
          <a:lstStyle/>
          <a:p>
            <a:r>
              <a:rPr lang="ar-EG" sz="3300" dirty="0"/>
              <a:t> ملوك الأرض وكل الشعوب الليلويا : الرؤساء وكل حكام الأرض.</a:t>
            </a:r>
          </a:p>
          <a:p>
            <a:endParaRPr lang="en-US" sz="3300" dirty="0"/>
          </a:p>
        </p:txBody>
      </p:sp>
      <p:sp>
        <p:nvSpPr>
          <p:cNvPr id="28" name="Text Placeholder 27"/>
          <p:cNvSpPr>
            <a:spLocks noGrp="1"/>
          </p:cNvSpPr>
          <p:nvPr>
            <p:ph type="body" sz="quarter" idx="12"/>
          </p:nvPr>
        </p:nvSpPr>
        <p:spPr/>
        <p:txBody>
          <a:bodyPr/>
          <a:lstStyle/>
          <a:p>
            <a:r>
              <a:rPr lang="ar-EG" dirty="0"/>
              <a:t>ني أورو أوو إنتيه إبكاهي نيم نـي لاؤس تيـرو الليلويا : ني أرخون نيـم ني ريف تيهـاب تيـرو إنتيه إبكاهي.</a:t>
            </a:r>
          </a:p>
        </p:txBody>
      </p:sp>
    </p:spTree>
    <p:extLst>
      <p:ext uri="{BB962C8B-B14F-4D97-AF65-F5344CB8AC3E}">
        <p14:creationId xmlns:p14="http://schemas.microsoft.com/office/powerpoint/2010/main" val="4159366322"/>
      </p:ext>
    </p:extLst>
  </p:cSld>
  <p:clrMapOvr>
    <a:masterClrMapping/>
  </p:clrMapOvr>
</p:sld>
</file>

<file path=ppt/slides/slide3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 Placeholder 25"/>
          <p:cNvSpPr>
            <a:spLocks noGrp="1"/>
          </p:cNvSpPr>
          <p:nvPr>
            <p:ph type="body" sz="quarter" idx="10"/>
          </p:nvPr>
        </p:nvSpPr>
        <p:spPr>
          <a:xfrm>
            <a:off x="0" y="4549430"/>
            <a:ext cx="9144000" cy="1152939"/>
          </a:xfrm>
        </p:spPr>
        <p:txBody>
          <a:bodyPr/>
          <a:lstStyle/>
          <a:p>
            <a:r>
              <a:rPr lang="en-US" dirty="0"/>
              <a:t>Hanqel2iri </a:t>
            </a:r>
            <a:r>
              <a:rPr lang="en-US" dirty="0" err="1"/>
              <a:t>nem</a:t>
            </a:r>
            <a:r>
              <a:rPr lang="en-US" dirty="0"/>
              <a:t> hanpar0enoc =a=l : </a:t>
            </a:r>
            <a:r>
              <a:rPr lang="en-US" dirty="0" err="1"/>
              <a:t>hanqelloi</a:t>
            </a:r>
            <a:r>
              <a:rPr lang="en-US" dirty="0"/>
              <a:t> </a:t>
            </a:r>
            <a:r>
              <a:rPr lang="en-US" dirty="0" err="1"/>
              <a:t>nem</a:t>
            </a:r>
            <a:r>
              <a:rPr lang="en-US" dirty="0"/>
              <a:t> </a:t>
            </a:r>
            <a:r>
              <a:rPr lang="en-US" dirty="0" err="1"/>
              <a:t>han`alwov`i</a:t>
            </a:r>
            <a:r>
              <a:rPr lang="en-US" dirty="0"/>
              <a:t>.</a:t>
            </a:r>
          </a:p>
        </p:txBody>
      </p:sp>
      <p:sp>
        <p:nvSpPr>
          <p:cNvPr id="27" name="Text Placeholder 26"/>
          <p:cNvSpPr>
            <a:spLocks noGrp="1"/>
          </p:cNvSpPr>
          <p:nvPr>
            <p:ph type="body" sz="quarter" idx="11"/>
          </p:nvPr>
        </p:nvSpPr>
        <p:spPr/>
        <p:txBody>
          <a:bodyPr/>
          <a:lstStyle/>
          <a:p>
            <a:r>
              <a:rPr lang="ar-EG" dirty="0"/>
              <a:t>الشبان والعذارى الليلويا : الشيوخ والصبيان.</a:t>
            </a:r>
          </a:p>
          <a:p>
            <a:endParaRPr lang="en-US" dirty="0"/>
          </a:p>
        </p:txBody>
      </p:sp>
      <p:sp>
        <p:nvSpPr>
          <p:cNvPr id="28" name="Text Placeholder 27"/>
          <p:cNvSpPr>
            <a:spLocks noGrp="1"/>
          </p:cNvSpPr>
          <p:nvPr>
            <p:ph type="body" sz="quarter" idx="12"/>
          </p:nvPr>
        </p:nvSpPr>
        <p:spPr/>
        <p:txBody>
          <a:bodyPr/>
          <a:lstStyle/>
          <a:p>
            <a:r>
              <a:rPr lang="ar-EG" dirty="0"/>
              <a:t>هان خيلشيـري نيم هان بارثينـوس الليلويا : هـان خيللـوي نيـم هان آلو أووي.</a:t>
            </a:r>
          </a:p>
        </p:txBody>
      </p:sp>
    </p:spTree>
    <p:extLst>
      <p:ext uri="{BB962C8B-B14F-4D97-AF65-F5344CB8AC3E}">
        <p14:creationId xmlns:p14="http://schemas.microsoft.com/office/powerpoint/2010/main" val="1491409454"/>
      </p:ext>
    </p:extLst>
  </p:cSld>
  <p:clrMapOvr>
    <a:masterClrMapping/>
  </p:clrMapOvr>
</p:sld>
</file>

<file path=ppt/slides/slide3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 Placeholder 25"/>
          <p:cNvSpPr>
            <a:spLocks noGrp="1"/>
          </p:cNvSpPr>
          <p:nvPr>
            <p:ph type="body" sz="quarter" idx="10"/>
          </p:nvPr>
        </p:nvSpPr>
        <p:spPr>
          <a:xfrm>
            <a:off x="0" y="4463704"/>
            <a:ext cx="9144000" cy="1152939"/>
          </a:xfrm>
        </p:spPr>
        <p:txBody>
          <a:bodyPr/>
          <a:lstStyle/>
          <a:p>
            <a:r>
              <a:rPr lang="en-US" dirty="0" err="1"/>
              <a:t>Marov`cmov</a:t>
            </a:r>
            <a:r>
              <a:rPr lang="en-US" dirty="0"/>
              <a:t> t3rov `</a:t>
            </a:r>
            <a:r>
              <a:rPr lang="en-US" dirty="0" err="1"/>
              <a:t>e`fran</a:t>
            </a:r>
            <a:r>
              <a:rPr lang="en-US" dirty="0"/>
              <a:t> `</a:t>
            </a:r>
            <a:r>
              <a:rPr lang="en-US" dirty="0" err="1"/>
              <a:t>mPu</a:t>
            </a:r>
            <a:r>
              <a:rPr lang="en-US" dirty="0"/>
              <a:t> =a=l : </a:t>
            </a:r>
            <a:r>
              <a:rPr lang="en-US" dirty="0" err="1"/>
              <a:t>ge</a:t>
            </a:r>
            <a:r>
              <a:rPr lang="en-US" dirty="0"/>
              <a:t> a4sici `</a:t>
            </a:r>
            <a:r>
              <a:rPr lang="en-US" dirty="0" err="1"/>
              <a:t>nge</a:t>
            </a:r>
            <a:r>
              <a:rPr lang="en-US" dirty="0"/>
              <a:t> pe4ran `mmavat4.</a:t>
            </a:r>
          </a:p>
        </p:txBody>
      </p:sp>
      <p:sp>
        <p:nvSpPr>
          <p:cNvPr id="27" name="Text Placeholder 26"/>
          <p:cNvSpPr>
            <a:spLocks noGrp="1"/>
          </p:cNvSpPr>
          <p:nvPr>
            <p:ph type="body" sz="quarter" idx="11"/>
          </p:nvPr>
        </p:nvSpPr>
        <p:spPr/>
        <p:txBody>
          <a:bodyPr/>
          <a:lstStyle/>
          <a:p>
            <a:r>
              <a:rPr lang="ar-EG" sz="3400" dirty="0"/>
              <a:t>فليسبحوا جميعًا اسم الرب الليلويا : لأنه قد تعالى اسمه وحده.</a:t>
            </a:r>
          </a:p>
          <a:p>
            <a:endParaRPr lang="en-US" sz="3400" dirty="0"/>
          </a:p>
        </p:txBody>
      </p:sp>
      <p:sp>
        <p:nvSpPr>
          <p:cNvPr id="28" name="Text Placeholder 27"/>
          <p:cNvSpPr>
            <a:spLocks noGrp="1"/>
          </p:cNvSpPr>
          <p:nvPr>
            <p:ph type="body" sz="quarter" idx="12"/>
          </p:nvPr>
        </p:nvSpPr>
        <p:spPr/>
        <p:txBody>
          <a:bodyPr/>
          <a:lstStyle/>
          <a:p>
            <a:r>
              <a:rPr lang="ar-EG" dirty="0"/>
              <a:t>مـارو إسمو تيـرو إيه أفران إم إبشويس الليلويا : جيـه أفتشيسـي إنجيه بيف ران إم ما فاطف.</a:t>
            </a:r>
          </a:p>
        </p:txBody>
      </p:sp>
    </p:spTree>
    <p:extLst>
      <p:ext uri="{BB962C8B-B14F-4D97-AF65-F5344CB8AC3E}">
        <p14:creationId xmlns:p14="http://schemas.microsoft.com/office/powerpoint/2010/main" val="847599029"/>
      </p:ext>
    </p:extLst>
  </p:cSld>
  <p:clrMapOvr>
    <a:masterClrMapping/>
  </p:clrMapOvr>
</p:sld>
</file>

<file path=ppt/slides/slide3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 Placeholder 25"/>
          <p:cNvSpPr>
            <a:spLocks noGrp="1"/>
          </p:cNvSpPr>
          <p:nvPr>
            <p:ph type="body" sz="quarter" idx="10"/>
          </p:nvPr>
        </p:nvSpPr>
        <p:spPr>
          <a:xfrm>
            <a:off x="0" y="4300537"/>
            <a:ext cx="9144000" cy="1414867"/>
          </a:xfrm>
        </p:spPr>
        <p:txBody>
          <a:bodyPr/>
          <a:lstStyle/>
          <a:p>
            <a:r>
              <a:rPr lang="en-US" dirty="0"/>
              <a:t>Pe4ovwnh `</a:t>
            </a:r>
            <a:r>
              <a:rPr lang="en-US" dirty="0" err="1"/>
              <a:t>ebol</a:t>
            </a:r>
            <a:r>
              <a:rPr lang="en-US" dirty="0"/>
              <a:t> 2op </a:t>
            </a:r>
            <a:r>
              <a:rPr lang="en-US" dirty="0" err="1"/>
              <a:t>higen</a:t>
            </a:r>
            <a:r>
              <a:rPr lang="en-US" dirty="0"/>
              <a:t> `</a:t>
            </a:r>
            <a:r>
              <a:rPr lang="en-US" dirty="0" err="1"/>
              <a:t>pkahi</a:t>
            </a:r>
            <a:r>
              <a:rPr lang="en-US" dirty="0"/>
              <a:t> </a:t>
            </a:r>
            <a:r>
              <a:rPr lang="en-US" dirty="0" err="1"/>
              <a:t>nem</a:t>
            </a:r>
            <a:r>
              <a:rPr lang="en-US" dirty="0"/>
              <a:t> `n`hr3i </a:t>
            </a:r>
            <a:r>
              <a:rPr lang="en-US" dirty="0" err="1"/>
              <a:t>qen</a:t>
            </a:r>
            <a:r>
              <a:rPr lang="en-US" dirty="0"/>
              <a:t> `</a:t>
            </a:r>
            <a:r>
              <a:rPr lang="en-US" dirty="0" err="1"/>
              <a:t>tfe</a:t>
            </a:r>
            <a:r>
              <a:rPr lang="en-US" dirty="0"/>
              <a:t> =a=l : `4nasici `</a:t>
            </a:r>
            <a:r>
              <a:rPr lang="en-US" dirty="0" err="1"/>
              <a:t>mptap</a:t>
            </a:r>
            <a:r>
              <a:rPr lang="en-US" dirty="0"/>
              <a:t> `</a:t>
            </a:r>
            <a:r>
              <a:rPr lang="en-US" dirty="0" err="1"/>
              <a:t>nte</a:t>
            </a:r>
            <a:r>
              <a:rPr lang="en-US" dirty="0"/>
              <a:t> pe4laoc.</a:t>
            </a:r>
          </a:p>
        </p:txBody>
      </p:sp>
      <p:sp>
        <p:nvSpPr>
          <p:cNvPr id="27" name="Text Placeholder 26"/>
          <p:cNvSpPr>
            <a:spLocks noGrp="1"/>
          </p:cNvSpPr>
          <p:nvPr>
            <p:ph type="body" sz="quarter" idx="11"/>
          </p:nvPr>
        </p:nvSpPr>
        <p:spPr/>
        <p:txBody>
          <a:bodyPr/>
          <a:lstStyle/>
          <a:p>
            <a:r>
              <a:rPr lang="ar-EG" sz="3400" dirty="0"/>
              <a:t>شكره كائن على الأرض وفي السماء الليلويا : ويرفع قرن شعبه.</a:t>
            </a:r>
          </a:p>
          <a:p>
            <a:endParaRPr lang="en-US" sz="3400" dirty="0"/>
          </a:p>
        </p:txBody>
      </p:sp>
      <p:sp>
        <p:nvSpPr>
          <p:cNvPr id="28" name="Text Placeholder 27"/>
          <p:cNvSpPr>
            <a:spLocks noGrp="1"/>
          </p:cNvSpPr>
          <p:nvPr>
            <p:ph type="body" sz="quarter" idx="12"/>
          </p:nvPr>
        </p:nvSpPr>
        <p:spPr/>
        <p:txBody>
          <a:bodyPr/>
          <a:lstStyle/>
          <a:p>
            <a:r>
              <a:rPr lang="ar-EG" sz="3600" dirty="0"/>
              <a:t>بيف أوو أونـه إيفـول شوب هيجيـن إبكاهـي نيـم إن إهري خين إتفيه الليلويا : إفنا تشيسي إم إبطاب إنتيه بيف لاؤس.</a:t>
            </a:r>
          </a:p>
        </p:txBody>
      </p:sp>
    </p:spTree>
    <p:extLst>
      <p:ext uri="{BB962C8B-B14F-4D97-AF65-F5344CB8AC3E}">
        <p14:creationId xmlns:p14="http://schemas.microsoft.com/office/powerpoint/2010/main" val="1926476161"/>
      </p:ext>
    </p:extLst>
  </p:cSld>
  <p:clrMapOvr>
    <a:masterClrMapping/>
  </p:clrMapOvr>
</p:sld>
</file>

<file path=ppt/slides/slide3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 Placeholder 25"/>
          <p:cNvSpPr>
            <a:spLocks noGrp="1"/>
          </p:cNvSpPr>
          <p:nvPr>
            <p:ph type="body" sz="quarter" idx="10"/>
          </p:nvPr>
        </p:nvSpPr>
        <p:spPr>
          <a:xfrm>
            <a:off x="0" y="4429125"/>
            <a:ext cx="9144000" cy="1271587"/>
          </a:xfrm>
        </p:spPr>
        <p:txBody>
          <a:bodyPr/>
          <a:lstStyle/>
          <a:p>
            <a:r>
              <a:rPr lang="en-US" sz="3600" dirty="0" err="1"/>
              <a:t>Ov`cmov</a:t>
            </a:r>
            <a:r>
              <a:rPr lang="en-US" sz="3600" dirty="0"/>
              <a:t> `</a:t>
            </a:r>
            <a:r>
              <a:rPr lang="en-US" sz="3600" dirty="0" err="1"/>
              <a:t>nte</a:t>
            </a:r>
            <a:r>
              <a:rPr lang="en-US" sz="3600" dirty="0"/>
              <a:t> n3=e=0=v t3rov `nta4 =a=l : nen23ri `</a:t>
            </a:r>
            <a:r>
              <a:rPr lang="en-US" sz="3600" dirty="0" err="1"/>
              <a:t>mPi</a:t>
            </a:r>
            <a:r>
              <a:rPr lang="en-US" sz="3600" dirty="0"/>
              <a:t>=c=l </a:t>
            </a:r>
            <a:r>
              <a:rPr lang="en-US" sz="3600" dirty="0" err="1"/>
              <a:t>pilaoc</a:t>
            </a:r>
            <a:r>
              <a:rPr lang="en-US" sz="3600" dirty="0"/>
              <a:t> </a:t>
            </a:r>
            <a:r>
              <a:rPr lang="en-US" sz="3600" dirty="0" err="1"/>
              <a:t>etqent</a:t>
            </a:r>
            <a:r>
              <a:rPr lang="en-US" sz="3600" dirty="0"/>
              <a:t> `ero4.</a:t>
            </a:r>
          </a:p>
        </p:txBody>
      </p:sp>
      <p:sp>
        <p:nvSpPr>
          <p:cNvPr id="27" name="Text Placeholder 26"/>
          <p:cNvSpPr>
            <a:spLocks noGrp="1"/>
          </p:cNvSpPr>
          <p:nvPr>
            <p:ph type="body" sz="quarter" idx="11"/>
          </p:nvPr>
        </p:nvSpPr>
        <p:spPr>
          <a:xfrm>
            <a:off x="0" y="3710610"/>
            <a:ext cx="9144000" cy="718516"/>
          </a:xfrm>
        </p:spPr>
        <p:txBody>
          <a:bodyPr/>
          <a:lstStyle/>
          <a:p>
            <a:r>
              <a:rPr lang="ar-EG" sz="3400" dirty="0"/>
              <a:t>سبحًا لجميع قديسيه الليلويا : بني إسرائيل الشعب القريب إليه.</a:t>
            </a:r>
          </a:p>
        </p:txBody>
      </p:sp>
      <p:sp>
        <p:nvSpPr>
          <p:cNvPr id="28" name="Text Placeholder 27"/>
          <p:cNvSpPr>
            <a:spLocks noGrp="1"/>
          </p:cNvSpPr>
          <p:nvPr>
            <p:ph type="body" sz="quarter" idx="12"/>
          </p:nvPr>
        </p:nvSpPr>
        <p:spPr/>
        <p:txBody>
          <a:bodyPr/>
          <a:lstStyle/>
          <a:p>
            <a:r>
              <a:rPr lang="ar-EG" dirty="0"/>
              <a:t>أوو إسمو إنتيه ني إثؤواب تيرو إنطاف الليلويـا : نين شيري إم بسرائيل بي لاؤس إتخينت إيروف.</a:t>
            </a:r>
          </a:p>
        </p:txBody>
      </p:sp>
    </p:spTree>
    <p:extLst>
      <p:ext uri="{BB962C8B-B14F-4D97-AF65-F5344CB8AC3E}">
        <p14:creationId xmlns:p14="http://schemas.microsoft.com/office/powerpoint/2010/main" val="1548695865"/>
      </p:ext>
    </p:extLst>
  </p:cSld>
  <p:clrMapOvr>
    <a:masterClrMapping/>
  </p:clrMapOvr>
</p:sld>
</file>

<file path=ppt/slides/slide3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 Placeholder 25"/>
          <p:cNvSpPr>
            <a:spLocks noGrp="1"/>
          </p:cNvSpPr>
          <p:nvPr>
            <p:ph type="body" sz="quarter" idx="10"/>
          </p:nvPr>
        </p:nvSpPr>
        <p:spPr/>
        <p:txBody>
          <a:bodyPr/>
          <a:lstStyle/>
          <a:p>
            <a:r>
              <a:rPr lang="en-US" dirty="0"/>
              <a:t>All3lovi`a : all3lovi`a : all3lovi`a.</a:t>
            </a:r>
          </a:p>
        </p:txBody>
      </p:sp>
      <p:sp>
        <p:nvSpPr>
          <p:cNvPr id="27" name="Text Placeholder 26"/>
          <p:cNvSpPr>
            <a:spLocks noGrp="1"/>
          </p:cNvSpPr>
          <p:nvPr>
            <p:ph type="body" sz="quarter" idx="11"/>
          </p:nvPr>
        </p:nvSpPr>
        <p:spPr/>
        <p:txBody>
          <a:bodyPr/>
          <a:lstStyle/>
          <a:p>
            <a:r>
              <a:rPr lang="ar-EG" dirty="0"/>
              <a:t>هلليلويـا : هلليلويـا : هلليلويـا.</a:t>
            </a:r>
          </a:p>
        </p:txBody>
      </p:sp>
      <p:sp>
        <p:nvSpPr>
          <p:cNvPr id="28" name="Text Placeholder 27"/>
          <p:cNvSpPr>
            <a:spLocks noGrp="1"/>
          </p:cNvSpPr>
          <p:nvPr>
            <p:ph type="body" sz="quarter" idx="12"/>
          </p:nvPr>
        </p:nvSpPr>
        <p:spPr/>
        <p:txBody>
          <a:bodyPr/>
          <a:lstStyle/>
          <a:p>
            <a:r>
              <a:rPr lang="ar-EG" dirty="0"/>
              <a:t>اللـيـلويـا : اللـيـلويـا : اللـيـلويـا.</a:t>
            </a:r>
          </a:p>
        </p:txBody>
      </p:sp>
    </p:spTree>
    <p:extLst>
      <p:ext uri="{BB962C8B-B14F-4D97-AF65-F5344CB8AC3E}">
        <p14:creationId xmlns:p14="http://schemas.microsoft.com/office/powerpoint/2010/main" val="2675465264"/>
      </p:ext>
    </p:extLst>
  </p:cSld>
  <p:clrMapOvr>
    <a:masterClrMapping/>
  </p:clrMapOvr>
</p:sld>
</file>

<file path=ppt/slides/slide3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 Placeholder 25"/>
          <p:cNvSpPr>
            <a:spLocks noGrp="1"/>
          </p:cNvSpPr>
          <p:nvPr>
            <p:ph type="body" sz="quarter" idx="10"/>
          </p:nvPr>
        </p:nvSpPr>
        <p:spPr>
          <a:xfrm>
            <a:off x="0" y="4539284"/>
            <a:ext cx="9144000" cy="1152939"/>
          </a:xfrm>
        </p:spPr>
        <p:txBody>
          <a:bodyPr/>
          <a:lstStyle/>
          <a:p>
            <a:r>
              <a:rPr lang="en-US" dirty="0" err="1"/>
              <a:t>Gw</a:t>
            </a:r>
            <a:r>
              <a:rPr lang="en-US" dirty="0"/>
              <a:t> `</a:t>
            </a:r>
            <a:r>
              <a:rPr lang="en-US" dirty="0" err="1"/>
              <a:t>mPu</a:t>
            </a:r>
            <a:r>
              <a:rPr lang="en-US" dirty="0"/>
              <a:t> </a:t>
            </a:r>
            <a:r>
              <a:rPr lang="en-US" dirty="0" err="1"/>
              <a:t>qen</a:t>
            </a:r>
            <a:r>
              <a:rPr lang="en-US" dirty="0"/>
              <a:t> </a:t>
            </a:r>
            <a:r>
              <a:rPr lang="en-US" dirty="0" err="1"/>
              <a:t>ovgw</a:t>
            </a:r>
            <a:r>
              <a:rPr lang="en-US" dirty="0"/>
              <a:t> `</a:t>
            </a:r>
            <a:r>
              <a:rPr lang="en-US" dirty="0" err="1"/>
              <a:t>mberi</a:t>
            </a:r>
            <a:r>
              <a:rPr lang="en-US" dirty="0"/>
              <a:t> =a=l : </a:t>
            </a:r>
            <a:r>
              <a:rPr lang="en-US" dirty="0" err="1"/>
              <a:t>ge</a:t>
            </a:r>
            <a:r>
              <a:rPr lang="en-US" dirty="0"/>
              <a:t> `are pe4`cmov </a:t>
            </a:r>
            <a:r>
              <a:rPr lang="en-US" dirty="0" err="1"/>
              <a:t>qen</a:t>
            </a:r>
            <a:r>
              <a:rPr lang="en-US" dirty="0"/>
              <a:t> `tek`kl3ci`a `</a:t>
            </a:r>
            <a:r>
              <a:rPr lang="en-US" dirty="0" err="1"/>
              <a:t>nte</a:t>
            </a:r>
            <a:r>
              <a:rPr lang="en-US" dirty="0"/>
              <a:t> n3`e0ovab.</a:t>
            </a:r>
          </a:p>
        </p:txBody>
      </p:sp>
      <p:sp>
        <p:nvSpPr>
          <p:cNvPr id="27" name="Text Placeholder 26"/>
          <p:cNvSpPr>
            <a:spLocks noGrp="1"/>
          </p:cNvSpPr>
          <p:nvPr>
            <p:ph type="body" sz="quarter" idx="11"/>
          </p:nvPr>
        </p:nvSpPr>
        <p:spPr>
          <a:xfrm>
            <a:off x="0" y="3710609"/>
            <a:ext cx="9144000" cy="689941"/>
          </a:xfrm>
        </p:spPr>
        <p:txBody>
          <a:bodyPr/>
          <a:lstStyle/>
          <a:p>
            <a:r>
              <a:rPr lang="ar-EG" sz="3300" dirty="0"/>
              <a:t>انشدوا للرب نشيدًا جديدًا الليلويا : لأن تسبحته في بيعة القديسين.</a:t>
            </a:r>
          </a:p>
        </p:txBody>
      </p:sp>
      <p:sp>
        <p:nvSpPr>
          <p:cNvPr id="28" name="Text Placeholder 27"/>
          <p:cNvSpPr>
            <a:spLocks noGrp="1"/>
          </p:cNvSpPr>
          <p:nvPr>
            <p:ph type="body" sz="quarter" idx="12"/>
          </p:nvPr>
        </p:nvSpPr>
        <p:spPr/>
        <p:txBody>
          <a:bodyPr/>
          <a:lstStyle/>
          <a:p>
            <a:r>
              <a:rPr lang="ar-EG" sz="3600" dirty="0"/>
              <a:t>جو إم إبشويـس خيـن أوجو إمفيه ري الليلويا : جيه آريه بيـف إسمـو خيـن إت إكليسيا إنتيه نـي إثوؤاب.</a:t>
            </a:r>
          </a:p>
        </p:txBody>
      </p:sp>
    </p:spTree>
    <p:extLst>
      <p:ext uri="{BB962C8B-B14F-4D97-AF65-F5344CB8AC3E}">
        <p14:creationId xmlns:p14="http://schemas.microsoft.com/office/powerpoint/2010/main" val="36776542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E7A4B13-FDD2-4C75-83A4-048E280BA627}"/>
              </a:ext>
            </a:extLst>
          </p:cNvPr>
          <p:cNvSpPr>
            <a:spLocks noGrp="1"/>
          </p:cNvSpPr>
          <p:nvPr>
            <p:ph type="title"/>
          </p:nvPr>
        </p:nvSpPr>
        <p:spPr>
          <a:xfrm>
            <a:off x="-1398932" y="1"/>
            <a:ext cx="1398932" cy="514349"/>
          </a:xfrm>
        </p:spPr>
        <p:txBody>
          <a:bodyPr/>
          <a:lstStyle/>
          <a:p>
            <a:pPr algn="ctr"/>
            <a:r>
              <a:rPr lang="ar-EG" b="1" u="sng" dirty="0">
                <a:solidFill>
                  <a:srgbClr val="FFC000"/>
                </a:solidFill>
              </a:rPr>
              <a:t>تين ناف</a:t>
            </a:r>
            <a:endParaRPr lang="en-GB" b="1" u="sng" dirty="0">
              <a:solidFill>
                <a:srgbClr val="FFC000"/>
              </a:solidFill>
            </a:endParaRPr>
          </a:p>
        </p:txBody>
      </p:sp>
      <p:sp>
        <p:nvSpPr>
          <p:cNvPr id="7" name="Text Placeholder 6">
            <a:extLst>
              <a:ext uri="{FF2B5EF4-FFF2-40B4-BE49-F238E27FC236}">
                <a16:creationId xmlns:a16="http://schemas.microsoft.com/office/drawing/2014/main" id="{33857B94-9687-4994-AE2A-AAC4DA04AB2F}"/>
              </a:ext>
            </a:extLst>
          </p:cNvPr>
          <p:cNvSpPr>
            <a:spLocks noGrp="1"/>
          </p:cNvSpPr>
          <p:nvPr>
            <p:ph type="body" sz="quarter" idx="10"/>
          </p:nvPr>
        </p:nvSpPr>
        <p:spPr/>
        <p:txBody>
          <a:bodyPr/>
          <a:lstStyle/>
          <a:p>
            <a:r>
              <a:rPr lang="ar-EG" sz="3000" dirty="0">
                <a:effectLst/>
                <a:latin typeface="Tahoma" panose="020B0604030504040204" pitchFamily="34" charset="0"/>
              </a:rPr>
              <a:t>تين ناف إت آناسطاسيس إمبى خرستوس: أووه تين أووأوشت إمفى إثؤواب إيسووس بخريستوس بينشويس: في إتؤى إن أثنوفى إمما فاطف</a:t>
            </a:r>
            <a:endParaRPr lang="en-GB" sz="3000" dirty="0"/>
          </a:p>
        </p:txBody>
      </p:sp>
      <p:sp>
        <p:nvSpPr>
          <p:cNvPr id="8" name="Text Placeholder 7">
            <a:extLst>
              <a:ext uri="{FF2B5EF4-FFF2-40B4-BE49-F238E27FC236}">
                <a16:creationId xmlns:a16="http://schemas.microsoft.com/office/drawing/2014/main" id="{96C89666-0486-4443-8053-8379FCBFEA7E}"/>
              </a:ext>
            </a:extLst>
          </p:cNvPr>
          <p:cNvSpPr>
            <a:spLocks noGrp="1"/>
          </p:cNvSpPr>
          <p:nvPr>
            <p:ph type="body" sz="quarter" idx="11"/>
          </p:nvPr>
        </p:nvSpPr>
        <p:spPr/>
        <p:txBody>
          <a:bodyPr/>
          <a:lstStyle/>
          <a:p>
            <a:r>
              <a:rPr lang="ar-EG" sz="3600" dirty="0">
                <a:effectLst/>
                <a:latin typeface="Tahoma" panose="020B0604030504040204" pitchFamily="34" charset="0"/>
              </a:rPr>
              <a:t>ننظر الى قيامة المسيح: ونسجد للقدوس يسوع المسيح ربنا: الذى بلا خطية وحده</a:t>
            </a:r>
            <a:endParaRPr lang="en-GB" sz="3600" dirty="0"/>
          </a:p>
        </p:txBody>
      </p:sp>
      <p:sp>
        <p:nvSpPr>
          <p:cNvPr id="9" name="Text Placeholder 8">
            <a:extLst>
              <a:ext uri="{FF2B5EF4-FFF2-40B4-BE49-F238E27FC236}">
                <a16:creationId xmlns:a16="http://schemas.microsoft.com/office/drawing/2014/main" id="{07757631-E0C4-4B11-AD38-1C9EF53CBEE9}"/>
              </a:ext>
            </a:extLst>
          </p:cNvPr>
          <p:cNvSpPr>
            <a:spLocks noGrp="1"/>
          </p:cNvSpPr>
          <p:nvPr>
            <p:ph type="body" sz="quarter" idx="12"/>
          </p:nvPr>
        </p:nvSpPr>
        <p:spPr>
          <a:xfrm>
            <a:off x="0" y="4784966"/>
            <a:ext cx="9144000" cy="1098999"/>
          </a:xfrm>
        </p:spPr>
        <p:txBody>
          <a:bodyPr anchor="ctr"/>
          <a:lstStyle/>
          <a:p>
            <a:r>
              <a:rPr lang="en-GB" sz="2800" dirty="0" err="1">
                <a:effectLst/>
                <a:latin typeface="CS New Athanasius" panose="020B0500000000000000" pitchFamily="34" charset="0"/>
              </a:rPr>
              <a:t>Tennau</a:t>
            </a:r>
            <a:r>
              <a:rPr lang="en-GB" sz="2800" dirty="0">
                <a:effectLst/>
                <a:latin typeface="CS New Athanasius" panose="020B0500000000000000" pitchFamily="34" charset="0"/>
              </a:rPr>
              <a:t> `</a:t>
            </a:r>
            <a:r>
              <a:rPr lang="en-GB" sz="2800" dirty="0" err="1">
                <a:effectLst/>
                <a:latin typeface="CS New Athanasius" panose="020B0500000000000000" pitchFamily="34" charset="0"/>
              </a:rPr>
              <a:t>e`T`anactacic</a:t>
            </a:r>
            <a:r>
              <a:rPr lang="en-GB" sz="2800" dirty="0">
                <a:effectLst/>
                <a:latin typeface="CS New Athanasius" panose="020B0500000000000000" pitchFamily="34" charset="0"/>
              </a:rPr>
              <a:t> `</a:t>
            </a:r>
            <a:r>
              <a:rPr lang="en-GB" sz="2800" dirty="0" err="1">
                <a:effectLst/>
                <a:latin typeface="CS New Athanasius" panose="020B0500000000000000" pitchFamily="34" charset="0"/>
              </a:rPr>
              <a:t>mPi</a:t>
            </a:r>
            <a:r>
              <a:rPr lang="en-GB" sz="2800" dirty="0">
                <a:effectLst/>
                <a:latin typeface="CS New Athanasius" panose="020B0500000000000000" pitchFamily="34" charset="0"/>
              </a:rPr>
              <a:t>`,</a:t>
            </a:r>
            <a:r>
              <a:rPr lang="en-GB" sz="2800" dirty="0" err="1">
                <a:effectLst/>
                <a:latin typeface="CS New Athanasius" panose="020B0500000000000000" pitchFamily="34" charset="0"/>
              </a:rPr>
              <a:t>rictoc</a:t>
            </a:r>
            <a:r>
              <a:rPr lang="en-GB" sz="2800" dirty="0">
                <a:effectLst/>
                <a:latin typeface="CS New Athanasius" panose="020B0500000000000000" pitchFamily="34" charset="0"/>
              </a:rPr>
              <a:t> </a:t>
            </a:r>
            <a:r>
              <a:rPr lang="en-GB" sz="2800" dirty="0" err="1">
                <a:effectLst/>
                <a:latin typeface="CS New Athanasius" panose="020B0500000000000000" pitchFamily="34" charset="0"/>
              </a:rPr>
              <a:t>ouoh</a:t>
            </a:r>
            <a:r>
              <a:rPr lang="en-GB" sz="2800" dirty="0">
                <a:effectLst/>
                <a:latin typeface="CS New Athanasius" panose="020B0500000000000000" pitchFamily="34" charset="0"/>
              </a:rPr>
              <a:t> </a:t>
            </a:r>
            <a:r>
              <a:rPr lang="en-GB" sz="2800" dirty="0" err="1">
                <a:effectLst/>
                <a:latin typeface="CS New Athanasius" panose="020B0500000000000000" pitchFamily="34" charset="0"/>
              </a:rPr>
              <a:t>tenouwst</a:t>
            </a:r>
            <a:r>
              <a:rPr lang="en-GB" sz="2800" dirty="0">
                <a:effectLst/>
                <a:latin typeface="CS New Athanasius" panose="020B0500000000000000" pitchFamily="34" charset="0"/>
              </a:rPr>
              <a:t> `</a:t>
            </a:r>
            <a:r>
              <a:rPr lang="en-GB" sz="2800" dirty="0" err="1">
                <a:effectLst/>
                <a:latin typeface="CS New Athanasius" panose="020B0500000000000000" pitchFamily="34" charset="0"/>
              </a:rPr>
              <a:t>mvy`e;ouab</a:t>
            </a:r>
            <a:r>
              <a:rPr lang="en-GB" sz="2800" dirty="0">
                <a:effectLst/>
                <a:latin typeface="CS New Athanasius" panose="020B0500000000000000" pitchFamily="34" charset="0"/>
              </a:rPr>
              <a:t> </a:t>
            </a:r>
            <a:r>
              <a:rPr lang="en-GB" sz="2800" dirty="0" err="1">
                <a:effectLst/>
                <a:latin typeface="CS New Athanasius" panose="020B0500000000000000" pitchFamily="34" charset="0"/>
              </a:rPr>
              <a:t>Iycouc</a:t>
            </a:r>
            <a:r>
              <a:rPr lang="en-GB" sz="2800" dirty="0">
                <a:effectLst/>
                <a:latin typeface="CS New Athanasius" panose="020B0500000000000000" pitchFamily="34" charset="0"/>
              </a:rPr>
              <a:t> Pi`,</a:t>
            </a:r>
            <a:r>
              <a:rPr lang="en-GB" sz="2800" dirty="0" err="1">
                <a:effectLst/>
                <a:latin typeface="CS New Athanasius" panose="020B0500000000000000" pitchFamily="34" charset="0"/>
              </a:rPr>
              <a:t>rictoc</a:t>
            </a:r>
            <a:r>
              <a:rPr lang="en-GB" sz="2800" dirty="0">
                <a:effectLst/>
                <a:latin typeface="CS New Athanasius" panose="020B0500000000000000" pitchFamily="34" charset="0"/>
              </a:rPr>
              <a:t> Pen[</a:t>
            </a:r>
            <a:r>
              <a:rPr lang="en-GB" sz="2800" dirty="0" err="1">
                <a:effectLst/>
                <a:latin typeface="CS New Athanasius" panose="020B0500000000000000" pitchFamily="34" charset="0"/>
              </a:rPr>
              <a:t>oic</a:t>
            </a:r>
            <a:r>
              <a:rPr lang="en-GB" sz="2800" dirty="0">
                <a:effectLst/>
                <a:latin typeface="CS New Athanasius" panose="020B0500000000000000" pitchFamily="34" charset="0"/>
              </a:rPr>
              <a:t>@ </a:t>
            </a:r>
            <a:r>
              <a:rPr lang="en-GB" sz="2800" dirty="0" err="1">
                <a:latin typeface="CS New Athanasius" panose="020B0500000000000000" pitchFamily="34" charset="0"/>
              </a:rPr>
              <a:t>v</a:t>
            </a:r>
            <a:r>
              <a:rPr lang="en-GB" sz="2800" dirty="0" err="1">
                <a:effectLst/>
                <a:latin typeface="CS New Athanasius" panose="020B0500000000000000" pitchFamily="34" charset="0"/>
              </a:rPr>
              <a:t>yetoi</a:t>
            </a:r>
            <a:r>
              <a:rPr lang="en-GB" sz="2800" dirty="0">
                <a:effectLst/>
                <a:latin typeface="CS New Athanasius" panose="020B0500000000000000" pitchFamily="34" charset="0"/>
              </a:rPr>
              <a:t> `</a:t>
            </a:r>
            <a:r>
              <a:rPr lang="en-GB" sz="2800" dirty="0" err="1">
                <a:effectLst/>
                <a:latin typeface="CS New Athanasius" panose="020B0500000000000000" pitchFamily="34" charset="0"/>
              </a:rPr>
              <a:t>na;nobi</a:t>
            </a:r>
            <a:r>
              <a:rPr lang="en-GB" sz="2800" dirty="0">
                <a:effectLst/>
                <a:latin typeface="CS New Athanasius" panose="020B0500000000000000" pitchFamily="34" charset="0"/>
              </a:rPr>
              <a:t> `</a:t>
            </a:r>
            <a:r>
              <a:rPr lang="en-GB" sz="2800" dirty="0" err="1">
                <a:effectLst/>
                <a:latin typeface="CS New Athanasius" panose="020B0500000000000000" pitchFamily="34" charset="0"/>
              </a:rPr>
              <a:t>mmauatf</a:t>
            </a:r>
            <a:r>
              <a:rPr lang="en-GB" sz="2800" dirty="0">
                <a:effectLst/>
                <a:latin typeface="CS New Athanasius" panose="020B0500000000000000" pitchFamily="34" charset="0"/>
              </a:rPr>
              <a:t>.</a:t>
            </a:r>
          </a:p>
        </p:txBody>
      </p:sp>
    </p:spTree>
    <p:extLst>
      <p:ext uri="{BB962C8B-B14F-4D97-AF65-F5344CB8AC3E}">
        <p14:creationId xmlns:p14="http://schemas.microsoft.com/office/powerpoint/2010/main" val="1426745613"/>
      </p:ext>
    </p:extLst>
  </p:cSld>
  <p:clrMapOvr>
    <a:masterClrMapping/>
  </p:clrMapOvr>
</p:sld>
</file>

<file path=ppt/slides/slide3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 Placeholder 25"/>
          <p:cNvSpPr>
            <a:spLocks noGrp="1"/>
          </p:cNvSpPr>
          <p:nvPr>
            <p:ph type="body" sz="quarter" idx="10"/>
          </p:nvPr>
        </p:nvSpPr>
        <p:spPr>
          <a:xfrm>
            <a:off x="0" y="4429126"/>
            <a:ext cx="9144000" cy="1401831"/>
          </a:xfrm>
        </p:spPr>
        <p:txBody>
          <a:bodyPr/>
          <a:lstStyle/>
          <a:p>
            <a:r>
              <a:rPr lang="en-US" sz="3200" dirty="0"/>
              <a:t>Mare4ovno4 `</a:t>
            </a:r>
            <a:r>
              <a:rPr lang="en-US" sz="3200" dirty="0" err="1"/>
              <a:t>nge</a:t>
            </a:r>
            <a:r>
              <a:rPr lang="en-US" sz="3200" dirty="0"/>
              <a:t> Pi=c=l `</a:t>
            </a:r>
            <a:r>
              <a:rPr lang="en-US" sz="3200" dirty="0" err="1"/>
              <a:t>egen</a:t>
            </a:r>
            <a:r>
              <a:rPr lang="en-US" sz="3200" dirty="0"/>
              <a:t> f3`eta40amio4 =a=l : nen23ri `</a:t>
            </a:r>
            <a:r>
              <a:rPr lang="en-US" sz="3200" dirty="0" err="1"/>
              <a:t>nCiwn</a:t>
            </a:r>
            <a:r>
              <a:rPr lang="en-US" sz="3200" dirty="0"/>
              <a:t> marov0el3l `</a:t>
            </a:r>
            <a:r>
              <a:rPr lang="en-US" sz="3200" dirty="0" err="1"/>
              <a:t>egen</a:t>
            </a:r>
            <a:r>
              <a:rPr lang="en-US" sz="3200" dirty="0"/>
              <a:t> </a:t>
            </a:r>
            <a:r>
              <a:rPr lang="en-US" sz="3200" dirty="0" err="1"/>
              <a:t>povovro</a:t>
            </a:r>
            <a:r>
              <a:rPr lang="en-US" sz="3200" dirty="0"/>
              <a:t>.</a:t>
            </a:r>
          </a:p>
        </p:txBody>
      </p:sp>
      <p:sp>
        <p:nvSpPr>
          <p:cNvPr id="27" name="Text Placeholder 26"/>
          <p:cNvSpPr>
            <a:spLocks noGrp="1"/>
          </p:cNvSpPr>
          <p:nvPr>
            <p:ph type="body" sz="quarter" idx="11"/>
          </p:nvPr>
        </p:nvSpPr>
        <p:spPr>
          <a:xfrm>
            <a:off x="0" y="3710610"/>
            <a:ext cx="9144000" cy="718516"/>
          </a:xfrm>
        </p:spPr>
        <p:txBody>
          <a:bodyPr/>
          <a:lstStyle/>
          <a:p>
            <a:r>
              <a:rPr lang="ar-EG" sz="3400" dirty="0"/>
              <a:t>فليفرح إسرائيل بخالقه الليلويا : وبنو صهيون فليتهللوا بملكهم.</a:t>
            </a:r>
          </a:p>
        </p:txBody>
      </p:sp>
      <p:sp>
        <p:nvSpPr>
          <p:cNvPr id="28" name="Text Placeholder 27"/>
          <p:cNvSpPr>
            <a:spLocks noGrp="1"/>
          </p:cNvSpPr>
          <p:nvPr>
            <p:ph type="body" sz="quarter" idx="12"/>
          </p:nvPr>
        </p:nvSpPr>
        <p:spPr/>
        <p:txBody>
          <a:bodyPr/>
          <a:lstStyle/>
          <a:p>
            <a:r>
              <a:rPr lang="ar-EG" sz="3200" dirty="0"/>
              <a:t>ماريف أونوف إنجيه بي إسرائيل إيجين في إيطاف ثاميوف الليلويا : نين شيري إن سيـون مارو ثيليـل إيجيـن بـو أوو رو.</a:t>
            </a:r>
          </a:p>
        </p:txBody>
      </p:sp>
    </p:spTree>
    <p:extLst>
      <p:ext uri="{BB962C8B-B14F-4D97-AF65-F5344CB8AC3E}">
        <p14:creationId xmlns:p14="http://schemas.microsoft.com/office/powerpoint/2010/main" val="3090224954"/>
      </p:ext>
    </p:extLst>
  </p:cSld>
  <p:clrMapOvr>
    <a:masterClrMapping/>
  </p:clrMapOvr>
</p:sld>
</file>

<file path=ppt/slides/slide3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 Placeholder 25"/>
          <p:cNvSpPr>
            <a:spLocks noGrp="1"/>
          </p:cNvSpPr>
          <p:nvPr>
            <p:ph type="body" sz="quarter" idx="10"/>
          </p:nvPr>
        </p:nvSpPr>
        <p:spPr>
          <a:xfrm>
            <a:off x="0" y="4386264"/>
            <a:ext cx="9144000" cy="1444693"/>
          </a:xfrm>
        </p:spPr>
        <p:txBody>
          <a:bodyPr/>
          <a:lstStyle/>
          <a:p>
            <a:r>
              <a:rPr lang="en-US" sz="3200" dirty="0" err="1"/>
              <a:t>Marov`cmov</a:t>
            </a:r>
            <a:r>
              <a:rPr lang="en-US" sz="3200" dirty="0"/>
              <a:t> `epe4ran =e=0=v </a:t>
            </a:r>
            <a:r>
              <a:rPr lang="en-US" sz="3200" dirty="0" err="1"/>
              <a:t>qen</a:t>
            </a:r>
            <a:r>
              <a:rPr lang="en-US" sz="3200" dirty="0"/>
              <a:t> </a:t>
            </a:r>
            <a:r>
              <a:rPr lang="en-US" sz="3200" dirty="0" err="1"/>
              <a:t>ovxoroc</a:t>
            </a:r>
            <a:r>
              <a:rPr lang="en-US" sz="3200" dirty="0"/>
              <a:t> a=l : </a:t>
            </a:r>
            <a:r>
              <a:rPr lang="en-US" sz="3200" dirty="0" err="1"/>
              <a:t>qen</a:t>
            </a:r>
            <a:r>
              <a:rPr lang="en-US" sz="3200" dirty="0"/>
              <a:t> </a:t>
            </a:r>
            <a:r>
              <a:rPr lang="en-US" sz="3200" dirty="0" err="1"/>
              <a:t>ovkemkem</a:t>
            </a:r>
            <a:r>
              <a:rPr lang="en-US" sz="3200" dirty="0"/>
              <a:t> </a:t>
            </a:r>
            <a:r>
              <a:rPr lang="en-US" sz="3200" dirty="0" err="1"/>
              <a:t>nem</a:t>
            </a:r>
            <a:r>
              <a:rPr lang="en-US" sz="3200" dirty="0"/>
              <a:t> ovyalt3rion </a:t>
            </a:r>
            <a:r>
              <a:rPr lang="en-US" sz="3200" dirty="0" err="1"/>
              <a:t>maroverylin</a:t>
            </a:r>
            <a:r>
              <a:rPr lang="en-US" sz="3200" dirty="0"/>
              <a:t> `ero4.</a:t>
            </a:r>
          </a:p>
        </p:txBody>
      </p:sp>
      <p:sp>
        <p:nvSpPr>
          <p:cNvPr id="27" name="Text Placeholder 26"/>
          <p:cNvSpPr>
            <a:spLocks noGrp="1"/>
          </p:cNvSpPr>
          <p:nvPr>
            <p:ph type="body" sz="quarter" idx="11"/>
          </p:nvPr>
        </p:nvSpPr>
        <p:spPr>
          <a:xfrm>
            <a:off x="0" y="3710610"/>
            <a:ext cx="9144000" cy="675654"/>
          </a:xfrm>
        </p:spPr>
        <p:txBody>
          <a:bodyPr/>
          <a:lstStyle/>
          <a:p>
            <a:r>
              <a:rPr lang="ar-EG" sz="3300" dirty="0"/>
              <a:t>فليسبحوا اسمه القدوس بصف الليلويا : بدف ومزمار فليرتلوا له.</a:t>
            </a:r>
          </a:p>
          <a:p>
            <a:endParaRPr lang="en-US" sz="3300" dirty="0"/>
          </a:p>
        </p:txBody>
      </p:sp>
      <p:sp>
        <p:nvSpPr>
          <p:cNvPr id="28" name="Text Placeholder 27"/>
          <p:cNvSpPr>
            <a:spLocks noGrp="1"/>
          </p:cNvSpPr>
          <p:nvPr>
            <p:ph type="body" sz="quarter" idx="12"/>
          </p:nvPr>
        </p:nvSpPr>
        <p:spPr/>
        <p:txBody>
          <a:bodyPr/>
          <a:lstStyle/>
          <a:p>
            <a:r>
              <a:rPr lang="ar-EG" sz="3600" dirty="0"/>
              <a:t>مارو إسمو إيه بيف ران إثوؤاب خين أوو خوروس الليلويا : خين أووكيم كيم نيم أو ابصالتيريون مارو إربصالين إيروف.</a:t>
            </a:r>
          </a:p>
        </p:txBody>
      </p:sp>
    </p:spTree>
    <p:extLst>
      <p:ext uri="{BB962C8B-B14F-4D97-AF65-F5344CB8AC3E}">
        <p14:creationId xmlns:p14="http://schemas.microsoft.com/office/powerpoint/2010/main" val="685999019"/>
      </p:ext>
    </p:extLst>
  </p:cSld>
  <p:clrMapOvr>
    <a:masterClrMapping/>
  </p:clrMapOvr>
</p:sld>
</file>

<file path=ppt/slides/slide3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 Placeholder 25"/>
          <p:cNvSpPr>
            <a:spLocks noGrp="1"/>
          </p:cNvSpPr>
          <p:nvPr>
            <p:ph type="body" sz="quarter" idx="10"/>
          </p:nvPr>
        </p:nvSpPr>
        <p:spPr>
          <a:xfrm>
            <a:off x="0" y="4463705"/>
            <a:ext cx="9144000" cy="1152939"/>
          </a:xfrm>
        </p:spPr>
        <p:txBody>
          <a:bodyPr/>
          <a:lstStyle/>
          <a:p>
            <a:r>
              <a:rPr lang="en-US" sz="3600" dirty="0"/>
              <a:t>Ge Pu na5ma5 `</a:t>
            </a:r>
            <a:r>
              <a:rPr lang="en-US" sz="3600" dirty="0" err="1"/>
              <a:t>egen</a:t>
            </a:r>
            <a:r>
              <a:rPr lang="en-US" sz="3600" dirty="0"/>
              <a:t> pe4laoc a=l : `4nasici `nniremrav2 </a:t>
            </a:r>
            <a:r>
              <a:rPr lang="en-US" sz="3600" dirty="0" err="1"/>
              <a:t>qen</a:t>
            </a:r>
            <a:r>
              <a:rPr lang="en-US" sz="3600" dirty="0"/>
              <a:t> </a:t>
            </a:r>
            <a:r>
              <a:rPr lang="en-US" sz="3600" dirty="0" err="1"/>
              <a:t>ovovgai</a:t>
            </a:r>
            <a:r>
              <a:rPr lang="en-US" sz="3600" dirty="0"/>
              <a:t>.</a:t>
            </a:r>
          </a:p>
        </p:txBody>
      </p:sp>
      <p:sp>
        <p:nvSpPr>
          <p:cNvPr id="27" name="Text Placeholder 26"/>
          <p:cNvSpPr>
            <a:spLocks noGrp="1"/>
          </p:cNvSpPr>
          <p:nvPr>
            <p:ph type="body" sz="quarter" idx="11"/>
          </p:nvPr>
        </p:nvSpPr>
        <p:spPr/>
        <p:txBody>
          <a:bodyPr/>
          <a:lstStyle/>
          <a:p>
            <a:r>
              <a:rPr lang="ar-EG" dirty="0"/>
              <a:t>لأن الرب يسر بشعبه الليلويا : يعلي الودعاء بالخلاص.</a:t>
            </a:r>
          </a:p>
          <a:p>
            <a:endParaRPr lang="en-US" dirty="0"/>
          </a:p>
        </p:txBody>
      </p:sp>
      <p:sp>
        <p:nvSpPr>
          <p:cNvPr id="28" name="Text Placeholder 27"/>
          <p:cNvSpPr>
            <a:spLocks noGrp="1"/>
          </p:cNvSpPr>
          <p:nvPr>
            <p:ph type="body" sz="quarter" idx="12"/>
          </p:nvPr>
        </p:nvSpPr>
        <p:spPr/>
        <p:txBody>
          <a:bodyPr/>
          <a:lstStyle/>
          <a:p>
            <a:r>
              <a:rPr lang="ar-EG" dirty="0"/>
              <a:t>جيه إبشويس ناتي ماتـي إيجين بيف لاؤس الليلويا : إف ناتشيسي إنني ريم رافش خيـن أوو أوجاي.</a:t>
            </a:r>
          </a:p>
        </p:txBody>
      </p:sp>
    </p:spTree>
    <p:extLst>
      <p:ext uri="{BB962C8B-B14F-4D97-AF65-F5344CB8AC3E}">
        <p14:creationId xmlns:p14="http://schemas.microsoft.com/office/powerpoint/2010/main" val="480656028"/>
      </p:ext>
    </p:extLst>
  </p:cSld>
  <p:clrMapOvr>
    <a:masterClrMapping/>
  </p:clrMapOvr>
</p:sld>
</file>

<file path=ppt/slides/slide3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 Placeholder 25"/>
          <p:cNvSpPr>
            <a:spLocks noGrp="1"/>
          </p:cNvSpPr>
          <p:nvPr>
            <p:ph type="body" sz="quarter" idx="10"/>
          </p:nvPr>
        </p:nvSpPr>
        <p:spPr>
          <a:xfrm>
            <a:off x="0" y="4429126"/>
            <a:ext cx="9144000" cy="1401831"/>
          </a:xfrm>
        </p:spPr>
        <p:txBody>
          <a:bodyPr/>
          <a:lstStyle/>
          <a:p>
            <a:r>
              <a:rPr lang="en-US" sz="3600" dirty="0"/>
              <a:t>Ev`e2ov2ov `</a:t>
            </a:r>
            <a:r>
              <a:rPr lang="en-US" sz="3600" dirty="0" err="1"/>
              <a:t>mmwov</a:t>
            </a:r>
            <a:r>
              <a:rPr lang="en-US" sz="3600" dirty="0"/>
              <a:t> `</a:t>
            </a:r>
            <a:r>
              <a:rPr lang="en-US" sz="3600" dirty="0" err="1"/>
              <a:t>nge</a:t>
            </a:r>
            <a:r>
              <a:rPr lang="en-US" sz="3600" dirty="0"/>
              <a:t> n3e=</a:t>
            </a:r>
            <a:r>
              <a:rPr lang="en-US" sz="3600" dirty="0" err="1"/>
              <a:t>ov</a:t>
            </a:r>
            <a:r>
              <a:rPr lang="en-US" sz="3600" dirty="0"/>
              <a:t> </a:t>
            </a:r>
            <a:r>
              <a:rPr lang="en-US" sz="3600" dirty="0" err="1"/>
              <a:t>qen</a:t>
            </a:r>
            <a:r>
              <a:rPr lang="en-US" sz="3600" dirty="0"/>
              <a:t> </a:t>
            </a:r>
            <a:r>
              <a:rPr lang="en-US" sz="3600" dirty="0" err="1"/>
              <a:t>ovwov</a:t>
            </a:r>
            <a:r>
              <a:rPr lang="en-US" sz="3600" dirty="0"/>
              <a:t> =a=l : ev`e0el3l `</a:t>
            </a:r>
            <a:r>
              <a:rPr lang="en-US" sz="3600" dirty="0" err="1"/>
              <a:t>mmwov</a:t>
            </a:r>
            <a:r>
              <a:rPr lang="en-US" sz="3600" dirty="0"/>
              <a:t> </a:t>
            </a:r>
            <a:r>
              <a:rPr lang="en-US" sz="3600" dirty="0" err="1"/>
              <a:t>higen</a:t>
            </a:r>
            <a:r>
              <a:rPr lang="en-US" sz="3600" dirty="0"/>
              <a:t> </a:t>
            </a:r>
            <a:r>
              <a:rPr lang="en-US" sz="3600" dirty="0" err="1"/>
              <a:t>novma`nenkot</a:t>
            </a:r>
            <a:r>
              <a:rPr lang="en-US" sz="3600" dirty="0"/>
              <a:t>.</a:t>
            </a:r>
          </a:p>
        </p:txBody>
      </p:sp>
      <p:sp>
        <p:nvSpPr>
          <p:cNvPr id="27" name="Text Placeholder 26"/>
          <p:cNvSpPr>
            <a:spLocks noGrp="1"/>
          </p:cNvSpPr>
          <p:nvPr>
            <p:ph type="body" sz="quarter" idx="11"/>
          </p:nvPr>
        </p:nvSpPr>
        <p:spPr>
          <a:xfrm>
            <a:off x="0" y="3710610"/>
            <a:ext cx="9144000" cy="718516"/>
          </a:xfrm>
        </p:spPr>
        <p:txBody>
          <a:bodyPr/>
          <a:lstStyle/>
          <a:p>
            <a:r>
              <a:rPr lang="ar-EG" sz="3600" dirty="0"/>
              <a:t>يفتخر القديسون بمجد الليلويا : ويتهللون على مضاجعهم.</a:t>
            </a:r>
          </a:p>
        </p:txBody>
      </p:sp>
      <p:sp>
        <p:nvSpPr>
          <p:cNvPr id="28" name="Text Placeholder 27"/>
          <p:cNvSpPr>
            <a:spLocks noGrp="1"/>
          </p:cNvSpPr>
          <p:nvPr>
            <p:ph type="body" sz="quarter" idx="12"/>
          </p:nvPr>
        </p:nvSpPr>
        <p:spPr/>
        <p:txBody>
          <a:bodyPr/>
          <a:lstStyle/>
          <a:p>
            <a:r>
              <a:rPr lang="ar-EG" sz="3600" dirty="0"/>
              <a:t>إف إيه شوشو إم مو أوو إنجيه ني إثـؤواب خيـن أو اوؤو الليلـويا : إف إيه ثيليل إم مو أوو هيجين نوما إن كوت.</a:t>
            </a:r>
          </a:p>
        </p:txBody>
      </p:sp>
    </p:spTree>
    <p:extLst>
      <p:ext uri="{BB962C8B-B14F-4D97-AF65-F5344CB8AC3E}">
        <p14:creationId xmlns:p14="http://schemas.microsoft.com/office/powerpoint/2010/main" val="895618566"/>
      </p:ext>
    </p:extLst>
  </p:cSld>
  <p:clrMapOvr>
    <a:masterClrMapping/>
  </p:clrMapOvr>
</p:sld>
</file>

<file path=ppt/slides/slide3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 Placeholder 25"/>
          <p:cNvSpPr>
            <a:spLocks noGrp="1"/>
          </p:cNvSpPr>
          <p:nvPr>
            <p:ph type="body" sz="quarter" idx="10"/>
          </p:nvPr>
        </p:nvSpPr>
        <p:spPr>
          <a:xfrm>
            <a:off x="0" y="4386264"/>
            <a:ext cx="9144000" cy="1444693"/>
          </a:xfrm>
        </p:spPr>
        <p:txBody>
          <a:bodyPr/>
          <a:lstStyle/>
          <a:p>
            <a:r>
              <a:rPr lang="en-US" dirty="0" err="1"/>
              <a:t>Nisici</a:t>
            </a:r>
            <a:r>
              <a:rPr lang="en-US" dirty="0"/>
              <a:t> `</a:t>
            </a:r>
            <a:r>
              <a:rPr lang="en-US" dirty="0" err="1"/>
              <a:t>nte</a:t>
            </a:r>
            <a:r>
              <a:rPr lang="en-US" dirty="0"/>
              <a:t> F5 etx3 </a:t>
            </a:r>
            <a:r>
              <a:rPr lang="en-US" dirty="0" err="1"/>
              <a:t>qen</a:t>
            </a:r>
            <a:r>
              <a:rPr lang="en-US" dirty="0"/>
              <a:t> tov`2bwbi =a=l : hanc34i `</a:t>
            </a:r>
            <a:r>
              <a:rPr lang="en-US" dirty="0" err="1"/>
              <a:t>nro</a:t>
            </a:r>
            <a:r>
              <a:rPr lang="en-US" dirty="0"/>
              <a:t> `</a:t>
            </a:r>
            <a:r>
              <a:rPr lang="en-US" dirty="0" err="1"/>
              <a:t>cnab</a:t>
            </a:r>
            <a:r>
              <a:rPr lang="en-US" dirty="0"/>
              <a:t> etx3 </a:t>
            </a:r>
            <a:r>
              <a:rPr lang="en-US" dirty="0" err="1"/>
              <a:t>qen</a:t>
            </a:r>
            <a:r>
              <a:rPr lang="en-US" dirty="0"/>
              <a:t> </a:t>
            </a:r>
            <a:r>
              <a:rPr lang="en-US" dirty="0" err="1"/>
              <a:t>novgig</a:t>
            </a:r>
            <a:r>
              <a:rPr lang="en-US" dirty="0"/>
              <a:t>.</a:t>
            </a:r>
          </a:p>
        </p:txBody>
      </p:sp>
      <p:sp>
        <p:nvSpPr>
          <p:cNvPr id="27" name="Text Placeholder 26"/>
          <p:cNvSpPr>
            <a:spLocks noGrp="1"/>
          </p:cNvSpPr>
          <p:nvPr>
            <p:ph type="body" sz="quarter" idx="11"/>
          </p:nvPr>
        </p:nvSpPr>
        <p:spPr>
          <a:xfrm>
            <a:off x="0" y="3710610"/>
            <a:ext cx="9144000" cy="675654"/>
          </a:xfrm>
        </p:spPr>
        <p:txBody>
          <a:bodyPr/>
          <a:lstStyle/>
          <a:p>
            <a:r>
              <a:rPr lang="ar-EG" sz="3400" dirty="0"/>
              <a:t>تعليات الله في حناجرهم الليلويا : وسيوف ذات حدين في أيديهم.</a:t>
            </a:r>
          </a:p>
        </p:txBody>
      </p:sp>
      <p:sp>
        <p:nvSpPr>
          <p:cNvPr id="28" name="Text Placeholder 27"/>
          <p:cNvSpPr>
            <a:spLocks noGrp="1"/>
          </p:cNvSpPr>
          <p:nvPr>
            <p:ph type="body" sz="quarter" idx="12"/>
          </p:nvPr>
        </p:nvSpPr>
        <p:spPr/>
        <p:txBody>
          <a:bodyPr/>
          <a:lstStyle/>
          <a:p>
            <a:r>
              <a:rPr lang="ar-EG" dirty="0"/>
              <a:t>ني تشيي إنتيه إفنوتي إت كي خين تو إشفوفي الليلويا : هان سيفي إن رو إسنـاف إت كي خين نوو جيج.</a:t>
            </a:r>
          </a:p>
        </p:txBody>
      </p:sp>
    </p:spTree>
    <p:extLst>
      <p:ext uri="{BB962C8B-B14F-4D97-AF65-F5344CB8AC3E}">
        <p14:creationId xmlns:p14="http://schemas.microsoft.com/office/powerpoint/2010/main" val="2617397469"/>
      </p:ext>
    </p:extLst>
  </p:cSld>
  <p:clrMapOvr>
    <a:masterClrMapping/>
  </p:clrMapOvr>
</p:sld>
</file>

<file path=ppt/slides/slide3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 Placeholder 25"/>
          <p:cNvSpPr>
            <a:spLocks noGrp="1"/>
          </p:cNvSpPr>
          <p:nvPr>
            <p:ph type="body" sz="quarter" idx="10"/>
          </p:nvPr>
        </p:nvSpPr>
        <p:spPr>
          <a:xfrm>
            <a:off x="0" y="4414838"/>
            <a:ext cx="9144000" cy="1416119"/>
          </a:xfrm>
        </p:spPr>
        <p:txBody>
          <a:bodyPr/>
          <a:lstStyle/>
          <a:p>
            <a:r>
              <a:rPr lang="it-IT" dirty="0"/>
              <a:t>E`pgin`iri `novsi`mp2i2 qen nie0noc =a=l : nem hancohi qen nilaoc.</a:t>
            </a:r>
          </a:p>
        </p:txBody>
      </p:sp>
      <p:sp>
        <p:nvSpPr>
          <p:cNvPr id="27" name="Text Placeholder 26"/>
          <p:cNvSpPr>
            <a:spLocks noGrp="1"/>
          </p:cNvSpPr>
          <p:nvPr>
            <p:ph type="body" sz="quarter" idx="11"/>
          </p:nvPr>
        </p:nvSpPr>
        <p:spPr>
          <a:xfrm>
            <a:off x="0" y="3710609"/>
            <a:ext cx="9144000" cy="704229"/>
          </a:xfrm>
        </p:spPr>
        <p:txBody>
          <a:bodyPr/>
          <a:lstStyle/>
          <a:p>
            <a:r>
              <a:rPr lang="ar-EG" sz="3600" dirty="0"/>
              <a:t>ليصنعوا نقمة في الأمم الليلويا : وتوبيخات في الشعوب.</a:t>
            </a:r>
          </a:p>
        </p:txBody>
      </p:sp>
      <p:sp>
        <p:nvSpPr>
          <p:cNvPr id="28" name="Text Placeholder 27"/>
          <p:cNvSpPr>
            <a:spLocks noGrp="1"/>
          </p:cNvSpPr>
          <p:nvPr>
            <p:ph type="body" sz="quarter" idx="12"/>
          </p:nvPr>
        </p:nvSpPr>
        <p:spPr/>
        <p:txBody>
          <a:bodyPr/>
          <a:lstStyle/>
          <a:p>
            <a:r>
              <a:rPr lang="ar-EG" dirty="0"/>
              <a:t>إيه إبجين إيري إن أوو تشي إمبشيش خين ني إثنوس الليلويا : نيم هان سوهي خين ني لاؤس.</a:t>
            </a:r>
          </a:p>
        </p:txBody>
      </p:sp>
    </p:spTree>
    <p:extLst>
      <p:ext uri="{BB962C8B-B14F-4D97-AF65-F5344CB8AC3E}">
        <p14:creationId xmlns:p14="http://schemas.microsoft.com/office/powerpoint/2010/main" val="796284747"/>
      </p:ext>
    </p:extLst>
  </p:cSld>
  <p:clrMapOvr>
    <a:masterClrMapping/>
  </p:clrMapOvr>
</p:sld>
</file>

<file path=ppt/slides/slide3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 Placeholder 25"/>
          <p:cNvSpPr>
            <a:spLocks noGrp="1"/>
          </p:cNvSpPr>
          <p:nvPr>
            <p:ph type="body" sz="quarter" idx="10"/>
          </p:nvPr>
        </p:nvSpPr>
        <p:spPr>
          <a:xfrm>
            <a:off x="0" y="4510709"/>
            <a:ext cx="9144000" cy="1152939"/>
          </a:xfrm>
        </p:spPr>
        <p:txBody>
          <a:bodyPr/>
          <a:lstStyle/>
          <a:p>
            <a:r>
              <a:rPr lang="en-US" dirty="0" err="1"/>
              <a:t>E`pgincwnh</a:t>
            </a:r>
            <a:r>
              <a:rPr lang="en-US" dirty="0"/>
              <a:t> `</a:t>
            </a:r>
            <a:r>
              <a:rPr lang="en-US" dirty="0" err="1"/>
              <a:t>nhanovrwov</a:t>
            </a:r>
            <a:r>
              <a:rPr lang="en-US" dirty="0"/>
              <a:t> </a:t>
            </a:r>
            <a:r>
              <a:rPr lang="en-US" dirty="0" err="1"/>
              <a:t>qen</a:t>
            </a:r>
            <a:r>
              <a:rPr lang="en-US" dirty="0"/>
              <a:t> hanped3c =a=l : </a:t>
            </a:r>
            <a:r>
              <a:rPr lang="en-US" dirty="0" err="1"/>
              <a:t>nem</a:t>
            </a:r>
            <a:r>
              <a:rPr lang="en-US" dirty="0"/>
              <a:t> n3ettai3ovt `</a:t>
            </a:r>
            <a:r>
              <a:rPr lang="en-US" dirty="0" err="1"/>
              <a:t>ntwov</a:t>
            </a:r>
            <a:r>
              <a:rPr lang="en-US" dirty="0"/>
              <a:t> </a:t>
            </a:r>
            <a:r>
              <a:rPr lang="en-US" dirty="0" err="1"/>
              <a:t>qen</a:t>
            </a:r>
            <a:r>
              <a:rPr lang="en-US" dirty="0"/>
              <a:t> hanped3c `</a:t>
            </a:r>
            <a:r>
              <a:rPr lang="en-US" dirty="0" err="1"/>
              <a:t>ngig</a:t>
            </a:r>
            <a:r>
              <a:rPr lang="en-US" dirty="0"/>
              <a:t> `</a:t>
            </a:r>
            <a:r>
              <a:rPr lang="en-US" dirty="0" err="1"/>
              <a:t>mbenipi</a:t>
            </a:r>
            <a:r>
              <a:rPr lang="en-US" dirty="0"/>
              <a:t>.</a:t>
            </a:r>
          </a:p>
        </p:txBody>
      </p:sp>
      <p:sp>
        <p:nvSpPr>
          <p:cNvPr id="27" name="Text Placeholder 26"/>
          <p:cNvSpPr>
            <a:spLocks noGrp="1"/>
          </p:cNvSpPr>
          <p:nvPr>
            <p:ph type="body" sz="quarter" idx="11"/>
          </p:nvPr>
        </p:nvSpPr>
        <p:spPr>
          <a:xfrm>
            <a:off x="0" y="3710609"/>
            <a:ext cx="9144000" cy="647079"/>
          </a:xfrm>
        </p:spPr>
        <p:txBody>
          <a:bodyPr/>
          <a:lstStyle/>
          <a:p>
            <a:r>
              <a:rPr lang="ar-EG" sz="3300" dirty="0"/>
              <a:t>ليوثقوا ملوكهم بقيود الليلويا : وأشرافهم بأغلال للأيدي من حديد.</a:t>
            </a:r>
          </a:p>
        </p:txBody>
      </p:sp>
      <p:sp>
        <p:nvSpPr>
          <p:cNvPr id="28" name="Text Placeholder 27"/>
          <p:cNvSpPr>
            <a:spLocks noGrp="1"/>
          </p:cNvSpPr>
          <p:nvPr>
            <p:ph type="body" sz="quarter" idx="12"/>
          </p:nvPr>
        </p:nvSpPr>
        <p:spPr>
          <a:xfrm>
            <a:off x="-57153" y="5816669"/>
            <a:ext cx="9244013" cy="1027043"/>
          </a:xfrm>
        </p:spPr>
        <p:txBody>
          <a:bodyPr/>
          <a:lstStyle/>
          <a:p>
            <a:r>
              <a:rPr lang="ar-EG" sz="3300" dirty="0"/>
              <a:t>إيـه إبجيـن سـونه إن هان أوو رو أوو خين هان بيه ذيس الليلويا: نيم ني إتطايوت إن تـو أوو خين هان بيه ذيس إن جيج إم فيه نيبي.</a:t>
            </a:r>
          </a:p>
        </p:txBody>
      </p:sp>
    </p:spTree>
    <p:extLst>
      <p:ext uri="{BB962C8B-B14F-4D97-AF65-F5344CB8AC3E}">
        <p14:creationId xmlns:p14="http://schemas.microsoft.com/office/powerpoint/2010/main" val="851332300"/>
      </p:ext>
    </p:extLst>
  </p:cSld>
  <p:clrMapOvr>
    <a:masterClrMapping/>
  </p:clrMapOvr>
</p:sld>
</file>

<file path=ppt/slides/slide3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 Placeholder 25"/>
          <p:cNvSpPr>
            <a:spLocks noGrp="1"/>
          </p:cNvSpPr>
          <p:nvPr>
            <p:ph type="body" sz="quarter" idx="10"/>
          </p:nvPr>
        </p:nvSpPr>
        <p:spPr>
          <a:xfrm>
            <a:off x="0" y="4449417"/>
            <a:ext cx="9144000" cy="1152939"/>
          </a:xfrm>
        </p:spPr>
        <p:txBody>
          <a:bodyPr/>
          <a:lstStyle/>
          <a:p>
            <a:r>
              <a:rPr lang="en-US" sz="3600" dirty="0" err="1"/>
              <a:t>E`pgin`iri</a:t>
            </a:r>
            <a:r>
              <a:rPr lang="en-US" sz="3600" dirty="0"/>
              <a:t> `nq3tov `</a:t>
            </a:r>
            <a:r>
              <a:rPr lang="en-US" sz="3600" dirty="0" err="1"/>
              <a:t>novhap</a:t>
            </a:r>
            <a:r>
              <a:rPr lang="en-US" sz="3600" dirty="0"/>
              <a:t> e4`cq3ovt =a=l : </a:t>
            </a:r>
            <a:r>
              <a:rPr lang="en-US" sz="3600" dirty="0" err="1"/>
              <a:t>pai`wov</a:t>
            </a:r>
            <a:r>
              <a:rPr lang="en-US" sz="3600" dirty="0"/>
              <a:t> </a:t>
            </a:r>
            <a:r>
              <a:rPr lang="en-US" sz="3600" dirty="0" err="1"/>
              <a:t>fai</a:t>
            </a:r>
            <a:r>
              <a:rPr lang="en-US" sz="3600" dirty="0"/>
              <a:t> a42op </a:t>
            </a:r>
            <a:r>
              <a:rPr lang="en-US" sz="3600" dirty="0" err="1"/>
              <a:t>qen</a:t>
            </a:r>
            <a:r>
              <a:rPr lang="en-US" sz="3600" dirty="0"/>
              <a:t> n3=e=0=v t3rov `nta4.</a:t>
            </a:r>
          </a:p>
        </p:txBody>
      </p:sp>
      <p:sp>
        <p:nvSpPr>
          <p:cNvPr id="27" name="Text Placeholder 26"/>
          <p:cNvSpPr>
            <a:spLocks noGrp="1"/>
          </p:cNvSpPr>
          <p:nvPr>
            <p:ph type="body" sz="quarter" idx="11"/>
          </p:nvPr>
        </p:nvSpPr>
        <p:spPr>
          <a:xfrm>
            <a:off x="0" y="3710610"/>
            <a:ext cx="9144000" cy="618504"/>
          </a:xfrm>
        </p:spPr>
        <p:txBody>
          <a:bodyPr/>
          <a:lstStyle/>
          <a:p>
            <a:r>
              <a:rPr lang="ar-EG" sz="3200" dirty="0"/>
              <a:t>ليصنعوا بهم حُكمًا مكتوبًا الليلويا : هذا المجد كائن في جميع قديسيه.</a:t>
            </a:r>
          </a:p>
          <a:p>
            <a:endParaRPr lang="en-US" sz="3200" dirty="0"/>
          </a:p>
        </p:txBody>
      </p:sp>
      <p:sp>
        <p:nvSpPr>
          <p:cNvPr id="28" name="Text Placeholder 27"/>
          <p:cNvSpPr>
            <a:spLocks noGrp="1"/>
          </p:cNvSpPr>
          <p:nvPr>
            <p:ph type="body" sz="quarter" idx="12"/>
          </p:nvPr>
        </p:nvSpPr>
        <p:spPr/>
        <p:txBody>
          <a:bodyPr/>
          <a:lstStyle/>
          <a:p>
            <a:r>
              <a:rPr lang="ar-EG" sz="3600" dirty="0"/>
              <a:t>إيه إبجين إيري إن خيتـو إن أوهاب إف إسخيوت الليلويا : باي أو أوو فاي أفشوب خين ني إثؤواب تيرو إنطاف.</a:t>
            </a:r>
          </a:p>
        </p:txBody>
      </p:sp>
    </p:spTree>
    <p:extLst>
      <p:ext uri="{BB962C8B-B14F-4D97-AF65-F5344CB8AC3E}">
        <p14:creationId xmlns:p14="http://schemas.microsoft.com/office/powerpoint/2010/main" val="672526166"/>
      </p:ext>
    </p:extLst>
  </p:cSld>
  <p:clrMapOvr>
    <a:masterClrMapping/>
  </p:clrMapOvr>
</p:sld>
</file>

<file path=ppt/slides/slide3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 Placeholder 25"/>
          <p:cNvSpPr>
            <a:spLocks noGrp="1"/>
          </p:cNvSpPr>
          <p:nvPr>
            <p:ph type="body" sz="quarter" idx="10"/>
          </p:nvPr>
        </p:nvSpPr>
        <p:spPr/>
        <p:txBody>
          <a:bodyPr/>
          <a:lstStyle/>
          <a:p>
            <a:r>
              <a:rPr lang="en-US" dirty="0"/>
              <a:t>All3lovi`a : all3lovi`a : all3lovi`a.</a:t>
            </a:r>
          </a:p>
        </p:txBody>
      </p:sp>
      <p:sp>
        <p:nvSpPr>
          <p:cNvPr id="27" name="Text Placeholder 26"/>
          <p:cNvSpPr>
            <a:spLocks noGrp="1"/>
          </p:cNvSpPr>
          <p:nvPr>
            <p:ph type="body" sz="quarter" idx="11"/>
          </p:nvPr>
        </p:nvSpPr>
        <p:spPr/>
        <p:txBody>
          <a:bodyPr/>
          <a:lstStyle/>
          <a:p>
            <a:r>
              <a:rPr lang="ar-EG" dirty="0"/>
              <a:t>هلليلويـا : هلليلويـا : هلليلويـا.</a:t>
            </a:r>
          </a:p>
          <a:p>
            <a:endParaRPr lang="en-US" dirty="0"/>
          </a:p>
        </p:txBody>
      </p:sp>
      <p:sp>
        <p:nvSpPr>
          <p:cNvPr id="28" name="Text Placeholder 27"/>
          <p:cNvSpPr>
            <a:spLocks noGrp="1"/>
          </p:cNvSpPr>
          <p:nvPr>
            <p:ph type="body" sz="quarter" idx="12"/>
          </p:nvPr>
        </p:nvSpPr>
        <p:spPr/>
        <p:txBody>
          <a:bodyPr/>
          <a:lstStyle/>
          <a:p>
            <a:r>
              <a:rPr lang="ar-EG" dirty="0"/>
              <a:t>اللـيـلويـا : اللـيـلويـا : اللـيـلويـا.</a:t>
            </a:r>
          </a:p>
        </p:txBody>
      </p:sp>
    </p:spTree>
    <p:extLst>
      <p:ext uri="{BB962C8B-B14F-4D97-AF65-F5344CB8AC3E}">
        <p14:creationId xmlns:p14="http://schemas.microsoft.com/office/powerpoint/2010/main" val="714635989"/>
      </p:ext>
    </p:extLst>
  </p:cSld>
  <p:clrMapOvr>
    <a:masterClrMapping/>
  </p:clrMapOvr>
</p:sld>
</file>

<file path=ppt/slides/slide3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 Placeholder 25"/>
          <p:cNvSpPr>
            <a:spLocks noGrp="1"/>
          </p:cNvSpPr>
          <p:nvPr>
            <p:ph type="body" sz="quarter" idx="10"/>
          </p:nvPr>
        </p:nvSpPr>
        <p:spPr/>
        <p:txBody>
          <a:bodyPr/>
          <a:lstStyle/>
          <a:p>
            <a:r>
              <a:rPr lang="pt-BR" dirty="0"/>
              <a:t>Cmov `eF5 qen n3=e=0=v t3rov `nta4 =a=l :</a:t>
            </a:r>
          </a:p>
        </p:txBody>
      </p:sp>
      <p:sp>
        <p:nvSpPr>
          <p:cNvPr id="27" name="Text Placeholder 26"/>
          <p:cNvSpPr>
            <a:spLocks noGrp="1"/>
          </p:cNvSpPr>
          <p:nvPr>
            <p:ph type="body" sz="quarter" idx="11"/>
          </p:nvPr>
        </p:nvSpPr>
        <p:spPr/>
        <p:txBody>
          <a:bodyPr/>
          <a:lstStyle/>
          <a:p>
            <a:r>
              <a:rPr lang="ar-EG" dirty="0"/>
              <a:t>سبحوا الله في جميع قديسيه هلليلويا :</a:t>
            </a:r>
          </a:p>
          <a:p>
            <a:endParaRPr lang="en-US" dirty="0"/>
          </a:p>
        </p:txBody>
      </p:sp>
      <p:sp>
        <p:nvSpPr>
          <p:cNvPr id="28" name="Text Placeholder 27"/>
          <p:cNvSpPr>
            <a:spLocks noGrp="1"/>
          </p:cNvSpPr>
          <p:nvPr>
            <p:ph type="body" sz="quarter" idx="12"/>
          </p:nvPr>
        </p:nvSpPr>
        <p:spPr/>
        <p:txBody>
          <a:bodyPr/>
          <a:lstStyle/>
          <a:p>
            <a:r>
              <a:rPr lang="ar-EG" dirty="0"/>
              <a:t>إسمـو افنوتـي خين ني إثؤواب تيرو إنطاف الليلويا :</a:t>
            </a:r>
          </a:p>
        </p:txBody>
      </p:sp>
    </p:spTree>
    <p:extLst>
      <p:ext uri="{BB962C8B-B14F-4D97-AF65-F5344CB8AC3E}">
        <p14:creationId xmlns:p14="http://schemas.microsoft.com/office/powerpoint/2010/main" val="186138217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AD0F5D-F837-4248-94F5-995FD0083FDF}"/>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D1BF26C2-B8A4-466F-B6C8-7C15D111150A}"/>
              </a:ext>
            </a:extLst>
          </p:cNvPr>
          <p:cNvSpPr>
            <a:spLocks noGrp="1"/>
          </p:cNvSpPr>
          <p:nvPr>
            <p:ph type="body" sz="quarter" idx="10"/>
          </p:nvPr>
        </p:nvSpPr>
        <p:spPr>
          <a:xfrm>
            <a:off x="0" y="5677421"/>
            <a:ext cx="9144000" cy="1173954"/>
          </a:xfrm>
        </p:spPr>
        <p:txBody>
          <a:bodyPr anchor="ctr"/>
          <a:lstStyle/>
          <a:p>
            <a:r>
              <a:rPr lang="ar-EG" b="1" dirty="0">
                <a:effectLst/>
                <a:latin typeface="Tahoma" panose="020B0604030504040204" pitchFamily="34" charset="0"/>
              </a:rPr>
              <a:t>تين أووأوشت إمبيك إسطافروس أو بخرستوس تين هوس تين تى أوأوو إنتيك آناسطاسيس:</a:t>
            </a:r>
            <a:endParaRPr lang="en-GB" b="1" dirty="0"/>
          </a:p>
        </p:txBody>
      </p:sp>
      <p:sp>
        <p:nvSpPr>
          <p:cNvPr id="4" name="Text Placeholder 3">
            <a:extLst>
              <a:ext uri="{FF2B5EF4-FFF2-40B4-BE49-F238E27FC236}">
                <a16:creationId xmlns:a16="http://schemas.microsoft.com/office/drawing/2014/main" id="{C2189ADA-EA26-4622-893B-5661A7373194}"/>
              </a:ext>
            </a:extLst>
          </p:cNvPr>
          <p:cNvSpPr>
            <a:spLocks noGrp="1"/>
          </p:cNvSpPr>
          <p:nvPr>
            <p:ph type="body" sz="quarter" idx="11"/>
          </p:nvPr>
        </p:nvSpPr>
        <p:spPr>
          <a:xfrm>
            <a:off x="0" y="3710609"/>
            <a:ext cx="9144000" cy="686579"/>
          </a:xfrm>
        </p:spPr>
        <p:txBody>
          <a:bodyPr/>
          <a:lstStyle/>
          <a:p>
            <a:r>
              <a:rPr lang="ar-EG" sz="4000" b="1" kern="1200" dirty="0">
                <a:solidFill>
                  <a:schemeClr val="bg1"/>
                </a:solidFill>
                <a:latin typeface="Times New Roman" pitchFamily="18" charset="0"/>
                <a:ea typeface="+mn-ea"/>
                <a:cs typeface="Times New Roman" pitchFamily="18" charset="0"/>
              </a:rPr>
              <a:t>نسجد لصليبك أيها المسيح، نسجد ونمجد قيامتك.</a:t>
            </a:r>
            <a:endParaRPr lang="en-GB" dirty="0"/>
          </a:p>
        </p:txBody>
      </p:sp>
      <p:sp>
        <p:nvSpPr>
          <p:cNvPr id="5" name="Text Placeholder 4">
            <a:extLst>
              <a:ext uri="{FF2B5EF4-FFF2-40B4-BE49-F238E27FC236}">
                <a16:creationId xmlns:a16="http://schemas.microsoft.com/office/drawing/2014/main" id="{21092658-2DDD-4A5E-BF80-72ADA2777643}"/>
              </a:ext>
            </a:extLst>
          </p:cNvPr>
          <p:cNvSpPr>
            <a:spLocks noGrp="1"/>
          </p:cNvSpPr>
          <p:nvPr>
            <p:ph type="body" sz="quarter" idx="12"/>
          </p:nvPr>
        </p:nvSpPr>
        <p:spPr>
          <a:xfrm>
            <a:off x="0" y="4442434"/>
            <a:ext cx="9144000" cy="1189740"/>
          </a:xfrm>
        </p:spPr>
        <p:txBody>
          <a:bodyPr anchor="ctr"/>
          <a:lstStyle/>
          <a:p>
            <a:r>
              <a:rPr lang="pt-BR" b="0" i="0" u="none" strike="noStrike" dirty="0">
                <a:effectLst/>
                <a:latin typeface="CS New Athanasius" pitchFamily="34" charset="0"/>
              </a:rPr>
              <a:t>Tenouwst `mPek`ctauroc `w Pi`,rictoc@ tenhwc ten]`wou `nTek`anactacic.</a:t>
            </a:r>
            <a:endParaRPr lang="en-GB" dirty="0"/>
          </a:p>
        </p:txBody>
      </p:sp>
    </p:spTree>
    <p:extLst>
      <p:ext uri="{BB962C8B-B14F-4D97-AF65-F5344CB8AC3E}">
        <p14:creationId xmlns:p14="http://schemas.microsoft.com/office/powerpoint/2010/main" val="958444074"/>
      </p:ext>
    </p:extLst>
  </p:cSld>
  <p:clrMapOvr>
    <a:masterClrMapping/>
  </p:clrMapOvr>
</p:sld>
</file>

<file path=ppt/slides/slide3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pt-BR" dirty="0"/>
              <a:t>`Cmov `ero4 qen pitagro `nte te4gom =a=l :</a:t>
            </a:r>
          </a:p>
        </p:txBody>
      </p:sp>
      <p:sp>
        <p:nvSpPr>
          <p:cNvPr id="3" name="Text Placeholder 2"/>
          <p:cNvSpPr>
            <a:spLocks noGrp="1"/>
          </p:cNvSpPr>
          <p:nvPr>
            <p:ph type="body" sz="quarter" idx="11"/>
          </p:nvPr>
        </p:nvSpPr>
        <p:spPr/>
        <p:txBody>
          <a:bodyPr/>
          <a:lstStyle/>
          <a:p>
            <a:r>
              <a:rPr lang="ar-EG" dirty="0"/>
              <a:t>سبحوه في جلد قوته هلليلويا :</a:t>
            </a:r>
          </a:p>
        </p:txBody>
      </p:sp>
      <p:sp>
        <p:nvSpPr>
          <p:cNvPr id="4" name="Text Placeholder 3"/>
          <p:cNvSpPr>
            <a:spLocks noGrp="1"/>
          </p:cNvSpPr>
          <p:nvPr>
            <p:ph type="body" sz="quarter" idx="12"/>
          </p:nvPr>
        </p:nvSpPr>
        <p:spPr/>
        <p:txBody>
          <a:bodyPr/>
          <a:lstStyle/>
          <a:p>
            <a:r>
              <a:rPr lang="ar-EG" dirty="0"/>
              <a:t>إسمـو إيـروف خين بـي طاجـرو إنتيه تيـف جـوم الليلويا :</a:t>
            </a:r>
          </a:p>
        </p:txBody>
      </p:sp>
    </p:spTree>
    <p:extLst>
      <p:ext uri="{BB962C8B-B14F-4D97-AF65-F5344CB8AC3E}">
        <p14:creationId xmlns:p14="http://schemas.microsoft.com/office/powerpoint/2010/main" val="1619103292"/>
      </p:ext>
    </p:extLst>
  </p:cSld>
  <p:clrMapOvr>
    <a:masterClrMapping/>
  </p:clrMapOvr>
</p:sld>
</file>

<file path=ppt/slides/slide3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it-IT" dirty="0"/>
              <a:t>`Cmov ero4 `e`hr3i higen te4metgwri =a=l :</a:t>
            </a:r>
          </a:p>
        </p:txBody>
      </p:sp>
      <p:sp>
        <p:nvSpPr>
          <p:cNvPr id="3" name="Text Placeholder 2"/>
          <p:cNvSpPr>
            <a:spLocks noGrp="1"/>
          </p:cNvSpPr>
          <p:nvPr>
            <p:ph type="body" sz="quarter" idx="11"/>
          </p:nvPr>
        </p:nvSpPr>
        <p:spPr/>
        <p:txBody>
          <a:bodyPr/>
          <a:lstStyle/>
          <a:p>
            <a:r>
              <a:rPr lang="ar-EG" dirty="0"/>
              <a:t>سبحوه على مقدرته هلليلويا</a:t>
            </a:r>
          </a:p>
          <a:p>
            <a:endParaRPr lang="en-US" dirty="0"/>
          </a:p>
        </p:txBody>
      </p:sp>
      <p:sp>
        <p:nvSpPr>
          <p:cNvPr id="4" name="Text Placeholder 3"/>
          <p:cNvSpPr>
            <a:spLocks noGrp="1"/>
          </p:cNvSpPr>
          <p:nvPr>
            <p:ph type="body" sz="quarter" idx="12"/>
          </p:nvPr>
        </p:nvSpPr>
        <p:spPr/>
        <p:txBody>
          <a:bodyPr/>
          <a:lstStyle/>
          <a:p>
            <a:r>
              <a:rPr lang="ar-EG" dirty="0"/>
              <a:t>إسمو إيروف إيه إهري هيجين تيف ميت جوري الليلويا</a:t>
            </a:r>
          </a:p>
        </p:txBody>
      </p:sp>
    </p:spTree>
    <p:extLst>
      <p:ext uri="{BB962C8B-B14F-4D97-AF65-F5344CB8AC3E}">
        <p14:creationId xmlns:p14="http://schemas.microsoft.com/office/powerpoint/2010/main" val="1195771330"/>
      </p:ext>
    </p:extLst>
  </p:cSld>
  <p:clrMapOvr>
    <a:masterClrMapping/>
  </p:clrMapOvr>
</p:sld>
</file>

<file path=ppt/slides/slide3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it-IT" dirty="0"/>
              <a:t>`Cmov `ero4 kata `p`a2ai `nte te4metni25 =a=l </a:t>
            </a:r>
          </a:p>
        </p:txBody>
      </p:sp>
      <p:sp>
        <p:nvSpPr>
          <p:cNvPr id="3" name="Text Placeholder 2"/>
          <p:cNvSpPr>
            <a:spLocks noGrp="1"/>
          </p:cNvSpPr>
          <p:nvPr>
            <p:ph type="body" sz="quarter" idx="11"/>
          </p:nvPr>
        </p:nvSpPr>
        <p:spPr/>
        <p:txBody>
          <a:bodyPr/>
          <a:lstStyle/>
          <a:p>
            <a:r>
              <a:rPr lang="ar-EG" dirty="0"/>
              <a:t>سبحوه ككثرة عظمته هلليلويا </a:t>
            </a:r>
          </a:p>
          <a:p>
            <a:endParaRPr lang="en-US" dirty="0"/>
          </a:p>
        </p:txBody>
      </p:sp>
      <p:sp>
        <p:nvSpPr>
          <p:cNvPr id="4" name="Text Placeholder 3"/>
          <p:cNvSpPr>
            <a:spLocks noGrp="1"/>
          </p:cNvSpPr>
          <p:nvPr>
            <p:ph type="body" sz="quarter" idx="12"/>
          </p:nvPr>
        </p:nvSpPr>
        <p:spPr/>
        <p:txBody>
          <a:bodyPr/>
          <a:lstStyle/>
          <a:p>
            <a:r>
              <a:rPr lang="ar-EG" dirty="0"/>
              <a:t>إسمـو إيـروف قـاطـا إب آشاى إنتيه تيف ميت نيشتي الليلويا :</a:t>
            </a:r>
          </a:p>
        </p:txBody>
      </p:sp>
    </p:spTree>
    <p:extLst>
      <p:ext uri="{BB962C8B-B14F-4D97-AF65-F5344CB8AC3E}">
        <p14:creationId xmlns:p14="http://schemas.microsoft.com/office/powerpoint/2010/main" val="1418521936"/>
      </p:ext>
    </p:extLst>
  </p:cSld>
  <p:clrMapOvr>
    <a:masterClrMapping/>
  </p:clrMapOvr>
</p:sld>
</file>

<file path=ppt/slides/slide3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a:t>
            </a:r>
            <a:r>
              <a:rPr lang="en-US" dirty="0" err="1"/>
              <a:t>Cmov</a:t>
            </a:r>
            <a:r>
              <a:rPr lang="en-US" dirty="0"/>
              <a:t> `ero4 </a:t>
            </a:r>
            <a:r>
              <a:rPr lang="en-US" dirty="0" err="1"/>
              <a:t>qen</a:t>
            </a:r>
            <a:r>
              <a:rPr lang="en-US" dirty="0"/>
              <a:t> ov`cm3 `</a:t>
            </a:r>
            <a:r>
              <a:rPr lang="en-US" dirty="0" err="1"/>
              <a:t>ncalpijjoc</a:t>
            </a:r>
            <a:r>
              <a:rPr lang="en-US" dirty="0"/>
              <a:t>  =a=l :</a:t>
            </a:r>
          </a:p>
        </p:txBody>
      </p:sp>
      <p:sp>
        <p:nvSpPr>
          <p:cNvPr id="3" name="Text Placeholder 2"/>
          <p:cNvSpPr>
            <a:spLocks noGrp="1"/>
          </p:cNvSpPr>
          <p:nvPr>
            <p:ph type="body" sz="quarter" idx="11"/>
          </p:nvPr>
        </p:nvSpPr>
        <p:spPr/>
        <p:txBody>
          <a:bodyPr/>
          <a:lstStyle/>
          <a:p>
            <a:r>
              <a:rPr lang="ar-EG" dirty="0"/>
              <a:t>سبحوه بصوت البوق هلليلويا </a:t>
            </a:r>
          </a:p>
        </p:txBody>
      </p:sp>
      <p:sp>
        <p:nvSpPr>
          <p:cNvPr id="4" name="Text Placeholder 3"/>
          <p:cNvSpPr>
            <a:spLocks noGrp="1"/>
          </p:cNvSpPr>
          <p:nvPr>
            <p:ph type="body" sz="quarter" idx="12"/>
          </p:nvPr>
        </p:nvSpPr>
        <p:spPr/>
        <p:txBody>
          <a:bodyPr/>
          <a:lstStyle/>
          <a:p>
            <a:r>
              <a:rPr lang="ar-EG" sz="3800" dirty="0"/>
              <a:t>إسمـو إيـروف خين أوو إسمي إنصال بينغوس الليلويا </a:t>
            </a:r>
          </a:p>
        </p:txBody>
      </p:sp>
    </p:spTree>
    <p:extLst>
      <p:ext uri="{BB962C8B-B14F-4D97-AF65-F5344CB8AC3E}">
        <p14:creationId xmlns:p14="http://schemas.microsoft.com/office/powerpoint/2010/main" val="149292752"/>
      </p:ext>
    </p:extLst>
  </p:cSld>
  <p:clrMapOvr>
    <a:masterClrMapping/>
  </p:clrMapOvr>
</p:sld>
</file>

<file path=ppt/slides/slide3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0" y="4543426"/>
            <a:ext cx="9144000" cy="1152939"/>
          </a:xfrm>
        </p:spPr>
        <p:txBody>
          <a:bodyPr/>
          <a:lstStyle/>
          <a:p>
            <a:r>
              <a:rPr lang="pt-BR" dirty="0"/>
              <a:t>`Cmov `ero4 qen ovyalt3rion nem ovkv0ara =a=l :</a:t>
            </a:r>
          </a:p>
        </p:txBody>
      </p:sp>
      <p:sp>
        <p:nvSpPr>
          <p:cNvPr id="3" name="Text Placeholder 2"/>
          <p:cNvSpPr>
            <a:spLocks noGrp="1"/>
          </p:cNvSpPr>
          <p:nvPr>
            <p:ph type="body" sz="quarter" idx="11"/>
          </p:nvPr>
        </p:nvSpPr>
        <p:spPr>
          <a:xfrm>
            <a:off x="0" y="3710610"/>
            <a:ext cx="9144000" cy="832816"/>
          </a:xfrm>
        </p:spPr>
        <p:txBody>
          <a:bodyPr/>
          <a:lstStyle/>
          <a:p>
            <a:r>
              <a:rPr lang="ar-EG" dirty="0"/>
              <a:t>سبحوه بمزمار وقيثارة هلليلويا</a:t>
            </a:r>
            <a:endParaRPr lang="en-US" dirty="0"/>
          </a:p>
        </p:txBody>
      </p:sp>
      <p:sp>
        <p:nvSpPr>
          <p:cNvPr id="4" name="Text Placeholder 3"/>
          <p:cNvSpPr>
            <a:spLocks noGrp="1"/>
          </p:cNvSpPr>
          <p:nvPr>
            <p:ph type="body" sz="quarter" idx="12"/>
          </p:nvPr>
        </p:nvSpPr>
        <p:spPr/>
        <p:txBody>
          <a:bodyPr/>
          <a:lstStyle/>
          <a:p>
            <a:r>
              <a:rPr lang="ar-EG" dirty="0"/>
              <a:t>إسمـو إيـروف خيـن أوو بصالتي ريون نيـم أوو كيثارا الليلويا </a:t>
            </a:r>
          </a:p>
        </p:txBody>
      </p:sp>
    </p:spTree>
    <p:extLst>
      <p:ext uri="{BB962C8B-B14F-4D97-AF65-F5344CB8AC3E}">
        <p14:creationId xmlns:p14="http://schemas.microsoft.com/office/powerpoint/2010/main" val="2526675781"/>
      </p:ext>
    </p:extLst>
  </p:cSld>
  <p:clrMapOvr>
    <a:masterClrMapping/>
  </p:clrMapOvr>
</p:sld>
</file>

<file path=ppt/slides/slide3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0" y="4477992"/>
            <a:ext cx="9144000" cy="1152939"/>
          </a:xfrm>
        </p:spPr>
        <p:txBody>
          <a:bodyPr/>
          <a:lstStyle/>
          <a:p>
            <a:r>
              <a:rPr lang="en-US" dirty="0"/>
              <a:t>`</a:t>
            </a:r>
            <a:r>
              <a:rPr lang="en-US" dirty="0" err="1"/>
              <a:t>Cmov</a:t>
            </a:r>
            <a:r>
              <a:rPr lang="en-US" dirty="0"/>
              <a:t> `ero4 </a:t>
            </a:r>
            <a:r>
              <a:rPr lang="en-US" dirty="0" err="1"/>
              <a:t>qen</a:t>
            </a:r>
            <a:r>
              <a:rPr lang="en-US" dirty="0"/>
              <a:t> </a:t>
            </a:r>
            <a:r>
              <a:rPr lang="en-US" dirty="0" err="1"/>
              <a:t>hankemkem</a:t>
            </a:r>
            <a:r>
              <a:rPr lang="en-US" dirty="0"/>
              <a:t> </a:t>
            </a:r>
            <a:r>
              <a:rPr lang="en-US" dirty="0" err="1"/>
              <a:t>nem</a:t>
            </a:r>
            <a:r>
              <a:rPr lang="en-US" dirty="0"/>
              <a:t> </a:t>
            </a:r>
            <a:r>
              <a:rPr lang="en-US" dirty="0" err="1"/>
              <a:t>hanxoroc</a:t>
            </a:r>
            <a:r>
              <a:rPr lang="en-US" dirty="0"/>
              <a:t> =a=l :</a:t>
            </a:r>
          </a:p>
        </p:txBody>
      </p:sp>
      <p:sp>
        <p:nvSpPr>
          <p:cNvPr id="3" name="Text Placeholder 2"/>
          <p:cNvSpPr>
            <a:spLocks noGrp="1"/>
          </p:cNvSpPr>
          <p:nvPr>
            <p:ph type="body" sz="quarter" idx="11"/>
          </p:nvPr>
        </p:nvSpPr>
        <p:spPr>
          <a:xfrm>
            <a:off x="0" y="3710609"/>
            <a:ext cx="9144000" cy="767383"/>
          </a:xfrm>
        </p:spPr>
        <p:txBody>
          <a:bodyPr/>
          <a:lstStyle/>
          <a:p>
            <a:r>
              <a:rPr lang="ar-EG" dirty="0"/>
              <a:t>سبحوه بدفوف وصفوف هلليلويا </a:t>
            </a:r>
          </a:p>
        </p:txBody>
      </p:sp>
      <p:sp>
        <p:nvSpPr>
          <p:cNvPr id="4" name="Text Placeholder 3"/>
          <p:cNvSpPr>
            <a:spLocks noGrp="1"/>
          </p:cNvSpPr>
          <p:nvPr>
            <p:ph type="body" sz="quarter" idx="12"/>
          </p:nvPr>
        </p:nvSpPr>
        <p:spPr/>
        <p:txBody>
          <a:bodyPr/>
          <a:lstStyle/>
          <a:p>
            <a:r>
              <a:rPr lang="ar-EG" dirty="0"/>
              <a:t>إسمـو إيـروف خيـن هان كيـم كيـم نيـم هان خوروس الليلويا :</a:t>
            </a:r>
          </a:p>
        </p:txBody>
      </p:sp>
    </p:spTree>
    <p:extLst>
      <p:ext uri="{BB962C8B-B14F-4D97-AF65-F5344CB8AC3E}">
        <p14:creationId xmlns:p14="http://schemas.microsoft.com/office/powerpoint/2010/main" val="363861335"/>
      </p:ext>
    </p:extLst>
  </p:cSld>
  <p:clrMapOvr>
    <a:masterClrMapping/>
  </p:clrMapOvr>
</p:sld>
</file>

<file path=ppt/slides/slide3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0" y="4471988"/>
            <a:ext cx="9144000" cy="1152939"/>
          </a:xfrm>
        </p:spPr>
        <p:txBody>
          <a:bodyPr/>
          <a:lstStyle/>
          <a:p>
            <a:r>
              <a:rPr lang="en-US" dirty="0"/>
              <a:t>`</a:t>
            </a:r>
            <a:r>
              <a:rPr lang="en-US" dirty="0" err="1"/>
              <a:t>Cmov</a:t>
            </a:r>
            <a:r>
              <a:rPr lang="en-US" dirty="0"/>
              <a:t> `ero4 </a:t>
            </a:r>
            <a:r>
              <a:rPr lang="en-US" dirty="0" err="1"/>
              <a:t>qen</a:t>
            </a:r>
            <a:r>
              <a:rPr lang="en-US" dirty="0"/>
              <a:t> </a:t>
            </a:r>
            <a:r>
              <a:rPr lang="en-US" dirty="0" err="1"/>
              <a:t>han</a:t>
            </a:r>
            <a:r>
              <a:rPr lang="en-US" dirty="0"/>
              <a:t> </a:t>
            </a:r>
            <a:r>
              <a:rPr lang="en-US" dirty="0" err="1"/>
              <a:t>kap</a:t>
            </a:r>
            <a:r>
              <a:rPr lang="en-US" dirty="0"/>
              <a:t> </a:t>
            </a:r>
            <a:r>
              <a:rPr lang="en-US" dirty="0" err="1"/>
              <a:t>nem</a:t>
            </a:r>
            <a:r>
              <a:rPr lang="en-US" dirty="0"/>
              <a:t> </a:t>
            </a:r>
            <a:r>
              <a:rPr lang="en-US" dirty="0" err="1"/>
              <a:t>ovorjanon</a:t>
            </a:r>
            <a:r>
              <a:rPr lang="en-US" dirty="0"/>
              <a:t> =a=l </a:t>
            </a:r>
          </a:p>
        </p:txBody>
      </p:sp>
      <p:sp>
        <p:nvSpPr>
          <p:cNvPr id="3" name="Text Placeholder 2"/>
          <p:cNvSpPr>
            <a:spLocks noGrp="1"/>
          </p:cNvSpPr>
          <p:nvPr>
            <p:ph type="body" sz="quarter" idx="11"/>
          </p:nvPr>
        </p:nvSpPr>
        <p:spPr>
          <a:xfrm>
            <a:off x="0" y="3710609"/>
            <a:ext cx="9144000" cy="761379"/>
          </a:xfrm>
        </p:spPr>
        <p:txBody>
          <a:bodyPr/>
          <a:lstStyle/>
          <a:p>
            <a:r>
              <a:rPr lang="ar-EG" dirty="0"/>
              <a:t>سبحوه بأوتار وأرغن هلليلويا </a:t>
            </a:r>
          </a:p>
        </p:txBody>
      </p:sp>
      <p:sp>
        <p:nvSpPr>
          <p:cNvPr id="4" name="Text Placeholder 3"/>
          <p:cNvSpPr>
            <a:spLocks noGrp="1"/>
          </p:cNvSpPr>
          <p:nvPr>
            <p:ph type="body" sz="quarter" idx="12"/>
          </p:nvPr>
        </p:nvSpPr>
        <p:spPr/>
        <p:txBody>
          <a:bodyPr/>
          <a:lstStyle/>
          <a:p>
            <a:r>
              <a:rPr lang="ar-EG" dirty="0"/>
              <a:t>إسمو إيروف خين هـان كاب نيم أوو أورغانون الليلويا</a:t>
            </a:r>
          </a:p>
        </p:txBody>
      </p:sp>
    </p:spTree>
    <p:extLst>
      <p:ext uri="{BB962C8B-B14F-4D97-AF65-F5344CB8AC3E}">
        <p14:creationId xmlns:p14="http://schemas.microsoft.com/office/powerpoint/2010/main" val="3143291061"/>
      </p:ext>
    </p:extLst>
  </p:cSld>
  <p:clrMapOvr>
    <a:masterClrMapping/>
  </p:clrMapOvr>
</p:sld>
</file>

<file path=ppt/slides/slide3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0" y="4449417"/>
            <a:ext cx="9144000" cy="1152939"/>
          </a:xfrm>
        </p:spPr>
        <p:txBody>
          <a:bodyPr/>
          <a:lstStyle/>
          <a:p>
            <a:r>
              <a:rPr lang="en-US" dirty="0"/>
              <a:t>`</a:t>
            </a:r>
            <a:r>
              <a:rPr lang="en-US" dirty="0" err="1"/>
              <a:t>Cmov</a:t>
            </a:r>
            <a:r>
              <a:rPr lang="en-US" dirty="0"/>
              <a:t> `ero4 </a:t>
            </a:r>
            <a:r>
              <a:rPr lang="en-US" dirty="0" err="1"/>
              <a:t>qen</a:t>
            </a:r>
            <a:r>
              <a:rPr lang="en-US" dirty="0"/>
              <a:t> </a:t>
            </a:r>
            <a:r>
              <a:rPr lang="en-US" dirty="0" err="1"/>
              <a:t>hankvmbalon</a:t>
            </a:r>
            <a:r>
              <a:rPr lang="en-US" dirty="0"/>
              <a:t> </a:t>
            </a:r>
            <a:r>
              <a:rPr lang="en-US" dirty="0" err="1"/>
              <a:t>enece</a:t>
            </a:r>
            <a:r>
              <a:rPr lang="en-US" dirty="0"/>
              <a:t> tov`cm3 =a=l :</a:t>
            </a:r>
          </a:p>
        </p:txBody>
      </p:sp>
      <p:sp>
        <p:nvSpPr>
          <p:cNvPr id="3" name="Text Placeholder 2"/>
          <p:cNvSpPr>
            <a:spLocks noGrp="1"/>
          </p:cNvSpPr>
          <p:nvPr>
            <p:ph type="body" sz="quarter" idx="11"/>
          </p:nvPr>
        </p:nvSpPr>
        <p:spPr/>
        <p:txBody>
          <a:bodyPr/>
          <a:lstStyle/>
          <a:p>
            <a:r>
              <a:rPr lang="ar-EG" dirty="0"/>
              <a:t>سبحوه بصنوج حسنة الصوت هلليلويا :</a:t>
            </a:r>
          </a:p>
          <a:p>
            <a:endParaRPr lang="en-US" dirty="0"/>
          </a:p>
        </p:txBody>
      </p:sp>
      <p:sp>
        <p:nvSpPr>
          <p:cNvPr id="4" name="Text Placeholder 3"/>
          <p:cNvSpPr>
            <a:spLocks noGrp="1"/>
          </p:cNvSpPr>
          <p:nvPr>
            <p:ph type="body" sz="quarter" idx="12"/>
          </p:nvPr>
        </p:nvSpPr>
        <p:spPr/>
        <p:txBody>
          <a:bodyPr/>
          <a:lstStyle/>
          <a:p>
            <a:r>
              <a:rPr lang="ar-EG" dirty="0"/>
              <a:t>إسمـو إيـروف خيـن هان كيمفالون إيه نيه سيه توو إسمي الليلويا :</a:t>
            </a:r>
          </a:p>
        </p:txBody>
      </p:sp>
    </p:spTree>
    <p:extLst>
      <p:ext uri="{BB962C8B-B14F-4D97-AF65-F5344CB8AC3E}">
        <p14:creationId xmlns:p14="http://schemas.microsoft.com/office/powerpoint/2010/main" val="2467449674"/>
      </p:ext>
    </p:extLst>
  </p:cSld>
  <p:clrMapOvr>
    <a:masterClrMapping/>
  </p:clrMapOvr>
</p:sld>
</file>

<file path=ppt/slides/slide3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0" y="4492279"/>
            <a:ext cx="9144000" cy="1152939"/>
          </a:xfrm>
        </p:spPr>
        <p:txBody>
          <a:bodyPr/>
          <a:lstStyle/>
          <a:p>
            <a:r>
              <a:rPr lang="en-US" dirty="0"/>
              <a:t>`</a:t>
            </a:r>
            <a:r>
              <a:rPr lang="en-US" dirty="0" err="1"/>
              <a:t>Cmov</a:t>
            </a:r>
            <a:r>
              <a:rPr lang="en-US" dirty="0"/>
              <a:t> `ero4 </a:t>
            </a:r>
            <a:r>
              <a:rPr lang="en-US" dirty="0" err="1"/>
              <a:t>qen</a:t>
            </a:r>
            <a:r>
              <a:rPr lang="en-US" dirty="0"/>
              <a:t> </a:t>
            </a:r>
            <a:r>
              <a:rPr lang="en-US" dirty="0" err="1"/>
              <a:t>hankvmbalon</a:t>
            </a:r>
            <a:r>
              <a:rPr lang="en-US" dirty="0"/>
              <a:t> ``</a:t>
            </a:r>
            <a:r>
              <a:rPr lang="en-US" dirty="0" err="1"/>
              <a:t>nte</a:t>
            </a:r>
            <a:r>
              <a:rPr lang="en-US" dirty="0"/>
              <a:t> ov`e`2l3lov`i =a=l :</a:t>
            </a:r>
          </a:p>
        </p:txBody>
      </p:sp>
      <p:sp>
        <p:nvSpPr>
          <p:cNvPr id="3" name="Text Placeholder 2"/>
          <p:cNvSpPr>
            <a:spLocks noGrp="1"/>
          </p:cNvSpPr>
          <p:nvPr>
            <p:ph type="body" sz="quarter" idx="11"/>
          </p:nvPr>
        </p:nvSpPr>
        <p:spPr/>
        <p:txBody>
          <a:bodyPr/>
          <a:lstStyle/>
          <a:p>
            <a:r>
              <a:rPr lang="ar-EG" dirty="0"/>
              <a:t>سبحوه بصنوج التهليل هلليلويا </a:t>
            </a:r>
          </a:p>
          <a:p>
            <a:endParaRPr lang="en-US" dirty="0"/>
          </a:p>
        </p:txBody>
      </p:sp>
      <p:sp>
        <p:nvSpPr>
          <p:cNvPr id="4" name="Text Placeholder 3"/>
          <p:cNvSpPr>
            <a:spLocks noGrp="1"/>
          </p:cNvSpPr>
          <p:nvPr>
            <p:ph type="body" sz="quarter" idx="12"/>
          </p:nvPr>
        </p:nvSpPr>
        <p:spPr/>
        <p:txBody>
          <a:bodyPr/>
          <a:lstStyle/>
          <a:p>
            <a:r>
              <a:rPr lang="ar-EG" dirty="0"/>
              <a:t>إسمـو إيـروف خيـن هـان كيمفالـون إنتيـه أوو إيه إشليلووي الليلويا :</a:t>
            </a:r>
          </a:p>
        </p:txBody>
      </p:sp>
    </p:spTree>
    <p:extLst>
      <p:ext uri="{BB962C8B-B14F-4D97-AF65-F5344CB8AC3E}">
        <p14:creationId xmlns:p14="http://schemas.microsoft.com/office/powerpoint/2010/main" val="1233408489"/>
      </p:ext>
    </p:extLst>
  </p:cSld>
  <p:clrMapOvr>
    <a:masterClrMapping/>
  </p:clrMapOvr>
</p:sld>
</file>

<file path=ppt/slides/slide3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0" y="4535142"/>
            <a:ext cx="9144000" cy="1152939"/>
          </a:xfrm>
        </p:spPr>
        <p:txBody>
          <a:bodyPr/>
          <a:lstStyle/>
          <a:p>
            <a:r>
              <a:rPr lang="en-US" dirty="0"/>
              <a:t>Ni4i </a:t>
            </a:r>
            <a:r>
              <a:rPr lang="en-US" dirty="0" err="1"/>
              <a:t>niben</a:t>
            </a:r>
            <a:r>
              <a:rPr lang="en-US" dirty="0"/>
              <a:t> </a:t>
            </a:r>
            <a:r>
              <a:rPr lang="en-US" dirty="0" err="1"/>
              <a:t>marov`cmov</a:t>
            </a:r>
            <a:r>
              <a:rPr lang="en-US" dirty="0"/>
              <a:t> t3rov `</a:t>
            </a:r>
            <a:r>
              <a:rPr lang="en-US" dirty="0" err="1"/>
              <a:t>e`fran</a:t>
            </a:r>
            <a:r>
              <a:rPr lang="en-US" dirty="0"/>
              <a:t> `</a:t>
            </a:r>
            <a:r>
              <a:rPr lang="en-US" dirty="0" err="1"/>
              <a:t>mPu</a:t>
            </a:r>
            <a:r>
              <a:rPr lang="en-US" dirty="0"/>
              <a:t> Pennov5 =a=l :</a:t>
            </a:r>
          </a:p>
        </p:txBody>
      </p:sp>
      <p:sp>
        <p:nvSpPr>
          <p:cNvPr id="3" name="Text Placeholder 2"/>
          <p:cNvSpPr>
            <a:spLocks noGrp="1"/>
          </p:cNvSpPr>
          <p:nvPr>
            <p:ph type="body" sz="quarter" idx="11"/>
          </p:nvPr>
        </p:nvSpPr>
        <p:spPr/>
        <p:txBody>
          <a:bodyPr/>
          <a:lstStyle/>
          <a:p>
            <a:r>
              <a:rPr lang="ar-EG" dirty="0"/>
              <a:t> كل نسمة فلتسبح اسم الرب إلهنا هلليلويا :</a:t>
            </a:r>
          </a:p>
          <a:p>
            <a:endParaRPr lang="en-US" dirty="0"/>
          </a:p>
        </p:txBody>
      </p:sp>
      <p:sp>
        <p:nvSpPr>
          <p:cNvPr id="4" name="Text Placeholder 3"/>
          <p:cNvSpPr>
            <a:spLocks noGrp="1"/>
          </p:cNvSpPr>
          <p:nvPr>
            <p:ph type="body" sz="quarter" idx="12"/>
          </p:nvPr>
        </p:nvSpPr>
        <p:spPr/>
        <p:txBody>
          <a:bodyPr/>
          <a:lstStyle/>
          <a:p>
            <a:r>
              <a:rPr lang="ar-EG" dirty="0"/>
              <a:t>نيفـي نيفيـن مـارو إسمـو تيـرو إيـه إفران إم إبشويس بين نوتي الليلويا :</a:t>
            </a:r>
          </a:p>
        </p:txBody>
      </p:sp>
    </p:spTree>
    <p:extLst>
      <p:ext uri="{BB962C8B-B14F-4D97-AF65-F5344CB8AC3E}">
        <p14:creationId xmlns:p14="http://schemas.microsoft.com/office/powerpoint/2010/main" val="163287044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B364C-C174-4E24-ABCF-D47E2ACB31C4}"/>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B0DF4B0C-30E3-4068-AE0A-60AA18930CA0}"/>
              </a:ext>
            </a:extLst>
          </p:cNvPr>
          <p:cNvSpPr>
            <a:spLocks noGrp="1"/>
          </p:cNvSpPr>
          <p:nvPr>
            <p:ph type="body" sz="quarter" idx="10"/>
          </p:nvPr>
        </p:nvSpPr>
        <p:spPr>
          <a:xfrm>
            <a:off x="0" y="5782235"/>
            <a:ext cx="9144000" cy="1069140"/>
          </a:xfrm>
        </p:spPr>
        <p:txBody>
          <a:bodyPr/>
          <a:lstStyle/>
          <a:p>
            <a:r>
              <a:rPr lang="ar-EG" sz="3600" b="1" dirty="0">
                <a:effectLst/>
                <a:latin typeface="Tahoma" panose="020B0604030504040204" pitchFamily="34" charset="0"/>
              </a:rPr>
              <a:t>جى إنثوك غار بيه بين نووتى: أووه إنتين صوأون إنكيه أوواى آن إيفيل إيروك: أووه خين بيك ران سيمووتى إيرون.</a:t>
            </a:r>
            <a:endParaRPr lang="en-GB" sz="3600" b="1" dirty="0"/>
          </a:p>
        </p:txBody>
      </p:sp>
      <p:sp>
        <p:nvSpPr>
          <p:cNvPr id="4" name="Text Placeholder 3">
            <a:extLst>
              <a:ext uri="{FF2B5EF4-FFF2-40B4-BE49-F238E27FC236}">
                <a16:creationId xmlns:a16="http://schemas.microsoft.com/office/drawing/2014/main" id="{7C6EA710-E2E1-41DF-A802-6F1A6FE58EF8}"/>
              </a:ext>
            </a:extLst>
          </p:cNvPr>
          <p:cNvSpPr>
            <a:spLocks noGrp="1"/>
          </p:cNvSpPr>
          <p:nvPr>
            <p:ph type="body" sz="quarter" idx="11"/>
          </p:nvPr>
        </p:nvSpPr>
        <p:spPr>
          <a:xfrm>
            <a:off x="0" y="3733573"/>
            <a:ext cx="9144000" cy="689941"/>
          </a:xfrm>
        </p:spPr>
        <p:txBody>
          <a:bodyPr anchor="ctr"/>
          <a:lstStyle/>
          <a:p>
            <a:r>
              <a:rPr lang="ar-EG" sz="3800" dirty="0">
                <a:effectLst/>
                <a:latin typeface="Tahoma" panose="020B0604030504040204" pitchFamily="34" charset="0"/>
              </a:rPr>
              <a:t>لأنك أنت هو إلهنا: ولا نعرف أحدأ سواك : وباسمك دعينا.</a:t>
            </a:r>
            <a:endParaRPr lang="en-GB" sz="3800" dirty="0"/>
          </a:p>
        </p:txBody>
      </p:sp>
      <p:sp>
        <p:nvSpPr>
          <p:cNvPr id="5" name="Text Placeholder 4">
            <a:extLst>
              <a:ext uri="{FF2B5EF4-FFF2-40B4-BE49-F238E27FC236}">
                <a16:creationId xmlns:a16="http://schemas.microsoft.com/office/drawing/2014/main" id="{9F790ADA-9CA0-4DF1-9066-378BDDC2C802}"/>
              </a:ext>
            </a:extLst>
          </p:cNvPr>
          <p:cNvSpPr>
            <a:spLocks noGrp="1"/>
          </p:cNvSpPr>
          <p:nvPr>
            <p:ph type="body" sz="quarter" idx="12"/>
          </p:nvPr>
        </p:nvSpPr>
        <p:spPr>
          <a:xfrm>
            <a:off x="0" y="4423513"/>
            <a:ext cx="9144000" cy="1358721"/>
          </a:xfrm>
        </p:spPr>
        <p:txBody>
          <a:bodyPr anchor="ctr"/>
          <a:lstStyle/>
          <a:p>
            <a:r>
              <a:rPr lang="en-GB" sz="3600" dirty="0">
                <a:effectLst/>
                <a:latin typeface="CS New Athanasius" panose="020B0500000000000000" pitchFamily="34" charset="0"/>
              </a:rPr>
              <a:t> Je `</a:t>
            </a:r>
            <a:r>
              <a:rPr lang="en-GB" sz="3600" dirty="0" err="1">
                <a:effectLst/>
                <a:latin typeface="CS New Athanasius" panose="020B0500000000000000" pitchFamily="34" charset="0"/>
              </a:rPr>
              <a:t>n;ok</a:t>
            </a:r>
            <a:r>
              <a:rPr lang="en-GB" sz="3600" dirty="0">
                <a:effectLst/>
                <a:latin typeface="CS New Athanasius" panose="020B0500000000000000" pitchFamily="34" charset="0"/>
              </a:rPr>
              <a:t> gar pe </a:t>
            </a:r>
            <a:r>
              <a:rPr lang="en-GB" sz="3600" dirty="0" err="1">
                <a:effectLst/>
                <a:latin typeface="CS New Athanasius" panose="020B0500000000000000" pitchFamily="34" charset="0"/>
              </a:rPr>
              <a:t>Pennou</a:t>
            </a:r>
            <a:r>
              <a:rPr lang="en-GB" sz="3600" dirty="0">
                <a:effectLst/>
                <a:latin typeface="CS New Athanasius" panose="020B0500000000000000" pitchFamily="34" charset="0"/>
              </a:rPr>
              <a:t>]@ </a:t>
            </a:r>
          </a:p>
          <a:p>
            <a:pPr>
              <a:lnSpc>
                <a:spcPct val="80000"/>
              </a:lnSpc>
              <a:spcBef>
                <a:spcPts val="0"/>
              </a:spcBef>
            </a:pPr>
            <a:r>
              <a:rPr lang="en-GB" sz="3600" dirty="0" err="1">
                <a:effectLst/>
                <a:latin typeface="CS New Athanasius" panose="020B0500000000000000" pitchFamily="34" charset="0"/>
              </a:rPr>
              <a:t>ouoh</a:t>
            </a:r>
            <a:r>
              <a:rPr lang="en-GB" sz="3600" dirty="0">
                <a:effectLst/>
                <a:latin typeface="CS New Athanasius" panose="020B0500000000000000" pitchFamily="34" charset="0"/>
              </a:rPr>
              <a:t> `</a:t>
            </a:r>
            <a:r>
              <a:rPr lang="en-GB" sz="3600" dirty="0" err="1">
                <a:effectLst/>
                <a:latin typeface="CS New Athanasius" panose="020B0500000000000000" pitchFamily="34" charset="0"/>
              </a:rPr>
              <a:t>ntencwoun</a:t>
            </a:r>
            <a:r>
              <a:rPr lang="en-GB" sz="3600" dirty="0">
                <a:effectLst/>
                <a:latin typeface="CS New Athanasius" panose="020B0500000000000000" pitchFamily="34" charset="0"/>
              </a:rPr>
              <a:t> `</a:t>
            </a:r>
            <a:r>
              <a:rPr lang="en-GB" sz="3600" dirty="0" err="1">
                <a:effectLst/>
                <a:latin typeface="CS New Athanasius" panose="020B0500000000000000" pitchFamily="34" charset="0"/>
              </a:rPr>
              <a:t>nkeouai</a:t>
            </a:r>
            <a:r>
              <a:rPr lang="en-GB" sz="3600" dirty="0">
                <a:effectLst/>
                <a:latin typeface="CS New Athanasius" panose="020B0500000000000000" pitchFamily="34" charset="0"/>
              </a:rPr>
              <a:t> an `</a:t>
            </a:r>
            <a:r>
              <a:rPr lang="en-GB" sz="3600" dirty="0" err="1">
                <a:effectLst/>
                <a:latin typeface="CS New Athanasius" panose="020B0500000000000000" pitchFamily="34" charset="0"/>
              </a:rPr>
              <a:t>ebyl</a:t>
            </a:r>
            <a:r>
              <a:rPr lang="en-GB" sz="3600" dirty="0">
                <a:effectLst/>
                <a:latin typeface="CS New Athanasius" panose="020B0500000000000000" pitchFamily="34" charset="0"/>
              </a:rPr>
              <a:t> `</a:t>
            </a:r>
            <a:r>
              <a:rPr lang="en-GB" sz="3600" dirty="0" err="1">
                <a:effectLst/>
                <a:latin typeface="CS New Athanasius" panose="020B0500000000000000" pitchFamily="34" charset="0"/>
              </a:rPr>
              <a:t>erok</a:t>
            </a:r>
            <a:r>
              <a:rPr lang="en-GB" sz="3600" dirty="0">
                <a:effectLst/>
                <a:latin typeface="CS New Athanasius" panose="020B0500000000000000" pitchFamily="34" charset="0"/>
              </a:rPr>
              <a:t>@ </a:t>
            </a:r>
          </a:p>
          <a:p>
            <a:pPr>
              <a:spcBef>
                <a:spcPts val="0"/>
              </a:spcBef>
            </a:pPr>
            <a:r>
              <a:rPr lang="en-GB" sz="3600" dirty="0" err="1">
                <a:effectLst/>
                <a:latin typeface="CS New Athanasius" panose="020B0500000000000000" pitchFamily="34" charset="0"/>
              </a:rPr>
              <a:t>ouoh</a:t>
            </a:r>
            <a:r>
              <a:rPr lang="en-GB" sz="3600" dirty="0">
                <a:effectLst/>
                <a:latin typeface="CS New Athanasius" panose="020B0500000000000000" pitchFamily="34" charset="0"/>
              </a:rPr>
              <a:t> </a:t>
            </a:r>
            <a:r>
              <a:rPr lang="en-GB" sz="3600" dirty="0" err="1">
                <a:effectLst/>
                <a:latin typeface="CS New Athanasius" panose="020B0500000000000000" pitchFamily="34" charset="0"/>
              </a:rPr>
              <a:t>qen</a:t>
            </a:r>
            <a:r>
              <a:rPr lang="en-GB" sz="3600" dirty="0">
                <a:effectLst/>
                <a:latin typeface="CS New Athanasius" panose="020B0500000000000000" pitchFamily="34" charset="0"/>
              </a:rPr>
              <a:t> </a:t>
            </a:r>
            <a:r>
              <a:rPr lang="en-GB" sz="3600" dirty="0" err="1">
                <a:effectLst/>
                <a:latin typeface="CS New Athanasius" panose="020B0500000000000000" pitchFamily="34" charset="0"/>
              </a:rPr>
              <a:t>pekran</a:t>
            </a:r>
            <a:r>
              <a:rPr lang="en-GB" sz="3600" dirty="0">
                <a:effectLst/>
                <a:latin typeface="CS New Athanasius" panose="020B0500000000000000" pitchFamily="34" charset="0"/>
              </a:rPr>
              <a:t> </a:t>
            </a:r>
            <a:r>
              <a:rPr lang="en-GB" sz="3600" dirty="0" err="1">
                <a:effectLst/>
                <a:latin typeface="CS New Athanasius" panose="020B0500000000000000" pitchFamily="34" charset="0"/>
              </a:rPr>
              <a:t>cemou</a:t>
            </a:r>
            <a:r>
              <a:rPr lang="en-GB" sz="3600" dirty="0">
                <a:effectLst/>
                <a:latin typeface="CS New Athanasius" panose="020B0500000000000000" pitchFamily="34" charset="0"/>
              </a:rPr>
              <a:t>] `</a:t>
            </a:r>
            <a:r>
              <a:rPr lang="en-GB" sz="3600" dirty="0" err="1">
                <a:effectLst/>
                <a:latin typeface="CS New Athanasius" panose="020B0500000000000000" pitchFamily="34" charset="0"/>
              </a:rPr>
              <a:t>eron</a:t>
            </a:r>
            <a:r>
              <a:rPr lang="en-GB" sz="3600" dirty="0">
                <a:effectLst/>
                <a:latin typeface="CS New Athanasius" panose="020B0500000000000000" pitchFamily="34" charset="0"/>
              </a:rPr>
              <a:t>.</a:t>
            </a:r>
          </a:p>
        </p:txBody>
      </p:sp>
    </p:spTree>
    <p:extLst>
      <p:ext uri="{BB962C8B-B14F-4D97-AF65-F5344CB8AC3E}">
        <p14:creationId xmlns:p14="http://schemas.microsoft.com/office/powerpoint/2010/main" val="3432452132"/>
      </p:ext>
    </p:extLst>
  </p:cSld>
  <p:clrMapOvr>
    <a:masterClrMapping/>
  </p:clrMapOvr>
</p:sld>
</file>

<file path=ppt/slides/slide3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 Placeholder 25"/>
          <p:cNvSpPr>
            <a:spLocks noGrp="1"/>
          </p:cNvSpPr>
          <p:nvPr>
            <p:ph type="body" sz="quarter" idx="10"/>
          </p:nvPr>
        </p:nvSpPr>
        <p:spPr/>
        <p:txBody>
          <a:bodyPr/>
          <a:lstStyle/>
          <a:p>
            <a:r>
              <a:rPr lang="en-US" dirty="0"/>
              <a:t>Do7a </a:t>
            </a:r>
            <a:r>
              <a:rPr lang="en-US" dirty="0" err="1"/>
              <a:t>patri</a:t>
            </a:r>
            <a:r>
              <a:rPr lang="en-US" dirty="0"/>
              <a:t> ke `</a:t>
            </a:r>
            <a:r>
              <a:rPr lang="en-US" dirty="0" err="1"/>
              <a:t>Vi`w</a:t>
            </a:r>
            <a:r>
              <a:rPr lang="en-US" dirty="0"/>
              <a:t> ke </a:t>
            </a:r>
            <a:r>
              <a:rPr lang="en-US" dirty="0" err="1"/>
              <a:t>ajiw</a:t>
            </a:r>
            <a:r>
              <a:rPr lang="en-US" dirty="0"/>
              <a:t> `</a:t>
            </a:r>
            <a:r>
              <a:rPr lang="en-US" dirty="0" err="1"/>
              <a:t>Pnevmati</a:t>
            </a:r>
            <a:r>
              <a:rPr lang="en-US" dirty="0"/>
              <a:t> =a=l.</a:t>
            </a:r>
          </a:p>
        </p:txBody>
      </p:sp>
      <p:sp>
        <p:nvSpPr>
          <p:cNvPr id="27" name="Text Placeholder 26"/>
          <p:cNvSpPr>
            <a:spLocks noGrp="1"/>
          </p:cNvSpPr>
          <p:nvPr>
            <p:ph type="body" sz="quarter" idx="11"/>
          </p:nvPr>
        </p:nvSpPr>
        <p:spPr/>
        <p:txBody>
          <a:bodyPr/>
          <a:lstStyle/>
          <a:p>
            <a:r>
              <a:rPr lang="ar-EG" dirty="0"/>
              <a:t>المجد للآب والابـن والروح القدس هلليلويـا.</a:t>
            </a:r>
          </a:p>
          <a:p>
            <a:endParaRPr lang="en-US" dirty="0"/>
          </a:p>
        </p:txBody>
      </p:sp>
      <p:sp>
        <p:nvSpPr>
          <p:cNvPr id="28" name="Text Placeholder 27"/>
          <p:cNvSpPr>
            <a:spLocks noGrp="1"/>
          </p:cNvSpPr>
          <p:nvPr>
            <p:ph type="body" sz="quarter" idx="12"/>
          </p:nvPr>
        </p:nvSpPr>
        <p:spPr/>
        <p:txBody>
          <a:bodyPr/>
          <a:lstStyle/>
          <a:p>
            <a:r>
              <a:rPr lang="ar-EG" dirty="0"/>
              <a:t>ذوكسابتـري كيه إيو كيـه آجيـو إبنڤماتي الليلويـا.</a:t>
            </a:r>
          </a:p>
        </p:txBody>
      </p:sp>
    </p:spTree>
    <p:extLst>
      <p:ext uri="{BB962C8B-B14F-4D97-AF65-F5344CB8AC3E}">
        <p14:creationId xmlns:p14="http://schemas.microsoft.com/office/powerpoint/2010/main" val="3671603610"/>
      </p:ext>
    </p:extLst>
  </p:cSld>
  <p:clrMapOvr>
    <a:masterClrMapping/>
  </p:clrMapOvr>
</p:sld>
</file>

<file path=ppt/slides/slide3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 Placeholder 25"/>
          <p:cNvSpPr>
            <a:spLocks noGrp="1"/>
          </p:cNvSpPr>
          <p:nvPr>
            <p:ph type="body" sz="quarter" idx="10"/>
          </p:nvPr>
        </p:nvSpPr>
        <p:spPr>
          <a:xfrm>
            <a:off x="0" y="4506567"/>
            <a:ext cx="9144000" cy="1152939"/>
          </a:xfrm>
        </p:spPr>
        <p:txBody>
          <a:bodyPr/>
          <a:lstStyle/>
          <a:p>
            <a:r>
              <a:rPr lang="en-US" dirty="0"/>
              <a:t>Ke </a:t>
            </a:r>
            <a:r>
              <a:rPr lang="en-US" dirty="0" err="1"/>
              <a:t>nvn</a:t>
            </a:r>
            <a:r>
              <a:rPr lang="en-US" dirty="0"/>
              <a:t> ke `</a:t>
            </a:r>
            <a:r>
              <a:rPr lang="en-US" dirty="0" err="1"/>
              <a:t>a`i</a:t>
            </a:r>
            <a:r>
              <a:rPr lang="en-US" dirty="0"/>
              <a:t> ke </a:t>
            </a:r>
            <a:r>
              <a:rPr lang="en-US" dirty="0" err="1"/>
              <a:t>ic</a:t>
            </a:r>
            <a:r>
              <a:rPr lang="en-US" dirty="0"/>
              <a:t> </a:t>
            </a:r>
            <a:r>
              <a:rPr lang="en-US" dirty="0" err="1"/>
              <a:t>tovc</a:t>
            </a:r>
            <a:r>
              <a:rPr lang="en-US" dirty="0"/>
              <a:t> </a:t>
            </a:r>
            <a:r>
              <a:rPr lang="en-US" dirty="0" err="1"/>
              <a:t>e`wnac</a:t>
            </a:r>
            <a:r>
              <a:rPr lang="en-US" dirty="0"/>
              <a:t> </a:t>
            </a:r>
            <a:r>
              <a:rPr lang="en-US" dirty="0" err="1"/>
              <a:t>twn</a:t>
            </a:r>
            <a:r>
              <a:rPr lang="en-US" dirty="0"/>
              <a:t> </a:t>
            </a:r>
            <a:r>
              <a:rPr lang="en-US" dirty="0" err="1"/>
              <a:t>e`wnwn</a:t>
            </a:r>
            <a:r>
              <a:rPr lang="en-US" dirty="0"/>
              <a:t> `am3n =a=l.</a:t>
            </a:r>
          </a:p>
        </p:txBody>
      </p:sp>
      <p:sp>
        <p:nvSpPr>
          <p:cNvPr id="27" name="Text Placeholder 26"/>
          <p:cNvSpPr>
            <a:spLocks noGrp="1"/>
          </p:cNvSpPr>
          <p:nvPr>
            <p:ph type="body" sz="quarter" idx="11"/>
          </p:nvPr>
        </p:nvSpPr>
        <p:spPr/>
        <p:txBody>
          <a:bodyPr/>
          <a:lstStyle/>
          <a:p>
            <a:r>
              <a:rPr lang="ar-EG" dirty="0"/>
              <a:t>الآن وكل أوان وإلى دهر الداهرين آمين هلليلويـا.</a:t>
            </a:r>
          </a:p>
          <a:p>
            <a:endParaRPr lang="en-US" dirty="0"/>
          </a:p>
        </p:txBody>
      </p:sp>
      <p:sp>
        <p:nvSpPr>
          <p:cNvPr id="28" name="Text Placeholder 27"/>
          <p:cNvSpPr>
            <a:spLocks noGrp="1"/>
          </p:cNvSpPr>
          <p:nvPr>
            <p:ph type="body" sz="quarter" idx="12"/>
          </p:nvPr>
        </p:nvSpPr>
        <p:spPr/>
        <p:txBody>
          <a:bodyPr/>
          <a:lstStyle/>
          <a:p>
            <a:r>
              <a:rPr lang="ar-EG" dirty="0"/>
              <a:t>كيه نين كيه آ إي كيه يس توس إيه أونـاس طـون إيـه أونون آمين الليلويا.</a:t>
            </a:r>
          </a:p>
        </p:txBody>
      </p:sp>
    </p:spTree>
    <p:extLst>
      <p:ext uri="{BB962C8B-B14F-4D97-AF65-F5344CB8AC3E}">
        <p14:creationId xmlns:p14="http://schemas.microsoft.com/office/powerpoint/2010/main" val="942460794"/>
      </p:ext>
    </p:extLst>
  </p:cSld>
  <p:clrMapOvr>
    <a:masterClrMapping/>
  </p:clrMapOvr>
</p:sld>
</file>

<file path=ppt/slides/slide3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 Placeholder 25"/>
          <p:cNvSpPr>
            <a:spLocks noGrp="1"/>
          </p:cNvSpPr>
          <p:nvPr>
            <p:ph type="body" sz="quarter" idx="10"/>
          </p:nvPr>
        </p:nvSpPr>
        <p:spPr/>
        <p:txBody>
          <a:bodyPr/>
          <a:lstStyle/>
          <a:p>
            <a:r>
              <a:rPr lang="pt-BR" dirty="0"/>
              <a:t>A=l  =a=l do7a ci `o 0eoc `vmwn =a=l.</a:t>
            </a:r>
          </a:p>
        </p:txBody>
      </p:sp>
      <p:sp>
        <p:nvSpPr>
          <p:cNvPr id="27" name="Text Placeholder 26"/>
          <p:cNvSpPr>
            <a:spLocks noGrp="1"/>
          </p:cNvSpPr>
          <p:nvPr>
            <p:ph type="body" sz="quarter" idx="11"/>
          </p:nvPr>
        </p:nvSpPr>
        <p:spPr/>
        <p:txBody>
          <a:bodyPr/>
          <a:lstStyle/>
          <a:p>
            <a:r>
              <a:rPr lang="ar-EG" dirty="0"/>
              <a:t>هلليلويـا هلليلويـا المجد لإلهنا هلليلويا.</a:t>
            </a:r>
          </a:p>
          <a:p>
            <a:endParaRPr lang="en-US" dirty="0"/>
          </a:p>
        </p:txBody>
      </p:sp>
      <p:sp>
        <p:nvSpPr>
          <p:cNvPr id="28" name="Text Placeholder 27"/>
          <p:cNvSpPr>
            <a:spLocks noGrp="1"/>
          </p:cNvSpPr>
          <p:nvPr>
            <p:ph type="body" sz="quarter" idx="12"/>
          </p:nvPr>
        </p:nvSpPr>
        <p:spPr/>
        <p:txBody>
          <a:bodyPr/>
          <a:lstStyle/>
          <a:p>
            <a:r>
              <a:rPr lang="ar-EG" dirty="0"/>
              <a:t>الليلويا الليلويا ذوكصا سي أو ثيؤس إيمون الليلويا.</a:t>
            </a:r>
          </a:p>
        </p:txBody>
      </p:sp>
    </p:spTree>
    <p:extLst>
      <p:ext uri="{BB962C8B-B14F-4D97-AF65-F5344CB8AC3E}">
        <p14:creationId xmlns:p14="http://schemas.microsoft.com/office/powerpoint/2010/main" val="1596987696"/>
      </p:ext>
    </p:extLst>
  </p:cSld>
  <p:clrMapOvr>
    <a:masterClrMapping/>
  </p:clrMapOvr>
</p:sld>
</file>

<file path=ppt/slides/slide3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 Placeholder 25"/>
          <p:cNvSpPr>
            <a:spLocks noGrp="1"/>
          </p:cNvSpPr>
          <p:nvPr>
            <p:ph type="body" sz="quarter" idx="10"/>
          </p:nvPr>
        </p:nvSpPr>
        <p:spPr/>
        <p:txBody>
          <a:bodyPr/>
          <a:lstStyle/>
          <a:p>
            <a:r>
              <a:rPr lang="it-IT" dirty="0"/>
              <a:t>A=l  =a=l pi`wov fa Pennov5 pe =a=l.</a:t>
            </a:r>
          </a:p>
        </p:txBody>
      </p:sp>
      <p:sp>
        <p:nvSpPr>
          <p:cNvPr id="27" name="Text Placeholder 26"/>
          <p:cNvSpPr>
            <a:spLocks noGrp="1"/>
          </p:cNvSpPr>
          <p:nvPr>
            <p:ph type="body" sz="quarter" idx="11"/>
          </p:nvPr>
        </p:nvSpPr>
        <p:spPr/>
        <p:txBody>
          <a:bodyPr/>
          <a:lstStyle/>
          <a:p>
            <a:r>
              <a:rPr lang="ar-EG" dirty="0"/>
              <a:t>هلليلويـا هلليلويـا المجد لإلهنا هلليلويا.</a:t>
            </a:r>
          </a:p>
          <a:p>
            <a:endParaRPr lang="en-US" dirty="0"/>
          </a:p>
        </p:txBody>
      </p:sp>
      <p:sp>
        <p:nvSpPr>
          <p:cNvPr id="28" name="Text Placeholder 27"/>
          <p:cNvSpPr>
            <a:spLocks noGrp="1"/>
          </p:cNvSpPr>
          <p:nvPr>
            <p:ph type="body" sz="quarter" idx="12"/>
          </p:nvPr>
        </p:nvSpPr>
        <p:spPr/>
        <p:txBody>
          <a:bodyPr/>
          <a:lstStyle/>
          <a:p>
            <a:r>
              <a:rPr lang="ar-EG" dirty="0"/>
              <a:t>الليلويا الليلويا بي أو أوو فا بين نوتي بيه الليلويا.</a:t>
            </a:r>
          </a:p>
        </p:txBody>
      </p:sp>
    </p:spTree>
    <p:extLst>
      <p:ext uri="{BB962C8B-B14F-4D97-AF65-F5344CB8AC3E}">
        <p14:creationId xmlns:p14="http://schemas.microsoft.com/office/powerpoint/2010/main" val="2869016911"/>
      </p:ext>
    </p:extLst>
  </p:cSld>
  <p:clrMapOvr>
    <a:masterClrMapping/>
  </p:clrMapOvr>
</p:sld>
</file>

<file path=ppt/slides/slide3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932B1-8652-4780-9BBD-552AA80D972B}"/>
              </a:ext>
            </a:extLst>
          </p:cNvPr>
          <p:cNvSpPr>
            <a:spLocks noGrp="1"/>
          </p:cNvSpPr>
          <p:nvPr>
            <p:ph type="title"/>
          </p:nvPr>
        </p:nvSpPr>
        <p:spPr>
          <a:xfrm>
            <a:off x="-1948070" y="0"/>
            <a:ext cx="1948070" cy="1189739"/>
          </a:xfrm>
        </p:spPr>
        <p:txBody>
          <a:bodyPr/>
          <a:lstStyle/>
          <a:p>
            <a:pPr algn="r"/>
            <a:r>
              <a:rPr kumimoji="0" lang="ar-EG" sz="3300" b="1" i="0" u="none" strike="noStrike" kern="1200" cap="none" spc="0" normalizeH="0" baseline="0" noProof="0" dirty="0">
                <a:ln>
                  <a:noFill/>
                </a:ln>
                <a:solidFill>
                  <a:srgbClr val="FFC000"/>
                </a:solidFill>
                <a:effectLst/>
                <a:uLnTx/>
                <a:uFillTx/>
                <a:latin typeface="Calibri Light" panose="020F0302020204030204"/>
                <a:ea typeface="+mj-ea"/>
                <a:cs typeface="Times New Roman" panose="02020603050405020304" pitchFamily="18" charset="0"/>
              </a:rPr>
              <a:t>ابصالية آدام لعيد النيروز</a:t>
            </a:r>
            <a:endParaRPr lang="en-GB" dirty="0"/>
          </a:p>
        </p:txBody>
      </p:sp>
      <p:sp>
        <p:nvSpPr>
          <p:cNvPr id="3" name="Text Placeholder 2">
            <a:extLst>
              <a:ext uri="{FF2B5EF4-FFF2-40B4-BE49-F238E27FC236}">
                <a16:creationId xmlns:a16="http://schemas.microsoft.com/office/drawing/2014/main" id="{26387547-3B3C-4899-8FF3-2E2130D8EF5C}"/>
              </a:ext>
            </a:extLst>
          </p:cNvPr>
          <p:cNvSpPr>
            <a:spLocks noGrp="1"/>
          </p:cNvSpPr>
          <p:nvPr>
            <p:ph type="body" sz="quarter" idx="10"/>
          </p:nvPr>
        </p:nvSpPr>
        <p:spPr/>
        <p:txBody>
          <a:bodyPr/>
          <a:lstStyle/>
          <a:p>
            <a:r>
              <a:rPr kumimoji="0" lang="ar-EG" sz="4000" b="1" i="0" u="none" strike="noStrike" kern="1200" cap="none" normalizeH="0" baseline="0" dirty="0">
                <a:ln>
                  <a:noFill/>
                </a:ln>
                <a:solidFill>
                  <a:schemeClr val="bg1"/>
                </a:solidFill>
                <a:effectLst/>
                <a:latin typeface="Times New Roman" pitchFamily="18" charset="0"/>
                <a:ea typeface="+mn-ea"/>
                <a:cs typeface="Times New Roman" pitchFamily="18" charset="0"/>
              </a:rPr>
              <a:t>تينا أووأوشت إمموك: باتشويس إيسوس بيخريستوس: بي أوأوو ناك الليلويا: ذوكصاسي أوثيؤس.</a:t>
            </a:r>
            <a:endParaRPr kumimoji="0" lang="ar-SA" sz="4000" b="1" i="0" u="none" strike="noStrike" kern="1200" cap="none" normalizeH="0" baseline="0" dirty="0">
              <a:ln>
                <a:noFill/>
              </a:ln>
              <a:solidFill>
                <a:schemeClr val="bg1"/>
              </a:solidFill>
              <a:effectLst/>
              <a:latin typeface="Times New Roman" pitchFamily="18" charset="0"/>
              <a:ea typeface="+mn-ea"/>
              <a:cs typeface="Times New Roman" pitchFamily="18" charset="0"/>
            </a:endParaRPr>
          </a:p>
        </p:txBody>
      </p:sp>
      <p:sp>
        <p:nvSpPr>
          <p:cNvPr id="4" name="Text Placeholder 3">
            <a:extLst>
              <a:ext uri="{FF2B5EF4-FFF2-40B4-BE49-F238E27FC236}">
                <a16:creationId xmlns:a16="http://schemas.microsoft.com/office/drawing/2014/main" id="{67082AC4-7BB6-429F-956C-C5344B008BD0}"/>
              </a:ext>
            </a:extLst>
          </p:cNvPr>
          <p:cNvSpPr>
            <a:spLocks noGrp="1"/>
          </p:cNvSpPr>
          <p:nvPr>
            <p:ph type="body" sz="quarter" idx="11"/>
          </p:nvPr>
        </p:nvSpPr>
        <p:spPr/>
        <p:txBody>
          <a:bodyPr anchor="ctr"/>
          <a:lstStyle/>
          <a:p>
            <a:r>
              <a:rPr kumimoji="0" lang="ar-EG" sz="3400" b="1" i="0" u="none" strike="noStrike" cap="none" normalizeH="0" baseline="0" dirty="0">
                <a:ln>
                  <a:noFill/>
                </a:ln>
                <a:solidFill>
                  <a:schemeClr val="bg1"/>
                </a:solidFill>
                <a:effectLst/>
                <a:latin typeface="Times New Roman" pitchFamily="18" charset="0"/>
                <a:cs typeface="Times New Roman" pitchFamily="18" charset="0"/>
              </a:rPr>
              <a:t>ا</a:t>
            </a:r>
            <a:r>
              <a:rPr kumimoji="0" lang="ar-SA" sz="3400" b="1" i="0" u="none" strike="noStrike" cap="none" normalizeH="0" baseline="0" dirty="0">
                <a:ln>
                  <a:noFill/>
                </a:ln>
                <a:solidFill>
                  <a:schemeClr val="bg1"/>
                </a:solidFill>
                <a:effectLst/>
                <a:latin typeface="Times New Roman" pitchFamily="18" charset="0"/>
                <a:cs typeface="Times New Roman" pitchFamily="18" charset="0"/>
              </a:rPr>
              <a:t>سجد لك يا ربي يسوع المسيح المجد لك هلليلويا المجد لك يا الله.</a:t>
            </a:r>
          </a:p>
        </p:txBody>
      </p:sp>
      <p:sp>
        <p:nvSpPr>
          <p:cNvPr id="5" name="Text Placeholder 4">
            <a:extLst>
              <a:ext uri="{FF2B5EF4-FFF2-40B4-BE49-F238E27FC236}">
                <a16:creationId xmlns:a16="http://schemas.microsoft.com/office/drawing/2014/main" id="{BE6C4DA2-F1F0-4820-80D7-D540B27D87C4}"/>
              </a:ext>
            </a:extLst>
          </p:cNvPr>
          <p:cNvSpPr>
            <a:spLocks noGrp="1"/>
          </p:cNvSpPr>
          <p:nvPr>
            <p:ph type="body" sz="quarter" idx="12"/>
          </p:nvPr>
        </p:nvSpPr>
        <p:spPr/>
        <p:txBody>
          <a:bodyPr/>
          <a:lstStyle/>
          <a:p>
            <a:pPr>
              <a:lnSpc>
                <a:spcPct val="80000"/>
              </a:lnSpc>
              <a:spcBef>
                <a:spcPts val="0"/>
              </a:spcBef>
            </a:pPr>
            <a:r>
              <a:rPr lang="pl-PL" sz="4800" dirty="0"/>
              <a:t>}na`ouwst `mmok@ pa=o=c I=y=c P=,=c@</a:t>
            </a:r>
            <a:endParaRPr lang="ar-EG" sz="4800" dirty="0"/>
          </a:p>
          <a:p>
            <a:pPr>
              <a:lnSpc>
                <a:spcPct val="80000"/>
              </a:lnSpc>
              <a:spcBef>
                <a:spcPts val="0"/>
              </a:spcBef>
            </a:pPr>
            <a:r>
              <a:rPr lang="pl-PL" sz="4800" dirty="0"/>
              <a:t> pi`wou nak =a=l@ doxaci `o :eoc.</a:t>
            </a:r>
          </a:p>
        </p:txBody>
      </p:sp>
      <p:sp>
        <p:nvSpPr>
          <p:cNvPr id="6" name="Rectangle 5">
            <a:hlinkClick r:id="rId2" action="ppaction://hlinksldjump"/>
            <a:extLst>
              <a:ext uri="{FF2B5EF4-FFF2-40B4-BE49-F238E27FC236}">
                <a16:creationId xmlns:a16="http://schemas.microsoft.com/office/drawing/2014/main" id="{613EBFCB-6716-4B5D-8A13-978EAE5616E5}"/>
              </a:ext>
            </a:extLst>
          </p:cNvPr>
          <p:cNvSpPr/>
          <p:nvPr/>
        </p:nvSpPr>
        <p:spPr>
          <a:xfrm flipH="1">
            <a:off x="7893424" y="3318274"/>
            <a:ext cx="1250576" cy="392335"/>
          </a:xfrm>
          <a:prstGeom prst="rect">
            <a:avLst/>
          </a:prstGeom>
          <a:noFill/>
          <a:ln w="38100">
            <a:noFill/>
          </a:ln>
        </p:spPr>
        <p:style>
          <a:lnRef idx="0">
            <a:schemeClr val="accent2"/>
          </a:lnRef>
          <a:fillRef idx="3">
            <a:schemeClr val="accent2"/>
          </a:fillRef>
          <a:effectRef idx="3">
            <a:schemeClr val="accent2"/>
          </a:effectRef>
          <a:fontRef idx="minor">
            <a:schemeClr val="lt1"/>
          </a:fontRef>
        </p:style>
        <p:txBody>
          <a:bodyPr anchor="ct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EG" sz="2000" b="1" i="0" u="none" strike="noStrike" kern="1200" cap="none" spc="0" normalizeH="0" baseline="0" noProof="0" dirty="0">
                <a:ln>
                  <a:noFill/>
                </a:ln>
                <a:solidFill>
                  <a:srgbClr val="FFC000"/>
                </a:solidFill>
                <a:effectLst/>
                <a:uLnTx/>
                <a:uFillTx/>
                <a:latin typeface="Calibri"/>
                <a:ea typeface="+mn-ea"/>
                <a:cs typeface="Times New Roman" pitchFamily="18" charset="0"/>
              </a:rPr>
              <a:t>تسبحة اليوم</a:t>
            </a:r>
          </a:p>
        </p:txBody>
      </p:sp>
      <p:sp>
        <p:nvSpPr>
          <p:cNvPr id="7" name="TextBox 6">
            <a:hlinkClick r:id="rId3" action="ppaction://hlinksldjump"/>
            <a:extLst>
              <a:ext uri="{FF2B5EF4-FFF2-40B4-BE49-F238E27FC236}">
                <a16:creationId xmlns:a16="http://schemas.microsoft.com/office/drawing/2014/main" id="{36B16D81-6B42-46C0-8689-F2D45BFF6079}"/>
              </a:ext>
            </a:extLst>
          </p:cNvPr>
          <p:cNvSpPr txBox="1"/>
          <p:nvPr/>
        </p:nvSpPr>
        <p:spPr>
          <a:xfrm>
            <a:off x="0" y="3306571"/>
            <a:ext cx="1828800" cy="400110"/>
          </a:xfrm>
          <a:prstGeom prst="rect">
            <a:avLst/>
          </a:prstGeom>
          <a:noFill/>
        </p:spPr>
        <p:txBody>
          <a:bodyPr wrap="square" rtlCol="0">
            <a:spAutoFit/>
          </a:bodyPr>
          <a:lstStyle/>
          <a:p>
            <a:pPr algn="ctr" rtl="1"/>
            <a:r>
              <a:rPr lang="ar-EG" sz="2000" b="1" dirty="0">
                <a:solidFill>
                  <a:srgbClr val="FFC000"/>
                </a:solidFill>
              </a:rPr>
              <a:t>مقدمة الثيؤطوكيات</a:t>
            </a:r>
            <a:endParaRPr lang="en-GB" sz="2000" b="1" dirty="0">
              <a:solidFill>
                <a:srgbClr val="FFC000"/>
              </a:solidFill>
            </a:endParaRPr>
          </a:p>
        </p:txBody>
      </p:sp>
    </p:spTree>
    <p:extLst>
      <p:ext uri="{BB962C8B-B14F-4D97-AF65-F5344CB8AC3E}">
        <p14:creationId xmlns:p14="http://schemas.microsoft.com/office/powerpoint/2010/main" val="3046514872"/>
      </p:ext>
    </p:extLst>
  </p:cSld>
  <p:clrMapOvr>
    <a:masterClrMapping/>
  </p:clrMapOvr>
</p:sld>
</file>

<file path=ppt/slides/slide3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34A9B8-7415-495E-92A0-A0B855E6ED88}"/>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5BFB6566-BDFF-4E96-B2B3-5D58CD7B0959}"/>
              </a:ext>
            </a:extLst>
          </p:cNvPr>
          <p:cNvSpPr>
            <a:spLocks noGrp="1"/>
          </p:cNvSpPr>
          <p:nvPr>
            <p:ph type="body" sz="quarter" idx="10"/>
          </p:nvPr>
        </p:nvSpPr>
        <p:spPr/>
        <p:txBody>
          <a:bodyPr/>
          <a:lstStyle/>
          <a:p>
            <a:pPr>
              <a:spcBef>
                <a:spcPts val="0"/>
              </a:spcBef>
            </a:pPr>
            <a:r>
              <a:rPr kumimoji="0" lang="ar-EG" sz="4000" b="1" i="0" u="none" strike="noStrike" kern="1200" cap="none" normalizeH="0" baseline="0" dirty="0">
                <a:ln>
                  <a:noFill/>
                </a:ln>
                <a:solidFill>
                  <a:schemeClr val="bg1"/>
                </a:solidFill>
                <a:effectLst/>
                <a:latin typeface="Times New Roman" pitchFamily="18" charset="0"/>
                <a:ea typeface="+mn-ea"/>
                <a:cs typeface="Times New Roman" pitchFamily="18" charset="0"/>
              </a:rPr>
              <a:t>تشي مويت ني آنوك: خابي إيلاكيستوس: </a:t>
            </a:r>
          </a:p>
          <a:p>
            <a:pPr>
              <a:spcBef>
                <a:spcPts val="0"/>
              </a:spcBef>
            </a:pPr>
            <a:r>
              <a:rPr kumimoji="0" lang="ar-EG" sz="4000" b="1" i="0" u="none" strike="noStrike" kern="1200" cap="none" normalizeH="0" baseline="0" dirty="0">
                <a:ln>
                  <a:noFill/>
                </a:ln>
                <a:solidFill>
                  <a:schemeClr val="bg1"/>
                </a:solidFill>
                <a:effectLst/>
                <a:latin typeface="Times New Roman" pitchFamily="18" charset="0"/>
                <a:ea typeface="+mn-ea"/>
                <a:cs typeface="Times New Roman" pitchFamily="18" charset="0"/>
              </a:rPr>
              <a:t>بي أوأوو ناك الليلويا: ذوكصاسي أوثيؤس.</a:t>
            </a:r>
            <a:endParaRPr kumimoji="0" lang="ar-SA" sz="4000" b="1" i="0" u="none" strike="noStrike" kern="1200" cap="none" normalizeH="0" baseline="0" dirty="0">
              <a:ln>
                <a:noFill/>
              </a:ln>
              <a:solidFill>
                <a:schemeClr val="bg1"/>
              </a:solidFill>
              <a:effectLst/>
              <a:latin typeface="Times New Roman" pitchFamily="18" charset="0"/>
              <a:ea typeface="+mn-ea"/>
              <a:cs typeface="Times New Roman" pitchFamily="18" charset="0"/>
            </a:endParaRPr>
          </a:p>
        </p:txBody>
      </p:sp>
      <p:sp>
        <p:nvSpPr>
          <p:cNvPr id="4" name="Text Placeholder 3">
            <a:extLst>
              <a:ext uri="{FF2B5EF4-FFF2-40B4-BE49-F238E27FC236}">
                <a16:creationId xmlns:a16="http://schemas.microsoft.com/office/drawing/2014/main" id="{50EBE356-3D7D-4D34-9E3E-48C276326D07}"/>
              </a:ext>
            </a:extLst>
          </p:cNvPr>
          <p:cNvSpPr>
            <a:spLocks noGrp="1"/>
          </p:cNvSpPr>
          <p:nvPr>
            <p:ph type="body" sz="quarter" idx="11"/>
          </p:nvPr>
        </p:nvSpPr>
        <p:spPr/>
        <p:txBody>
          <a:bodyPr anchor="ctr"/>
          <a:lstStyle/>
          <a:p>
            <a:r>
              <a:rPr kumimoji="0" lang="ar-SA" sz="4000" b="1" i="0" u="none" strike="noStrike" cap="none" normalizeH="0" baseline="0" dirty="0">
                <a:ln>
                  <a:noFill/>
                </a:ln>
                <a:solidFill>
                  <a:schemeClr val="bg1"/>
                </a:solidFill>
                <a:effectLst/>
                <a:latin typeface="Times New Roman" pitchFamily="18" charset="0"/>
                <a:cs typeface="Times New Roman" pitchFamily="18" charset="0"/>
              </a:rPr>
              <a:t>أرشدني أنا الحقير المجد لك هلليلويا المجد لك يا الله.</a:t>
            </a:r>
          </a:p>
        </p:txBody>
      </p:sp>
      <p:sp>
        <p:nvSpPr>
          <p:cNvPr id="5" name="Text Placeholder 4">
            <a:extLst>
              <a:ext uri="{FF2B5EF4-FFF2-40B4-BE49-F238E27FC236}">
                <a16:creationId xmlns:a16="http://schemas.microsoft.com/office/drawing/2014/main" id="{98542C9B-29BA-47CD-B150-FE4DBCDEEFA8}"/>
              </a:ext>
            </a:extLst>
          </p:cNvPr>
          <p:cNvSpPr>
            <a:spLocks noGrp="1"/>
          </p:cNvSpPr>
          <p:nvPr>
            <p:ph type="body" sz="quarter" idx="12"/>
          </p:nvPr>
        </p:nvSpPr>
        <p:spPr/>
        <p:txBody>
          <a:bodyPr/>
          <a:lstStyle/>
          <a:p>
            <a:pPr>
              <a:lnSpc>
                <a:spcPct val="80000"/>
              </a:lnSpc>
              <a:spcBef>
                <a:spcPts val="0"/>
              </a:spcBef>
            </a:pPr>
            <a:r>
              <a:rPr lang="en-GB" sz="4800" dirty="0"/>
              <a:t>{</a:t>
            </a:r>
            <a:r>
              <a:rPr lang="en-GB" sz="4800" dirty="0" err="1"/>
              <a:t>imwit</a:t>
            </a:r>
            <a:r>
              <a:rPr lang="en-GB" sz="4800" dirty="0"/>
              <a:t> </a:t>
            </a:r>
            <a:r>
              <a:rPr lang="en-GB" sz="4800" dirty="0" err="1"/>
              <a:t>nyi</a:t>
            </a:r>
            <a:r>
              <a:rPr lang="en-GB" sz="4800" dirty="0"/>
              <a:t> `</a:t>
            </a:r>
            <a:r>
              <a:rPr lang="en-GB" sz="4800" dirty="0" err="1"/>
              <a:t>anok</a:t>
            </a:r>
            <a:r>
              <a:rPr lang="en-GB" sz="4800" dirty="0"/>
              <a:t>@ </a:t>
            </a:r>
            <a:r>
              <a:rPr lang="en-GB" sz="4800" dirty="0" err="1"/>
              <a:t>qa</a:t>
            </a:r>
            <a:r>
              <a:rPr lang="en-GB" sz="4800" dirty="0"/>
              <a:t> </a:t>
            </a:r>
            <a:r>
              <a:rPr lang="en-GB" sz="4800" dirty="0" err="1"/>
              <a:t>pi`ela,ictoc</a:t>
            </a:r>
            <a:r>
              <a:rPr lang="en-GB" sz="4800" dirty="0"/>
              <a:t>@</a:t>
            </a:r>
            <a:endParaRPr lang="ar-EG" sz="4800" dirty="0"/>
          </a:p>
          <a:p>
            <a:pPr>
              <a:lnSpc>
                <a:spcPct val="80000"/>
              </a:lnSpc>
              <a:spcBef>
                <a:spcPts val="0"/>
              </a:spcBef>
            </a:pPr>
            <a:r>
              <a:rPr lang="en-GB" sz="4800" dirty="0"/>
              <a:t> </a:t>
            </a:r>
            <a:r>
              <a:rPr lang="en-GB" sz="4800" dirty="0" err="1"/>
              <a:t>pi`wou</a:t>
            </a:r>
            <a:r>
              <a:rPr lang="en-GB" sz="4800" dirty="0"/>
              <a:t> </a:t>
            </a:r>
            <a:r>
              <a:rPr lang="en-GB" sz="4800" dirty="0" err="1"/>
              <a:t>nak</a:t>
            </a:r>
            <a:r>
              <a:rPr lang="en-GB" sz="4800" dirty="0"/>
              <a:t> =a=l@ </a:t>
            </a:r>
            <a:r>
              <a:rPr lang="en-GB" sz="4800" dirty="0" err="1"/>
              <a:t>doxaci</a:t>
            </a:r>
            <a:r>
              <a:rPr lang="en-GB" sz="4800" dirty="0"/>
              <a:t> `o :</a:t>
            </a:r>
            <a:r>
              <a:rPr lang="en-GB" sz="4800" dirty="0" err="1"/>
              <a:t>eoc</a:t>
            </a:r>
            <a:r>
              <a:rPr lang="en-GB" sz="4800" dirty="0"/>
              <a:t>.</a:t>
            </a:r>
          </a:p>
        </p:txBody>
      </p:sp>
    </p:spTree>
    <p:extLst>
      <p:ext uri="{BB962C8B-B14F-4D97-AF65-F5344CB8AC3E}">
        <p14:creationId xmlns:p14="http://schemas.microsoft.com/office/powerpoint/2010/main" val="1318671436"/>
      </p:ext>
    </p:extLst>
  </p:cSld>
  <p:clrMapOvr>
    <a:masterClrMapping/>
  </p:clrMapOvr>
</p:sld>
</file>

<file path=ppt/slides/slide3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847FBE-859A-4192-B812-D07F9005E72E}"/>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E0C1D016-2FD2-4FA2-A4D0-0219AD989EC4}"/>
              </a:ext>
            </a:extLst>
          </p:cNvPr>
          <p:cNvSpPr>
            <a:spLocks noGrp="1"/>
          </p:cNvSpPr>
          <p:nvPr>
            <p:ph type="body" sz="quarter" idx="10"/>
          </p:nvPr>
        </p:nvSpPr>
        <p:spPr/>
        <p:txBody>
          <a:bodyPr/>
          <a:lstStyle/>
          <a:p>
            <a:r>
              <a:rPr lang="ar-EG" dirty="0"/>
              <a:t>جوشت إي إخري إيجون: خين تيك ميت أغاثون: </a:t>
            </a:r>
          </a:p>
          <a:p>
            <a:r>
              <a:rPr lang="ar-EG" dirty="0"/>
              <a:t>بي أوأوو ناك الليلويا: ذوكصاسي أوثيؤس.</a:t>
            </a:r>
          </a:p>
        </p:txBody>
      </p:sp>
      <p:sp>
        <p:nvSpPr>
          <p:cNvPr id="4" name="Text Placeholder 3">
            <a:extLst>
              <a:ext uri="{FF2B5EF4-FFF2-40B4-BE49-F238E27FC236}">
                <a16:creationId xmlns:a16="http://schemas.microsoft.com/office/drawing/2014/main" id="{6B97C068-E48A-4DD2-A914-05A54BF8B260}"/>
              </a:ext>
            </a:extLst>
          </p:cNvPr>
          <p:cNvSpPr>
            <a:spLocks noGrp="1"/>
          </p:cNvSpPr>
          <p:nvPr>
            <p:ph type="body" sz="quarter" idx="11"/>
          </p:nvPr>
        </p:nvSpPr>
        <p:spPr/>
        <p:txBody>
          <a:bodyPr/>
          <a:lstStyle/>
          <a:p>
            <a:r>
              <a:rPr lang="ar-EG" dirty="0"/>
              <a:t>اطلع علينا بصلاحك المجد لك هلليلويا المجد لك يا الله.</a:t>
            </a:r>
          </a:p>
        </p:txBody>
      </p:sp>
      <p:sp>
        <p:nvSpPr>
          <p:cNvPr id="5" name="Text Placeholder 4">
            <a:extLst>
              <a:ext uri="{FF2B5EF4-FFF2-40B4-BE49-F238E27FC236}">
                <a16:creationId xmlns:a16="http://schemas.microsoft.com/office/drawing/2014/main" id="{7F500C07-2055-4993-BC8C-B8E7A26BE643}"/>
              </a:ext>
            </a:extLst>
          </p:cNvPr>
          <p:cNvSpPr>
            <a:spLocks noGrp="1"/>
          </p:cNvSpPr>
          <p:nvPr>
            <p:ph type="body" sz="quarter" idx="12"/>
          </p:nvPr>
        </p:nvSpPr>
        <p:spPr/>
        <p:txBody>
          <a:bodyPr/>
          <a:lstStyle/>
          <a:p>
            <a:r>
              <a:rPr lang="en-GB" dirty="0"/>
              <a:t>Joust `</a:t>
            </a:r>
            <a:r>
              <a:rPr lang="en-GB" dirty="0" err="1"/>
              <a:t>e`qryi</a:t>
            </a:r>
            <a:r>
              <a:rPr lang="en-GB" dirty="0"/>
              <a:t> `</a:t>
            </a:r>
            <a:r>
              <a:rPr lang="en-GB" dirty="0" err="1"/>
              <a:t>ejwn</a:t>
            </a:r>
            <a:r>
              <a:rPr lang="en-GB" dirty="0"/>
              <a:t>@ </a:t>
            </a:r>
            <a:r>
              <a:rPr lang="en-GB" dirty="0" err="1"/>
              <a:t>qen</a:t>
            </a:r>
            <a:r>
              <a:rPr lang="en-GB" dirty="0"/>
              <a:t> </a:t>
            </a:r>
            <a:r>
              <a:rPr lang="en-GB" dirty="0" err="1"/>
              <a:t>tekmet`aga;on</a:t>
            </a:r>
            <a:r>
              <a:rPr lang="en-GB" dirty="0"/>
              <a:t>@ </a:t>
            </a:r>
            <a:r>
              <a:rPr lang="en-GB" dirty="0" err="1"/>
              <a:t>pi`wou</a:t>
            </a:r>
            <a:r>
              <a:rPr lang="en-GB" dirty="0"/>
              <a:t> </a:t>
            </a:r>
            <a:r>
              <a:rPr lang="en-GB" dirty="0" err="1"/>
              <a:t>nak</a:t>
            </a:r>
            <a:r>
              <a:rPr lang="en-GB" dirty="0"/>
              <a:t> =a=l@ </a:t>
            </a:r>
            <a:r>
              <a:rPr lang="en-GB" dirty="0" err="1"/>
              <a:t>doxaci</a:t>
            </a:r>
            <a:r>
              <a:rPr lang="en-GB" dirty="0"/>
              <a:t> `o :</a:t>
            </a:r>
            <a:r>
              <a:rPr lang="en-GB" dirty="0" err="1"/>
              <a:t>eoc</a:t>
            </a:r>
            <a:r>
              <a:rPr lang="en-GB" dirty="0"/>
              <a:t>.</a:t>
            </a:r>
          </a:p>
        </p:txBody>
      </p:sp>
    </p:spTree>
    <p:extLst>
      <p:ext uri="{BB962C8B-B14F-4D97-AF65-F5344CB8AC3E}">
        <p14:creationId xmlns:p14="http://schemas.microsoft.com/office/powerpoint/2010/main" val="1892723659"/>
      </p:ext>
    </p:extLst>
  </p:cSld>
  <p:clrMapOvr>
    <a:masterClrMapping/>
  </p:clrMapOvr>
</p:sld>
</file>

<file path=ppt/slides/slide3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206D64-DDD7-4C98-98F8-02E90848EF3B}"/>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C6FF0C9C-F421-48D5-AEE1-4C3A1170ED29}"/>
              </a:ext>
            </a:extLst>
          </p:cNvPr>
          <p:cNvSpPr>
            <a:spLocks noGrp="1"/>
          </p:cNvSpPr>
          <p:nvPr>
            <p:ph type="body" sz="quarter" idx="10"/>
          </p:nvPr>
        </p:nvSpPr>
        <p:spPr/>
        <p:txBody>
          <a:bodyPr/>
          <a:lstStyle/>
          <a:p>
            <a:r>
              <a:rPr lang="ar-EG" dirty="0"/>
              <a:t>هيبيه تينا ساچي: إثڤيه بيك أوأوو خين بالاس: بي أوأوو ناك الليلويا: ذوكصاسي أوثيؤس.</a:t>
            </a:r>
          </a:p>
        </p:txBody>
      </p:sp>
      <p:sp>
        <p:nvSpPr>
          <p:cNvPr id="4" name="Text Placeholder 3">
            <a:extLst>
              <a:ext uri="{FF2B5EF4-FFF2-40B4-BE49-F238E27FC236}">
                <a16:creationId xmlns:a16="http://schemas.microsoft.com/office/drawing/2014/main" id="{A1E1BBC3-D525-4541-B1DA-BB7BD7E1096C}"/>
              </a:ext>
            </a:extLst>
          </p:cNvPr>
          <p:cNvSpPr>
            <a:spLocks noGrp="1"/>
          </p:cNvSpPr>
          <p:nvPr>
            <p:ph type="body" sz="quarter" idx="11"/>
          </p:nvPr>
        </p:nvSpPr>
        <p:spPr/>
        <p:txBody>
          <a:bodyPr/>
          <a:lstStyle/>
          <a:p>
            <a:r>
              <a:rPr lang="ar-EG" sz="3200" dirty="0"/>
              <a:t>هأنذا انطق بلساني من أجل مجدك المجد لك هلليلويا المجد لك يا الله.</a:t>
            </a:r>
          </a:p>
        </p:txBody>
      </p:sp>
      <p:sp>
        <p:nvSpPr>
          <p:cNvPr id="5" name="Text Placeholder 4">
            <a:extLst>
              <a:ext uri="{FF2B5EF4-FFF2-40B4-BE49-F238E27FC236}">
                <a16:creationId xmlns:a16="http://schemas.microsoft.com/office/drawing/2014/main" id="{9C25C0C1-516C-4E58-A290-7CA75F93D873}"/>
              </a:ext>
            </a:extLst>
          </p:cNvPr>
          <p:cNvSpPr>
            <a:spLocks noGrp="1"/>
          </p:cNvSpPr>
          <p:nvPr>
            <p:ph type="body" sz="quarter" idx="12"/>
          </p:nvPr>
        </p:nvSpPr>
        <p:spPr/>
        <p:txBody>
          <a:bodyPr/>
          <a:lstStyle/>
          <a:p>
            <a:r>
              <a:rPr lang="pl-PL" dirty="0"/>
              <a:t>Hyppe ]nacaji@ e;be pek`wou qen palac@ pi`wou nak =a=l@ doxaci `o :eoc.</a:t>
            </a:r>
          </a:p>
        </p:txBody>
      </p:sp>
    </p:spTree>
    <p:extLst>
      <p:ext uri="{BB962C8B-B14F-4D97-AF65-F5344CB8AC3E}">
        <p14:creationId xmlns:p14="http://schemas.microsoft.com/office/powerpoint/2010/main" val="3058456165"/>
      </p:ext>
    </p:extLst>
  </p:cSld>
  <p:clrMapOvr>
    <a:masterClrMapping/>
  </p:clrMapOvr>
</p:sld>
</file>

<file path=ppt/slides/slide3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B4D2D-1966-4540-B2B8-1C1EB07C447E}"/>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1649EBB4-1BE2-46EC-8766-55AA39A6EE12}"/>
              </a:ext>
            </a:extLst>
          </p:cNvPr>
          <p:cNvSpPr>
            <a:spLocks noGrp="1"/>
          </p:cNvSpPr>
          <p:nvPr>
            <p:ph type="body" sz="quarter" idx="10"/>
          </p:nvPr>
        </p:nvSpPr>
        <p:spPr/>
        <p:txBody>
          <a:bodyPr/>
          <a:lstStyle/>
          <a:p>
            <a:r>
              <a:rPr lang="ar-EG" dirty="0"/>
              <a:t>خوتيب إننا ميڤئي: إثميه إنكاكوس: بي أوأوو ناك الليلويا: ذوكصاسي أوثيؤس.</a:t>
            </a:r>
          </a:p>
        </p:txBody>
      </p:sp>
      <p:sp>
        <p:nvSpPr>
          <p:cNvPr id="4" name="Text Placeholder 3">
            <a:extLst>
              <a:ext uri="{FF2B5EF4-FFF2-40B4-BE49-F238E27FC236}">
                <a16:creationId xmlns:a16="http://schemas.microsoft.com/office/drawing/2014/main" id="{88761FD7-0514-4BB5-8200-02941FCA7B23}"/>
              </a:ext>
            </a:extLst>
          </p:cNvPr>
          <p:cNvSpPr>
            <a:spLocks noGrp="1"/>
          </p:cNvSpPr>
          <p:nvPr>
            <p:ph type="body" sz="quarter" idx="11"/>
          </p:nvPr>
        </p:nvSpPr>
        <p:spPr/>
        <p:txBody>
          <a:bodyPr/>
          <a:lstStyle/>
          <a:p>
            <a:r>
              <a:rPr kumimoji="0" lang="ar-SA" sz="3600" b="1" i="0" u="none" strike="noStrike" cap="none" normalizeH="0" baseline="0" dirty="0">
                <a:ln>
                  <a:noFill/>
                </a:ln>
                <a:solidFill>
                  <a:schemeClr val="bg1"/>
                </a:solidFill>
                <a:effectLst/>
                <a:latin typeface="Times New Roman" pitchFamily="18" charset="0"/>
                <a:cs typeface="Times New Roman" pitchFamily="18" charset="0"/>
              </a:rPr>
              <a:t>أقتل </a:t>
            </a:r>
            <a:r>
              <a:rPr kumimoji="0" lang="ar-EG" sz="3600" b="1" i="0" u="none" strike="noStrike" cap="none" normalizeH="0" baseline="0" dirty="0">
                <a:ln>
                  <a:noFill/>
                </a:ln>
                <a:solidFill>
                  <a:schemeClr val="bg1"/>
                </a:solidFill>
                <a:effectLst/>
                <a:latin typeface="Times New Roman" pitchFamily="18" charset="0"/>
                <a:cs typeface="Times New Roman" pitchFamily="18" charset="0"/>
              </a:rPr>
              <a:t>أ</a:t>
            </a:r>
            <a:r>
              <a:rPr kumimoji="0" lang="ar-SA" sz="3600" b="1" i="0" u="none" strike="noStrike" cap="none" normalizeH="0" baseline="0" dirty="0">
                <a:ln>
                  <a:noFill/>
                </a:ln>
                <a:solidFill>
                  <a:schemeClr val="bg1"/>
                </a:solidFill>
                <a:effectLst/>
                <a:latin typeface="Times New Roman" pitchFamily="18" charset="0"/>
                <a:cs typeface="Times New Roman" pitchFamily="18" charset="0"/>
              </a:rPr>
              <a:t>فكاري المملوءة شر</a:t>
            </a:r>
            <a:r>
              <a:rPr kumimoji="0" lang="ar-EG" sz="3600" b="1" i="0" u="none" strike="noStrike" cap="none" normalizeH="0" baseline="0" dirty="0">
                <a:ln>
                  <a:noFill/>
                </a:ln>
                <a:solidFill>
                  <a:schemeClr val="bg1"/>
                </a:solidFill>
                <a:effectLst/>
                <a:latin typeface="Times New Roman" pitchFamily="18" charset="0"/>
                <a:cs typeface="Times New Roman" pitchFamily="18" charset="0"/>
              </a:rPr>
              <a:t>ً</a:t>
            </a:r>
            <a:r>
              <a:rPr kumimoji="0" lang="ar-SA" sz="3600" b="1" i="0" u="none" strike="noStrike" cap="none" normalizeH="0" baseline="0" dirty="0">
                <a:ln>
                  <a:noFill/>
                </a:ln>
                <a:solidFill>
                  <a:schemeClr val="bg1"/>
                </a:solidFill>
                <a:effectLst/>
                <a:latin typeface="Times New Roman" pitchFamily="18" charset="0"/>
                <a:cs typeface="Times New Roman" pitchFamily="18" charset="0"/>
              </a:rPr>
              <a:t>ا المجد لك هلليلويا المجد لك يا الله.</a:t>
            </a:r>
          </a:p>
        </p:txBody>
      </p:sp>
      <p:sp>
        <p:nvSpPr>
          <p:cNvPr id="5" name="Text Placeholder 4">
            <a:extLst>
              <a:ext uri="{FF2B5EF4-FFF2-40B4-BE49-F238E27FC236}">
                <a16:creationId xmlns:a16="http://schemas.microsoft.com/office/drawing/2014/main" id="{6DC58CC6-126D-4057-B74C-A724ECDFAC8D}"/>
              </a:ext>
            </a:extLst>
          </p:cNvPr>
          <p:cNvSpPr>
            <a:spLocks noGrp="1"/>
          </p:cNvSpPr>
          <p:nvPr>
            <p:ph type="body" sz="quarter" idx="12"/>
          </p:nvPr>
        </p:nvSpPr>
        <p:spPr/>
        <p:txBody>
          <a:bodyPr/>
          <a:lstStyle/>
          <a:p>
            <a:r>
              <a:rPr lang="pl-PL" dirty="0"/>
              <a:t>Qwteb `nnameu`i@ e;meh `nkakwc@ pi`wou nak =a=l@ doxaci `o :eoc.</a:t>
            </a:r>
          </a:p>
        </p:txBody>
      </p:sp>
    </p:spTree>
    <p:extLst>
      <p:ext uri="{BB962C8B-B14F-4D97-AF65-F5344CB8AC3E}">
        <p14:creationId xmlns:p14="http://schemas.microsoft.com/office/powerpoint/2010/main" val="1404093239"/>
      </p:ext>
    </p:extLst>
  </p:cSld>
  <p:clrMapOvr>
    <a:masterClrMapping/>
  </p:clrMapOvr>
</p:sld>
</file>

<file path=ppt/slides/slide3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1C0A9-FBA6-4252-A0CC-547569B5DAC4}"/>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7482CBD2-979E-4B23-983D-9A5B534AF75C}"/>
              </a:ext>
            </a:extLst>
          </p:cNvPr>
          <p:cNvSpPr>
            <a:spLocks noGrp="1"/>
          </p:cNvSpPr>
          <p:nvPr>
            <p:ph type="body" sz="quarter" idx="10"/>
          </p:nvPr>
        </p:nvSpPr>
        <p:spPr/>
        <p:txBody>
          <a:bodyPr/>
          <a:lstStyle/>
          <a:p>
            <a:r>
              <a:rPr kumimoji="0" lang="ar-EG" sz="4000" b="1" i="0" u="none" strike="noStrike" kern="1200" cap="none" normalizeH="0" baseline="0" dirty="0">
                <a:ln>
                  <a:noFill/>
                </a:ln>
                <a:solidFill>
                  <a:schemeClr val="bg1"/>
                </a:solidFill>
                <a:effectLst/>
                <a:latin typeface="Times New Roman" pitchFamily="18" charset="0"/>
                <a:ea typeface="+mn-ea"/>
                <a:cs typeface="Times New Roman" pitchFamily="18" charset="0"/>
              </a:rPr>
              <a:t>إف إيم إبشا إنچيه بي إسمو: نيم بي أوأوو نيم بيهوس: بي أوأوو ناك الليلويا: ذوكصاسي أوثيؤس.</a:t>
            </a:r>
            <a:endParaRPr kumimoji="0" lang="ar-SA" sz="4000" b="1" i="0" u="none" strike="noStrike" kern="1200" cap="none" normalizeH="0" baseline="0" dirty="0">
              <a:ln>
                <a:noFill/>
              </a:ln>
              <a:solidFill>
                <a:schemeClr val="bg1"/>
              </a:solidFill>
              <a:effectLst/>
              <a:latin typeface="Times New Roman" pitchFamily="18" charset="0"/>
              <a:ea typeface="+mn-ea"/>
              <a:cs typeface="Times New Roman" pitchFamily="18" charset="0"/>
            </a:endParaRPr>
          </a:p>
        </p:txBody>
      </p:sp>
      <p:sp>
        <p:nvSpPr>
          <p:cNvPr id="4" name="Text Placeholder 3">
            <a:extLst>
              <a:ext uri="{FF2B5EF4-FFF2-40B4-BE49-F238E27FC236}">
                <a16:creationId xmlns:a16="http://schemas.microsoft.com/office/drawing/2014/main" id="{F6C8165F-C5D1-4638-BFDD-214970EC8378}"/>
              </a:ext>
            </a:extLst>
          </p:cNvPr>
          <p:cNvSpPr>
            <a:spLocks noGrp="1"/>
          </p:cNvSpPr>
          <p:nvPr>
            <p:ph type="body" sz="quarter" idx="11"/>
          </p:nvPr>
        </p:nvSpPr>
        <p:spPr/>
        <p:txBody>
          <a:bodyPr/>
          <a:lstStyle/>
          <a:p>
            <a:r>
              <a:rPr kumimoji="0" lang="ar-SA" sz="3300" b="1" i="0" u="none" strike="noStrike" cap="none" normalizeH="0" baseline="0" dirty="0">
                <a:ln>
                  <a:noFill/>
                </a:ln>
                <a:solidFill>
                  <a:schemeClr val="bg1"/>
                </a:solidFill>
                <a:effectLst/>
                <a:latin typeface="Times New Roman" pitchFamily="18" charset="0"/>
                <a:cs typeface="Times New Roman" pitchFamily="18" charset="0"/>
              </a:rPr>
              <a:t>تليق بك البركة والمجد والتسبيح المجد لك هلليلويا المجد لك يا الله.</a:t>
            </a:r>
          </a:p>
        </p:txBody>
      </p:sp>
      <p:sp>
        <p:nvSpPr>
          <p:cNvPr id="5" name="Text Placeholder 4">
            <a:extLst>
              <a:ext uri="{FF2B5EF4-FFF2-40B4-BE49-F238E27FC236}">
                <a16:creationId xmlns:a16="http://schemas.microsoft.com/office/drawing/2014/main" id="{8AD6B668-4679-491A-98BD-21ECB63D75C4}"/>
              </a:ext>
            </a:extLst>
          </p:cNvPr>
          <p:cNvSpPr>
            <a:spLocks noGrp="1"/>
          </p:cNvSpPr>
          <p:nvPr>
            <p:ph type="body" sz="quarter" idx="12"/>
          </p:nvPr>
        </p:nvSpPr>
        <p:spPr/>
        <p:txBody>
          <a:bodyPr/>
          <a:lstStyle/>
          <a:p>
            <a:r>
              <a:rPr lang="pt-BR" dirty="0"/>
              <a:t>F`em`psa `nje pi`cmou@ nem pi`wou nem pihwc@ pi`wou nak =a=l@ doxaci `o :eoc.</a:t>
            </a:r>
            <a:endParaRPr lang="en-GB" dirty="0"/>
          </a:p>
        </p:txBody>
      </p:sp>
    </p:spTree>
    <p:extLst>
      <p:ext uri="{BB962C8B-B14F-4D97-AF65-F5344CB8AC3E}">
        <p14:creationId xmlns:p14="http://schemas.microsoft.com/office/powerpoint/2010/main" val="225079395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156276-175C-4A74-BAAE-1C51FEAECA51}"/>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8939BEF9-08DB-4D09-BACB-AEF5064ADB94}"/>
              </a:ext>
            </a:extLst>
          </p:cNvPr>
          <p:cNvSpPr>
            <a:spLocks noGrp="1"/>
          </p:cNvSpPr>
          <p:nvPr>
            <p:ph type="body" sz="quarter" idx="10"/>
          </p:nvPr>
        </p:nvSpPr>
        <p:spPr/>
        <p:txBody>
          <a:bodyPr/>
          <a:lstStyle/>
          <a:p>
            <a:r>
              <a:rPr lang="ar-EG" sz="4400" b="1" kern="1200" dirty="0">
                <a:solidFill>
                  <a:schemeClr val="bg1"/>
                </a:solidFill>
                <a:latin typeface="Times New Roman" pitchFamily="18" charset="0"/>
                <a:ea typeface="+mn-ea"/>
                <a:cs typeface="Times New Roman" pitchFamily="18" charset="0"/>
              </a:rPr>
              <a:t>ذوكسابتري كىَ إيُّو كىَ آجيو إبنڤماتي.</a:t>
            </a:r>
          </a:p>
        </p:txBody>
      </p:sp>
      <p:sp>
        <p:nvSpPr>
          <p:cNvPr id="4" name="Text Placeholder 3">
            <a:extLst>
              <a:ext uri="{FF2B5EF4-FFF2-40B4-BE49-F238E27FC236}">
                <a16:creationId xmlns:a16="http://schemas.microsoft.com/office/drawing/2014/main" id="{1426E03B-7940-4A25-B65C-0DAB483AACFD}"/>
              </a:ext>
            </a:extLst>
          </p:cNvPr>
          <p:cNvSpPr>
            <a:spLocks noGrp="1"/>
          </p:cNvSpPr>
          <p:nvPr>
            <p:ph type="body" sz="quarter" idx="11"/>
          </p:nvPr>
        </p:nvSpPr>
        <p:spPr/>
        <p:txBody>
          <a:bodyPr/>
          <a:lstStyle/>
          <a:p>
            <a:r>
              <a:rPr lang="ar-EG" sz="4400" b="1" kern="1200" dirty="0">
                <a:solidFill>
                  <a:schemeClr val="bg1"/>
                </a:solidFill>
                <a:latin typeface="Times New Roman" pitchFamily="18" charset="0"/>
                <a:ea typeface="+mn-ea"/>
                <a:cs typeface="Times New Roman" pitchFamily="18" charset="0"/>
              </a:rPr>
              <a:t>المجد للآب والإبن والروح القدس.</a:t>
            </a:r>
          </a:p>
        </p:txBody>
      </p:sp>
      <p:sp>
        <p:nvSpPr>
          <p:cNvPr id="5" name="Text Placeholder 4">
            <a:extLst>
              <a:ext uri="{FF2B5EF4-FFF2-40B4-BE49-F238E27FC236}">
                <a16:creationId xmlns:a16="http://schemas.microsoft.com/office/drawing/2014/main" id="{C3E5035D-4B4B-4B6C-A99B-EA2BE7FDAFD5}"/>
              </a:ext>
            </a:extLst>
          </p:cNvPr>
          <p:cNvSpPr>
            <a:spLocks noGrp="1"/>
          </p:cNvSpPr>
          <p:nvPr>
            <p:ph type="body" sz="quarter" idx="12"/>
          </p:nvPr>
        </p:nvSpPr>
        <p:spPr>
          <a:xfrm>
            <a:off x="0" y="4635305"/>
            <a:ext cx="9144000" cy="1248660"/>
          </a:xfrm>
        </p:spPr>
        <p:txBody>
          <a:bodyPr anchor="ctr"/>
          <a:lstStyle/>
          <a:p>
            <a:r>
              <a:rPr lang="en-US" sz="4200" dirty="0">
                <a:latin typeface="CS New Athanasius" panose="020B0500000000000000" pitchFamily="34" charset="0"/>
              </a:rPr>
              <a:t>Doxa Patri </a:t>
            </a:r>
            <a:r>
              <a:rPr lang="en-US" sz="4200" dirty="0" err="1">
                <a:latin typeface="CS New Athanasius" panose="020B0500000000000000" pitchFamily="34" charset="0"/>
              </a:rPr>
              <a:t>ke</a:t>
            </a:r>
            <a:r>
              <a:rPr lang="en-US" sz="4200" dirty="0">
                <a:latin typeface="CS New Athanasius" panose="020B0500000000000000" pitchFamily="34" charset="0"/>
              </a:rPr>
              <a:t> `</a:t>
            </a:r>
            <a:r>
              <a:rPr lang="en-US" sz="4200" dirty="0" err="1">
                <a:latin typeface="CS New Athanasius" panose="020B0500000000000000" pitchFamily="34" charset="0"/>
              </a:rPr>
              <a:t>Uiw</a:t>
            </a:r>
            <a:r>
              <a:rPr lang="en-US" sz="4200" dirty="0">
                <a:latin typeface="CS New Athanasius" panose="020B0500000000000000" pitchFamily="34" charset="0"/>
              </a:rPr>
              <a:t> </a:t>
            </a:r>
            <a:r>
              <a:rPr lang="en-US" sz="4200" dirty="0" err="1">
                <a:latin typeface="CS New Athanasius" panose="020B0500000000000000" pitchFamily="34" charset="0"/>
              </a:rPr>
              <a:t>ke</a:t>
            </a:r>
            <a:r>
              <a:rPr lang="en-US" sz="4200" dirty="0">
                <a:latin typeface="CS New Athanasius" panose="020B0500000000000000" pitchFamily="34" charset="0"/>
              </a:rPr>
              <a:t> `</a:t>
            </a:r>
            <a:r>
              <a:rPr lang="en-US" sz="4200" dirty="0" err="1">
                <a:latin typeface="CS New Athanasius" panose="020B0500000000000000" pitchFamily="34" charset="0"/>
              </a:rPr>
              <a:t>Agiw</a:t>
            </a:r>
            <a:r>
              <a:rPr lang="en-US" sz="4200" dirty="0">
                <a:latin typeface="CS New Athanasius" panose="020B0500000000000000" pitchFamily="34" charset="0"/>
              </a:rPr>
              <a:t> `</a:t>
            </a:r>
            <a:r>
              <a:rPr lang="en-US" sz="4200" dirty="0" err="1">
                <a:latin typeface="CS New Athanasius" panose="020B0500000000000000" pitchFamily="34" charset="0"/>
              </a:rPr>
              <a:t>Pneumati</a:t>
            </a:r>
            <a:r>
              <a:rPr lang="en-US" sz="4200" dirty="0">
                <a:latin typeface="CS New Athanasius" panose="020B0500000000000000" pitchFamily="34" charset="0"/>
              </a:rPr>
              <a:t>.</a:t>
            </a:r>
          </a:p>
        </p:txBody>
      </p:sp>
    </p:spTree>
    <p:extLst>
      <p:ext uri="{BB962C8B-B14F-4D97-AF65-F5344CB8AC3E}">
        <p14:creationId xmlns:p14="http://schemas.microsoft.com/office/powerpoint/2010/main" val="1756643266"/>
      </p:ext>
    </p:extLst>
  </p:cSld>
  <p:clrMapOvr>
    <a:masterClrMapping/>
  </p:clrMapOvr>
</p:sld>
</file>

<file path=ppt/slides/slide3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13851-0371-4652-81B0-38FDFC1D63EB}"/>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B40566B9-8F28-4CDF-8E96-A15CEB899586}"/>
              </a:ext>
            </a:extLst>
          </p:cNvPr>
          <p:cNvSpPr>
            <a:spLocks noGrp="1"/>
          </p:cNvSpPr>
          <p:nvPr>
            <p:ph type="body" sz="quarter" idx="10"/>
          </p:nvPr>
        </p:nvSpPr>
        <p:spPr/>
        <p:txBody>
          <a:bodyPr/>
          <a:lstStyle/>
          <a:p>
            <a:r>
              <a:rPr lang="ar-EG" dirty="0"/>
              <a:t>شوبي ني إننومتي: خين نالوجيزموس: بي أوأوو ناك الليلويا: ذوكصاسي أوثيؤس.</a:t>
            </a:r>
          </a:p>
        </p:txBody>
      </p:sp>
      <p:sp>
        <p:nvSpPr>
          <p:cNvPr id="4" name="Text Placeholder 3">
            <a:extLst>
              <a:ext uri="{FF2B5EF4-FFF2-40B4-BE49-F238E27FC236}">
                <a16:creationId xmlns:a16="http://schemas.microsoft.com/office/drawing/2014/main" id="{A1F2590C-4632-44C0-861A-4E2EF4CE1ECB}"/>
              </a:ext>
            </a:extLst>
          </p:cNvPr>
          <p:cNvSpPr>
            <a:spLocks noGrp="1"/>
          </p:cNvSpPr>
          <p:nvPr>
            <p:ph type="body" sz="quarter" idx="11"/>
          </p:nvPr>
        </p:nvSpPr>
        <p:spPr/>
        <p:txBody>
          <a:bodyPr/>
          <a:lstStyle/>
          <a:p>
            <a:r>
              <a:rPr kumimoji="0" lang="ar-SA" sz="3800" b="1" i="0" u="none" strike="noStrike" cap="none" normalizeH="0" baseline="0" dirty="0">
                <a:ln>
                  <a:noFill/>
                </a:ln>
                <a:effectLst/>
                <a:latin typeface="Times New Roman" pitchFamily="18" charset="0"/>
                <a:cs typeface="Times New Roman" pitchFamily="18" charset="0"/>
              </a:rPr>
              <a:t>كن لي معزي</a:t>
            </a:r>
            <a:r>
              <a:rPr kumimoji="0" lang="ar-EG" sz="3800" b="1" i="0" u="none" strike="noStrike" cap="none" normalizeH="0" baseline="0" dirty="0">
                <a:ln>
                  <a:noFill/>
                </a:ln>
                <a:effectLst/>
                <a:latin typeface="Times New Roman" pitchFamily="18" charset="0"/>
                <a:cs typeface="Times New Roman" pitchFamily="18" charset="0"/>
              </a:rPr>
              <a:t>ً</a:t>
            </a:r>
            <a:r>
              <a:rPr kumimoji="0" lang="ar-SA" sz="3800" b="1" i="0" u="none" strike="noStrike" cap="none" normalizeH="0" baseline="0" dirty="0">
                <a:ln>
                  <a:noFill/>
                </a:ln>
                <a:effectLst/>
                <a:latin typeface="Times New Roman" pitchFamily="18" charset="0"/>
                <a:cs typeface="Times New Roman" pitchFamily="18" charset="0"/>
              </a:rPr>
              <a:t>ا في حواسي</a:t>
            </a:r>
            <a:r>
              <a:rPr kumimoji="0" lang="ar-EG" sz="3800" b="1" i="0" u="none" strike="noStrike" cap="none" normalizeH="0" baseline="0" dirty="0">
                <a:ln>
                  <a:noFill/>
                </a:ln>
                <a:effectLst/>
                <a:latin typeface="Times New Roman" pitchFamily="18" charset="0"/>
                <a:cs typeface="Times New Roman" pitchFamily="18" charset="0"/>
              </a:rPr>
              <a:t> </a:t>
            </a:r>
            <a:r>
              <a:rPr kumimoji="0" lang="ar-SA" sz="3800" b="1" i="0" u="none" strike="noStrike" cap="none" normalizeH="0" baseline="0" dirty="0">
                <a:ln>
                  <a:noFill/>
                </a:ln>
                <a:effectLst/>
                <a:latin typeface="Times New Roman" pitchFamily="18" charset="0"/>
                <a:cs typeface="Times New Roman" pitchFamily="18" charset="0"/>
              </a:rPr>
              <a:t>المجد لك هلليلويا المجد لك يا الله.</a:t>
            </a:r>
          </a:p>
        </p:txBody>
      </p:sp>
      <p:sp>
        <p:nvSpPr>
          <p:cNvPr id="5" name="Text Placeholder 4">
            <a:extLst>
              <a:ext uri="{FF2B5EF4-FFF2-40B4-BE49-F238E27FC236}">
                <a16:creationId xmlns:a16="http://schemas.microsoft.com/office/drawing/2014/main" id="{348FA469-8D34-478B-9C60-2011FD727052}"/>
              </a:ext>
            </a:extLst>
          </p:cNvPr>
          <p:cNvSpPr>
            <a:spLocks noGrp="1"/>
          </p:cNvSpPr>
          <p:nvPr>
            <p:ph type="body" sz="quarter" idx="12"/>
          </p:nvPr>
        </p:nvSpPr>
        <p:spPr/>
        <p:txBody>
          <a:bodyPr/>
          <a:lstStyle/>
          <a:p>
            <a:r>
              <a:rPr lang="en-GB" sz="4400" dirty="0" err="1"/>
              <a:t>Swpi</a:t>
            </a:r>
            <a:r>
              <a:rPr lang="en-GB" sz="4400" dirty="0"/>
              <a:t> </a:t>
            </a:r>
            <a:r>
              <a:rPr lang="en-GB" sz="4400" dirty="0" err="1"/>
              <a:t>nyi</a:t>
            </a:r>
            <a:r>
              <a:rPr lang="en-GB" sz="4400" dirty="0"/>
              <a:t> `</a:t>
            </a:r>
            <a:r>
              <a:rPr lang="en-GB" sz="4400" dirty="0" err="1"/>
              <a:t>nnom</a:t>
            </a:r>
            <a:r>
              <a:rPr lang="en-GB" sz="4400" dirty="0"/>
              <a:t>]@ </a:t>
            </a:r>
            <a:r>
              <a:rPr lang="en-GB" sz="4400" dirty="0" err="1"/>
              <a:t>qen</a:t>
            </a:r>
            <a:r>
              <a:rPr lang="en-GB" sz="4400" dirty="0"/>
              <a:t> </a:t>
            </a:r>
            <a:r>
              <a:rPr lang="en-GB" sz="4400" dirty="0" err="1"/>
              <a:t>nalogicmoc</a:t>
            </a:r>
            <a:r>
              <a:rPr lang="en-GB" sz="4400" dirty="0"/>
              <a:t>@</a:t>
            </a:r>
            <a:endParaRPr lang="ar-EG" sz="4400" dirty="0"/>
          </a:p>
          <a:p>
            <a:r>
              <a:rPr lang="en-GB" sz="4400" dirty="0"/>
              <a:t> </a:t>
            </a:r>
            <a:r>
              <a:rPr lang="en-GB" sz="4400" dirty="0" err="1"/>
              <a:t>pi`wou</a:t>
            </a:r>
            <a:r>
              <a:rPr lang="en-GB" sz="4400" dirty="0"/>
              <a:t> </a:t>
            </a:r>
            <a:r>
              <a:rPr lang="en-GB" sz="4400" dirty="0" err="1"/>
              <a:t>nak</a:t>
            </a:r>
            <a:r>
              <a:rPr lang="en-GB" sz="4400" dirty="0"/>
              <a:t> =a=l@ </a:t>
            </a:r>
            <a:r>
              <a:rPr lang="en-GB" sz="4400" dirty="0" err="1"/>
              <a:t>doxaci</a:t>
            </a:r>
            <a:r>
              <a:rPr lang="en-GB" sz="4400" dirty="0"/>
              <a:t> `o :</a:t>
            </a:r>
            <a:r>
              <a:rPr lang="en-GB" sz="4400" dirty="0" err="1"/>
              <a:t>eoc</a:t>
            </a:r>
            <a:r>
              <a:rPr lang="en-GB" sz="4400" dirty="0"/>
              <a:t>.</a:t>
            </a:r>
          </a:p>
        </p:txBody>
      </p:sp>
    </p:spTree>
    <p:extLst>
      <p:ext uri="{BB962C8B-B14F-4D97-AF65-F5344CB8AC3E}">
        <p14:creationId xmlns:p14="http://schemas.microsoft.com/office/powerpoint/2010/main" val="2270304900"/>
      </p:ext>
    </p:extLst>
  </p:cSld>
  <p:clrMapOvr>
    <a:masterClrMapping/>
  </p:clrMapOvr>
</p:sld>
</file>

<file path=ppt/slides/slide3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2C571B-E988-4B33-A24F-20D729D1747D}"/>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E04AE69E-F08E-40EB-93F1-379BA87CFA76}"/>
              </a:ext>
            </a:extLst>
          </p:cNvPr>
          <p:cNvSpPr>
            <a:spLocks noGrp="1"/>
          </p:cNvSpPr>
          <p:nvPr>
            <p:ph type="body" sz="quarter" idx="10"/>
          </p:nvPr>
        </p:nvSpPr>
        <p:spPr/>
        <p:txBody>
          <a:bodyPr/>
          <a:lstStyle/>
          <a:p>
            <a:r>
              <a:rPr lang="ar-EG" dirty="0"/>
              <a:t>أولي إيڤول هارون: إنني نوڤي إمباثوس: </a:t>
            </a:r>
          </a:p>
          <a:p>
            <a:r>
              <a:rPr lang="ar-EG" dirty="0"/>
              <a:t>بي أوأوو ناك الليلويا: ذوكصاسي أوثيؤس.</a:t>
            </a:r>
          </a:p>
        </p:txBody>
      </p:sp>
      <p:sp>
        <p:nvSpPr>
          <p:cNvPr id="4" name="Text Placeholder 3">
            <a:extLst>
              <a:ext uri="{FF2B5EF4-FFF2-40B4-BE49-F238E27FC236}">
                <a16:creationId xmlns:a16="http://schemas.microsoft.com/office/drawing/2014/main" id="{945B0503-D287-46E6-8867-CF9436E723C0}"/>
              </a:ext>
            </a:extLst>
          </p:cNvPr>
          <p:cNvSpPr>
            <a:spLocks noGrp="1"/>
          </p:cNvSpPr>
          <p:nvPr>
            <p:ph type="body" sz="quarter" idx="11"/>
          </p:nvPr>
        </p:nvSpPr>
        <p:spPr/>
        <p:txBody>
          <a:bodyPr/>
          <a:lstStyle/>
          <a:p>
            <a:r>
              <a:rPr lang="ar-EG" sz="3900" dirty="0"/>
              <a:t>إنزع عنا آلام الخطايا المجد لك هلليلويا المجد لك يا الله.</a:t>
            </a:r>
          </a:p>
        </p:txBody>
      </p:sp>
      <p:sp>
        <p:nvSpPr>
          <p:cNvPr id="5" name="Text Placeholder 4">
            <a:extLst>
              <a:ext uri="{FF2B5EF4-FFF2-40B4-BE49-F238E27FC236}">
                <a16:creationId xmlns:a16="http://schemas.microsoft.com/office/drawing/2014/main" id="{B1A75B34-D9CD-4552-91B6-C3FED587B008}"/>
              </a:ext>
            </a:extLst>
          </p:cNvPr>
          <p:cNvSpPr>
            <a:spLocks noGrp="1"/>
          </p:cNvSpPr>
          <p:nvPr>
            <p:ph type="body" sz="quarter" idx="12"/>
          </p:nvPr>
        </p:nvSpPr>
        <p:spPr/>
        <p:txBody>
          <a:bodyPr/>
          <a:lstStyle/>
          <a:p>
            <a:r>
              <a:rPr lang="pl-PL" dirty="0"/>
              <a:t>Wli `ebolharon@ `nninobi `mpa;oc@</a:t>
            </a:r>
            <a:endParaRPr lang="ar-EG" dirty="0"/>
          </a:p>
          <a:p>
            <a:r>
              <a:rPr lang="pl-PL" dirty="0"/>
              <a:t> pi`wou nak =a=l@ doxaci `o :eoc.</a:t>
            </a:r>
            <a:endParaRPr lang="en-GB" dirty="0"/>
          </a:p>
        </p:txBody>
      </p:sp>
    </p:spTree>
    <p:extLst>
      <p:ext uri="{BB962C8B-B14F-4D97-AF65-F5344CB8AC3E}">
        <p14:creationId xmlns:p14="http://schemas.microsoft.com/office/powerpoint/2010/main" val="2619290756"/>
      </p:ext>
    </p:extLst>
  </p:cSld>
  <p:clrMapOvr>
    <a:masterClrMapping/>
  </p:clrMapOvr>
</p:sld>
</file>

<file path=ppt/slides/slide3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2DC42-CAD1-4987-B375-271887B12058}"/>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B3C89B15-C0B3-4855-A759-8360A98F9180}"/>
              </a:ext>
            </a:extLst>
          </p:cNvPr>
          <p:cNvSpPr>
            <a:spLocks noGrp="1"/>
          </p:cNvSpPr>
          <p:nvPr>
            <p:ph type="body" sz="quarter" idx="10"/>
          </p:nvPr>
        </p:nvSpPr>
        <p:spPr/>
        <p:txBody>
          <a:bodyPr/>
          <a:lstStyle/>
          <a:p>
            <a:r>
              <a:rPr kumimoji="0" lang="ar-EG" sz="4000" b="1" i="0" u="none" strike="noStrike" kern="1200" cap="none" normalizeH="0" baseline="0" dirty="0">
                <a:ln>
                  <a:noFill/>
                </a:ln>
                <a:solidFill>
                  <a:schemeClr val="bg1"/>
                </a:solidFill>
                <a:effectLst/>
                <a:latin typeface="Times New Roman" pitchFamily="18" charset="0"/>
                <a:ea typeface="+mn-ea"/>
                <a:cs typeface="Times New Roman" pitchFamily="18" charset="0"/>
              </a:rPr>
              <a:t>بسولسيل إننين إبنيڤما: إب إر أوؤت إمبين لاس:</a:t>
            </a:r>
          </a:p>
          <a:p>
            <a:r>
              <a:rPr kumimoji="0" lang="ar-EG" sz="4000" b="1" i="0" u="none" strike="noStrike" kern="1200" cap="none" normalizeH="0" baseline="0" dirty="0">
                <a:ln>
                  <a:noFill/>
                </a:ln>
                <a:solidFill>
                  <a:schemeClr val="bg1"/>
                </a:solidFill>
                <a:effectLst/>
                <a:latin typeface="Times New Roman" pitchFamily="18" charset="0"/>
                <a:ea typeface="+mn-ea"/>
                <a:cs typeface="Times New Roman" pitchFamily="18" charset="0"/>
              </a:rPr>
              <a:t>بي أوأوو ناك الليلويا: ذوكصاسي أوثيؤس.</a:t>
            </a:r>
            <a:endParaRPr kumimoji="0" lang="ar-SA" sz="4000" b="1" i="0" u="none" strike="noStrike" kern="1200" cap="none" normalizeH="0" baseline="0" dirty="0">
              <a:ln>
                <a:noFill/>
              </a:ln>
              <a:solidFill>
                <a:schemeClr val="bg1"/>
              </a:solidFill>
              <a:effectLst/>
              <a:latin typeface="Times New Roman" pitchFamily="18" charset="0"/>
              <a:ea typeface="+mn-ea"/>
              <a:cs typeface="Times New Roman" pitchFamily="18" charset="0"/>
            </a:endParaRPr>
          </a:p>
        </p:txBody>
      </p:sp>
      <p:sp>
        <p:nvSpPr>
          <p:cNvPr id="4" name="Text Placeholder 3">
            <a:extLst>
              <a:ext uri="{FF2B5EF4-FFF2-40B4-BE49-F238E27FC236}">
                <a16:creationId xmlns:a16="http://schemas.microsoft.com/office/drawing/2014/main" id="{F513A196-DE67-4832-AC2C-26F759AB655E}"/>
              </a:ext>
            </a:extLst>
          </p:cNvPr>
          <p:cNvSpPr>
            <a:spLocks noGrp="1"/>
          </p:cNvSpPr>
          <p:nvPr>
            <p:ph type="body" sz="quarter" idx="11"/>
          </p:nvPr>
        </p:nvSpPr>
        <p:spPr/>
        <p:txBody>
          <a:bodyPr/>
          <a:lstStyle/>
          <a:p>
            <a:r>
              <a:rPr kumimoji="0" lang="ar-SA" sz="3700" b="1" i="0" u="none" strike="noStrike" cap="none" normalizeH="0" baseline="0" dirty="0">
                <a:ln>
                  <a:noFill/>
                </a:ln>
                <a:solidFill>
                  <a:schemeClr val="bg1"/>
                </a:solidFill>
                <a:effectLst/>
                <a:latin typeface="Times New Roman" pitchFamily="18" charset="0"/>
                <a:cs typeface="Times New Roman" pitchFamily="18" charset="0"/>
              </a:rPr>
              <a:t>زينة أرواحنا وفرح لساننا المجد لك هلليلويا المجد لك يا الله.</a:t>
            </a:r>
          </a:p>
        </p:txBody>
      </p:sp>
      <p:sp>
        <p:nvSpPr>
          <p:cNvPr id="5" name="Text Placeholder 4">
            <a:extLst>
              <a:ext uri="{FF2B5EF4-FFF2-40B4-BE49-F238E27FC236}">
                <a16:creationId xmlns:a16="http://schemas.microsoft.com/office/drawing/2014/main" id="{B248A3F8-CE0B-4B01-9783-68BA2BEDEA1C}"/>
              </a:ext>
            </a:extLst>
          </p:cNvPr>
          <p:cNvSpPr>
            <a:spLocks noGrp="1"/>
          </p:cNvSpPr>
          <p:nvPr>
            <p:ph type="body" sz="quarter" idx="12"/>
          </p:nvPr>
        </p:nvSpPr>
        <p:spPr/>
        <p:txBody>
          <a:bodyPr/>
          <a:lstStyle/>
          <a:p>
            <a:r>
              <a:rPr lang="en-GB" dirty="0"/>
              <a:t>"</a:t>
            </a:r>
            <a:r>
              <a:rPr lang="en-GB" dirty="0" err="1"/>
              <a:t>olcel</a:t>
            </a:r>
            <a:r>
              <a:rPr lang="en-GB" dirty="0"/>
              <a:t> `</a:t>
            </a:r>
            <a:r>
              <a:rPr lang="en-GB" dirty="0" err="1"/>
              <a:t>nnen</a:t>
            </a:r>
            <a:r>
              <a:rPr lang="en-GB" dirty="0"/>
              <a:t>=p=n=a@ `</a:t>
            </a:r>
            <a:r>
              <a:rPr lang="en-GB" dirty="0" err="1"/>
              <a:t>per`ouot</a:t>
            </a:r>
            <a:r>
              <a:rPr lang="en-GB" dirty="0"/>
              <a:t> `</a:t>
            </a:r>
            <a:r>
              <a:rPr lang="en-GB" dirty="0" err="1"/>
              <a:t>mpenlac</a:t>
            </a:r>
            <a:r>
              <a:rPr lang="en-GB" dirty="0"/>
              <a:t>@</a:t>
            </a:r>
            <a:endParaRPr lang="ar-EG" dirty="0"/>
          </a:p>
          <a:p>
            <a:r>
              <a:rPr lang="en-GB" dirty="0"/>
              <a:t> </a:t>
            </a:r>
            <a:r>
              <a:rPr lang="en-GB" dirty="0" err="1"/>
              <a:t>pi`wou</a:t>
            </a:r>
            <a:r>
              <a:rPr lang="en-GB" dirty="0"/>
              <a:t> </a:t>
            </a:r>
            <a:r>
              <a:rPr lang="en-GB" dirty="0" err="1"/>
              <a:t>nak</a:t>
            </a:r>
            <a:r>
              <a:rPr lang="en-GB" dirty="0"/>
              <a:t> =a=l@ </a:t>
            </a:r>
            <a:r>
              <a:rPr lang="en-GB" dirty="0" err="1"/>
              <a:t>doxaci</a:t>
            </a:r>
            <a:r>
              <a:rPr lang="en-GB" dirty="0"/>
              <a:t> `o :</a:t>
            </a:r>
            <a:r>
              <a:rPr lang="en-GB" dirty="0" err="1"/>
              <a:t>eoc</a:t>
            </a:r>
            <a:r>
              <a:rPr lang="en-GB" dirty="0"/>
              <a:t>.</a:t>
            </a:r>
          </a:p>
        </p:txBody>
      </p:sp>
    </p:spTree>
    <p:extLst>
      <p:ext uri="{BB962C8B-B14F-4D97-AF65-F5344CB8AC3E}">
        <p14:creationId xmlns:p14="http://schemas.microsoft.com/office/powerpoint/2010/main" val="2639951930"/>
      </p:ext>
    </p:extLst>
  </p:cSld>
  <p:clrMapOvr>
    <a:masterClrMapping/>
  </p:clrMapOvr>
</p:sld>
</file>

<file path=ppt/slides/slide3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AB663A-A8C9-4660-B675-C3FF1E655CE0}"/>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0A42DA5D-097C-48AF-A520-BEE144B55D52}"/>
              </a:ext>
            </a:extLst>
          </p:cNvPr>
          <p:cNvSpPr>
            <a:spLocks noGrp="1"/>
          </p:cNvSpPr>
          <p:nvPr>
            <p:ph type="body" sz="quarter" idx="10"/>
          </p:nvPr>
        </p:nvSpPr>
        <p:spPr>
          <a:xfrm>
            <a:off x="0" y="5674886"/>
            <a:ext cx="9144000" cy="1176488"/>
          </a:xfrm>
        </p:spPr>
        <p:txBody>
          <a:bodyPr anchor="ctr"/>
          <a:lstStyle/>
          <a:p>
            <a:r>
              <a:rPr kumimoji="0" lang="ar-EG" sz="4000" b="1" i="0" u="none" strike="noStrike" kern="1200" cap="none" normalizeH="0" baseline="0" dirty="0">
                <a:ln>
                  <a:noFill/>
                </a:ln>
                <a:solidFill>
                  <a:schemeClr val="bg1"/>
                </a:solidFill>
                <a:effectLst/>
                <a:latin typeface="Times New Roman" pitchFamily="18" charset="0"/>
                <a:ea typeface="+mn-ea"/>
                <a:cs typeface="Times New Roman" pitchFamily="18" charset="0"/>
              </a:rPr>
              <a:t>إكؤواب إكؤواب إكؤواب: بيك إبنيڤما إمبان آجياس: </a:t>
            </a:r>
          </a:p>
          <a:p>
            <a:r>
              <a:rPr kumimoji="0" lang="ar-EG" sz="4000" b="1" i="0" u="none" strike="noStrike" kern="1200" cap="none" normalizeH="0" baseline="0" dirty="0">
                <a:ln>
                  <a:noFill/>
                </a:ln>
                <a:solidFill>
                  <a:schemeClr val="bg1"/>
                </a:solidFill>
                <a:effectLst/>
                <a:latin typeface="Times New Roman" pitchFamily="18" charset="0"/>
                <a:ea typeface="+mn-ea"/>
                <a:cs typeface="Times New Roman" pitchFamily="18" charset="0"/>
              </a:rPr>
              <a:t>بي أوأوو ناك الليلويا: ذوكصاسي أوثيؤس.</a:t>
            </a:r>
            <a:endParaRPr kumimoji="0" lang="ar-SA" sz="4000" b="1" i="0" u="none" strike="noStrike" kern="1200" cap="none" normalizeH="0" baseline="0" dirty="0">
              <a:ln>
                <a:noFill/>
              </a:ln>
              <a:solidFill>
                <a:schemeClr val="bg1"/>
              </a:solidFill>
              <a:effectLst/>
              <a:latin typeface="Times New Roman" pitchFamily="18" charset="0"/>
              <a:ea typeface="+mn-ea"/>
              <a:cs typeface="Times New Roman" pitchFamily="18" charset="0"/>
            </a:endParaRPr>
          </a:p>
        </p:txBody>
      </p:sp>
      <p:sp>
        <p:nvSpPr>
          <p:cNvPr id="4" name="Text Placeholder 3">
            <a:extLst>
              <a:ext uri="{FF2B5EF4-FFF2-40B4-BE49-F238E27FC236}">
                <a16:creationId xmlns:a16="http://schemas.microsoft.com/office/drawing/2014/main" id="{AE33F02F-45B3-4A10-8BC0-91C46FF3BD29}"/>
              </a:ext>
            </a:extLst>
          </p:cNvPr>
          <p:cNvSpPr>
            <a:spLocks noGrp="1"/>
          </p:cNvSpPr>
          <p:nvPr>
            <p:ph type="body" sz="quarter" idx="11"/>
          </p:nvPr>
        </p:nvSpPr>
        <p:spPr>
          <a:xfrm>
            <a:off x="0" y="3684495"/>
            <a:ext cx="9144000" cy="968188"/>
          </a:xfrm>
        </p:spPr>
        <p:txBody>
          <a:bodyPr anchor="t"/>
          <a:lstStyle/>
          <a:p>
            <a:r>
              <a:rPr kumimoji="0" lang="ar-SA" sz="3600" b="1" i="0" u="none" strike="noStrike" cap="none" normalizeH="0" baseline="0" dirty="0">
                <a:ln>
                  <a:noFill/>
                </a:ln>
                <a:solidFill>
                  <a:schemeClr val="bg1"/>
                </a:solidFill>
                <a:effectLst/>
                <a:latin typeface="Times New Roman" pitchFamily="18" charset="0"/>
                <a:cs typeface="Times New Roman" pitchFamily="18" charset="0"/>
              </a:rPr>
              <a:t>قدوس قدوس قدوس روحك الكلي القدس</a:t>
            </a:r>
            <a:r>
              <a:rPr kumimoji="0" lang="ar-EG" sz="3600" b="1" i="0" u="none" strike="noStrike" cap="none" normalizeH="0" baseline="0" dirty="0">
                <a:ln>
                  <a:noFill/>
                </a:ln>
                <a:solidFill>
                  <a:schemeClr val="bg1"/>
                </a:solidFill>
                <a:effectLst/>
                <a:latin typeface="Times New Roman" pitchFamily="18" charset="0"/>
                <a:cs typeface="Times New Roman" pitchFamily="18" charset="0"/>
              </a:rPr>
              <a:t> ا</a:t>
            </a:r>
            <a:r>
              <a:rPr kumimoji="0" lang="ar-SA" sz="3600" b="1" i="0" u="none" strike="noStrike" cap="none" normalizeH="0" baseline="0" dirty="0">
                <a:ln>
                  <a:noFill/>
                </a:ln>
                <a:solidFill>
                  <a:schemeClr val="bg1"/>
                </a:solidFill>
                <a:effectLst/>
                <a:latin typeface="Times New Roman" pitchFamily="18" charset="0"/>
                <a:cs typeface="Times New Roman" pitchFamily="18" charset="0"/>
              </a:rPr>
              <a:t>لمجد لك هلليلويا المجد لك يا الله.</a:t>
            </a:r>
          </a:p>
        </p:txBody>
      </p:sp>
      <p:sp>
        <p:nvSpPr>
          <p:cNvPr id="5" name="Text Placeholder 4">
            <a:extLst>
              <a:ext uri="{FF2B5EF4-FFF2-40B4-BE49-F238E27FC236}">
                <a16:creationId xmlns:a16="http://schemas.microsoft.com/office/drawing/2014/main" id="{C0F1D519-CE71-46A6-B351-BA149DD7C46E}"/>
              </a:ext>
            </a:extLst>
          </p:cNvPr>
          <p:cNvSpPr>
            <a:spLocks noGrp="1"/>
          </p:cNvSpPr>
          <p:nvPr>
            <p:ph type="body" sz="quarter" idx="12"/>
          </p:nvPr>
        </p:nvSpPr>
        <p:spPr>
          <a:xfrm>
            <a:off x="0" y="4652682"/>
            <a:ext cx="9144000" cy="1022204"/>
          </a:xfrm>
        </p:spPr>
        <p:txBody>
          <a:bodyPr/>
          <a:lstStyle/>
          <a:p>
            <a:r>
              <a:rPr lang="en-GB" sz="3800" dirty="0"/>
              <a:t>&lt;</a:t>
            </a:r>
            <a:r>
              <a:rPr lang="en-GB" sz="3800" dirty="0" err="1"/>
              <a:t>ouab</a:t>
            </a:r>
            <a:r>
              <a:rPr lang="en-GB" sz="3800" dirty="0"/>
              <a:t> `,</a:t>
            </a:r>
            <a:r>
              <a:rPr lang="en-GB" sz="3800" dirty="0" err="1"/>
              <a:t>ouab</a:t>
            </a:r>
            <a:r>
              <a:rPr lang="en-GB" sz="3800" dirty="0"/>
              <a:t> `,</a:t>
            </a:r>
            <a:r>
              <a:rPr lang="en-GB" sz="3800" dirty="0" err="1"/>
              <a:t>ouab</a:t>
            </a:r>
            <a:r>
              <a:rPr lang="en-GB" sz="3800" dirty="0"/>
              <a:t>@ </a:t>
            </a:r>
            <a:r>
              <a:rPr lang="en-GB" sz="3800" dirty="0" err="1"/>
              <a:t>Pek`Pneuma</a:t>
            </a:r>
            <a:r>
              <a:rPr lang="en-GB" sz="3800" dirty="0"/>
              <a:t> `</a:t>
            </a:r>
            <a:r>
              <a:rPr lang="en-GB" sz="3800" dirty="0" err="1"/>
              <a:t>mpan`agiac</a:t>
            </a:r>
            <a:r>
              <a:rPr lang="en-GB" sz="3800" dirty="0"/>
              <a:t>@</a:t>
            </a:r>
            <a:endParaRPr lang="ar-EG" sz="3800" dirty="0"/>
          </a:p>
          <a:p>
            <a:r>
              <a:rPr lang="en-GB" sz="3800" dirty="0"/>
              <a:t> </a:t>
            </a:r>
            <a:r>
              <a:rPr lang="en-GB" sz="3800" dirty="0" err="1"/>
              <a:t>pi`wou</a:t>
            </a:r>
            <a:r>
              <a:rPr lang="en-GB" sz="3800" dirty="0"/>
              <a:t> </a:t>
            </a:r>
            <a:r>
              <a:rPr lang="en-GB" sz="3800" dirty="0" err="1"/>
              <a:t>nak</a:t>
            </a:r>
            <a:r>
              <a:rPr lang="en-GB" sz="3800" dirty="0"/>
              <a:t> =a=l@ </a:t>
            </a:r>
            <a:r>
              <a:rPr lang="en-GB" sz="3800" dirty="0" err="1"/>
              <a:t>doxaci</a:t>
            </a:r>
            <a:r>
              <a:rPr lang="en-GB" sz="3800" dirty="0"/>
              <a:t> `o :</a:t>
            </a:r>
            <a:r>
              <a:rPr lang="en-GB" sz="3800" dirty="0" err="1"/>
              <a:t>eoc</a:t>
            </a:r>
            <a:r>
              <a:rPr lang="en-GB" sz="3800" dirty="0"/>
              <a:t>.</a:t>
            </a:r>
          </a:p>
        </p:txBody>
      </p:sp>
    </p:spTree>
    <p:extLst>
      <p:ext uri="{BB962C8B-B14F-4D97-AF65-F5344CB8AC3E}">
        <p14:creationId xmlns:p14="http://schemas.microsoft.com/office/powerpoint/2010/main" val="2421896278"/>
      </p:ext>
    </p:extLst>
  </p:cSld>
  <p:clrMapOvr>
    <a:masterClrMapping/>
  </p:clrMapOvr>
</p:sld>
</file>

<file path=ppt/slides/slide3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DEE57-0363-4C13-87DB-277458A761F4}"/>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6DF6AF3B-E49D-4F71-8E99-3D9E25929DB0}"/>
              </a:ext>
            </a:extLst>
          </p:cNvPr>
          <p:cNvSpPr>
            <a:spLocks noGrp="1"/>
          </p:cNvSpPr>
          <p:nvPr>
            <p:ph type="body" sz="quarter" idx="10"/>
          </p:nvPr>
        </p:nvSpPr>
        <p:spPr>
          <a:xfrm>
            <a:off x="0" y="5661635"/>
            <a:ext cx="9144000" cy="1189739"/>
          </a:xfrm>
        </p:spPr>
        <p:txBody>
          <a:bodyPr/>
          <a:lstStyle/>
          <a:p>
            <a:r>
              <a:rPr lang="ar-EG" sz="3800" dirty="0"/>
              <a:t>إفنوتي بينائيت: أووه إن أغاثوس: بي أوأوو ناك الليلويا: ذوكصاسي أوثيؤس.</a:t>
            </a:r>
          </a:p>
        </p:txBody>
      </p:sp>
      <p:sp>
        <p:nvSpPr>
          <p:cNvPr id="4" name="Text Placeholder 3">
            <a:extLst>
              <a:ext uri="{FF2B5EF4-FFF2-40B4-BE49-F238E27FC236}">
                <a16:creationId xmlns:a16="http://schemas.microsoft.com/office/drawing/2014/main" id="{133B25D3-02D4-459A-906D-A494426D2B47}"/>
              </a:ext>
            </a:extLst>
          </p:cNvPr>
          <p:cNvSpPr>
            <a:spLocks noGrp="1"/>
          </p:cNvSpPr>
          <p:nvPr>
            <p:ph type="body" sz="quarter" idx="11"/>
          </p:nvPr>
        </p:nvSpPr>
        <p:spPr/>
        <p:txBody>
          <a:bodyPr/>
          <a:lstStyle/>
          <a:p>
            <a:r>
              <a:rPr lang="ar-EG" sz="3800" dirty="0"/>
              <a:t>يا الله المتحنن والصالح المجد لك هلليلويا المجد لك يا الله.</a:t>
            </a:r>
          </a:p>
        </p:txBody>
      </p:sp>
      <p:sp>
        <p:nvSpPr>
          <p:cNvPr id="5" name="Text Placeholder 4">
            <a:extLst>
              <a:ext uri="{FF2B5EF4-FFF2-40B4-BE49-F238E27FC236}">
                <a16:creationId xmlns:a16="http://schemas.microsoft.com/office/drawing/2014/main" id="{DB3B6DAC-C470-47C4-93E9-F861D5B5437C}"/>
              </a:ext>
            </a:extLst>
          </p:cNvPr>
          <p:cNvSpPr>
            <a:spLocks noGrp="1"/>
          </p:cNvSpPr>
          <p:nvPr>
            <p:ph type="body" sz="quarter" idx="12"/>
          </p:nvPr>
        </p:nvSpPr>
        <p:spPr/>
        <p:txBody>
          <a:bodyPr/>
          <a:lstStyle/>
          <a:p>
            <a:r>
              <a:rPr lang="pl-PL" dirty="0"/>
              <a:t>V] pina`yt@ ouoh `n`aga;oc@ pi`wou nak =a=l@ doxaci `o :eoc.</a:t>
            </a:r>
          </a:p>
        </p:txBody>
      </p:sp>
    </p:spTree>
    <p:extLst>
      <p:ext uri="{BB962C8B-B14F-4D97-AF65-F5344CB8AC3E}">
        <p14:creationId xmlns:p14="http://schemas.microsoft.com/office/powerpoint/2010/main" val="4247793099"/>
      </p:ext>
    </p:extLst>
  </p:cSld>
  <p:clrMapOvr>
    <a:masterClrMapping/>
  </p:clrMapOvr>
</p:sld>
</file>

<file path=ppt/slides/slide3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D14A7-FBA6-4AC0-81E4-AA0BFDAF2771}"/>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47D8C011-77C8-4C32-A79A-8842A60CAE45}"/>
              </a:ext>
            </a:extLst>
          </p:cNvPr>
          <p:cNvSpPr>
            <a:spLocks noGrp="1"/>
          </p:cNvSpPr>
          <p:nvPr>
            <p:ph type="body" sz="quarter" idx="10"/>
          </p:nvPr>
        </p:nvSpPr>
        <p:spPr/>
        <p:txBody>
          <a:bodyPr/>
          <a:lstStyle/>
          <a:p>
            <a:r>
              <a:rPr lang="ar-EG" dirty="0"/>
              <a:t>إيبير إمبيك ناي: إفنوتي إنتيه با أوجاي: </a:t>
            </a:r>
          </a:p>
          <a:p>
            <a:r>
              <a:rPr lang="ar-EG" dirty="0"/>
              <a:t>بي أوأوو ناك الليلويا: ذوكصاسي أوثيؤس.</a:t>
            </a:r>
          </a:p>
        </p:txBody>
      </p:sp>
      <p:sp>
        <p:nvSpPr>
          <p:cNvPr id="4" name="Text Placeholder 3">
            <a:extLst>
              <a:ext uri="{FF2B5EF4-FFF2-40B4-BE49-F238E27FC236}">
                <a16:creationId xmlns:a16="http://schemas.microsoft.com/office/drawing/2014/main" id="{ECF20651-F5AF-4EA7-B374-F64FA0481131}"/>
              </a:ext>
            </a:extLst>
          </p:cNvPr>
          <p:cNvSpPr>
            <a:spLocks noGrp="1"/>
          </p:cNvSpPr>
          <p:nvPr>
            <p:ph type="body" sz="quarter" idx="11"/>
          </p:nvPr>
        </p:nvSpPr>
        <p:spPr/>
        <p:txBody>
          <a:bodyPr/>
          <a:lstStyle/>
          <a:p>
            <a:r>
              <a:rPr lang="ar-EG" sz="3400" dirty="0"/>
              <a:t>من أجل رحمتك يا إله خلاصي المجد لك هلليلويا المجد لك يا الله.</a:t>
            </a:r>
          </a:p>
        </p:txBody>
      </p:sp>
      <p:sp>
        <p:nvSpPr>
          <p:cNvPr id="5" name="Text Placeholder 4">
            <a:extLst>
              <a:ext uri="{FF2B5EF4-FFF2-40B4-BE49-F238E27FC236}">
                <a16:creationId xmlns:a16="http://schemas.microsoft.com/office/drawing/2014/main" id="{38A5A9EE-4DEF-486D-ACFD-41CCCF3E72DD}"/>
              </a:ext>
            </a:extLst>
          </p:cNvPr>
          <p:cNvSpPr>
            <a:spLocks noGrp="1"/>
          </p:cNvSpPr>
          <p:nvPr>
            <p:ph type="body" sz="quarter" idx="12"/>
          </p:nvPr>
        </p:nvSpPr>
        <p:spPr>
          <a:xfrm>
            <a:off x="0" y="4426226"/>
            <a:ext cx="9144000" cy="1219200"/>
          </a:xfrm>
        </p:spPr>
        <p:txBody>
          <a:bodyPr/>
          <a:lstStyle/>
          <a:p>
            <a:r>
              <a:rPr lang="pl-PL" sz="4400" dirty="0"/>
              <a:t>Uper `mpeknai@ V] `nte pa`oujai@</a:t>
            </a:r>
            <a:endParaRPr lang="ar-EG" sz="4400" dirty="0"/>
          </a:p>
          <a:p>
            <a:r>
              <a:rPr lang="pl-PL" sz="4400" dirty="0"/>
              <a:t> pi`wou nak =a=l@ doxaci `o :eoc.</a:t>
            </a:r>
            <a:endParaRPr lang="en-GB" sz="4400" dirty="0"/>
          </a:p>
        </p:txBody>
      </p:sp>
    </p:spTree>
    <p:extLst>
      <p:ext uri="{BB962C8B-B14F-4D97-AF65-F5344CB8AC3E}">
        <p14:creationId xmlns:p14="http://schemas.microsoft.com/office/powerpoint/2010/main" val="3959047276"/>
      </p:ext>
    </p:extLst>
  </p:cSld>
  <p:clrMapOvr>
    <a:masterClrMapping/>
  </p:clrMapOvr>
</p:sld>
</file>

<file path=ppt/slides/slide3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8D52A-A30F-4ECF-BF4F-6F405B6F36A4}"/>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0A418666-708D-49A4-BAAA-72508CCBCC32}"/>
              </a:ext>
            </a:extLst>
          </p:cNvPr>
          <p:cNvSpPr>
            <a:spLocks noGrp="1"/>
          </p:cNvSpPr>
          <p:nvPr>
            <p:ph type="body" sz="quarter" idx="10"/>
          </p:nvPr>
        </p:nvSpPr>
        <p:spPr>
          <a:xfrm>
            <a:off x="0" y="5674886"/>
            <a:ext cx="9144000" cy="1176488"/>
          </a:xfrm>
        </p:spPr>
        <p:txBody>
          <a:bodyPr anchor="ctr"/>
          <a:lstStyle/>
          <a:p>
            <a:r>
              <a:rPr lang="ar-EG" dirty="0"/>
              <a:t>تيك ميت أورو بين نيب: أريتين إن إم إبشا إمموس:</a:t>
            </a:r>
          </a:p>
          <a:p>
            <a:r>
              <a:rPr lang="ar-EG" dirty="0"/>
              <a:t> بي أوأوو ناك الليلويا: ذوكصاسي أوثيؤس.</a:t>
            </a:r>
          </a:p>
        </p:txBody>
      </p:sp>
      <p:sp>
        <p:nvSpPr>
          <p:cNvPr id="4" name="Text Placeholder 3">
            <a:extLst>
              <a:ext uri="{FF2B5EF4-FFF2-40B4-BE49-F238E27FC236}">
                <a16:creationId xmlns:a16="http://schemas.microsoft.com/office/drawing/2014/main" id="{9D7484BD-08CC-47A2-BC7D-D20A54B4F1ED}"/>
              </a:ext>
            </a:extLst>
          </p:cNvPr>
          <p:cNvSpPr>
            <a:spLocks noGrp="1"/>
          </p:cNvSpPr>
          <p:nvPr>
            <p:ph type="body" sz="quarter" idx="11"/>
          </p:nvPr>
        </p:nvSpPr>
        <p:spPr>
          <a:xfrm>
            <a:off x="0" y="3711388"/>
            <a:ext cx="9144000" cy="715617"/>
          </a:xfrm>
        </p:spPr>
        <p:txBody>
          <a:bodyPr/>
          <a:lstStyle/>
          <a:p>
            <a:r>
              <a:rPr kumimoji="0" lang="ar-SA" sz="3300" b="1" i="0" u="none" strike="noStrike" cap="none" normalizeH="0" baseline="0" dirty="0">
                <a:ln>
                  <a:noFill/>
                </a:ln>
                <a:solidFill>
                  <a:schemeClr val="bg1"/>
                </a:solidFill>
                <a:effectLst/>
                <a:latin typeface="Times New Roman" pitchFamily="18" charset="0"/>
                <a:cs typeface="Times New Roman" pitchFamily="18" charset="0"/>
              </a:rPr>
              <a:t>أجعلنا مستحقين ملكوتك يا سيدنا المجد لك هلليلويا المجد لك يا الله.</a:t>
            </a:r>
          </a:p>
        </p:txBody>
      </p:sp>
      <p:sp>
        <p:nvSpPr>
          <p:cNvPr id="5" name="Text Placeholder 4">
            <a:extLst>
              <a:ext uri="{FF2B5EF4-FFF2-40B4-BE49-F238E27FC236}">
                <a16:creationId xmlns:a16="http://schemas.microsoft.com/office/drawing/2014/main" id="{98C51008-FE52-440C-906F-7B47A58E9C30}"/>
              </a:ext>
            </a:extLst>
          </p:cNvPr>
          <p:cNvSpPr>
            <a:spLocks noGrp="1"/>
          </p:cNvSpPr>
          <p:nvPr>
            <p:ph type="body" sz="quarter" idx="12"/>
          </p:nvPr>
        </p:nvSpPr>
        <p:spPr>
          <a:xfrm>
            <a:off x="0" y="4427005"/>
            <a:ext cx="9144000" cy="1250025"/>
          </a:xfrm>
        </p:spPr>
        <p:txBody>
          <a:bodyPr/>
          <a:lstStyle/>
          <a:p>
            <a:r>
              <a:rPr lang="en-GB" dirty="0" err="1"/>
              <a:t>Tekmetouro</a:t>
            </a:r>
            <a:r>
              <a:rPr lang="en-GB" dirty="0"/>
              <a:t> </a:t>
            </a:r>
            <a:r>
              <a:rPr lang="en-GB" dirty="0" err="1"/>
              <a:t>penNyb</a:t>
            </a:r>
            <a:r>
              <a:rPr lang="en-GB" dirty="0"/>
              <a:t>@ </a:t>
            </a:r>
            <a:r>
              <a:rPr lang="en-GB" dirty="0" err="1"/>
              <a:t>ariten</a:t>
            </a:r>
            <a:r>
              <a:rPr lang="en-GB" dirty="0"/>
              <a:t> `</a:t>
            </a:r>
            <a:r>
              <a:rPr lang="en-GB" dirty="0" err="1"/>
              <a:t>nem`psa</a:t>
            </a:r>
            <a:r>
              <a:rPr lang="en-GB" dirty="0"/>
              <a:t> `</a:t>
            </a:r>
            <a:r>
              <a:rPr lang="en-GB" dirty="0" err="1"/>
              <a:t>mmoc</a:t>
            </a:r>
            <a:r>
              <a:rPr lang="en-GB" dirty="0"/>
              <a:t>@ </a:t>
            </a:r>
            <a:r>
              <a:rPr lang="en-GB" dirty="0" err="1"/>
              <a:t>pi`wou</a:t>
            </a:r>
            <a:r>
              <a:rPr lang="en-GB" dirty="0"/>
              <a:t> </a:t>
            </a:r>
            <a:r>
              <a:rPr lang="en-GB" dirty="0" err="1"/>
              <a:t>nak</a:t>
            </a:r>
            <a:r>
              <a:rPr lang="en-GB" dirty="0"/>
              <a:t> =a=l@ </a:t>
            </a:r>
            <a:r>
              <a:rPr lang="en-GB" dirty="0" err="1"/>
              <a:t>doxaci</a:t>
            </a:r>
            <a:r>
              <a:rPr lang="en-GB" dirty="0"/>
              <a:t> `o :</a:t>
            </a:r>
            <a:r>
              <a:rPr lang="en-GB" dirty="0" err="1"/>
              <a:t>eoc</a:t>
            </a:r>
            <a:r>
              <a:rPr lang="en-GB" dirty="0"/>
              <a:t>.</a:t>
            </a:r>
          </a:p>
        </p:txBody>
      </p:sp>
    </p:spTree>
    <p:extLst>
      <p:ext uri="{BB962C8B-B14F-4D97-AF65-F5344CB8AC3E}">
        <p14:creationId xmlns:p14="http://schemas.microsoft.com/office/powerpoint/2010/main" val="3001100736"/>
      </p:ext>
    </p:extLst>
  </p:cSld>
  <p:clrMapOvr>
    <a:masterClrMapping/>
  </p:clrMapOvr>
</p:sld>
</file>

<file path=ppt/slides/slide3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F5325-0E4B-4674-931C-5FB21EA58078}"/>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FCC94869-C46F-4024-85D2-4956E06C989B}"/>
              </a:ext>
            </a:extLst>
          </p:cNvPr>
          <p:cNvSpPr>
            <a:spLocks noGrp="1"/>
          </p:cNvSpPr>
          <p:nvPr>
            <p:ph type="body" sz="quarter" idx="10"/>
          </p:nvPr>
        </p:nvSpPr>
        <p:spPr/>
        <p:txBody>
          <a:bodyPr/>
          <a:lstStyle/>
          <a:p>
            <a:r>
              <a:rPr lang="ar-EG" dirty="0"/>
              <a:t>سوتيم إيبين إشليل: بين أوورو بيخريستوس: </a:t>
            </a:r>
          </a:p>
          <a:p>
            <a:r>
              <a:rPr lang="ar-EG" dirty="0"/>
              <a:t>بي أوأوو ناك الليلويا: ذوكصاسي أوثيؤس.</a:t>
            </a:r>
          </a:p>
        </p:txBody>
      </p:sp>
      <p:sp>
        <p:nvSpPr>
          <p:cNvPr id="4" name="Text Placeholder 3">
            <a:extLst>
              <a:ext uri="{FF2B5EF4-FFF2-40B4-BE49-F238E27FC236}">
                <a16:creationId xmlns:a16="http://schemas.microsoft.com/office/drawing/2014/main" id="{276378BD-1870-405E-9940-D3E02C2DCD1A}"/>
              </a:ext>
            </a:extLst>
          </p:cNvPr>
          <p:cNvSpPr>
            <a:spLocks noGrp="1"/>
          </p:cNvSpPr>
          <p:nvPr>
            <p:ph type="body" sz="quarter" idx="11"/>
          </p:nvPr>
        </p:nvSpPr>
        <p:spPr/>
        <p:txBody>
          <a:bodyPr/>
          <a:lstStyle/>
          <a:p>
            <a:r>
              <a:rPr kumimoji="0" lang="ar-SA" sz="3500" b="1" i="0" u="none" strike="noStrike" cap="none" normalizeH="0" baseline="0" dirty="0">
                <a:ln>
                  <a:noFill/>
                </a:ln>
                <a:solidFill>
                  <a:schemeClr val="bg1"/>
                </a:solidFill>
                <a:effectLst/>
                <a:latin typeface="Times New Roman" pitchFamily="18" charset="0"/>
                <a:cs typeface="Times New Roman" pitchFamily="18" charset="0"/>
              </a:rPr>
              <a:t>يا ملكنا المسيح اسمع صلاتنا</a:t>
            </a:r>
            <a:r>
              <a:rPr kumimoji="0" lang="ar-EG" sz="3500" b="1" i="0" u="none" strike="noStrike" cap="none" normalizeH="0" baseline="0" dirty="0">
                <a:ln>
                  <a:noFill/>
                </a:ln>
                <a:solidFill>
                  <a:schemeClr val="bg1"/>
                </a:solidFill>
                <a:effectLst/>
                <a:latin typeface="Times New Roman" pitchFamily="18" charset="0"/>
                <a:cs typeface="Times New Roman" pitchFamily="18" charset="0"/>
              </a:rPr>
              <a:t> </a:t>
            </a:r>
            <a:r>
              <a:rPr kumimoji="0" lang="ar-SA" sz="3500" b="1" i="0" u="none" strike="noStrike" cap="none" normalizeH="0" baseline="0" dirty="0">
                <a:ln>
                  <a:noFill/>
                </a:ln>
                <a:solidFill>
                  <a:schemeClr val="bg1"/>
                </a:solidFill>
                <a:effectLst/>
                <a:latin typeface="Times New Roman" pitchFamily="18" charset="0"/>
                <a:cs typeface="Times New Roman" pitchFamily="18" charset="0"/>
              </a:rPr>
              <a:t>المجد لك هلليلويا المجد لك يا الله.</a:t>
            </a:r>
          </a:p>
        </p:txBody>
      </p:sp>
      <p:sp>
        <p:nvSpPr>
          <p:cNvPr id="5" name="Text Placeholder 4">
            <a:extLst>
              <a:ext uri="{FF2B5EF4-FFF2-40B4-BE49-F238E27FC236}">
                <a16:creationId xmlns:a16="http://schemas.microsoft.com/office/drawing/2014/main" id="{C4BEFCED-1262-46EC-B5D7-EDD0B2024727}"/>
              </a:ext>
            </a:extLst>
          </p:cNvPr>
          <p:cNvSpPr>
            <a:spLocks noGrp="1"/>
          </p:cNvSpPr>
          <p:nvPr>
            <p:ph type="body" sz="quarter" idx="12"/>
          </p:nvPr>
        </p:nvSpPr>
        <p:spPr/>
        <p:txBody>
          <a:bodyPr/>
          <a:lstStyle/>
          <a:p>
            <a:r>
              <a:rPr lang="pl-PL" dirty="0"/>
              <a:t>Cwtem `epen`slyl@ penOuro P=,=c@</a:t>
            </a:r>
            <a:endParaRPr lang="ar-EG" dirty="0"/>
          </a:p>
          <a:p>
            <a:r>
              <a:rPr lang="pl-PL" dirty="0"/>
              <a:t> pi`wou nak =a=l@ doxaci `o :eoc.</a:t>
            </a:r>
          </a:p>
        </p:txBody>
      </p:sp>
    </p:spTree>
    <p:extLst>
      <p:ext uri="{BB962C8B-B14F-4D97-AF65-F5344CB8AC3E}">
        <p14:creationId xmlns:p14="http://schemas.microsoft.com/office/powerpoint/2010/main" val="1162972172"/>
      </p:ext>
    </p:extLst>
  </p:cSld>
  <p:clrMapOvr>
    <a:masterClrMapping/>
  </p:clrMapOvr>
</p:sld>
</file>

<file path=ppt/slides/slide38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9E319-70EE-4752-BC2A-83C6E2806B73}"/>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A7A22D64-F051-467B-ACB1-8C70FE001C9B}"/>
              </a:ext>
            </a:extLst>
          </p:cNvPr>
          <p:cNvSpPr>
            <a:spLocks noGrp="1"/>
          </p:cNvSpPr>
          <p:nvPr>
            <p:ph type="body" sz="quarter" idx="10"/>
          </p:nvPr>
        </p:nvSpPr>
        <p:spPr/>
        <p:txBody>
          <a:bodyPr/>
          <a:lstStyle/>
          <a:p>
            <a:r>
              <a:rPr lang="ar-EG" dirty="0"/>
              <a:t>رويس إيرون باتشويس: إيڤول خين بي ذياڤولوس: </a:t>
            </a:r>
          </a:p>
          <a:p>
            <a:r>
              <a:rPr lang="ar-EG" dirty="0"/>
              <a:t>بي أوأوو ناك الليلويا: ذوكصاسي أوثيؤس.</a:t>
            </a:r>
          </a:p>
        </p:txBody>
      </p:sp>
      <p:sp>
        <p:nvSpPr>
          <p:cNvPr id="4" name="Text Placeholder 3">
            <a:extLst>
              <a:ext uri="{FF2B5EF4-FFF2-40B4-BE49-F238E27FC236}">
                <a16:creationId xmlns:a16="http://schemas.microsoft.com/office/drawing/2014/main" id="{9FCE7491-9249-44DF-BA73-8C107AD4A149}"/>
              </a:ext>
            </a:extLst>
          </p:cNvPr>
          <p:cNvSpPr>
            <a:spLocks noGrp="1"/>
          </p:cNvSpPr>
          <p:nvPr>
            <p:ph type="body" sz="quarter" idx="11"/>
          </p:nvPr>
        </p:nvSpPr>
        <p:spPr/>
        <p:txBody>
          <a:bodyPr/>
          <a:lstStyle/>
          <a:p>
            <a:r>
              <a:rPr lang="ar-EG" sz="3700" dirty="0"/>
              <a:t>احرسنا يا رب من إبليس المجد لك هلليلويا المجد لك يا الله.</a:t>
            </a:r>
          </a:p>
        </p:txBody>
      </p:sp>
      <p:sp>
        <p:nvSpPr>
          <p:cNvPr id="5" name="Text Placeholder 4">
            <a:extLst>
              <a:ext uri="{FF2B5EF4-FFF2-40B4-BE49-F238E27FC236}">
                <a16:creationId xmlns:a16="http://schemas.microsoft.com/office/drawing/2014/main" id="{FFA7092B-67C9-41F8-A999-03ECEAFD184D}"/>
              </a:ext>
            </a:extLst>
          </p:cNvPr>
          <p:cNvSpPr>
            <a:spLocks noGrp="1"/>
          </p:cNvSpPr>
          <p:nvPr>
            <p:ph type="body" sz="quarter" idx="12"/>
          </p:nvPr>
        </p:nvSpPr>
        <p:spPr/>
        <p:txBody>
          <a:bodyPr/>
          <a:lstStyle/>
          <a:p>
            <a:r>
              <a:rPr lang="en-GB" dirty="0" err="1"/>
              <a:t>Rwic</a:t>
            </a:r>
            <a:r>
              <a:rPr lang="en-GB" dirty="0"/>
              <a:t> `</a:t>
            </a:r>
            <a:r>
              <a:rPr lang="en-GB" dirty="0" err="1"/>
              <a:t>eron</a:t>
            </a:r>
            <a:r>
              <a:rPr lang="en-GB" dirty="0"/>
              <a:t> P=o=c@ `</a:t>
            </a:r>
            <a:r>
              <a:rPr lang="en-GB" dirty="0" err="1"/>
              <a:t>ebolqen</a:t>
            </a:r>
            <a:r>
              <a:rPr lang="en-GB" dirty="0"/>
              <a:t> </a:t>
            </a:r>
            <a:r>
              <a:rPr lang="en-GB" dirty="0" err="1"/>
              <a:t>pidiaboloc</a:t>
            </a:r>
            <a:r>
              <a:rPr lang="en-GB" dirty="0"/>
              <a:t>@</a:t>
            </a:r>
            <a:endParaRPr lang="ar-EG" dirty="0"/>
          </a:p>
          <a:p>
            <a:r>
              <a:rPr lang="en-GB" dirty="0"/>
              <a:t> </a:t>
            </a:r>
            <a:r>
              <a:rPr lang="en-GB" dirty="0" err="1"/>
              <a:t>pi`wou</a:t>
            </a:r>
            <a:r>
              <a:rPr lang="en-GB" dirty="0"/>
              <a:t> </a:t>
            </a:r>
            <a:r>
              <a:rPr lang="en-GB" dirty="0" err="1"/>
              <a:t>nak</a:t>
            </a:r>
            <a:r>
              <a:rPr lang="en-GB" dirty="0"/>
              <a:t> =a=l@ </a:t>
            </a:r>
            <a:r>
              <a:rPr lang="en-GB" dirty="0" err="1"/>
              <a:t>doxaci</a:t>
            </a:r>
            <a:r>
              <a:rPr lang="en-GB" dirty="0"/>
              <a:t> `o :</a:t>
            </a:r>
            <a:r>
              <a:rPr lang="en-GB" dirty="0" err="1"/>
              <a:t>eoc</a:t>
            </a:r>
            <a:r>
              <a:rPr lang="en-GB" dirty="0"/>
              <a:t>.</a:t>
            </a:r>
          </a:p>
        </p:txBody>
      </p:sp>
    </p:spTree>
    <p:extLst>
      <p:ext uri="{BB962C8B-B14F-4D97-AF65-F5344CB8AC3E}">
        <p14:creationId xmlns:p14="http://schemas.microsoft.com/office/powerpoint/2010/main" val="1683850617"/>
      </p:ext>
    </p:extLst>
  </p:cSld>
  <p:clrMapOvr>
    <a:masterClrMapping/>
  </p:clrMapOvr>
</p:sld>
</file>

<file path=ppt/slides/slide38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60B21C-8B81-4A1C-9367-A384929E5606}"/>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68B0CF2A-7CDD-4AC4-8EC4-7758AE8B8785}"/>
              </a:ext>
            </a:extLst>
          </p:cNvPr>
          <p:cNvSpPr>
            <a:spLocks noGrp="1"/>
          </p:cNvSpPr>
          <p:nvPr>
            <p:ph type="body" sz="quarter" idx="10"/>
          </p:nvPr>
        </p:nvSpPr>
        <p:spPr/>
        <p:txBody>
          <a:bodyPr/>
          <a:lstStyle/>
          <a:p>
            <a:r>
              <a:rPr lang="ar-EG" dirty="0"/>
              <a:t>بيك ران إف إسماروؤوت: خين روؤو إنني بيستوس: بي أوأوو ناك الليلويا: ذوكصاسي أوثيؤس.</a:t>
            </a:r>
          </a:p>
        </p:txBody>
      </p:sp>
      <p:sp>
        <p:nvSpPr>
          <p:cNvPr id="4" name="Text Placeholder 3">
            <a:extLst>
              <a:ext uri="{FF2B5EF4-FFF2-40B4-BE49-F238E27FC236}">
                <a16:creationId xmlns:a16="http://schemas.microsoft.com/office/drawing/2014/main" id="{B6052A9B-FE79-4817-8F6E-9CAD5AA323F8}"/>
              </a:ext>
            </a:extLst>
          </p:cNvPr>
          <p:cNvSpPr>
            <a:spLocks noGrp="1"/>
          </p:cNvSpPr>
          <p:nvPr>
            <p:ph type="body" sz="quarter" idx="11"/>
          </p:nvPr>
        </p:nvSpPr>
        <p:spPr/>
        <p:txBody>
          <a:bodyPr/>
          <a:lstStyle/>
          <a:p>
            <a:r>
              <a:rPr lang="ar-EG" sz="3300" dirty="0"/>
              <a:t>إسمك مبارك في أفواه المؤمنين المجد لك هلليلويا المجد لك يا الله.</a:t>
            </a:r>
          </a:p>
        </p:txBody>
      </p:sp>
      <p:sp>
        <p:nvSpPr>
          <p:cNvPr id="5" name="Text Placeholder 4">
            <a:extLst>
              <a:ext uri="{FF2B5EF4-FFF2-40B4-BE49-F238E27FC236}">
                <a16:creationId xmlns:a16="http://schemas.microsoft.com/office/drawing/2014/main" id="{1F325278-C75C-430C-A9B9-D1D00C11E486}"/>
              </a:ext>
            </a:extLst>
          </p:cNvPr>
          <p:cNvSpPr>
            <a:spLocks noGrp="1"/>
          </p:cNvSpPr>
          <p:nvPr>
            <p:ph type="body" sz="quarter" idx="12"/>
          </p:nvPr>
        </p:nvSpPr>
        <p:spPr/>
        <p:txBody>
          <a:bodyPr/>
          <a:lstStyle/>
          <a:p>
            <a:r>
              <a:rPr lang="en-GB" dirty="0" err="1"/>
              <a:t>Pekran</a:t>
            </a:r>
            <a:r>
              <a:rPr lang="en-GB" dirty="0"/>
              <a:t> `</a:t>
            </a:r>
            <a:r>
              <a:rPr lang="en-GB" dirty="0" err="1"/>
              <a:t>f`cmarwout</a:t>
            </a:r>
            <a:r>
              <a:rPr lang="en-GB" dirty="0"/>
              <a:t>@ </a:t>
            </a:r>
            <a:r>
              <a:rPr lang="en-GB" dirty="0" err="1"/>
              <a:t>qen</a:t>
            </a:r>
            <a:r>
              <a:rPr lang="en-GB" dirty="0"/>
              <a:t> </a:t>
            </a:r>
            <a:r>
              <a:rPr lang="en-GB" dirty="0" err="1"/>
              <a:t>rwou</a:t>
            </a:r>
            <a:r>
              <a:rPr lang="en-GB" dirty="0"/>
              <a:t> `</a:t>
            </a:r>
            <a:r>
              <a:rPr lang="en-GB" dirty="0" err="1"/>
              <a:t>nnipictoc</a:t>
            </a:r>
            <a:r>
              <a:rPr lang="en-GB" dirty="0"/>
              <a:t>@ </a:t>
            </a:r>
            <a:r>
              <a:rPr lang="en-GB" dirty="0" err="1"/>
              <a:t>pi`wou</a:t>
            </a:r>
            <a:r>
              <a:rPr lang="en-GB" dirty="0"/>
              <a:t> </a:t>
            </a:r>
            <a:r>
              <a:rPr lang="en-GB" dirty="0" err="1"/>
              <a:t>nak</a:t>
            </a:r>
            <a:r>
              <a:rPr lang="en-GB" dirty="0"/>
              <a:t> =a=l@ </a:t>
            </a:r>
            <a:r>
              <a:rPr lang="en-GB" dirty="0" err="1"/>
              <a:t>doxaci</a:t>
            </a:r>
            <a:r>
              <a:rPr lang="en-GB" dirty="0"/>
              <a:t> `o :</a:t>
            </a:r>
            <a:r>
              <a:rPr lang="en-GB" dirty="0" err="1"/>
              <a:t>eoc</a:t>
            </a:r>
            <a:r>
              <a:rPr lang="en-GB" dirty="0"/>
              <a:t>.</a:t>
            </a:r>
          </a:p>
        </p:txBody>
      </p:sp>
    </p:spTree>
    <p:extLst>
      <p:ext uri="{BB962C8B-B14F-4D97-AF65-F5344CB8AC3E}">
        <p14:creationId xmlns:p14="http://schemas.microsoft.com/office/powerpoint/2010/main" val="270846269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7DCD8-1339-4ADE-A34C-C77524A1C9D0}"/>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4ED2222E-881F-4D44-A073-EA1E4DA0B56A}"/>
              </a:ext>
            </a:extLst>
          </p:cNvPr>
          <p:cNvSpPr>
            <a:spLocks noGrp="1"/>
          </p:cNvSpPr>
          <p:nvPr>
            <p:ph type="body" sz="quarter" idx="10"/>
          </p:nvPr>
        </p:nvSpPr>
        <p:spPr>
          <a:xfrm>
            <a:off x="0" y="5607425"/>
            <a:ext cx="9144000" cy="1243950"/>
          </a:xfrm>
        </p:spPr>
        <p:txBody>
          <a:bodyPr/>
          <a:lstStyle/>
          <a:p>
            <a:r>
              <a:rPr lang="ar-EG" b="1" dirty="0">
                <a:effectLst/>
                <a:latin typeface="Tahoma" panose="020B0604030504040204" pitchFamily="34" charset="0"/>
              </a:rPr>
              <a:t>أموينى تيروو نى بيسطوس: إنتين أووأوشت إن إت آناسطاسيس إمبيخرستوس:</a:t>
            </a:r>
            <a:endParaRPr lang="en-GB" b="1" dirty="0"/>
          </a:p>
        </p:txBody>
      </p:sp>
      <p:sp>
        <p:nvSpPr>
          <p:cNvPr id="4" name="Text Placeholder 3">
            <a:extLst>
              <a:ext uri="{FF2B5EF4-FFF2-40B4-BE49-F238E27FC236}">
                <a16:creationId xmlns:a16="http://schemas.microsoft.com/office/drawing/2014/main" id="{6D7823A4-ED94-4E1C-ADBF-82CEE9A884A6}"/>
              </a:ext>
            </a:extLst>
          </p:cNvPr>
          <p:cNvSpPr>
            <a:spLocks noGrp="1"/>
          </p:cNvSpPr>
          <p:nvPr>
            <p:ph type="body" sz="quarter" idx="11"/>
          </p:nvPr>
        </p:nvSpPr>
        <p:spPr>
          <a:xfrm>
            <a:off x="0" y="3710609"/>
            <a:ext cx="9144000" cy="796994"/>
          </a:xfrm>
        </p:spPr>
        <p:txBody>
          <a:bodyPr/>
          <a:lstStyle/>
          <a:p>
            <a:r>
              <a:rPr lang="ar-EG" sz="4400" dirty="0">
                <a:effectLst/>
                <a:latin typeface="Tahoma" panose="020B0604030504040204" pitchFamily="34" charset="0"/>
              </a:rPr>
              <a:t>تعالوا يا جميع المؤمنين : لنسجد لقيامة المسيح.</a:t>
            </a:r>
            <a:endParaRPr lang="en-GB" sz="4400" dirty="0"/>
          </a:p>
        </p:txBody>
      </p:sp>
      <p:sp>
        <p:nvSpPr>
          <p:cNvPr id="5" name="Text Placeholder 4">
            <a:extLst>
              <a:ext uri="{FF2B5EF4-FFF2-40B4-BE49-F238E27FC236}">
                <a16:creationId xmlns:a16="http://schemas.microsoft.com/office/drawing/2014/main" id="{C4A4D957-6E3F-4739-8753-D24A48BD6CFA}"/>
              </a:ext>
            </a:extLst>
          </p:cNvPr>
          <p:cNvSpPr>
            <a:spLocks noGrp="1"/>
          </p:cNvSpPr>
          <p:nvPr>
            <p:ph type="body" sz="quarter" idx="12"/>
          </p:nvPr>
        </p:nvSpPr>
        <p:spPr>
          <a:xfrm>
            <a:off x="0" y="4507603"/>
            <a:ext cx="9144000" cy="1099821"/>
          </a:xfrm>
        </p:spPr>
        <p:txBody>
          <a:bodyPr anchor="ctr"/>
          <a:lstStyle/>
          <a:p>
            <a:pPr algn="ctr" rtl="0"/>
            <a:r>
              <a:rPr lang="en-US" sz="4000" b="0" i="0" u="none" strike="noStrike" dirty="0">
                <a:effectLst/>
                <a:latin typeface="CS New Athanasius" pitchFamily="34" charset="0"/>
              </a:rPr>
              <a:t> </a:t>
            </a:r>
            <a:r>
              <a:rPr lang="en-US" sz="4000" b="0" i="0" u="none" strike="noStrike" dirty="0" err="1">
                <a:effectLst/>
                <a:latin typeface="CS New Athanasius" pitchFamily="34" charset="0"/>
              </a:rPr>
              <a:t>Amwini</a:t>
            </a:r>
            <a:r>
              <a:rPr lang="en-US" sz="4000" b="0" i="0" u="none" strike="noStrike" dirty="0">
                <a:effectLst/>
                <a:latin typeface="CS New Athanasius" pitchFamily="34" charset="0"/>
              </a:rPr>
              <a:t> </a:t>
            </a:r>
            <a:r>
              <a:rPr lang="en-US" sz="4000" b="0" i="0" u="none" strike="noStrike" dirty="0" err="1">
                <a:effectLst/>
                <a:latin typeface="CS New Athanasius" pitchFamily="34" charset="0"/>
              </a:rPr>
              <a:t>tyrou</a:t>
            </a:r>
            <a:r>
              <a:rPr lang="en-US" sz="4000" b="0" i="0" u="none" strike="noStrike" dirty="0">
                <a:effectLst/>
                <a:latin typeface="CS New Athanasius" pitchFamily="34" charset="0"/>
              </a:rPr>
              <a:t> </a:t>
            </a:r>
            <a:r>
              <a:rPr lang="en-US" sz="4000" b="0" i="0" u="none" strike="noStrike" dirty="0" err="1">
                <a:effectLst/>
                <a:latin typeface="CS New Athanasius" pitchFamily="34" charset="0"/>
              </a:rPr>
              <a:t>nipictoc</a:t>
            </a:r>
            <a:r>
              <a:rPr lang="en-US" sz="4000" b="0" i="0" u="none" strike="noStrike" dirty="0">
                <a:effectLst/>
                <a:latin typeface="CS New Athanasius" pitchFamily="34" charset="0"/>
              </a:rPr>
              <a:t> `</a:t>
            </a:r>
            <a:r>
              <a:rPr lang="en-US" sz="4000" b="0" i="0" u="none" strike="noStrike" dirty="0" err="1">
                <a:effectLst/>
                <a:latin typeface="CS New Athanasius" pitchFamily="34" charset="0"/>
              </a:rPr>
              <a:t>ntenouwst</a:t>
            </a:r>
            <a:r>
              <a:rPr lang="en-US" sz="4000" b="0" i="0" u="none" strike="noStrike" dirty="0">
                <a:effectLst/>
                <a:latin typeface="CS New Athanasius" pitchFamily="34" charset="0"/>
              </a:rPr>
              <a:t> </a:t>
            </a:r>
          </a:p>
          <a:p>
            <a:pPr algn="ctr" rtl="0">
              <a:spcBef>
                <a:spcPts val="0"/>
              </a:spcBef>
            </a:pPr>
            <a:r>
              <a:rPr lang="en-US" sz="4000" b="0" i="0" u="none" strike="noStrike" dirty="0">
                <a:effectLst/>
                <a:latin typeface="CS New Athanasius" pitchFamily="34" charset="0"/>
              </a:rPr>
              <a:t>`</a:t>
            </a:r>
            <a:r>
              <a:rPr lang="en-US" sz="4000" b="0" i="0" u="none" strike="noStrike" dirty="0" err="1">
                <a:effectLst/>
                <a:latin typeface="CS New Athanasius" pitchFamily="34" charset="0"/>
              </a:rPr>
              <a:t>n`T`anactacic</a:t>
            </a:r>
            <a:r>
              <a:rPr lang="en-US" sz="4000" b="0" i="0" u="none" strike="noStrike" dirty="0">
                <a:effectLst/>
                <a:latin typeface="CS New Athanasius" pitchFamily="34" charset="0"/>
              </a:rPr>
              <a:t> `</a:t>
            </a:r>
            <a:r>
              <a:rPr lang="en-US" sz="4000" b="0" i="0" u="none" strike="noStrike" dirty="0" err="1">
                <a:effectLst/>
                <a:latin typeface="CS New Athanasius" pitchFamily="34" charset="0"/>
              </a:rPr>
              <a:t>mPi</a:t>
            </a:r>
            <a:r>
              <a:rPr lang="en-US" sz="4000" b="0" i="0" u="none" strike="noStrike" dirty="0">
                <a:effectLst/>
                <a:latin typeface="CS New Athanasius" pitchFamily="34" charset="0"/>
              </a:rPr>
              <a:t>`,</a:t>
            </a:r>
            <a:r>
              <a:rPr lang="en-US" sz="4000" b="0" i="0" u="none" strike="noStrike" dirty="0" err="1">
                <a:effectLst/>
                <a:latin typeface="CS New Athanasius" pitchFamily="34" charset="0"/>
              </a:rPr>
              <a:t>rictoc</a:t>
            </a:r>
            <a:r>
              <a:rPr lang="en-US" sz="4000" b="0" i="0" u="none" strike="noStrike" dirty="0">
                <a:effectLst/>
                <a:latin typeface="CS New Athanasius" pitchFamily="34" charset="0"/>
              </a:rPr>
              <a:t>.</a:t>
            </a:r>
          </a:p>
        </p:txBody>
      </p:sp>
    </p:spTree>
    <p:extLst>
      <p:ext uri="{BB962C8B-B14F-4D97-AF65-F5344CB8AC3E}">
        <p14:creationId xmlns:p14="http://schemas.microsoft.com/office/powerpoint/2010/main" val="198334863"/>
      </p:ext>
    </p:extLst>
  </p:cSld>
  <p:clrMapOvr>
    <a:masterClrMapping/>
  </p:clrMapOvr>
</p:sld>
</file>

<file path=ppt/slides/slide39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E42023-C5FB-44A6-B68B-B8734C3D0D3A}"/>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256FDC0C-4E4C-48CF-B4DB-3C6B144820A5}"/>
              </a:ext>
            </a:extLst>
          </p:cNvPr>
          <p:cNvSpPr>
            <a:spLocks noGrp="1"/>
          </p:cNvSpPr>
          <p:nvPr>
            <p:ph type="body" sz="quarter" idx="10"/>
          </p:nvPr>
        </p:nvSpPr>
        <p:spPr/>
        <p:txBody>
          <a:bodyPr/>
          <a:lstStyle/>
          <a:p>
            <a:r>
              <a:rPr lang="ar-EG" dirty="0"/>
              <a:t>أووأوأوو إنتيك ميثنوتي: تي آت ساچي إمموس:</a:t>
            </a:r>
          </a:p>
          <a:p>
            <a:r>
              <a:rPr lang="ar-EG" dirty="0"/>
              <a:t> بي أوأوو ناك الليلويا: ذوكصاسي أوثيؤس.</a:t>
            </a:r>
          </a:p>
        </p:txBody>
      </p:sp>
      <p:sp>
        <p:nvSpPr>
          <p:cNvPr id="4" name="Text Placeholder 3">
            <a:extLst>
              <a:ext uri="{FF2B5EF4-FFF2-40B4-BE49-F238E27FC236}">
                <a16:creationId xmlns:a16="http://schemas.microsoft.com/office/drawing/2014/main" id="{F9D33048-FF3D-4B1A-A878-9C344713814D}"/>
              </a:ext>
            </a:extLst>
          </p:cNvPr>
          <p:cNvSpPr>
            <a:spLocks noGrp="1"/>
          </p:cNvSpPr>
          <p:nvPr>
            <p:ph type="body" sz="quarter" idx="11"/>
          </p:nvPr>
        </p:nvSpPr>
        <p:spPr>
          <a:xfrm>
            <a:off x="-67236" y="3710609"/>
            <a:ext cx="9265025" cy="715617"/>
          </a:xfrm>
        </p:spPr>
        <p:txBody>
          <a:bodyPr/>
          <a:lstStyle/>
          <a:p>
            <a:r>
              <a:rPr kumimoji="0" lang="ar-SA" sz="3500" b="1" i="0" u="none" strike="noStrike" cap="none" normalizeH="0" baseline="0" dirty="0">
                <a:ln>
                  <a:noFill/>
                </a:ln>
                <a:solidFill>
                  <a:schemeClr val="bg1"/>
                </a:solidFill>
                <a:effectLst/>
                <a:latin typeface="Times New Roman" pitchFamily="18" charset="0"/>
                <a:cs typeface="Times New Roman" pitchFamily="18" charset="0"/>
              </a:rPr>
              <a:t>المجد للاهوتك غير الموصوف المجد لك هلليلويا المجد لك يا الله.</a:t>
            </a:r>
          </a:p>
        </p:txBody>
      </p:sp>
      <p:sp>
        <p:nvSpPr>
          <p:cNvPr id="5" name="Text Placeholder 4">
            <a:extLst>
              <a:ext uri="{FF2B5EF4-FFF2-40B4-BE49-F238E27FC236}">
                <a16:creationId xmlns:a16="http://schemas.microsoft.com/office/drawing/2014/main" id="{BE92B101-0F52-4C88-BBED-BC03CEF393BC}"/>
              </a:ext>
            </a:extLst>
          </p:cNvPr>
          <p:cNvSpPr>
            <a:spLocks noGrp="1"/>
          </p:cNvSpPr>
          <p:nvPr>
            <p:ph type="body" sz="quarter" idx="12"/>
          </p:nvPr>
        </p:nvSpPr>
        <p:spPr/>
        <p:txBody>
          <a:bodyPr/>
          <a:lstStyle/>
          <a:p>
            <a:r>
              <a:rPr lang="pl-PL" sz="4400" dirty="0"/>
              <a:t>Ou`wou `ntekme;nou]@ ]atcaji `mmoc@</a:t>
            </a:r>
            <a:endParaRPr lang="ar-EG" sz="4400" dirty="0"/>
          </a:p>
          <a:p>
            <a:r>
              <a:rPr lang="pl-PL" sz="4400" dirty="0"/>
              <a:t> pi`wou nak =a=l@ doxaci `o :eoc.</a:t>
            </a:r>
          </a:p>
        </p:txBody>
      </p:sp>
    </p:spTree>
    <p:extLst>
      <p:ext uri="{BB962C8B-B14F-4D97-AF65-F5344CB8AC3E}">
        <p14:creationId xmlns:p14="http://schemas.microsoft.com/office/powerpoint/2010/main" val="1828693049"/>
      </p:ext>
    </p:extLst>
  </p:cSld>
  <p:clrMapOvr>
    <a:masterClrMapping/>
  </p:clrMapOvr>
</p:sld>
</file>

<file path=ppt/slides/slide39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29ECB-097B-487C-BA6D-D243CF526B4D}"/>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D897846E-71E8-4EC2-A316-1DADBDE41E89}"/>
              </a:ext>
            </a:extLst>
          </p:cNvPr>
          <p:cNvSpPr>
            <a:spLocks noGrp="1"/>
          </p:cNvSpPr>
          <p:nvPr>
            <p:ph type="body" sz="quarter" idx="10"/>
          </p:nvPr>
        </p:nvSpPr>
        <p:spPr/>
        <p:txBody>
          <a:bodyPr/>
          <a:lstStyle/>
          <a:p>
            <a:r>
              <a:rPr lang="ar-EG" dirty="0"/>
              <a:t>كسوؤون إنثوك إبتشويس: إنتاميت آستينيس: </a:t>
            </a:r>
          </a:p>
          <a:p>
            <a:r>
              <a:rPr lang="ar-EG" dirty="0"/>
              <a:t>بي أوأوو ناك الليلويا: ذوكصاسي أوثيؤس.</a:t>
            </a:r>
          </a:p>
        </p:txBody>
      </p:sp>
      <p:sp>
        <p:nvSpPr>
          <p:cNvPr id="4" name="Text Placeholder 3">
            <a:extLst>
              <a:ext uri="{FF2B5EF4-FFF2-40B4-BE49-F238E27FC236}">
                <a16:creationId xmlns:a16="http://schemas.microsoft.com/office/drawing/2014/main" id="{6ACE288C-E995-4AEA-976F-AE84CD8EDD27}"/>
              </a:ext>
            </a:extLst>
          </p:cNvPr>
          <p:cNvSpPr>
            <a:spLocks noGrp="1"/>
          </p:cNvSpPr>
          <p:nvPr>
            <p:ph type="body" sz="quarter" idx="11"/>
          </p:nvPr>
        </p:nvSpPr>
        <p:spPr/>
        <p:txBody>
          <a:bodyPr/>
          <a:lstStyle/>
          <a:p>
            <a:r>
              <a:rPr kumimoji="0" lang="ar-SA" sz="3800" b="1" i="0" u="none" strike="noStrike" cap="none" normalizeH="0" baseline="0" dirty="0">
                <a:ln>
                  <a:noFill/>
                </a:ln>
                <a:solidFill>
                  <a:schemeClr val="bg1"/>
                </a:solidFill>
                <a:effectLst/>
                <a:latin typeface="Times New Roman" pitchFamily="18" charset="0"/>
                <a:cs typeface="Times New Roman" pitchFamily="18" charset="0"/>
              </a:rPr>
              <a:t>أنت يا رب تعرف ضعفي</a:t>
            </a:r>
            <a:r>
              <a:rPr kumimoji="0" lang="ar-EG" sz="3800" b="1" i="0" u="none" strike="noStrike" cap="none" normalizeH="0" baseline="0" dirty="0">
                <a:ln>
                  <a:noFill/>
                </a:ln>
                <a:solidFill>
                  <a:schemeClr val="bg1"/>
                </a:solidFill>
                <a:effectLst/>
                <a:latin typeface="Times New Roman" pitchFamily="18" charset="0"/>
                <a:cs typeface="Times New Roman" pitchFamily="18" charset="0"/>
              </a:rPr>
              <a:t> </a:t>
            </a:r>
            <a:r>
              <a:rPr kumimoji="0" lang="ar-SA" sz="3800" b="1" i="0" u="none" strike="noStrike" cap="none" normalizeH="0" baseline="0" dirty="0">
                <a:ln>
                  <a:noFill/>
                </a:ln>
                <a:solidFill>
                  <a:schemeClr val="bg1"/>
                </a:solidFill>
                <a:effectLst/>
                <a:latin typeface="Times New Roman" pitchFamily="18" charset="0"/>
                <a:cs typeface="Times New Roman" pitchFamily="18" charset="0"/>
              </a:rPr>
              <a:t>المجد لك هلليلويا المجد لك يا الله.</a:t>
            </a:r>
          </a:p>
        </p:txBody>
      </p:sp>
      <p:sp>
        <p:nvSpPr>
          <p:cNvPr id="5" name="Text Placeholder 4">
            <a:extLst>
              <a:ext uri="{FF2B5EF4-FFF2-40B4-BE49-F238E27FC236}">
                <a16:creationId xmlns:a16="http://schemas.microsoft.com/office/drawing/2014/main" id="{2C9FEB55-8E9D-4EB7-A616-CD13E69DD6FC}"/>
              </a:ext>
            </a:extLst>
          </p:cNvPr>
          <p:cNvSpPr>
            <a:spLocks noGrp="1"/>
          </p:cNvSpPr>
          <p:nvPr>
            <p:ph type="body" sz="quarter" idx="12"/>
          </p:nvPr>
        </p:nvSpPr>
        <p:spPr/>
        <p:txBody>
          <a:bodyPr/>
          <a:lstStyle/>
          <a:p>
            <a:r>
              <a:rPr lang="pl-PL" sz="4400" dirty="0"/>
              <a:t>Xwoun `n;ok P=o=c@ `ntamet`ac;enyc@</a:t>
            </a:r>
            <a:endParaRPr lang="ar-EG" sz="4400" dirty="0"/>
          </a:p>
          <a:p>
            <a:r>
              <a:rPr lang="pl-PL" sz="4400" dirty="0"/>
              <a:t> pi`wou nak =a=l@ doxaci `o :eoc.</a:t>
            </a:r>
          </a:p>
        </p:txBody>
      </p:sp>
    </p:spTree>
    <p:extLst>
      <p:ext uri="{BB962C8B-B14F-4D97-AF65-F5344CB8AC3E}">
        <p14:creationId xmlns:p14="http://schemas.microsoft.com/office/powerpoint/2010/main" val="3111568529"/>
      </p:ext>
    </p:extLst>
  </p:cSld>
  <p:clrMapOvr>
    <a:masterClrMapping/>
  </p:clrMapOvr>
</p:sld>
</file>

<file path=ppt/slides/slide39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A72AF-A291-410E-8EB4-CD5D5CC2B697}"/>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6F1FC3CE-653A-477E-A5FF-BE85CFB197F0}"/>
              </a:ext>
            </a:extLst>
          </p:cNvPr>
          <p:cNvSpPr>
            <a:spLocks noGrp="1"/>
          </p:cNvSpPr>
          <p:nvPr>
            <p:ph type="body" sz="quarter" idx="10"/>
          </p:nvPr>
        </p:nvSpPr>
        <p:spPr/>
        <p:txBody>
          <a:bodyPr/>
          <a:lstStyle/>
          <a:p>
            <a:r>
              <a:rPr lang="ar-EG" dirty="0"/>
              <a:t>ناي ني خين بيك ناي: أو بي ذي ميورغوس: </a:t>
            </a:r>
          </a:p>
          <a:p>
            <a:r>
              <a:rPr lang="ar-EG" dirty="0"/>
              <a:t>بي أوأوو ناك الليلويا: ذوكصاسي أوثيؤس.</a:t>
            </a:r>
          </a:p>
        </p:txBody>
      </p:sp>
      <p:sp>
        <p:nvSpPr>
          <p:cNvPr id="4" name="Text Placeholder 3">
            <a:extLst>
              <a:ext uri="{FF2B5EF4-FFF2-40B4-BE49-F238E27FC236}">
                <a16:creationId xmlns:a16="http://schemas.microsoft.com/office/drawing/2014/main" id="{16BE9217-CE41-4AF5-A623-B44BF4610D7A}"/>
              </a:ext>
            </a:extLst>
          </p:cNvPr>
          <p:cNvSpPr>
            <a:spLocks noGrp="1"/>
          </p:cNvSpPr>
          <p:nvPr>
            <p:ph type="body" sz="quarter" idx="11"/>
          </p:nvPr>
        </p:nvSpPr>
        <p:spPr>
          <a:xfrm>
            <a:off x="-40342" y="3710609"/>
            <a:ext cx="9238129" cy="715617"/>
          </a:xfrm>
        </p:spPr>
        <p:txBody>
          <a:bodyPr/>
          <a:lstStyle/>
          <a:p>
            <a:r>
              <a:rPr kumimoji="0" lang="ar-SA" sz="3600" b="1" i="0" u="none" strike="noStrike" cap="none" normalizeH="0" baseline="0" dirty="0">
                <a:ln>
                  <a:noFill/>
                </a:ln>
                <a:effectLst/>
                <a:latin typeface="Times New Roman" pitchFamily="18" charset="0"/>
                <a:cs typeface="Times New Roman" pitchFamily="18" charset="0"/>
              </a:rPr>
              <a:t>إرحمني برحمتك أيها الخالق المجد لك هلليلويا المجد لك يا الله.</a:t>
            </a:r>
          </a:p>
        </p:txBody>
      </p:sp>
      <p:sp>
        <p:nvSpPr>
          <p:cNvPr id="5" name="Text Placeholder 4">
            <a:extLst>
              <a:ext uri="{FF2B5EF4-FFF2-40B4-BE49-F238E27FC236}">
                <a16:creationId xmlns:a16="http://schemas.microsoft.com/office/drawing/2014/main" id="{468F4BA4-0DE0-40E8-8C0C-C4829E60966D}"/>
              </a:ext>
            </a:extLst>
          </p:cNvPr>
          <p:cNvSpPr>
            <a:spLocks noGrp="1"/>
          </p:cNvSpPr>
          <p:nvPr>
            <p:ph type="body" sz="quarter" idx="12"/>
          </p:nvPr>
        </p:nvSpPr>
        <p:spPr/>
        <p:txBody>
          <a:bodyPr/>
          <a:lstStyle/>
          <a:p>
            <a:r>
              <a:rPr lang="pl-PL" sz="4400" dirty="0"/>
              <a:t>Nai nyi qen peknai@ `w piDymiorgoc@</a:t>
            </a:r>
            <a:endParaRPr lang="ar-EG" sz="4400" dirty="0"/>
          </a:p>
          <a:p>
            <a:r>
              <a:rPr lang="pl-PL" sz="4400" dirty="0"/>
              <a:t> pi`wou nak =a=l@ doxaci `o :eoc.</a:t>
            </a:r>
          </a:p>
        </p:txBody>
      </p:sp>
    </p:spTree>
    <p:extLst>
      <p:ext uri="{BB962C8B-B14F-4D97-AF65-F5344CB8AC3E}">
        <p14:creationId xmlns:p14="http://schemas.microsoft.com/office/powerpoint/2010/main" val="2060153269"/>
      </p:ext>
    </p:extLst>
  </p:cSld>
  <p:clrMapOvr>
    <a:masterClrMapping/>
  </p:clrMapOvr>
</p:sld>
</file>

<file path=ppt/slides/slide39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185A1D-AAE6-40F6-984B-7608B4FF4E91}"/>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F08E5AA9-850A-4DF4-A02D-8CB4C36770FB}"/>
              </a:ext>
            </a:extLst>
          </p:cNvPr>
          <p:cNvSpPr>
            <a:spLocks noGrp="1"/>
          </p:cNvSpPr>
          <p:nvPr>
            <p:ph type="body" sz="quarter" idx="10"/>
          </p:nvPr>
        </p:nvSpPr>
        <p:spPr/>
        <p:txBody>
          <a:bodyPr/>
          <a:lstStyle/>
          <a:p>
            <a:r>
              <a:rPr lang="ar-EG" dirty="0"/>
              <a:t>إمبيرين تين آنون: إيخون إيه بي راسموس: </a:t>
            </a:r>
          </a:p>
          <a:p>
            <a:r>
              <a:rPr lang="ar-EG" dirty="0"/>
              <a:t>بي أوأوو ناك الليلويا: ذوكصاسي أوثيؤس.</a:t>
            </a:r>
          </a:p>
        </p:txBody>
      </p:sp>
      <p:sp>
        <p:nvSpPr>
          <p:cNvPr id="4" name="Text Placeholder 3">
            <a:extLst>
              <a:ext uri="{FF2B5EF4-FFF2-40B4-BE49-F238E27FC236}">
                <a16:creationId xmlns:a16="http://schemas.microsoft.com/office/drawing/2014/main" id="{C4AFA99F-DE55-4A0B-BB27-5E07705DFE6F}"/>
              </a:ext>
            </a:extLst>
          </p:cNvPr>
          <p:cNvSpPr>
            <a:spLocks noGrp="1"/>
          </p:cNvSpPr>
          <p:nvPr>
            <p:ph type="body" sz="quarter" idx="11"/>
          </p:nvPr>
        </p:nvSpPr>
        <p:spPr/>
        <p:txBody>
          <a:bodyPr/>
          <a:lstStyle/>
          <a:p>
            <a:r>
              <a:rPr lang="ar-EG" sz="3700" dirty="0"/>
              <a:t>لا تدخلنا نحن في تجربة المجد لك هلليلويا المجد لك يا الله.</a:t>
            </a:r>
          </a:p>
        </p:txBody>
      </p:sp>
      <p:sp>
        <p:nvSpPr>
          <p:cNvPr id="5" name="Text Placeholder 4">
            <a:extLst>
              <a:ext uri="{FF2B5EF4-FFF2-40B4-BE49-F238E27FC236}">
                <a16:creationId xmlns:a16="http://schemas.microsoft.com/office/drawing/2014/main" id="{B36F45CB-EC40-4247-BB0C-4E31D9FD97BF}"/>
              </a:ext>
            </a:extLst>
          </p:cNvPr>
          <p:cNvSpPr>
            <a:spLocks noGrp="1"/>
          </p:cNvSpPr>
          <p:nvPr>
            <p:ph type="body" sz="quarter" idx="12"/>
          </p:nvPr>
        </p:nvSpPr>
        <p:spPr/>
        <p:txBody>
          <a:bodyPr/>
          <a:lstStyle/>
          <a:p>
            <a:r>
              <a:rPr lang="en-GB" sz="4400" dirty="0" err="1"/>
              <a:t>Mperenten</a:t>
            </a:r>
            <a:r>
              <a:rPr lang="en-GB" sz="4400" dirty="0"/>
              <a:t> `anon@ `</a:t>
            </a:r>
            <a:r>
              <a:rPr lang="en-GB" sz="4400" dirty="0" err="1"/>
              <a:t>eqoun</a:t>
            </a:r>
            <a:r>
              <a:rPr lang="en-GB" sz="4400" dirty="0"/>
              <a:t> `</a:t>
            </a:r>
            <a:r>
              <a:rPr lang="en-GB" sz="4400" dirty="0" err="1"/>
              <a:t>epiracmoc</a:t>
            </a:r>
            <a:r>
              <a:rPr lang="en-GB" sz="4400" dirty="0"/>
              <a:t>@</a:t>
            </a:r>
            <a:endParaRPr lang="ar-EG" sz="4400" dirty="0"/>
          </a:p>
          <a:p>
            <a:r>
              <a:rPr lang="en-GB" sz="4400" dirty="0"/>
              <a:t> </a:t>
            </a:r>
            <a:r>
              <a:rPr lang="en-GB" sz="4400" dirty="0" err="1"/>
              <a:t>pi`wou</a:t>
            </a:r>
            <a:r>
              <a:rPr lang="en-GB" sz="4400" dirty="0"/>
              <a:t> </a:t>
            </a:r>
            <a:r>
              <a:rPr lang="en-GB" sz="4400" dirty="0" err="1"/>
              <a:t>nak</a:t>
            </a:r>
            <a:r>
              <a:rPr lang="en-GB" sz="4400" dirty="0"/>
              <a:t> =a=l@ </a:t>
            </a:r>
            <a:r>
              <a:rPr lang="en-GB" sz="4400" dirty="0" err="1"/>
              <a:t>doxaci</a:t>
            </a:r>
            <a:r>
              <a:rPr lang="en-GB" sz="4400" dirty="0"/>
              <a:t> `o :</a:t>
            </a:r>
            <a:r>
              <a:rPr lang="en-GB" sz="4400" dirty="0" err="1"/>
              <a:t>eoc</a:t>
            </a:r>
            <a:r>
              <a:rPr lang="en-GB" sz="4400" dirty="0"/>
              <a:t>.</a:t>
            </a:r>
          </a:p>
        </p:txBody>
      </p:sp>
    </p:spTree>
    <p:extLst>
      <p:ext uri="{BB962C8B-B14F-4D97-AF65-F5344CB8AC3E}">
        <p14:creationId xmlns:p14="http://schemas.microsoft.com/office/powerpoint/2010/main" val="3263446396"/>
      </p:ext>
    </p:extLst>
  </p:cSld>
  <p:clrMapOvr>
    <a:masterClrMapping/>
  </p:clrMapOvr>
</p:sld>
</file>

<file path=ppt/slides/slide39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C4C51-D3C5-4146-BEEE-5E26CACA082E}"/>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0419066B-61D2-4C8F-802F-6EB4C00753FE}"/>
              </a:ext>
            </a:extLst>
          </p:cNvPr>
          <p:cNvSpPr>
            <a:spLocks noGrp="1"/>
          </p:cNvSpPr>
          <p:nvPr>
            <p:ph type="body" sz="quarter" idx="10"/>
          </p:nvPr>
        </p:nvSpPr>
        <p:spPr/>
        <p:txBody>
          <a:bodyPr/>
          <a:lstStyle/>
          <a:p>
            <a:r>
              <a:rPr kumimoji="0" lang="ar-EG" sz="4000" b="1" i="0" u="none" strike="noStrike" kern="1200" cap="none" normalizeH="0" baseline="0" dirty="0">
                <a:ln>
                  <a:noFill/>
                </a:ln>
                <a:solidFill>
                  <a:schemeClr val="bg1"/>
                </a:solidFill>
                <a:effectLst/>
                <a:latin typeface="Times New Roman" pitchFamily="18" charset="0"/>
                <a:ea typeface="+mn-ea"/>
                <a:cs typeface="Times New Roman" pitchFamily="18" charset="0"/>
              </a:rPr>
              <a:t>لاس نيڤين سيه هوس: إيبيك ران إن آليثوس: </a:t>
            </a:r>
          </a:p>
          <a:p>
            <a:r>
              <a:rPr kumimoji="0" lang="ar-EG" sz="4000" b="1" i="0" u="none" strike="noStrike" kern="1200" cap="none" normalizeH="0" baseline="0" dirty="0">
                <a:ln>
                  <a:noFill/>
                </a:ln>
                <a:solidFill>
                  <a:schemeClr val="bg1"/>
                </a:solidFill>
                <a:effectLst/>
                <a:latin typeface="Times New Roman" pitchFamily="18" charset="0"/>
                <a:ea typeface="+mn-ea"/>
                <a:cs typeface="Times New Roman" pitchFamily="18" charset="0"/>
              </a:rPr>
              <a:t>بي أوأوو ناك الليلويا: ذوكصاسي أوثيؤس.</a:t>
            </a:r>
            <a:endParaRPr kumimoji="0" lang="ar-SA" sz="4000" b="1" i="0" u="none" strike="noStrike" kern="1200" cap="none" normalizeH="0" baseline="0" dirty="0">
              <a:ln>
                <a:noFill/>
              </a:ln>
              <a:solidFill>
                <a:schemeClr val="bg1"/>
              </a:solidFill>
              <a:effectLst/>
              <a:latin typeface="Times New Roman" pitchFamily="18" charset="0"/>
              <a:ea typeface="+mn-ea"/>
              <a:cs typeface="Times New Roman" pitchFamily="18" charset="0"/>
            </a:endParaRPr>
          </a:p>
        </p:txBody>
      </p:sp>
      <p:sp>
        <p:nvSpPr>
          <p:cNvPr id="4" name="Text Placeholder 3">
            <a:extLst>
              <a:ext uri="{FF2B5EF4-FFF2-40B4-BE49-F238E27FC236}">
                <a16:creationId xmlns:a16="http://schemas.microsoft.com/office/drawing/2014/main" id="{1C8947D7-C459-48D0-80F0-9D2D1DCCF0CD}"/>
              </a:ext>
            </a:extLst>
          </p:cNvPr>
          <p:cNvSpPr>
            <a:spLocks noGrp="1"/>
          </p:cNvSpPr>
          <p:nvPr>
            <p:ph type="body" sz="quarter" idx="11"/>
          </p:nvPr>
        </p:nvSpPr>
        <p:spPr/>
        <p:txBody>
          <a:bodyPr/>
          <a:lstStyle/>
          <a:p>
            <a:r>
              <a:rPr kumimoji="0" lang="ar-SA" sz="3300" b="1" i="0" u="none" strike="noStrike" cap="none" normalizeH="0" baseline="0" dirty="0">
                <a:ln>
                  <a:noFill/>
                </a:ln>
                <a:solidFill>
                  <a:schemeClr val="bg1"/>
                </a:solidFill>
                <a:effectLst/>
                <a:latin typeface="Times New Roman" pitchFamily="18" charset="0"/>
                <a:cs typeface="Times New Roman" pitchFamily="18" charset="0"/>
              </a:rPr>
              <a:t>كل الألسن بالحقيقة تسبح اسمك</a:t>
            </a:r>
            <a:r>
              <a:rPr kumimoji="0" lang="ar-EG" sz="3300" b="1" i="0" u="none" strike="noStrike" cap="none" normalizeH="0" baseline="0" dirty="0">
                <a:ln>
                  <a:noFill/>
                </a:ln>
                <a:solidFill>
                  <a:schemeClr val="bg1"/>
                </a:solidFill>
                <a:effectLst/>
                <a:latin typeface="Times New Roman" pitchFamily="18" charset="0"/>
                <a:cs typeface="Times New Roman" pitchFamily="18" charset="0"/>
              </a:rPr>
              <a:t> </a:t>
            </a:r>
            <a:r>
              <a:rPr kumimoji="0" lang="ar-SA" sz="3300" b="1" i="0" u="none" strike="noStrike" cap="none" normalizeH="0" baseline="0" dirty="0">
                <a:ln>
                  <a:noFill/>
                </a:ln>
                <a:solidFill>
                  <a:schemeClr val="bg1"/>
                </a:solidFill>
                <a:effectLst/>
                <a:latin typeface="Times New Roman" pitchFamily="18" charset="0"/>
                <a:cs typeface="Times New Roman" pitchFamily="18" charset="0"/>
              </a:rPr>
              <a:t>المجد لك هلليلويا المجد لك يا الله.</a:t>
            </a:r>
          </a:p>
        </p:txBody>
      </p:sp>
      <p:sp>
        <p:nvSpPr>
          <p:cNvPr id="5" name="Text Placeholder 4">
            <a:extLst>
              <a:ext uri="{FF2B5EF4-FFF2-40B4-BE49-F238E27FC236}">
                <a16:creationId xmlns:a16="http://schemas.microsoft.com/office/drawing/2014/main" id="{AD9DFA69-51F5-4C65-AB76-9009074E91F9}"/>
              </a:ext>
            </a:extLst>
          </p:cNvPr>
          <p:cNvSpPr>
            <a:spLocks noGrp="1"/>
          </p:cNvSpPr>
          <p:nvPr>
            <p:ph type="body" sz="quarter" idx="12"/>
          </p:nvPr>
        </p:nvSpPr>
        <p:spPr/>
        <p:txBody>
          <a:bodyPr/>
          <a:lstStyle/>
          <a:p>
            <a:r>
              <a:rPr lang="en-GB" sz="4400" dirty="0"/>
              <a:t>Lac </a:t>
            </a:r>
            <a:r>
              <a:rPr lang="en-GB" sz="4400" dirty="0" err="1"/>
              <a:t>niben</a:t>
            </a:r>
            <a:r>
              <a:rPr lang="en-GB" sz="4400" dirty="0"/>
              <a:t> </a:t>
            </a:r>
            <a:r>
              <a:rPr lang="en-GB" sz="4400" dirty="0" err="1"/>
              <a:t>cehwc</a:t>
            </a:r>
            <a:r>
              <a:rPr lang="en-GB" sz="4400" dirty="0"/>
              <a:t>@ `</a:t>
            </a:r>
            <a:r>
              <a:rPr lang="en-GB" sz="4400" dirty="0" err="1"/>
              <a:t>epekran</a:t>
            </a:r>
            <a:r>
              <a:rPr lang="en-GB" sz="4400" dirty="0"/>
              <a:t> `</a:t>
            </a:r>
            <a:r>
              <a:rPr lang="en-GB" sz="4400" dirty="0" err="1"/>
              <a:t>n`aly;wc</a:t>
            </a:r>
            <a:r>
              <a:rPr lang="en-GB" sz="4400" dirty="0"/>
              <a:t>@</a:t>
            </a:r>
            <a:endParaRPr lang="ar-EG" sz="4400" dirty="0"/>
          </a:p>
          <a:p>
            <a:r>
              <a:rPr lang="en-GB" sz="4400" dirty="0"/>
              <a:t> </a:t>
            </a:r>
            <a:r>
              <a:rPr lang="en-GB" sz="4400" dirty="0" err="1"/>
              <a:t>pi`wou</a:t>
            </a:r>
            <a:r>
              <a:rPr lang="en-GB" sz="4400" dirty="0"/>
              <a:t> </a:t>
            </a:r>
            <a:r>
              <a:rPr lang="en-GB" sz="4400" dirty="0" err="1"/>
              <a:t>nak</a:t>
            </a:r>
            <a:r>
              <a:rPr lang="en-GB" sz="4400" dirty="0"/>
              <a:t> =a=l@ </a:t>
            </a:r>
            <a:r>
              <a:rPr lang="en-GB" sz="4400" dirty="0" err="1"/>
              <a:t>doxaci</a:t>
            </a:r>
            <a:r>
              <a:rPr lang="en-GB" sz="4400" dirty="0"/>
              <a:t> `o :</a:t>
            </a:r>
            <a:r>
              <a:rPr lang="en-GB" sz="4400" dirty="0" err="1"/>
              <a:t>eoc</a:t>
            </a:r>
            <a:r>
              <a:rPr lang="en-GB" sz="4400" dirty="0"/>
              <a:t>.</a:t>
            </a:r>
          </a:p>
        </p:txBody>
      </p:sp>
    </p:spTree>
    <p:extLst>
      <p:ext uri="{BB962C8B-B14F-4D97-AF65-F5344CB8AC3E}">
        <p14:creationId xmlns:p14="http://schemas.microsoft.com/office/powerpoint/2010/main" val="196280888"/>
      </p:ext>
    </p:extLst>
  </p:cSld>
  <p:clrMapOvr>
    <a:masterClrMapping/>
  </p:clrMapOvr>
</p:sld>
</file>

<file path=ppt/slides/slide39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666B4-3159-4FD4-B37E-F6EDBFD2A92F}"/>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B5AA3F14-63A0-460F-91C8-97390B0CD983}"/>
              </a:ext>
            </a:extLst>
          </p:cNvPr>
          <p:cNvSpPr>
            <a:spLocks noGrp="1"/>
          </p:cNvSpPr>
          <p:nvPr>
            <p:ph type="body" sz="quarter" idx="10"/>
          </p:nvPr>
        </p:nvSpPr>
        <p:spPr/>
        <p:txBody>
          <a:bodyPr/>
          <a:lstStyle/>
          <a:p>
            <a:r>
              <a:rPr kumimoji="0" lang="ar-EG" sz="4000" b="1" i="0" u="none" strike="noStrike" kern="1200" cap="none" normalizeH="0" baseline="0" dirty="0">
                <a:ln>
                  <a:noFill/>
                </a:ln>
                <a:solidFill>
                  <a:schemeClr val="bg1"/>
                </a:solidFill>
                <a:effectLst/>
                <a:latin typeface="Times New Roman" pitchFamily="18" charset="0"/>
                <a:ea typeface="+mn-ea"/>
                <a:cs typeface="Times New Roman" pitchFamily="18" charset="0"/>
              </a:rPr>
              <a:t>كاطا تيك ﭬويثيا: طاهوي خين أويس: </a:t>
            </a:r>
          </a:p>
          <a:p>
            <a:r>
              <a:rPr kumimoji="0" lang="ar-EG" sz="4000" b="1" i="0" u="none" strike="noStrike" kern="1200" cap="none" normalizeH="0" baseline="0" dirty="0">
                <a:ln>
                  <a:noFill/>
                </a:ln>
                <a:solidFill>
                  <a:schemeClr val="bg1"/>
                </a:solidFill>
                <a:effectLst/>
                <a:latin typeface="Times New Roman" pitchFamily="18" charset="0"/>
                <a:ea typeface="+mn-ea"/>
                <a:cs typeface="Times New Roman" pitchFamily="18" charset="0"/>
              </a:rPr>
              <a:t>بي أوأوو ناك الليلويا: ذوكصاسي أوثيؤس.</a:t>
            </a:r>
            <a:endParaRPr kumimoji="0" lang="ar-SA" sz="4000" b="1" i="0" u="none" strike="noStrike" kern="1200" cap="none" normalizeH="0" baseline="0" dirty="0">
              <a:ln>
                <a:noFill/>
              </a:ln>
              <a:solidFill>
                <a:schemeClr val="bg1"/>
              </a:solidFill>
              <a:effectLst/>
              <a:latin typeface="Times New Roman" pitchFamily="18" charset="0"/>
              <a:ea typeface="+mn-ea"/>
              <a:cs typeface="Times New Roman" pitchFamily="18" charset="0"/>
            </a:endParaRPr>
          </a:p>
        </p:txBody>
      </p:sp>
      <p:sp>
        <p:nvSpPr>
          <p:cNvPr id="4" name="Text Placeholder 3">
            <a:extLst>
              <a:ext uri="{FF2B5EF4-FFF2-40B4-BE49-F238E27FC236}">
                <a16:creationId xmlns:a16="http://schemas.microsoft.com/office/drawing/2014/main" id="{554E18C8-35E4-4A17-8165-44CEE4632487}"/>
              </a:ext>
            </a:extLst>
          </p:cNvPr>
          <p:cNvSpPr>
            <a:spLocks noGrp="1"/>
          </p:cNvSpPr>
          <p:nvPr>
            <p:ph type="body" sz="quarter" idx="11"/>
          </p:nvPr>
        </p:nvSpPr>
        <p:spPr/>
        <p:txBody>
          <a:bodyPr/>
          <a:lstStyle/>
          <a:p>
            <a:r>
              <a:rPr kumimoji="0" lang="ar-SA" sz="3800" b="1" i="0" u="none" strike="noStrike" cap="none" normalizeH="0" baseline="0" dirty="0">
                <a:ln>
                  <a:noFill/>
                </a:ln>
                <a:solidFill>
                  <a:schemeClr val="bg1"/>
                </a:solidFill>
                <a:effectLst/>
                <a:latin typeface="Times New Roman" pitchFamily="18" charset="0"/>
                <a:cs typeface="Times New Roman" pitchFamily="18" charset="0"/>
              </a:rPr>
              <a:t>أدركني سريع</a:t>
            </a:r>
            <a:r>
              <a:rPr kumimoji="0" lang="ar-EG" sz="3800" b="1" i="0" u="none" strike="noStrike" cap="none" normalizeH="0" baseline="0" dirty="0">
                <a:ln>
                  <a:noFill/>
                </a:ln>
                <a:solidFill>
                  <a:schemeClr val="bg1"/>
                </a:solidFill>
                <a:effectLst/>
                <a:latin typeface="Times New Roman" pitchFamily="18" charset="0"/>
                <a:cs typeface="Times New Roman" pitchFamily="18" charset="0"/>
              </a:rPr>
              <a:t>ً</a:t>
            </a:r>
            <a:r>
              <a:rPr kumimoji="0" lang="ar-SA" sz="3800" b="1" i="0" u="none" strike="noStrike" cap="none" normalizeH="0" baseline="0" dirty="0">
                <a:ln>
                  <a:noFill/>
                </a:ln>
                <a:solidFill>
                  <a:schemeClr val="bg1"/>
                </a:solidFill>
                <a:effectLst/>
                <a:latin typeface="Times New Roman" pitchFamily="18" charset="0"/>
                <a:cs typeface="Times New Roman" pitchFamily="18" charset="0"/>
              </a:rPr>
              <a:t>ا بمعونتك المجد لك هلليلويا المجد لك يا الله.</a:t>
            </a:r>
          </a:p>
        </p:txBody>
      </p:sp>
      <p:sp>
        <p:nvSpPr>
          <p:cNvPr id="5" name="Text Placeholder 4">
            <a:extLst>
              <a:ext uri="{FF2B5EF4-FFF2-40B4-BE49-F238E27FC236}">
                <a16:creationId xmlns:a16="http://schemas.microsoft.com/office/drawing/2014/main" id="{35F8D8EE-328C-4D46-B762-3AA5E5684C45}"/>
              </a:ext>
            </a:extLst>
          </p:cNvPr>
          <p:cNvSpPr>
            <a:spLocks noGrp="1"/>
          </p:cNvSpPr>
          <p:nvPr>
            <p:ph type="body" sz="quarter" idx="12"/>
          </p:nvPr>
        </p:nvSpPr>
        <p:spPr/>
        <p:txBody>
          <a:bodyPr/>
          <a:lstStyle/>
          <a:p>
            <a:r>
              <a:rPr lang="pl-PL" sz="4400" dirty="0"/>
              <a:t>Kata tekbo`y;ia@ tahoi qen ouiyc@</a:t>
            </a:r>
            <a:endParaRPr lang="ar-EG" sz="4400" dirty="0"/>
          </a:p>
          <a:p>
            <a:r>
              <a:rPr lang="pl-PL" sz="4400" dirty="0"/>
              <a:t> pi`wou nak =a=l@ doxaci `o :eoc.</a:t>
            </a:r>
          </a:p>
        </p:txBody>
      </p:sp>
    </p:spTree>
    <p:extLst>
      <p:ext uri="{BB962C8B-B14F-4D97-AF65-F5344CB8AC3E}">
        <p14:creationId xmlns:p14="http://schemas.microsoft.com/office/powerpoint/2010/main" val="595097630"/>
      </p:ext>
    </p:extLst>
  </p:cSld>
  <p:clrMapOvr>
    <a:masterClrMapping/>
  </p:clrMapOvr>
</p:sld>
</file>

<file path=ppt/slides/slide39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39355-5758-4B8A-8C8D-A333483AE194}"/>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00D7F726-F805-41B5-8B62-039500FA4F14}"/>
              </a:ext>
            </a:extLst>
          </p:cNvPr>
          <p:cNvSpPr>
            <a:spLocks noGrp="1"/>
          </p:cNvSpPr>
          <p:nvPr>
            <p:ph type="body" sz="quarter" idx="10"/>
          </p:nvPr>
        </p:nvSpPr>
        <p:spPr/>
        <p:txBody>
          <a:bodyPr/>
          <a:lstStyle/>
          <a:p>
            <a:r>
              <a:rPr lang="ar-EG" dirty="0"/>
              <a:t>إيسوس بيه طا هيلبيس: إيسوس بيه باﭬويثوس: </a:t>
            </a:r>
          </a:p>
          <a:p>
            <a:r>
              <a:rPr lang="ar-EG" dirty="0"/>
              <a:t>بي أوأوو ناك الليلويا: ذوكصاسي أوثيؤس.</a:t>
            </a:r>
          </a:p>
        </p:txBody>
      </p:sp>
      <p:sp>
        <p:nvSpPr>
          <p:cNvPr id="4" name="Text Placeholder 3">
            <a:extLst>
              <a:ext uri="{FF2B5EF4-FFF2-40B4-BE49-F238E27FC236}">
                <a16:creationId xmlns:a16="http://schemas.microsoft.com/office/drawing/2014/main" id="{3D3DFCAE-1BD5-44EC-9906-E1A321144BFB}"/>
              </a:ext>
            </a:extLst>
          </p:cNvPr>
          <p:cNvSpPr>
            <a:spLocks noGrp="1"/>
          </p:cNvSpPr>
          <p:nvPr>
            <p:ph type="body" sz="quarter" idx="11"/>
          </p:nvPr>
        </p:nvSpPr>
        <p:spPr/>
        <p:txBody>
          <a:bodyPr/>
          <a:lstStyle/>
          <a:p>
            <a:r>
              <a:rPr lang="ar-EG" sz="3200" dirty="0"/>
              <a:t>يسوع هو رجائي يسوع هو معيني المجد لك هلليلويا المجد لك يا الله.</a:t>
            </a:r>
          </a:p>
        </p:txBody>
      </p:sp>
      <p:sp>
        <p:nvSpPr>
          <p:cNvPr id="5" name="Text Placeholder 4">
            <a:extLst>
              <a:ext uri="{FF2B5EF4-FFF2-40B4-BE49-F238E27FC236}">
                <a16:creationId xmlns:a16="http://schemas.microsoft.com/office/drawing/2014/main" id="{2C8C261A-E31E-43BF-BB23-C4BC54AD54D1}"/>
              </a:ext>
            </a:extLst>
          </p:cNvPr>
          <p:cNvSpPr>
            <a:spLocks noGrp="1"/>
          </p:cNvSpPr>
          <p:nvPr>
            <p:ph type="body" sz="quarter" idx="12"/>
          </p:nvPr>
        </p:nvSpPr>
        <p:spPr/>
        <p:txBody>
          <a:bodyPr/>
          <a:lstStyle/>
          <a:p>
            <a:r>
              <a:rPr lang="pl-PL" sz="4400" dirty="0"/>
              <a:t>I=y=c pe tahelpic@ I=y=c pe pabo`y;oc@</a:t>
            </a:r>
            <a:endParaRPr lang="ar-EG" sz="4400" dirty="0"/>
          </a:p>
          <a:p>
            <a:r>
              <a:rPr lang="pl-PL" sz="4400" dirty="0"/>
              <a:t> pi`wou nak =a=l@ doxaci `o :eoc.</a:t>
            </a:r>
          </a:p>
        </p:txBody>
      </p:sp>
    </p:spTree>
    <p:extLst>
      <p:ext uri="{BB962C8B-B14F-4D97-AF65-F5344CB8AC3E}">
        <p14:creationId xmlns:p14="http://schemas.microsoft.com/office/powerpoint/2010/main" val="785022455"/>
      </p:ext>
    </p:extLst>
  </p:cSld>
  <p:clrMapOvr>
    <a:masterClrMapping/>
  </p:clrMapOvr>
</p:sld>
</file>

<file path=ppt/slides/slide39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F955B-ADF8-4E66-8531-69F2B4A9181D}"/>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B8C11BD8-299E-496D-A14D-D7A340A602E9}"/>
              </a:ext>
            </a:extLst>
          </p:cNvPr>
          <p:cNvSpPr>
            <a:spLocks noGrp="1"/>
          </p:cNvSpPr>
          <p:nvPr>
            <p:ph type="body" sz="quarter" idx="10"/>
          </p:nvPr>
        </p:nvSpPr>
        <p:spPr/>
        <p:txBody>
          <a:bodyPr/>
          <a:lstStyle/>
          <a:p>
            <a:r>
              <a:rPr lang="ar-EG" dirty="0"/>
              <a:t>ثوك بيه بي آماهي: شا إبجوك إنني إخرونوس: </a:t>
            </a:r>
          </a:p>
          <a:p>
            <a:r>
              <a:rPr lang="ar-EG" dirty="0"/>
              <a:t>بي أوأوو ناك الليلويا: ذوكصاسي أوثيؤس.</a:t>
            </a:r>
          </a:p>
        </p:txBody>
      </p:sp>
      <p:sp>
        <p:nvSpPr>
          <p:cNvPr id="4" name="Text Placeholder 3">
            <a:extLst>
              <a:ext uri="{FF2B5EF4-FFF2-40B4-BE49-F238E27FC236}">
                <a16:creationId xmlns:a16="http://schemas.microsoft.com/office/drawing/2014/main" id="{B533420B-8311-43CC-9BBE-8E1DB8AB9907}"/>
              </a:ext>
            </a:extLst>
          </p:cNvPr>
          <p:cNvSpPr>
            <a:spLocks noGrp="1"/>
          </p:cNvSpPr>
          <p:nvPr>
            <p:ph type="body" sz="quarter" idx="11"/>
          </p:nvPr>
        </p:nvSpPr>
        <p:spPr/>
        <p:txBody>
          <a:bodyPr/>
          <a:lstStyle/>
          <a:p>
            <a:r>
              <a:rPr lang="ar-EG" sz="3600" dirty="0"/>
              <a:t>لك العزة إلي كمال الأزمنة المجد لك هلليلويا المجد لك يا الله.</a:t>
            </a:r>
          </a:p>
        </p:txBody>
      </p:sp>
      <p:sp>
        <p:nvSpPr>
          <p:cNvPr id="5" name="Text Placeholder 4">
            <a:extLst>
              <a:ext uri="{FF2B5EF4-FFF2-40B4-BE49-F238E27FC236}">
                <a16:creationId xmlns:a16="http://schemas.microsoft.com/office/drawing/2014/main" id="{4A88A6CF-0A9D-498F-9827-BB56E744F7D9}"/>
              </a:ext>
            </a:extLst>
          </p:cNvPr>
          <p:cNvSpPr>
            <a:spLocks noGrp="1"/>
          </p:cNvSpPr>
          <p:nvPr>
            <p:ph type="body" sz="quarter" idx="12"/>
          </p:nvPr>
        </p:nvSpPr>
        <p:spPr/>
        <p:txBody>
          <a:bodyPr/>
          <a:lstStyle/>
          <a:p>
            <a:r>
              <a:rPr lang="pl-PL" sz="4400" dirty="0"/>
              <a:t>:wk pe pi`amahi@ sa `pjwk `nni`,ronoc@ </a:t>
            </a:r>
            <a:endParaRPr lang="ar-EG" sz="4400" dirty="0"/>
          </a:p>
          <a:p>
            <a:r>
              <a:rPr lang="pl-PL" sz="4400" dirty="0"/>
              <a:t>pi`wou nak =a=l@ doxaci `o :eoc.</a:t>
            </a:r>
          </a:p>
        </p:txBody>
      </p:sp>
    </p:spTree>
    <p:extLst>
      <p:ext uri="{BB962C8B-B14F-4D97-AF65-F5344CB8AC3E}">
        <p14:creationId xmlns:p14="http://schemas.microsoft.com/office/powerpoint/2010/main" val="2360919621"/>
      </p:ext>
    </p:extLst>
  </p:cSld>
  <p:clrMapOvr>
    <a:masterClrMapping/>
  </p:clrMapOvr>
</p:sld>
</file>

<file path=ppt/slides/slide39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1476B6-0E10-4E41-A184-AFA175997429}"/>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6C037996-6E2D-4B5C-847C-DFC36DC458B2}"/>
              </a:ext>
            </a:extLst>
          </p:cNvPr>
          <p:cNvSpPr>
            <a:spLocks noGrp="1"/>
          </p:cNvSpPr>
          <p:nvPr>
            <p:ph type="body" sz="quarter" idx="10"/>
          </p:nvPr>
        </p:nvSpPr>
        <p:spPr/>
        <p:txBody>
          <a:bodyPr/>
          <a:lstStyle/>
          <a:p>
            <a:r>
              <a:rPr lang="ar-EG" dirty="0"/>
              <a:t>إيبيه تينا إسمو إيروك: أو إيوس ثيؤس:</a:t>
            </a:r>
          </a:p>
          <a:p>
            <a:r>
              <a:rPr lang="ar-EG" dirty="0"/>
              <a:t> بي أوأوو ناك الليلويا: ذوكصاسي أوثيؤس.</a:t>
            </a:r>
          </a:p>
        </p:txBody>
      </p:sp>
      <p:sp>
        <p:nvSpPr>
          <p:cNvPr id="4" name="Text Placeholder 3">
            <a:extLst>
              <a:ext uri="{FF2B5EF4-FFF2-40B4-BE49-F238E27FC236}">
                <a16:creationId xmlns:a16="http://schemas.microsoft.com/office/drawing/2014/main" id="{3D64F876-448C-495D-847C-F6C3B38545A2}"/>
              </a:ext>
            </a:extLst>
          </p:cNvPr>
          <p:cNvSpPr>
            <a:spLocks noGrp="1"/>
          </p:cNvSpPr>
          <p:nvPr>
            <p:ph type="body" sz="quarter" idx="11"/>
          </p:nvPr>
        </p:nvSpPr>
        <p:spPr/>
        <p:txBody>
          <a:bodyPr/>
          <a:lstStyle/>
          <a:p>
            <a:r>
              <a:rPr lang="ar-EG" sz="3800" dirty="0"/>
              <a:t>هأنذا أباركك يا إبن الله المجد لك هلليلويا المجد لك يا الله.</a:t>
            </a:r>
          </a:p>
        </p:txBody>
      </p:sp>
      <p:sp>
        <p:nvSpPr>
          <p:cNvPr id="5" name="Text Placeholder 4">
            <a:extLst>
              <a:ext uri="{FF2B5EF4-FFF2-40B4-BE49-F238E27FC236}">
                <a16:creationId xmlns:a16="http://schemas.microsoft.com/office/drawing/2014/main" id="{CF3E9162-F06B-46B0-8019-BC568447C40A}"/>
              </a:ext>
            </a:extLst>
          </p:cNvPr>
          <p:cNvSpPr>
            <a:spLocks noGrp="1"/>
          </p:cNvSpPr>
          <p:nvPr>
            <p:ph type="body" sz="quarter" idx="12"/>
          </p:nvPr>
        </p:nvSpPr>
        <p:spPr/>
        <p:txBody>
          <a:bodyPr/>
          <a:lstStyle/>
          <a:p>
            <a:r>
              <a:rPr lang="pl-PL" sz="4400" dirty="0"/>
              <a:t>Yppe ]na`cmou `erok@ `w Uioc :eoc@</a:t>
            </a:r>
            <a:endParaRPr lang="ar-EG" sz="4400" dirty="0"/>
          </a:p>
          <a:p>
            <a:r>
              <a:rPr lang="pl-PL" sz="4400" dirty="0"/>
              <a:t> pi`wou nak =a=l@ doxaci `o :eoc.</a:t>
            </a:r>
          </a:p>
        </p:txBody>
      </p:sp>
    </p:spTree>
    <p:extLst>
      <p:ext uri="{BB962C8B-B14F-4D97-AF65-F5344CB8AC3E}">
        <p14:creationId xmlns:p14="http://schemas.microsoft.com/office/powerpoint/2010/main" val="1966600669"/>
      </p:ext>
    </p:extLst>
  </p:cSld>
  <p:clrMapOvr>
    <a:masterClrMapping/>
  </p:clrMapOvr>
</p:sld>
</file>

<file path=ppt/slides/slide39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1EA22-0435-411F-8D6F-C5F3CA77B4FB}"/>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B5DCC288-649D-4BD3-AF57-AA60F53AE0E0}"/>
              </a:ext>
            </a:extLst>
          </p:cNvPr>
          <p:cNvSpPr>
            <a:spLocks noGrp="1"/>
          </p:cNvSpPr>
          <p:nvPr>
            <p:ph type="body" sz="quarter" idx="10"/>
          </p:nvPr>
        </p:nvSpPr>
        <p:spPr/>
        <p:txBody>
          <a:bodyPr/>
          <a:lstStyle/>
          <a:p>
            <a:r>
              <a:rPr kumimoji="0" lang="ar-EG" sz="4000" b="1" i="0" u="none" strike="noStrike" kern="1200" cap="none" normalizeH="0" baseline="0" dirty="0">
                <a:ln>
                  <a:noFill/>
                </a:ln>
                <a:solidFill>
                  <a:schemeClr val="bg1"/>
                </a:solidFill>
                <a:effectLst/>
                <a:latin typeface="Times New Roman" pitchFamily="18" charset="0"/>
                <a:ea typeface="+mn-ea"/>
                <a:cs typeface="Times New Roman" pitchFamily="18" charset="0"/>
              </a:rPr>
              <a:t>زيؤش نيك ناي: أو بي آيذيوس: بي أوأوو ناك الليلويا: ذوكصاسي أوثيؤس.</a:t>
            </a:r>
          </a:p>
        </p:txBody>
      </p:sp>
      <p:sp>
        <p:nvSpPr>
          <p:cNvPr id="4" name="Text Placeholder 3">
            <a:extLst>
              <a:ext uri="{FF2B5EF4-FFF2-40B4-BE49-F238E27FC236}">
                <a16:creationId xmlns:a16="http://schemas.microsoft.com/office/drawing/2014/main" id="{DFA45B54-0653-40A9-945F-1DC4B44FBF7A}"/>
              </a:ext>
            </a:extLst>
          </p:cNvPr>
          <p:cNvSpPr>
            <a:spLocks noGrp="1"/>
          </p:cNvSpPr>
          <p:nvPr>
            <p:ph type="body" sz="quarter" idx="11"/>
          </p:nvPr>
        </p:nvSpPr>
        <p:spPr/>
        <p:txBody>
          <a:bodyPr/>
          <a:lstStyle/>
          <a:p>
            <a:r>
              <a:rPr kumimoji="0" lang="ar-SA" sz="3700" b="1" i="0" u="none" strike="noStrike" cap="none" normalizeH="0" baseline="0" dirty="0">
                <a:ln>
                  <a:noFill/>
                </a:ln>
                <a:solidFill>
                  <a:schemeClr val="bg1"/>
                </a:solidFill>
                <a:effectLst/>
                <a:latin typeface="Times New Roman" pitchFamily="18" charset="0"/>
                <a:cs typeface="Times New Roman" pitchFamily="18" charset="0"/>
              </a:rPr>
              <a:t>مراحمك كثيرة أيها الذاتي المجد لك هلليلويا المجد لك يا الله.</a:t>
            </a:r>
          </a:p>
        </p:txBody>
      </p:sp>
      <p:sp>
        <p:nvSpPr>
          <p:cNvPr id="5" name="Text Placeholder 4">
            <a:extLst>
              <a:ext uri="{FF2B5EF4-FFF2-40B4-BE49-F238E27FC236}">
                <a16:creationId xmlns:a16="http://schemas.microsoft.com/office/drawing/2014/main" id="{5D992E25-17BF-4BF9-ACA0-11BEBB7F8E61}"/>
              </a:ext>
            </a:extLst>
          </p:cNvPr>
          <p:cNvSpPr>
            <a:spLocks noGrp="1"/>
          </p:cNvSpPr>
          <p:nvPr>
            <p:ph type="body" sz="quarter" idx="12"/>
          </p:nvPr>
        </p:nvSpPr>
        <p:spPr/>
        <p:txBody>
          <a:bodyPr/>
          <a:lstStyle/>
          <a:p>
            <a:r>
              <a:rPr lang="pl-PL" dirty="0"/>
              <a:t>Zeos neknai@ `w pi`Aidioc@ pi`wou nak =a=l@ doxaci `o :eoc.</a:t>
            </a:r>
          </a:p>
        </p:txBody>
      </p:sp>
    </p:spTree>
    <p:extLst>
      <p:ext uri="{BB962C8B-B14F-4D97-AF65-F5344CB8AC3E}">
        <p14:creationId xmlns:p14="http://schemas.microsoft.com/office/powerpoint/2010/main" val="2707760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639573D-39C9-4C90-A021-5387DE1F8ADE}"/>
              </a:ext>
            </a:extLst>
          </p:cNvPr>
          <p:cNvSpPr>
            <a:spLocks noGrp="1"/>
          </p:cNvSpPr>
          <p:nvPr>
            <p:ph type="title"/>
          </p:nvPr>
        </p:nvSpPr>
        <p:spPr/>
        <p:txBody>
          <a:bodyPr/>
          <a:lstStyle/>
          <a:p>
            <a:endParaRPr lang="en-GB"/>
          </a:p>
        </p:txBody>
      </p:sp>
      <p:sp>
        <p:nvSpPr>
          <p:cNvPr id="2" name="Text Placeholder 1"/>
          <p:cNvSpPr>
            <a:spLocks noGrp="1"/>
          </p:cNvSpPr>
          <p:nvPr>
            <p:ph type="body" sz="quarter" idx="10"/>
          </p:nvPr>
        </p:nvSpPr>
        <p:spPr>
          <a:xfrm>
            <a:off x="0" y="6064624"/>
            <a:ext cx="9144000" cy="786750"/>
          </a:xfrm>
        </p:spPr>
        <p:txBody>
          <a:bodyPr/>
          <a:lstStyle/>
          <a:p>
            <a:r>
              <a:rPr lang="ar-EG" sz="3900" dirty="0"/>
              <a:t>خين ابچين اثرين اوهي ايراتين امبيك امثو سوماتيكوس</a:t>
            </a:r>
          </a:p>
        </p:txBody>
      </p:sp>
      <p:sp>
        <p:nvSpPr>
          <p:cNvPr id="3" name="Text Placeholder 2"/>
          <p:cNvSpPr>
            <a:spLocks noGrp="1"/>
          </p:cNvSpPr>
          <p:nvPr>
            <p:ph type="body" sz="quarter" idx="11"/>
          </p:nvPr>
        </p:nvSpPr>
        <p:spPr>
          <a:xfrm>
            <a:off x="0" y="3710609"/>
            <a:ext cx="9144000" cy="821050"/>
          </a:xfrm>
        </p:spPr>
        <p:txBody>
          <a:bodyPr/>
          <a:lstStyle/>
          <a:p>
            <a:r>
              <a:rPr lang="ar-EG" sz="5400" dirty="0"/>
              <a:t>عندما نقف أمامك جسديًاَ</a:t>
            </a:r>
          </a:p>
        </p:txBody>
      </p:sp>
      <p:sp>
        <p:nvSpPr>
          <p:cNvPr id="4" name="Text Placeholder 3"/>
          <p:cNvSpPr>
            <a:spLocks noGrp="1"/>
          </p:cNvSpPr>
          <p:nvPr>
            <p:ph type="body" sz="quarter" idx="12"/>
          </p:nvPr>
        </p:nvSpPr>
        <p:spPr>
          <a:xfrm>
            <a:off x="0" y="4723539"/>
            <a:ext cx="9144000" cy="1189740"/>
          </a:xfrm>
        </p:spPr>
        <p:txBody>
          <a:bodyPr anchor="t"/>
          <a:lstStyle/>
          <a:p>
            <a:r>
              <a:rPr lang="en-US" sz="4400" dirty="0" err="1"/>
              <a:t>Qen</a:t>
            </a:r>
            <a:r>
              <a:rPr lang="en-US" sz="4400" dirty="0"/>
              <a:t> `</a:t>
            </a:r>
            <a:r>
              <a:rPr lang="en-US" sz="4400" dirty="0" err="1"/>
              <a:t>pjin</a:t>
            </a:r>
            <a:r>
              <a:rPr lang="en-US" sz="4400" dirty="0"/>
              <a:t>`;</a:t>
            </a:r>
            <a:r>
              <a:rPr lang="en-US" sz="4400" dirty="0" err="1"/>
              <a:t>ren`ohi</a:t>
            </a:r>
            <a:r>
              <a:rPr lang="en-US" sz="4400" dirty="0"/>
              <a:t> `</a:t>
            </a:r>
            <a:r>
              <a:rPr lang="en-US" sz="4400" dirty="0" err="1"/>
              <a:t>eraten</a:t>
            </a:r>
            <a:r>
              <a:rPr lang="en-US" sz="4400" dirty="0"/>
              <a:t> `</a:t>
            </a:r>
            <a:r>
              <a:rPr lang="en-US" sz="4400" dirty="0" err="1"/>
              <a:t>mpek`m;o</a:t>
            </a:r>
            <a:r>
              <a:rPr lang="en-US" sz="4400" dirty="0"/>
              <a:t> </a:t>
            </a:r>
            <a:r>
              <a:rPr lang="en-US" sz="4400" dirty="0" err="1"/>
              <a:t>cwmatikwc</a:t>
            </a:r>
            <a:r>
              <a:rPr lang="en-US" sz="4400" dirty="0"/>
              <a:t>.</a:t>
            </a:r>
          </a:p>
        </p:txBody>
      </p:sp>
    </p:spTree>
    <p:extLst>
      <p:ext uri="{BB962C8B-B14F-4D97-AF65-F5344CB8AC3E}">
        <p14:creationId xmlns:p14="http://schemas.microsoft.com/office/powerpoint/2010/main" val="421394180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08473-F548-40C0-909A-A47A2B76D914}"/>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70372426-261A-44CE-9B27-42607E704BC0}"/>
              </a:ext>
            </a:extLst>
          </p:cNvPr>
          <p:cNvSpPr>
            <a:spLocks noGrp="1"/>
          </p:cNvSpPr>
          <p:nvPr>
            <p:ph type="body" sz="quarter" idx="10"/>
          </p:nvPr>
        </p:nvSpPr>
        <p:spPr>
          <a:xfrm>
            <a:off x="0" y="5740629"/>
            <a:ext cx="9144000" cy="1110746"/>
          </a:xfrm>
        </p:spPr>
        <p:txBody>
          <a:bodyPr/>
          <a:lstStyle/>
          <a:p>
            <a:r>
              <a:rPr lang="ar-EG" sz="3600" b="1" dirty="0">
                <a:effectLst/>
                <a:latin typeface="Tahoma" panose="020B0604030504040204" pitchFamily="34" charset="0"/>
              </a:rPr>
              <a:t>جيه هيبيه إيفول هيتين بيف إسطافروس: أفئى إنجيه إفراشى إيخوون إيه بي كوزموس تيرف.</a:t>
            </a:r>
            <a:endParaRPr lang="en-GB" sz="3600" b="1" dirty="0"/>
          </a:p>
        </p:txBody>
      </p:sp>
      <p:sp>
        <p:nvSpPr>
          <p:cNvPr id="4" name="Text Placeholder 3">
            <a:extLst>
              <a:ext uri="{FF2B5EF4-FFF2-40B4-BE49-F238E27FC236}">
                <a16:creationId xmlns:a16="http://schemas.microsoft.com/office/drawing/2014/main" id="{C37ED7B4-90C7-4ECA-A2F6-9DBA382214E3}"/>
              </a:ext>
            </a:extLst>
          </p:cNvPr>
          <p:cNvSpPr>
            <a:spLocks noGrp="1"/>
          </p:cNvSpPr>
          <p:nvPr>
            <p:ph type="body" sz="quarter" idx="11"/>
          </p:nvPr>
        </p:nvSpPr>
        <p:spPr>
          <a:xfrm>
            <a:off x="0" y="3710609"/>
            <a:ext cx="9144000" cy="839857"/>
          </a:xfrm>
        </p:spPr>
        <p:txBody>
          <a:bodyPr/>
          <a:lstStyle/>
          <a:p>
            <a:r>
              <a:rPr lang="ar-EG" sz="4400" b="1" dirty="0"/>
              <a:t>لأنه من قِبَل صليبه، دخل الفرح إلى العالم كله.</a:t>
            </a:r>
          </a:p>
        </p:txBody>
      </p:sp>
      <p:sp>
        <p:nvSpPr>
          <p:cNvPr id="5" name="Text Placeholder 4">
            <a:extLst>
              <a:ext uri="{FF2B5EF4-FFF2-40B4-BE49-F238E27FC236}">
                <a16:creationId xmlns:a16="http://schemas.microsoft.com/office/drawing/2014/main" id="{528516AF-8B05-42A1-B87A-413DE08CABE2}"/>
              </a:ext>
            </a:extLst>
          </p:cNvPr>
          <p:cNvSpPr>
            <a:spLocks noGrp="1"/>
          </p:cNvSpPr>
          <p:nvPr>
            <p:ph type="body" sz="quarter" idx="12"/>
          </p:nvPr>
        </p:nvSpPr>
        <p:spPr>
          <a:xfrm>
            <a:off x="0" y="4550466"/>
            <a:ext cx="9144000" cy="1110746"/>
          </a:xfrm>
        </p:spPr>
        <p:txBody>
          <a:bodyPr anchor="ctr"/>
          <a:lstStyle/>
          <a:p>
            <a:pPr algn="ctr" rtl="0"/>
            <a:r>
              <a:rPr lang="en-US" b="0" i="0" u="none" strike="noStrike" dirty="0">
                <a:effectLst/>
                <a:latin typeface="CS New Athanasius" pitchFamily="34" charset="0"/>
              </a:rPr>
              <a:t>Je </a:t>
            </a:r>
            <a:r>
              <a:rPr lang="en-US" b="0" i="0" u="none" strike="noStrike" dirty="0" err="1">
                <a:effectLst/>
                <a:latin typeface="CS New Athanasius" pitchFamily="34" charset="0"/>
              </a:rPr>
              <a:t>hyppe</a:t>
            </a:r>
            <a:r>
              <a:rPr lang="en-US" b="0" i="0" u="none" strike="noStrike" dirty="0">
                <a:effectLst/>
                <a:latin typeface="CS New Athanasius" pitchFamily="34" charset="0"/>
              </a:rPr>
              <a:t> `</a:t>
            </a:r>
            <a:r>
              <a:rPr lang="en-US" b="0" i="0" u="none" strike="noStrike" dirty="0" err="1">
                <a:effectLst/>
                <a:latin typeface="CS New Athanasius" pitchFamily="34" charset="0"/>
              </a:rPr>
              <a:t>ebol</a:t>
            </a:r>
            <a:r>
              <a:rPr lang="en-US" b="0" i="0" u="none" strike="noStrike" dirty="0">
                <a:effectLst/>
                <a:latin typeface="CS New Athanasius" pitchFamily="34" charset="0"/>
              </a:rPr>
              <a:t> </a:t>
            </a:r>
            <a:r>
              <a:rPr lang="en-US" b="0" i="0" u="none" strike="noStrike" dirty="0" err="1">
                <a:effectLst/>
                <a:latin typeface="CS New Athanasius" pitchFamily="34" charset="0"/>
              </a:rPr>
              <a:t>hiten</a:t>
            </a:r>
            <a:r>
              <a:rPr lang="en-US" b="0" i="0" u="none" strike="noStrike" dirty="0">
                <a:effectLst/>
                <a:latin typeface="CS New Athanasius" pitchFamily="34" charset="0"/>
              </a:rPr>
              <a:t> </a:t>
            </a:r>
            <a:r>
              <a:rPr lang="en-US" b="0" i="0" u="none" strike="noStrike" dirty="0" err="1">
                <a:effectLst/>
                <a:latin typeface="CS New Athanasius" pitchFamily="34" charset="0"/>
              </a:rPr>
              <a:t>Pef`ctauaroc</a:t>
            </a:r>
            <a:r>
              <a:rPr lang="en-US" b="0" i="0" u="none" strike="noStrike" dirty="0">
                <a:effectLst/>
                <a:latin typeface="CS New Athanasius" pitchFamily="34" charset="0"/>
              </a:rPr>
              <a:t>@ </a:t>
            </a:r>
            <a:r>
              <a:rPr lang="en-US" b="0" i="0" u="none" strike="noStrike" dirty="0" err="1">
                <a:effectLst/>
                <a:latin typeface="CS New Athanasius" pitchFamily="34" charset="0"/>
              </a:rPr>
              <a:t>af`i</a:t>
            </a:r>
            <a:r>
              <a:rPr lang="en-US" b="0" i="0" u="none" strike="noStrike" dirty="0">
                <a:effectLst/>
                <a:latin typeface="CS New Athanasius" pitchFamily="34" charset="0"/>
              </a:rPr>
              <a:t> `</a:t>
            </a:r>
            <a:r>
              <a:rPr lang="en-US" b="0" i="0" u="none" strike="noStrike" dirty="0" err="1">
                <a:effectLst/>
                <a:latin typeface="CS New Athanasius" pitchFamily="34" charset="0"/>
              </a:rPr>
              <a:t>nje</a:t>
            </a:r>
            <a:r>
              <a:rPr lang="en-US" b="0" i="0" u="none" strike="noStrike" dirty="0">
                <a:effectLst/>
                <a:latin typeface="CS New Athanasius" pitchFamily="34" charset="0"/>
              </a:rPr>
              <a:t> `</a:t>
            </a:r>
            <a:r>
              <a:rPr lang="en-US" b="0" i="0" u="none" strike="noStrike" dirty="0" err="1">
                <a:effectLst/>
                <a:latin typeface="CS New Athanasius" pitchFamily="34" charset="0"/>
              </a:rPr>
              <a:t>vrasi</a:t>
            </a:r>
            <a:r>
              <a:rPr lang="en-US" b="0" i="0" u="none" strike="noStrike" dirty="0">
                <a:effectLst/>
                <a:latin typeface="CS New Athanasius" pitchFamily="34" charset="0"/>
              </a:rPr>
              <a:t> `</a:t>
            </a:r>
            <a:r>
              <a:rPr lang="en-US" b="0" i="0" u="none" strike="noStrike" dirty="0" err="1">
                <a:effectLst/>
                <a:latin typeface="CS New Athanasius" pitchFamily="34" charset="0"/>
              </a:rPr>
              <a:t>eqoun</a:t>
            </a:r>
            <a:r>
              <a:rPr lang="en-US" b="0" i="0" u="none" strike="noStrike" dirty="0">
                <a:effectLst/>
                <a:latin typeface="CS New Athanasius" pitchFamily="34" charset="0"/>
              </a:rPr>
              <a:t> `</a:t>
            </a:r>
            <a:r>
              <a:rPr lang="en-US" b="0" i="0" u="none" strike="noStrike" dirty="0" err="1">
                <a:effectLst/>
                <a:latin typeface="CS New Athanasius" pitchFamily="34" charset="0"/>
              </a:rPr>
              <a:t>epikocmoc</a:t>
            </a:r>
            <a:r>
              <a:rPr lang="en-US" b="0" i="0" u="none" strike="noStrike" dirty="0">
                <a:effectLst/>
                <a:latin typeface="CS New Athanasius" pitchFamily="34" charset="0"/>
              </a:rPr>
              <a:t> </a:t>
            </a:r>
            <a:r>
              <a:rPr lang="en-US" b="0" i="0" u="none" strike="noStrike" dirty="0" err="1">
                <a:effectLst/>
                <a:latin typeface="CS New Athanasius" pitchFamily="34" charset="0"/>
              </a:rPr>
              <a:t>tyrf</a:t>
            </a:r>
            <a:r>
              <a:rPr lang="en-US" b="0" i="0" u="none" strike="noStrike" dirty="0">
                <a:effectLst/>
                <a:latin typeface="CS New Athanasius" pitchFamily="34" charset="0"/>
              </a:rPr>
              <a:t>.</a:t>
            </a:r>
          </a:p>
        </p:txBody>
      </p:sp>
    </p:spTree>
    <p:extLst>
      <p:ext uri="{BB962C8B-B14F-4D97-AF65-F5344CB8AC3E}">
        <p14:creationId xmlns:p14="http://schemas.microsoft.com/office/powerpoint/2010/main" val="2767393247"/>
      </p:ext>
    </p:extLst>
  </p:cSld>
  <p:clrMapOvr>
    <a:masterClrMapping/>
  </p:clrMapOvr>
</p:sld>
</file>

<file path=ppt/slides/slide40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697D0-DA31-4D4A-9100-79E356F2A078}"/>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1FEEB27A-0333-4B50-9F1C-E368A01AFAEB}"/>
              </a:ext>
            </a:extLst>
          </p:cNvPr>
          <p:cNvSpPr>
            <a:spLocks noGrp="1"/>
          </p:cNvSpPr>
          <p:nvPr>
            <p:ph type="body" sz="quarter" idx="10"/>
          </p:nvPr>
        </p:nvSpPr>
        <p:spPr/>
        <p:txBody>
          <a:bodyPr/>
          <a:lstStyle/>
          <a:p>
            <a:r>
              <a:rPr lang="ar-EG" dirty="0"/>
              <a:t>إيريه بي طايو: إر إبريبي إنثيؤس: </a:t>
            </a:r>
          </a:p>
          <a:p>
            <a:r>
              <a:rPr lang="ar-EG" dirty="0"/>
              <a:t>بي أوأوو ناك الليلويا: ذوكصاسي أوثيؤس.</a:t>
            </a:r>
          </a:p>
        </p:txBody>
      </p:sp>
      <p:sp>
        <p:nvSpPr>
          <p:cNvPr id="4" name="Text Placeholder 3">
            <a:extLst>
              <a:ext uri="{FF2B5EF4-FFF2-40B4-BE49-F238E27FC236}">
                <a16:creationId xmlns:a16="http://schemas.microsoft.com/office/drawing/2014/main" id="{1693326E-3DD9-4835-B911-4BB29D3F4636}"/>
              </a:ext>
            </a:extLst>
          </p:cNvPr>
          <p:cNvSpPr>
            <a:spLocks noGrp="1"/>
          </p:cNvSpPr>
          <p:nvPr>
            <p:ph type="body" sz="quarter" idx="11"/>
          </p:nvPr>
        </p:nvSpPr>
        <p:spPr/>
        <p:txBody>
          <a:bodyPr/>
          <a:lstStyle/>
          <a:p>
            <a:r>
              <a:rPr lang="ar-EG" dirty="0"/>
              <a:t>الكرامة تليق بالله المجد لك هلليلويا المجد لك يا الله.</a:t>
            </a:r>
          </a:p>
        </p:txBody>
      </p:sp>
      <p:sp>
        <p:nvSpPr>
          <p:cNvPr id="5" name="Text Placeholder 4">
            <a:extLst>
              <a:ext uri="{FF2B5EF4-FFF2-40B4-BE49-F238E27FC236}">
                <a16:creationId xmlns:a16="http://schemas.microsoft.com/office/drawing/2014/main" id="{EC0913E2-B401-45CB-B91E-9C1C6ECCA8B2}"/>
              </a:ext>
            </a:extLst>
          </p:cNvPr>
          <p:cNvSpPr>
            <a:spLocks noGrp="1"/>
          </p:cNvSpPr>
          <p:nvPr>
            <p:ph type="body" sz="quarter" idx="12"/>
          </p:nvPr>
        </p:nvSpPr>
        <p:spPr/>
        <p:txBody>
          <a:bodyPr/>
          <a:lstStyle/>
          <a:p>
            <a:r>
              <a:rPr lang="en-GB" sz="4400" dirty="0"/>
              <a:t>Ere </a:t>
            </a:r>
            <a:r>
              <a:rPr lang="en-GB" sz="4400" dirty="0" err="1"/>
              <a:t>pitaio</a:t>
            </a:r>
            <a:r>
              <a:rPr lang="en-GB" sz="4400" dirty="0"/>
              <a:t>@ </a:t>
            </a:r>
            <a:r>
              <a:rPr lang="en-GB" sz="4400" dirty="0" err="1"/>
              <a:t>er`perpi</a:t>
            </a:r>
            <a:r>
              <a:rPr lang="en-GB" sz="4400" dirty="0"/>
              <a:t> `</a:t>
            </a:r>
            <a:r>
              <a:rPr lang="en-GB" sz="4400" dirty="0" err="1"/>
              <a:t>n:eoc</a:t>
            </a:r>
            <a:r>
              <a:rPr lang="en-GB" sz="4400" dirty="0"/>
              <a:t>@</a:t>
            </a:r>
            <a:endParaRPr lang="ar-EG" sz="4400" dirty="0"/>
          </a:p>
          <a:p>
            <a:r>
              <a:rPr lang="en-GB" sz="4400" dirty="0"/>
              <a:t> </a:t>
            </a:r>
            <a:r>
              <a:rPr lang="en-GB" sz="4400" dirty="0" err="1"/>
              <a:t>pi`wou</a:t>
            </a:r>
            <a:r>
              <a:rPr lang="en-GB" sz="4400" dirty="0"/>
              <a:t> </a:t>
            </a:r>
            <a:r>
              <a:rPr lang="en-GB" sz="4400" dirty="0" err="1"/>
              <a:t>nak</a:t>
            </a:r>
            <a:r>
              <a:rPr lang="en-GB" sz="4400" dirty="0"/>
              <a:t> =a=l@ </a:t>
            </a:r>
            <a:r>
              <a:rPr lang="en-GB" sz="4400" dirty="0" err="1"/>
              <a:t>doxaci</a:t>
            </a:r>
            <a:r>
              <a:rPr lang="en-GB" sz="4400" dirty="0"/>
              <a:t> `o :</a:t>
            </a:r>
            <a:r>
              <a:rPr lang="en-GB" sz="4400" dirty="0" err="1"/>
              <a:t>eoc</a:t>
            </a:r>
            <a:r>
              <a:rPr lang="en-GB" sz="4400" dirty="0"/>
              <a:t>.</a:t>
            </a:r>
          </a:p>
        </p:txBody>
      </p:sp>
    </p:spTree>
    <p:extLst>
      <p:ext uri="{BB962C8B-B14F-4D97-AF65-F5344CB8AC3E}">
        <p14:creationId xmlns:p14="http://schemas.microsoft.com/office/powerpoint/2010/main" val="894615549"/>
      </p:ext>
    </p:extLst>
  </p:cSld>
  <p:clrMapOvr>
    <a:masterClrMapping/>
  </p:clrMapOvr>
</p:sld>
</file>

<file path=ppt/slides/slide40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0973B-7886-42E2-BDC7-C52A7AD71174}"/>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F907D011-52E8-4B9A-8712-E0ED0DC5E401}"/>
              </a:ext>
            </a:extLst>
          </p:cNvPr>
          <p:cNvSpPr>
            <a:spLocks noGrp="1"/>
          </p:cNvSpPr>
          <p:nvPr>
            <p:ph type="body" sz="quarter" idx="10"/>
          </p:nvPr>
        </p:nvSpPr>
        <p:spPr/>
        <p:txBody>
          <a:bodyPr/>
          <a:lstStyle/>
          <a:p>
            <a:r>
              <a:rPr lang="ar-EG" dirty="0"/>
              <a:t>ذيسبوطا ناي ني: أو بي آيذيوس: بي أوأوو ناك الليلويا: ذوكصاسي أوثيؤس.</a:t>
            </a:r>
          </a:p>
        </p:txBody>
      </p:sp>
      <p:sp>
        <p:nvSpPr>
          <p:cNvPr id="4" name="Text Placeholder 3">
            <a:extLst>
              <a:ext uri="{FF2B5EF4-FFF2-40B4-BE49-F238E27FC236}">
                <a16:creationId xmlns:a16="http://schemas.microsoft.com/office/drawing/2014/main" id="{4A017BC8-2585-40D4-9161-8C21731D2033}"/>
              </a:ext>
            </a:extLst>
          </p:cNvPr>
          <p:cNvSpPr>
            <a:spLocks noGrp="1"/>
          </p:cNvSpPr>
          <p:nvPr>
            <p:ph type="body" sz="quarter" idx="11"/>
          </p:nvPr>
        </p:nvSpPr>
        <p:spPr/>
        <p:txBody>
          <a:bodyPr/>
          <a:lstStyle/>
          <a:p>
            <a:r>
              <a:rPr lang="ar-EG" sz="3600" dirty="0"/>
              <a:t>يا سيد ارحمني أيها الذاتي المجد لك هلليلويا المجد لك يا الله.</a:t>
            </a:r>
          </a:p>
        </p:txBody>
      </p:sp>
      <p:sp>
        <p:nvSpPr>
          <p:cNvPr id="5" name="Text Placeholder 4">
            <a:extLst>
              <a:ext uri="{FF2B5EF4-FFF2-40B4-BE49-F238E27FC236}">
                <a16:creationId xmlns:a16="http://schemas.microsoft.com/office/drawing/2014/main" id="{BD864375-35E6-4920-9DB2-0815D822F67F}"/>
              </a:ext>
            </a:extLst>
          </p:cNvPr>
          <p:cNvSpPr>
            <a:spLocks noGrp="1"/>
          </p:cNvSpPr>
          <p:nvPr>
            <p:ph type="body" sz="quarter" idx="12"/>
          </p:nvPr>
        </p:nvSpPr>
        <p:spPr/>
        <p:txBody>
          <a:bodyPr/>
          <a:lstStyle/>
          <a:p>
            <a:r>
              <a:rPr lang="pl-PL" dirty="0"/>
              <a:t>Decpota nai nyi@ `w piAidioc@ pi`wou nak =a=l@ doxaci `o :eoc.</a:t>
            </a:r>
          </a:p>
        </p:txBody>
      </p:sp>
    </p:spTree>
    <p:extLst>
      <p:ext uri="{BB962C8B-B14F-4D97-AF65-F5344CB8AC3E}">
        <p14:creationId xmlns:p14="http://schemas.microsoft.com/office/powerpoint/2010/main" val="3615659625"/>
      </p:ext>
    </p:extLst>
  </p:cSld>
  <p:clrMapOvr>
    <a:masterClrMapping/>
  </p:clrMapOvr>
</p:sld>
</file>

<file path=ppt/slides/slide40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8AFC61-FEA6-4267-8CE7-3F40E4E6380C}"/>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D4298905-7020-4D7A-9B41-E5CDF52BBAEA}"/>
              </a:ext>
            </a:extLst>
          </p:cNvPr>
          <p:cNvSpPr>
            <a:spLocks noGrp="1"/>
          </p:cNvSpPr>
          <p:nvPr>
            <p:ph type="body" sz="quarter" idx="10"/>
          </p:nvPr>
        </p:nvSpPr>
        <p:spPr/>
        <p:txBody>
          <a:bodyPr/>
          <a:lstStyle/>
          <a:p>
            <a:r>
              <a:rPr kumimoji="0" lang="ar-EG" sz="4000" b="1" i="0" u="none" strike="noStrike" kern="1200" cap="none" normalizeH="0" baseline="0" dirty="0">
                <a:ln>
                  <a:noFill/>
                </a:ln>
                <a:solidFill>
                  <a:schemeClr val="bg1"/>
                </a:solidFill>
                <a:effectLst/>
                <a:latin typeface="Times New Roman" pitchFamily="18" charset="0"/>
                <a:ea typeface="+mn-ea"/>
                <a:cs typeface="Times New Roman" pitchFamily="18" charset="0"/>
              </a:rPr>
              <a:t>جيه غار إنثوك إبتشويس: إبؤرو إنني ذيكيؤس:</a:t>
            </a:r>
          </a:p>
          <a:p>
            <a:r>
              <a:rPr kumimoji="0" lang="ar-EG" sz="4000" b="1" i="0" u="none" strike="noStrike" kern="1200" cap="none" normalizeH="0" baseline="0" dirty="0">
                <a:ln>
                  <a:noFill/>
                </a:ln>
                <a:solidFill>
                  <a:schemeClr val="bg1"/>
                </a:solidFill>
                <a:effectLst/>
                <a:latin typeface="Times New Roman" pitchFamily="18" charset="0"/>
                <a:ea typeface="+mn-ea"/>
                <a:cs typeface="Times New Roman" pitchFamily="18" charset="0"/>
              </a:rPr>
              <a:t> بي أوأوو ناك الليلويا: ذوكصاسي أوثيؤس.</a:t>
            </a:r>
            <a:endParaRPr kumimoji="0" lang="ar-SA" sz="4000" b="1" i="0" u="none" strike="noStrike" kern="1200" cap="none" normalizeH="0" baseline="0" dirty="0">
              <a:ln>
                <a:noFill/>
              </a:ln>
              <a:solidFill>
                <a:schemeClr val="bg1"/>
              </a:solidFill>
              <a:effectLst/>
              <a:latin typeface="Times New Roman" pitchFamily="18" charset="0"/>
              <a:ea typeface="+mn-ea"/>
              <a:cs typeface="Times New Roman" pitchFamily="18" charset="0"/>
            </a:endParaRPr>
          </a:p>
        </p:txBody>
      </p:sp>
      <p:sp>
        <p:nvSpPr>
          <p:cNvPr id="4" name="Text Placeholder 3">
            <a:extLst>
              <a:ext uri="{FF2B5EF4-FFF2-40B4-BE49-F238E27FC236}">
                <a16:creationId xmlns:a16="http://schemas.microsoft.com/office/drawing/2014/main" id="{5929F90E-D976-4F42-82B2-DD743947E0DF}"/>
              </a:ext>
            </a:extLst>
          </p:cNvPr>
          <p:cNvSpPr>
            <a:spLocks noGrp="1"/>
          </p:cNvSpPr>
          <p:nvPr>
            <p:ph type="body" sz="quarter" idx="11"/>
          </p:nvPr>
        </p:nvSpPr>
        <p:spPr/>
        <p:txBody>
          <a:bodyPr/>
          <a:lstStyle/>
          <a:p>
            <a:r>
              <a:rPr kumimoji="0" lang="ar-SA" sz="3400" b="1" i="0" u="none" strike="noStrike" cap="none" normalizeH="0" baseline="0" dirty="0">
                <a:ln>
                  <a:noFill/>
                </a:ln>
                <a:solidFill>
                  <a:schemeClr val="bg1"/>
                </a:solidFill>
                <a:effectLst/>
                <a:latin typeface="Times New Roman" pitchFamily="18" charset="0"/>
                <a:cs typeface="Times New Roman" pitchFamily="18" charset="0"/>
              </a:rPr>
              <a:t>لأنك أنت يا رب ملك الصديقين المجد لك هلليلويا المجد لك يا الله.</a:t>
            </a:r>
          </a:p>
        </p:txBody>
      </p:sp>
      <p:sp>
        <p:nvSpPr>
          <p:cNvPr id="5" name="Text Placeholder 4">
            <a:extLst>
              <a:ext uri="{FF2B5EF4-FFF2-40B4-BE49-F238E27FC236}">
                <a16:creationId xmlns:a16="http://schemas.microsoft.com/office/drawing/2014/main" id="{53858B54-AE3D-41A3-B22B-4419DA11D557}"/>
              </a:ext>
            </a:extLst>
          </p:cNvPr>
          <p:cNvSpPr>
            <a:spLocks noGrp="1"/>
          </p:cNvSpPr>
          <p:nvPr>
            <p:ph type="body" sz="quarter" idx="12"/>
          </p:nvPr>
        </p:nvSpPr>
        <p:spPr/>
        <p:txBody>
          <a:bodyPr/>
          <a:lstStyle/>
          <a:p>
            <a:r>
              <a:rPr lang="en-GB" sz="4400" dirty="0"/>
              <a:t>Ge gar `</a:t>
            </a:r>
            <a:r>
              <a:rPr lang="en-GB" sz="4400" dirty="0" err="1"/>
              <a:t>n;ok</a:t>
            </a:r>
            <a:r>
              <a:rPr lang="en-GB" sz="4400" dirty="0"/>
              <a:t> P=o=c@ `</a:t>
            </a:r>
            <a:r>
              <a:rPr lang="en-GB" sz="4400" dirty="0" err="1"/>
              <a:t>pOuro</a:t>
            </a:r>
            <a:r>
              <a:rPr lang="en-GB" sz="4400" dirty="0"/>
              <a:t> `</a:t>
            </a:r>
            <a:r>
              <a:rPr lang="en-GB" sz="4400" dirty="0" err="1"/>
              <a:t>nnidikeoc</a:t>
            </a:r>
            <a:r>
              <a:rPr lang="en-GB" sz="4400" dirty="0"/>
              <a:t>@</a:t>
            </a:r>
            <a:endParaRPr lang="ar-EG" sz="4400" dirty="0"/>
          </a:p>
          <a:p>
            <a:r>
              <a:rPr lang="en-GB" sz="4400" dirty="0"/>
              <a:t> </a:t>
            </a:r>
            <a:r>
              <a:rPr lang="en-GB" sz="4400" dirty="0" err="1"/>
              <a:t>pi`wou</a:t>
            </a:r>
            <a:r>
              <a:rPr lang="en-GB" sz="4400" dirty="0"/>
              <a:t> </a:t>
            </a:r>
            <a:r>
              <a:rPr lang="en-GB" sz="4400" dirty="0" err="1"/>
              <a:t>nak</a:t>
            </a:r>
            <a:r>
              <a:rPr lang="en-GB" sz="4400" dirty="0"/>
              <a:t> =a=l@ </a:t>
            </a:r>
            <a:r>
              <a:rPr lang="en-GB" sz="4400" dirty="0" err="1"/>
              <a:t>doxaci</a:t>
            </a:r>
            <a:r>
              <a:rPr lang="en-GB" sz="4400" dirty="0"/>
              <a:t> `o :</a:t>
            </a:r>
            <a:r>
              <a:rPr lang="en-GB" sz="4400" dirty="0" err="1"/>
              <a:t>eoc</a:t>
            </a:r>
            <a:r>
              <a:rPr lang="en-GB" sz="4400" dirty="0"/>
              <a:t>.</a:t>
            </a:r>
          </a:p>
        </p:txBody>
      </p:sp>
    </p:spTree>
    <p:extLst>
      <p:ext uri="{BB962C8B-B14F-4D97-AF65-F5344CB8AC3E}">
        <p14:creationId xmlns:p14="http://schemas.microsoft.com/office/powerpoint/2010/main" val="2748461682"/>
      </p:ext>
    </p:extLst>
  </p:cSld>
  <p:clrMapOvr>
    <a:masterClrMapping/>
  </p:clrMapOvr>
</p:sld>
</file>

<file path=ppt/slides/slide40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FF6AE-6AF0-4518-9269-F8414C5F062F}"/>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6DFE4654-F03A-49BD-B8E2-CF675AC912FB}"/>
              </a:ext>
            </a:extLst>
          </p:cNvPr>
          <p:cNvSpPr>
            <a:spLocks noGrp="1"/>
          </p:cNvSpPr>
          <p:nvPr>
            <p:ph type="body" sz="quarter" idx="10"/>
          </p:nvPr>
        </p:nvSpPr>
        <p:spPr/>
        <p:txBody>
          <a:bodyPr/>
          <a:lstStyle/>
          <a:p>
            <a:r>
              <a:rPr kumimoji="0" lang="ar-EG" sz="4000" b="1" i="0" u="none" strike="noStrike" kern="1200" cap="none" normalizeH="0" baseline="0" dirty="0">
                <a:ln>
                  <a:noFill/>
                </a:ln>
                <a:solidFill>
                  <a:schemeClr val="bg1"/>
                </a:solidFill>
                <a:effectLst/>
                <a:latin typeface="Times New Roman" pitchFamily="18" charset="0"/>
                <a:ea typeface="+mn-ea"/>
                <a:cs typeface="Times New Roman" pitchFamily="18" charset="0"/>
              </a:rPr>
              <a:t>ڤويثيا غار نيڤين: سيه إيڤول هيتين ثيؤس:</a:t>
            </a:r>
          </a:p>
          <a:p>
            <a:r>
              <a:rPr kumimoji="0" lang="ar-EG" sz="4000" b="1" i="0" u="none" strike="noStrike" kern="1200" cap="none" normalizeH="0" baseline="0" dirty="0">
                <a:ln>
                  <a:noFill/>
                </a:ln>
                <a:solidFill>
                  <a:schemeClr val="bg1"/>
                </a:solidFill>
                <a:effectLst/>
                <a:latin typeface="Times New Roman" pitchFamily="18" charset="0"/>
                <a:ea typeface="+mn-ea"/>
                <a:cs typeface="Times New Roman" pitchFamily="18" charset="0"/>
              </a:rPr>
              <a:t> بي أوأوو ناك الليلويا: ذوكصاسي أوثيؤس.</a:t>
            </a:r>
            <a:endParaRPr kumimoji="0" lang="ar-SA" sz="4000" b="1" i="0" u="none" strike="noStrike" kern="1200" cap="none" normalizeH="0" baseline="0" dirty="0">
              <a:ln>
                <a:noFill/>
              </a:ln>
              <a:solidFill>
                <a:schemeClr val="bg1"/>
              </a:solidFill>
              <a:effectLst/>
              <a:latin typeface="Times New Roman" pitchFamily="18" charset="0"/>
              <a:ea typeface="+mn-ea"/>
              <a:cs typeface="Times New Roman" pitchFamily="18" charset="0"/>
            </a:endParaRPr>
          </a:p>
        </p:txBody>
      </p:sp>
      <p:sp>
        <p:nvSpPr>
          <p:cNvPr id="4" name="Text Placeholder 3">
            <a:extLst>
              <a:ext uri="{FF2B5EF4-FFF2-40B4-BE49-F238E27FC236}">
                <a16:creationId xmlns:a16="http://schemas.microsoft.com/office/drawing/2014/main" id="{88B253FD-8B29-4BC1-B905-37046A4A2AA6}"/>
              </a:ext>
            </a:extLst>
          </p:cNvPr>
          <p:cNvSpPr>
            <a:spLocks noGrp="1"/>
          </p:cNvSpPr>
          <p:nvPr>
            <p:ph type="body" sz="quarter" idx="11"/>
          </p:nvPr>
        </p:nvSpPr>
        <p:spPr/>
        <p:txBody>
          <a:bodyPr/>
          <a:lstStyle/>
          <a:p>
            <a:r>
              <a:rPr kumimoji="0" lang="ar-SA" sz="3500" b="1" i="0" u="none" strike="noStrike" cap="none" normalizeH="0" baseline="0" dirty="0">
                <a:ln>
                  <a:noFill/>
                </a:ln>
                <a:solidFill>
                  <a:schemeClr val="bg1"/>
                </a:solidFill>
                <a:effectLst/>
                <a:latin typeface="Times New Roman" pitchFamily="18" charset="0"/>
                <a:cs typeface="Times New Roman" pitchFamily="18" charset="0"/>
              </a:rPr>
              <a:t>لأن كل معونة هي من قبل الله المجد لك هلليلويا المجد لك يا الله.</a:t>
            </a:r>
          </a:p>
        </p:txBody>
      </p:sp>
      <p:sp>
        <p:nvSpPr>
          <p:cNvPr id="5" name="Text Placeholder 4">
            <a:extLst>
              <a:ext uri="{FF2B5EF4-FFF2-40B4-BE49-F238E27FC236}">
                <a16:creationId xmlns:a16="http://schemas.microsoft.com/office/drawing/2014/main" id="{5340666F-4143-45C9-8A7A-F5C5F4E3AD23}"/>
              </a:ext>
            </a:extLst>
          </p:cNvPr>
          <p:cNvSpPr>
            <a:spLocks noGrp="1"/>
          </p:cNvSpPr>
          <p:nvPr>
            <p:ph type="body" sz="quarter" idx="12"/>
          </p:nvPr>
        </p:nvSpPr>
        <p:spPr/>
        <p:txBody>
          <a:bodyPr/>
          <a:lstStyle/>
          <a:p>
            <a:r>
              <a:rPr lang="en-GB" sz="4400" dirty="0" err="1"/>
              <a:t>Boy;ia</a:t>
            </a:r>
            <a:r>
              <a:rPr lang="en-GB" sz="4400" dirty="0"/>
              <a:t> gar </a:t>
            </a:r>
            <a:r>
              <a:rPr lang="en-GB" sz="4400" dirty="0" err="1"/>
              <a:t>niben</a:t>
            </a:r>
            <a:r>
              <a:rPr lang="en-GB" sz="4400" dirty="0"/>
              <a:t>@ </a:t>
            </a:r>
            <a:r>
              <a:rPr lang="en-GB" sz="4400" dirty="0" err="1"/>
              <a:t>ce</a:t>
            </a:r>
            <a:r>
              <a:rPr lang="en-GB" sz="4400" dirty="0"/>
              <a:t> `</a:t>
            </a:r>
            <a:r>
              <a:rPr lang="en-GB" sz="4400" dirty="0" err="1"/>
              <a:t>ebolhiten</a:t>
            </a:r>
            <a:r>
              <a:rPr lang="en-GB" sz="4400" dirty="0"/>
              <a:t> :</a:t>
            </a:r>
            <a:r>
              <a:rPr lang="en-GB" sz="4400" dirty="0" err="1"/>
              <a:t>eoc</a:t>
            </a:r>
            <a:r>
              <a:rPr lang="en-GB" sz="4400" dirty="0"/>
              <a:t>@</a:t>
            </a:r>
            <a:endParaRPr lang="ar-EG" sz="4400" dirty="0"/>
          </a:p>
          <a:p>
            <a:r>
              <a:rPr lang="en-GB" sz="4400" dirty="0"/>
              <a:t> </a:t>
            </a:r>
            <a:r>
              <a:rPr lang="en-GB" sz="4400" dirty="0" err="1"/>
              <a:t>pi`wou</a:t>
            </a:r>
            <a:r>
              <a:rPr lang="en-GB" sz="4400" dirty="0"/>
              <a:t> </a:t>
            </a:r>
            <a:r>
              <a:rPr lang="en-GB" sz="4400" dirty="0" err="1"/>
              <a:t>nak</a:t>
            </a:r>
            <a:r>
              <a:rPr lang="en-GB" sz="4400" dirty="0"/>
              <a:t> =a=l@ </a:t>
            </a:r>
            <a:r>
              <a:rPr lang="en-GB" sz="4400" dirty="0" err="1"/>
              <a:t>doxaci</a:t>
            </a:r>
            <a:r>
              <a:rPr lang="en-GB" sz="4400" dirty="0"/>
              <a:t> `o :</a:t>
            </a:r>
            <a:r>
              <a:rPr lang="en-GB" sz="4400" dirty="0" err="1"/>
              <a:t>eoc</a:t>
            </a:r>
            <a:r>
              <a:rPr lang="en-GB" sz="4400" dirty="0"/>
              <a:t>.</a:t>
            </a:r>
          </a:p>
        </p:txBody>
      </p:sp>
    </p:spTree>
    <p:extLst>
      <p:ext uri="{BB962C8B-B14F-4D97-AF65-F5344CB8AC3E}">
        <p14:creationId xmlns:p14="http://schemas.microsoft.com/office/powerpoint/2010/main" val="462664856"/>
      </p:ext>
    </p:extLst>
  </p:cSld>
  <p:clrMapOvr>
    <a:masterClrMapping/>
  </p:clrMapOvr>
</p:sld>
</file>

<file path=ppt/slides/slide40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18E07-A515-427B-8A75-F55DF6B17B55}"/>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DED53F67-B48C-4C0D-B71B-9A3CD7B6E5FA}"/>
              </a:ext>
            </a:extLst>
          </p:cNvPr>
          <p:cNvSpPr>
            <a:spLocks noGrp="1"/>
          </p:cNvSpPr>
          <p:nvPr>
            <p:ph type="body" sz="quarter" idx="10"/>
          </p:nvPr>
        </p:nvSpPr>
        <p:spPr/>
        <p:txBody>
          <a:bodyPr/>
          <a:lstStyle/>
          <a:p>
            <a:r>
              <a:rPr lang="ar-EG" dirty="0"/>
              <a:t>آي مينريه بيكهو: جوكتين إيڤول كالوس:</a:t>
            </a:r>
          </a:p>
          <a:p>
            <a:r>
              <a:rPr lang="ar-EG" dirty="0"/>
              <a:t> بي أوأوو ناك الليلويا: ذوكصاسي أوثيؤس.</a:t>
            </a:r>
          </a:p>
        </p:txBody>
      </p:sp>
      <p:sp>
        <p:nvSpPr>
          <p:cNvPr id="4" name="Text Placeholder 3">
            <a:extLst>
              <a:ext uri="{FF2B5EF4-FFF2-40B4-BE49-F238E27FC236}">
                <a16:creationId xmlns:a16="http://schemas.microsoft.com/office/drawing/2014/main" id="{042E8979-2E63-4934-A9F7-A7FBE33F7DC9}"/>
              </a:ext>
            </a:extLst>
          </p:cNvPr>
          <p:cNvSpPr>
            <a:spLocks noGrp="1"/>
          </p:cNvSpPr>
          <p:nvPr>
            <p:ph type="body" sz="quarter" idx="11"/>
          </p:nvPr>
        </p:nvSpPr>
        <p:spPr/>
        <p:txBody>
          <a:bodyPr/>
          <a:lstStyle/>
          <a:p>
            <a:r>
              <a:rPr lang="ar-EG" sz="3700" dirty="0"/>
              <a:t>أحببت وجهك كملنا حسنًا المجد لك هلليلويا المجد لك يا الله.</a:t>
            </a:r>
          </a:p>
        </p:txBody>
      </p:sp>
      <p:sp>
        <p:nvSpPr>
          <p:cNvPr id="5" name="Text Placeholder 4">
            <a:extLst>
              <a:ext uri="{FF2B5EF4-FFF2-40B4-BE49-F238E27FC236}">
                <a16:creationId xmlns:a16="http://schemas.microsoft.com/office/drawing/2014/main" id="{5B412A19-8B18-4286-938C-42A849C7854F}"/>
              </a:ext>
            </a:extLst>
          </p:cNvPr>
          <p:cNvSpPr>
            <a:spLocks noGrp="1"/>
          </p:cNvSpPr>
          <p:nvPr>
            <p:ph type="body" sz="quarter" idx="12"/>
          </p:nvPr>
        </p:nvSpPr>
        <p:spPr/>
        <p:txBody>
          <a:bodyPr/>
          <a:lstStyle/>
          <a:p>
            <a:r>
              <a:rPr lang="en-GB" sz="4400" dirty="0" err="1"/>
              <a:t>Aimenre</a:t>
            </a:r>
            <a:r>
              <a:rPr lang="en-GB" sz="4400" dirty="0"/>
              <a:t> </a:t>
            </a:r>
            <a:r>
              <a:rPr lang="en-GB" sz="4400" dirty="0" err="1"/>
              <a:t>pekho</a:t>
            </a:r>
            <a:r>
              <a:rPr lang="en-GB" sz="4400" dirty="0"/>
              <a:t>@ </a:t>
            </a:r>
            <a:r>
              <a:rPr lang="en-GB" sz="4400" dirty="0" err="1"/>
              <a:t>jokten</a:t>
            </a:r>
            <a:r>
              <a:rPr lang="en-GB" sz="4400" dirty="0"/>
              <a:t> `</a:t>
            </a:r>
            <a:r>
              <a:rPr lang="en-GB" sz="4400" dirty="0" err="1"/>
              <a:t>ebol</a:t>
            </a:r>
            <a:r>
              <a:rPr lang="en-GB" sz="4400" dirty="0"/>
              <a:t> </a:t>
            </a:r>
            <a:r>
              <a:rPr lang="en-GB" sz="4400" dirty="0" err="1"/>
              <a:t>kalwc</a:t>
            </a:r>
            <a:r>
              <a:rPr lang="en-GB" sz="4400" dirty="0"/>
              <a:t>@</a:t>
            </a:r>
            <a:endParaRPr lang="ar-EG" sz="4400" dirty="0"/>
          </a:p>
          <a:p>
            <a:r>
              <a:rPr lang="en-GB" sz="4400" dirty="0"/>
              <a:t> </a:t>
            </a:r>
            <a:r>
              <a:rPr lang="en-GB" sz="4400" dirty="0" err="1"/>
              <a:t>pi`wou</a:t>
            </a:r>
            <a:r>
              <a:rPr lang="en-GB" sz="4400" dirty="0"/>
              <a:t> </a:t>
            </a:r>
            <a:r>
              <a:rPr lang="en-GB" sz="4400" dirty="0" err="1"/>
              <a:t>nak</a:t>
            </a:r>
            <a:r>
              <a:rPr lang="en-GB" sz="4400" dirty="0"/>
              <a:t> =a=l@ </a:t>
            </a:r>
            <a:r>
              <a:rPr lang="en-GB" sz="4400" dirty="0" err="1"/>
              <a:t>doxaci</a:t>
            </a:r>
            <a:r>
              <a:rPr lang="en-GB" sz="4400" dirty="0"/>
              <a:t> `o :</a:t>
            </a:r>
            <a:r>
              <a:rPr lang="en-GB" sz="4400" dirty="0" err="1"/>
              <a:t>eoc</a:t>
            </a:r>
            <a:r>
              <a:rPr lang="en-GB" sz="4400" dirty="0"/>
              <a:t>.</a:t>
            </a:r>
          </a:p>
        </p:txBody>
      </p:sp>
    </p:spTree>
    <p:extLst>
      <p:ext uri="{BB962C8B-B14F-4D97-AF65-F5344CB8AC3E}">
        <p14:creationId xmlns:p14="http://schemas.microsoft.com/office/powerpoint/2010/main" val="4178823803"/>
      </p:ext>
    </p:extLst>
  </p:cSld>
  <p:clrMapOvr>
    <a:masterClrMapping/>
  </p:clrMapOvr>
</p:sld>
</file>

<file path=ppt/slides/slide40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827392-5DDD-462F-A812-86BF368E2CF8}"/>
              </a:ext>
            </a:extLst>
          </p:cNvPr>
          <p:cNvSpPr>
            <a:spLocks noGrp="1"/>
          </p:cNvSpPr>
          <p:nvPr>
            <p:ph type="title"/>
          </p:nvPr>
        </p:nvSpPr>
        <p:spPr>
          <a:xfrm>
            <a:off x="-2151529" y="0"/>
            <a:ext cx="2151529" cy="1089212"/>
          </a:xfrm>
        </p:spPr>
        <p:txBody>
          <a:bodyPr/>
          <a:lstStyle/>
          <a:p>
            <a:pPr algn="r"/>
            <a:r>
              <a:rPr kumimoji="0" lang="ar-EG" sz="3200" b="1" i="0" u="none" strike="noStrike" kern="1200" cap="none" spc="0" normalizeH="0" baseline="0" noProof="0" dirty="0">
                <a:ln>
                  <a:noFill/>
                </a:ln>
                <a:solidFill>
                  <a:srgbClr val="FFC000"/>
                </a:solidFill>
                <a:effectLst/>
                <a:uLnTx/>
                <a:uFillTx/>
                <a:latin typeface="Calibri Light" panose="020F0302020204030204"/>
                <a:ea typeface="+mj-ea"/>
                <a:cs typeface="Times New Roman" panose="02020603050405020304" pitchFamily="18" charset="0"/>
              </a:rPr>
              <a:t>ابصالية </a:t>
            </a:r>
            <a:r>
              <a:rPr lang="ar-EG" sz="3200" b="1" dirty="0">
                <a:solidFill>
                  <a:srgbClr val="FFC000"/>
                </a:solidFill>
                <a:latin typeface="Calibri Light" panose="020F0302020204030204"/>
                <a:cs typeface="Times New Roman" panose="02020603050405020304" pitchFamily="18" charset="0"/>
              </a:rPr>
              <a:t>واطس</a:t>
            </a:r>
            <a:r>
              <a:rPr kumimoji="0" lang="ar-EG" sz="3200" b="1" i="0" u="none" strike="noStrike" kern="1200" cap="none" spc="0" normalizeH="0" baseline="0" noProof="0" dirty="0">
                <a:ln>
                  <a:noFill/>
                </a:ln>
                <a:solidFill>
                  <a:srgbClr val="FFC000"/>
                </a:solidFill>
                <a:effectLst/>
                <a:uLnTx/>
                <a:uFillTx/>
                <a:latin typeface="Calibri Light" panose="020F0302020204030204"/>
                <a:ea typeface="+mj-ea"/>
                <a:cs typeface="Times New Roman" panose="02020603050405020304" pitchFamily="18" charset="0"/>
              </a:rPr>
              <a:t> لعيد النيروز</a:t>
            </a:r>
            <a:endParaRPr lang="en-GB" sz="3200" dirty="0"/>
          </a:p>
        </p:txBody>
      </p:sp>
      <p:sp>
        <p:nvSpPr>
          <p:cNvPr id="3" name="Text Placeholder 2">
            <a:extLst>
              <a:ext uri="{FF2B5EF4-FFF2-40B4-BE49-F238E27FC236}">
                <a16:creationId xmlns:a16="http://schemas.microsoft.com/office/drawing/2014/main" id="{D7B50BA0-9019-4DC1-9CD1-FB679C897A0D}"/>
              </a:ext>
            </a:extLst>
          </p:cNvPr>
          <p:cNvSpPr>
            <a:spLocks noGrp="1"/>
          </p:cNvSpPr>
          <p:nvPr>
            <p:ph type="body" sz="quarter" idx="10"/>
          </p:nvPr>
        </p:nvSpPr>
        <p:spPr>
          <a:xfrm>
            <a:off x="0" y="5755341"/>
            <a:ext cx="9144000" cy="1096033"/>
          </a:xfrm>
        </p:spPr>
        <p:txBody>
          <a:bodyPr/>
          <a:lstStyle/>
          <a:p>
            <a:pPr>
              <a:spcBef>
                <a:spcPts val="0"/>
              </a:spcBef>
            </a:pPr>
            <a:r>
              <a:rPr kumimoji="0" lang="ar-EG" sz="3600" b="1" i="0" u="none" strike="noStrike" kern="1200" cap="none" normalizeH="0" baseline="0" dirty="0">
                <a:ln>
                  <a:noFill/>
                </a:ln>
                <a:solidFill>
                  <a:schemeClr val="bg1"/>
                </a:solidFill>
                <a:effectLst/>
                <a:latin typeface="Times New Roman" pitchFamily="18" charset="0"/>
                <a:ea typeface="+mn-ea"/>
                <a:cs typeface="Times New Roman" pitchFamily="18" charset="0"/>
              </a:rPr>
              <a:t>آمويني تيرو إنتين تي أوأوو: إم إبؤرو إنتيه ني إيه أون:</a:t>
            </a:r>
            <a:endParaRPr kumimoji="0" lang="en-US" sz="3600" b="1" i="0" u="none" strike="noStrike" kern="1200" cap="none" normalizeH="0" baseline="0" dirty="0">
              <a:ln>
                <a:noFill/>
              </a:ln>
              <a:solidFill>
                <a:schemeClr val="bg1"/>
              </a:solidFill>
              <a:effectLst/>
              <a:latin typeface="Times New Roman" pitchFamily="18" charset="0"/>
              <a:ea typeface="+mn-ea"/>
              <a:cs typeface="Times New Roman" pitchFamily="18" charset="0"/>
            </a:endParaRPr>
          </a:p>
          <a:p>
            <a:pPr>
              <a:spcBef>
                <a:spcPts val="0"/>
              </a:spcBef>
            </a:pPr>
            <a:r>
              <a:rPr kumimoji="0" lang="ar-EG" sz="3600" b="1" i="0" u="none" strike="noStrike" kern="1200" cap="none" normalizeH="0" baseline="0" dirty="0">
                <a:ln>
                  <a:noFill/>
                </a:ln>
                <a:solidFill>
                  <a:schemeClr val="bg1"/>
                </a:solidFill>
                <a:effectLst/>
                <a:latin typeface="Times New Roman" pitchFamily="18" charset="0"/>
                <a:ea typeface="+mn-ea"/>
                <a:cs typeface="Times New Roman" pitchFamily="18" charset="0"/>
              </a:rPr>
              <a:t> ﭽيه بي أوأوو فا بين نوتي بيه: ذوكصاسي أوثيؤس إيمون.</a:t>
            </a:r>
            <a:endParaRPr kumimoji="0" lang="ar-SA" sz="3600" b="1" i="0" u="none" strike="noStrike" kern="1200" cap="none" normalizeH="0" baseline="0" dirty="0">
              <a:ln>
                <a:noFill/>
              </a:ln>
              <a:solidFill>
                <a:schemeClr val="bg1"/>
              </a:solidFill>
              <a:effectLst/>
              <a:latin typeface="Times New Roman" pitchFamily="18" charset="0"/>
              <a:ea typeface="+mn-ea"/>
              <a:cs typeface="Times New Roman" pitchFamily="18" charset="0"/>
            </a:endParaRPr>
          </a:p>
        </p:txBody>
      </p:sp>
      <p:sp>
        <p:nvSpPr>
          <p:cNvPr id="4" name="Text Placeholder 3">
            <a:extLst>
              <a:ext uri="{FF2B5EF4-FFF2-40B4-BE49-F238E27FC236}">
                <a16:creationId xmlns:a16="http://schemas.microsoft.com/office/drawing/2014/main" id="{3AE0C203-F028-4171-800A-D1610D693550}"/>
              </a:ext>
            </a:extLst>
          </p:cNvPr>
          <p:cNvSpPr>
            <a:spLocks noGrp="1"/>
          </p:cNvSpPr>
          <p:nvPr>
            <p:ph type="body" sz="quarter" idx="11"/>
          </p:nvPr>
        </p:nvSpPr>
        <p:spPr/>
        <p:txBody>
          <a:bodyPr/>
          <a:lstStyle/>
          <a:p>
            <a:r>
              <a:rPr kumimoji="0" lang="ar-SA" sz="4000" b="1" i="0" u="none" strike="noStrike" cap="none" normalizeH="0" baseline="0" dirty="0">
                <a:ln>
                  <a:noFill/>
                </a:ln>
                <a:solidFill>
                  <a:schemeClr val="bg1"/>
                </a:solidFill>
                <a:effectLst/>
                <a:latin typeface="Times New Roman" pitchFamily="18" charset="0"/>
                <a:cs typeface="Times New Roman" pitchFamily="18" charset="0"/>
              </a:rPr>
              <a:t>تعالوا جميع</a:t>
            </a:r>
            <a:r>
              <a:rPr kumimoji="0" lang="ar-EG" sz="4000" b="1" i="0" u="none" strike="noStrike" cap="none" normalizeH="0" baseline="0" dirty="0">
                <a:ln>
                  <a:noFill/>
                </a:ln>
                <a:solidFill>
                  <a:schemeClr val="bg1"/>
                </a:solidFill>
                <a:effectLst/>
                <a:latin typeface="Times New Roman" pitchFamily="18" charset="0"/>
                <a:cs typeface="Times New Roman" pitchFamily="18" charset="0"/>
              </a:rPr>
              <a:t>ً</a:t>
            </a:r>
            <a:r>
              <a:rPr kumimoji="0" lang="ar-SA" sz="4000" b="1" i="0" u="none" strike="noStrike" cap="none" normalizeH="0" baseline="0" dirty="0">
                <a:ln>
                  <a:noFill/>
                </a:ln>
                <a:solidFill>
                  <a:schemeClr val="bg1"/>
                </a:solidFill>
                <a:effectLst/>
                <a:latin typeface="Times New Roman" pitchFamily="18" charset="0"/>
                <a:cs typeface="Times New Roman" pitchFamily="18" charset="0"/>
              </a:rPr>
              <a:t>ا لنمجد</a:t>
            </a:r>
            <a:r>
              <a:rPr kumimoji="0" lang="ar-EG" sz="4000" b="1" i="0" u="none" strike="noStrike" cap="none" normalizeH="0" baseline="0" dirty="0">
                <a:ln>
                  <a:noFill/>
                </a:ln>
                <a:solidFill>
                  <a:schemeClr val="bg1"/>
                </a:solidFill>
                <a:effectLst/>
                <a:latin typeface="Times New Roman" pitchFamily="18" charset="0"/>
                <a:cs typeface="Times New Roman" pitchFamily="18" charset="0"/>
              </a:rPr>
              <a:t>،</a:t>
            </a:r>
            <a:r>
              <a:rPr kumimoji="0" lang="ar-SA" sz="4000" b="1" i="0" u="none" strike="noStrike" cap="none" normalizeH="0" baseline="0" dirty="0">
                <a:ln>
                  <a:noFill/>
                </a:ln>
                <a:solidFill>
                  <a:schemeClr val="bg1"/>
                </a:solidFill>
                <a:effectLst/>
                <a:latin typeface="Times New Roman" pitchFamily="18" charset="0"/>
                <a:cs typeface="Times New Roman" pitchFamily="18" charset="0"/>
              </a:rPr>
              <a:t> ملك الدهور</a:t>
            </a:r>
            <a:r>
              <a:rPr kumimoji="0" lang="ar-EG" sz="4000" b="1" i="0" u="none" strike="noStrike" cap="none" normalizeH="0" baseline="0" dirty="0">
                <a:ln>
                  <a:noFill/>
                </a:ln>
                <a:solidFill>
                  <a:schemeClr val="bg1"/>
                </a:solidFill>
                <a:effectLst/>
                <a:latin typeface="Times New Roman" pitchFamily="18" charset="0"/>
                <a:cs typeface="Times New Roman" pitchFamily="18" charset="0"/>
              </a:rPr>
              <a:t>، </a:t>
            </a:r>
            <a:r>
              <a:rPr kumimoji="0" lang="ar-SA" sz="4000" b="1" i="0" u="none" strike="noStrike" cap="none" normalizeH="0" baseline="0" dirty="0">
                <a:ln>
                  <a:noFill/>
                </a:ln>
                <a:solidFill>
                  <a:schemeClr val="bg1"/>
                </a:solidFill>
                <a:effectLst/>
                <a:latin typeface="Times New Roman" pitchFamily="18" charset="0"/>
                <a:cs typeface="Times New Roman" pitchFamily="18" charset="0"/>
              </a:rPr>
              <a:t>لأن المجد هو لإلهنا</a:t>
            </a:r>
            <a:r>
              <a:rPr kumimoji="0" lang="ar-EG" sz="4000" b="1" i="0" u="none" strike="noStrike" cap="none" normalizeH="0" baseline="0" dirty="0">
                <a:ln>
                  <a:noFill/>
                </a:ln>
                <a:solidFill>
                  <a:schemeClr val="bg1"/>
                </a:solidFill>
                <a:effectLst/>
                <a:latin typeface="Times New Roman" pitchFamily="18" charset="0"/>
                <a:cs typeface="Times New Roman" pitchFamily="18" charset="0"/>
              </a:rPr>
              <a:t>،</a:t>
            </a:r>
            <a:r>
              <a:rPr kumimoji="0" lang="ar-SA" sz="4000" b="1" i="0" u="none" strike="noStrike" cap="none" normalizeH="0" baseline="0" dirty="0">
                <a:ln>
                  <a:noFill/>
                </a:ln>
                <a:solidFill>
                  <a:schemeClr val="bg1"/>
                </a:solidFill>
                <a:effectLst/>
                <a:latin typeface="Times New Roman" pitchFamily="18" charset="0"/>
                <a:cs typeface="Times New Roman" pitchFamily="18" charset="0"/>
              </a:rPr>
              <a:t> المجد لك يا</a:t>
            </a:r>
            <a:r>
              <a:rPr lang="en-US" dirty="0">
                <a:latin typeface="Times New Roman" pitchFamily="18" charset="0"/>
                <a:cs typeface="Times New Roman" pitchFamily="18" charset="0"/>
              </a:rPr>
              <a:t> </a:t>
            </a:r>
            <a:r>
              <a:rPr kumimoji="0" lang="ar-SA" sz="4000" b="1" i="0" u="none" strike="noStrike" cap="none" normalizeH="0" baseline="0" dirty="0">
                <a:ln>
                  <a:noFill/>
                </a:ln>
                <a:solidFill>
                  <a:schemeClr val="bg1"/>
                </a:solidFill>
                <a:effectLst/>
                <a:latin typeface="Times New Roman" pitchFamily="18" charset="0"/>
                <a:cs typeface="Times New Roman" pitchFamily="18" charset="0"/>
              </a:rPr>
              <a:t>إلهنا.</a:t>
            </a:r>
          </a:p>
        </p:txBody>
      </p:sp>
      <p:sp>
        <p:nvSpPr>
          <p:cNvPr id="5" name="Text Placeholder 4">
            <a:extLst>
              <a:ext uri="{FF2B5EF4-FFF2-40B4-BE49-F238E27FC236}">
                <a16:creationId xmlns:a16="http://schemas.microsoft.com/office/drawing/2014/main" id="{BC20DDEE-14AD-40A7-BC22-22715B2E5CB3}"/>
              </a:ext>
            </a:extLst>
          </p:cNvPr>
          <p:cNvSpPr>
            <a:spLocks noGrp="1"/>
          </p:cNvSpPr>
          <p:nvPr>
            <p:ph type="body" sz="quarter" idx="12"/>
          </p:nvPr>
        </p:nvSpPr>
        <p:spPr>
          <a:xfrm>
            <a:off x="0" y="4814047"/>
            <a:ext cx="9144000" cy="941294"/>
          </a:xfrm>
        </p:spPr>
        <p:txBody>
          <a:bodyPr anchor="ctr"/>
          <a:lstStyle/>
          <a:p>
            <a:r>
              <a:rPr lang="en-GB" sz="3700" dirty="0" err="1"/>
              <a:t>Amwini</a:t>
            </a:r>
            <a:r>
              <a:rPr lang="en-GB" sz="3700" dirty="0"/>
              <a:t> </a:t>
            </a:r>
            <a:r>
              <a:rPr lang="en-GB" sz="3700" dirty="0" err="1"/>
              <a:t>tyrou</a:t>
            </a:r>
            <a:r>
              <a:rPr lang="en-GB" sz="3700" dirty="0"/>
              <a:t> `</a:t>
            </a:r>
            <a:r>
              <a:rPr lang="en-GB" sz="3700" dirty="0" err="1"/>
              <a:t>nten</a:t>
            </a:r>
            <a:r>
              <a:rPr lang="en-GB" sz="3700" dirty="0"/>
              <a:t>]`</a:t>
            </a:r>
            <a:r>
              <a:rPr lang="en-GB" sz="3700" dirty="0" err="1"/>
              <a:t>wou</a:t>
            </a:r>
            <a:r>
              <a:rPr lang="en-GB" sz="3700" dirty="0"/>
              <a:t>@ `</a:t>
            </a:r>
            <a:r>
              <a:rPr lang="en-GB" sz="3700" dirty="0" err="1"/>
              <a:t>m`pOuro</a:t>
            </a:r>
            <a:r>
              <a:rPr lang="en-GB" sz="3700" dirty="0"/>
              <a:t> `</a:t>
            </a:r>
            <a:r>
              <a:rPr lang="en-GB" sz="3700" dirty="0" err="1"/>
              <a:t>nte</a:t>
            </a:r>
            <a:r>
              <a:rPr lang="en-GB" sz="3700" dirty="0"/>
              <a:t> </a:t>
            </a:r>
            <a:r>
              <a:rPr lang="en-GB" sz="3700" dirty="0" err="1"/>
              <a:t>ni`ewn</a:t>
            </a:r>
            <a:r>
              <a:rPr lang="en-GB" sz="3700" dirty="0"/>
              <a:t>@</a:t>
            </a:r>
          </a:p>
          <a:p>
            <a:pPr>
              <a:spcBef>
                <a:spcPts val="0"/>
              </a:spcBef>
            </a:pPr>
            <a:r>
              <a:rPr lang="en-GB" sz="3700" dirty="0"/>
              <a:t> je </a:t>
            </a:r>
            <a:r>
              <a:rPr lang="en-GB" sz="3700" dirty="0" err="1"/>
              <a:t>pi`wou</a:t>
            </a:r>
            <a:r>
              <a:rPr lang="en-GB" sz="3700" dirty="0"/>
              <a:t> </a:t>
            </a:r>
            <a:r>
              <a:rPr lang="en-GB" sz="3700" dirty="0" err="1"/>
              <a:t>va</a:t>
            </a:r>
            <a:r>
              <a:rPr lang="en-GB" sz="3700" dirty="0"/>
              <a:t> </a:t>
            </a:r>
            <a:r>
              <a:rPr lang="en-GB" sz="3700" dirty="0" err="1"/>
              <a:t>penNou</a:t>
            </a:r>
            <a:r>
              <a:rPr lang="en-GB" sz="3700" dirty="0"/>
              <a:t>] pe@ doxa ci `o :</a:t>
            </a:r>
            <a:r>
              <a:rPr lang="en-GB" sz="3700" dirty="0" err="1"/>
              <a:t>eoc</a:t>
            </a:r>
            <a:r>
              <a:rPr lang="en-GB" sz="3700" dirty="0"/>
              <a:t> `</a:t>
            </a:r>
            <a:r>
              <a:rPr lang="en-GB" sz="3700" dirty="0" err="1"/>
              <a:t>ymwn</a:t>
            </a:r>
            <a:r>
              <a:rPr lang="en-GB" sz="3700" dirty="0"/>
              <a:t>.</a:t>
            </a:r>
          </a:p>
        </p:txBody>
      </p:sp>
      <p:sp>
        <p:nvSpPr>
          <p:cNvPr id="6" name="Rectangle 5">
            <a:hlinkClick r:id="rId2" action="ppaction://hlinksldjump"/>
            <a:extLst>
              <a:ext uri="{FF2B5EF4-FFF2-40B4-BE49-F238E27FC236}">
                <a16:creationId xmlns:a16="http://schemas.microsoft.com/office/drawing/2014/main" id="{7DACD6B6-D66D-49AE-8FAB-E0811E9E39F6}"/>
              </a:ext>
            </a:extLst>
          </p:cNvPr>
          <p:cNvSpPr/>
          <p:nvPr/>
        </p:nvSpPr>
        <p:spPr>
          <a:xfrm flipH="1">
            <a:off x="7893424" y="3318274"/>
            <a:ext cx="1250576" cy="392335"/>
          </a:xfrm>
          <a:prstGeom prst="rect">
            <a:avLst/>
          </a:prstGeom>
          <a:noFill/>
          <a:ln w="38100">
            <a:noFill/>
          </a:ln>
        </p:spPr>
        <p:style>
          <a:lnRef idx="0">
            <a:schemeClr val="accent2"/>
          </a:lnRef>
          <a:fillRef idx="3">
            <a:schemeClr val="accent2"/>
          </a:fillRef>
          <a:effectRef idx="3">
            <a:schemeClr val="accent2"/>
          </a:effectRef>
          <a:fontRef idx="minor">
            <a:schemeClr val="lt1"/>
          </a:fontRef>
        </p:style>
        <p:txBody>
          <a:bodyPr anchor="ct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EG" sz="2000" b="1" i="0" u="none" strike="noStrike" kern="1200" cap="none" spc="0" normalizeH="0" baseline="0" noProof="0" dirty="0">
                <a:ln>
                  <a:noFill/>
                </a:ln>
                <a:solidFill>
                  <a:srgbClr val="FFC000"/>
                </a:solidFill>
                <a:effectLst/>
                <a:uLnTx/>
                <a:uFillTx/>
                <a:latin typeface="Calibri"/>
                <a:ea typeface="+mn-ea"/>
                <a:cs typeface="Times New Roman" pitchFamily="18" charset="0"/>
              </a:rPr>
              <a:t>تسبحة اليوم</a:t>
            </a:r>
          </a:p>
        </p:txBody>
      </p:sp>
      <p:sp>
        <p:nvSpPr>
          <p:cNvPr id="7" name="TextBox 6">
            <a:hlinkClick r:id="rId3" action="ppaction://hlinksldjump"/>
            <a:extLst>
              <a:ext uri="{FF2B5EF4-FFF2-40B4-BE49-F238E27FC236}">
                <a16:creationId xmlns:a16="http://schemas.microsoft.com/office/drawing/2014/main" id="{FC47F0D9-35F0-4029-AC8B-29B1C064D3F8}"/>
              </a:ext>
            </a:extLst>
          </p:cNvPr>
          <p:cNvSpPr txBox="1"/>
          <p:nvPr/>
        </p:nvSpPr>
        <p:spPr>
          <a:xfrm>
            <a:off x="0" y="3306571"/>
            <a:ext cx="1828800" cy="400110"/>
          </a:xfrm>
          <a:prstGeom prst="rect">
            <a:avLst/>
          </a:prstGeom>
          <a:noFill/>
        </p:spPr>
        <p:txBody>
          <a:bodyPr wrap="square" rtlCol="0">
            <a:spAutoFit/>
          </a:bodyPr>
          <a:lstStyle/>
          <a:p>
            <a:pPr algn="ctr" rtl="1"/>
            <a:r>
              <a:rPr lang="ar-EG" sz="2000" b="1" dirty="0">
                <a:solidFill>
                  <a:srgbClr val="FFC000"/>
                </a:solidFill>
              </a:rPr>
              <a:t>مقدمة الثيؤطوكيات</a:t>
            </a:r>
            <a:endParaRPr lang="en-GB" sz="2000" b="1" dirty="0">
              <a:solidFill>
                <a:srgbClr val="FFC000"/>
              </a:solidFill>
            </a:endParaRPr>
          </a:p>
        </p:txBody>
      </p:sp>
    </p:spTree>
    <p:extLst>
      <p:ext uri="{BB962C8B-B14F-4D97-AF65-F5344CB8AC3E}">
        <p14:creationId xmlns:p14="http://schemas.microsoft.com/office/powerpoint/2010/main" val="3966474645"/>
      </p:ext>
    </p:extLst>
  </p:cSld>
  <p:clrMapOvr>
    <a:masterClrMapping/>
  </p:clrMapOvr>
</p:sld>
</file>

<file path=ppt/slides/slide40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8CBD7B-9126-48B5-9F93-91EE155ABCD6}"/>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D3BB077D-7397-4CB2-BBC2-4F8CCF9724A7}"/>
              </a:ext>
            </a:extLst>
          </p:cNvPr>
          <p:cNvSpPr>
            <a:spLocks noGrp="1"/>
          </p:cNvSpPr>
          <p:nvPr>
            <p:ph type="body" sz="quarter" idx="10"/>
          </p:nvPr>
        </p:nvSpPr>
        <p:spPr>
          <a:xfrm>
            <a:off x="0" y="5668261"/>
            <a:ext cx="9144000" cy="1189739"/>
          </a:xfrm>
        </p:spPr>
        <p:txBody>
          <a:bodyPr/>
          <a:lstStyle/>
          <a:p>
            <a:r>
              <a:rPr kumimoji="0" lang="ar-EG" sz="3700" b="1" i="0" u="none" strike="noStrike" kern="1200" cap="none" normalizeH="0" baseline="0" dirty="0">
                <a:ln>
                  <a:noFill/>
                </a:ln>
                <a:solidFill>
                  <a:schemeClr val="bg1"/>
                </a:solidFill>
                <a:effectLst/>
                <a:latin typeface="Times New Roman" pitchFamily="18" charset="0"/>
                <a:ea typeface="+mn-ea"/>
                <a:cs typeface="Times New Roman" pitchFamily="18" charset="0"/>
              </a:rPr>
              <a:t>ﭭولو باتشويس إيڤول هارون: إنني إسناڤه إنتيه ني ذيمون: ﭽيه بي أوأوو فا بين نوتي بيه: ذوكصاسي أوثيؤس إيمون.</a:t>
            </a:r>
            <a:endParaRPr kumimoji="0" lang="ar-SA" sz="3700" b="1" i="0" u="none" strike="noStrike" kern="1200" cap="none" normalizeH="0" baseline="0" dirty="0">
              <a:ln>
                <a:noFill/>
              </a:ln>
              <a:solidFill>
                <a:schemeClr val="bg1"/>
              </a:solidFill>
              <a:effectLst/>
              <a:latin typeface="Times New Roman" pitchFamily="18" charset="0"/>
              <a:ea typeface="+mn-ea"/>
              <a:cs typeface="Times New Roman" pitchFamily="18" charset="0"/>
            </a:endParaRPr>
          </a:p>
        </p:txBody>
      </p:sp>
      <p:sp>
        <p:nvSpPr>
          <p:cNvPr id="4" name="Text Placeholder 3">
            <a:extLst>
              <a:ext uri="{FF2B5EF4-FFF2-40B4-BE49-F238E27FC236}">
                <a16:creationId xmlns:a16="http://schemas.microsoft.com/office/drawing/2014/main" id="{E33FF0EF-83A2-4CE4-B967-FAA3CFEB5570}"/>
              </a:ext>
            </a:extLst>
          </p:cNvPr>
          <p:cNvSpPr>
            <a:spLocks noGrp="1"/>
          </p:cNvSpPr>
          <p:nvPr>
            <p:ph type="body" sz="quarter" idx="11"/>
          </p:nvPr>
        </p:nvSpPr>
        <p:spPr>
          <a:xfrm>
            <a:off x="0" y="3710609"/>
            <a:ext cx="9144000" cy="1196363"/>
          </a:xfrm>
        </p:spPr>
        <p:txBody>
          <a:bodyPr/>
          <a:lstStyle/>
          <a:p>
            <a:r>
              <a:rPr kumimoji="0" lang="ar-SA" sz="3600" b="1" i="0" u="none" strike="noStrike" cap="none" normalizeH="0" baseline="0" dirty="0">
                <a:ln>
                  <a:noFill/>
                </a:ln>
                <a:solidFill>
                  <a:schemeClr val="bg1"/>
                </a:solidFill>
                <a:effectLst/>
                <a:latin typeface="Times New Roman" pitchFamily="18" charset="0"/>
                <a:cs typeface="Times New Roman" pitchFamily="18" charset="0"/>
              </a:rPr>
              <a:t>يارب حل عنا</a:t>
            </a:r>
            <a:r>
              <a:rPr kumimoji="0" lang="ar-EG" sz="3600" b="1" i="0" u="none" strike="noStrike" cap="none" normalizeH="0" baseline="0" dirty="0">
                <a:ln>
                  <a:noFill/>
                </a:ln>
                <a:solidFill>
                  <a:schemeClr val="bg1"/>
                </a:solidFill>
                <a:effectLst/>
                <a:latin typeface="Times New Roman" pitchFamily="18" charset="0"/>
                <a:cs typeface="Times New Roman" pitchFamily="18" charset="0"/>
              </a:rPr>
              <a:t>،</a:t>
            </a:r>
            <a:r>
              <a:rPr kumimoji="0" lang="ar-SA" sz="3600" b="1" i="0" u="none" strike="noStrike" cap="none" normalizeH="0" baseline="0" dirty="0">
                <a:ln>
                  <a:noFill/>
                </a:ln>
                <a:solidFill>
                  <a:schemeClr val="bg1"/>
                </a:solidFill>
                <a:effectLst/>
                <a:latin typeface="Times New Roman" pitchFamily="18" charset="0"/>
                <a:cs typeface="Times New Roman" pitchFamily="18" charset="0"/>
              </a:rPr>
              <a:t> رباطات الشياطين</a:t>
            </a:r>
            <a:r>
              <a:rPr kumimoji="0" lang="ar-EG" sz="3600" b="1" i="0" u="none" strike="noStrike" cap="none" normalizeH="0" baseline="0" dirty="0">
                <a:ln>
                  <a:noFill/>
                </a:ln>
                <a:solidFill>
                  <a:schemeClr val="bg1"/>
                </a:solidFill>
                <a:effectLst/>
                <a:latin typeface="Times New Roman" pitchFamily="18" charset="0"/>
                <a:cs typeface="Times New Roman" pitchFamily="18" charset="0"/>
              </a:rPr>
              <a:t>، </a:t>
            </a:r>
            <a:r>
              <a:rPr kumimoji="0" lang="ar-SA" sz="3600" b="1" i="0" u="none" strike="noStrike" cap="none" normalizeH="0" baseline="0" dirty="0">
                <a:ln>
                  <a:noFill/>
                </a:ln>
                <a:solidFill>
                  <a:schemeClr val="bg1"/>
                </a:solidFill>
                <a:effectLst/>
                <a:latin typeface="Times New Roman" pitchFamily="18" charset="0"/>
                <a:cs typeface="Times New Roman" pitchFamily="18" charset="0"/>
              </a:rPr>
              <a:t>لأن المجد هو لإلهنا</a:t>
            </a:r>
            <a:r>
              <a:rPr kumimoji="0" lang="ar-EG" sz="3600" b="1" i="0" u="none" strike="noStrike" cap="none" normalizeH="0" baseline="0" dirty="0">
                <a:ln>
                  <a:noFill/>
                </a:ln>
                <a:solidFill>
                  <a:schemeClr val="bg1"/>
                </a:solidFill>
                <a:effectLst/>
                <a:latin typeface="Times New Roman" pitchFamily="18" charset="0"/>
                <a:cs typeface="Times New Roman" pitchFamily="18" charset="0"/>
              </a:rPr>
              <a:t>،</a:t>
            </a:r>
            <a:r>
              <a:rPr kumimoji="0" lang="ar-SA" sz="3600" b="1" i="0" u="none" strike="noStrike" cap="none" normalizeH="0" baseline="0" dirty="0">
                <a:ln>
                  <a:noFill/>
                </a:ln>
                <a:solidFill>
                  <a:schemeClr val="bg1"/>
                </a:solidFill>
                <a:effectLst/>
                <a:latin typeface="Times New Roman" pitchFamily="18" charset="0"/>
                <a:cs typeface="Times New Roman" pitchFamily="18" charset="0"/>
              </a:rPr>
              <a:t> المجد لك يا إلهنا.</a:t>
            </a:r>
          </a:p>
        </p:txBody>
      </p:sp>
      <p:sp>
        <p:nvSpPr>
          <p:cNvPr id="5" name="Text Placeholder 4">
            <a:extLst>
              <a:ext uri="{FF2B5EF4-FFF2-40B4-BE49-F238E27FC236}">
                <a16:creationId xmlns:a16="http://schemas.microsoft.com/office/drawing/2014/main" id="{AE121B90-CAF5-4C04-8A5E-506F29576C97}"/>
              </a:ext>
            </a:extLst>
          </p:cNvPr>
          <p:cNvSpPr>
            <a:spLocks noGrp="1"/>
          </p:cNvSpPr>
          <p:nvPr>
            <p:ph type="body" sz="quarter" idx="12"/>
          </p:nvPr>
        </p:nvSpPr>
        <p:spPr>
          <a:xfrm>
            <a:off x="0" y="4929808"/>
            <a:ext cx="9144000" cy="715617"/>
          </a:xfrm>
        </p:spPr>
        <p:txBody>
          <a:bodyPr anchor="ctr"/>
          <a:lstStyle/>
          <a:p>
            <a:r>
              <a:rPr lang="en-GB" sz="3700" dirty="0" err="1"/>
              <a:t>Bolou</a:t>
            </a:r>
            <a:r>
              <a:rPr lang="en-GB" sz="3700" dirty="0"/>
              <a:t> pa=o=c `</a:t>
            </a:r>
            <a:r>
              <a:rPr lang="en-GB" sz="3700" dirty="0" err="1"/>
              <a:t>ebol</a:t>
            </a:r>
            <a:r>
              <a:rPr lang="en-GB" sz="3700" dirty="0"/>
              <a:t> </a:t>
            </a:r>
            <a:r>
              <a:rPr lang="en-GB" sz="3700" dirty="0" err="1"/>
              <a:t>haron</a:t>
            </a:r>
            <a:r>
              <a:rPr lang="en-GB" sz="3700" dirty="0"/>
              <a:t>@ `</a:t>
            </a:r>
            <a:r>
              <a:rPr lang="en-GB" sz="3700" dirty="0" err="1"/>
              <a:t>nni`cnauh</a:t>
            </a:r>
            <a:r>
              <a:rPr lang="en-GB" sz="3700" dirty="0"/>
              <a:t> `</a:t>
            </a:r>
            <a:r>
              <a:rPr lang="en-GB" sz="3700" dirty="0" err="1"/>
              <a:t>nte</a:t>
            </a:r>
            <a:r>
              <a:rPr lang="en-GB" sz="3700" dirty="0"/>
              <a:t> </a:t>
            </a:r>
            <a:r>
              <a:rPr lang="en-GB" sz="3700" dirty="0" err="1"/>
              <a:t>nidemwn</a:t>
            </a:r>
            <a:r>
              <a:rPr lang="en-GB" sz="3700" dirty="0"/>
              <a:t>@ je </a:t>
            </a:r>
            <a:r>
              <a:rPr lang="en-GB" sz="3700" dirty="0" err="1"/>
              <a:t>pi`wou</a:t>
            </a:r>
            <a:r>
              <a:rPr lang="en-GB" sz="3700" dirty="0"/>
              <a:t> </a:t>
            </a:r>
            <a:r>
              <a:rPr lang="en-GB" sz="3700" dirty="0" err="1"/>
              <a:t>va</a:t>
            </a:r>
            <a:r>
              <a:rPr lang="en-GB" sz="3700" dirty="0"/>
              <a:t> </a:t>
            </a:r>
            <a:r>
              <a:rPr lang="en-GB" sz="3700" dirty="0" err="1"/>
              <a:t>penNou</a:t>
            </a:r>
            <a:r>
              <a:rPr lang="en-GB" sz="3700" dirty="0"/>
              <a:t>] pe@ doxa ci `o :</a:t>
            </a:r>
            <a:r>
              <a:rPr lang="en-GB" sz="3700" dirty="0" err="1"/>
              <a:t>eoc</a:t>
            </a:r>
            <a:r>
              <a:rPr lang="en-GB" sz="3700" dirty="0"/>
              <a:t> `</a:t>
            </a:r>
            <a:r>
              <a:rPr lang="en-GB" sz="3700" dirty="0" err="1"/>
              <a:t>ymwn</a:t>
            </a:r>
            <a:r>
              <a:rPr lang="en-GB" sz="3700" dirty="0"/>
              <a:t>.</a:t>
            </a:r>
          </a:p>
        </p:txBody>
      </p:sp>
    </p:spTree>
    <p:extLst>
      <p:ext uri="{BB962C8B-B14F-4D97-AF65-F5344CB8AC3E}">
        <p14:creationId xmlns:p14="http://schemas.microsoft.com/office/powerpoint/2010/main" val="2307647901"/>
      </p:ext>
    </p:extLst>
  </p:cSld>
  <p:clrMapOvr>
    <a:masterClrMapping/>
  </p:clrMapOvr>
</p:sld>
</file>

<file path=ppt/slides/slide40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CB1169-D72E-407B-A8BD-C95D61A03B33}"/>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43B20E0F-FC30-4180-823E-2B88AD89C16B}"/>
              </a:ext>
            </a:extLst>
          </p:cNvPr>
          <p:cNvSpPr>
            <a:spLocks noGrp="1"/>
          </p:cNvSpPr>
          <p:nvPr>
            <p:ph type="body" sz="quarter" idx="10"/>
          </p:nvPr>
        </p:nvSpPr>
        <p:spPr>
          <a:xfrm>
            <a:off x="-80682" y="5708178"/>
            <a:ext cx="9278470" cy="1143196"/>
          </a:xfrm>
        </p:spPr>
        <p:txBody>
          <a:bodyPr/>
          <a:lstStyle/>
          <a:p>
            <a:r>
              <a:rPr lang="ar-EG" sz="3600" dirty="0"/>
              <a:t>جيه غار تيك جوم إنتين ميت جوب: أونيشتي بيه إنهوب لون: ﭽيه بي أوأوو فا بين نوتي بيه:</a:t>
            </a:r>
            <a:r>
              <a:rPr lang="en-US" sz="3600" dirty="0"/>
              <a:t> </a:t>
            </a:r>
            <a:r>
              <a:rPr lang="ar-EG" sz="3600" dirty="0"/>
              <a:t>ذوكصاسي أوثيؤس إيمون.</a:t>
            </a:r>
          </a:p>
        </p:txBody>
      </p:sp>
      <p:sp>
        <p:nvSpPr>
          <p:cNvPr id="4" name="Text Placeholder 3">
            <a:extLst>
              <a:ext uri="{FF2B5EF4-FFF2-40B4-BE49-F238E27FC236}">
                <a16:creationId xmlns:a16="http://schemas.microsoft.com/office/drawing/2014/main" id="{21E97A9B-20F2-4D44-B8FE-1AEC40C05AA3}"/>
              </a:ext>
            </a:extLst>
          </p:cNvPr>
          <p:cNvSpPr>
            <a:spLocks noGrp="1"/>
          </p:cNvSpPr>
          <p:nvPr>
            <p:ph type="body" sz="quarter" idx="11"/>
          </p:nvPr>
        </p:nvSpPr>
        <p:spPr>
          <a:xfrm>
            <a:off x="0" y="3710609"/>
            <a:ext cx="9144000" cy="1056275"/>
          </a:xfrm>
        </p:spPr>
        <p:txBody>
          <a:bodyPr/>
          <a:lstStyle/>
          <a:p>
            <a:r>
              <a:rPr lang="ar-EG" sz="3600" dirty="0"/>
              <a:t>لأن قوتك لضعفنا، هي سلاح عظيم، لأن المجد هو</a:t>
            </a:r>
            <a:r>
              <a:rPr lang="en-US" sz="3600" dirty="0"/>
              <a:t> </a:t>
            </a:r>
            <a:r>
              <a:rPr lang="ar-EG" sz="3600" dirty="0"/>
              <a:t>لإلهنا، المجد لك يا إلهنا.</a:t>
            </a:r>
          </a:p>
        </p:txBody>
      </p:sp>
      <p:sp>
        <p:nvSpPr>
          <p:cNvPr id="5" name="Text Placeholder 4">
            <a:extLst>
              <a:ext uri="{FF2B5EF4-FFF2-40B4-BE49-F238E27FC236}">
                <a16:creationId xmlns:a16="http://schemas.microsoft.com/office/drawing/2014/main" id="{7306F507-9331-4F78-BDA6-A4E1F029A67B}"/>
              </a:ext>
            </a:extLst>
          </p:cNvPr>
          <p:cNvSpPr>
            <a:spLocks noGrp="1"/>
          </p:cNvSpPr>
          <p:nvPr>
            <p:ph type="body" sz="quarter" idx="12"/>
          </p:nvPr>
        </p:nvSpPr>
        <p:spPr>
          <a:xfrm>
            <a:off x="-67236" y="4766884"/>
            <a:ext cx="9278471" cy="941294"/>
          </a:xfrm>
        </p:spPr>
        <p:txBody>
          <a:bodyPr anchor="ctr"/>
          <a:lstStyle/>
          <a:p>
            <a:pPr>
              <a:spcBef>
                <a:spcPts val="0"/>
              </a:spcBef>
            </a:pPr>
            <a:r>
              <a:rPr lang="en-GB" sz="3600" dirty="0"/>
              <a:t>Ge gar </a:t>
            </a:r>
            <a:r>
              <a:rPr lang="en-GB" sz="3600" dirty="0" err="1"/>
              <a:t>tekjom</a:t>
            </a:r>
            <a:r>
              <a:rPr lang="en-GB" sz="3600" dirty="0"/>
              <a:t> `</a:t>
            </a:r>
            <a:r>
              <a:rPr lang="en-GB" sz="3600" dirty="0" err="1"/>
              <a:t>ntenmetjwb</a:t>
            </a:r>
            <a:r>
              <a:rPr lang="en-GB" sz="3600" dirty="0"/>
              <a:t>@ </a:t>
            </a:r>
            <a:r>
              <a:rPr lang="en-GB" sz="3600" dirty="0" err="1"/>
              <a:t>ounis</a:t>
            </a:r>
            <a:r>
              <a:rPr lang="en-GB" sz="3600" dirty="0"/>
              <a:t>] pe `</a:t>
            </a:r>
            <a:r>
              <a:rPr lang="en-GB" sz="3600" dirty="0" err="1"/>
              <a:t>nhoplon</a:t>
            </a:r>
            <a:r>
              <a:rPr lang="en-GB" sz="3600" dirty="0"/>
              <a:t>@ </a:t>
            </a:r>
          </a:p>
          <a:p>
            <a:pPr>
              <a:spcBef>
                <a:spcPts val="0"/>
              </a:spcBef>
            </a:pPr>
            <a:r>
              <a:rPr lang="en-GB" sz="3600" dirty="0"/>
              <a:t>je </a:t>
            </a:r>
            <a:r>
              <a:rPr lang="en-GB" sz="3600" dirty="0" err="1"/>
              <a:t>pi`wou</a:t>
            </a:r>
            <a:r>
              <a:rPr lang="en-GB" sz="3600" dirty="0"/>
              <a:t> </a:t>
            </a:r>
            <a:r>
              <a:rPr lang="en-GB" sz="3600" dirty="0" err="1"/>
              <a:t>va</a:t>
            </a:r>
            <a:r>
              <a:rPr lang="en-GB" sz="3600" dirty="0"/>
              <a:t> </a:t>
            </a:r>
            <a:r>
              <a:rPr lang="en-GB" sz="3600" dirty="0" err="1"/>
              <a:t>penNou</a:t>
            </a:r>
            <a:r>
              <a:rPr lang="en-GB" sz="3600" dirty="0"/>
              <a:t>] pe@ doxa ci `o :</a:t>
            </a:r>
            <a:r>
              <a:rPr lang="en-GB" sz="3600" dirty="0" err="1"/>
              <a:t>eoc</a:t>
            </a:r>
            <a:r>
              <a:rPr lang="en-GB" sz="3600" dirty="0"/>
              <a:t> `</a:t>
            </a:r>
            <a:r>
              <a:rPr lang="en-GB" sz="3600" dirty="0" err="1"/>
              <a:t>ymwn</a:t>
            </a:r>
            <a:r>
              <a:rPr lang="en-GB" sz="3600" dirty="0"/>
              <a:t>.</a:t>
            </a:r>
          </a:p>
        </p:txBody>
      </p:sp>
    </p:spTree>
    <p:extLst>
      <p:ext uri="{BB962C8B-B14F-4D97-AF65-F5344CB8AC3E}">
        <p14:creationId xmlns:p14="http://schemas.microsoft.com/office/powerpoint/2010/main" val="531497029"/>
      </p:ext>
    </p:extLst>
  </p:cSld>
  <p:clrMapOvr>
    <a:masterClrMapping/>
  </p:clrMapOvr>
</p:sld>
</file>

<file path=ppt/slides/slide40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C6BF33-52E2-4591-B940-00A6FDD26363}"/>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7806A435-30F8-404F-B874-518AEE289222}"/>
              </a:ext>
            </a:extLst>
          </p:cNvPr>
          <p:cNvSpPr>
            <a:spLocks noGrp="1"/>
          </p:cNvSpPr>
          <p:nvPr>
            <p:ph type="body" sz="quarter" idx="10"/>
          </p:nvPr>
        </p:nvSpPr>
        <p:spPr/>
        <p:txBody>
          <a:bodyPr/>
          <a:lstStyle/>
          <a:p>
            <a:r>
              <a:rPr lang="ar-EG" dirty="0"/>
              <a:t>ذيكيؤس كيه أكسيوس: جينيه آ كيه جينيه أون: ﭽيه بي أوأوو فا بين نوتي بيه: ذوكصاسي أوثيؤس إيمون.</a:t>
            </a:r>
          </a:p>
        </p:txBody>
      </p:sp>
      <p:sp>
        <p:nvSpPr>
          <p:cNvPr id="4" name="Text Placeholder 3">
            <a:extLst>
              <a:ext uri="{FF2B5EF4-FFF2-40B4-BE49-F238E27FC236}">
                <a16:creationId xmlns:a16="http://schemas.microsoft.com/office/drawing/2014/main" id="{1BA1D6D5-BD28-46F5-AE7D-97AA11D9C21E}"/>
              </a:ext>
            </a:extLst>
          </p:cNvPr>
          <p:cNvSpPr>
            <a:spLocks noGrp="1"/>
          </p:cNvSpPr>
          <p:nvPr>
            <p:ph type="body" sz="quarter" idx="11"/>
          </p:nvPr>
        </p:nvSpPr>
        <p:spPr>
          <a:xfrm>
            <a:off x="-67235" y="3710609"/>
            <a:ext cx="9265024" cy="715617"/>
          </a:xfrm>
        </p:spPr>
        <p:txBody>
          <a:bodyPr anchor="ctr"/>
          <a:lstStyle/>
          <a:p>
            <a:r>
              <a:rPr kumimoji="0" lang="ar-SA" sz="3200" b="1" i="0" u="none" strike="noStrike" cap="none" normalizeH="0" baseline="0" dirty="0">
                <a:ln>
                  <a:noFill/>
                </a:ln>
                <a:effectLst/>
                <a:latin typeface="Times New Roman" pitchFamily="18" charset="0"/>
                <a:cs typeface="Times New Roman" pitchFamily="18" charset="0"/>
              </a:rPr>
              <a:t>بار ومستحق</a:t>
            </a:r>
            <a:r>
              <a:rPr kumimoji="0" lang="ar-EG" sz="3200" b="1" i="0" u="none" strike="noStrike" cap="none" normalizeH="0" baseline="0" dirty="0">
                <a:ln>
                  <a:noFill/>
                </a:ln>
                <a:effectLst/>
                <a:latin typeface="Times New Roman" pitchFamily="18" charset="0"/>
                <a:cs typeface="Times New Roman" pitchFamily="18" charset="0"/>
              </a:rPr>
              <a:t>،</a:t>
            </a:r>
            <a:r>
              <a:rPr kumimoji="0" lang="ar-SA" sz="3200" b="1" i="0" u="none" strike="noStrike" cap="none" normalizeH="0" baseline="0" dirty="0">
                <a:ln>
                  <a:noFill/>
                </a:ln>
                <a:effectLst/>
                <a:latin typeface="Times New Roman" pitchFamily="18" charset="0"/>
                <a:cs typeface="Times New Roman" pitchFamily="18" charset="0"/>
              </a:rPr>
              <a:t> إلي جيل الأجيال</a:t>
            </a:r>
            <a:r>
              <a:rPr kumimoji="0" lang="ar-EG" sz="3200" b="1" i="0" u="none" strike="noStrike" cap="none" normalizeH="0" baseline="0" dirty="0">
                <a:ln>
                  <a:noFill/>
                </a:ln>
                <a:effectLst/>
                <a:latin typeface="Times New Roman" pitchFamily="18" charset="0"/>
                <a:cs typeface="Times New Roman" pitchFamily="18" charset="0"/>
              </a:rPr>
              <a:t>،</a:t>
            </a:r>
            <a:r>
              <a:rPr kumimoji="0" lang="ar-SA" sz="3200" b="1" i="0" u="none" strike="noStrike" cap="none" normalizeH="0" baseline="0" dirty="0">
                <a:ln>
                  <a:noFill/>
                </a:ln>
                <a:effectLst/>
                <a:latin typeface="Times New Roman" pitchFamily="18" charset="0"/>
                <a:cs typeface="Times New Roman" pitchFamily="18" charset="0"/>
              </a:rPr>
              <a:t> لأن المجد هو لإلهنا</a:t>
            </a:r>
            <a:r>
              <a:rPr kumimoji="0" lang="ar-EG" sz="3200" b="1" i="0" u="none" strike="noStrike" cap="none" normalizeH="0" baseline="0" dirty="0">
                <a:ln>
                  <a:noFill/>
                </a:ln>
                <a:effectLst/>
                <a:latin typeface="Times New Roman" pitchFamily="18" charset="0"/>
                <a:cs typeface="Times New Roman" pitchFamily="18" charset="0"/>
              </a:rPr>
              <a:t>،</a:t>
            </a:r>
            <a:r>
              <a:rPr kumimoji="0" lang="ar-SA" sz="3200" b="1" i="0" u="none" strike="noStrike" cap="none" normalizeH="0" baseline="0" dirty="0">
                <a:ln>
                  <a:noFill/>
                </a:ln>
                <a:effectLst/>
                <a:latin typeface="Times New Roman" pitchFamily="18" charset="0"/>
                <a:cs typeface="Times New Roman" pitchFamily="18" charset="0"/>
              </a:rPr>
              <a:t> المجد لك يا إلهنا.</a:t>
            </a:r>
          </a:p>
        </p:txBody>
      </p:sp>
      <p:sp>
        <p:nvSpPr>
          <p:cNvPr id="5" name="Text Placeholder 4">
            <a:extLst>
              <a:ext uri="{FF2B5EF4-FFF2-40B4-BE49-F238E27FC236}">
                <a16:creationId xmlns:a16="http://schemas.microsoft.com/office/drawing/2014/main" id="{D4D8AB90-E0C1-4816-812D-B09269CFFE42}"/>
              </a:ext>
            </a:extLst>
          </p:cNvPr>
          <p:cNvSpPr>
            <a:spLocks noGrp="1"/>
          </p:cNvSpPr>
          <p:nvPr>
            <p:ph type="body" sz="quarter" idx="12"/>
          </p:nvPr>
        </p:nvSpPr>
        <p:spPr/>
        <p:txBody>
          <a:bodyPr/>
          <a:lstStyle/>
          <a:p>
            <a:r>
              <a:rPr lang="en-GB" dirty="0"/>
              <a:t> </a:t>
            </a:r>
            <a:r>
              <a:rPr lang="en-GB" dirty="0" err="1"/>
              <a:t>Dikeoc</a:t>
            </a:r>
            <a:r>
              <a:rPr lang="en-GB" dirty="0"/>
              <a:t> </a:t>
            </a:r>
            <a:r>
              <a:rPr lang="en-GB" dirty="0" err="1"/>
              <a:t>ke</a:t>
            </a:r>
            <a:r>
              <a:rPr lang="en-GB" dirty="0"/>
              <a:t> </a:t>
            </a:r>
            <a:r>
              <a:rPr lang="en-GB" dirty="0" err="1"/>
              <a:t>axiwc</a:t>
            </a:r>
            <a:r>
              <a:rPr lang="en-GB" dirty="0"/>
              <a:t>@ </a:t>
            </a:r>
            <a:r>
              <a:rPr lang="en-GB" dirty="0" err="1"/>
              <a:t>gene`a</a:t>
            </a:r>
            <a:r>
              <a:rPr lang="en-GB" dirty="0"/>
              <a:t> </a:t>
            </a:r>
            <a:r>
              <a:rPr lang="en-GB" dirty="0" err="1"/>
              <a:t>ke</a:t>
            </a:r>
            <a:r>
              <a:rPr lang="en-GB" dirty="0"/>
              <a:t> </a:t>
            </a:r>
            <a:r>
              <a:rPr lang="en-GB" dirty="0" err="1"/>
              <a:t>gene`wn</a:t>
            </a:r>
            <a:r>
              <a:rPr lang="en-GB" dirty="0"/>
              <a:t>@ je </a:t>
            </a:r>
            <a:r>
              <a:rPr lang="en-GB" dirty="0" err="1"/>
              <a:t>pi`wou</a:t>
            </a:r>
            <a:r>
              <a:rPr lang="en-GB" dirty="0"/>
              <a:t> </a:t>
            </a:r>
            <a:r>
              <a:rPr lang="en-GB" dirty="0" err="1"/>
              <a:t>va</a:t>
            </a:r>
            <a:r>
              <a:rPr lang="en-GB" dirty="0"/>
              <a:t> </a:t>
            </a:r>
            <a:r>
              <a:rPr lang="en-GB" dirty="0" err="1"/>
              <a:t>penNou</a:t>
            </a:r>
            <a:r>
              <a:rPr lang="en-GB" dirty="0"/>
              <a:t>] pe@ doxa ci `o :</a:t>
            </a:r>
            <a:r>
              <a:rPr lang="en-GB" dirty="0" err="1"/>
              <a:t>eoc</a:t>
            </a:r>
            <a:r>
              <a:rPr lang="en-GB" dirty="0"/>
              <a:t> `</a:t>
            </a:r>
            <a:r>
              <a:rPr lang="en-GB" dirty="0" err="1"/>
              <a:t>ymwn</a:t>
            </a:r>
            <a:r>
              <a:rPr lang="en-GB" dirty="0"/>
              <a:t>.</a:t>
            </a:r>
          </a:p>
        </p:txBody>
      </p:sp>
    </p:spTree>
    <p:extLst>
      <p:ext uri="{BB962C8B-B14F-4D97-AF65-F5344CB8AC3E}">
        <p14:creationId xmlns:p14="http://schemas.microsoft.com/office/powerpoint/2010/main" val="2821715561"/>
      </p:ext>
    </p:extLst>
  </p:cSld>
  <p:clrMapOvr>
    <a:masterClrMapping/>
  </p:clrMapOvr>
</p:sld>
</file>

<file path=ppt/slides/slide40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BA8C5-EA16-4613-B321-51CCAA961182}"/>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04400FE0-E1F2-41A4-9664-758C9F3187ED}"/>
              </a:ext>
            </a:extLst>
          </p:cNvPr>
          <p:cNvSpPr>
            <a:spLocks noGrp="1"/>
          </p:cNvSpPr>
          <p:nvPr>
            <p:ph type="body" sz="quarter" idx="10"/>
          </p:nvPr>
        </p:nvSpPr>
        <p:spPr>
          <a:xfrm>
            <a:off x="0" y="5849471"/>
            <a:ext cx="9144000" cy="1001903"/>
          </a:xfrm>
        </p:spPr>
        <p:txBody>
          <a:bodyPr/>
          <a:lstStyle/>
          <a:p>
            <a:r>
              <a:rPr lang="ar-EG" sz="3400" dirty="0"/>
              <a:t>إك إيه نوجخ إيه إخري إيجون: إبتشويس إمبيك شينهي سوبون: ﭽيه بي أوأوو فا بين نوتي بيه: ذوكصاسي أوثيؤس إيمون.</a:t>
            </a:r>
          </a:p>
        </p:txBody>
      </p:sp>
      <p:sp>
        <p:nvSpPr>
          <p:cNvPr id="4" name="Text Placeholder 3">
            <a:extLst>
              <a:ext uri="{FF2B5EF4-FFF2-40B4-BE49-F238E27FC236}">
                <a16:creationId xmlns:a16="http://schemas.microsoft.com/office/drawing/2014/main" id="{6B1DEA4D-C30C-41D0-8372-CEEF5A1AE5C7}"/>
              </a:ext>
            </a:extLst>
          </p:cNvPr>
          <p:cNvSpPr>
            <a:spLocks noGrp="1"/>
          </p:cNvSpPr>
          <p:nvPr>
            <p:ph type="body" sz="quarter" idx="11"/>
          </p:nvPr>
        </p:nvSpPr>
        <p:spPr>
          <a:xfrm>
            <a:off x="0" y="3710609"/>
            <a:ext cx="9144000" cy="1136958"/>
          </a:xfrm>
        </p:spPr>
        <p:txBody>
          <a:bodyPr/>
          <a:lstStyle/>
          <a:p>
            <a:pPr>
              <a:spcBef>
                <a:spcPts val="0"/>
              </a:spcBef>
            </a:pPr>
            <a:r>
              <a:rPr kumimoji="0" lang="ar-SA" sz="4000" b="1" i="0" u="none" strike="noStrike" cap="none" normalizeH="0" baseline="0" dirty="0">
                <a:ln>
                  <a:noFill/>
                </a:ln>
                <a:solidFill>
                  <a:schemeClr val="bg1"/>
                </a:solidFill>
                <a:effectLst/>
                <a:latin typeface="Times New Roman" pitchFamily="18" charset="0"/>
                <a:cs typeface="Times New Roman" pitchFamily="18" charset="0"/>
              </a:rPr>
              <a:t>تنضح علينا</a:t>
            </a:r>
            <a:r>
              <a:rPr kumimoji="0" lang="ar-EG" sz="4000" b="1" i="0" u="none" strike="noStrike" cap="none" normalizeH="0" baseline="0" dirty="0">
                <a:ln>
                  <a:noFill/>
                </a:ln>
                <a:solidFill>
                  <a:schemeClr val="bg1"/>
                </a:solidFill>
                <a:effectLst/>
                <a:latin typeface="Times New Roman" pitchFamily="18" charset="0"/>
                <a:cs typeface="Times New Roman" pitchFamily="18" charset="0"/>
              </a:rPr>
              <a:t>،</a:t>
            </a:r>
            <a:r>
              <a:rPr kumimoji="0" lang="ar-SA" sz="4000" b="1" i="0" u="none" strike="noStrike" cap="none" normalizeH="0" baseline="0" dirty="0">
                <a:ln>
                  <a:noFill/>
                </a:ln>
                <a:solidFill>
                  <a:schemeClr val="bg1"/>
                </a:solidFill>
                <a:effectLst/>
                <a:latin typeface="Times New Roman" pitchFamily="18" charset="0"/>
                <a:cs typeface="Times New Roman" pitchFamily="18" charset="0"/>
              </a:rPr>
              <a:t> يا رب بزوف</a:t>
            </a:r>
            <a:r>
              <a:rPr kumimoji="0" lang="ar-EG" sz="4000" b="1" i="0" u="none" strike="noStrike" cap="none" normalizeH="0" baseline="0" dirty="0">
                <a:ln>
                  <a:noFill/>
                </a:ln>
                <a:solidFill>
                  <a:schemeClr val="bg1"/>
                </a:solidFill>
                <a:effectLst/>
                <a:latin typeface="Times New Roman" pitchFamily="18" charset="0"/>
                <a:cs typeface="Times New Roman" pitchFamily="18" charset="0"/>
              </a:rPr>
              <a:t>ا</a:t>
            </a:r>
            <a:r>
              <a:rPr kumimoji="0" lang="ar-SA" sz="4000" b="1" i="0" u="none" strike="noStrike" cap="none" normalizeH="0" baseline="0" dirty="0">
                <a:ln>
                  <a:noFill/>
                </a:ln>
                <a:solidFill>
                  <a:schemeClr val="bg1"/>
                </a:solidFill>
                <a:effectLst/>
                <a:latin typeface="Times New Roman" pitchFamily="18" charset="0"/>
                <a:cs typeface="Times New Roman" pitchFamily="18" charset="0"/>
              </a:rPr>
              <a:t>ك</a:t>
            </a:r>
            <a:r>
              <a:rPr kumimoji="0" lang="ar-EG" sz="4000" b="1" i="0" u="none" strike="noStrike" cap="none" normalizeH="0" baseline="0" dirty="0">
                <a:ln>
                  <a:noFill/>
                </a:ln>
                <a:solidFill>
                  <a:schemeClr val="bg1"/>
                </a:solidFill>
                <a:effectLst/>
                <a:latin typeface="Times New Roman" pitchFamily="18" charset="0"/>
                <a:cs typeface="Times New Roman" pitchFamily="18" charset="0"/>
              </a:rPr>
              <a:t>،</a:t>
            </a:r>
            <a:r>
              <a:rPr kumimoji="0" lang="ar-SA" sz="4000" b="1" i="0" u="none" strike="noStrike" cap="none" normalizeH="0" baseline="0" dirty="0">
                <a:ln>
                  <a:noFill/>
                </a:ln>
                <a:solidFill>
                  <a:schemeClr val="bg1"/>
                </a:solidFill>
                <a:effectLst/>
                <a:latin typeface="Times New Roman" pitchFamily="18" charset="0"/>
                <a:cs typeface="Times New Roman" pitchFamily="18" charset="0"/>
              </a:rPr>
              <a:t> لأن المجد هو لإلهنا</a:t>
            </a:r>
            <a:r>
              <a:rPr kumimoji="0" lang="ar-EG" sz="4000" b="1" i="0" u="none" strike="noStrike" cap="none" normalizeH="0" baseline="0" dirty="0">
                <a:ln>
                  <a:noFill/>
                </a:ln>
                <a:solidFill>
                  <a:schemeClr val="bg1"/>
                </a:solidFill>
                <a:effectLst/>
                <a:latin typeface="Times New Roman" pitchFamily="18" charset="0"/>
                <a:cs typeface="Times New Roman" pitchFamily="18" charset="0"/>
              </a:rPr>
              <a:t>،</a:t>
            </a:r>
            <a:endParaRPr kumimoji="0" lang="en-US" sz="4000" b="1" i="0" u="none" strike="noStrike" cap="none" normalizeH="0" baseline="0" dirty="0">
              <a:ln>
                <a:noFill/>
              </a:ln>
              <a:solidFill>
                <a:schemeClr val="bg1"/>
              </a:solidFill>
              <a:effectLst/>
              <a:latin typeface="Times New Roman" pitchFamily="18" charset="0"/>
              <a:cs typeface="Times New Roman" pitchFamily="18" charset="0"/>
            </a:endParaRPr>
          </a:p>
          <a:p>
            <a:pPr>
              <a:spcBef>
                <a:spcPts val="0"/>
              </a:spcBef>
            </a:pPr>
            <a:r>
              <a:rPr kumimoji="0" lang="ar-SA" sz="4000" b="1" i="0" u="none" strike="noStrike" cap="none" normalizeH="0" baseline="0" dirty="0">
                <a:ln>
                  <a:noFill/>
                </a:ln>
                <a:solidFill>
                  <a:schemeClr val="bg1"/>
                </a:solidFill>
                <a:effectLst/>
                <a:latin typeface="Times New Roman" pitchFamily="18" charset="0"/>
                <a:cs typeface="Times New Roman" pitchFamily="18" charset="0"/>
              </a:rPr>
              <a:t>المجد لك يا</a:t>
            </a:r>
            <a:r>
              <a:rPr lang="en-US" dirty="0">
                <a:latin typeface="Times New Roman" pitchFamily="18" charset="0"/>
                <a:cs typeface="Times New Roman" pitchFamily="18" charset="0"/>
              </a:rPr>
              <a:t> </a:t>
            </a:r>
            <a:r>
              <a:rPr kumimoji="0" lang="ar-SA" sz="4000" b="1" i="0" u="none" strike="noStrike" cap="none" normalizeH="0" baseline="0" dirty="0">
                <a:ln>
                  <a:noFill/>
                </a:ln>
                <a:solidFill>
                  <a:schemeClr val="bg1"/>
                </a:solidFill>
                <a:effectLst/>
                <a:latin typeface="Times New Roman" pitchFamily="18" charset="0"/>
                <a:cs typeface="Times New Roman" pitchFamily="18" charset="0"/>
              </a:rPr>
              <a:t>إلهنا.</a:t>
            </a:r>
          </a:p>
        </p:txBody>
      </p:sp>
      <p:sp>
        <p:nvSpPr>
          <p:cNvPr id="5" name="Text Placeholder 4">
            <a:extLst>
              <a:ext uri="{FF2B5EF4-FFF2-40B4-BE49-F238E27FC236}">
                <a16:creationId xmlns:a16="http://schemas.microsoft.com/office/drawing/2014/main" id="{571C46AD-92CC-4E65-8359-55CED3F0B80F}"/>
              </a:ext>
            </a:extLst>
          </p:cNvPr>
          <p:cNvSpPr>
            <a:spLocks noGrp="1"/>
          </p:cNvSpPr>
          <p:nvPr>
            <p:ph type="body" sz="quarter" idx="12"/>
          </p:nvPr>
        </p:nvSpPr>
        <p:spPr>
          <a:xfrm>
            <a:off x="0" y="4847567"/>
            <a:ext cx="9144000" cy="1001904"/>
          </a:xfrm>
        </p:spPr>
        <p:txBody>
          <a:bodyPr/>
          <a:lstStyle/>
          <a:p>
            <a:pPr>
              <a:spcBef>
                <a:spcPts val="0"/>
              </a:spcBef>
            </a:pPr>
            <a:r>
              <a:rPr lang="en-GB" sz="3700" dirty="0" err="1"/>
              <a:t>Ek`enoujq</a:t>
            </a:r>
            <a:r>
              <a:rPr lang="en-GB" sz="3700" dirty="0"/>
              <a:t> `</a:t>
            </a:r>
            <a:r>
              <a:rPr lang="en-GB" sz="3700" dirty="0" err="1"/>
              <a:t>e`qryi</a:t>
            </a:r>
            <a:r>
              <a:rPr lang="en-GB" sz="3700" dirty="0"/>
              <a:t> `</a:t>
            </a:r>
            <a:r>
              <a:rPr lang="en-GB" sz="3700" dirty="0" err="1"/>
              <a:t>ejwn</a:t>
            </a:r>
            <a:r>
              <a:rPr lang="en-GB" sz="3700" dirty="0"/>
              <a:t>@ `P=o=c `</a:t>
            </a:r>
            <a:r>
              <a:rPr lang="en-GB" sz="3700" dirty="0" err="1"/>
              <a:t>mpeksenhucwpon</a:t>
            </a:r>
            <a:r>
              <a:rPr lang="en-GB" sz="3700" dirty="0"/>
              <a:t>@</a:t>
            </a:r>
          </a:p>
          <a:p>
            <a:pPr>
              <a:spcBef>
                <a:spcPts val="0"/>
              </a:spcBef>
            </a:pPr>
            <a:r>
              <a:rPr lang="en-GB" sz="3700" dirty="0"/>
              <a:t> je </a:t>
            </a:r>
            <a:r>
              <a:rPr lang="en-GB" sz="3700" dirty="0" err="1"/>
              <a:t>pi`wou</a:t>
            </a:r>
            <a:r>
              <a:rPr lang="en-GB" sz="3700" dirty="0"/>
              <a:t> </a:t>
            </a:r>
            <a:r>
              <a:rPr lang="en-GB" sz="3700" dirty="0" err="1"/>
              <a:t>va</a:t>
            </a:r>
            <a:r>
              <a:rPr lang="en-GB" sz="3700" dirty="0"/>
              <a:t> </a:t>
            </a:r>
            <a:r>
              <a:rPr lang="en-GB" sz="3700" dirty="0" err="1"/>
              <a:t>penNou</a:t>
            </a:r>
            <a:r>
              <a:rPr lang="en-GB" sz="3700" dirty="0"/>
              <a:t>] pe@ doxa ci `o :</a:t>
            </a:r>
            <a:r>
              <a:rPr lang="en-GB" sz="3700" dirty="0" err="1"/>
              <a:t>eoc</a:t>
            </a:r>
            <a:r>
              <a:rPr lang="en-GB" sz="3700" dirty="0"/>
              <a:t> `</a:t>
            </a:r>
            <a:r>
              <a:rPr lang="en-GB" sz="3700" dirty="0" err="1"/>
              <a:t>ymwn</a:t>
            </a:r>
            <a:r>
              <a:rPr lang="en-GB" sz="3700" dirty="0"/>
              <a:t>.</a:t>
            </a:r>
          </a:p>
        </p:txBody>
      </p:sp>
    </p:spTree>
    <p:extLst>
      <p:ext uri="{BB962C8B-B14F-4D97-AF65-F5344CB8AC3E}">
        <p14:creationId xmlns:p14="http://schemas.microsoft.com/office/powerpoint/2010/main" val="295065754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0C952D-EFC9-401F-AE5E-811B6065A849}"/>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3ED4597A-341B-49D7-A998-4E158D2149E5}"/>
              </a:ext>
            </a:extLst>
          </p:cNvPr>
          <p:cNvSpPr>
            <a:spLocks noGrp="1"/>
          </p:cNvSpPr>
          <p:nvPr>
            <p:ph type="body" sz="quarter" idx="10"/>
          </p:nvPr>
        </p:nvSpPr>
        <p:spPr>
          <a:xfrm>
            <a:off x="-147918" y="5890591"/>
            <a:ext cx="9386048" cy="967409"/>
          </a:xfrm>
        </p:spPr>
        <p:txBody>
          <a:bodyPr/>
          <a:lstStyle/>
          <a:p>
            <a:r>
              <a:rPr lang="ar-EG" sz="2800" b="1" dirty="0">
                <a:effectLst/>
                <a:latin typeface="Tahoma" panose="020B0604030504040204" pitchFamily="34" charset="0"/>
              </a:rPr>
              <a:t>مارين إسمو إيه إبتشويس إنسيوو نيفين: أووه إنتين تى أوأوو إنتيف آناسطاسيس: جيه أف إيئر هيبومونين: أووه أفخوم خيم إم إفموو هيتين بيفموو. </a:t>
            </a:r>
            <a:endParaRPr lang="en-GB" sz="2800" b="1" dirty="0"/>
          </a:p>
        </p:txBody>
      </p:sp>
      <p:sp>
        <p:nvSpPr>
          <p:cNvPr id="4" name="Text Placeholder 3">
            <a:extLst>
              <a:ext uri="{FF2B5EF4-FFF2-40B4-BE49-F238E27FC236}">
                <a16:creationId xmlns:a16="http://schemas.microsoft.com/office/drawing/2014/main" id="{FF34062B-4E87-4D0C-85A9-D46F47DBB165}"/>
              </a:ext>
            </a:extLst>
          </p:cNvPr>
          <p:cNvSpPr>
            <a:spLocks noGrp="1"/>
          </p:cNvSpPr>
          <p:nvPr>
            <p:ph type="body" sz="quarter" idx="11"/>
          </p:nvPr>
        </p:nvSpPr>
        <p:spPr>
          <a:xfrm>
            <a:off x="14287" y="3697855"/>
            <a:ext cx="9144000" cy="642564"/>
          </a:xfrm>
        </p:spPr>
        <p:txBody>
          <a:bodyPr anchor="ctr"/>
          <a:lstStyle/>
          <a:p>
            <a:r>
              <a:rPr lang="ar-EG" sz="3100" b="1" dirty="0">
                <a:effectLst/>
                <a:latin typeface="Tahoma" panose="020B0604030504040204" pitchFamily="34" charset="0"/>
              </a:rPr>
              <a:t>فلنبارك الرب كل حين: ونمجد قيامته: لأنه صبر وسحق الموت بموته. </a:t>
            </a:r>
            <a:endParaRPr lang="en-GB" sz="3100" b="1" dirty="0"/>
          </a:p>
        </p:txBody>
      </p:sp>
      <p:sp>
        <p:nvSpPr>
          <p:cNvPr id="5" name="Text Placeholder 4">
            <a:extLst>
              <a:ext uri="{FF2B5EF4-FFF2-40B4-BE49-F238E27FC236}">
                <a16:creationId xmlns:a16="http://schemas.microsoft.com/office/drawing/2014/main" id="{DD710A45-FCC0-45D6-9456-ACBA2AC62FF8}"/>
              </a:ext>
            </a:extLst>
          </p:cNvPr>
          <p:cNvSpPr>
            <a:spLocks noGrp="1"/>
          </p:cNvSpPr>
          <p:nvPr>
            <p:ph type="body" sz="quarter" idx="12"/>
          </p:nvPr>
        </p:nvSpPr>
        <p:spPr>
          <a:xfrm>
            <a:off x="0" y="4340419"/>
            <a:ext cx="9144000" cy="1550172"/>
          </a:xfrm>
        </p:spPr>
        <p:txBody>
          <a:bodyPr anchor="ctr"/>
          <a:lstStyle/>
          <a:p>
            <a:pPr algn="ctr" rtl="0">
              <a:spcBef>
                <a:spcPts val="0"/>
              </a:spcBef>
            </a:pPr>
            <a:r>
              <a:rPr lang="en-US" sz="3600" b="0" i="0" u="none" strike="noStrike" dirty="0" err="1">
                <a:effectLst/>
                <a:latin typeface="CS New Athanasius" pitchFamily="34" charset="0"/>
              </a:rPr>
              <a:t>Maren`cmou</a:t>
            </a:r>
            <a:r>
              <a:rPr lang="en-US" sz="3600" b="0" i="0" u="none" strike="noStrike" dirty="0">
                <a:effectLst/>
                <a:latin typeface="CS New Athanasius" pitchFamily="34" charset="0"/>
              </a:rPr>
              <a:t> `</a:t>
            </a:r>
            <a:r>
              <a:rPr lang="en-US" sz="3600" b="0" i="0" u="none" strike="noStrike" dirty="0" err="1">
                <a:effectLst/>
                <a:latin typeface="CS New Athanasius" pitchFamily="34" charset="0"/>
              </a:rPr>
              <a:t>e`P</a:t>
            </a:r>
            <a:r>
              <a:rPr lang="en-US" sz="3600" b="0" i="0" u="none" strike="noStrike" dirty="0">
                <a:effectLst/>
                <a:latin typeface="CS New Athanasius" pitchFamily="34" charset="0"/>
              </a:rPr>
              <a:t>[</a:t>
            </a:r>
            <a:r>
              <a:rPr lang="en-US" sz="3600" b="0" i="0" u="none" strike="noStrike" dirty="0" err="1">
                <a:effectLst/>
                <a:latin typeface="CS New Athanasius" pitchFamily="34" charset="0"/>
              </a:rPr>
              <a:t>oic</a:t>
            </a:r>
            <a:r>
              <a:rPr lang="en-US" sz="3600" b="0" i="0" u="none" strike="noStrike" dirty="0">
                <a:effectLst/>
                <a:latin typeface="CS New Athanasius" pitchFamily="34" charset="0"/>
              </a:rPr>
              <a:t> `</a:t>
            </a:r>
            <a:r>
              <a:rPr lang="en-US" sz="3600" b="0" i="0" u="none" strike="noStrike" dirty="0" err="1">
                <a:effectLst/>
                <a:latin typeface="CS New Athanasius" pitchFamily="34" charset="0"/>
              </a:rPr>
              <a:t>ncyou</a:t>
            </a:r>
            <a:r>
              <a:rPr lang="en-US" sz="3600" b="0" i="0" u="none" strike="noStrike" dirty="0">
                <a:effectLst/>
                <a:latin typeface="CS New Athanasius" pitchFamily="34" charset="0"/>
              </a:rPr>
              <a:t> </a:t>
            </a:r>
            <a:r>
              <a:rPr lang="en-US" sz="3600" b="0" i="0" u="none" strike="noStrike" dirty="0" err="1">
                <a:effectLst/>
                <a:latin typeface="CS New Athanasius" pitchFamily="34" charset="0"/>
              </a:rPr>
              <a:t>niben</a:t>
            </a:r>
            <a:r>
              <a:rPr lang="en-US" sz="3600" b="0" i="0" u="none" strike="noStrike" dirty="0">
                <a:effectLst/>
                <a:latin typeface="CS New Athanasius" pitchFamily="34" charset="0"/>
              </a:rPr>
              <a:t>@ </a:t>
            </a:r>
            <a:r>
              <a:rPr lang="en-US" sz="3600" b="0" i="0" u="none" strike="noStrike" dirty="0" err="1">
                <a:effectLst/>
                <a:latin typeface="CS New Athanasius" pitchFamily="34" charset="0"/>
              </a:rPr>
              <a:t>ouoh</a:t>
            </a:r>
            <a:r>
              <a:rPr lang="en-US" sz="3600" b="0" i="0" u="none" strike="noStrike" dirty="0">
                <a:effectLst/>
                <a:latin typeface="CS New Athanasius" pitchFamily="34" charset="0"/>
              </a:rPr>
              <a:t> `</a:t>
            </a:r>
            <a:r>
              <a:rPr lang="en-US" sz="3600" b="0" i="0" u="none" strike="noStrike" dirty="0" err="1">
                <a:effectLst/>
                <a:latin typeface="CS New Athanasius" pitchFamily="34" charset="0"/>
              </a:rPr>
              <a:t>nten</a:t>
            </a:r>
            <a:r>
              <a:rPr lang="en-US" sz="3600" b="0" i="0" u="none" strike="noStrike" dirty="0">
                <a:effectLst/>
                <a:latin typeface="CS New Athanasius" pitchFamily="34" charset="0"/>
              </a:rPr>
              <a:t>]`</a:t>
            </a:r>
            <a:r>
              <a:rPr lang="en-US" sz="3600" b="0" i="0" u="none" strike="noStrike" dirty="0" err="1">
                <a:effectLst/>
                <a:latin typeface="CS New Athanasius" pitchFamily="34" charset="0"/>
              </a:rPr>
              <a:t>wou</a:t>
            </a:r>
            <a:endParaRPr lang="en-US" sz="3600" b="0" i="0" u="none" strike="noStrike" dirty="0">
              <a:effectLst/>
              <a:latin typeface="CS New Athanasius" pitchFamily="34" charset="0"/>
            </a:endParaRPr>
          </a:p>
          <a:p>
            <a:pPr algn="ctr" rtl="0">
              <a:spcBef>
                <a:spcPts val="0"/>
              </a:spcBef>
            </a:pPr>
            <a:r>
              <a:rPr lang="en-US" sz="3600" b="0" i="0" u="none" strike="noStrike" dirty="0">
                <a:effectLst/>
                <a:latin typeface="CS New Athanasius" pitchFamily="34" charset="0"/>
              </a:rPr>
              <a:t> `</a:t>
            </a:r>
            <a:r>
              <a:rPr lang="en-US" sz="3600" b="0" i="0" u="none" strike="noStrike" dirty="0" err="1">
                <a:effectLst/>
                <a:latin typeface="CS New Athanasius" pitchFamily="34" charset="0"/>
              </a:rPr>
              <a:t>nTef`anactacic</a:t>
            </a:r>
            <a:r>
              <a:rPr lang="en-US" sz="3600" b="0" i="0" u="none" strike="noStrike" dirty="0">
                <a:effectLst/>
                <a:latin typeface="CS New Athanasius" pitchFamily="34" charset="0"/>
              </a:rPr>
              <a:t>. Je </a:t>
            </a:r>
            <a:r>
              <a:rPr lang="en-US" sz="3600" b="0" i="0" u="none" strike="noStrike" dirty="0" err="1">
                <a:effectLst/>
                <a:latin typeface="CS New Athanasius" pitchFamily="34" charset="0"/>
              </a:rPr>
              <a:t>aferhupomonin</a:t>
            </a:r>
            <a:r>
              <a:rPr lang="en-US" sz="3600" b="0" i="0" u="none" strike="noStrike" dirty="0">
                <a:effectLst/>
                <a:latin typeface="CS New Athanasius" pitchFamily="34" charset="0"/>
              </a:rPr>
              <a:t> </a:t>
            </a:r>
            <a:r>
              <a:rPr lang="en-US" sz="3600" b="0" i="0" u="none" strike="noStrike" dirty="0" err="1">
                <a:effectLst/>
                <a:latin typeface="CS New Athanasius" pitchFamily="34" charset="0"/>
              </a:rPr>
              <a:t>ouoh</a:t>
            </a:r>
            <a:r>
              <a:rPr lang="en-US" sz="3600" b="0" i="0" u="none" strike="noStrike" dirty="0">
                <a:effectLst/>
                <a:latin typeface="CS New Athanasius" pitchFamily="34" charset="0"/>
              </a:rPr>
              <a:t> </a:t>
            </a:r>
            <a:r>
              <a:rPr lang="en-US" sz="3600" b="0" i="0" u="none" strike="noStrike" dirty="0" err="1">
                <a:effectLst/>
                <a:latin typeface="CS New Athanasius" pitchFamily="34" charset="0"/>
              </a:rPr>
              <a:t>afqomqem</a:t>
            </a:r>
            <a:r>
              <a:rPr lang="en-US" sz="3600" b="0" i="0" u="none" strike="noStrike" dirty="0">
                <a:effectLst/>
                <a:latin typeface="CS New Athanasius" pitchFamily="34" charset="0"/>
              </a:rPr>
              <a:t> `</a:t>
            </a:r>
            <a:r>
              <a:rPr lang="en-US" sz="3600" b="0" i="0" u="none" strike="noStrike" dirty="0" err="1">
                <a:effectLst/>
                <a:latin typeface="CS New Athanasius" pitchFamily="34" charset="0"/>
              </a:rPr>
              <a:t>m`vmou</a:t>
            </a:r>
            <a:r>
              <a:rPr lang="en-US" sz="3600" b="0" i="0" u="none" strike="noStrike" dirty="0">
                <a:effectLst/>
                <a:latin typeface="CS New Athanasius" pitchFamily="34" charset="0"/>
              </a:rPr>
              <a:t> </a:t>
            </a:r>
            <a:r>
              <a:rPr lang="en-US" sz="3600" b="0" i="0" u="none" strike="noStrike" dirty="0" err="1">
                <a:effectLst/>
                <a:latin typeface="CS New Athanasius" pitchFamily="34" charset="0"/>
              </a:rPr>
              <a:t>hiten</a:t>
            </a:r>
            <a:r>
              <a:rPr lang="en-US" sz="3600" b="0" i="0" u="none" strike="noStrike" dirty="0">
                <a:effectLst/>
                <a:latin typeface="CS New Athanasius" pitchFamily="34" charset="0"/>
              </a:rPr>
              <a:t> </a:t>
            </a:r>
            <a:r>
              <a:rPr lang="en-US" sz="3600" b="0" i="0" u="none" strike="noStrike" dirty="0" err="1">
                <a:effectLst/>
                <a:latin typeface="CS New Athanasius" pitchFamily="34" charset="0"/>
              </a:rPr>
              <a:t>Pefmou</a:t>
            </a:r>
            <a:r>
              <a:rPr lang="en-US" sz="3600" b="0" i="0" u="none" strike="noStrike" dirty="0">
                <a:effectLst/>
                <a:latin typeface="CS New Athanasius" pitchFamily="34" charset="0"/>
              </a:rPr>
              <a:t>.</a:t>
            </a:r>
          </a:p>
        </p:txBody>
      </p:sp>
    </p:spTree>
    <p:extLst>
      <p:ext uri="{BB962C8B-B14F-4D97-AF65-F5344CB8AC3E}">
        <p14:creationId xmlns:p14="http://schemas.microsoft.com/office/powerpoint/2010/main" val="3069397220"/>
      </p:ext>
    </p:extLst>
  </p:cSld>
  <p:clrMapOvr>
    <a:masterClrMapping/>
  </p:clrMapOvr>
</p:sld>
</file>

<file path=ppt/slides/slide4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A75314-FFFF-4018-AE64-195151A244B2}"/>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A25551B2-AEF3-4C0A-8A06-5884692D68CB}"/>
              </a:ext>
            </a:extLst>
          </p:cNvPr>
          <p:cNvSpPr>
            <a:spLocks noGrp="1"/>
          </p:cNvSpPr>
          <p:nvPr>
            <p:ph type="body" sz="quarter" idx="10"/>
          </p:nvPr>
        </p:nvSpPr>
        <p:spPr>
          <a:xfrm>
            <a:off x="-40342" y="5661635"/>
            <a:ext cx="9238129" cy="1189739"/>
          </a:xfrm>
        </p:spPr>
        <p:txBody>
          <a:bodyPr/>
          <a:lstStyle/>
          <a:p>
            <a:r>
              <a:rPr kumimoji="0" lang="ar-EG" sz="3300" b="1" i="0" u="none" strike="noStrike" kern="1200" cap="none" normalizeH="0" baseline="0" dirty="0">
                <a:ln>
                  <a:noFill/>
                </a:ln>
                <a:solidFill>
                  <a:schemeClr val="bg1"/>
                </a:solidFill>
                <a:effectLst/>
                <a:latin typeface="Times New Roman" pitchFamily="18" charset="0"/>
                <a:ea typeface="+mn-ea"/>
                <a:cs typeface="Times New Roman" pitchFamily="18" charset="0"/>
              </a:rPr>
              <a:t>زو</a:t>
            </a:r>
            <a:r>
              <a:rPr kumimoji="0" lang="en-US" sz="3300" b="1" i="0" u="none" strike="noStrike" kern="1200" cap="none" normalizeH="0" baseline="0" dirty="0">
                <a:ln>
                  <a:noFill/>
                </a:ln>
                <a:solidFill>
                  <a:schemeClr val="bg1"/>
                </a:solidFill>
                <a:effectLst/>
                <a:latin typeface="Times New Roman" pitchFamily="18" charset="0"/>
                <a:ea typeface="+mn-ea"/>
                <a:cs typeface="Times New Roman" pitchFamily="18" charset="0"/>
              </a:rPr>
              <a:t> </a:t>
            </a:r>
            <a:r>
              <a:rPr kumimoji="0" lang="ar-EG" sz="3300" b="1" i="0" u="none" strike="noStrike" kern="1200" cap="none" normalizeH="0" baseline="0" dirty="0">
                <a:ln>
                  <a:noFill/>
                </a:ln>
                <a:solidFill>
                  <a:schemeClr val="bg1"/>
                </a:solidFill>
                <a:effectLst/>
                <a:latin typeface="Times New Roman" pitchFamily="18" charset="0"/>
                <a:ea typeface="+mn-ea"/>
                <a:cs typeface="Times New Roman" pitchFamily="18" charset="0"/>
              </a:rPr>
              <a:t>إغرافين خين نين إبسيشي: إن إث ميتساي إيه إنتيه تيك هيكون: ﭽيه بي أوأوو فا بين نوتي بيه: ذوكصاسي أوثيؤس إيمون.</a:t>
            </a:r>
            <a:endParaRPr kumimoji="0" lang="ar-SA" sz="3300" b="1" i="0" u="none" strike="noStrike" kern="1200" cap="none" normalizeH="0" baseline="0" dirty="0">
              <a:ln>
                <a:noFill/>
              </a:ln>
              <a:solidFill>
                <a:schemeClr val="bg1"/>
              </a:solidFill>
              <a:effectLst/>
              <a:latin typeface="Times New Roman" pitchFamily="18" charset="0"/>
              <a:ea typeface="+mn-ea"/>
              <a:cs typeface="Times New Roman" pitchFamily="18" charset="0"/>
            </a:endParaRPr>
          </a:p>
        </p:txBody>
      </p:sp>
      <p:sp>
        <p:nvSpPr>
          <p:cNvPr id="4" name="Text Placeholder 3">
            <a:extLst>
              <a:ext uri="{FF2B5EF4-FFF2-40B4-BE49-F238E27FC236}">
                <a16:creationId xmlns:a16="http://schemas.microsoft.com/office/drawing/2014/main" id="{4BDB15B3-DA64-46A6-9499-079C77922E13}"/>
              </a:ext>
            </a:extLst>
          </p:cNvPr>
          <p:cNvSpPr>
            <a:spLocks noGrp="1"/>
          </p:cNvSpPr>
          <p:nvPr>
            <p:ph type="body" sz="quarter" idx="11"/>
          </p:nvPr>
        </p:nvSpPr>
        <p:spPr>
          <a:xfrm>
            <a:off x="0" y="3710609"/>
            <a:ext cx="9144000" cy="1157227"/>
          </a:xfrm>
        </p:spPr>
        <p:txBody>
          <a:bodyPr/>
          <a:lstStyle/>
          <a:p>
            <a:r>
              <a:rPr kumimoji="0" lang="ar-SA" sz="4000" b="1" i="0" u="none" strike="noStrike" cap="none" normalizeH="0" baseline="0" dirty="0">
                <a:ln>
                  <a:noFill/>
                </a:ln>
                <a:solidFill>
                  <a:schemeClr val="bg1"/>
                </a:solidFill>
                <a:effectLst/>
                <a:latin typeface="Times New Roman" pitchFamily="18" charset="0"/>
                <a:cs typeface="Times New Roman" pitchFamily="18" charset="0"/>
              </a:rPr>
              <a:t>صوّر في أنفسنا</a:t>
            </a:r>
            <a:r>
              <a:rPr kumimoji="0" lang="ar-EG" sz="4000" b="1" i="0" u="none" strike="noStrike" cap="none" normalizeH="0" baseline="0" dirty="0">
                <a:ln>
                  <a:noFill/>
                </a:ln>
                <a:solidFill>
                  <a:schemeClr val="bg1"/>
                </a:solidFill>
                <a:effectLst/>
                <a:latin typeface="Times New Roman" pitchFamily="18" charset="0"/>
                <a:cs typeface="Times New Roman" pitchFamily="18" charset="0"/>
              </a:rPr>
              <a:t>،</a:t>
            </a:r>
            <a:r>
              <a:rPr kumimoji="0" lang="ar-SA" sz="4000" b="1" i="0" u="none" strike="noStrike" cap="none" normalizeH="0" baseline="0" dirty="0">
                <a:ln>
                  <a:noFill/>
                </a:ln>
                <a:solidFill>
                  <a:schemeClr val="bg1"/>
                </a:solidFill>
                <a:effectLst/>
                <a:latin typeface="Times New Roman" pitchFamily="18" charset="0"/>
                <a:cs typeface="Times New Roman" pitchFamily="18" charset="0"/>
              </a:rPr>
              <a:t> جمال صورتك</a:t>
            </a:r>
            <a:r>
              <a:rPr kumimoji="0" lang="ar-EG" sz="4000" b="1" i="0" u="none" strike="noStrike" cap="none" normalizeH="0" baseline="0" dirty="0">
                <a:ln>
                  <a:noFill/>
                </a:ln>
                <a:solidFill>
                  <a:schemeClr val="bg1"/>
                </a:solidFill>
                <a:effectLst/>
                <a:latin typeface="Times New Roman" pitchFamily="18" charset="0"/>
                <a:cs typeface="Times New Roman" pitchFamily="18" charset="0"/>
              </a:rPr>
              <a:t>،</a:t>
            </a:r>
            <a:r>
              <a:rPr kumimoji="0" lang="ar-SA" sz="4000" b="1" i="0" u="none" strike="noStrike" cap="none" normalizeH="0" baseline="0" dirty="0">
                <a:ln>
                  <a:noFill/>
                </a:ln>
                <a:solidFill>
                  <a:schemeClr val="bg1"/>
                </a:solidFill>
                <a:effectLst/>
                <a:latin typeface="Times New Roman" pitchFamily="18" charset="0"/>
                <a:cs typeface="Times New Roman" pitchFamily="18" charset="0"/>
              </a:rPr>
              <a:t> لأن المجد هو لإلهنا</a:t>
            </a:r>
            <a:r>
              <a:rPr kumimoji="0" lang="ar-EG" sz="4000" b="1" i="0" u="none" strike="noStrike" cap="none" normalizeH="0" baseline="0" dirty="0">
                <a:ln>
                  <a:noFill/>
                </a:ln>
                <a:solidFill>
                  <a:schemeClr val="bg1"/>
                </a:solidFill>
                <a:effectLst/>
                <a:latin typeface="Times New Roman" pitchFamily="18" charset="0"/>
                <a:cs typeface="Times New Roman" pitchFamily="18" charset="0"/>
              </a:rPr>
              <a:t>،</a:t>
            </a:r>
            <a:r>
              <a:rPr kumimoji="0" lang="ar-SA" sz="4000" b="1" i="0" u="none" strike="noStrike" cap="none" normalizeH="0" baseline="0" dirty="0">
                <a:ln>
                  <a:noFill/>
                </a:ln>
                <a:solidFill>
                  <a:schemeClr val="bg1"/>
                </a:solidFill>
                <a:effectLst/>
                <a:latin typeface="Times New Roman" pitchFamily="18" charset="0"/>
                <a:cs typeface="Times New Roman" pitchFamily="18" charset="0"/>
              </a:rPr>
              <a:t> المجد لك يا إلهنا.</a:t>
            </a:r>
          </a:p>
        </p:txBody>
      </p:sp>
      <p:sp>
        <p:nvSpPr>
          <p:cNvPr id="5" name="Text Placeholder 4">
            <a:extLst>
              <a:ext uri="{FF2B5EF4-FFF2-40B4-BE49-F238E27FC236}">
                <a16:creationId xmlns:a16="http://schemas.microsoft.com/office/drawing/2014/main" id="{6F73586D-6A4F-470E-A41C-04915316A1D0}"/>
              </a:ext>
            </a:extLst>
          </p:cNvPr>
          <p:cNvSpPr>
            <a:spLocks noGrp="1"/>
          </p:cNvSpPr>
          <p:nvPr>
            <p:ph type="body" sz="quarter" idx="12"/>
          </p:nvPr>
        </p:nvSpPr>
        <p:spPr>
          <a:xfrm>
            <a:off x="13446" y="4867836"/>
            <a:ext cx="9144000" cy="952402"/>
          </a:xfrm>
        </p:spPr>
        <p:txBody>
          <a:bodyPr anchor="ctr"/>
          <a:lstStyle/>
          <a:p>
            <a:pPr>
              <a:spcBef>
                <a:spcPts val="0"/>
              </a:spcBef>
            </a:pPr>
            <a:r>
              <a:rPr lang="en-GB" sz="3500" dirty="0" err="1"/>
              <a:t>Zw`gravin</a:t>
            </a:r>
            <a:r>
              <a:rPr lang="en-GB" sz="3500" dirty="0"/>
              <a:t> </a:t>
            </a:r>
            <a:r>
              <a:rPr lang="en-GB" sz="3500" dirty="0" err="1"/>
              <a:t>qen</a:t>
            </a:r>
            <a:r>
              <a:rPr lang="en-GB" sz="3500" dirty="0"/>
              <a:t> </a:t>
            </a:r>
            <a:r>
              <a:rPr lang="en-GB" sz="3500" dirty="0" err="1"/>
              <a:t>nen</a:t>
            </a:r>
            <a:r>
              <a:rPr lang="en-GB" sz="3500" dirty="0"/>
              <a:t>`'</a:t>
            </a:r>
            <a:r>
              <a:rPr lang="en-GB" sz="3500" dirty="0" err="1"/>
              <a:t>u,y</a:t>
            </a:r>
            <a:r>
              <a:rPr lang="en-GB" sz="3500" dirty="0"/>
              <a:t>@ `n`;</a:t>
            </a:r>
            <a:r>
              <a:rPr lang="en-GB" sz="3500" dirty="0" err="1"/>
              <a:t>metcai`e</a:t>
            </a:r>
            <a:r>
              <a:rPr lang="en-GB" sz="3500" dirty="0"/>
              <a:t> `</a:t>
            </a:r>
            <a:r>
              <a:rPr lang="en-GB" sz="3500" dirty="0" err="1"/>
              <a:t>nte</a:t>
            </a:r>
            <a:r>
              <a:rPr lang="en-GB" sz="3500" dirty="0"/>
              <a:t> </a:t>
            </a:r>
            <a:r>
              <a:rPr lang="en-GB" sz="3500" dirty="0" err="1"/>
              <a:t>tekhikwn</a:t>
            </a:r>
            <a:r>
              <a:rPr lang="en-GB" sz="3500" dirty="0"/>
              <a:t>@</a:t>
            </a:r>
          </a:p>
          <a:p>
            <a:pPr>
              <a:spcBef>
                <a:spcPts val="0"/>
              </a:spcBef>
            </a:pPr>
            <a:r>
              <a:rPr lang="en-GB" sz="3500" dirty="0"/>
              <a:t> je </a:t>
            </a:r>
            <a:r>
              <a:rPr lang="en-GB" sz="3500" dirty="0" err="1"/>
              <a:t>pi`wou</a:t>
            </a:r>
            <a:r>
              <a:rPr lang="en-GB" sz="3500" dirty="0"/>
              <a:t> </a:t>
            </a:r>
            <a:r>
              <a:rPr lang="en-GB" sz="3500" dirty="0" err="1"/>
              <a:t>va</a:t>
            </a:r>
            <a:r>
              <a:rPr lang="en-GB" sz="3500" dirty="0"/>
              <a:t> </a:t>
            </a:r>
            <a:r>
              <a:rPr lang="en-GB" sz="3500" dirty="0" err="1"/>
              <a:t>penNou</a:t>
            </a:r>
            <a:r>
              <a:rPr lang="en-GB" sz="3500" dirty="0"/>
              <a:t>] pe@ doxa ci `o :</a:t>
            </a:r>
            <a:r>
              <a:rPr lang="en-GB" sz="3500" dirty="0" err="1"/>
              <a:t>eoc</a:t>
            </a:r>
            <a:r>
              <a:rPr lang="en-GB" sz="3500" dirty="0"/>
              <a:t> `</a:t>
            </a:r>
            <a:r>
              <a:rPr lang="en-GB" sz="3500" dirty="0" err="1"/>
              <a:t>ymwn</a:t>
            </a:r>
            <a:r>
              <a:rPr lang="en-GB" sz="3500" dirty="0"/>
              <a:t>.</a:t>
            </a:r>
          </a:p>
        </p:txBody>
      </p:sp>
    </p:spTree>
    <p:extLst>
      <p:ext uri="{BB962C8B-B14F-4D97-AF65-F5344CB8AC3E}">
        <p14:creationId xmlns:p14="http://schemas.microsoft.com/office/powerpoint/2010/main" val="3814858451"/>
      </p:ext>
    </p:extLst>
  </p:cSld>
  <p:clrMapOvr>
    <a:masterClrMapping/>
  </p:clrMapOvr>
</p:sld>
</file>

<file path=ppt/slides/slide4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73BFA-045E-4848-BBE3-A0BF5D08F91A}"/>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FF413BD9-92A2-4EAA-ADDD-7F7B9FCEE962}"/>
              </a:ext>
            </a:extLst>
          </p:cNvPr>
          <p:cNvSpPr>
            <a:spLocks noGrp="1"/>
          </p:cNvSpPr>
          <p:nvPr>
            <p:ph type="body" sz="quarter" idx="10"/>
          </p:nvPr>
        </p:nvSpPr>
        <p:spPr>
          <a:xfrm>
            <a:off x="0" y="5802276"/>
            <a:ext cx="9144000" cy="1049098"/>
          </a:xfrm>
        </p:spPr>
        <p:txBody>
          <a:bodyPr/>
          <a:lstStyle/>
          <a:p>
            <a:r>
              <a:rPr lang="ar-EG" sz="3600" dirty="0"/>
              <a:t>إيكوس نيڤين إنتيه نيچين هوس: سيه إير إبريبي إن ثيؤس: ﭽيه بي أوأوو فا بين نوتي بيه: ذوكصاسي أوثيؤس إيمون.</a:t>
            </a:r>
          </a:p>
        </p:txBody>
      </p:sp>
      <p:sp>
        <p:nvSpPr>
          <p:cNvPr id="4" name="Text Placeholder 3">
            <a:extLst>
              <a:ext uri="{FF2B5EF4-FFF2-40B4-BE49-F238E27FC236}">
                <a16:creationId xmlns:a16="http://schemas.microsoft.com/office/drawing/2014/main" id="{791EA54D-8508-4884-93B5-A1179A54B32F}"/>
              </a:ext>
            </a:extLst>
          </p:cNvPr>
          <p:cNvSpPr>
            <a:spLocks noGrp="1"/>
          </p:cNvSpPr>
          <p:nvPr>
            <p:ph type="body" sz="quarter" idx="11"/>
          </p:nvPr>
        </p:nvSpPr>
        <p:spPr>
          <a:xfrm>
            <a:off x="0" y="3710609"/>
            <a:ext cx="9144000" cy="1049098"/>
          </a:xfrm>
        </p:spPr>
        <p:txBody>
          <a:bodyPr/>
          <a:lstStyle/>
          <a:p>
            <a:r>
              <a:rPr kumimoji="0" lang="ar-SA" sz="4000" b="1" i="0" u="none" strike="noStrike" cap="none" normalizeH="0" baseline="0" dirty="0">
                <a:ln>
                  <a:noFill/>
                </a:ln>
                <a:solidFill>
                  <a:srgbClr val="FFFF99"/>
                </a:solidFill>
                <a:effectLst/>
                <a:latin typeface="Times New Roman" pitchFamily="18" charset="0"/>
                <a:cs typeface="Times New Roman" pitchFamily="18" charset="0"/>
              </a:rPr>
              <a:t>كل ألحان التسابيح</a:t>
            </a:r>
            <a:r>
              <a:rPr kumimoji="0" lang="ar-EG" sz="4000" b="1" i="0" u="none" strike="noStrike" cap="none" normalizeH="0" baseline="0" dirty="0">
                <a:ln>
                  <a:noFill/>
                </a:ln>
                <a:solidFill>
                  <a:srgbClr val="FFFF99"/>
                </a:solidFill>
                <a:effectLst/>
                <a:latin typeface="Times New Roman" pitchFamily="18" charset="0"/>
                <a:cs typeface="Times New Roman" pitchFamily="18" charset="0"/>
              </a:rPr>
              <a:t>،</a:t>
            </a:r>
            <a:r>
              <a:rPr kumimoji="0" lang="ar-SA" sz="4000" b="1" i="0" u="none" strike="noStrike" cap="none" normalizeH="0" baseline="0" dirty="0">
                <a:ln>
                  <a:noFill/>
                </a:ln>
                <a:solidFill>
                  <a:srgbClr val="FFFF99"/>
                </a:solidFill>
                <a:effectLst/>
                <a:latin typeface="Times New Roman" pitchFamily="18" charset="0"/>
                <a:cs typeface="Times New Roman" pitchFamily="18" charset="0"/>
              </a:rPr>
              <a:t> تليق بالله</a:t>
            </a:r>
            <a:r>
              <a:rPr kumimoji="0" lang="ar-EG" sz="4000" b="1" i="0" u="none" strike="noStrike" cap="none" normalizeH="0" baseline="0" dirty="0">
                <a:ln>
                  <a:noFill/>
                </a:ln>
                <a:solidFill>
                  <a:srgbClr val="FFFF99"/>
                </a:solidFill>
                <a:effectLst/>
                <a:latin typeface="Times New Roman" pitchFamily="18" charset="0"/>
                <a:cs typeface="Times New Roman" pitchFamily="18" charset="0"/>
              </a:rPr>
              <a:t>،</a:t>
            </a:r>
            <a:r>
              <a:rPr kumimoji="0" lang="en-US" sz="4000" b="1" i="0" u="none" strike="noStrike" cap="none" normalizeH="0" baseline="0" dirty="0">
                <a:ln>
                  <a:noFill/>
                </a:ln>
                <a:solidFill>
                  <a:srgbClr val="FFFF99"/>
                </a:solidFill>
                <a:effectLst/>
                <a:latin typeface="Times New Roman" pitchFamily="18" charset="0"/>
                <a:cs typeface="Times New Roman" pitchFamily="18" charset="0"/>
              </a:rPr>
              <a:t> </a:t>
            </a:r>
            <a:r>
              <a:rPr kumimoji="0" lang="ar-SA" sz="4000" b="1" i="0" u="none" strike="noStrike" cap="none" normalizeH="0" baseline="0" dirty="0">
                <a:ln>
                  <a:noFill/>
                </a:ln>
                <a:solidFill>
                  <a:srgbClr val="FFFF99"/>
                </a:solidFill>
                <a:effectLst/>
                <a:latin typeface="Times New Roman" pitchFamily="18" charset="0"/>
                <a:cs typeface="Times New Roman" pitchFamily="18" charset="0"/>
              </a:rPr>
              <a:t>لأن المجد هو لإلهنا</a:t>
            </a:r>
            <a:r>
              <a:rPr kumimoji="0" lang="ar-EG" sz="4000" b="1" i="0" u="none" strike="noStrike" cap="none" normalizeH="0" baseline="0" dirty="0">
                <a:ln>
                  <a:noFill/>
                </a:ln>
                <a:solidFill>
                  <a:srgbClr val="FFFF99"/>
                </a:solidFill>
                <a:effectLst/>
                <a:latin typeface="Times New Roman" pitchFamily="18" charset="0"/>
                <a:cs typeface="Times New Roman" pitchFamily="18" charset="0"/>
              </a:rPr>
              <a:t>،</a:t>
            </a:r>
            <a:r>
              <a:rPr kumimoji="0" lang="ar-SA" sz="4000" b="1" i="0" u="none" strike="noStrike" cap="none" normalizeH="0" baseline="0" dirty="0">
                <a:ln>
                  <a:noFill/>
                </a:ln>
                <a:solidFill>
                  <a:srgbClr val="FFFF99"/>
                </a:solidFill>
                <a:effectLst/>
                <a:latin typeface="Times New Roman" pitchFamily="18" charset="0"/>
                <a:cs typeface="Times New Roman" pitchFamily="18" charset="0"/>
              </a:rPr>
              <a:t> المجد لك يا إلهنا.</a:t>
            </a:r>
          </a:p>
        </p:txBody>
      </p:sp>
      <p:sp>
        <p:nvSpPr>
          <p:cNvPr id="5" name="Text Placeholder 4">
            <a:extLst>
              <a:ext uri="{FF2B5EF4-FFF2-40B4-BE49-F238E27FC236}">
                <a16:creationId xmlns:a16="http://schemas.microsoft.com/office/drawing/2014/main" id="{69577B96-30EC-442C-8AD3-1D7C622C6B4A}"/>
              </a:ext>
            </a:extLst>
          </p:cNvPr>
          <p:cNvSpPr>
            <a:spLocks noGrp="1"/>
          </p:cNvSpPr>
          <p:nvPr>
            <p:ph type="body" sz="quarter" idx="12"/>
          </p:nvPr>
        </p:nvSpPr>
        <p:spPr>
          <a:xfrm>
            <a:off x="0" y="4759706"/>
            <a:ext cx="9144000" cy="1042569"/>
          </a:xfrm>
        </p:spPr>
        <p:txBody>
          <a:bodyPr anchor="t"/>
          <a:lstStyle/>
          <a:p>
            <a:pPr>
              <a:spcBef>
                <a:spcPts val="0"/>
              </a:spcBef>
            </a:pPr>
            <a:r>
              <a:rPr lang="fr-FR" sz="3700" dirty="0"/>
              <a:t>`</a:t>
            </a:r>
            <a:r>
              <a:rPr lang="fr-FR" sz="3700" dirty="0" err="1"/>
              <a:t>Y,oc</a:t>
            </a:r>
            <a:r>
              <a:rPr lang="fr-FR" sz="3700" dirty="0"/>
              <a:t> </a:t>
            </a:r>
            <a:r>
              <a:rPr lang="fr-FR" sz="3700" dirty="0" err="1"/>
              <a:t>niben</a:t>
            </a:r>
            <a:r>
              <a:rPr lang="fr-FR" sz="3700" dirty="0"/>
              <a:t> `</a:t>
            </a:r>
            <a:r>
              <a:rPr lang="fr-FR" sz="3700" dirty="0" err="1"/>
              <a:t>nte</a:t>
            </a:r>
            <a:r>
              <a:rPr lang="fr-FR" sz="3700" dirty="0"/>
              <a:t> </a:t>
            </a:r>
            <a:r>
              <a:rPr lang="fr-FR" sz="3700" dirty="0" err="1"/>
              <a:t>nijinhwc</a:t>
            </a:r>
            <a:r>
              <a:rPr lang="fr-FR" sz="3700" dirty="0"/>
              <a:t>@ </a:t>
            </a:r>
            <a:r>
              <a:rPr lang="fr-FR" sz="3700" dirty="0" err="1"/>
              <a:t>ce`er`prepi</a:t>
            </a:r>
            <a:r>
              <a:rPr lang="fr-FR" sz="3700" dirty="0"/>
              <a:t> `n :</a:t>
            </a:r>
            <a:r>
              <a:rPr lang="fr-FR" sz="3700" dirty="0" err="1"/>
              <a:t>eoc</a:t>
            </a:r>
            <a:r>
              <a:rPr lang="fr-FR" sz="3700" dirty="0"/>
              <a:t>@</a:t>
            </a:r>
          </a:p>
          <a:p>
            <a:pPr>
              <a:spcBef>
                <a:spcPts val="0"/>
              </a:spcBef>
            </a:pPr>
            <a:r>
              <a:rPr lang="fr-FR" sz="3700" dirty="0"/>
              <a:t> je </a:t>
            </a:r>
            <a:r>
              <a:rPr lang="fr-FR" sz="3700" dirty="0" err="1"/>
              <a:t>pi`wou</a:t>
            </a:r>
            <a:r>
              <a:rPr lang="fr-FR" sz="3700" dirty="0"/>
              <a:t> va </a:t>
            </a:r>
            <a:r>
              <a:rPr lang="fr-FR" sz="3700" dirty="0" err="1"/>
              <a:t>penNou</a:t>
            </a:r>
            <a:r>
              <a:rPr lang="fr-FR" sz="3700" dirty="0"/>
              <a:t>] </a:t>
            </a:r>
            <a:r>
              <a:rPr lang="fr-FR" sz="3700" dirty="0" err="1"/>
              <a:t>pe</a:t>
            </a:r>
            <a:r>
              <a:rPr lang="fr-FR" sz="3700" dirty="0"/>
              <a:t>@ doxa ci `o :</a:t>
            </a:r>
            <a:r>
              <a:rPr lang="fr-FR" sz="3700" dirty="0" err="1"/>
              <a:t>eoc</a:t>
            </a:r>
            <a:r>
              <a:rPr lang="fr-FR" sz="3700" dirty="0"/>
              <a:t> `</a:t>
            </a:r>
            <a:r>
              <a:rPr lang="fr-FR" sz="3700" dirty="0" err="1"/>
              <a:t>ymwn</a:t>
            </a:r>
            <a:r>
              <a:rPr lang="fr-FR" sz="3700" dirty="0"/>
              <a:t>.</a:t>
            </a:r>
          </a:p>
        </p:txBody>
      </p:sp>
    </p:spTree>
    <p:extLst>
      <p:ext uri="{BB962C8B-B14F-4D97-AF65-F5344CB8AC3E}">
        <p14:creationId xmlns:p14="http://schemas.microsoft.com/office/powerpoint/2010/main" val="3956765923"/>
      </p:ext>
    </p:extLst>
  </p:cSld>
  <p:clrMapOvr>
    <a:masterClrMapping/>
  </p:clrMapOvr>
</p:sld>
</file>

<file path=ppt/slides/slide4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D33E2-FD7C-4C48-A5BF-F3A6FFADD5BC}"/>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3561B0E0-DD10-4297-884C-271DA015041F}"/>
              </a:ext>
            </a:extLst>
          </p:cNvPr>
          <p:cNvSpPr>
            <a:spLocks noGrp="1"/>
          </p:cNvSpPr>
          <p:nvPr>
            <p:ph type="body" sz="quarter" idx="10"/>
          </p:nvPr>
        </p:nvSpPr>
        <p:spPr>
          <a:xfrm>
            <a:off x="0" y="5782235"/>
            <a:ext cx="9144000" cy="1069139"/>
          </a:xfrm>
        </p:spPr>
        <p:txBody>
          <a:bodyPr/>
          <a:lstStyle/>
          <a:p>
            <a:pPr>
              <a:spcBef>
                <a:spcPts val="0"/>
              </a:spcBef>
            </a:pPr>
            <a:r>
              <a:rPr lang="ar-EG" sz="3600" dirty="0"/>
              <a:t>ثوكيم إنتي سيفي إنتيك جوم: طونك آري ڤويثين إيرون:</a:t>
            </a:r>
            <a:endParaRPr lang="en-US" sz="3600" dirty="0"/>
          </a:p>
          <a:p>
            <a:pPr>
              <a:spcBef>
                <a:spcPts val="0"/>
              </a:spcBef>
            </a:pPr>
            <a:r>
              <a:rPr lang="ar-EG" sz="3600" dirty="0"/>
              <a:t>ﭽيه بي أوأوو فا بين نوتي بيه: ذوكصاسي أوثيؤس إيمون.</a:t>
            </a:r>
          </a:p>
        </p:txBody>
      </p:sp>
      <p:sp>
        <p:nvSpPr>
          <p:cNvPr id="4" name="Text Placeholder 3">
            <a:extLst>
              <a:ext uri="{FF2B5EF4-FFF2-40B4-BE49-F238E27FC236}">
                <a16:creationId xmlns:a16="http://schemas.microsoft.com/office/drawing/2014/main" id="{0C3F2353-A4C5-449A-B228-364052A6F567}"/>
              </a:ext>
            </a:extLst>
          </p:cNvPr>
          <p:cNvSpPr>
            <a:spLocks noGrp="1"/>
          </p:cNvSpPr>
          <p:nvPr>
            <p:ph type="body" sz="quarter" idx="11"/>
          </p:nvPr>
        </p:nvSpPr>
        <p:spPr>
          <a:xfrm>
            <a:off x="0" y="3710609"/>
            <a:ext cx="9144000" cy="1002486"/>
          </a:xfrm>
        </p:spPr>
        <p:txBody>
          <a:bodyPr/>
          <a:lstStyle/>
          <a:p>
            <a:pPr>
              <a:spcBef>
                <a:spcPts val="0"/>
              </a:spcBef>
            </a:pPr>
            <a:r>
              <a:rPr kumimoji="0" lang="ar-SA" sz="4000" b="1" i="0" u="none" strike="noStrike" cap="none" normalizeH="0" baseline="0" dirty="0">
                <a:ln>
                  <a:noFill/>
                </a:ln>
                <a:solidFill>
                  <a:srgbClr val="FFFF99"/>
                </a:solidFill>
                <a:effectLst/>
                <a:latin typeface="Times New Roman" pitchFamily="18" charset="0"/>
                <a:cs typeface="Times New Roman" pitchFamily="18" charset="0"/>
              </a:rPr>
              <a:t>أستل سيف </a:t>
            </a:r>
            <a:r>
              <a:rPr kumimoji="0" lang="ar-EG" sz="4000" b="1" i="0" u="none" strike="noStrike" cap="none" normalizeH="0" baseline="0" dirty="0">
                <a:ln>
                  <a:noFill/>
                </a:ln>
                <a:solidFill>
                  <a:srgbClr val="FFFF99"/>
                </a:solidFill>
                <a:effectLst/>
                <a:latin typeface="Times New Roman" pitchFamily="18" charset="0"/>
                <a:cs typeface="Times New Roman" pitchFamily="18" charset="0"/>
              </a:rPr>
              <a:t>ق</a:t>
            </a:r>
            <a:r>
              <a:rPr kumimoji="0" lang="ar-SA" sz="4000" b="1" i="0" u="none" strike="noStrike" cap="none" normalizeH="0" baseline="0" dirty="0">
                <a:ln>
                  <a:noFill/>
                </a:ln>
                <a:solidFill>
                  <a:srgbClr val="FFFF99"/>
                </a:solidFill>
                <a:effectLst/>
                <a:latin typeface="Times New Roman" pitchFamily="18" charset="0"/>
                <a:cs typeface="Times New Roman" pitchFamily="18" charset="0"/>
              </a:rPr>
              <a:t>وتك</a:t>
            </a:r>
            <a:r>
              <a:rPr kumimoji="0" lang="ar-EG" sz="4000" b="1" i="0" u="none" strike="noStrike" cap="none" normalizeH="0" baseline="0" dirty="0">
                <a:ln>
                  <a:noFill/>
                </a:ln>
                <a:solidFill>
                  <a:srgbClr val="FFFF99"/>
                </a:solidFill>
                <a:effectLst/>
                <a:latin typeface="Times New Roman" pitchFamily="18" charset="0"/>
                <a:cs typeface="Times New Roman" pitchFamily="18" charset="0"/>
              </a:rPr>
              <a:t>،</a:t>
            </a:r>
            <a:r>
              <a:rPr kumimoji="0" lang="ar-SA" sz="4000" b="1" i="0" u="none" strike="noStrike" cap="none" normalizeH="0" baseline="0" dirty="0">
                <a:ln>
                  <a:noFill/>
                </a:ln>
                <a:solidFill>
                  <a:srgbClr val="FFFF99"/>
                </a:solidFill>
                <a:effectLst/>
                <a:latin typeface="Times New Roman" pitchFamily="18" charset="0"/>
                <a:cs typeface="Times New Roman" pitchFamily="18" charset="0"/>
              </a:rPr>
              <a:t> قم أعنا</a:t>
            </a:r>
            <a:r>
              <a:rPr kumimoji="0" lang="ar-EG" sz="4000" b="1" i="0" u="none" strike="noStrike" cap="none" normalizeH="0" baseline="0" dirty="0">
                <a:ln>
                  <a:noFill/>
                </a:ln>
                <a:solidFill>
                  <a:srgbClr val="FFFF99"/>
                </a:solidFill>
                <a:effectLst/>
                <a:latin typeface="Times New Roman" pitchFamily="18" charset="0"/>
                <a:cs typeface="Times New Roman" pitchFamily="18" charset="0"/>
              </a:rPr>
              <a:t>، </a:t>
            </a:r>
            <a:r>
              <a:rPr kumimoji="0" lang="ar-SA" sz="4000" b="1" i="0" u="none" strike="noStrike" cap="none" normalizeH="0" baseline="0" dirty="0">
                <a:ln>
                  <a:noFill/>
                </a:ln>
                <a:solidFill>
                  <a:srgbClr val="FFFF99"/>
                </a:solidFill>
                <a:effectLst/>
                <a:latin typeface="Times New Roman" pitchFamily="18" charset="0"/>
                <a:cs typeface="Times New Roman" pitchFamily="18" charset="0"/>
              </a:rPr>
              <a:t>لأن المجد هو لإلهنا</a:t>
            </a:r>
            <a:r>
              <a:rPr kumimoji="0" lang="ar-EG" sz="4000" b="1" i="0" u="none" strike="noStrike" cap="none" normalizeH="0" baseline="0" dirty="0">
                <a:ln>
                  <a:noFill/>
                </a:ln>
                <a:solidFill>
                  <a:srgbClr val="FFFF99"/>
                </a:solidFill>
                <a:effectLst/>
                <a:latin typeface="Times New Roman" pitchFamily="18" charset="0"/>
                <a:cs typeface="Times New Roman" pitchFamily="18" charset="0"/>
              </a:rPr>
              <a:t>،</a:t>
            </a:r>
            <a:r>
              <a:rPr kumimoji="0" lang="ar-SA" sz="4000" b="1" i="0" u="none" strike="noStrike" cap="none" normalizeH="0" baseline="0" dirty="0">
                <a:ln>
                  <a:noFill/>
                </a:ln>
                <a:solidFill>
                  <a:srgbClr val="FFFF99"/>
                </a:solidFill>
                <a:effectLst/>
                <a:latin typeface="Times New Roman" pitchFamily="18" charset="0"/>
                <a:cs typeface="Times New Roman" pitchFamily="18" charset="0"/>
              </a:rPr>
              <a:t> </a:t>
            </a:r>
            <a:endParaRPr kumimoji="0" lang="en-US" sz="4000" b="1" i="0" u="none" strike="noStrike" cap="none" normalizeH="0" baseline="0" dirty="0">
              <a:ln>
                <a:noFill/>
              </a:ln>
              <a:solidFill>
                <a:srgbClr val="FFFF99"/>
              </a:solidFill>
              <a:effectLst/>
              <a:latin typeface="Times New Roman" pitchFamily="18" charset="0"/>
              <a:cs typeface="Times New Roman" pitchFamily="18" charset="0"/>
            </a:endParaRPr>
          </a:p>
          <a:p>
            <a:pPr>
              <a:spcBef>
                <a:spcPts val="0"/>
              </a:spcBef>
            </a:pPr>
            <a:r>
              <a:rPr kumimoji="0" lang="ar-SA" sz="4000" b="1" i="0" u="none" strike="noStrike" cap="none" normalizeH="0" baseline="0" dirty="0">
                <a:ln>
                  <a:noFill/>
                </a:ln>
                <a:solidFill>
                  <a:srgbClr val="FFFF99"/>
                </a:solidFill>
                <a:effectLst/>
                <a:latin typeface="Times New Roman" pitchFamily="18" charset="0"/>
                <a:cs typeface="Times New Roman" pitchFamily="18" charset="0"/>
              </a:rPr>
              <a:t>المجد لك يا إلهنا.</a:t>
            </a:r>
          </a:p>
        </p:txBody>
      </p:sp>
      <p:sp>
        <p:nvSpPr>
          <p:cNvPr id="5" name="Text Placeholder 4">
            <a:extLst>
              <a:ext uri="{FF2B5EF4-FFF2-40B4-BE49-F238E27FC236}">
                <a16:creationId xmlns:a16="http://schemas.microsoft.com/office/drawing/2014/main" id="{DF206C29-B429-4E92-A329-27E688FF9E53}"/>
              </a:ext>
            </a:extLst>
          </p:cNvPr>
          <p:cNvSpPr>
            <a:spLocks noGrp="1"/>
          </p:cNvSpPr>
          <p:nvPr>
            <p:ph type="body" sz="quarter" idx="12"/>
          </p:nvPr>
        </p:nvSpPr>
        <p:spPr>
          <a:xfrm>
            <a:off x="0" y="4779749"/>
            <a:ext cx="9144000" cy="1002486"/>
          </a:xfrm>
        </p:spPr>
        <p:txBody>
          <a:bodyPr/>
          <a:lstStyle/>
          <a:p>
            <a:pPr>
              <a:spcBef>
                <a:spcPts val="0"/>
              </a:spcBef>
            </a:pPr>
            <a:r>
              <a:rPr lang="en-GB" sz="3700" dirty="0"/>
              <a:t>:</a:t>
            </a:r>
            <a:r>
              <a:rPr lang="en-GB" sz="3700" dirty="0" err="1"/>
              <a:t>wkem</a:t>
            </a:r>
            <a:r>
              <a:rPr lang="en-GB" sz="3700" dirty="0"/>
              <a:t> `n]</a:t>
            </a:r>
            <a:r>
              <a:rPr lang="en-GB" sz="3700" dirty="0" err="1"/>
              <a:t>cyfi</a:t>
            </a:r>
            <a:r>
              <a:rPr lang="en-GB" sz="3700" dirty="0"/>
              <a:t> `</a:t>
            </a:r>
            <a:r>
              <a:rPr lang="en-GB" sz="3700" dirty="0" err="1"/>
              <a:t>ntekjom</a:t>
            </a:r>
            <a:r>
              <a:rPr lang="en-GB" sz="3700" dirty="0"/>
              <a:t>@ </a:t>
            </a:r>
            <a:r>
              <a:rPr lang="en-GB" sz="3700" dirty="0" err="1"/>
              <a:t>twnk</a:t>
            </a:r>
            <a:r>
              <a:rPr lang="en-GB" sz="3700" dirty="0"/>
              <a:t> `</a:t>
            </a:r>
            <a:r>
              <a:rPr lang="en-GB" sz="3700" dirty="0" err="1"/>
              <a:t>aribo`y;in</a:t>
            </a:r>
            <a:r>
              <a:rPr lang="en-GB" sz="3700" dirty="0"/>
              <a:t> `</a:t>
            </a:r>
            <a:r>
              <a:rPr lang="en-GB" sz="3700" dirty="0" err="1"/>
              <a:t>eron</a:t>
            </a:r>
            <a:r>
              <a:rPr lang="en-GB" sz="3700" dirty="0"/>
              <a:t>@ </a:t>
            </a:r>
          </a:p>
          <a:p>
            <a:pPr>
              <a:spcBef>
                <a:spcPts val="0"/>
              </a:spcBef>
            </a:pPr>
            <a:r>
              <a:rPr lang="en-GB" sz="3700" dirty="0"/>
              <a:t>je </a:t>
            </a:r>
            <a:r>
              <a:rPr lang="en-GB" sz="3700" dirty="0" err="1"/>
              <a:t>pi`wou</a:t>
            </a:r>
            <a:r>
              <a:rPr lang="en-GB" sz="3700" dirty="0"/>
              <a:t> </a:t>
            </a:r>
            <a:r>
              <a:rPr lang="en-GB" sz="3700" dirty="0" err="1"/>
              <a:t>va</a:t>
            </a:r>
            <a:r>
              <a:rPr lang="en-GB" sz="3700" dirty="0"/>
              <a:t> </a:t>
            </a:r>
            <a:r>
              <a:rPr lang="en-GB" sz="3700" dirty="0" err="1"/>
              <a:t>penNou</a:t>
            </a:r>
            <a:r>
              <a:rPr lang="en-GB" sz="3700" dirty="0"/>
              <a:t>] pe@ doxa ci `o :</a:t>
            </a:r>
            <a:r>
              <a:rPr lang="en-GB" sz="3700" dirty="0" err="1"/>
              <a:t>eoc</a:t>
            </a:r>
            <a:r>
              <a:rPr lang="en-GB" sz="3700" dirty="0"/>
              <a:t> `</a:t>
            </a:r>
            <a:r>
              <a:rPr lang="en-GB" sz="3700" dirty="0" err="1"/>
              <a:t>ymwn</a:t>
            </a:r>
            <a:r>
              <a:rPr lang="en-GB" sz="3700" dirty="0"/>
              <a:t>.</a:t>
            </a:r>
          </a:p>
        </p:txBody>
      </p:sp>
    </p:spTree>
    <p:extLst>
      <p:ext uri="{BB962C8B-B14F-4D97-AF65-F5344CB8AC3E}">
        <p14:creationId xmlns:p14="http://schemas.microsoft.com/office/powerpoint/2010/main" val="3799351354"/>
      </p:ext>
    </p:extLst>
  </p:cSld>
  <p:clrMapOvr>
    <a:masterClrMapping/>
  </p:clrMapOvr>
</p:sld>
</file>

<file path=ppt/slides/slide4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B3F079-C5B8-41AB-AA01-1944174D1785}"/>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2239094B-A70D-475F-A31D-4D8A90563F32}"/>
              </a:ext>
            </a:extLst>
          </p:cNvPr>
          <p:cNvSpPr>
            <a:spLocks noGrp="1"/>
          </p:cNvSpPr>
          <p:nvPr>
            <p:ph type="body" sz="quarter" idx="10"/>
          </p:nvPr>
        </p:nvSpPr>
        <p:spPr>
          <a:xfrm>
            <a:off x="0" y="5777948"/>
            <a:ext cx="9144000" cy="1073426"/>
          </a:xfrm>
        </p:spPr>
        <p:txBody>
          <a:bodyPr/>
          <a:lstStyle/>
          <a:p>
            <a:r>
              <a:rPr kumimoji="0" lang="ar-EG" sz="3400" b="1" i="0" u="none" strike="noStrike" kern="1200" cap="none" normalizeH="0" baseline="0" dirty="0">
                <a:ln>
                  <a:noFill/>
                </a:ln>
                <a:solidFill>
                  <a:schemeClr val="bg1"/>
                </a:solidFill>
                <a:effectLst/>
                <a:latin typeface="Times New Roman" pitchFamily="18" charset="0"/>
                <a:ea typeface="+mn-ea"/>
                <a:cs typeface="Times New Roman" pitchFamily="18" charset="0"/>
              </a:rPr>
              <a:t>إيسوس بيخريستوس إبؤرو إنتيه إب أوأوو: أووه إبؤرو إنني إيه أون: ﭽيه بي أوأوو فا بين نوتي بيه: ذوكصاسي أوثيؤس إيمون.</a:t>
            </a:r>
            <a:endParaRPr kumimoji="0" lang="ar-SA" sz="3400" b="1" i="0" u="none" strike="noStrike" kern="1200" cap="none" normalizeH="0" baseline="0" dirty="0">
              <a:ln>
                <a:noFill/>
              </a:ln>
              <a:solidFill>
                <a:schemeClr val="bg1"/>
              </a:solidFill>
              <a:effectLst/>
              <a:latin typeface="Times New Roman" pitchFamily="18" charset="0"/>
              <a:ea typeface="+mn-ea"/>
              <a:cs typeface="Times New Roman" pitchFamily="18" charset="0"/>
            </a:endParaRPr>
          </a:p>
        </p:txBody>
      </p:sp>
      <p:sp>
        <p:nvSpPr>
          <p:cNvPr id="4" name="Text Placeholder 3">
            <a:extLst>
              <a:ext uri="{FF2B5EF4-FFF2-40B4-BE49-F238E27FC236}">
                <a16:creationId xmlns:a16="http://schemas.microsoft.com/office/drawing/2014/main" id="{26571B78-96B2-4557-93D1-EF3431493532}"/>
              </a:ext>
            </a:extLst>
          </p:cNvPr>
          <p:cNvSpPr>
            <a:spLocks noGrp="1"/>
          </p:cNvSpPr>
          <p:nvPr>
            <p:ph type="body" sz="quarter" idx="11"/>
          </p:nvPr>
        </p:nvSpPr>
        <p:spPr>
          <a:xfrm>
            <a:off x="-53789" y="3711388"/>
            <a:ext cx="9238129" cy="993134"/>
          </a:xfrm>
        </p:spPr>
        <p:txBody>
          <a:bodyPr/>
          <a:lstStyle/>
          <a:p>
            <a:pPr>
              <a:spcBef>
                <a:spcPts val="0"/>
              </a:spcBef>
            </a:pPr>
            <a:r>
              <a:rPr lang="ar-EG" sz="3600" dirty="0"/>
              <a:t>يسوع المسيح ملك المجد، وملك الدهور، لأن المجد هو لإلهنا،</a:t>
            </a:r>
            <a:endParaRPr lang="en-US" sz="3600" dirty="0"/>
          </a:p>
          <a:p>
            <a:pPr>
              <a:spcBef>
                <a:spcPts val="0"/>
              </a:spcBef>
            </a:pPr>
            <a:r>
              <a:rPr lang="ar-EG" sz="3600" dirty="0"/>
              <a:t> المجد لك يا إلهنا.</a:t>
            </a:r>
          </a:p>
        </p:txBody>
      </p:sp>
      <p:sp>
        <p:nvSpPr>
          <p:cNvPr id="5" name="Text Placeholder 4">
            <a:extLst>
              <a:ext uri="{FF2B5EF4-FFF2-40B4-BE49-F238E27FC236}">
                <a16:creationId xmlns:a16="http://schemas.microsoft.com/office/drawing/2014/main" id="{3D1498BE-3CF4-412C-B765-84DA1302B011}"/>
              </a:ext>
            </a:extLst>
          </p:cNvPr>
          <p:cNvSpPr>
            <a:spLocks noGrp="1"/>
          </p:cNvSpPr>
          <p:nvPr>
            <p:ph type="body" sz="quarter" idx="12"/>
          </p:nvPr>
        </p:nvSpPr>
        <p:spPr>
          <a:xfrm>
            <a:off x="0" y="4704522"/>
            <a:ext cx="9144000" cy="1073426"/>
          </a:xfrm>
        </p:spPr>
        <p:txBody>
          <a:bodyPr anchor="ctr"/>
          <a:lstStyle/>
          <a:p>
            <a:pPr>
              <a:spcBef>
                <a:spcPts val="0"/>
              </a:spcBef>
            </a:pPr>
            <a:r>
              <a:rPr lang="en-GB" sz="3700" dirty="0"/>
              <a:t>I=y=c P=,=c `</a:t>
            </a:r>
            <a:r>
              <a:rPr lang="en-GB" sz="3700" dirty="0" err="1"/>
              <a:t>pOuro</a:t>
            </a:r>
            <a:r>
              <a:rPr lang="en-GB" sz="3700" dirty="0"/>
              <a:t> `</a:t>
            </a:r>
            <a:r>
              <a:rPr lang="en-GB" sz="3700" dirty="0" err="1"/>
              <a:t>nte</a:t>
            </a:r>
            <a:r>
              <a:rPr lang="en-GB" sz="3700" dirty="0"/>
              <a:t> `</a:t>
            </a:r>
            <a:r>
              <a:rPr lang="en-GB" sz="3700" dirty="0" err="1"/>
              <a:t>pwou</a:t>
            </a:r>
            <a:r>
              <a:rPr lang="en-GB" sz="3700" dirty="0"/>
              <a:t>@ </a:t>
            </a:r>
            <a:r>
              <a:rPr lang="en-GB" sz="3700" dirty="0" err="1"/>
              <a:t>ouoh</a:t>
            </a:r>
            <a:r>
              <a:rPr lang="en-GB" sz="3700" dirty="0"/>
              <a:t> `</a:t>
            </a:r>
            <a:r>
              <a:rPr lang="en-GB" sz="3700" dirty="0" err="1"/>
              <a:t>pOuro</a:t>
            </a:r>
            <a:r>
              <a:rPr lang="en-GB" sz="3700" dirty="0"/>
              <a:t> `</a:t>
            </a:r>
            <a:r>
              <a:rPr lang="en-GB" sz="3700" dirty="0" err="1"/>
              <a:t>nni`ewn</a:t>
            </a:r>
            <a:r>
              <a:rPr lang="en-GB" sz="3700" dirty="0"/>
              <a:t>@ </a:t>
            </a:r>
          </a:p>
          <a:p>
            <a:pPr>
              <a:spcBef>
                <a:spcPts val="0"/>
              </a:spcBef>
            </a:pPr>
            <a:r>
              <a:rPr lang="en-GB" sz="3700" dirty="0"/>
              <a:t>je </a:t>
            </a:r>
            <a:r>
              <a:rPr lang="en-GB" sz="3700" dirty="0" err="1"/>
              <a:t>pi`wou</a:t>
            </a:r>
            <a:r>
              <a:rPr lang="en-GB" sz="3700" dirty="0"/>
              <a:t> </a:t>
            </a:r>
            <a:r>
              <a:rPr lang="en-GB" sz="3700" dirty="0" err="1"/>
              <a:t>va</a:t>
            </a:r>
            <a:r>
              <a:rPr lang="en-GB" sz="3700" dirty="0"/>
              <a:t> </a:t>
            </a:r>
            <a:r>
              <a:rPr lang="en-GB" sz="3700" dirty="0" err="1"/>
              <a:t>penNou</a:t>
            </a:r>
            <a:r>
              <a:rPr lang="en-GB" sz="3700" dirty="0"/>
              <a:t>] pe@ doxa ci `o :</a:t>
            </a:r>
            <a:r>
              <a:rPr lang="en-GB" sz="3700" dirty="0" err="1"/>
              <a:t>eoc</a:t>
            </a:r>
            <a:r>
              <a:rPr lang="en-GB" sz="3700" dirty="0"/>
              <a:t> `</a:t>
            </a:r>
            <a:r>
              <a:rPr lang="en-GB" sz="3700" dirty="0" err="1"/>
              <a:t>ymwn</a:t>
            </a:r>
            <a:r>
              <a:rPr lang="en-GB" sz="3700" dirty="0"/>
              <a:t>.</a:t>
            </a:r>
          </a:p>
        </p:txBody>
      </p:sp>
    </p:spTree>
    <p:extLst>
      <p:ext uri="{BB962C8B-B14F-4D97-AF65-F5344CB8AC3E}">
        <p14:creationId xmlns:p14="http://schemas.microsoft.com/office/powerpoint/2010/main" val="4155181531"/>
      </p:ext>
    </p:extLst>
  </p:cSld>
  <p:clrMapOvr>
    <a:masterClrMapping/>
  </p:clrMapOvr>
</p:sld>
</file>

<file path=ppt/slides/slide4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38F2D9-ECDC-44E7-A407-F40B0FDF1B0F}"/>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458E36FD-C6C5-4588-99BB-01EF807F70FE}"/>
              </a:ext>
            </a:extLst>
          </p:cNvPr>
          <p:cNvSpPr>
            <a:spLocks noGrp="1"/>
          </p:cNvSpPr>
          <p:nvPr>
            <p:ph type="body" sz="quarter" idx="10"/>
          </p:nvPr>
        </p:nvSpPr>
        <p:spPr>
          <a:xfrm>
            <a:off x="0" y="5782235"/>
            <a:ext cx="9144000" cy="1069139"/>
          </a:xfrm>
        </p:spPr>
        <p:txBody>
          <a:bodyPr/>
          <a:lstStyle/>
          <a:p>
            <a:pPr>
              <a:spcBef>
                <a:spcPts val="0"/>
              </a:spcBef>
            </a:pPr>
            <a:r>
              <a:rPr kumimoji="0" lang="ar-EG" sz="3700" b="1" i="0" u="none" strike="noStrike" kern="1200" cap="none" normalizeH="0" baseline="0" dirty="0">
                <a:ln>
                  <a:noFill/>
                </a:ln>
                <a:solidFill>
                  <a:schemeClr val="bg1"/>
                </a:solidFill>
                <a:effectLst/>
                <a:latin typeface="Times New Roman" pitchFamily="18" charset="0"/>
                <a:ea typeface="+mn-ea"/>
                <a:cs typeface="Times New Roman" pitchFamily="18" charset="0"/>
              </a:rPr>
              <a:t>كيريه إليسون كيريه إليسون: كيريه آريسين خورين: </a:t>
            </a:r>
            <a:endParaRPr kumimoji="0" lang="en-US" sz="3700" b="1" i="0" u="none" strike="noStrike" kern="1200" cap="none" normalizeH="0" baseline="0" dirty="0">
              <a:ln>
                <a:noFill/>
              </a:ln>
              <a:solidFill>
                <a:schemeClr val="bg1"/>
              </a:solidFill>
              <a:effectLst/>
              <a:latin typeface="Times New Roman" pitchFamily="18" charset="0"/>
              <a:ea typeface="+mn-ea"/>
              <a:cs typeface="Times New Roman" pitchFamily="18" charset="0"/>
            </a:endParaRPr>
          </a:p>
          <a:p>
            <a:pPr>
              <a:spcBef>
                <a:spcPts val="0"/>
              </a:spcBef>
            </a:pPr>
            <a:r>
              <a:rPr kumimoji="0" lang="ar-EG" sz="3700" b="1" i="0" u="none" strike="noStrike" kern="1200" cap="none" normalizeH="0" baseline="0" dirty="0">
                <a:ln>
                  <a:noFill/>
                </a:ln>
                <a:solidFill>
                  <a:schemeClr val="bg1"/>
                </a:solidFill>
                <a:effectLst/>
                <a:latin typeface="Times New Roman" pitchFamily="18" charset="0"/>
                <a:ea typeface="+mn-ea"/>
                <a:cs typeface="Times New Roman" pitchFamily="18" charset="0"/>
              </a:rPr>
              <a:t>ﭽيه بي أوأوو فا بين نوتي بيه: ذوكصاسي أوثيؤس إيمون.</a:t>
            </a:r>
            <a:endParaRPr kumimoji="0" lang="ar-SA" sz="3700" b="1" i="0" u="none" strike="noStrike" kern="1200" cap="none" normalizeH="0" baseline="0" dirty="0">
              <a:ln>
                <a:noFill/>
              </a:ln>
              <a:solidFill>
                <a:schemeClr val="bg1"/>
              </a:solidFill>
              <a:effectLst/>
              <a:latin typeface="Times New Roman" pitchFamily="18" charset="0"/>
              <a:ea typeface="+mn-ea"/>
              <a:cs typeface="Times New Roman" pitchFamily="18" charset="0"/>
            </a:endParaRPr>
          </a:p>
        </p:txBody>
      </p:sp>
      <p:sp>
        <p:nvSpPr>
          <p:cNvPr id="4" name="Text Placeholder 3">
            <a:extLst>
              <a:ext uri="{FF2B5EF4-FFF2-40B4-BE49-F238E27FC236}">
                <a16:creationId xmlns:a16="http://schemas.microsoft.com/office/drawing/2014/main" id="{8E83FF89-46DB-40F9-994C-2DFDEEC5D368}"/>
              </a:ext>
            </a:extLst>
          </p:cNvPr>
          <p:cNvSpPr>
            <a:spLocks noGrp="1"/>
          </p:cNvSpPr>
          <p:nvPr>
            <p:ph type="body" sz="quarter" idx="11"/>
          </p:nvPr>
        </p:nvSpPr>
        <p:spPr>
          <a:xfrm>
            <a:off x="0" y="3710610"/>
            <a:ext cx="9144000" cy="1002486"/>
          </a:xfrm>
        </p:spPr>
        <p:txBody>
          <a:bodyPr/>
          <a:lstStyle/>
          <a:p>
            <a:r>
              <a:rPr kumimoji="0" lang="ar-SA" sz="3600" b="1" i="0" u="none" strike="noStrike" cap="none" normalizeH="0" baseline="0" dirty="0">
                <a:ln>
                  <a:noFill/>
                </a:ln>
                <a:solidFill>
                  <a:schemeClr val="bg1"/>
                </a:solidFill>
                <a:effectLst/>
                <a:latin typeface="Times New Roman" pitchFamily="18" charset="0"/>
                <a:cs typeface="Times New Roman" pitchFamily="18" charset="0"/>
              </a:rPr>
              <a:t>يا رب ارحم يا رب ارحم</a:t>
            </a:r>
            <a:r>
              <a:rPr kumimoji="0" lang="ar-EG" sz="3600" b="1" i="0" u="none" strike="noStrike" cap="none" normalizeH="0" baseline="0" dirty="0">
                <a:ln>
                  <a:noFill/>
                </a:ln>
                <a:solidFill>
                  <a:schemeClr val="bg1"/>
                </a:solidFill>
                <a:effectLst/>
                <a:latin typeface="Times New Roman" pitchFamily="18" charset="0"/>
                <a:cs typeface="Times New Roman" pitchFamily="18" charset="0"/>
              </a:rPr>
              <a:t>،</a:t>
            </a:r>
            <a:r>
              <a:rPr kumimoji="0" lang="ar-SA" sz="3600" b="1" i="0" u="none" strike="noStrike" cap="none" normalizeH="0" baseline="0" dirty="0">
                <a:ln>
                  <a:noFill/>
                </a:ln>
                <a:solidFill>
                  <a:schemeClr val="bg1"/>
                </a:solidFill>
                <a:effectLst/>
                <a:latin typeface="Times New Roman" pitchFamily="18" charset="0"/>
                <a:cs typeface="Times New Roman" pitchFamily="18" charset="0"/>
              </a:rPr>
              <a:t> يا رب سامح</a:t>
            </a:r>
            <a:r>
              <a:rPr kumimoji="0" lang="ar-EG" sz="3600" b="1" i="0" u="none" strike="noStrike" cap="none" normalizeH="0" baseline="0" dirty="0">
                <a:ln>
                  <a:noFill/>
                </a:ln>
                <a:solidFill>
                  <a:schemeClr val="bg1"/>
                </a:solidFill>
                <a:effectLst/>
                <a:latin typeface="Times New Roman" pitchFamily="18" charset="0"/>
                <a:cs typeface="Times New Roman" pitchFamily="18" charset="0"/>
              </a:rPr>
              <a:t>،</a:t>
            </a:r>
            <a:r>
              <a:rPr kumimoji="0" lang="ar-SA" sz="3600" b="1" i="0" u="none" strike="noStrike" cap="none" normalizeH="0" baseline="0" dirty="0">
                <a:ln>
                  <a:noFill/>
                </a:ln>
                <a:solidFill>
                  <a:schemeClr val="bg1"/>
                </a:solidFill>
                <a:effectLst/>
                <a:latin typeface="Times New Roman" pitchFamily="18" charset="0"/>
                <a:cs typeface="Times New Roman" pitchFamily="18" charset="0"/>
              </a:rPr>
              <a:t> لأن المجد هو لإلهنا</a:t>
            </a:r>
            <a:r>
              <a:rPr kumimoji="0" lang="ar-EG" sz="3600" b="1" i="0" u="none" strike="noStrike" cap="none" normalizeH="0" baseline="0" dirty="0">
                <a:ln>
                  <a:noFill/>
                </a:ln>
                <a:solidFill>
                  <a:schemeClr val="bg1"/>
                </a:solidFill>
                <a:effectLst/>
                <a:latin typeface="Times New Roman" pitchFamily="18" charset="0"/>
                <a:cs typeface="Times New Roman" pitchFamily="18" charset="0"/>
              </a:rPr>
              <a:t>،</a:t>
            </a:r>
            <a:r>
              <a:rPr kumimoji="0" lang="ar-SA" sz="3600" b="1" i="0" u="none" strike="noStrike" cap="none" normalizeH="0" baseline="0" dirty="0">
                <a:ln>
                  <a:noFill/>
                </a:ln>
                <a:solidFill>
                  <a:schemeClr val="bg1"/>
                </a:solidFill>
                <a:effectLst/>
                <a:latin typeface="Times New Roman" pitchFamily="18" charset="0"/>
                <a:cs typeface="Times New Roman" pitchFamily="18" charset="0"/>
              </a:rPr>
              <a:t> المجد لك يا إلهنا.</a:t>
            </a:r>
          </a:p>
        </p:txBody>
      </p:sp>
      <p:sp>
        <p:nvSpPr>
          <p:cNvPr id="5" name="Text Placeholder 4">
            <a:extLst>
              <a:ext uri="{FF2B5EF4-FFF2-40B4-BE49-F238E27FC236}">
                <a16:creationId xmlns:a16="http://schemas.microsoft.com/office/drawing/2014/main" id="{12F5C34A-03C6-4ADF-AE89-170E20196356}"/>
              </a:ext>
            </a:extLst>
          </p:cNvPr>
          <p:cNvSpPr>
            <a:spLocks noGrp="1"/>
          </p:cNvSpPr>
          <p:nvPr>
            <p:ph type="body" sz="quarter" idx="12"/>
          </p:nvPr>
        </p:nvSpPr>
        <p:spPr>
          <a:xfrm>
            <a:off x="-60512" y="4713095"/>
            <a:ext cx="9265024" cy="1069140"/>
          </a:xfrm>
        </p:spPr>
        <p:txBody>
          <a:bodyPr anchor="ctr"/>
          <a:lstStyle/>
          <a:p>
            <a:pPr>
              <a:spcBef>
                <a:spcPts val="0"/>
              </a:spcBef>
            </a:pPr>
            <a:r>
              <a:rPr lang="en-GB" sz="3600" dirty="0" err="1"/>
              <a:t>Kurie</a:t>
            </a:r>
            <a:r>
              <a:rPr lang="en-GB" sz="3600" dirty="0"/>
              <a:t> </a:t>
            </a:r>
            <a:r>
              <a:rPr lang="en-GB" sz="3600" dirty="0" err="1"/>
              <a:t>eleycon</a:t>
            </a:r>
            <a:r>
              <a:rPr lang="en-GB" sz="3600" dirty="0"/>
              <a:t> </a:t>
            </a:r>
            <a:r>
              <a:rPr lang="en-GB" sz="3600" dirty="0" err="1"/>
              <a:t>Kurie</a:t>
            </a:r>
            <a:r>
              <a:rPr lang="en-GB" sz="3600" dirty="0"/>
              <a:t> </a:t>
            </a:r>
            <a:r>
              <a:rPr lang="en-GB" sz="3600" dirty="0" err="1"/>
              <a:t>eleycon</a:t>
            </a:r>
            <a:r>
              <a:rPr lang="en-GB" sz="3600" dirty="0"/>
              <a:t>@ </a:t>
            </a:r>
            <a:r>
              <a:rPr lang="en-GB" sz="3600" dirty="0" err="1"/>
              <a:t>Kurie</a:t>
            </a:r>
            <a:r>
              <a:rPr lang="en-GB" sz="3600" dirty="0"/>
              <a:t> </a:t>
            </a:r>
            <a:r>
              <a:rPr lang="en-GB" sz="3600" dirty="0" err="1"/>
              <a:t>aricun,wrin</a:t>
            </a:r>
            <a:r>
              <a:rPr lang="en-GB" sz="3600" dirty="0"/>
              <a:t>@ </a:t>
            </a:r>
          </a:p>
          <a:p>
            <a:pPr>
              <a:spcBef>
                <a:spcPts val="0"/>
              </a:spcBef>
            </a:pPr>
            <a:r>
              <a:rPr lang="en-GB" sz="3600" dirty="0"/>
              <a:t>je </a:t>
            </a:r>
            <a:r>
              <a:rPr lang="en-GB" sz="3600" dirty="0" err="1"/>
              <a:t>pi`wou</a:t>
            </a:r>
            <a:r>
              <a:rPr lang="en-GB" sz="3600" dirty="0"/>
              <a:t> </a:t>
            </a:r>
            <a:r>
              <a:rPr lang="en-GB" sz="3600" dirty="0" err="1"/>
              <a:t>va</a:t>
            </a:r>
            <a:r>
              <a:rPr lang="en-GB" sz="3600" dirty="0"/>
              <a:t> </a:t>
            </a:r>
            <a:r>
              <a:rPr lang="en-GB" sz="3600" dirty="0" err="1"/>
              <a:t>penNou</a:t>
            </a:r>
            <a:r>
              <a:rPr lang="en-GB" sz="3600" dirty="0"/>
              <a:t>] pe@ doxa ci `o :</a:t>
            </a:r>
            <a:r>
              <a:rPr lang="en-GB" sz="3600" dirty="0" err="1"/>
              <a:t>eoc</a:t>
            </a:r>
            <a:r>
              <a:rPr lang="en-GB" sz="3600" dirty="0"/>
              <a:t> `</a:t>
            </a:r>
            <a:r>
              <a:rPr lang="en-GB" sz="3600" dirty="0" err="1"/>
              <a:t>ymwn</a:t>
            </a:r>
            <a:r>
              <a:rPr lang="en-GB" sz="3600" dirty="0"/>
              <a:t>.</a:t>
            </a:r>
          </a:p>
        </p:txBody>
      </p:sp>
    </p:spTree>
    <p:extLst>
      <p:ext uri="{BB962C8B-B14F-4D97-AF65-F5344CB8AC3E}">
        <p14:creationId xmlns:p14="http://schemas.microsoft.com/office/powerpoint/2010/main" val="3249155494"/>
      </p:ext>
    </p:extLst>
  </p:cSld>
  <p:clrMapOvr>
    <a:masterClrMapping/>
  </p:clrMapOvr>
</p:sld>
</file>

<file path=ppt/slides/slide4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CE86C-7C34-4F50-820C-0E9BF3D4D3EF}"/>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BD82D65D-B91F-460C-AA98-E3A74B79E15A}"/>
              </a:ext>
            </a:extLst>
          </p:cNvPr>
          <p:cNvSpPr>
            <a:spLocks noGrp="1"/>
          </p:cNvSpPr>
          <p:nvPr>
            <p:ph type="body" sz="quarter" idx="10"/>
          </p:nvPr>
        </p:nvSpPr>
        <p:spPr>
          <a:xfrm>
            <a:off x="0" y="5729288"/>
            <a:ext cx="9144000" cy="1122086"/>
          </a:xfrm>
        </p:spPr>
        <p:txBody>
          <a:bodyPr/>
          <a:lstStyle/>
          <a:p>
            <a:pPr rtl="0">
              <a:spcBef>
                <a:spcPts val="0"/>
              </a:spcBef>
            </a:pPr>
            <a:r>
              <a:rPr kumimoji="0" lang="ar-EG" sz="3700" b="1" i="0" u="none" strike="noStrike" kern="1200" cap="none" normalizeH="0" baseline="0" dirty="0">
                <a:ln>
                  <a:noFill/>
                </a:ln>
                <a:solidFill>
                  <a:srgbClr val="FFFF99"/>
                </a:solidFill>
                <a:effectLst/>
                <a:latin typeface="Times New Roman" pitchFamily="18" charset="0"/>
                <a:ea typeface="+mn-ea"/>
                <a:cs typeface="Times New Roman" pitchFamily="18" charset="0"/>
              </a:rPr>
              <a:t>لاس نيڤين إسمو إيه إفنوتي: خين إثلاليا إن إيبورانيون: </a:t>
            </a:r>
            <a:endParaRPr kumimoji="0" lang="en-US" sz="3700" b="1" i="0" u="none" strike="noStrike" kern="1200" cap="none" normalizeH="0" baseline="0" dirty="0">
              <a:ln>
                <a:noFill/>
              </a:ln>
              <a:solidFill>
                <a:srgbClr val="FFFF99"/>
              </a:solidFill>
              <a:effectLst/>
              <a:latin typeface="Times New Roman" pitchFamily="18" charset="0"/>
              <a:ea typeface="+mn-ea"/>
              <a:cs typeface="Times New Roman" pitchFamily="18" charset="0"/>
            </a:endParaRPr>
          </a:p>
          <a:p>
            <a:pPr rtl="0">
              <a:spcBef>
                <a:spcPts val="0"/>
              </a:spcBef>
            </a:pPr>
            <a:r>
              <a:rPr kumimoji="0" lang="ar-EG" sz="3700" b="1" i="0" u="none" strike="noStrike" kern="1200" cap="none" normalizeH="0" baseline="0" dirty="0">
                <a:ln>
                  <a:noFill/>
                </a:ln>
                <a:solidFill>
                  <a:srgbClr val="FFFF99"/>
                </a:solidFill>
                <a:effectLst/>
                <a:latin typeface="Times New Roman" pitchFamily="18" charset="0"/>
                <a:ea typeface="+mn-ea"/>
                <a:cs typeface="Times New Roman" pitchFamily="18" charset="0"/>
              </a:rPr>
              <a:t>ﭽيه بي أوأوو فا بين نوتي بيه: ذوكصاسي أوثيؤس إيمون.</a:t>
            </a:r>
            <a:endParaRPr kumimoji="0" lang="ar-SA" sz="3700" b="1" i="0" u="none" strike="noStrike" kern="1200" cap="none" normalizeH="0" baseline="0" dirty="0">
              <a:ln>
                <a:noFill/>
              </a:ln>
              <a:solidFill>
                <a:srgbClr val="FFFF99"/>
              </a:solidFill>
              <a:effectLst/>
              <a:latin typeface="Times New Roman" pitchFamily="18" charset="0"/>
              <a:ea typeface="+mn-ea"/>
              <a:cs typeface="Times New Roman" pitchFamily="18" charset="0"/>
            </a:endParaRPr>
          </a:p>
        </p:txBody>
      </p:sp>
      <p:sp>
        <p:nvSpPr>
          <p:cNvPr id="4" name="Text Placeholder 3">
            <a:extLst>
              <a:ext uri="{FF2B5EF4-FFF2-40B4-BE49-F238E27FC236}">
                <a16:creationId xmlns:a16="http://schemas.microsoft.com/office/drawing/2014/main" id="{DB746627-528B-44E0-B949-85CF6C7AC1C0}"/>
              </a:ext>
            </a:extLst>
          </p:cNvPr>
          <p:cNvSpPr>
            <a:spLocks noGrp="1"/>
          </p:cNvSpPr>
          <p:nvPr>
            <p:ph type="body" sz="quarter" idx="11"/>
          </p:nvPr>
        </p:nvSpPr>
        <p:spPr>
          <a:xfrm>
            <a:off x="0" y="3710608"/>
            <a:ext cx="9144000" cy="999041"/>
          </a:xfrm>
        </p:spPr>
        <p:txBody>
          <a:bodyPr/>
          <a:lstStyle/>
          <a:p>
            <a:r>
              <a:rPr lang="ar-EG" sz="3600" dirty="0"/>
              <a:t>كل الألسن تبارك الله، بتهليل سمائي، لأن المجد هو لإلهنا، المجد لك يا إلهنا.</a:t>
            </a:r>
          </a:p>
        </p:txBody>
      </p:sp>
      <p:sp>
        <p:nvSpPr>
          <p:cNvPr id="5" name="Text Placeholder 4">
            <a:extLst>
              <a:ext uri="{FF2B5EF4-FFF2-40B4-BE49-F238E27FC236}">
                <a16:creationId xmlns:a16="http://schemas.microsoft.com/office/drawing/2014/main" id="{60202BCD-706A-401E-94DD-3B3371AE614D}"/>
              </a:ext>
            </a:extLst>
          </p:cNvPr>
          <p:cNvSpPr>
            <a:spLocks noGrp="1"/>
          </p:cNvSpPr>
          <p:nvPr>
            <p:ph type="body" sz="quarter" idx="12"/>
          </p:nvPr>
        </p:nvSpPr>
        <p:spPr>
          <a:xfrm>
            <a:off x="0" y="4709650"/>
            <a:ext cx="9144000" cy="1019638"/>
          </a:xfrm>
        </p:spPr>
        <p:txBody>
          <a:bodyPr/>
          <a:lstStyle/>
          <a:p>
            <a:pPr>
              <a:spcBef>
                <a:spcPts val="0"/>
              </a:spcBef>
            </a:pPr>
            <a:r>
              <a:rPr lang="en-GB" sz="3700" dirty="0"/>
              <a:t>Lac </a:t>
            </a:r>
            <a:r>
              <a:rPr lang="en-GB" sz="3700" dirty="0" err="1"/>
              <a:t>niben</a:t>
            </a:r>
            <a:r>
              <a:rPr lang="en-GB" sz="3700" dirty="0"/>
              <a:t> `</a:t>
            </a:r>
            <a:r>
              <a:rPr lang="en-GB" sz="3700" dirty="0" err="1"/>
              <a:t>cmou</a:t>
            </a:r>
            <a:r>
              <a:rPr lang="en-GB" sz="3700" dirty="0"/>
              <a:t> `eV]@ </a:t>
            </a:r>
            <a:r>
              <a:rPr lang="en-GB" sz="3700" dirty="0" err="1"/>
              <a:t>qen</a:t>
            </a:r>
            <a:r>
              <a:rPr lang="en-GB" sz="3700" dirty="0"/>
              <a:t> `;</a:t>
            </a:r>
            <a:r>
              <a:rPr lang="en-GB" sz="3700" dirty="0" err="1"/>
              <a:t>lalia</a:t>
            </a:r>
            <a:r>
              <a:rPr lang="en-GB" sz="3700" dirty="0"/>
              <a:t> `</a:t>
            </a:r>
            <a:r>
              <a:rPr lang="en-GB" sz="3700" dirty="0" err="1"/>
              <a:t>n`epouranion</a:t>
            </a:r>
            <a:r>
              <a:rPr lang="en-GB" sz="3700" dirty="0"/>
              <a:t>@ </a:t>
            </a:r>
          </a:p>
          <a:p>
            <a:pPr>
              <a:spcBef>
                <a:spcPts val="0"/>
              </a:spcBef>
            </a:pPr>
            <a:r>
              <a:rPr lang="en-GB" sz="3700" dirty="0"/>
              <a:t>je </a:t>
            </a:r>
            <a:r>
              <a:rPr lang="en-GB" sz="3700" dirty="0" err="1"/>
              <a:t>pi`wou</a:t>
            </a:r>
            <a:r>
              <a:rPr lang="en-GB" sz="3700" dirty="0"/>
              <a:t> </a:t>
            </a:r>
            <a:r>
              <a:rPr lang="en-GB" sz="3700" dirty="0" err="1"/>
              <a:t>va</a:t>
            </a:r>
            <a:r>
              <a:rPr lang="en-GB" sz="3700" dirty="0"/>
              <a:t> </a:t>
            </a:r>
            <a:r>
              <a:rPr lang="en-GB" sz="3700" dirty="0" err="1"/>
              <a:t>penNou</a:t>
            </a:r>
            <a:r>
              <a:rPr lang="en-GB" sz="3700" dirty="0"/>
              <a:t>] pe@ doxa ci `o :</a:t>
            </a:r>
            <a:r>
              <a:rPr lang="en-GB" sz="3700" dirty="0" err="1"/>
              <a:t>eoc</a:t>
            </a:r>
            <a:r>
              <a:rPr lang="en-GB" sz="3700" dirty="0"/>
              <a:t> `</a:t>
            </a:r>
            <a:r>
              <a:rPr lang="en-GB" sz="3700" dirty="0" err="1"/>
              <a:t>ymwn</a:t>
            </a:r>
            <a:r>
              <a:rPr lang="en-GB" sz="3700" dirty="0"/>
              <a:t>.</a:t>
            </a:r>
          </a:p>
        </p:txBody>
      </p:sp>
    </p:spTree>
    <p:extLst>
      <p:ext uri="{BB962C8B-B14F-4D97-AF65-F5344CB8AC3E}">
        <p14:creationId xmlns:p14="http://schemas.microsoft.com/office/powerpoint/2010/main" val="3361370518"/>
      </p:ext>
    </p:extLst>
  </p:cSld>
  <p:clrMapOvr>
    <a:masterClrMapping/>
  </p:clrMapOvr>
</p:sld>
</file>

<file path=ppt/slides/slide4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87923-7E62-40B4-A508-43F5C9680FC8}"/>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63D0EFB0-ADB3-4D1B-A5A4-13183AD1D5ED}"/>
              </a:ext>
            </a:extLst>
          </p:cNvPr>
          <p:cNvSpPr>
            <a:spLocks noGrp="1"/>
          </p:cNvSpPr>
          <p:nvPr>
            <p:ph type="body" sz="quarter" idx="10"/>
          </p:nvPr>
        </p:nvSpPr>
        <p:spPr>
          <a:xfrm>
            <a:off x="0" y="5674886"/>
            <a:ext cx="9144000" cy="1176488"/>
          </a:xfrm>
        </p:spPr>
        <p:txBody>
          <a:bodyPr/>
          <a:lstStyle/>
          <a:p>
            <a:r>
              <a:rPr kumimoji="0" lang="ar-EG" sz="3700" b="1" i="0" u="none" strike="noStrike" kern="1200" cap="none" normalizeH="0" baseline="0" dirty="0">
                <a:ln>
                  <a:noFill/>
                </a:ln>
                <a:solidFill>
                  <a:srgbClr val="FFFF99"/>
                </a:solidFill>
                <a:effectLst/>
                <a:latin typeface="Times New Roman" pitchFamily="18" charset="0"/>
                <a:ea typeface="+mn-ea"/>
                <a:cs typeface="Times New Roman" pitchFamily="18" charset="0"/>
              </a:rPr>
              <a:t>ماتوڤوي إي إيه أوڤاش: إم إفريتي إن أوشيون: </a:t>
            </a:r>
            <a:endParaRPr kumimoji="0" lang="en-US" sz="3700" b="1" i="0" u="none" strike="noStrike" kern="1200" cap="none" normalizeH="0" baseline="0" dirty="0">
              <a:ln>
                <a:noFill/>
              </a:ln>
              <a:solidFill>
                <a:srgbClr val="FFFF99"/>
              </a:solidFill>
              <a:effectLst/>
              <a:latin typeface="Times New Roman" pitchFamily="18" charset="0"/>
              <a:ea typeface="+mn-ea"/>
              <a:cs typeface="Times New Roman" pitchFamily="18" charset="0"/>
            </a:endParaRPr>
          </a:p>
          <a:p>
            <a:r>
              <a:rPr kumimoji="0" lang="ar-EG" sz="3700" b="1" i="0" u="none" strike="noStrike" kern="1200" cap="none" normalizeH="0" baseline="0" dirty="0">
                <a:ln>
                  <a:noFill/>
                </a:ln>
                <a:solidFill>
                  <a:srgbClr val="FFFF99"/>
                </a:solidFill>
                <a:effectLst/>
                <a:latin typeface="Times New Roman" pitchFamily="18" charset="0"/>
                <a:ea typeface="+mn-ea"/>
                <a:cs typeface="Times New Roman" pitchFamily="18" charset="0"/>
              </a:rPr>
              <a:t>ﭽيه بي أوأوو فا بين نوتي بيه: ذوكصاسي أوثيؤس إيمون.</a:t>
            </a:r>
          </a:p>
        </p:txBody>
      </p:sp>
      <p:sp>
        <p:nvSpPr>
          <p:cNvPr id="4" name="Text Placeholder 3">
            <a:extLst>
              <a:ext uri="{FF2B5EF4-FFF2-40B4-BE49-F238E27FC236}">
                <a16:creationId xmlns:a16="http://schemas.microsoft.com/office/drawing/2014/main" id="{BAED0528-4869-4F28-B169-9992A1C30629}"/>
              </a:ext>
            </a:extLst>
          </p:cNvPr>
          <p:cNvSpPr>
            <a:spLocks noGrp="1"/>
          </p:cNvSpPr>
          <p:nvPr>
            <p:ph type="body" sz="quarter" idx="11"/>
          </p:nvPr>
        </p:nvSpPr>
        <p:spPr/>
        <p:txBody>
          <a:bodyPr anchor="ctr"/>
          <a:lstStyle/>
          <a:p>
            <a:r>
              <a:rPr kumimoji="0" lang="ar-SA" sz="3300" b="1" i="0" u="none" strike="noStrike" cap="none" normalizeH="0" baseline="0" dirty="0">
                <a:ln>
                  <a:noFill/>
                </a:ln>
                <a:solidFill>
                  <a:srgbClr val="FFFF99"/>
                </a:solidFill>
                <a:effectLst/>
                <a:latin typeface="Times New Roman" pitchFamily="18" charset="0"/>
                <a:cs typeface="Times New Roman" pitchFamily="18" charset="0"/>
              </a:rPr>
              <a:t>طهرني فأبيض</a:t>
            </a:r>
            <a:r>
              <a:rPr kumimoji="0" lang="ar-EG" sz="3300" b="1" i="0" u="none" strike="noStrike" cap="none" normalizeH="0" baseline="0" dirty="0">
                <a:ln>
                  <a:noFill/>
                </a:ln>
                <a:solidFill>
                  <a:srgbClr val="FFFF99"/>
                </a:solidFill>
                <a:effectLst/>
                <a:latin typeface="Times New Roman" pitchFamily="18" charset="0"/>
                <a:cs typeface="Times New Roman" pitchFamily="18" charset="0"/>
              </a:rPr>
              <a:t>،</a:t>
            </a:r>
            <a:r>
              <a:rPr kumimoji="0" lang="ar-SA" sz="3300" b="1" i="0" u="none" strike="noStrike" cap="none" normalizeH="0" baseline="0" dirty="0">
                <a:ln>
                  <a:noFill/>
                </a:ln>
                <a:solidFill>
                  <a:srgbClr val="FFFF99"/>
                </a:solidFill>
                <a:effectLst/>
                <a:latin typeface="Times New Roman" pitchFamily="18" charset="0"/>
                <a:cs typeface="Times New Roman" pitchFamily="18" charset="0"/>
              </a:rPr>
              <a:t> مثل الثلج</a:t>
            </a:r>
            <a:r>
              <a:rPr kumimoji="0" lang="ar-EG" sz="3300" b="1" i="0" u="none" strike="noStrike" cap="none" normalizeH="0" baseline="0" dirty="0">
                <a:ln>
                  <a:noFill/>
                </a:ln>
                <a:solidFill>
                  <a:srgbClr val="FFFF99"/>
                </a:solidFill>
                <a:effectLst/>
                <a:latin typeface="Times New Roman" pitchFamily="18" charset="0"/>
                <a:cs typeface="Times New Roman" pitchFamily="18" charset="0"/>
              </a:rPr>
              <a:t>،</a:t>
            </a:r>
            <a:r>
              <a:rPr kumimoji="0" lang="ar-SA" sz="3300" b="1" i="0" u="none" strike="noStrike" cap="none" normalizeH="0" baseline="0" dirty="0">
                <a:ln>
                  <a:noFill/>
                </a:ln>
                <a:solidFill>
                  <a:srgbClr val="FFFF99"/>
                </a:solidFill>
                <a:effectLst/>
                <a:latin typeface="Times New Roman" pitchFamily="18" charset="0"/>
                <a:cs typeface="Times New Roman" pitchFamily="18" charset="0"/>
              </a:rPr>
              <a:t> لأن المجد هو لإلهنا</a:t>
            </a:r>
            <a:r>
              <a:rPr kumimoji="0" lang="ar-EG" sz="3300" b="1" i="0" u="none" strike="noStrike" cap="none" normalizeH="0" baseline="0" dirty="0">
                <a:ln>
                  <a:noFill/>
                </a:ln>
                <a:solidFill>
                  <a:srgbClr val="FFFF99"/>
                </a:solidFill>
                <a:effectLst/>
                <a:latin typeface="Times New Roman" pitchFamily="18" charset="0"/>
                <a:cs typeface="Times New Roman" pitchFamily="18" charset="0"/>
              </a:rPr>
              <a:t>،</a:t>
            </a:r>
            <a:r>
              <a:rPr kumimoji="0" lang="ar-SA" sz="3300" b="1" i="0" u="none" strike="noStrike" cap="none" normalizeH="0" baseline="0" dirty="0">
                <a:ln>
                  <a:noFill/>
                </a:ln>
                <a:solidFill>
                  <a:srgbClr val="FFFF99"/>
                </a:solidFill>
                <a:effectLst/>
                <a:latin typeface="Times New Roman" pitchFamily="18" charset="0"/>
                <a:cs typeface="Times New Roman" pitchFamily="18" charset="0"/>
              </a:rPr>
              <a:t> المجد لك يا إلهنا.</a:t>
            </a:r>
          </a:p>
        </p:txBody>
      </p:sp>
      <p:sp>
        <p:nvSpPr>
          <p:cNvPr id="5" name="Text Placeholder 4">
            <a:extLst>
              <a:ext uri="{FF2B5EF4-FFF2-40B4-BE49-F238E27FC236}">
                <a16:creationId xmlns:a16="http://schemas.microsoft.com/office/drawing/2014/main" id="{399F3C02-56F8-4CE7-AF9C-7A75D4E4ABF4}"/>
              </a:ext>
            </a:extLst>
          </p:cNvPr>
          <p:cNvSpPr>
            <a:spLocks noGrp="1"/>
          </p:cNvSpPr>
          <p:nvPr>
            <p:ph type="body" sz="quarter" idx="12"/>
          </p:nvPr>
        </p:nvSpPr>
        <p:spPr/>
        <p:txBody>
          <a:bodyPr/>
          <a:lstStyle/>
          <a:p>
            <a:r>
              <a:rPr lang="en-GB" dirty="0" err="1"/>
              <a:t>Matouboi</a:t>
            </a:r>
            <a:r>
              <a:rPr lang="en-GB" dirty="0"/>
              <a:t> </a:t>
            </a:r>
            <a:r>
              <a:rPr lang="en-GB" dirty="0" err="1"/>
              <a:t>ei`e`oubas</a:t>
            </a:r>
            <a:r>
              <a:rPr lang="en-GB" dirty="0"/>
              <a:t>@ `</a:t>
            </a:r>
            <a:r>
              <a:rPr lang="en-GB" dirty="0" err="1"/>
              <a:t>mvry</a:t>
            </a:r>
            <a:r>
              <a:rPr lang="en-GB" dirty="0"/>
              <a:t>] `</a:t>
            </a:r>
            <a:r>
              <a:rPr lang="en-GB" dirty="0" err="1"/>
              <a:t>nou,iwn</a:t>
            </a:r>
            <a:r>
              <a:rPr lang="en-GB" dirty="0"/>
              <a:t>@ je </a:t>
            </a:r>
            <a:r>
              <a:rPr lang="en-GB" dirty="0" err="1"/>
              <a:t>pi`wou</a:t>
            </a:r>
            <a:r>
              <a:rPr lang="en-GB" dirty="0"/>
              <a:t> </a:t>
            </a:r>
            <a:r>
              <a:rPr lang="en-GB" dirty="0" err="1"/>
              <a:t>va</a:t>
            </a:r>
            <a:r>
              <a:rPr lang="en-GB" dirty="0"/>
              <a:t> </a:t>
            </a:r>
            <a:r>
              <a:rPr lang="en-GB" dirty="0" err="1"/>
              <a:t>penNou</a:t>
            </a:r>
            <a:r>
              <a:rPr lang="en-GB" dirty="0"/>
              <a:t>] pe@ doxa ci `o :</a:t>
            </a:r>
            <a:r>
              <a:rPr lang="en-GB" dirty="0" err="1"/>
              <a:t>eoc</a:t>
            </a:r>
            <a:r>
              <a:rPr lang="en-GB" dirty="0"/>
              <a:t> `</a:t>
            </a:r>
            <a:r>
              <a:rPr lang="en-GB" dirty="0" err="1"/>
              <a:t>ymwn</a:t>
            </a:r>
            <a:r>
              <a:rPr lang="en-GB" dirty="0"/>
              <a:t>.</a:t>
            </a:r>
          </a:p>
        </p:txBody>
      </p:sp>
    </p:spTree>
    <p:extLst>
      <p:ext uri="{BB962C8B-B14F-4D97-AF65-F5344CB8AC3E}">
        <p14:creationId xmlns:p14="http://schemas.microsoft.com/office/powerpoint/2010/main" val="1117063155"/>
      </p:ext>
    </p:extLst>
  </p:cSld>
  <p:clrMapOvr>
    <a:masterClrMapping/>
  </p:clrMapOvr>
</p:sld>
</file>

<file path=ppt/slides/slide4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B000A1-791A-457A-9983-E318A75166CD}"/>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2AEDAC99-7FDD-49BC-AAC1-2C09795B636F}"/>
              </a:ext>
            </a:extLst>
          </p:cNvPr>
          <p:cNvSpPr>
            <a:spLocks noGrp="1"/>
          </p:cNvSpPr>
          <p:nvPr>
            <p:ph type="body" sz="quarter" idx="10"/>
          </p:nvPr>
        </p:nvSpPr>
        <p:spPr>
          <a:xfrm>
            <a:off x="0" y="5782235"/>
            <a:ext cx="9144000" cy="1069139"/>
          </a:xfrm>
        </p:spPr>
        <p:txBody>
          <a:bodyPr/>
          <a:lstStyle/>
          <a:p>
            <a:r>
              <a:rPr kumimoji="0" lang="ar-EG" sz="3600" b="1" i="0" u="none" strike="noStrike" kern="1200" cap="none" normalizeH="0" baseline="0" dirty="0">
                <a:ln>
                  <a:noFill/>
                </a:ln>
                <a:solidFill>
                  <a:schemeClr val="bg1"/>
                </a:solidFill>
                <a:effectLst/>
                <a:latin typeface="Times New Roman" pitchFamily="18" charset="0"/>
                <a:ea typeface="+mn-ea"/>
                <a:cs typeface="Times New Roman" pitchFamily="18" charset="0"/>
              </a:rPr>
              <a:t>إنثوك بيه إفنوتي إف إيرشاﭫ ناك: إن ﭽيه بيجو خين سيون: ﭽيه بي أوأوو فا بين نوتي بيه: ذوكصاسي أوثيؤس إيمون.</a:t>
            </a:r>
            <a:endParaRPr kumimoji="0" lang="ar-SA" sz="3600" b="1" i="0" u="none" strike="noStrike" kern="1200" cap="none" normalizeH="0" baseline="0" dirty="0">
              <a:ln>
                <a:noFill/>
              </a:ln>
              <a:solidFill>
                <a:schemeClr val="bg1"/>
              </a:solidFill>
              <a:effectLst/>
              <a:latin typeface="Times New Roman" pitchFamily="18" charset="0"/>
              <a:ea typeface="+mn-ea"/>
              <a:cs typeface="Times New Roman" pitchFamily="18" charset="0"/>
            </a:endParaRPr>
          </a:p>
        </p:txBody>
      </p:sp>
      <p:sp>
        <p:nvSpPr>
          <p:cNvPr id="4" name="Text Placeholder 3">
            <a:extLst>
              <a:ext uri="{FF2B5EF4-FFF2-40B4-BE49-F238E27FC236}">
                <a16:creationId xmlns:a16="http://schemas.microsoft.com/office/drawing/2014/main" id="{18485C46-2D94-40DB-A664-680EF6DBD927}"/>
              </a:ext>
            </a:extLst>
          </p:cNvPr>
          <p:cNvSpPr>
            <a:spLocks noGrp="1"/>
          </p:cNvSpPr>
          <p:nvPr>
            <p:ph type="body" sz="quarter" idx="11"/>
          </p:nvPr>
        </p:nvSpPr>
        <p:spPr>
          <a:xfrm>
            <a:off x="0" y="3726180"/>
            <a:ext cx="9144000" cy="986915"/>
          </a:xfrm>
        </p:spPr>
        <p:txBody>
          <a:bodyPr/>
          <a:lstStyle/>
          <a:p>
            <a:r>
              <a:rPr kumimoji="0" lang="ar-SA" sz="3600" b="1" i="0" u="none" strike="noStrike" cap="none" normalizeH="0" baseline="0" dirty="0">
                <a:ln>
                  <a:noFill/>
                </a:ln>
                <a:solidFill>
                  <a:schemeClr val="bg1"/>
                </a:solidFill>
                <a:effectLst/>
                <a:latin typeface="Times New Roman" pitchFamily="18" charset="0"/>
                <a:cs typeface="Times New Roman" pitchFamily="18" charset="0"/>
              </a:rPr>
              <a:t>أنت هو الله يجب لك</a:t>
            </a:r>
            <a:r>
              <a:rPr kumimoji="0" lang="ar-EG" sz="3600" b="1" i="0" u="none" strike="noStrike" cap="none" normalizeH="0" baseline="0" dirty="0">
                <a:ln>
                  <a:noFill/>
                </a:ln>
                <a:solidFill>
                  <a:schemeClr val="bg1"/>
                </a:solidFill>
                <a:effectLst/>
                <a:latin typeface="Times New Roman" pitchFamily="18" charset="0"/>
                <a:cs typeface="Times New Roman" pitchFamily="18" charset="0"/>
              </a:rPr>
              <a:t>،</a:t>
            </a:r>
            <a:r>
              <a:rPr kumimoji="0" lang="ar-SA" sz="3600" b="1" i="0" u="none" strike="noStrike" cap="none" normalizeH="0" baseline="0" dirty="0">
                <a:ln>
                  <a:noFill/>
                </a:ln>
                <a:solidFill>
                  <a:schemeClr val="bg1"/>
                </a:solidFill>
                <a:effectLst/>
                <a:latin typeface="Times New Roman" pitchFamily="18" charset="0"/>
                <a:cs typeface="Times New Roman" pitchFamily="18" charset="0"/>
              </a:rPr>
              <a:t> النشيد في صهيون</a:t>
            </a:r>
            <a:r>
              <a:rPr kumimoji="0" lang="ar-EG" sz="3600" b="1" i="0" u="none" strike="noStrike" cap="none" normalizeH="0" baseline="0" dirty="0">
                <a:ln>
                  <a:noFill/>
                </a:ln>
                <a:solidFill>
                  <a:schemeClr val="bg1"/>
                </a:solidFill>
                <a:effectLst/>
                <a:latin typeface="Times New Roman" pitchFamily="18" charset="0"/>
                <a:cs typeface="Times New Roman" pitchFamily="18" charset="0"/>
              </a:rPr>
              <a:t>،</a:t>
            </a:r>
            <a:r>
              <a:rPr kumimoji="0" lang="ar-SA" sz="3600" b="1" i="0" u="none" strike="noStrike" cap="none" normalizeH="0" baseline="0" dirty="0">
                <a:ln>
                  <a:noFill/>
                </a:ln>
                <a:solidFill>
                  <a:schemeClr val="bg1"/>
                </a:solidFill>
                <a:effectLst/>
                <a:latin typeface="Times New Roman" pitchFamily="18" charset="0"/>
                <a:cs typeface="Times New Roman" pitchFamily="18" charset="0"/>
              </a:rPr>
              <a:t> لأن المجد هو لإلهنا</a:t>
            </a:r>
            <a:r>
              <a:rPr kumimoji="0" lang="ar-EG" sz="3600" b="1" i="0" u="none" strike="noStrike" cap="none" normalizeH="0" baseline="0" dirty="0">
                <a:ln>
                  <a:noFill/>
                </a:ln>
                <a:solidFill>
                  <a:schemeClr val="bg1"/>
                </a:solidFill>
                <a:effectLst/>
                <a:latin typeface="Times New Roman" pitchFamily="18" charset="0"/>
                <a:cs typeface="Times New Roman" pitchFamily="18" charset="0"/>
              </a:rPr>
              <a:t>،</a:t>
            </a:r>
            <a:r>
              <a:rPr kumimoji="0" lang="ar-SA" sz="3600" b="1" i="0" u="none" strike="noStrike" cap="none" normalizeH="0" baseline="0" dirty="0">
                <a:ln>
                  <a:noFill/>
                </a:ln>
                <a:solidFill>
                  <a:schemeClr val="bg1"/>
                </a:solidFill>
                <a:effectLst/>
                <a:latin typeface="Times New Roman" pitchFamily="18" charset="0"/>
                <a:cs typeface="Times New Roman" pitchFamily="18" charset="0"/>
              </a:rPr>
              <a:t> المجد لك يا إلهنا.</a:t>
            </a:r>
          </a:p>
        </p:txBody>
      </p:sp>
      <p:sp>
        <p:nvSpPr>
          <p:cNvPr id="5" name="Text Placeholder 4">
            <a:extLst>
              <a:ext uri="{FF2B5EF4-FFF2-40B4-BE49-F238E27FC236}">
                <a16:creationId xmlns:a16="http://schemas.microsoft.com/office/drawing/2014/main" id="{1CDF9BEA-6607-4D28-ABFF-AE69C7F57833}"/>
              </a:ext>
            </a:extLst>
          </p:cNvPr>
          <p:cNvSpPr>
            <a:spLocks noGrp="1"/>
          </p:cNvSpPr>
          <p:nvPr>
            <p:ph type="body" sz="quarter" idx="12"/>
          </p:nvPr>
        </p:nvSpPr>
        <p:spPr>
          <a:xfrm>
            <a:off x="0" y="4713095"/>
            <a:ext cx="9144000" cy="1069140"/>
          </a:xfrm>
        </p:spPr>
        <p:txBody>
          <a:bodyPr anchor="ctr"/>
          <a:lstStyle/>
          <a:p>
            <a:pPr>
              <a:spcBef>
                <a:spcPts val="0"/>
              </a:spcBef>
            </a:pPr>
            <a:r>
              <a:rPr lang="en-GB" sz="3700" dirty="0"/>
              <a:t>`</a:t>
            </a:r>
            <a:r>
              <a:rPr lang="en-GB" sz="3700" dirty="0" err="1"/>
              <a:t>N;ok</a:t>
            </a:r>
            <a:r>
              <a:rPr lang="en-GB" sz="3700" dirty="0"/>
              <a:t> pe V] `</a:t>
            </a:r>
            <a:r>
              <a:rPr lang="en-GB" sz="3700" dirty="0" err="1"/>
              <a:t>f`ersau</a:t>
            </a:r>
            <a:r>
              <a:rPr lang="en-GB" sz="3700" dirty="0"/>
              <a:t> </a:t>
            </a:r>
            <a:r>
              <a:rPr lang="en-GB" sz="3700" dirty="0" err="1"/>
              <a:t>nak</a:t>
            </a:r>
            <a:r>
              <a:rPr lang="en-GB" sz="3700" dirty="0"/>
              <a:t>@ `</a:t>
            </a:r>
            <a:r>
              <a:rPr lang="en-GB" sz="3700" dirty="0" err="1"/>
              <a:t>nje</a:t>
            </a:r>
            <a:r>
              <a:rPr lang="en-GB" sz="3700" dirty="0"/>
              <a:t> </a:t>
            </a:r>
            <a:r>
              <a:rPr lang="en-GB" sz="3700" dirty="0" err="1"/>
              <a:t>pijw</a:t>
            </a:r>
            <a:r>
              <a:rPr lang="en-GB" sz="3700" dirty="0"/>
              <a:t> </a:t>
            </a:r>
            <a:r>
              <a:rPr lang="en-GB" sz="3700" dirty="0" err="1"/>
              <a:t>qen</a:t>
            </a:r>
            <a:r>
              <a:rPr lang="en-GB" sz="3700" dirty="0"/>
              <a:t> </a:t>
            </a:r>
            <a:r>
              <a:rPr lang="en-GB" sz="3700" dirty="0" err="1"/>
              <a:t>Ciwn</a:t>
            </a:r>
            <a:r>
              <a:rPr lang="en-GB" sz="3700" dirty="0"/>
              <a:t>@</a:t>
            </a:r>
          </a:p>
          <a:p>
            <a:pPr>
              <a:spcBef>
                <a:spcPts val="0"/>
              </a:spcBef>
            </a:pPr>
            <a:r>
              <a:rPr lang="en-GB" sz="3700" dirty="0"/>
              <a:t>je </a:t>
            </a:r>
            <a:r>
              <a:rPr lang="en-GB" sz="3700" dirty="0" err="1"/>
              <a:t>pi`wou</a:t>
            </a:r>
            <a:r>
              <a:rPr lang="en-GB" sz="3700" dirty="0"/>
              <a:t> </a:t>
            </a:r>
            <a:r>
              <a:rPr lang="en-GB" sz="3700" dirty="0" err="1"/>
              <a:t>va</a:t>
            </a:r>
            <a:r>
              <a:rPr lang="en-GB" sz="3700" dirty="0"/>
              <a:t> </a:t>
            </a:r>
            <a:r>
              <a:rPr lang="en-GB" sz="3700" dirty="0" err="1"/>
              <a:t>penNou</a:t>
            </a:r>
            <a:r>
              <a:rPr lang="en-GB" sz="3700" dirty="0"/>
              <a:t>] pe@ doxa ci `o :</a:t>
            </a:r>
            <a:r>
              <a:rPr lang="en-GB" sz="3700" dirty="0" err="1"/>
              <a:t>eoc</a:t>
            </a:r>
            <a:r>
              <a:rPr lang="en-GB" sz="3700" dirty="0"/>
              <a:t> `</a:t>
            </a:r>
            <a:r>
              <a:rPr lang="en-GB" sz="3700" dirty="0" err="1"/>
              <a:t>ymwn</a:t>
            </a:r>
            <a:r>
              <a:rPr lang="en-GB" sz="3700" dirty="0"/>
              <a:t>.</a:t>
            </a:r>
          </a:p>
        </p:txBody>
      </p:sp>
    </p:spTree>
    <p:extLst>
      <p:ext uri="{BB962C8B-B14F-4D97-AF65-F5344CB8AC3E}">
        <p14:creationId xmlns:p14="http://schemas.microsoft.com/office/powerpoint/2010/main" val="2961328300"/>
      </p:ext>
    </p:extLst>
  </p:cSld>
  <p:clrMapOvr>
    <a:masterClrMapping/>
  </p:clrMapOvr>
</p:sld>
</file>

<file path=ppt/slides/slide4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F844A-B08F-4DF7-8E28-7EEB0E570468}"/>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D1288612-D6BE-4441-B3C8-48F49734CCEF}"/>
              </a:ext>
            </a:extLst>
          </p:cNvPr>
          <p:cNvSpPr>
            <a:spLocks noGrp="1"/>
          </p:cNvSpPr>
          <p:nvPr>
            <p:ph type="body" sz="quarter" idx="10"/>
          </p:nvPr>
        </p:nvSpPr>
        <p:spPr/>
        <p:txBody>
          <a:bodyPr/>
          <a:lstStyle/>
          <a:p>
            <a:r>
              <a:rPr kumimoji="0" lang="ar-EG" sz="3200" b="1" i="0" u="none" strike="noStrike" kern="1200" cap="none" normalizeH="0" baseline="0" dirty="0">
                <a:ln>
                  <a:noFill/>
                </a:ln>
                <a:solidFill>
                  <a:schemeClr val="bg1"/>
                </a:solidFill>
                <a:effectLst/>
                <a:latin typeface="Times New Roman" pitchFamily="18" charset="0"/>
                <a:ea typeface="+mn-ea"/>
                <a:cs typeface="Times New Roman" pitchFamily="18" charset="0"/>
              </a:rPr>
              <a:t>إكسماروؤوت أوبي ماي رومي: إثڤيه نيك إهڤيؤوي إمباراذوكسون: ﭽيه بي أوأوو فا بين نوتي بيه: ذوكصاسي</a:t>
            </a:r>
            <a:r>
              <a:rPr kumimoji="0" lang="en-US" sz="3200" b="1" i="0" u="none" strike="noStrike" kern="1200" cap="none" normalizeH="0" baseline="0" dirty="0">
                <a:ln>
                  <a:noFill/>
                </a:ln>
                <a:solidFill>
                  <a:schemeClr val="bg1"/>
                </a:solidFill>
                <a:effectLst/>
                <a:latin typeface="Times New Roman" pitchFamily="18" charset="0"/>
                <a:ea typeface="+mn-ea"/>
                <a:cs typeface="Times New Roman" pitchFamily="18" charset="0"/>
              </a:rPr>
              <a:t> </a:t>
            </a:r>
            <a:r>
              <a:rPr kumimoji="0" lang="ar-EG" sz="3200" b="1" i="0" u="none" strike="noStrike" kern="1200" cap="none" normalizeH="0" baseline="0" dirty="0">
                <a:ln>
                  <a:noFill/>
                </a:ln>
                <a:solidFill>
                  <a:schemeClr val="bg1"/>
                </a:solidFill>
                <a:effectLst/>
                <a:latin typeface="Times New Roman" pitchFamily="18" charset="0"/>
                <a:ea typeface="+mn-ea"/>
                <a:cs typeface="Times New Roman" pitchFamily="18" charset="0"/>
              </a:rPr>
              <a:t>أوثيؤس إيمون.</a:t>
            </a:r>
            <a:endParaRPr kumimoji="0" lang="ar-SA" sz="3200" b="1" i="0" u="none" strike="noStrike" kern="1200" cap="none" normalizeH="0" baseline="0" dirty="0">
              <a:ln>
                <a:noFill/>
              </a:ln>
              <a:solidFill>
                <a:schemeClr val="bg1"/>
              </a:solidFill>
              <a:effectLst/>
              <a:latin typeface="Times New Roman" pitchFamily="18" charset="0"/>
              <a:ea typeface="+mn-ea"/>
              <a:cs typeface="Times New Roman" pitchFamily="18" charset="0"/>
            </a:endParaRPr>
          </a:p>
        </p:txBody>
      </p:sp>
      <p:sp>
        <p:nvSpPr>
          <p:cNvPr id="4" name="Text Placeholder 3">
            <a:extLst>
              <a:ext uri="{FF2B5EF4-FFF2-40B4-BE49-F238E27FC236}">
                <a16:creationId xmlns:a16="http://schemas.microsoft.com/office/drawing/2014/main" id="{843BD5D3-F555-4CFC-9C92-77C505CDCE23}"/>
              </a:ext>
            </a:extLst>
          </p:cNvPr>
          <p:cNvSpPr>
            <a:spLocks noGrp="1"/>
          </p:cNvSpPr>
          <p:nvPr>
            <p:ph type="body" sz="quarter" idx="11"/>
          </p:nvPr>
        </p:nvSpPr>
        <p:spPr>
          <a:xfrm>
            <a:off x="0" y="3710609"/>
            <a:ext cx="9144000" cy="966778"/>
          </a:xfrm>
        </p:spPr>
        <p:txBody>
          <a:bodyPr/>
          <a:lstStyle/>
          <a:p>
            <a:pPr>
              <a:spcBef>
                <a:spcPts val="0"/>
              </a:spcBef>
            </a:pPr>
            <a:r>
              <a:rPr kumimoji="0" lang="ar-SA" sz="3600" b="1" i="0" u="none" strike="noStrike" cap="none" normalizeH="0" baseline="0" dirty="0">
                <a:ln>
                  <a:noFill/>
                </a:ln>
                <a:solidFill>
                  <a:schemeClr val="bg1"/>
                </a:solidFill>
                <a:effectLst/>
                <a:latin typeface="Times New Roman" pitchFamily="18" charset="0"/>
                <a:cs typeface="Times New Roman" pitchFamily="18" charset="0"/>
              </a:rPr>
              <a:t>مبارك أنت يا محب البشر</a:t>
            </a:r>
            <a:r>
              <a:rPr kumimoji="0" lang="ar-EG" sz="3600" b="1" i="0" u="none" strike="noStrike" cap="none" normalizeH="0" baseline="0" dirty="0">
                <a:ln>
                  <a:noFill/>
                </a:ln>
                <a:solidFill>
                  <a:schemeClr val="bg1"/>
                </a:solidFill>
                <a:effectLst/>
                <a:latin typeface="Times New Roman" pitchFamily="18" charset="0"/>
                <a:cs typeface="Times New Roman" pitchFamily="18" charset="0"/>
              </a:rPr>
              <a:t>،</a:t>
            </a:r>
            <a:r>
              <a:rPr kumimoji="0" lang="ar-SA" sz="3600" b="1" i="0" u="none" strike="noStrike" cap="none" normalizeH="0" baseline="0" dirty="0">
                <a:ln>
                  <a:noFill/>
                </a:ln>
                <a:solidFill>
                  <a:schemeClr val="bg1"/>
                </a:solidFill>
                <a:effectLst/>
                <a:latin typeface="Times New Roman" pitchFamily="18" charset="0"/>
                <a:cs typeface="Times New Roman" pitchFamily="18" charset="0"/>
              </a:rPr>
              <a:t> من أجل أعمالك المعجزة</a:t>
            </a:r>
            <a:r>
              <a:rPr kumimoji="0" lang="ar-EG" sz="3600" b="1" i="0" u="none" strike="noStrike" cap="none" normalizeH="0" baseline="0" dirty="0">
                <a:ln>
                  <a:noFill/>
                </a:ln>
                <a:solidFill>
                  <a:schemeClr val="bg1"/>
                </a:solidFill>
                <a:effectLst/>
                <a:latin typeface="Times New Roman" pitchFamily="18" charset="0"/>
                <a:cs typeface="Times New Roman" pitchFamily="18" charset="0"/>
              </a:rPr>
              <a:t>،</a:t>
            </a:r>
            <a:endParaRPr kumimoji="0" lang="en-US" sz="3600" b="1" i="0" u="none" strike="noStrike" cap="none" normalizeH="0" baseline="0" dirty="0">
              <a:ln>
                <a:noFill/>
              </a:ln>
              <a:solidFill>
                <a:schemeClr val="bg1"/>
              </a:solidFill>
              <a:effectLst/>
              <a:latin typeface="Times New Roman" pitchFamily="18" charset="0"/>
              <a:cs typeface="Times New Roman" pitchFamily="18" charset="0"/>
            </a:endParaRPr>
          </a:p>
          <a:p>
            <a:pPr>
              <a:spcBef>
                <a:spcPts val="0"/>
              </a:spcBef>
            </a:pPr>
            <a:r>
              <a:rPr kumimoji="0" lang="ar-SA" sz="3600" b="1" i="0" u="none" strike="noStrike" cap="none" normalizeH="0" baseline="0" dirty="0">
                <a:ln>
                  <a:noFill/>
                </a:ln>
                <a:solidFill>
                  <a:schemeClr val="bg1"/>
                </a:solidFill>
                <a:effectLst/>
                <a:latin typeface="Times New Roman" pitchFamily="18" charset="0"/>
                <a:cs typeface="Times New Roman" pitchFamily="18" charset="0"/>
              </a:rPr>
              <a:t> لأن المجد هو لإلهنا</a:t>
            </a:r>
            <a:r>
              <a:rPr kumimoji="0" lang="ar-EG" sz="3600" b="1" i="0" u="none" strike="noStrike" cap="none" normalizeH="0" baseline="0" dirty="0">
                <a:ln>
                  <a:noFill/>
                </a:ln>
                <a:solidFill>
                  <a:schemeClr val="bg1"/>
                </a:solidFill>
                <a:effectLst/>
                <a:latin typeface="Times New Roman" pitchFamily="18" charset="0"/>
                <a:cs typeface="Times New Roman" pitchFamily="18" charset="0"/>
              </a:rPr>
              <a:t>،</a:t>
            </a:r>
            <a:r>
              <a:rPr kumimoji="0" lang="ar-SA" sz="3600" b="1" i="0" u="none" strike="noStrike" cap="none" normalizeH="0" baseline="0" dirty="0">
                <a:ln>
                  <a:noFill/>
                </a:ln>
                <a:solidFill>
                  <a:schemeClr val="bg1"/>
                </a:solidFill>
                <a:effectLst/>
                <a:latin typeface="Times New Roman" pitchFamily="18" charset="0"/>
                <a:cs typeface="Times New Roman" pitchFamily="18" charset="0"/>
              </a:rPr>
              <a:t> المجد لك يا إلهنا.</a:t>
            </a:r>
          </a:p>
        </p:txBody>
      </p:sp>
      <p:sp>
        <p:nvSpPr>
          <p:cNvPr id="5" name="Text Placeholder 4">
            <a:extLst>
              <a:ext uri="{FF2B5EF4-FFF2-40B4-BE49-F238E27FC236}">
                <a16:creationId xmlns:a16="http://schemas.microsoft.com/office/drawing/2014/main" id="{84AB6F44-074F-42A7-ADC3-74A8423C3F68}"/>
              </a:ext>
            </a:extLst>
          </p:cNvPr>
          <p:cNvSpPr>
            <a:spLocks noGrp="1"/>
          </p:cNvSpPr>
          <p:nvPr>
            <p:ph type="body" sz="quarter" idx="12"/>
          </p:nvPr>
        </p:nvSpPr>
        <p:spPr>
          <a:xfrm>
            <a:off x="0" y="4677387"/>
            <a:ext cx="9144000" cy="1122648"/>
          </a:xfrm>
        </p:spPr>
        <p:txBody>
          <a:bodyPr anchor="ctr"/>
          <a:lstStyle/>
          <a:p>
            <a:pPr>
              <a:spcBef>
                <a:spcPts val="0"/>
              </a:spcBef>
            </a:pPr>
            <a:r>
              <a:rPr lang="en-GB" sz="3300" dirty="0"/>
              <a:t>`</a:t>
            </a:r>
            <a:r>
              <a:rPr lang="en-GB" sz="3300" dirty="0" err="1"/>
              <a:t>Xmarwout</a:t>
            </a:r>
            <a:r>
              <a:rPr lang="en-GB" sz="3300" dirty="0"/>
              <a:t> `w </a:t>
            </a:r>
            <a:r>
              <a:rPr lang="en-GB" sz="3300" dirty="0" err="1"/>
              <a:t>pimairwmi</a:t>
            </a:r>
            <a:r>
              <a:rPr lang="en-GB" sz="3300" dirty="0"/>
              <a:t>@ </a:t>
            </a:r>
            <a:r>
              <a:rPr lang="en-GB" sz="3300" dirty="0" err="1"/>
              <a:t>e;be</a:t>
            </a:r>
            <a:r>
              <a:rPr lang="en-GB" sz="3300" dirty="0"/>
              <a:t> </a:t>
            </a:r>
            <a:r>
              <a:rPr lang="en-GB" sz="3300" dirty="0" err="1"/>
              <a:t>nek`hbyou`I</a:t>
            </a:r>
            <a:r>
              <a:rPr lang="en-GB" sz="3300" dirty="0"/>
              <a:t> `</a:t>
            </a:r>
            <a:r>
              <a:rPr lang="en-GB" sz="3300" dirty="0" err="1"/>
              <a:t>mparadoxon</a:t>
            </a:r>
            <a:r>
              <a:rPr lang="en-GB" sz="3300" dirty="0"/>
              <a:t>@ je </a:t>
            </a:r>
            <a:r>
              <a:rPr lang="en-GB" sz="3300" dirty="0" err="1"/>
              <a:t>pi`wou</a:t>
            </a:r>
            <a:r>
              <a:rPr lang="en-GB" sz="3300" dirty="0"/>
              <a:t> </a:t>
            </a:r>
            <a:r>
              <a:rPr lang="en-GB" sz="3300" dirty="0" err="1"/>
              <a:t>va</a:t>
            </a:r>
            <a:r>
              <a:rPr lang="en-GB" sz="3300" dirty="0"/>
              <a:t> </a:t>
            </a:r>
            <a:r>
              <a:rPr lang="en-GB" sz="3300" dirty="0" err="1"/>
              <a:t>penNou</a:t>
            </a:r>
            <a:r>
              <a:rPr lang="en-GB" sz="3300" dirty="0"/>
              <a:t>] pe@ doxa ci `o :</a:t>
            </a:r>
            <a:r>
              <a:rPr lang="en-GB" sz="3300" dirty="0" err="1"/>
              <a:t>eoc</a:t>
            </a:r>
            <a:r>
              <a:rPr lang="en-GB" sz="3300" dirty="0"/>
              <a:t> `</a:t>
            </a:r>
            <a:r>
              <a:rPr lang="en-GB" sz="3300" dirty="0" err="1"/>
              <a:t>ymwn</a:t>
            </a:r>
            <a:r>
              <a:rPr lang="en-GB" sz="3300" dirty="0"/>
              <a:t>.</a:t>
            </a:r>
          </a:p>
        </p:txBody>
      </p:sp>
    </p:spTree>
    <p:extLst>
      <p:ext uri="{BB962C8B-B14F-4D97-AF65-F5344CB8AC3E}">
        <p14:creationId xmlns:p14="http://schemas.microsoft.com/office/powerpoint/2010/main" val="1615611653"/>
      </p:ext>
    </p:extLst>
  </p:cSld>
  <p:clrMapOvr>
    <a:masterClrMapping/>
  </p:clrMapOvr>
</p:sld>
</file>

<file path=ppt/slides/slide4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6CE77-8652-4B0C-87FE-9660E1A9739D}"/>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D9EE2D2D-637F-41AC-99AE-AB028A6A9289}"/>
              </a:ext>
            </a:extLst>
          </p:cNvPr>
          <p:cNvSpPr>
            <a:spLocks noGrp="1"/>
          </p:cNvSpPr>
          <p:nvPr>
            <p:ph type="body" sz="quarter" idx="10"/>
          </p:nvPr>
        </p:nvSpPr>
        <p:spPr>
          <a:xfrm>
            <a:off x="0" y="5776686"/>
            <a:ext cx="9144000" cy="1074688"/>
          </a:xfrm>
        </p:spPr>
        <p:txBody>
          <a:bodyPr/>
          <a:lstStyle/>
          <a:p>
            <a:r>
              <a:rPr lang="ar-EG" sz="3700" dirty="0"/>
              <a:t>أوؤنه إيڤول إم إبتشويس بين نوتي: كيريه طون كيريون: ﭽيه بي أوأوو فا بين نوتي بيه: ذوكصاسي أوثيؤس إيمون.</a:t>
            </a:r>
          </a:p>
        </p:txBody>
      </p:sp>
      <p:sp>
        <p:nvSpPr>
          <p:cNvPr id="4" name="Text Placeholder 3">
            <a:extLst>
              <a:ext uri="{FF2B5EF4-FFF2-40B4-BE49-F238E27FC236}">
                <a16:creationId xmlns:a16="http://schemas.microsoft.com/office/drawing/2014/main" id="{A2CC93E5-628F-4940-9706-6A81C3E467D1}"/>
              </a:ext>
            </a:extLst>
          </p:cNvPr>
          <p:cNvSpPr>
            <a:spLocks noGrp="1"/>
          </p:cNvSpPr>
          <p:nvPr>
            <p:ph type="body" sz="quarter" idx="11"/>
          </p:nvPr>
        </p:nvSpPr>
        <p:spPr>
          <a:xfrm>
            <a:off x="0" y="3710609"/>
            <a:ext cx="9144000" cy="991386"/>
          </a:xfrm>
        </p:spPr>
        <p:txBody>
          <a:bodyPr/>
          <a:lstStyle/>
          <a:p>
            <a:pPr>
              <a:spcBef>
                <a:spcPts val="0"/>
              </a:spcBef>
            </a:pPr>
            <a:r>
              <a:rPr kumimoji="0" lang="ar-SA" sz="3600" b="1" i="0" u="none" strike="noStrike" cap="none" normalizeH="0" baseline="0" dirty="0">
                <a:ln>
                  <a:noFill/>
                </a:ln>
                <a:effectLst/>
                <a:latin typeface="Times New Roman" pitchFamily="18" charset="0"/>
                <a:cs typeface="Times New Roman" pitchFamily="18" charset="0"/>
              </a:rPr>
              <a:t>إعترفوا للرب إلهنا</a:t>
            </a:r>
            <a:r>
              <a:rPr kumimoji="0" lang="ar-EG" sz="3600" b="1" i="0" u="none" strike="noStrike" cap="none" normalizeH="0" baseline="0" dirty="0">
                <a:ln>
                  <a:noFill/>
                </a:ln>
                <a:effectLst/>
                <a:latin typeface="Times New Roman" pitchFamily="18" charset="0"/>
                <a:cs typeface="Times New Roman" pitchFamily="18" charset="0"/>
              </a:rPr>
              <a:t>،</a:t>
            </a:r>
            <a:r>
              <a:rPr kumimoji="0" lang="ar-SA" sz="3600" b="1" i="0" u="none" strike="noStrike" cap="none" normalizeH="0" baseline="0" dirty="0">
                <a:ln>
                  <a:noFill/>
                </a:ln>
                <a:effectLst/>
                <a:latin typeface="Times New Roman" pitchFamily="18" charset="0"/>
                <a:cs typeface="Times New Roman" pitchFamily="18" charset="0"/>
              </a:rPr>
              <a:t> رب الأرباب</a:t>
            </a:r>
            <a:r>
              <a:rPr kumimoji="0" lang="ar-EG" sz="3600" b="1" i="0" u="none" strike="noStrike" cap="none" normalizeH="0" baseline="0" dirty="0">
                <a:ln>
                  <a:noFill/>
                </a:ln>
                <a:effectLst/>
                <a:latin typeface="Times New Roman" pitchFamily="18" charset="0"/>
                <a:cs typeface="Times New Roman" pitchFamily="18" charset="0"/>
              </a:rPr>
              <a:t>،</a:t>
            </a:r>
            <a:r>
              <a:rPr kumimoji="0" lang="ar-SA" sz="3600" b="1" i="0" u="none" strike="noStrike" cap="none" normalizeH="0" baseline="0" dirty="0">
                <a:ln>
                  <a:noFill/>
                </a:ln>
                <a:effectLst/>
                <a:latin typeface="Times New Roman" pitchFamily="18" charset="0"/>
                <a:cs typeface="Times New Roman" pitchFamily="18" charset="0"/>
              </a:rPr>
              <a:t> لأن المجد هو لإلهنا</a:t>
            </a:r>
            <a:r>
              <a:rPr kumimoji="0" lang="ar-EG" sz="3600" b="1" i="0" u="none" strike="noStrike" cap="none" normalizeH="0" baseline="0" dirty="0">
                <a:ln>
                  <a:noFill/>
                </a:ln>
                <a:effectLst/>
                <a:latin typeface="Times New Roman" pitchFamily="18" charset="0"/>
                <a:cs typeface="Times New Roman" pitchFamily="18" charset="0"/>
              </a:rPr>
              <a:t>،</a:t>
            </a:r>
            <a:endParaRPr kumimoji="0" lang="en-US" sz="3600" b="1" i="0" u="none" strike="noStrike" cap="none" normalizeH="0" baseline="0" dirty="0">
              <a:ln>
                <a:noFill/>
              </a:ln>
              <a:effectLst/>
              <a:latin typeface="Times New Roman" pitchFamily="18" charset="0"/>
              <a:cs typeface="Times New Roman" pitchFamily="18" charset="0"/>
            </a:endParaRPr>
          </a:p>
          <a:p>
            <a:pPr>
              <a:spcBef>
                <a:spcPts val="0"/>
              </a:spcBef>
            </a:pPr>
            <a:r>
              <a:rPr kumimoji="0" lang="ar-SA" sz="3600" b="1" i="0" u="none" strike="noStrike" cap="none" normalizeH="0" baseline="0" dirty="0">
                <a:ln>
                  <a:noFill/>
                </a:ln>
                <a:effectLst/>
                <a:latin typeface="Times New Roman" pitchFamily="18" charset="0"/>
                <a:cs typeface="Times New Roman" pitchFamily="18" charset="0"/>
              </a:rPr>
              <a:t> المجد لك يا إلهنا.</a:t>
            </a:r>
          </a:p>
        </p:txBody>
      </p:sp>
      <p:sp>
        <p:nvSpPr>
          <p:cNvPr id="5" name="Text Placeholder 4">
            <a:extLst>
              <a:ext uri="{FF2B5EF4-FFF2-40B4-BE49-F238E27FC236}">
                <a16:creationId xmlns:a16="http://schemas.microsoft.com/office/drawing/2014/main" id="{875A00DF-86F6-4BFC-BE92-6A3A496F95C0}"/>
              </a:ext>
            </a:extLst>
          </p:cNvPr>
          <p:cNvSpPr>
            <a:spLocks noGrp="1"/>
          </p:cNvSpPr>
          <p:nvPr>
            <p:ph type="body" sz="quarter" idx="12"/>
          </p:nvPr>
        </p:nvSpPr>
        <p:spPr>
          <a:xfrm>
            <a:off x="0" y="4701996"/>
            <a:ext cx="9144000" cy="1074689"/>
          </a:xfrm>
        </p:spPr>
        <p:txBody>
          <a:bodyPr anchor="ctr"/>
          <a:lstStyle/>
          <a:p>
            <a:r>
              <a:rPr lang="pl-PL" sz="3700" dirty="0"/>
              <a:t>Ouwnh `ebol `mP=o=c penNou]@ Kurie twn kuriwn@ je pi`wou va penNou] pe@ doxa ci `o :eoc `ymwn.</a:t>
            </a:r>
          </a:p>
        </p:txBody>
      </p:sp>
    </p:spTree>
    <p:extLst>
      <p:ext uri="{BB962C8B-B14F-4D97-AF65-F5344CB8AC3E}">
        <p14:creationId xmlns:p14="http://schemas.microsoft.com/office/powerpoint/2010/main" val="423963672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F5D61-90A1-4AB5-9DBD-9155A042F3FC}"/>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91787AEB-3BD6-43C7-AD19-D51589850366}"/>
              </a:ext>
            </a:extLst>
          </p:cNvPr>
          <p:cNvSpPr>
            <a:spLocks noGrp="1"/>
          </p:cNvSpPr>
          <p:nvPr>
            <p:ph type="body" sz="quarter" idx="10"/>
          </p:nvPr>
        </p:nvSpPr>
        <p:spPr/>
        <p:txBody>
          <a:bodyPr/>
          <a:lstStyle/>
          <a:p>
            <a:r>
              <a:rPr lang="ar-EG" b="1" dirty="0"/>
              <a:t>كىَ نين كىَ آ إي كىَ إيستوس: إىَ أوناس تون إى أو نون آمين.</a:t>
            </a:r>
          </a:p>
        </p:txBody>
      </p:sp>
      <p:sp>
        <p:nvSpPr>
          <p:cNvPr id="4" name="Text Placeholder 3">
            <a:extLst>
              <a:ext uri="{FF2B5EF4-FFF2-40B4-BE49-F238E27FC236}">
                <a16:creationId xmlns:a16="http://schemas.microsoft.com/office/drawing/2014/main" id="{E477F718-2326-4C1C-8C84-524C3140C502}"/>
              </a:ext>
            </a:extLst>
          </p:cNvPr>
          <p:cNvSpPr>
            <a:spLocks noGrp="1"/>
          </p:cNvSpPr>
          <p:nvPr>
            <p:ph type="body" sz="quarter" idx="11"/>
          </p:nvPr>
        </p:nvSpPr>
        <p:spPr/>
        <p:txBody>
          <a:bodyPr/>
          <a:lstStyle/>
          <a:p>
            <a:r>
              <a:rPr lang="ar-EG" sz="4400" b="1" dirty="0"/>
              <a:t>الآن وكل أوان وإلى دهر الدهور آمين.</a:t>
            </a:r>
          </a:p>
          <a:p>
            <a:endParaRPr lang="en-GB" sz="4400" b="1" dirty="0"/>
          </a:p>
        </p:txBody>
      </p:sp>
      <p:sp>
        <p:nvSpPr>
          <p:cNvPr id="5" name="Text Placeholder 4">
            <a:extLst>
              <a:ext uri="{FF2B5EF4-FFF2-40B4-BE49-F238E27FC236}">
                <a16:creationId xmlns:a16="http://schemas.microsoft.com/office/drawing/2014/main" id="{6A67E5E0-92F6-4555-B2D3-A82C0CEC4C54}"/>
              </a:ext>
            </a:extLst>
          </p:cNvPr>
          <p:cNvSpPr>
            <a:spLocks noGrp="1"/>
          </p:cNvSpPr>
          <p:nvPr>
            <p:ph type="body" sz="quarter" idx="12"/>
          </p:nvPr>
        </p:nvSpPr>
        <p:spPr>
          <a:xfrm>
            <a:off x="0" y="4493315"/>
            <a:ext cx="9144000" cy="1189740"/>
          </a:xfrm>
        </p:spPr>
        <p:txBody>
          <a:bodyPr/>
          <a:lstStyle/>
          <a:p>
            <a:pPr algn="ctr" rtl="0"/>
            <a:r>
              <a:rPr lang="da-DK" sz="4000" b="0" i="0" u="none" strike="noStrike" dirty="0">
                <a:effectLst/>
                <a:latin typeface="CS New Athanasius" pitchFamily="34" charset="0"/>
              </a:rPr>
              <a:t>Ke nun ke `a`i ke ic touc `e`wnac twn `e`wnwn `amyn.</a:t>
            </a:r>
          </a:p>
        </p:txBody>
      </p:sp>
    </p:spTree>
    <p:extLst>
      <p:ext uri="{BB962C8B-B14F-4D97-AF65-F5344CB8AC3E}">
        <p14:creationId xmlns:p14="http://schemas.microsoft.com/office/powerpoint/2010/main" val="1654628282"/>
      </p:ext>
    </p:extLst>
  </p:cSld>
  <p:clrMapOvr>
    <a:masterClrMapping/>
  </p:clrMapOvr>
</p:sld>
</file>

<file path=ppt/slides/slide4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C12047-0A3F-4F52-A885-7DB4F0191710}"/>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B565142D-083B-42B2-94E6-4013645EC189}"/>
              </a:ext>
            </a:extLst>
          </p:cNvPr>
          <p:cNvSpPr>
            <a:spLocks noGrp="1"/>
          </p:cNvSpPr>
          <p:nvPr>
            <p:ph type="body" sz="quarter" idx="10"/>
          </p:nvPr>
        </p:nvSpPr>
        <p:spPr>
          <a:xfrm>
            <a:off x="0" y="5806977"/>
            <a:ext cx="9144000" cy="1044397"/>
          </a:xfrm>
        </p:spPr>
        <p:txBody>
          <a:bodyPr/>
          <a:lstStyle/>
          <a:p>
            <a:r>
              <a:rPr kumimoji="0" lang="ar-EG" sz="3600" b="1" i="0" u="none" strike="noStrike" kern="1200" cap="none" normalizeH="0" baseline="0" dirty="0">
                <a:ln>
                  <a:noFill/>
                </a:ln>
                <a:solidFill>
                  <a:srgbClr val="FFFF99"/>
                </a:solidFill>
                <a:effectLst/>
                <a:latin typeface="Times New Roman" pitchFamily="18" charset="0"/>
                <a:ea typeface="+mn-ea"/>
                <a:cs typeface="Times New Roman" pitchFamily="18" charset="0"/>
              </a:rPr>
              <a:t>بي أوأوو فا بين نوتي بيه: شا إبجوك إيڤول إنني إيه أون: ﭽيه بي أوأوو فا بين نوتي بيه: ذوكصاسي أوثيؤس إيمون.</a:t>
            </a:r>
            <a:endParaRPr kumimoji="0" lang="ar-SA" sz="3600" b="1" i="0" u="none" strike="noStrike" kern="1200" cap="none" normalizeH="0" baseline="0" dirty="0">
              <a:ln>
                <a:noFill/>
              </a:ln>
              <a:solidFill>
                <a:srgbClr val="FFFF99"/>
              </a:solidFill>
              <a:effectLst/>
              <a:latin typeface="Times New Roman" pitchFamily="18" charset="0"/>
              <a:ea typeface="+mn-ea"/>
              <a:cs typeface="Times New Roman" pitchFamily="18" charset="0"/>
            </a:endParaRPr>
          </a:p>
        </p:txBody>
      </p:sp>
      <p:sp>
        <p:nvSpPr>
          <p:cNvPr id="4" name="Text Placeholder 3">
            <a:extLst>
              <a:ext uri="{FF2B5EF4-FFF2-40B4-BE49-F238E27FC236}">
                <a16:creationId xmlns:a16="http://schemas.microsoft.com/office/drawing/2014/main" id="{C95A3C12-FF33-4F41-AEC3-9FA1302F8F89}"/>
              </a:ext>
            </a:extLst>
          </p:cNvPr>
          <p:cNvSpPr>
            <a:spLocks noGrp="1"/>
          </p:cNvSpPr>
          <p:nvPr>
            <p:ph type="body" sz="quarter" idx="11"/>
          </p:nvPr>
        </p:nvSpPr>
        <p:spPr>
          <a:xfrm>
            <a:off x="0" y="3710609"/>
            <a:ext cx="9144000" cy="1044397"/>
          </a:xfrm>
        </p:spPr>
        <p:txBody>
          <a:bodyPr/>
          <a:lstStyle/>
          <a:p>
            <a:r>
              <a:rPr lang="ar-EG" sz="3600" dirty="0"/>
              <a:t>المجد هو لإلهنا، إلي كمال الدهور، لأن المجد هو لإلهنا، المجد لك يا إلهنا.</a:t>
            </a:r>
          </a:p>
        </p:txBody>
      </p:sp>
      <p:sp>
        <p:nvSpPr>
          <p:cNvPr id="5" name="Text Placeholder 4">
            <a:extLst>
              <a:ext uri="{FF2B5EF4-FFF2-40B4-BE49-F238E27FC236}">
                <a16:creationId xmlns:a16="http://schemas.microsoft.com/office/drawing/2014/main" id="{3F21A049-7170-410E-9BB3-6E40B2501841}"/>
              </a:ext>
            </a:extLst>
          </p:cNvPr>
          <p:cNvSpPr>
            <a:spLocks noGrp="1"/>
          </p:cNvSpPr>
          <p:nvPr>
            <p:ph type="body" sz="quarter" idx="12"/>
          </p:nvPr>
        </p:nvSpPr>
        <p:spPr>
          <a:xfrm>
            <a:off x="0" y="4755006"/>
            <a:ext cx="9144000" cy="1044397"/>
          </a:xfrm>
        </p:spPr>
        <p:txBody>
          <a:bodyPr/>
          <a:lstStyle/>
          <a:p>
            <a:pPr>
              <a:spcBef>
                <a:spcPts val="0"/>
              </a:spcBef>
            </a:pPr>
            <a:r>
              <a:rPr lang="en-GB" sz="3700" dirty="0" err="1"/>
              <a:t>Pi`wou</a:t>
            </a:r>
            <a:r>
              <a:rPr lang="en-GB" sz="3700" dirty="0"/>
              <a:t> </a:t>
            </a:r>
            <a:r>
              <a:rPr lang="en-GB" sz="3700" dirty="0" err="1"/>
              <a:t>va</a:t>
            </a:r>
            <a:r>
              <a:rPr lang="en-GB" sz="3700" dirty="0"/>
              <a:t> </a:t>
            </a:r>
            <a:r>
              <a:rPr lang="en-GB" sz="3700" dirty="0" err="1"/>
              <a:t>penNou</a:t>
            </a:r>
            <a:r>
              <a:rPr lang="en-GB" sz="3700" dirty="0"/>
              <a:t>] pe@ </a:t>
            </a:r>
            <a:r>
              <a:rPr lang="en-GB" sz="3700" dirty="0" err="1"/>
              <a:t>sa</a:t>
            </a:r>
            <a:r>
              <a:rPr lang="en-GB" sz="3700" dirty="0"/>
              <a:t> `</a:t>
            </a:r>
            <a:r>
              <a:rPr lang="en-GB" sz="3700" dirty="0" err="1"/>
              <a:t>pjwk</a:t>
            </a:r>
            <a:r>
              <a:rPr lang="en-GB" sz="3700" dirty="0"/>
              <a:t> `</a:t>
            </a:r>
            <a:r>
              <a:rPr lang="en-GB" sz="3700" dirty="0" err="1"/>
              <a:t>ebol</a:t>
            </a:r>
            <a:r>
              <a:rPr lang="en-GB" sz="3700" dirty="0"/>
              <a:t> `</a:t>
            </a:r>
            <a:r>
              <a:rPr lang="en-GB" sz="3700" dirty="0" err="1"/>
              <a:t>nni`e`wn</a:t>
            </a:r>
            <a:r>
              <a:rPr lang="en-GB" sz="3700" dirty="0"/>
              <a:t>@ </a:t>
            </a:r>
          </a:p>
          <a:p>
            <a:pPr>
              <a:spcBef>
                <a:spcPts val="0"/>
              </a:spcBef>
            </a:pPr>
            <a:r>
              <a:rPr lang="en-GB" sz="3700" dirty="0"/>
              <a:t>je </a:t>
            </a:r>
            <a:r>
              <a:rPr lang="en-GB" sz="3700" dirty="0" err="1"/>
              <a:t>pi`wou</a:t>
            </a:r>
            <a:r>
              <a:rPr lang="en-GB" sz="3700" dirty="0"/>
              <a:t> </a:t>
            </a:r>
            <a:r>
              <a:rPr lang="en-GB" sz="3700" dirty="0" err="1"/>
              <a:t>va</a:t>
            </a:r>
            <a:r>
              <a:rPr lang="en-GB" sz="3700" dirty="0"/>
              <a:t> </a:t>
            </a:r>
            <a:r>
              <a:rPr lang="en-GB" sz="3700" dirty="0" err="1"/>
              <a:t>penNou</a:t>
            </a:r>
            <a:r>
              <a:rPr lang="en-GB" sz="3700" dirty="0"/>
              <a:t>] pe@ doxa ci `o :</a:t>
            </a:r>
            <a:r>
              <a:rPr lang="en-GB" sz="3700" dirty="0" err="1"/>
              <a:t>eoc</a:t>
            </a:r>
            <a:r>
              <a:rPr lang="en-GB" sz="3700" dirty="0"/>
              <a:t> `</a:t>
            </a:r>
            <a:r>
              <a:rPr lang="en-GB" sz="3700" dirty="0" err="1"/>
              <a:t>ymwn</a:t>
            </a:r>
            <a:r>
              <a:rPr lang="en-GB" sz="3700" dirty="0"/>
              <a:t>.</a:t>
            </a:r>
          </a:p>
        </p:txBody>
      </p:sp>
    </p:spTree>
    <p:extLst>
      <p:ext uri="{BB962C8B-B14F-4D97-AF65-F5344CB8AC3E}">
        <p14:creationId xmlns:p14="http://schemas.microsoft.com/office/powerpoint/2010/main" val="394685515"/>
      </p:ext>
    </p:extLst>
  </p:cSld>
  <p:clrMapOvr>
    <a:masterClrMapping/>
  </p:clrMapOvr>
</p:sld>
</file>

<file path=ppt/slides/slide4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49473-1547-4D34-928D-6C6EFE952870}"/>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7A553D8B-7EFD-4562-90BB-23FE441ECF2B}"/>
              </a:ext>
            </a:extLst>
          </p:cNvPr>
          <p:cNvSpPr>
            <a:spLocks noGrp="1"/>
          </p:cNvSpPr>
          <p:nvPr>
            <p:ph type="body" sz="quarter" idx="10"/>
          </p:nvPr>
        </p:nvSpPr>
        <p:spPr>
          <a:xfrm>
            <a:off x="0" y="5734050"/>
            <a:ext cx="9144000" cy="1117324"/>
          </a:xfrm>
        </p:spPr>
        <p:txBody>
          <a:bodyPr/>
          <a:lstStyle/>
          <a:p>
            <a:pPr>
              <a:spcBef>
                <a:spcPts val="0"/>
              </a:spcBef>
            </a:pPr>
            <a:r>
              <a:rPr lang="ar-EG" sz="3600" dirty="0"/>
              <a:t>راشي نيڤين إن أوو أون نيڤين: إت إيري إمبي آغاثون: </a:t>
            </a:r>
            <a:endParaRPr lang="en-US" sz="3600" dirty="0"/>
          </a:p>
          <a:p>
            <a:pPr>
              <a:spcBef>
                <a:spcPts val="0"/>
              </a:spcBef>
            </a:pPr>
            <a:r>
              <a:rPr lang="ar-EG" sz="3600" dirty="0"/>
              <a:t>ﭽيه بي أوأوو فا بين نوتي بيه: ذوكصاسي أوثيؤس إيمون.</a:t>
            </a:r>
          </a:p>
        </p:txBody>
      </p:sp>
      <p:sp>
        <p:nvSpPr>
          <p:cNvPr id="4" name="Text Placeholder 3">
            <a:extLst>
              <a:ext uri="{FF2B5EF4-FFF2-40B4-BE49-F238E27FC236}">
                <a16:creationId xmlns:a16="http://schemas.microsoft.com/office/drawing/2014/main" id="{229AD963-7B6A-4AE4-965B-8DB8197339C2}"/>
              </a:ext>
            </a:extLst>
          </p:cNvPr>
          <p:cNvSpPr>
            <a:spLocks noGrp="1"/>
          </p:cNvSpPr>
          <p:nvPr>
            <p:ph type="body" sz="quarter" idx="11"/>
          </p:nvPr>
        </p:nvSpPr>
        <p:spPr>
          <a:xfrm>
            <a:off x="0" y="3710609"/>
            <a:ext cx="9144000" cy="1001091"/>
          </a:xfrm>
        </p:spPr>
        <p:txBody>
          <a:bodyPr/>
          <a:lstStyle/>
          <a:p>
            <a:pPr>
              <a:spcBef>
                <a:spcPts val="0"/>
              </a:spcBef>
            </a:pPr>
            <a:r>
              <a:rPr lang="ar-EG" sz="3600" dirty="0"/>
              <a:t>كل فرح لجميع، من يصنع الخير، لأن المجد هو لإلهنا، </a:t>
            </a:r>
            <a:endParaRPr lang="en-US" sz="3600" dirty="0"/>
          </a:p>
          <a:p>
            <a:pPr>
              <a:spcBef>
                <a:spcPts val="0"/>
              </a:spcBef>
            </a:pPr>
            <a:r>
              <a:rPr lang="ar-EG" sz="3600" dirty="0"/>
              <a:t>المجد لك يا إلهنا.</a:t>
            </a:r>
          </a:p>
        </p:txBody>
      </p:sp>
      <p:sp>
        <p:nvSpPr>
          <p:cNvPr id="5" name="Text Placeholder 4">
            <a:extLst>
              <a:ext uri="{FF2B5EF4-FFF2-40B4-BE49-F238E27FC236}">
                <a16:creationId xmlns:a16="http://schemas.microsoft.com/office/drawing/2014/main" id="{05EF3B41-5A33-4785-81D5-92E73F2F7D50}"/>
              </a:ext>
            </a:extLst>
          </p:cNvPr>
          <p:cNvSpPr>
            <a:spLocks noGrp="1"/>
          </p:cNvSpPr>
          <p:nvPr>
            <p:ph type="body" sz="quarter" idx="12"/>
          </p:nvPr>
        </p:nvSpPr>
        <p:spPr>
          <a:xfrm>
            <a:off x="0" y="4711700"/>
            <a:ext cx="9144000" cy="1022350"/>
          </a:xfrm>
        </p:spPr>
        <p:txBody>
          <a:bodyPr/>
          <a:lstStyle/>
          <a:p>
            <a:r>
              <a:rPr lang="en-GB" dirty="0" err="1"/>
              <a:t>Rasi</a:t>
            </a:r>
            <a:r>
              <a:rPr lang="en-GB" dirty="0"/>
              <a:t> </a:t>
            </a:r>
            <a:r>
              <a:rPr lang="en-GB" dirty="0" err="1"/>
              <a:t>niben</a:t>
            </a:r>
            <a:r>
              <a:rPr lang="en-GB" dirty="0"/>
              <a:t> `</a:t>
            </a:r>
            <a:r>
              <a:rPr lang="en-GB" dirty="0" err="1"/>
              <a:t>n`ouon</a:t>
            </a:r>
            <a:r>
              <a:rPr lang="en-GB" dirty="0"/>
              <a:t> </a:t>
            </a:r>
            <a:r>
              <a:rPr lang="en-GB" dirty="0" err="1"/>
              <a:t>niben</a:t>
            </a:r>
            <a:r>
              <a:rPr lang="en-GB" dirty="0"/>
              <a:t>@ </a:t>
            </a:r>
            <a:r>
              <a:rPr lang="en-GB" dirty="0" err="1"/>
              <a:t>et`iri</a:t>
            </a:r>
            <a:r>
              <a:rPr lang="en-GB" dirty="0"/>
              <a:t> `</a:t>
            </a:r>
            <a:r>
              <a:rPr lang="en-GB" dirty="0" err="1"/>
              <a:t>mpi`aga;on</a:t>
            </a:r>
            <a:r>
              <a:rPr lang="en-GB" dirty="0"/>
              <a:t>@ je </a:t>
            </a:r>
            <a:r>
              <a:rPr lang="en-GB" dirty="0" err="1"/>
              <a:t>pi`wou</a:t>
            </a:r>
            <a:r>
              <a:rPr lang="en-GB" dirty="0"/>
              <a:t> </a:t>
            </a:r>
            <a:r>
              <a:rPr lang="en-GB" dirty="0" err="1"/>
              <a:t>va</a:t>
            </a:r>
            <a:r>
              <a:rPr lang="en-GB" dirty="0"/>
              <a:t> </a:t>
            </a:r>
            <a:r>
              <a:rPr lang="en-GB" dirty="0" err="1"/>
              <a:t>penNou</a:t>
            </a:r>
            <a:r>
              <a:rPr lang="en-GB" dirty="0"/>
              <a:t>] pe@ doxa ci `o :</a:t>
            </a:r>
            <a:r>
              <a:rPr lang="en-GB" dirty="0" err="1"/>
              <a:t>eoc</a:t>
            </a:r>
            <a:r>
              <a:rPr lang="en-GB" dirty="0"/>
              <a:t> `</a:t>
            </a:r>
            <a:r>
              <a:rPr lang="en-GB" dirty="0" err="1"/>
              <a:t>ymwn</a:t>
            </a:r>
            <a:r>
              <a:rPr lang="en-GB" dirty="0"/>
              <a:t>.</a:t>
            </a:r>
          </a:p>
        </p:txBody>
      </p:sp>
    </p:spTree>
    <p:extLst>
      <p:ext uri="{BB962C8B-B14F-4D97-AF65-F5344CB8AC3E}">
        <p14:creationId xmlns:p14="http://schemas.microsoft.com/office/powerpoint/2010/main" val="3818135825"/>
      </p:ext>
    </p:extLst>
  </p:cSld>
  <p:clrMapOvr>
    <a:masterClrMapping/>
  </p:clrMapOvr>
</p:sld>
</file>

<file path=ppt/slides/slide4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E74F9F-2509-4C45-8FDE-B06AFC32191F}"/>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F026E16D-8B01-43F4-91B3-C355D8742BD9}"/>
              </a:ext>
            </a:extLst>
          </p:cNvPr>
          <p:cNvSpPr>
            <a:spLocks noGrp="1"/>
          </p:cNvSpPr>
          <p:nvPr>
            <p:ph type="body" sz="quarter" idx="10"/>
          </p:nvPr>
        </p:nvSpPr>
        <p:spPr>
          <a:xfrm>
            <a:off x="0" y="5791200"/>
            <a:ext cx="9144000" cy="1060174"/>
          </a:xfrm>
        </p:spPr>
        <p:txBody>
          <a:bodyPr/>
          <a:lstStyle/>
          <a:p>
            <a:r>
              <a:rPr lang="ar-EG" sz="3300" dirty="0"/>
              <a:t>إسمو إبتشويس ني إثنوس تيرو: خين أوو هوذي إم إبنيڤماتيكون: ﭽيه بي أوأوو فا بين نوتي بيه: ذوكصاسي أوثيؤس إيمون.</a:t>
            </a:r>
          </a:p>
        </p:txBody>
      </p:sp>
      <p:sp>
        <p:nvSpPr>
          <p:cNvPr id="4" name="Text Placeholder 3">
            <a:extLst>
              <a:ext uri="{FF2B5EF4-FFF2-40B4-BE49-F238E27FC236}">
                <a16:creationId xmlns:a16="http://schemas.microsoft.com/office/drawing/2014/main" id="{FBA54068-6624-4981-971B-00EB49B1F785}"/>
              </a:ext>
            </a:extLst>
          </p:cNvPr>
          <p:cNvSpPr>
            <a:spLocks noGrp="1"/>
          </p:cNvSpPr>
          <p:nvPr>
            <p:ph type="body" sz="quarter" idx="11"/>
          </p:nvPr>
        </p:nvSpPr>
        <p:spPr>
          <a:xfrm>
            <a:off x="0" y="3710609"/>
            <a:ext cx="9144000" cy="1020414"/>
          </a:xfrm>
        </p:spPr>
        <p:txBody>
          <a:bodyPr/>
          <a:lstStyle/>
          <a:p>
            <a:r>
              <a:rPr kumimoji="0" lang="ar-SA" sz="3400" b="1" i="0" u="none" strike="noStrike" cap="none" normalizeH="0" baseline="0" dirty="0">
                <a:ln>
                  <a:noFill/>
                </a:ln>
                <a:solidFill>
                  <a:schemeClr val="bg1"/>
                </a:solidFill>
                <a:effectLst/>
                <a:latin typeface="Times New Roman" pitchFamily="18" charset="0"/>
                <a:cs typeface="Times New Roman" pitchFamily="18" charset="0"/>
              </a:rPr>
              <a:t>باركوا الرب يا جميع الأمم</a:t>
            </a:r>
            <a:r>
              <a:rPr kumimoji="0" lang="ar-EG" sz="3400" b="1" i="0" u="none" strike="noStrike" cap="none" normalizeH="0" baseline="0" dirty="0">
                <a:ln>
                  <a:noFill/>
                </a:ln>
                <a:solidFill>
                  <a:schemeClr val="bg1"/>
                </a:solidFill>
                <a:effectLst/>
                <a:latin typeface="Times New Roman" pitchFamily="18" charset="0"/>
                <a:cs typeface="Times New Roman" pitchFamily="18" charset="0"/>
              </a:rPr>
              <a:t>،</a:t>
            </a:r>
            <a:r>
              <a:rPr kumimoji="0" lang="ar-SA" sz="3400" b="1" i="0" u="none" strike="noStrike" cap="none" normalizeH="0" baseline="0" dirty="0">
                <a:ln>
                  <a:noFill/>
                </a:ln>
                <a:solidFill>
                  <a:schemeClr val="bg1"/>
                </a:solidFill>
                <a:effectLst/>
                <a:latin typeface="Times New Roman" pitchFamily="18" charset="0"/>
                <a:cs typeface="Times New Roman" pitchFamily="18" charset="0"/>
              </a:rPr>
              <a:t> بتسبحة روحية</a:t>
            </a:r>
            <a:r>
              <a:rPr kumimoji="0" lang="ar-EG" sz="3400" b="1" i="0" u="none" strike="noStrike" cap="none" normalizeH="0" baseline="0" dirty="0">
                <a:ln>
                  <a:noFill/>
                </a:ln>
                <a:solidFill>
                  <a:schemeClr val="bg1"/>
                </a:solidFill>
                <a:effectLst/>
                <a:latin typeface="Times New Roman" pitchFamily="18" charset="0"/>
                <a:cs typeface="Times New Roman" pitchFamily="18" charset="0"/>
              </a:rPr>
              <a:t>،</a:t>
            </a:r>
            <a:r>
              <a:rPr kumimoji="0" lang="ar-SA" sz="3400" b="1" i="0" u="none" strike="noStrike" cap="none" normalizeH="0" baseline="0" dirty="0">
                <a:ln>
                  <a:noFill/>
                </a:ln>
                <a:solidFill>
                  <a:schemeClr val="bg1"/>
                </a:solidFill>
                <a:effectLst/>
                <a:latin typeface="Times New Roman" pitchFamily="18" charset="0"/>
                <a:cs typeface="Times New Roman" pitchFamily="18" charset="0"/>
              </a:rPr>
              <a:t> لأن المجد هو لإلهنا</a:t>
            </a:r>
            <a:r>
              <a:rPr kumimoji="0" lang="ar-EG" sz="3400" b="1" i="0" u="none" strike="noStrike" cap="none" normalizeH="0" baseline="0" dirty="0">
                <a:ln>
                  <a:noFill/>
                </a:ln>
                <a:solidFill>
                  <a:schemeClr val="bg1"/>
                </a:solidFill>
                <a:effectLst/>
                <a:latin typeface="Times New Roman" pitchFamily="18" charset="0"/>
                <a:cs typeface="Times New Roman" pitchFamily="18" charset="0"/>
              </a:rPr>
              <a:t>،</a:t>
            </a:r>
            <a:r>
              <a:rPr kumimoji="0" lang="ar-SA" sz="3400" b="1" i="0" u="none" strike="noStrike" cap="none" normalizeH="0" baseline="0" dirty="0">
                <a:ln>
                  <a:noFill/>
                </a:ln>
                <a:solidFill>
                  <a:schemeClr val="bg1"/>
                </a:solidFill>
                <a:effectLst/>
                <a:latin typeface="Times New Roman" pitchFamily="18" charset="0"/>
                <a:cs typeface="Times New Roman" pitchFamily="18" charset="0"/>
              </a:rPr>
              <a:t> المجد لك يا إلهنا.</a:t>
            </a:r>
          </a:p>
        </p:txBody>
      </p:sp>
      <p:sp>
        <p:nvSpPr>
          <p:cNvPr id="5" name="Text Placeholder 4">
            <a:extLst>
              <a:ext uri="{FF2B5EF4-FFF2-40B4-BE49-F238E27FC236}">
                <a16:creationId xmlns:a16="http://schemas.microsoft.com/office/drawing/2014/main" id="{7620BEBE-6F7B-4B08-8B27-7DCFEF540854}"/>
              </a:ext>
            </a:extLst>
          </p:cNvPr>
          <p:cNvSpPr>
            <a:spLocks noGrp="1"/>
          </p:cNvSpPr>
          <p:nvPr>
            <p:ph type="body" sz="quarter" idx="12"/>
          </p:nvPr>
        </p:nvSpPr>
        <p:spPr>
          <a:xfrm>
            <a:off x="0" y="4731024"/>
            <a:ext cx="9144000" cy="1060175"/>
          </a:xfrm>
        </p:spPr>
        <p:txBody>
          <a:bodyPr anchor="ctr"/>
          <a:lstStyle/>
          <a:p>
            <a:pPr>
              <a:spcBef>
                <a:spcPts val="0"/>
              </a:spcBef>
            </a:pPr>
            <a:r>
              <a:rPr lang="pl-PL" sz="3500" dirty="0"/>
              <a:t>`Cmou P=o=c ni`e;noc tyrou@ qen ouhwdy `m=p=n=atikon@ </a:t>
            </a:r>
            <a:endParaRPr lang="en-US" sz="3500" dirty="0"/>
          </a:p>
          <a:p>
            <a:pPr>
              <a:spcBef>
                <a:spcPts val="0"/>
              </a:spcBef>
            </a:pPr>
            <a:r>
              <a:rPr lang="pl-PL" sz="3500" dirty="0"/>
              <a:t>je pi`wou va penNou] pe@ doxa ci `o :eoc `ymwn.</a:t>
            </a:r>
          </a:p>
        </p:txBody>
      </p:sp>
    </p:spTree>
    <p:extLst>
      <p:ext uri="{BB962C8B-B14F-4D97-AF65-F5344CB8AC3E}">
        <p14:creationId xmlns:p14="http://schemas.microsoft.com/office/powerpoint/2010/main" val="3795448517"/>
      </p:ext>
    </p:extLst>
  </p:cSld>
  <p:clrMapOvr>
    <a:masterClrMapping/>
  </p:clrMapOvr>
</p:sld>
</file>

<file path=ppt/slides/slide4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C34E3-5E69-4B6F-ACC3-2D4A4D0A6D29}"/>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D252D927-96FA-414D-A6A0-2872A731AF23}"/>
              </a:ext>
            </a:extLst>
          </p:cNvPr>
          <p:cNvSpPr>
            <a:spLocks noGrp="1"/>
          </p:cNvSpPr>
          <p:nvPr>
            <p:ph type="body" sz="quarter" idx="10"/>
          </p:nvPr>
        </p:nvSpPr>
        <p:spPr>
          <a:xfrm>
            <a:off x="0" y="5791398"/>
            <a:ext cx="9144000" cy="1059975"/>
          </a:xfrm>
        </p:spPr>
        <p:txBody>
          <a:bodyPr/>
          <a:lstStyle/>
          <a:p>
            <a:pPr>
              <a:spcBef>
                <a:spcPts val="0"/>
              </a:spcBef>
            </a:pPr>
            <a:r>
              <a:rPr lang="ar-EG" sz="3600" dirty="0"/>
              <a:t>تين تيهو تين طوبه إمموك: إمبير أو إي ساﭬول إممون: </a:t>
            </a:r>
            <a:endParaRPr lang="en-US" sz="3600" dirty="0"/>
          </a:p>
          <a:p>
            <a:pPr>
              <a:spcBef>
                <a:spcPts val="0"/>
              </a:spcBef>
            </a:pPr>
            <a:r>
              <a:rPr lang="ar-EG" sz="3600" dirty="0"/>
              <a:t>ﭽيه بي أوأوو فا بين نوتي</a:t>
            </a:r>
            <a:r>
              <a:rPr lang="en-US" sz="3600" dirty="0"/>
              <a:t> </a:t>
            </a:r>
            <a:r>
              <a:rPr lang="ar-EG" sz="3600" dirty="0"/>
              <a:t>بيه: ذوكصاسي أوثيؤس</a:t>
            </a:r>
            <a:r>
              <a:rPr lang="en-US" sz="3600" dirty="0"/>
              <a:t> </a:t>
            </a:r>
            <a:r>
              <a:rPr lang="ar-EG" sz="3600" dirty="0"/>
              <a:t>إيمون.</a:t>
            </a:r>
          </a:p>
        </p:txBody>
      </p:sp>
      <p:sp>
        <p:nvSpPr>
          <p:cNvPr id="4" name="Text Placeholder 3">
            <a:extLst>
              <a:ext uri="{FF2B5EF4-FFF2-40B4-BE49-F238E27FC236}">
                <a16:creationId xmlns:a16="http://schemas.microsoft.com/office/drawing/2014/main" id="{C41049C7-2DA2-4745-8F92-548426900D13}"/>
              </a:ext>
            </a:extLst>
          </p:cNvPr>
          <p:cNvSpPr>
            <a:spLocks noGrp="1"/>
          </p:cNvSpPr>
          <p:nvPr>
            <p:ph type="body" sz="quarter" idx="11"/>
          </p:nvPr>
        </p:nvSpPr>
        <p:spPr>
          <a:xfrm>
            <a:off x="0" y="3710608"/>
            <a:ext cx="9144000" cy="1020815"/>
          </a:xfrm>
        </p:spPr>
        <p:txBody>
          <a:bodyPr/>
          <a:lstStyle/>
          <a:p>
            <a:pPr>
              <a:spcBef>
                <a:spcPts val="0"/>
              </a:spcBef>
            </a:pPr>
            <a:r>
              <a:rPr lang="ar-EG" sz="3600" dirty="0"/>
              <a:t>نسأل ونطلب منك، أن لا تبعد عنا، لأن المجد هو لإلهنا، </a:t>
            </a:r>
            <a:endParaRPr lang="en-US" sz="3600" dirty="0"/>
          </a:p>
          <a:p>
            <a:pPr>
              <a:spcBef>
                <a:spcPts val="0"/>
              </a:spcBef>
            </a:pPr>
            <a:r>
              <a:rPr lang="ar-EG" sz="3600" dirty="0"/>
              <a:t>المجد لك يا إلهنا.</a:t>
            </a:r>
          </a:p>
        </p:txBody>
      </p:sp>
      <p:sp>
        <p:nvSpPr>
          <p:cNvPr id="5" name="Text Placeholder 4">
            <a:extLst>
              <a:ext uri="{FF2B5EF4-FFF2-40B4-BE49-F238E27FC236}">
                <a16:creationId xmlns:a16="http://schemas.microsoft.com/office/drawing/2014/main" id="{52C9E404-7843-4BB7-B318-60D749742D2E}"/>
              </a:ext>
            </a:extLst>
          </p:cNvPr>
          <p:cNvSpPr>
            <a:spLocks noGrp="1"/>
          </p:cNvSpPr>
          <p:nvPr>
            <p:ph type="body" sz="quarter" idx="12"/>
          </p:nvPr>
        </p:nvSpPr>
        <p:spPr>
          <a:xfrm>
            <a:off x="0" y="4731424"/>
            <a:ext cx="9144000" cy="1059974"/>
          </a:xfrm>
        </p:spPr>
        <p:txBody>
          <a:bodyPr anchor="ctr"/>
          <a:lstStyle/>
          <a:p>
            <a:r>
              <a:rPr lang="en-GB" sz="3700" dirty="0"/>
              <a:t>Ten]</a:t>
            </a:r>
            <a:r>
              <a:rPr lang="en-GB" sz="3700" dirty="0" err="1"/>
              <a:t>ho</a:t>
            </a:r>
            <a:r>
              <a:rPr lang="en-GB" sz="3700" dirty="0"/>
              <a:t> </a:t>
            </a:r>
            <a:r>
              <a:rPr lang="en-GB" sz="3700" dirty="0" err="1"/>
              <a:t>tentwbh</a:t>
            </a:r>
            <a:r>
              <a:rPr lang="en-GB" sz="3700" dirty="0"/>
              <a:t> `</a:t>
            </a:r>
            <a:r>
              <a:rPr lang="en-GB" sz="3700" dirty="0" err="1"/>
              <a:t>mmok</a:t>
            </a:r>
            <a:r>
              <a:rPr lang="en-GB" sz="3700" dirty="0"/>
              <a:t>@ `</a:t>
            </a:r>
            <a:r>
              <a:rPr lang="en-GB" sz="3700" dirty="0" err="1"/>
              <a:t>mperou`ei</a:t>
            </a:r>
            <a:r>
              <a:rPr lang="en-GB" sz="3700" dirty="0"/>
              <a:t> </a:t>
            </a:r>
            <a:r>
              <a:rPr lang="en-GB" sz="3700" dirty="0" err="1"/>
              <a:t>cabol</a:t>
            </a:r>
            <a:r>
              <a:rPr lang="en-GB" sz="3700" dirty="0"/>
              <a:t> `</a:t>
            </a:r>
            <a:r>
              <a:rPr lang="en-GB" sz="3700" dirty="0" err="1"/>
              <a:t>mmon</a:t>
            </a:r>
            <a:r>
              <a:rPr lang="en-GB" sz="3700" dirty="0"/>
              <a:t>@ je </a:t>
            </a:r>
            <a:r>
              <a:rPr lang="en-GB" sz="3700" dirty="0" err="1"/>
              <a:t>pi`wou</a:t>
            </a:r>
            <a:r>
              <a:rPr lang="en-GB" sz="3700" dirty="0"/>
              <a:t> </a:t>
            </a:r>
            <a:r>
              <a:rPr lang="en-GB" sz="3700" dirty="0" err="1"/>
              <a:t>va</a:t>
            </a:r>
            <a:r>
              <a:rPr lang="en-GB" sz="3700" dirty="0"/>
              <a:t> </a:t>
            </a:r>
            <a:r>
              <a:rPr lang="en-GB" sz="3700" dirty="0" err="1"/>
              <a:t>penNou</a:t>
            </a:r>
            <a:r>
              <a:rPr lang="en-GB" sz="3700" dirty="0"/>
              <a:t>] pe@ doxa ci `o :</a:t>
            </a:r>
            <a:r>
              <a:rPr lang="en-GB" sz="3700" dirty="0" err="1"/>
              <a:t>eoc</a:t>
            </a:r>
            <a:r>
              <a:rPr lang="en-GB" sz="3700" dirty="0"/>
              <a:t> `</a:t>
            </a:r>
            <a:r>
              <a:rPr lang="en-GB" sz="3700" dirty="0" err="1"/>
              <a:t>ymwn</a:t>
            </a:r>
            <a:r>
              <a:rPr lang="en-GB" sz="3700" dirty="0"/>
              <a:t>.</a:t>
            </a:r>
          </a:p>
        </p:txBody>
      </p:sp>
    </p:spTree>
    <p:extLst>
      <p:ext uri="{BB962C8B-B14F-4D97-AF65-F5344CB8AC3E}">
        <p14:creationId xmlns:p14="http://schemas.microsoft.com/office/powerpoint/2010/main" val="2936047981"/>
      </p:ext>
    </p:extLst>
  </p:cSld>
  <p:clrMapOvr>
    <a:masterClrMapping/>
  </p:clrMapOvr>
</p:sld>
</file>

<file path=ppt/slides/slide4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171F9-E6DF-4638-BFC4-33395FFB0F60}"/>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CEC40F37-0F08-41C7-B7E7-EA769D745FBF}"/>
              </a:ext>
            </a:extLst>
          </p:cNvPr>
          <p:cNvSpPr>
            <a:spLocks noGrp="1"/>
          </p:cNvSpPr>
          <p:nvPr>
            <p:ph type="body" sz="quarter" idx="10"/>
          </p:nvPr>
        </p:nvSpPr>
        <p:spPr>
          <a:xfrm>
            <a:off x="0" y="5836005"/>
            <a:ext cx="9144000" cy="1015369"/>
          </a:xfrm>
        </p:spPr>
        <p:txBody>
          <a:bodyPr/>
          <a:lstStyle/>
          <a:p>
            <a:r>
              <a:rPr lang="ar-EG" sz="3600" dirty="0"/>
              <a:t>إينا إنتين إسمو إيتيك ميت نيشتي: سيميرون كيه سيميرون: ﭽيه بي أوأوو فا بين نوتي بيه: ذوكصاسي أوثيؤس إيمون.</a:t>
            </a:r>
          </a:p>
        </p:txBody>
      </p:sp>
      <p:sp>
        <p:nvSpPr>
          <p:cNvPr id="4" name="Text Placeholder 3">
            <a:extLst>
              <a:ext uri="{FF2B5EF4-FFF2-40B4-BE49-F238E27FC236}">
                <a16:creationId xmlns:a16="http://schemas.microsoft.com/office/drawing/2014/main" id="{E4ACA90B-360B-4B70-ADEE-87692F092207}"/>
              </a:ext>
            </a:extLst>
          </p:cNvPr>
          <p:cNvSpPr>
            <a:spLocks noGrp="1"/>
          </p:cNvSpPr>
          <p:nvPr>
            <p:ph type="body" sz="quarter" idx="11"/>
          </p:nvPr>
        </p:nvSpPr>
        <p:spPr>
          <a:xfrm>
            <a:off x="0" y="3710609"/>
            <a:ext cx="9144000" cy="1110027"/>
          </a:xfrm>
        </p:spPr>
        <p:txBody>
          <a:bodyPr/>
          <a:lstStyle/>
          <a:p>
            <a:r>
              <a:rPr lang="ar-EG" dirty="0"/>
              <a:t>لكي نبارك عظمتك، يومًا فيومًا، لأن المجد هو لإلهنا، المجد لك يا إلهنا.</a:t>
            </a:r>
          </a:p>
        </p:txBody>
      </p:sp>
      <p:sp>
        <p:nvSpPr>
          <p:cNvPr id="5" name="Text Placeholder 4">
            <a:extLst>
              <a:ext uri="{FF2B5EF4-FFF2-40B4-BE49-F238E27FC236}">
                <a16:creationId xmlns:a16="http://schemas.microsoft.com/office/drawing/2014/main" id="{8DB89A38-FC45-4D90-B59F-9591E1E181F3}"/>
              </a:ext>
            </a:extLst>
          </p:cNvPr>
          <p:cNvSpPr>
            <a:spLocks noGrp="1"/>
          </p:cNvSpPr>
          <p:nvPr>
            <p:ph type="body" sz="quarter" idx="12"/>
          </p:nvPr>
        </p:nvSpPr>
        <p:spPr>
          <a:xfrm>
            <a:off x="-50800" y="4820636"/>
            <a:ext cx="9245600" cy="1015369"/>
          </a:xfrm>
        </p:spPr>
        <p:txBody>
          <a:bodyPr anchor="ctr"/>
          <a:lstStyle/>
          <a:p>
            <a:r>
              <a:rPr lang="en-GB" sz="3600" dirty="0"/>
              <a:t>Una `</a:t>
            </a:r>
            <a:r>
              <a:rPr lang="en-GB" sz="3600" dirty="0" err="1"/>
              <a:t>nten`cmou</a:t>
            </a:r>
            <a:r>
              <a:rPr lang="en-GB" sz="3600" dirty="0"/>
              <a:t> `</a:t>
            </a:r>
            <a:r>
              <a:rPr lang="en-GB" sz="3600" dirty="0" err="1"/>
              <a:t>etekmetnis</a:t>
            </a:r>
            <a:r>
              <a:rPr lang="en-GB" sz="3600" dirty="0"/>
              <a:t>]@ </a:t>
            </a:r>
            <a:r>
              <a:rPr lang="en-GB" sz="3600" dirty="0" err="1"/>
              <a:t>cymeron</a:t>
            </a:r>
            <a:r>
              <a:rPr lang="en-GB" sz="3600" dirty="0"/>
              <a:t> </a:t>
            </a:r>
            <a:r>
              <a:rPr lang="en-GB" sz="3600" dirty="0" err="1"/>
              <a:t>ke</a:t>
            </a:r>
            <a:r>
              <a:rPr lang="en-GB" sz="3600" dirty="0"/>
              <a:t> </a:t>
            </a:r>
            <a:r>
              <a:rPr lang="en-GB" sz="3600" dirty="0" err="1"/>
              <a:t>cymeron</a:t>
            </a:r>
            <a:r>
              <a:rPr lang="en-GB" sz="3600" dirty="0"/>
              <a:t>@ je </a:t>
            </a:r>
            <a:r>
              <a:rPr lang="en-GB" sz="3600" dirty="0" err="1"/>
              <a:t>pi`wou</a:t>
            </a:r>
            <a:r>
              <a:rPr lang="en-GB" sz="3600" dirty="0"/>
              <a:t> </a:t>
            </a:r>
            <a:r>
              <a:rPr lang="en-GB" sz="3600" dirty="0" err="1"/>
              <a:t>va</a:t>
            </a:r>
            <a:r>
              <a:rPr lang="en-GB" sz="3600" dirty="0"/>
              <a:t> </a:t>
            </a:r>
            <a:r>
              <a:rPr lang="en-GB" sz="3600" dirty="0" err="1"/>
              <a:t>penNou</a:t>
            </a:r>
            <a:r>
              <a:rPr lang="en-GB" sz="3600" dirty="0"/>
              <a:t>] pe@ doxa ci `o :</a:t>
            </a:r>
            <a:r>
              <a:rPr lang="en-GB" sz="3600" dirty="0" err="1"/>
              <a:t>eoc</a:t>
            </a:r>
            <a:r>
              <a:rPr lang="en-GB" sz="3600" dirty="0"/>
              <a:t> `</a:t>
            </a:r>
            <a:r>
              <a:rPr lang="en-GB" sz="3600" dirty="0" err="1"/>
              <a:t>ymwn</a:t>
            </a:r>
            <a:r>
              <a:rPr lang="en-GB" sz="3600" dirty="0"/>
              <a:t>.</a:t>
            </a:r>
          </a:p>
        </p:txBody>
      </p:sp>
    </p:spTree>
    <p:extLst>
      <p:ext uri="{BB962C8B-B14F-4D97-AF65-F5344CB8AC3E}">
        <p14:creationId xmlns:p14="http://schemas.microsoft.com/office/powerpoint/2010/main" val="3388282199"/>
      </p:ext>
    </p:extLst>
  </p:cSld>
  <p:clrMapOvr>
    <a:masterClrMapping/>
  </p:clrMapOvr>
</p:sld>
</file>

<file path=ppt/slides/slide4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60E78-8777-46EF-9A99-ECF73E1810B7}"/>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79F0EFE5-A259-4C3B-834C-AE9C42629EF0}"/>
              </a:ext>
            </a:extLst>
          </p:cNvPr>
          <p:cNvSpPr>
            <a:spLocks noGrp="1"/>
          </p:cNvSpPr>
          <p:nvPr>
            <p:ph type="body" sz="quarter" idx="10"/>
          </p:nvPr>
        </p:nvSpPr>
        <p:spPr>
          <a:xfrm>
            <a:off x="0" y="5865034"/>
            <a:ext cx="9144000" cy="986340"/>
          </a:xfrm>
        </p:spPr>
        <p:txBody>
          <a:bodyPr/>
          <a:lstStyle/>
          <a:p>
            <a:r>
              <a:rPr kumimoji="0" lang="ar-EG" sz="3200" b="1" i="0" u="none" strike="noStrike" kern="1200" cap="none" normalizeH="0" baseline="0" dirty="0">
                <a:ln>
                  <a:noFill/>
                </a:ln>
                <a:solidFill>
                  <a:schemeClr val="bg1"/>
                </a:solidFill>
                <a:effectLst/>
                <a:latin typeface="Times New Roman" pitchFamily="18" charset="0"/>
                <a:ea typeface="+mn-ea"/>
                <a:cs typeface="Times New Roman" pitchFamily="18" charset="0"/>
              </a:rPr>
              <a:t>فيسيس نيڤين إنتيه تي ميت رومي: سيه هوس إيروك فيلان إثروبيه: ﭽيه بي أوأوو فا بين نوتي بيه: ذوكصاسي أوثيؤس إيمون.</a:t>
            </a:r>
            <a:endParaRPr kumimoji="0" lang="ar-SA" sz="3200" b="1" i="0" u="none" strike="noStrike" kern="1200" cap="none" normalizeH="0" baseline="0" dirty="0">
              <a:ln>
                <a:noFill/>
              </a:ln>
              <a:solidFill>
                <a:schemeClr val="bg1"/>
              </a:solidFill>
              <a:effectLst/>
              <a:latin typeface="Times New Roman" pitchFamily="18" charset="0"/>
              <a:ea typeface="+mn-ea"/>
              <a:cs typeface="Times New Roman" pitchFamily="18" charset="0"/>
            </a:endParaRPr>
          </a:p>
        </p:txBody>
      </p:sp>
      <p:sp>
        <p:nvSpPr>
          <p:cNvPr id="4" name="Text Placeholder 3">
            <a:extLst>
              <a:ext uri="{FF2B5EF4-FFF2-40B4-BE49-F238E27FC236}">
                <a16:creationId xmlns:a16="http://schemas.microsoft.com/office/drawing/2014/main" id="{197AD3D8-E4EE-4F35-A80F-E8A14B7D00FF}"/>
              </a:ext>
            </a:extLst>
          </p:cNvPr>
          <p:cNvSpPr>
            <a:spLocks noGrp="1"/>
          </p:cNvSpPr>
          <p:nvPr>
            <p:ph type="body" sz="quarter" idx="11"/>
          </p:nvPr>
        </p:nvSpPr>
        <p:spPr>
          <a:xfrm>
            <a:off x="0" y="3715657"/>
            <a:ext cx="9144000" cy="1132747"/>
          </a:xfrm>
        </p:spPr>
        <p:txBody>
          <a:bodyPr/>
          <a:lstStyle/>
          <a:p>
            <a:r>
              <a:rPr lang="ar-EG" dirty="0"/>
              <a:t>كل طبائع البشرية، تسبحك يا محب البشر، لأن المجد هو لإلهنا، المجد لك يا إلهنا.</a:t>
            </a:r>
          </a:p>
        </p:txBody>
      </p:sp>
      <p:sp>
        <p:nvSpPr>
          <p:cNvPr id="5" name="Text Placeholder 4">
            <a:extLst>
              <a:ext uri="{FF2B5EF4-FFF2-40B4-BE49-F238E27FC236}">
                <a16:creationId xmlns:a16="http://schemas.microsoft.com/office/drawing/2014/main" id="{7D1F02FA-895D-465F-B865-8350A2994C5F}"/>
              </a:ext>
            </a:extLst>
          </p:cNvPr>
          <p:cNvSpPr>
            <a:spLocks noGrp="1"/>
          </p:cNvSpPr>
          <p:nvPr>
            <p:ph type="body" sz="quarter" idx="12"/>
          </p:nvPr>
        </p:nvSpPr>
        <p:spPr>
          <a:xfrm>
            <a:off x="0" y="4863549"/>
            <a:ext cx="9144000" cy="986340"/>
          </a:xfrm>
        </p:spPr>
        <p:txBody>
          <a:bodyPr anchor="ctr"/>
          <a:lstStyle/>
          <a:p>
            <a:r>
              <a:rPr lang="en-GB" sz="3400" dirty="0"/>
              <a:t>Vucic </a:t>
            </a:r>
            <a:r>
              <a:rPr lang="en-GB" sz="3400" dirty="0" err="1"/>
              <a:t>niben</a:t>
            </a:r>
            <a:r>
              <a:rPr lang="en-GB" sz="3400" dirty="0"/>
              <a:t> `</a:t>
            </a:r>
            <a:r>
              <a:rPr lang="en-GB" sz="3400" dirty="0" err="1"/>
              <a:t>nte</a:t>
            </a:r>
            <a:r>
              <a:rPr lang="en-GB" sz="3400" dirty="0"/>
              <a:t> ]</a:t>
            </a:r>
            <a:r>
              <a:rPr lang="en-GB" sz="3400" dirty="0" err="1"/>
              <a:t>metrwmi</a:t>
            </a:r>
            <a:r>
              <a:rPr lang="en-GB" sz="3400" dirty="0"/>
              <a:t>@ </a:t>
            </a:r>
            <a:r>
              <a:rPr lang="en-GB" sz="3400" dirty="0" err="1"/>
              <a:t>cehwc</a:t>
            </a:r>
            <a:r>
              <a:rPr lang="en-GB" sz="3400" dirty="0"/>
              <a:t> `</a:t>
            </a:r>
            <a:r>
              <a:rPr lang="en-GB" sz="3400" dirty="0" err="1"/>
              <a:t>erok</a:t>
            </a:r>
            <a:r>
              <a:rPr lang="en-GB" sz="3400" dirty="0"/>
              <a:t> </a:t>
            </a:r>
            <a:r>
              <a:rPr lang="en-GB" sz="3400" dirty="0" err="1"/>
              <a:t>vilan</a:t>
            </a:r>
            <a:r>
              <a:rPr lang="en-GB" sz="3400" dirty="0"/>
              <a:t>`;</a:t>
            </a:r>
            <a:r>
              <a:rPr lang="en-GB" sz="3400" dirty="0" err="1"/>
              <a:t>rwpe</a:t>
            </a:r>
            <a:r>
              <a:rPr lang="en-GB" sz="3400" dirty="0"/>
              <a:t>@ je </a:t>
            </a:r>
            <a:r>
              <a:rPr lang="en-GB" sz="3400" dirty="0" err="1"/>
              <a:t>pi`wou</a:t>
            </a:r>
            <a:r>
              <a:rPr lang="en-GB" sz="3400" dirty="0"/>
              <a:t> </a:t>
            </a:r>
            <a:r>
              <a:rPr lang="en-GB" sz="3400" dirty="0" err="1"/>
              <a:t>va</a:t>
            </a:r>
            <a:r>
              <a:rPr lang="en-GB" sz="3400" dirty="0"/>
              <a:t> </a:t>
            </a:r>
            <a:r>
              <a:rPr lang="en-GB" sz="3400" dirty="0" err="1"/>
              <a:t>penNou</a:t>
            </a:r>
            <a:r>
              <a:rPr lang="en-GB" sz="3400" dirty="0"/>
              <a:t>] pe@ doxa ci `o :</a:t>
            </a:r>
            <a:r>
              <a:rPr lang="en-GB" sz="3400" dirty="0" err="1"/>
              <a:t>eoc</a:t>
            </a:r>
            <a:r>
              <a:rPr lang="en-GB" sz="3400" dirty="0"/>
              <a:t> `</a:t>
            </a:r>
            <a:r>
              <a:rPr lang="en-GB" sz="3400" dirty="0" err="1"/>
              <a:t>ymwn</a:t>
            </a:r>
            <a:r>
              <a:rPr lang="en-GB" sz="3400" dirty="0"/>
              <a:t>.</a:t>
            </a:r>
          </a:p>
        </p:txBody>
      </p:sp>
    </p:spTree>
    <p:extLst>
      <p:ext uri="{BB962C8B-B14F-4D97-AF65-F5344CB8AC3E}">
        <p14:creationId xmlns:p14="http://schemas.microsoft.com/office/powerpoint/2010/main" val="1363619348"/>
      </p:ext>
    </p:extLst>
  </p:cSld>
  <p:clrMapOvr>
    <a:masterClrMapping/>
  </p:clrMapOvr>
</p:sld>
</file>

<file path=ppt/slides/slide4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6611B0-82B9-40AD-ABDD-D8FBB2F0B462}"/>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3AF6027E-A4B1-4649-A2C7-F86C8CA84E59}"/>
              </a:ext>
            </a:extLst>
          </p:cNvPr>
          <p:cNvSpPr>
            <a:spLocks noGrp="1"/>
          </p:cNvSpPr>
          <p:nvPr>
            <p:ph type="body" sz="quarter" idx="10"/>
          </p:nvPr>
        </p:nvSpPr>
        <p:spPr>
          <a:xfrm>
            <a:off x="0" y="5729288"/>
            <a:ext cx="9144000" cy="1122086"/>
          </a:xfrm>
        </p:spPr>
        <p:txBody>
          <a:bodyPr/>
          <a:lstStyle/>
          <a:p>
            <a:pPr>
              <a:spcBef>
                <a:spcPts val="0"/>
              </a:spcBef>
            </a:pPr>
            <a:r>
              <a:rPr lang="ar-EG" sz="3600" dirty="0"/>
              <a:t>إكؤواب إبتشويس أووه إكؤواب: أكسيون كيه ذيكيؤن: </a:t>
            </a:r>
            <a:endParaRPr lang="en-US" sz="3600" dirty="0"/>
          </a:p>
          <a:p>
            <a:pPr>
              <a:spcBef>
                <a:spcPts val="0"/>
              </a:spcBef>
            </a:pPr>
            <a:r>
              <a:rPr lang="ar-EG" sz="3600" dirty="0"/>
              <a:t>ﭽيه بي أوأوو فا بين نوتي بيه: ذوكصاسي أوثيؤس إيمون.</a:t>
            </a:r>
          </a:p>
        </p:txBody>
      </p:sp>
      <p:sp>
        <p:nvSpPr>
          <p:cNvPr id="4" name="Text Placeholder 3">
            <a:extLst>
              <a:ext uri="{FF2B5EF4-FFF2-40B4-BE49-F238E27FC236}">
                <a16:creationId xmlns:a16="http://schemas.microsoft.com/office/drawing/2014/main" id="{0FE8617B-3B32-4793-AAE8-D3817E89609A}"/>
              </a:ext>
            </a:extLst>
          </p:cNvPr>
          <p:cNvSpPr>
            <a:spLocks noGrp="1"/>
          </p:cNvSpPr>
          <p:nvPr>
            <p:ph type="body" sz="quarter" idx="11"/>
          </p:nvPr>
        </p:nvSpPr>
        <p:spPr>
          <a:xfrm>
            <a:off x="0" y="3710609"/>
            <a:ext cx="9144000" cy="974282"/>
          </a:xfrm>
        </p:spPr>
        <p:txBody>
          <a:bodyPr/>
          <a:lstStyle/>
          <a:p>
            <a:r>
              <a:rPr lang="ar-EG" sz="3400" dirty="0"/>
              <a:t>قدوس أنت يا رب قدوس، مستحق وعادل، لأن المجد هو لإلهنا، المجد لك يا إلهنا.</a:t>
            </a:r>
          </a:p>
        </p:txBody>
      </p:sp>
      <p:sp>
        <p:nvSpPr>
          <p:cNvPr id="5" name="Text Placeholder 4">
            <a:extLst>
              <a:ext uri="{FF2B5EF4-FFF2-40B4-BE49-F238E27FC236}">
                <a16:creationId xmlns:a16="http://schemas.microsoft.com/office/drawing/2014/main" id="{7133C24D-CAA6-452C-9637-C836F75E1427}"/>
              </a:ext>
            </a:extLst>
          </p:cNvPr>
          <p:cNvSpPr>
            <a:spLocks noGrp="1"/>
          </p:cNvSpPr>
          <p:nvPr>
            <p:ph type="body" sz="quarter" idx="12"/>
          </p:nvPr>
        </p:nvSpPr>
        <p:spPr>
          <a:xfrm>
            <a:off x="0" y="4684891"/>
            <a:ext cx="9144000" cy="1044397"/>
          </a:xfrm>
        </p:spPr>
        <p:txBody>
          <a:bodyPr/>
          <a:lstStyle/>
          <a:p>
            <a:r>
              <a:rPr lang="en-GB" sz="3900" dirty="0"/>
              <a:t>&lt;</a:t>
            </a:r>
            <a:r>
              <a:rPr lang="en-GB" sz="3900" dirty="0" err="1"/>
              <a:t>ouab</a:t>
            </a:r>
            <a:r>
              <a:rPr lang="en-GB" sz="3900" dirty="0"/>
              <a:t> P=o=c </a:t>
            </a:r>
            <a:r>
              <a:rPr lang="en-GB" sz="3900" dirty="0" err="1"/>
              <a:t>ouoh</a:t>
            </a:r>
            <a:r>
              <a:rPr lang="en-GB" sz="3900" dirty="0"/>
              <a:t> `,</a:t>
            </a:r>
            <a:r>
              <a:rPr lang="en-GB" sz="3900" dirty="0" err="1"/>
              <a:t>ouab</a:t>
            </a:r>
            <a:r>
              <a:rPr lang="en-GB" sz="3900" dirty="0"/>
              <a:t>@ axion </a:t>
            </a:r>
            <a:r>
              <a:rPr lang="en-GB" sz="3900" dirty="0" err="1"/>
              <a:t>ke</a:t>
            </a:r>
            <a:r>
              <a:rPr lang="en-GB" sz="3900" dirty="0"/>
              <a:t> </a:t>
            </a:r>
            <a:r>
              <a:rPr lang="en-GB" sz="3900" dirty="0" err="1"/>
              <a:t>dikeon</a:t>
            </a:r>
            <a:r>
              <a:rPr lang="en-GB" sz="3900" dirty="0"/>
              <a:t>@ je </a:t>
            </a:r>
            <a:r>
              <a:rPr lang="en-GB" sz="3900" dirty="0" err="1"/>
              <a:t>pi`wou</a:t>
            </a:r>
            <a:r>
              <a:rPr lang="en-GB" sz="3900" dirty="0"/>
              <a:t> </a:t>
            </a:r>
            <a:r>
              <a:rPr lang="en-GB" sz="3900" dirty="0" err="1"/>
              <a:t>va</a:t>
            </a:r>
            <a:r>
              <a:rPr lang="en-GB" sz="3900" dirty="0"/>
              <a:t> </a:t>
            </a:r>
            <a:r>
              <a:rPr lang="en-GB" sz="3900" dirty="0" err="1"/>
              <a:t>penNou</a:t>
            </a:r>
            <a:r>
              <a:rPr lang="en-GB" sz="3900" dirty="0"/>
              <a:t>] pe@ doxa ci `o :</a:t>
            </a:r>
            <a:r>
              <a:rPr lang="en-GB" sz="3900" dirty="0" err="1"/>
              <a:t>eoc</a:t>
            </a:r>
            <a:r>
              <a:rPr lang="en-GB" sz="3900" dirty="0"/>
              <a:t> `</a:t>
            </a:r>
            <a:r>
              <a:rPr lang="en-GB" sz="3900" dirty="0" err="1"/>
              <a:t>ymwn</a:t>
            </a:r>
            <a:r>
              <a:rPr lang="en-GB" sz="3900" dirty="0"/>
              <a:t>.</a:t>
            </a:r>
          </a:p>
        </p:txBody>
      </p:sp>
    </p:spTree>
    <p:extLst>
      <p:ext uri="{BB962C8B-B14F-4D97-AF65-F5344CB8AC3E}">
        <p14:creationId xmlns:p14="http://schemas.microsoft.com/office/powerpoint/2010/main" val="255595898"/>
      </p:ext>
    </p:extLst>
  </p:cSld>
  <p:clrMapOvr>
    <a:masterClrMapping/>
  </p:clrMapOvr>
</p:sld>
</file>

<file path=ppt/slides/slide4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2A514-0B01-4A62-81B6-81F3E554E00A}"/>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72027B5A-CE58-45A1-A1A4-2893F118A3F3}"/>
              </a:ext>
            </a:extLst>
          </p:cNvPr>
          <p:cNvSpPr>
            <a:spLocks noGrp="1"/>
          </p:cNvSpPr>
          <p:nvPr>
            <p:ph type="body" sz="quarter" idx="10"/>
          </p:nvPr>
        </p:nvSpPr>
        <p:spPr>
          <a:xfrm>
            <a:off x="0" y="5776686"/>
            <a:ext cx="9144000" cy="1074688"/>
          </a:xfrm>
        </p:spPr>
        <p:txBody>
          <a:bodyPr/>
          <a:lstStyle/>
          <a:p>
            <a:pPr>
              <a:spcBef>
                <a:spcPts val="0"/>
              </a:spcBef>
            </a:pPr>
            <a:r>
              <a:rPr lang="ar-EG" sz="3600" dirty="0"/>
              <a:t>بسيفوسيس إنتيه نيهوب: ماريس شوبي إن أوتغموس: </a:t>
            </a:r>
            <a:endParaRPr lang="en-US" sz="3600" dirty="0"/>
          </a:p>
          <a:p>
            <a:pPr>
              <a:spcBef>
                <a:spcPts val="0"/>
              </a:spcBef>
            </a:pPr>
            <a:r>
              <a:rPr lang="ar-EG" sz="3600" dirty="0"/>
              <a:t>ﭽيه بي أوأوو فا بين نوتي</a:t>
            </a:r>
            <a:r>
              <a:rPr lang="en-US" sz="3600" dirty="0"/>
              <a:t> </a:t>
            </a:r>
            <a:r>
              <a:rPr lang="ar-EG" sz="3600" dirty="0"/>
              <a:t>بيه: ذوكصاسي أوثيؤس إيمون.</a:t>
            </a:r>
          </a:p>
        </p:txBody>
      </p:sp>
      <p:sp>
        <p:nvSpPr>
          <p:cNvPr id="4" name="Text Placeholder 3">
            <a:extLst>
              <a:ext uri="{FF2B5EF4-FFF2-40B4-BE49-F238E27FC236}">
                <a16:creationId xmlns:a16="http://schemas.microsoft.com/office/drawing/2014/main" id="{56F9C22A-9E29-46BE-9AB9-DF5AC46D2A55}"/>
              </a:ext>
            </a:extLst>
          </p:cNvPr>
          <p:cNvSpPr>
            <a:spLocks noGrp="1"/>
          </p:cNvSpPr>
          <p:nvPr>
            <p:ph type="body" sz="quarter" idx="11"/>
          </p:nvPr>
        </p:nvSpPr>
        <p:spPr>
          <a:xfrm>
            <a:off x="0" y="3710609"/>
            <a:ext cx="9144000" cy="991386"/>
          </a:xfrm>
        </p:spPr>
        <p:txBody>
          <a:bodyPr/>
          <a:lstStyle/>
          <a:p>
            <a:r>
              <a:rPr lang="ar-EG" sz="3600" dirty="0"/>
              <a:t>انتعاش الأعمال، فليكن بترتيب ونظام، لأن المجد هو لإلهنا، المجد لك يا إلهنا.</a:t>
            </a:r>
          </a:p>
        </p:txBody>
      </p:sp>
      <p:sp>
        <p:nvSpPr>
          <p:cNvPr id="5" name="Text Placeholder 4">
            <a:extLst>
              <a:ext uri="{FF2B5EF4-FFF2-40B4-BE49-F238E27FC236}">
                <a16:creationId xmlns:a16="http://schemas.microsoft.com/office/drawing/2014/main" id="{E09EFC80-4EF6-43D8-A967-D63F2645F1AC}"/>
              </a:ext>
            </a:extLst>
          </p:cNvPr>
          <p:cNvSpPr>
            <a:spLocks noGrp="1"/>
          </p:cNvSpPr>
          <p:nvPr>
            <p:ph type="body" sz="quarter" idx="12"/>
          </p:nvPr>
        </p:nvSpPr>
        <p:spPr>
          <a:xfrm>
            <a:off x="0" y="4701996"/>
            <a:ext cx="9144000" cy="1074689"/>
          </a:xfrm>
        </p:spPr>
        <p:txBody>
          <a:bodyPr anchor="ctr"/>
          <a:lstStyle/>
          <a:p>
            <a:pPr>
              <a:spcBef>
                <a:spcPts val="0"/>
              </a:spcBef>
            </a:pPr>
            <a:r>
              <a:rPr lang="en-GB" sz="3700" dirty="0"/>
              <a:t>"</a:t>
            </a:r>
            <a:r>
              <a:rPr lang="en-GB" sz="3700" dirty="0" err="1"/>
              <a:t>uvwcic</a:t>
            </a:r>
            <a:r>
              <a:rPr lang="en-GB" sz="3700" dirty="0"/>
              <a:t> `</a:t>
            </a:r>
            <a:r>
              <a:rPr lang="en-GB" sz="3700" dirty="0" err="1"/>
              <a:t>nte</a:t>
            </a:r>
            <a:r>
              <a:rPr lang="en-GB" sz="3700" dirty="0"/>
              <a:t> </a:t>
            </a:r>
            <a:r>
              <a:rPr lang="en-GB" sz="3700" dirty="0" err="1"/>
              <a:t>nihwb</a:t>
            </a:r>
            <a:r>
              <a:rPr lang="en-GB" sz="3700" dirty="0"/>
              <a:t>@ </a:t>
            </a:r>
            <a:r>
              <a:rPr lang="en-GB" sz="3700" dirty="0" err="1"/>
              <a:t>marecswpi</a:t>
            </a:r>
            <a:r>
              <a:rPr lang="en-GB" sz="3700" dirty="0"/>
              <a:t> `</a:t>
            </a:r>
            <a:r>
              <a:rPr lang="en-GB" sz="3700" dirty="0" err="1"/>
              <a:t>noutwgmoc</a:t>
            </a:r>
            <a:r>
              <a:rPr lang="en-GB" sz="3700" dirty="0"/>
              <a:t>@ </a:t>
            </a:r>
          </a:p>
          <a:p>
            <a:pPr>
              <a:spcBef>
                <a:spcPts val="0"/>
              </a:spcBef>
            </a:pPr>
            <a:r>
              <a:rPr lang="en-GB" sz="3700" dirty="0"/>
              <a:t>je </a:t>
            </a:r>
            <a:r>
              <a:rPr lang="en-GB" sz="3700" dirty="0" err="1"/>
              <a:t>pi`wou</a:t>
            </a:r>
            <a:r>
              <a:rPr lang="en-GB" sz="3700" dirty="0"/>
              <a:t> </a:t>
            </a:r>
            <a:r>
              <a:rPr lang="en-GB" sz="3700" dirty="0" err="1"/>
              <a:t>va</a:t>
            </a:r>
            <a:r>
              <a:rPr lang="en-GB" sz="3700" dirty="0"/>
              <a:t> </a:t>
            </a:r>
            <a:r>
              <a:rPr lang="en-GB" sz="3700" dirty="0" err="1"/>
              <a:t>penNou</a:t>
            </a:r>
            <a:r>
              <a:rPr lang="en-GB" sz="3700" dirty="0"/>
              <a:t>] pe@ doxa ci `o :</a:t>
            </a:r>
            <a:r>
              <a:rPr lang="en-GB" sz="3700" dirty="0" err="1"/>
              <a:t>eoc</a:t>
            </a:r>
            <a:r>
              <a:rPr lang="en-GB" sz="3700" dirty="0"/>
              <a:t> `</a:t>
            </a:r>
            <a:r>
              <a:rPr lang="en-GB" sz="3700" dirty="0" err="1"/>
              <a:t>ymwn</a:t>
            </a:r>
            <a:r>
              <a:rPr lang="en-GB" sz="3700" dirty="0"/>
              <a:t>.</a:t>
            </a:r>
          </a:p>
        </p:txBody>
      </p:sp>
    </p:spTree>
    <p:extLst>
      <p:ext uri="{BB962C8B-B14F-4D97-AF65-F5344CB8AC3E}">
        <p14:creationId xmlns:p14="http://schemas.microsoft.com/office/powerpoint/2010/main" val="2473958862"/>
      </p:ext>
    </p:extLst>
  </p:cSld>
  <p:clrMapOvr>
    <a:masterClrMapping/>
  </p:clrMapOvr>
</p:sld>
</file>

<file path=ppt/slides/slide4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974DAC-5894-463A-9E2C-B21603C09D7A}"/>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5403E058-9353-44E4-ABA2-17DCB5AAE68B}"/>
              </a:ext>
            </a:extLst>
          </p:cNvPr>
          <p:cNvSpPr>
            <a:spLocks noGrp="1"/>
          </p:cNvSpPr>
          <p:nvPr>
            <p:ph type="body" sz="quarter" idx="10"/>
          </p:nvPr>
        </p:nvSpPr>
        <p:spPr>
          <a:xfrm>
            <a:off x="0" y="5776686"/>
            <a:ext cx="9144000" cy="1074688"/>
          </a:xfrm>
        </p:spPr>
        <p:txBody>
          <a:bodyPr/>
          <a:lstStyle/>
          <a:p>
            <a:pPr>
              <a:spcBef>
                <a:spcPts val="0"/>
              </a:spcBef>
            </a:pPr>
            <a:r>
              <a:rPr lang="ar-EG" sz="3500" dirty="0"/>
              <a:t>أو بيمان إيه سوؤو إن أغاثوس: خين بيك ناي آموني إممون: </a:t>
            </a:r>
            <a:endParaRPr lang="en-US" sz="3500" dirty="0"/>
          </a:p>
          <a:p>
            <a:pPr>
              <a:spcBef>
                <a:spcPts val="0"/>
              </a:spcBef>
            </a:pPr>
            <a:r>
              <a:rPr lang="ar-EG" sz="3500" dirty="0"/>
              <a:t>ﭽيه بي أوأوو فا بين نوتي بيه: ذوكصاسي أوثيؤس إيمون.</a:t>
            </a:r>
          </a:p>
        </p:txBody>
      </p:sp>
      <p:sp>
        <p:nvSpPr>
          <p:cNvPr id="4" name="Text Placeholder 3">
            <a:extLst>
              <a:ext uri="{FF2B5EF4-FFF2-40B4-BE49-F238E27FC236}">
                <a16:creationId xmlns:a16="http://schemas.microsoft.com/office/drawing/2014/main" id="{A5E204B7-7B33-44EF-BCAE-5056BAA34220}"/>
              </a:ext>
            </a:extLst>
          </p:cNvPr>
          <p:cNvSpPr>
            <a:spLocks noGrp="1"/>
          </p:cNvSpPr>
          <p:nvPr>
            <p:ph type="body" sz="quarter" idx="11"/>
          </p:nvPr>
        </p:nvSpPr>
        <p:spPr>
          <a:xfrm>
            <a:off x="0" y="3710609"/>
            <a:ext cx="9144000" cy="991386"/>
          </a:xfrm>
        </p:spPr>
        <p:txBody>
          <a:bodyPr/>
          <a:lstStyle/>
          <a:p>
            <a:r>
              <a:rPr lang="ar-EG" sz="3700" dirty="0"/>
              <a:t>أيها الراعي الصالح، برحمتك إرعانا، لأن المجد هو لإلهنا، المجد لك يا إلهنا.</a:t>
            </a:r>
          </a:p>
        </p:txBody>
      </p:sp>
      <p:sp>
        <p:nvSpPr>
          <p:cNvPr id="5" name="Text Placeholder 4">
            <a:extLst>
              <a:ext uri="{FF2B5EF4-FFF2-40B4-BE49-F238E27FC236}">
                <a16:creationId xmlns:a16="http://schemas.microsoft.com/office/drawing/2014/main" id="{627A9015-DD6E-47CE-9CCD-F21BE30E816A}"/>
              </a:ext>
            </a:extLst>
          </p:cNvPr>
          <p:cNvSpPr>
            <a:spLocks noGrp="1"/>
          </p:cNvSpPr>
          <p:nvPr>
            <p:ph type="body" sz="quarter" idx="12"/>
          </p:nvPr>
        </p:nvSpPr>
        <p:spPr>
          <a:xfrm>
            <a:off x="0" y="4701996"/>
            <a:ext cx="9144000" cy="1074689"/>
          </a:xfrm>
        </p:spPr>
        <p:txBody>
          <a:bodyPr anchor="ctr"/>
          <a:lstStyle/>
          <a:p>
            <a:r>
              <a:rPr lang="en-GB" sz="3700" dirty="0"/>
              <a:t>W </a:t>
            </a:r>
            <a:r>
              <a:rPr lang="en-GB" sz="3700" dirty="0" err="1"/>
              <a:t>piman`ecwou</a:t>
            </a:r>
            <a:r>
              <a:rPr lang="en-GB" sz="3700" dirty="0"/>
              <a:t> `</a:t>
            </a:r>
            <a:r>
              <a:rPr lang="en-GB" sz="3700" dirty="0" err="1"/>
              <a:t>n`aga;oc</a:t>
            </a:r>
            <a:r>
              <a:rPr lang="en-GB" sz="3700" dirty="0"/>
              <a:t>@ </a:t>
            </a:r>
            <a:r>
              <a:rPr lang="en-GB" sz="3700" dirty="0" err="1"/>
              <a:t>qen</a:t>
            </a:r>
            <a:r>
              <a:rPr lang="en-GB" sz="3700" dirty="0"/>
              <a:t> </a:t>
            </a:r>
            <a:r>
              <a:rPr lang="en-GB" sz="3700" dirty="0" err="1"/>
              <a:t>peknai</a:t>
            </a:r>
            <a:r>
              <a:rPr lang="en-GB" sz="3700" dirty="0"/>
              <a:t> `</a:t>
            </a:r>
            <a:r>
              <a:rPr lang="en-GB" sz="3700" dirty="0" err="1"/>
              <a:t>amoni</a:t>
            </a:r>
            <a:r>
              <a:rPr lang="en-GB" sz="3700" dirty="0"/>
              <a:t> `</a:t>
            </a:r>
            <a:r>
              <a:rPr lang="en-GB" sz="3700" dirty="0" err="1"/>
              <a:t>mmon</a:t>
            </a:r>
            <a:r>
              <a:rPr lang="en-GB" sz="3700" dirty="0"/>
              <a:t>@ je </a:t>
            </a:r>
            <a:r>
              <a:rPr lang="en-GB" sz="3700" dirty="0" err="1"/>
              <a:t>pi`wou</a:t>
            </a:r>
            <a:r>
              <a:rPr lang="en-GB" sz="3700" dirty="0"/>
              <a:t> </a:t>
            </a:r>
            <a:r>
              <a:rPr lang="en-GB" sz="3700" dirty="0" err="1"/>
              <a:t>va</a:t>
            </a:r>
            <a:r>
              <a:rPr lang="en-GB" sz="3700" dirty="0"/>
              <a:t> </a:t>
            </a:r>
            <a:r>
              <a:rPr lang="en-GB" sz="3700" dirty="0" err="1"/>
              <a:t>penNou</a:t>
            </a:r>
            <a:r>
              <a:rPr lang="en-GB" sz="3700" dirty="0"/>
              <a:t>] pe@ doxa ci `o :</a:t>
            </a:r>
            <a:r>
              <a:rPr lang="en-GB" sz="3700" dirty="0" err="1"/>
              <a:t>eoc</a:t>
            </a:r>
            <a:r>
              <a:rPr lang="en-GB" sz="3700" dirty="0"/>
              <a:t> `</a:t>
            </a:r>
            <a:r>
              <a:rPr lang="en-GB" sz="3700" dirty="0" err="1"/>
              <a:t>ymwn</a:t>
            </a:r>
            <a:r>
              <a:rPr lang="en-GB" sz="3700" dirty="0"/>
              <a:t>.</a:t>
            </a:r>
          </a:p>
        </p:txBody>
      </p:sp>
    </p:spTree>
    <p:extLst>
      <p:ext uri="{BB962C8B-B14F-4D97-AF65-F5344CB8AC3E}">
        <p14:creationId xmlns:p14="http://schemas.microsoft.com/office/powerpoint/2010/main" val="3326381036"/>
      </p:ext>
    </p:extLst>
  </p:cSld>
  <p:clrMapOvr>
    <a:masterClrMapping/>
  </p:clrMapOvr>
</p:sld>
</file>

<file path=ppt/slides/slide4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E9E8B-8EA1-4D0B-9954-3EF5A0AA1184}"/>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D558C626-1C3F-4181-95B6-7D552C460F83}"/>
              </a:ext>
            </a:extLst>
          </p:cNvPr>
          <p:cNvSpPr>
            <a:spLocks noGrp="1"/>
          </p:cNvSpPr>
          <p:nvPr>
            <p:ph type="body" sz="quarter" idx="10"/>
          </p:nvPr>
        </p:nvSpPr>
        <p:spPr>
          <a:xfrm>
            <a:off x="-101599" y="5776686"/>
            <a:ext cx="9318171" cy="1074688"/>
          </a:xfrm>
        </p:spPr>
        <p:txBody>
          <a:bodyPr/>
          <a:lstStyle/>
          <a:p>
            <a:r>
              <a:rPr lang="ar-EG" sz="3400" dirty="0"/>
              <a:t>شوت إيڤول خين نين إبسيشي: إنني ميڤئي إنتيه ني إسكان ذالون: ﭽيه بي أوأوو فا بين نوتي بيه: ذوكصاسي أوثيؤس إيمون.</a:t>
            </a:r>
          </a:p>
        </p:txBody>
      </p:sp>
      <p:sp>
        <p:nvSpPr>
          <p:cNvPr id="4" name="Text Placeholder 3">
            <a:extLst>
              <a:ext uri="{FF2B5EF4-FFF2-40B4-BE49-F238E27FC236}">
                <a16:creationId xmlns:a16="http://schemas.microsoft.com/office/drawing/2014/main" id="{AA81BCB2-B396-499A-A61B-897DBE0C9ECA}"/>
              </a:ext>
            </a:extLst>
          </p:cNvPr>
          <p:cNvSpPr>
            <a:spLocks noGrp="1"/>
          </p:cNvSpPr>
          <p:nvPr>
            <p:ph type="body" sz="quarter" idx="11"/>
          </p:nvPr>
        </p:nvSpPr>
        <p:spPr>
          <a:xfrm>
            <a:off x="0" y="3710609"/>
            <a:ext cx="9144000" cy="997484"/>
          </a:xfrm>
        </p:spPr>
        <p:txBody>
          <a:bodyPr/>
          <a:lstStyle/>
          <a:p>
            <a:pPr>
              <a:spcBef>
                <a:spcPts val="0"/>
              </a:spcBef>
            </a:pPr>
            <a:r>
              <a:rPr kumimoji="0" lang="ar-SA" sz="3600" b="1" i="0" u="none" strike="noStrike" cap="none" normalizeH="0" baseline="0" dirty="0">
                <a:ln>
                  <a:noFill/>
                </a:ln>
                <a:solidFill>
                  <a:schemeClr val="bg1"/>
                </a:solidFill>
                <a:effectLst/>
                <a:latin typeface="Times New Roman" pitchFamily="18" charset="0"/>
                <a:cs typeface="Times New Roman" pitchFamily="18" charset="0"/>
              </a:rPr>
              <a:t>إقطع من أنفسنا</a:t>
            </a:r>
            <a:r>
              <a:rPr kumimoji="0" lang="ar-EG" sz="3600" b="1" i="0" u="none" strike="noStrike" cap="none" normalizeH="0" baseline="0" dirty="0">
                <a:ln>
                  <a:noFill/>
                </a:ln>
                <a:solidFill>
                  <a:schemeClr val="bg1"/>
                </a:solidFill>
                <a:effectLst/>
                <a:latin typeface="Times New Roman" pitchFamily="18" charset="0"/>
                <a:cs typeface="Times New Roman" pitchFamily="18" charset="0"/>
              </a:rPr>
              <a:t>،</a:t>
            </a:r>
            <a:r>
              <a:rPr kumimoji="0" lang="ar-SA" sz="3600" b="1" i="0" u="none" strike="noStrike" cap="none" normalizeH="0" baseline="0" dirty="0">
                <a:ln>
                  <a:noFill/>
                </a:ln>
                <a:solidFill>
                  <a:schemeClr val="bg1"/>
                </a:solidFill>
                <a:effectLst/>
                <a:latin typeface="Times New Roman" pitchFamily="18" charset="0"/>
                <a:cs typeface="Times New Roman" pitchFamily="18" charset="0"/>
              </a:rPr>
              <a:t> </a:t>
            </a:r>
            <a:r>
              <a:rPr kumimoji="0" lang="ar-EG" sz="3600" b="1" i="0" u="none" strike="noStrike" cap="none" normalizeH="0" baseline="0" dirty="0">
                <a:ln>
                  <a:noFill/>
                </a:ln>
                <a:solidFill>
                  <a:schemeClr val="bg1"/>
                </a:solidFill>
                <a:effectLst/>
                <a:latin typeface="Times New Roman" pitchFamily="18" charset="0"/>
                <a:cs typeface="Times New Roman" pitchFamily="18" charset="0"/>
              </a:rPr>
              <a:t>أ</a:t>
            </a:r>
            <a:r>
              <a:rPr kumimoji="0" lang="ar-SA" sz="3600" b="1" i="0" u="none" strike="noStrike" cap="none" normalizeH="0" baseline="0" dirty="0">
                <a:ln>
                  <a:noFill/>
                </a:ln>
                <a:solidFill>
                  <a:schemeClr val="bg1"/>
                </a:solidFill>
                <a:effectLst/>
                <a:latin typeface="Times New Roman" pitchFamily="18" charset="0"/>
                <a:cs typeface="Times New Roman" pitchFamily="18" charset="0"/>
              </a:rPr>
              <a:t>فكار الشكوك</a:t>
            </a:r>
            <a:r>
              <a:rPr kumimoji="0" lang="ar-EG" sz="3600" b="1" i="0" u="none" strike="noStrike" cap="none" normalizeH="0" baseline="0" dirty="0">
                <a:ln>
                  <a:noFill/>
                </a:ln>
                <a:solidFill>
                  <a:schemeClr val="bg1"/>
                </a:solidFill>
                <a:effectLst/>
                <a:latin typeface="Times New Roman" pitchFamily="18" charset="0"/>
                <a:cs typeface="Times New Roman" pitchFamily="18" charset="0"/>
              </a:rPr>
              <a:t>،</a:t>
            </a:r>
            <a:r>
              <a:rPr kumimoji="0" lang="ar-SA" sz="3600" b="1" i="0" u="none" strike="noStrike" cap="none" normalizeH="0" baseline="0" dirty="0">
                <a:ln>
                  <a:noFill/>
                </a:ln>
                <a:solidFill>
                  <a:schemeClr val="bg1"/>
                </a:solidFill>
                <a:effectLst/>
                <a:latin typeface="Times New Roman" pitchFamily="18" charset="0"/>
                <a:cs typeface="Times New Roman" pitchFamily="18" charset="0"/>
              </a:rPr>
              <a:t> لأن المجد هو لإلهنا</a:t>
            </a:r>
            <a:r>
              <a:rPr kumimoji="0" lang="ar-EG" sz="3600" b="1" i="0" u="none" strike="noStrike" cap="none" normalizeH="0" baseline="0" dirty="0">
                <a:ln>
                  <a:noFill/>
                </a:ln>
                <a:solidFill>
                  <a:schemeClr val="bg1"/>
                </a:solidFill>
                <a:effectLst/>
                <a:latin typeface="Times New Roman" pitchFamily="18" charset="0"/>
                <a:cs typeface="Times New Roman" pitchFamily="18" charset="0"/>
              </a:rPr>
              <a:t>،</a:t>
            </a:r>
            <a:r>
              <a:rPr kumimoji="0" lang="ar-SA" sz="3600" b="1" i="0" u="none" strike="noStrike" cap="none" normalizeH="0" baseline="0" dirty="0">
                <a:ln>
                  <a:noFill/>
                </a:ln>
                <a:solidFill>
                  <a:schemeClr val="bg1"/>
                </a:solidFill>
                <a:effectLst/>
                <a:latin typeface="Times New Roman" pitchFamily="18" charset="0"/>
                <a:cs typeface="Times New Roman" pitchFamily="18" charset="0"/>
              </a:rPr>
              <a:t> </a:t>
            </a:r>
            <a:endParaRPr kumimoji="0" lang="en-US" sz="3600" b="1" i="0" u="none" strike="noStrike" cap="none" normalizeH="0" baseline="0" dirty="0">
              <a:ln>
                <a:noFill/>
              </a:ln>
              <a:solidFill>
                <a:schemeClr val="bg1"/>
              </a:solidFill>
              <a:effectLst/>
              <a:latin typeface="Times New Roman" pitchFamily="18" charset="0"/>
              <a:cs typeface="Times New Roman" pitchFamily="18" charset="0"/>
            </a:endParaRPr>
          </a:p>
          <a:p>
            <a:pPr>
              <a:spcBef>
                <a:spcPts val="0"/>
              </a:spcBef>
            </a:pPr>
            <a:r>
              <a:rPr kumimoji="0" lang="ar-SA" sz="3600" b="1" i="0" u="none" strike="noStrike" cap="none" normalizeH="0" baseline="0" dirty="0">
                <a:ln>
                  <a:noFill/>
                </a:ln>
                <a:solidFill>
                  <a:schemeClr val="bg1"/>
                </a:solidFill>
                <a:effectLst/>
                <a:latin typeface="Times New Roman" pitchFamily="18" charset="0"/>
                <a:cs typeface="Times New Roman" pitchFamily="18" charset="0"/>
              </a:rPr>
              <a:t>المجد لك يا إلهنا.</a:t>
            </a:r>
          </a:p>
        </p:txBody>
      </p:sp>
      <p:sp>
        <p:nvSpPr>
          <p:cNvPr id="5" name="Text Placeholder 4">
            <a:extLst>
              <a:ext uri="{FF2B5EF4-FFF2-40B4-BE49-F238E27FC236}">
                <a16:creationId xmlns:a16="http://schemas.microsoft.com/office/drawing/2014/main" id="{090674D9-E658-42FA-B792-1B664866C4D7}"/>
              </a:ext>
            </a:extLst>
          </p:cNvPr>
          <p:cNvSpPr>
            <a:spLocks noGrp="1"/>
          </p:cNvSpPr>
          <p:nvPr>
            <p:ph type="body" sz="quarter" idx="12"/>
          </p:nvPr>
        </p:nvSpPr>
        <p:spPr>
          <a:xfrm>
            <a:off x="0" y="4708093"/>
            <a:ext cx="9144000" cy="1074688"/>
          </a:xfrm>
        </p:spPr>
        <p:txBody>
          <a:bodyPr anchor="ctr"/>
          <a:lstStyle/>
          <a:p>
            <a:pPr>
              <a:spcBef>
                <a:spcPts val="0"/>
              </a:spcBef>
            </a:pPr>
            <a:r>
              <a:rPr lang="en-GB" sz="3500" dirty="0" err="1"/>
              <a:t>Swt</a:t>
            </a:r>
            <a:r>
              <a:rPr lang="en-GB" sz="3500" dirty="0"/>
              <a:t> `</a:t>
            </a:r>
            <a:r>
              <a:rPr lang="en-GB" sz="3500" dirty="0" err="1"/>
              <a:t>ebolqen</a:t>
            </a:r>
            <a:r>
              <a:rPr lang="en-GB" sz="3500" dirty="0"/>
              <a:t> </a:t>
            </a:r>
            <a:r>
              <a:rPr lang="en-GB" sz="3500" dirty="0" err="1"/>
              <a:t>nen</a:t>
            </a:r>
            <a:r>
              <a:rPr lang="en-GB" sz="3500" dirty="0"/>
              <a:t>`'</a:t>
            </a:r>
            <a:r>
              <a:rPr lang="en-GB" sz="3500" dirty="0" err="1"/>
              <a:t>u,y</a:t>
            </a:r>
            <a:r>
              <a:rPr lang="en-GB" sz="3500" dirty="0"/>
              <a:t>@ `</a:t>
            </a:r>
            <a:r>
              <a:rPr lang="en-GB" sz="3500" dirty="0" err="1"/>
              <a:t>nnimeu`i</a:t>
            </a:r>
            <a:r>
              <a:rPr lang="en-GB" sz="3500" dirty="0"/>
              <a:t> `</a:t>
            </a:r>
            <a:r>
              <a:rPr lang="en-GB" sz="3500" dirty="0" err="1"/>
              <a:t>nte</a:t>
            </a:r>
            <a:r>
              <a:rPr lang="en-GB" sz="3500" dirty="0"/>
              <a:t> </a:t>
            </a:r>
            <a:r>
              <a:rPr lang="en-GB" sz="3500" dirty="0" err="1"/>
              <a:t>ni`ckandalon</a:t>
            </a:r>
            <a:r>
              <a:rPr lang="en-GB" sz="3500" dirty="0"/>
              <a:t>@</a:t>
            </a:r>
          </a:p>
          <a:p>
            <a:pPr>
              <a:spcBef>
                <a:spcPts val="0"/>
              </a:spcBef>
            </a:pPr>
            <a:r>
              <a:rPr lang="en-GB" sz="3500" dirty="0"/>
              <a:t> je </a:t>
            </a:r>
            <a:r>
              <a:rPr lang="en-GB" sz="3500" dirty="0" err="1"/>
              <a:t>pi`wou</a:t>
            </a:r>
            <a:r>
              <a:rPr lang="en-GB" sz="3500" dirty="0"/>
              <a:t> </a:t>
            </a:r>
            <a:r>
              <a:rPr lang="en-GB" sz="3500" dirty="0" err="1"/>
              <a:t>va</a:t>
            </a:r>
            <a:r>
              <a:rPr lang="en-GB" sz="3500" dirty="0"/>
              <a:t> </a:t>
            </a:r>
            <a:r>
              <a:rPr lang="en-GB" sz="3500" dirty="0" err="1"/>
              <a:t>penNou</a:t>
            </a:r>
            <a:r>
              <a:rPr lang="en-GB" sz="3500" dirty="0"/>
              <a:t>] pe@ doxa ci `o :</a:t>
            </a:r>
            <a:r>
              <a:rPr lang="en-GB" sz="3500" dirty="0" err="1"/>
              <a:t>eoc</a:t>
            </a:r>
            <a:r>
              <a:rPr lang="en-GB" sz="3500" dirty="0"/>
              <a:t> `</a:t>
            </a:r>
            <a:r>
              <a:rPr lang="en-GB" sz="3500" dirty="0" err="1"/>
              <a:t>ymwn</a:t>
            </a:r>
            <a:r>
              <a:rPr lang="en-GB" sz="3500" dirty="0"/>
              <a:t>.</a:t>
            </a:r>
          </a:p>
        </p:txBody>
      </p:sp>
    </p:spTree>
    <p:extLst>
      <p:ext uri="{BB962C8B-B14F-4D97-AF65-F5344CB8AC3E}">
        <p14:creationId xmlns:p14="http://schemas.microsoft.com/office/powerpoint/2010/main" val="345791457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585DC-C13A-4EF6-A34C-7614C01286DF}"/>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16B6BC9A-D3BF-4A4F-B5EF-45EEB1D305CC}"/>
              </a:ext>
            </a:extLst>
          </p:cNvPr>
          <p:cNvSpPr>
            <a:spLocks noGrp="1"/>
          </p:cNvSpPr>
          <p:nvPr>
            <p:ph type="body" sz="quarter" idx="10"/>
          </p:nvPr>
        </p:nvSpPr>
        <p:spPr/>
        <p:txBody>
          <a:bodyPr anchor="ctr"/>
          <a:lstStyle/>
          <a:p>
            <a:r>
              <a:rPr lang="ar-EG" b="1" dirty="0">
                <a:effectLst/>
                <a:latin typeface="Tahoma" panose="020B0604030504040204" pitchFamily="34" charset="0"/>
              </a:rPr>
              <a:t>نى راشى تيرو سيه طومى إرو أو تى ثيؤطوكوس.</a:t>
            </a:r>
            <a:endParaRPr lang="en-GB" b="1" dirty="0"/>
          </a:p>
        </p:txBody>
      </p:sp>
      <p:sp>
        <p:nvSpPr>
          <p:cNvPr id="4" name="Text Placeholder 3">
            <a:extLst>
              <a:ext uri="{FF2B5EF4-FFF2-40B4-BE49-F238E27FC236}">
                <a16:creationId xmlns:a16="http://schemas.microsoft.com/office/drawing/2014/main" id="{370C7E22-19BA-40B4-A0EC-7614F789D121}"/>
              </a:ext>
            </a:extLst>
          </p:cNvPr>
          <p:cNvSpPr>
            <a:spLocks noGrp="1"/>
          </p:cNvSpPr>
          <p:nvPr>
            <p:ph type="body" sz="quarter" idx="11"/>
          </p:nvPr>
        </p:nvSpPr>
        <p:spPr>
          <a:xfrm>
            <a:off x="0" y="3740069"/>
            <a:ext cx="9144000" cy="924696"/>
          </a:xfrm>
        </p:spPr>
        <p:txBody>
          <a:bodyPr anchor="ctr"/>
          <a:lstStyle/>
          <a:p>
            <a:r>
              <a:rPr lang="ar-EG" sz="4800" b="1" dirty="0">
                <a:effectLst/>
                <a:latin typeface="Tahoma" panose="020B0604030504040204" pitchFamily="34" charset="0"/>
              </a:rPr>
              <a:t>كل الأفراح تليق بك يا والدة الإله</a:t>
            </a:r>
            <a:r>
              <a:rPr lang="ar-EG" sz="4800" b="1" dirty="0">
                <a:latin typeface="Tahoma" panose="020B0604030504040204" pitchFamily="34" charset="0"/>
              </a:rPr>
              <a:t>.</a:t>
            </a:r>
            <a:endParaRPr lang="en-GB" sz="4800" b="1" dirty="0"/>
          </a:p>
        </p:txBody>
      </p:sp>
      <p:sp>
        <p:nvSpPr>
          <p:cNvPr id="5" name="Text Placeholder 4">
            <a:extLst>
              <a:ext uri="{FF2B5EF4-FFF2-40B4-BE49-F238E27FC236}">
                <a16:creationId xmlns:a16="http://schemas.microsoft.com/office/drawing/2014/main" id="{F5DCB0E7-EE9A-4BCC-880E-7DBEB5F39070}"/>
              </a:ext>
            </a:extLst>
          </p:cNvPr>
          <p:cNvSpPr>
            <a:spLocks noGrp="1"/>
          </p:cNvSpPr>
          <p:nvPr>
            <p:ph type="body" sz="quarter" idx="12"/>
          </p:nvPr>
        </p:nvSpPr>
        <p:spPr/>
        <p:txBody>
          <a:bodyPr anchor="ctr"/>
          <a:lstStyle/>
          <a:p>
            <a:pPr algn="ctr" rtl="0"/>
            <a:r>
              <a:rPr lang="en-US" sz="4400" b="0" i="0" u="none" strike="noStrike" dirty="0" err="1">
                <a:effectLst/>
                <a:latin typeface="CS New Athanasius" pitchFamily="34" charset="0"/>
              </a:rPr>
              <a:t>Nirasi</a:t>
            </a:r>
            <a:r>
              <a:rPr lang="en-US" sz="4400" b="0" i="0" u="none" strike="noStrike" dirty="0">
                <a:effectLst/>
                <a:latin typeface="CS New Athanasius" pitchFamily="34" charset="0"/>
              </a:rPr>
              <a:t> </a:t>
            </a:r>
            <a:r>
              <a:rPr lang="en-US" sz="4400" b="0" i="0" u="none" strike="noStrike" dirty="0" err="1">
                <a:effectLst/>
                <a:latin typeface="CS New Athanasius" pitchFamily="34" charset="0"/>
              </a:rPr>
              <a:t>tyrou</a:t>
            </a:r>
            <a:r>
              <a:rPr lang="en-US" sz="4400" b="0" i="0" u="none" strike="noStrike" dirty="0">
                <a:effectLst/>
                <a:latin typeface="CS New Athanasius" pitchFamily="34" charset="0"/>
              </a:rPr>
              <a:t> </a:t>
            </a:r>
            <a:r>
              <a:rPr lang="en-US" sz="4400" b="0" i="0" u="none" strike="noStrike" dirty="0" err="1">
                <a:effectLst/>
                <a:latin typeface="CS New Athanasius" pitchFamily="34" charset="0"/>
              </a:rPr>
              <a:t>cetwmi</a:t>
            </a:r>
            <a:r>
              <a:rPr lang="en-US" sz="4400" b="0" i="0" u="none" strike="noStrike" dirty="0">
                <a:effectLst/>
                <a:latin typeface="CS New Athanasius" pitchFamily="34" charset="0"/>
              </a:rPr>
              <a:t> `</a:t>
            </a:r>
            <a:r>
              <a:rPr lang="en-US" sz="4400" b="0" i="0" u="none" strike="noStrike" dirty="0" err="1">
                <a:effectLst/>
                <a:latin typeface="CS New Athanasius" pitchFamily="34" charset="0"/>
              </a:rPr>
              <a:t>ero</a:t>
            </a:r>
            <a:r>
              <a:rPr lang="en-US" sz="4400" b="0" i="0" u="none" strike="noStrike" dirty="0">
                <a:effectLst/>
                <a:latin typeface="CS New Athanasius" pitchFamily="34" charset="0"/>
              </a:rPr>
              <a:t> `w };</a:t>
            </a:r>
            <a:r>
              <a:rPr lang="en-US" sz="4400" b="0" i="0" u="none" strike="noStrike" dirty="0" err="1">
                <a:effectLst/>
                <a:latin typeface="CS New Athanasius" pitchFamily="34" charset="0"/>
              </a:rPr>
              <a:t>e`otokoc</a:t>
            </a:r>
            <a:r>
              <a:rPr lang="en-US" sz="4400" b="0" i="0" u="none" strike="noStrike" dirty="0">
                <a:effectLst/>
                <a:latin typeface="CS New Athanasius" pitchFamily="34" charset="0"/>
              </a:rPr>
              <a:t>.</a:t>
            </a:r>
          </a:p>
        </p:txBody>
      </p:sp>
    </p:spTree>
    <p:extLst>
      <p:ext uri="{BB962C8B-B14F-4D97-AF65-F5344CB8AC3E}">
        <p14:creationId xmlns:p14="http://schemas.microsoft.com/office/powerpoint/2010/main" val="4080012669"/>
      </p:ext>
    </p:extLst>
  </p:cSld>
  <p:clrMapOvr>
    <a:masterClrMapping/>
  </p:clrMapOvr>
</p:sld>
</file>

<file path=ppt/slides/slide4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2222D-E52D-4372-A449-F6EC9C6FA7B1}"/>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40CAE906-61DC-4B6A-8710-89A4749D1945}"/>
              </a:ext>
            </a:extLst>
          </p:cNvPr>
          <p:cNvSpPr>
            <a:spLocks noGrp="1"/>
          </p:cNvSpPr>
          <p:nvPr>
            <p:ph type="body" sz="quarter" idx="10"/>
          </p:nvPr>
        </p:nvSpPr>
        <p:spPr>
          <a:xfrm>
            <a:off x="0" y="5791200"/>
            <a:ext cx="9144000" cy="1060174"/>
          </a:xfrm>
        </p:spPr>
        <p:txBody>
          <a:bodyPr/>
          <a:lstStyle/>
          <a:p>
            <a:r>
              <a:rPr lang="ar-EG" sz="3700" dirty="0"/>
              <a:t>إفتايوت إمبيه إمثو إم إبتشويس: إنچيه إفمو إنني ذيكيؤن: چيه بي أوأوو فا بين نوتي بيه: ذوكصاسي أوثيؤس إيمون.</a:t>
            </a:r>
          </a:p>
        </p:txBody>
      </p:sp>
      <p:sp>
        <p:nvSpPr>
          <p:cNvPr id="4" name="Text Placeholder 3">
            <a:extLst>
              <a:ext uri="{FF2B5EF4-FFF2-40B4-BE49-F238E27FC236}">
                <a16:creationId xmlns:a16="http://schemas.microsoft.com/office/drawing/2014/main" id="{BE902B92-ECE9-41CA-9CE8-30686431CCDB}"/>
              </a:ext>
            </a:extLst>
          </p:cNvPr>
          <p:cNvSpPr>
            <a:spLocks noGrp="1"/>
          </p:cNvSpPr>
          <p:nvPr>
            <p:ph type="body" sz="quarter" idx="11"/>
          </p:nvPr>
        </p:nvSpPr>
        <p:spPr>
          <a:xfrm>
            <a:off x="0" y="3710610"/>
            <a:ext cx="9144000" cy="715618"/>
          </a:xfrm>
        </p:spPr>
        <p:txBody>
          <a:bodyPr anchor="ctr"/>
          <a:lstStyle/>
          <a:p>
            <a:r>
              <a:rPr kumimoji="0" lang="ar-SA" sz="3200" b="1" i="0" u="none" strike="noStrike" cap="none" normalizeH="0" baseline="0" dirty="0">
                <a:ln>
                  <a:noFill/>
                </a:ln>
                <a:solidFill>
                  <a:schemeClr val="bg1"/>
                </a:solidFill>
                <a:effectLst/>
                <a:latin typeface="Times New Roman" pitchFamily="18" charset="0"/>
                <a:cs typeface="Times New Roman" pitchFamily="18" charset="0"/>
              </a:rPr>
              <a:t>كريم أمام الرب</a:t>
            </a:r>
            <a:r>
              <a:rPr kumimoji="0" lang="ar-EG" sz="3200" b="1" i="0" u="none" strike="noStrike" cap="none" normalizeH="0" baseline="0" dirty="0">
                <a:ln>
                  <a:noFill/>
                </a:ln>
                <a:solidFill>
                  <a:schemeClr val="bg1"/>
                </a:solidFill>
                <a:effectLst/>
                <a:latin typeface="Times New Roman" pitchFamily="18" charset="0"/>
                <a:cs typeface="Times New Roman" pitchFamily="18" charset="0"/>
              </a:rPr>
              <a:t>،</a:t>
            </a:r>
            <a:r>
              <a:rPr kumimoji="0" lang="ar-SA" sz="3200" b="1" i="0" u="none" strike="noStrike" cap="none" normalizeH="0" baseline="0" dirty="0">
                <a:ln>
                  <a:noFill/>
                </a:ln>
                <a:solidFill>
                  <a:schemeClr val="bg1"/>
                </a:solidFill>
                <a:effectLst/>
                <a:latin typeface="Times New Roman" pitchFamily="18" charset="0"/>
                <a:cs typeface="Times New Roman" pitchFamily="18" charset="0"/>
              </a:rPr>
              <a:t> موت الأبرار</a:t>
            </a:r>
            <a:r>
              <a:rPr kumimoji="0" lang="ar-EG" sz="3200" b="1" i="0" u="none" strike="noStrike" cap="none" normalizeH="0" baseline="0" dirty="0">
                <a:ln>
                  <a:noFill/>
                </a:ln>
                <a:solidFill>
                  <a:schemeClr val="bg1"/>
                </a:solidFill>
                <a:effectLst/>
                <a:latin typeface="Times New Roman" pitchFamily="18" charset="0"/>
                <a:cs typeface="Times New Roman" pitchFamily="18" charset="0"/>
              </a:rPr>
              <a:t>،</a:t>
            </a:r>
            <a:r>
              <a:rPr kumimoji="0" lang="ar-SA" sz="3200" b="1" i="0" u="none" strike="noStrike" cap="none" normalizeH="0" baseline="0" dirty="0">
                <a:ln>
                  <a:noFill/>
                </a:ln>
                <a:solidFill>
                  <a:schemeClr val="bg1"/>
                </a:solidFill>
                <a:effectLst/>
                <a:latin typeface="Times New Roman" pitchFamily="18" charset="0"/>
                <a:cs typeface="Times New Roman" pitchFamily="18" charset="0"/>
              </a:rPr>
              <a:t> لأن المجد هو</a:t>
            </a:r>
            <a:r>
              <a:rPr kumimoji="0" lang="ar-EG" sz="3200" b="1" i="0" u="none" strike="noStrike" cap="none" normalizeH="0" baseline="0" dirty="0">
                <a:ln>
                  <a:noFill/>
                </a:ln>
                <a:solidFill>
                  <a:schemeClr val="bg1"/>
                </a:solidFill>
                <a:effectLst/>
                <a:latin typeface="Times New Roman" pitchFamily="18" charset="0"/>
                <a:cs typeface="Times New Roman" pitchFamily="18" charset="0"/>
              </a:rPr>
              <a:t> </a:t>
            </a:r>
            <a:r>
              <a:rPr kumimoji="0" lang="ar-SA" sz="3200" b="1" i="0" u="none" strike="noStrike" cap="none" normalizeH="0" baseline="0" dirty="0">
                <a:ln>
                  <a:noFill/>
                </a:ln>
                <a:solidFill>
                  <a:schemeClr val="bg1"/>
                </a:solidFill>
                <a:effectLst/>
                <a:latin typeface="Times New Roman" pitchFamily="18" charset="0"/>
                <a:cs typeface="Times New Roman" pitchFamily="18" charset="0"/>
              </a:rPr>
              <a:t>لإلهنا</a:t>
            </a:r>
            <a:r>
              <a:rPr kumimoji="0" lang="ar-EG" sz="3200" b="1" i="0" u="none" strike="noStrike" cap="none" normalizeH="0" baseline="0" dirty="0">
                <a:ln>
                  <a:noFill/>
                </a:ln>
                <a:solidFill>
                  <a:schemeClr val="bg1"/>
                </a:solidFill>
                <a:effectLst/>
                <a:latin typeface="Times New Roman" pitchFamily="18" charset="0"/>
                <a:cs typeface="Times New Roman" pitchFamily="18" charset="0"/>
              </a:rPr>
              <a:t>،</a:t>
            </a:r>
            <a:r>
              <a:rPr kumimoji="0" lang="ar-SA" sz="3200" b="1" i="0" u="none" strike="noStrike" cap="none" normalizeH="0" baseline="0" dirty="0">
                <a:ln>
                  <a:noFill/>
                </a:ln>
                <a:solidFill>
                  <a:schemeClr val="bg1"/>
                </a:solidFill>
                <a:effectLst/>
                <a:latin typeface="Times New Roman" pitchFamily="18" charset="0"/>
                <a:cs typeface="Times New Roman" pitchFamily="18" charset="0"/>
              </a:rPr>
              <a:t> المجد لك يا</a:t>
            </a:r>
            <a:r>
              <a:rPr lang="en-US" sz="3200" dirty="0">
                <a:latin typeface="Times New Roman" pitchFamily="18" charset="0"/>
                <a:cs typeface="Times New Roman" pitchFamily="18" charset="0"/>
              </a:rPr>
              <a:t> </a:t>
            </a:r>
            <a:r>
              <a:rPr kumimoji="0" lang="ar-SA" sz="3200" b="1" i="0" u="none" strike="noStrike" cap="none" normalizeH="0" baseline="0" dirty="0">
                <a:ln>
                  <a:noFill/>
                </a:ln>
                <a:solidFill>
                  <a:schemeClr val="bg1"/>
                </a:solidFill>
                <a:effectLst/>
                <a:latin typeface="Times New Roman" pitchFamily="18" charset="0"/>
                <a:cs typeface="Times New Roman" pitchFamily="18" charset="0"/>
              </a:rPr>
              <a:t>إلهنا.</a:t>
            </a:r>
          </a:p>
        </p:txBody>
      </p:sp>
      <p:sp>
        <p:nvSpPr>
          <p:cNvPr id="5" name="Text Placeholder 4">
            <a:extLst>
              <a:ext uri="{FF2B5EF4-FFF2-40B4-BE49-F238E27FC236}">
                <a16:creationId xmlns:a16="http://schemas.microsoft.com/office/drawing/2014/main" id="{02D48AF7-8212-4908-99C5-B27486073EEC}"/>
              </a:ext>
            </a:extLst>
          </p:cNvPr>
          <p:cNvSpPr>
            <a:spLocks noGrp="1"/>
          </p:cNvSpPr>
          <p:nvPr>
            <p:ph type="body" sz="quarter" idx="12"/>
          </p:nvPr>
        </p:nvSpPr>
        <p:spPr>
          <a:xfrm>
            <a:off x="0" y="4426228"/>
            <a:ext cx="9144000" cy="1189740"/>
          </a:xfrm>
        </p:spPr>
        <p:txBody>
          <a:bodyPr anchor="ctr"/>
          <a:lstStyle/>
          <a:p>
            <a:pPr>
              <a:spcBef>
                <a:spcPts val="0"/>
              </a:spcBef>
            </a:pPr>
            <a:r>
              <a:rPr lang="fr-FR" sz="3700" dirty="0"/>
              <a:t>`</a:t>
            </a:r>
            <a:r>
              <a:rPr lang="fr-FR" sz="3700" dirty="0" err="1"/>
              <a:t>Ftaiyout</a:t>
            </a:r>
            <a:r>
              <a:rPr lang="fr-FR" sz="3700" dirty="0"/>
              <a:t> `</a:t>
            </a:r>
            <a:r>
              <a:rPr lang="fr-FR" sz="3700" dirty="0" err="1"/>
              <a:t>mpe`m;o</a:t>
            </a:r>
            <a:r>
              <a:rPr lang="fr-FR" sz="3700" dirty="0"/>
              <a:t> `</a:t>
            </a:r>
            <a:r>
              <a:rPr lang="fr-FR" sz="3700" dirty="0" err="1"/>
              <a:t>mP</a:t>
            </a:r>
            <a:r>
              <a:rPr lang="fr-FR" sz="3700" dirty="0"/>
              <a:t>=o=c@ `</a:t>
            </a:r>
            <a:r>
              <a:rPr lang="fr-FR" sz="3700" dirty="0" err="1"/>
              <a:t>nje</a:t>
            </a:r>
            <a:r>
              <a:rPr lang="fr-FR" sz="3700" dirty="0"/>
              <a:t> `</a:t>
            </a:r>
            <a:r>
              <a:rPr lang="fr-FR" sz="3700" dirty="0" err="1"/>
              <a:t>vmou</a:t>
            </a:r>
            <a:r>
              <a:rPr lang="fr-FR" sz="3700" dirty="0"/>
              <a:t> `</a:t>
            </a:r>
            <a:r>
              <a:rPr lang="fr-FR" sz="3700" dirty="0" err="1"/>
              <a:t>nnidikeon</a:t>
            </a:r>
            <a:r>
              <a:rPr lang="fr-FR" sz="3700" dirty="0"/>
              <a:t>@</a:t>
            </a:r>
          </a:p>
          <a:p>
            <a:pPr>
              <a:spcBef>
                <a:spcPts val="0"/>
              </a:spcBef>
            </a:pPr>
            <a:r>
              <a:rPr lang="fr-FR" sz="3700" dirty="0"/>
              <a:t> je </a:t>
            </a:r>
            <a:r>
              <a:rPr lang="fr-FR" sz="3700" dirty="0" err="1"/>
              <a:t>pi`wou</a:t>
            </a:r>
            <a:r>
              <a:rPr lang="fr-FR" sz="3700" dirty="0"/>
              <a:t> va </a:t>
            </a:r>
            <a:r>
              <a:rPr lang="fr-FR" sz="3700" dirty="0" err="1"/>
              <a:t>penNou</a:t>
            </a:r>
            <a:r>
              <a:rPr lang="fr-FR" sz="3700" dirty="0"/>
              <a:t>] </a:t>
            </a:r>
            <a:r>
              <a:rPr lang="fr-FR" sz="3700" dirty="0" err="1"/>
              <a:t>pe</a:t>
            </a:r>
            <a:r>
              <a:rPr lang="fr-FR" sz="3700" dirty="0"/>
              <a:t>@ doxa ci `o :</a:t>
            </a:r>
            <a:r>
              <a:rPr lang="fr-FR" sz="3700" dirty="0" err="1"/>
              <a:t>eoc</a:t>
            </a:r>
            <a:r>
              <a:rPr lang="fr-FR" sz="3700" dirty="0"/>
              <a:t> `</a:t>
            </a:r>
            <a:r>
              <a:rPr lang="fr-FR" sz="3700" dirty="0" err="1"/>
              <a:t>ymwn</a:t>
            </a:r>
            <a:r>
              <a:rPr lang="fr-FR" sz="3700" dirty="0"/>
              <a:t>.</a:t>
            </a:r>
          </a:p>
        </p:txBody>
      </p:sp>
    </p:spTree>
    <p:extLst>
      <p:ext uri="{BB962C8B-B14F-4D97-AF65-F5344CB8AC3E}">
        <p14:creationId xmlns:p14="http://schemas.microsoft.com/office/powerpoint/2010/main" val="2300338016"/>
      </p:ext>
    </p:extLst>
  </p:cSld>
  <p:clrMapOvr>
    <a:masterClrMapping/>
  </p:clrMapOvr>
</p:sld>
</file>

<file path=ppt/slides/slide4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4CAC9-3100-4DF5-8C7C-66E15F54DB2E}"/>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D774D743-BE62-4E74-9E0A-81606041EC53}"/>
              </a:ext>
            </a:extLst>
          </p:cNvPr>
          <p:cNvSpPr>
            <a:spLocks noGrp="1"/>
          </p:cNvSpPr>
          <p:nvPr>
            <p:ph type="body" sz="quarter" idx="10"/>
          </p:nvPr>
        </p:nvSpPr>
        <p:spPr>
          <a:xfrm>
            <a:off x="0" y="5747656"/>
            <a:ext cx="9144000" cy="1103717"/>
          </a:xfrm>
        </p:spPr>
        <p:txBody>
          <a:bodyPr/>
          <a:lstStyle/>
          <a:p>
            <a:r>
              <a:rPr lang="ar-EG" sz="3600" dirty="0"/>
              <a:t>خين تيك جوم إنثوك أكليس: ني آ فيؤوي إنتيه ني إذراكون: ﭽيه بي أوأوو فا بين نوتي بيه: ذوكصاسي أوثيؤس إيمون.</a:t>
            </a:r>
          </a:p>
        </p:txBody>
      </p:sp>
      <p:sp>
        <p:nvSpPr>
          <p:cNvPr id="4" name="Text Placeholder 3">
            <a:extLst>
              <a:ext uri="{FF2B5EF4-FFF2-40B4-BE49-F238E27FC236}">
                <a16:creationId xmlns:a16="http://schemas.microsoft.com/office/drawing/2014/main" id="{97B079F1-7171-4B15-8BEC-5AF37F1F3B6C}"/>
              </a:ext>
            </a:extLst>
          </p:cNvPr>
          <p:cNvSpPr>
            <a:spLocks noGrp="1"/>
          </p:cNvSpPr>
          <p:nvPr>
            <p:ph type="body" sz="quarter" idx="11"/>
          </p:nvPr>
        </p:nvSpPr>
        <p:spPr>
          <a:xfrm>
            <a:off x="0" y="3710609"/>
            <a:ext cx="9144000" cy="1036192"/>
          </a:xfrm>
        </p:spPr>
        <p:txBody>
          <a:bodyPr/>
          <a:lstStyle/>
          <a:p>
            <a:r>
              <a:rPr lang="ar-EG" sz="3600" dirty="0"/>
              <a:t>بقوتك أنت سحقت، رؤوس التنانين، لأن المجد هو لإلهنا، المجد لك يا إلهنا.</a:t>
            </a:r>
          </a:p>
        </p:txBody>
      </p:sp>
      <p:sp>
        <p:nvSpPr>
          <p:cNvPr id="5" name="Text Placeholder 4">
            <a:extLst>
              <a:ext uri="{FF2B5EF4-FFF2-40B4-BE49-F238E27FC236}">
                <a16:creationId xmlns:a16="http://schemas.microsoft.com/office/drawing/2014/main" id="{5A88523B-DF7A-4FE9-816C-87587CF83DD1}"/>
              </a:ext>
            </a:extLst>
          </p:cNvPr>
          <p:cNvSpPr>
            <a:spLocks noGrp="1"/>
          </p:cNvSpPr>
          <p:nvPr>
            <p:ph type="body" sz="quarter" idx="12"/>
          </p:nvPr>
        </p:nvSpPr>
        <p:spPr>
          <a:xfrm>
            <a:off x="0" y="4746801"/>
            <a:ext cx="9144000" cy="1000855"/>
          </a:xfrm>
        </p:spPr>
        <p:txBody>
          <a:bodyPr anchor="ctr"/>
          <a:lstStyle/>
          <a:p>
            <a:pPr>
              <a:spcBef>
                <a:spcPts val="0"/>
              </a:spcBef>
            </a:pPr>
            <a:r>
              <a:rPr lang="en-GB" sz="3500" dirty="0" err="1"/>
              <a:t>Qen</a:t>
            </a:r>
            <a:r>
              <a:rPr lang="en-GB" sz="3500" dirty="0"/>
              <a:t> </a:t>
            </a:r>
            <a:r>
              <a:rPr lang="en-GB" sz="3500" dirty="0" err="1"/>
              <a:t>tekjom</a:t>
            </a:r>
            <a:r>
              <a:rPr lang="en-GB" sz="3500" dirty="0"/>
              <a:t> `</a:t>
            </a:r>
            <a:r>
              <a:rPr lang="en-GB" sz="3500" dirty="0" err="1"/>
              <a:t>n;ok</a:t>
            </a:r>
            <a:r>
              <a:rPr lang="en-GB" sz="3500" dirty="0"/>
              <a:t> </a:t>
            </a:r>
            <a:r>
              <a:rPr lang="en-GB" sz="3500" dirty="0" err="1"/>
              <a:t>aklec</a:t>
            </a:r>
            <a:r>
              <a:rPr lang="en-GB" sz="3500" dirty="0"/>
              <a:t>@ </a:t>
            </a:r>
            <a:r>
              <a:rPr lang="en-GB" sz="3500" dirty="0" err="1"/>
              <a:t>ni`avyou`i</a:t>
            </a:r>
            <a:r>
              <a:rPr lang="en-GB" sz="3500" dirty="0"/>
              <a:t> `</a:t>
            </a:r>
            <a:r>
              <a:rPr lang="en-GB" sz="3500" dirty="0" err="1"/>
              <a:t>nte</a:t>
            </a:r>
            <a:r>
              <a:rPr lang="en-GB" sz="3500" dirty="0"/>
              <a:t> </a:t>
            </a:r>
            <a:r>
              <a:rPr lang="en-GB" sz="3500" dirty="0" err="1"/>
              <a:t>ni`drakwn</a:t>
            </a:r>
            <a:r>
              <a:rPr lang="en-GB" sz="3500" dirty="0"/>
              <a:t>@</a:t>
            </a:r>
          </a:p>
          <a:p>
            <a:pPr>
              <a:spcBef>
                <a:spcPts val="0"/>
              </a:spcBef>
            </a:pPr>
            <a:r>
              <a:rPr lang="en-GB" sz="3500" dirty="0"/>
              <a:t> je </a:t>
            </a:r>
            <a:r>
              <a:rPr lang="en-GB" sz="3500" dirty="0" err="1"/>
              <a:t>pi`wou</a:t>
            </a:r>
            <a:r>
              <a:rPr lang="en-GB" sz="3500" dirty="0"/>
              <a:t> </a:t>
            </a:r>
            <a:r>
              <a:rPr lang="en-GB" sz="3500" dirty="0" err="1"/>
              <a:t>va</a:t>
            </a:r>
            <a:r>
              <a:rPr lang="en-GB" sz="3500" dirty="0"/>
              <a:t> </a:t>
            </a:r>
            <a:r>
              <a:rPr lang="en-GB" sz="3500" dirty="0" err="1"/>
              <a:t>penNou</a:t>
            </a:r>
            <a:r>
              <a:rPr lang="en-GB" sz="3500" dirty="0"/>
              <a:t>] pe@ doxa ci `o :</a:t>
            </a:r>
            <a:r>
              <a:rPr lang="en-GB" sz="3500" dirty="0" err="1"/>
              <a:t>eoc</a:t>
            </a:r>
            <a:r>
              <a:rPr lang="en-GB" sz="3500" dirty="0"/>
              <a:t> `</a:t>
            </a:r>
            <a:r>
              <a:rPr lang="en-GB" sz="3500" dirty="0" err="1"/>
              <a:t>ymwn</a:t>
            </a:r>
            <a:r>
              <a:rPr lang="en-GB" sz="3500" dirty="0"/>
              <a:t>.</a:t>
            </a:r>
          </a:p>
        </p:txBody>
      </p:sp>
    </p:spTree>
    <p:extLst>
      <p:ext uri="{BB962C8B-B14F-4D97-AF65-F5344CB8AC3E}">
        <p14:creationId xmlns:p14="http://schemas.microsoft.com/office/powerpoint/2010/main" val="3390859642"/>
      </p:ext>
    </p:extLst>
  </p:cSld>
  <p:clrMapOvr>
    <a:masterClrMapping/>
  </p:clrMapOvr>
</p:sld>
</file>

<file path=ppt/slides/slide4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E0313C-C149-4485-8EA0-1C0446E78711}"/>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CA91B2BF-E2F7-417D-8F67-76478116DA84}"/>
              </a:ext>
            </a:extLst>
          </p:cNvPr>
          <p:cNvSpPr>
            <a:spLocks noGrp="1"/>
          </p:cNvSpPr>
          <p:nvPr>
            <p:ph type="body" sz="quarter" idx="10"/>
          </p:nvPr>
        </p:nvSpPr>
        <p:spPr>
          <a:xfrm>
            <a:off x="0" y="5782235"/>
            <a:ext cx="9144000" cy="1069139"/>
          </a:xfrm>
        </p:spPr>
        <p:txBody>
          <a:bodyPr/>
          <a:lstStyle/>
          <a:p>
            <a:r>
              <a:rPr lang="ar-EG" sz="3600" dirty="0"/>
              <a:t>هوب غار نيڤين آكثاميوؤو: خين أونيشتي إم ميستيريون: ﭽيه بي أوأوو فا بين نوتي بيه: ذوكصاسي أوثيؤس إيمون.</a:t>
            </a:r>
          </a:p>
        </p:txBody>
      </p:sp>
      <p:sp>
        <p:nvSpPr>
          <p:cNvPr id="4" name="Text Placeholder 3">
            <a:extLst>
              <a:ext uri="{FF2B5EF4-FFF2-40B4-BE49-F238E27FC236}">
                <a16:creationId xmlns:a16="http://schemas.microsoft.com/office/drawing/2014/main" id="{DBAC2E4D-4E79-492C-A44E-5E0CEE3F8A86}"/>
              </a:ext>
            </a:extLst>
          </p:cNvPr>
          <p:cNvSpPr>
            <a:spLocks noGrp="1"/>
          </p:cNvSpPr>
          <p:nvPr>
            <p:ph type="body" sz="quarter" idx="11"/>
          </p:nvPr>
        </p:nvSpPr>
        <p:spPr>
          <a:xfrm>
            <a:off x="0" y="3710609"/>
            <a:ext cx="9144000" cy="1002485"/>
          </a:xfrm>
        </p:spPr>
        <p:txBody>
          <a:bodyPr/>
          <a:lstStyle/>
          <a:p>
            <a:pPr>
              <a:spcBef>
                <a:spcPts val="0"/>
              </a:spcBef>
            </a:pPr>
            <a:r>
              <a:rPr lang="ar-EG" sz="3600" dirty="0"/>
              <a:t>كل الأشياء صنعتها، بسر عظيم، لأن المجد هو لإلهنا، </a:t>
            </a:r>
            <a:endParaRPr lang="en-US" sz="3600" dirty="0"/>
          </a:p>
          <a:p>
            <a:pPr>
              <a:spcBef>
                <a:spcPts val="0"/>
              </a:spcBef>
            </a:pPr>
            <a:r>
              <a:rPr lang="ar-EG" sz="3600" dirty="0"/>
              <a:t>المجد لك يا إلهنا.</a:t>
            </a:r>
          </a:p>
        </p:txBody>
      </p:sp>
      <p:sp>
        <p:nvSpPr>
          <p:cNvPr id="5" name="Text Placeholder 4">
            <a:extLst>
              <a:ext uri="{FF2B5EF4-FFF2-40B4-BE49-F238E27FC236}">
                <a16:creationId xmlns:a16="http://schemas.microsoft.com/office/drawing/2014/main" id="{466DD60B-7919-4D01-81BC-30993806F0DE}"/>
              </a:ext>
            </a:extLst>
          </p:cNvPr>
          <p:cNvSpPr>
            <a:spLocks noGrp="1"/>
          </p:cNvSpPr>
          <p:nvPr>
            <p:ph type="body" sz="quarter" idx="12"/>
          </p:nvPr>
        </p:nvSpPr>
        <p:spPr>
          <a:xfrm>
            <a:off x="-54770" y="4713095"/>
            <a:ext cx="9253539" cy="1069139"/>
          </a:xfrm>
        </p:spPr>
        <p:txBody>
          <a:bodyPr anchor="ctr"/>
          <a:lstStyle/>
          <a:p>
            <a:pPr>
              <a:spcBef>
                <a:spcPts val="0"/>
              </a:spcBef>
            </a:pPr>
            <a:r>
              <a:rPr lang="en-GB" sz="3500" dirty="0"/>
              <a:t>Hwb gar </a:t>
            </a:r>
            <a:r>
              <a:rPr lang="en-GB" sz="3500" dirty="0" err="1"/>
              <a:t>niben</a:t>
            </a:r>
            <a:r>
              <a:rPr lang="en-GB" sz="3500" dirty="0"/>
              <a:t> </a:t>
            </a:r>
            <a:r>
              <a:rPr lang="en-GB" sz="3500" dirty="0" err="1"/>
              <a:t>ak;amiwou</a:t>
            </a:r>
            <a:r>
              <a:rPr lang="en-GB" sz="3500" dirty="0"/>
              <a:t>@ </a:t>
            </a:r>
            <a:r>
              <a:rPr lang="en-GB" sz="3500" dirty="0" err="1"/>
              <a:t>qen</a:t>
            </a:r>
            <a:r>
              <a:rPr lang="en-GB" sz="3500" dirty="0"/>
              <a:t> </a:t>
            </a:r>
            <a:r>
              <a:rPr lang="en-GB" sz="3500" dirty="0" err="1"/>
              <a:t>ounis</a:t>
            </a:r>
            <a:r>
              <a:rPr lang="en-GB" sz="3500" dirty="0"/>
              <a:t>] `</a:t>
            </a:r>
            <a:r>
              <a:rPr lang="en-GB" sz="3500" dirty="0" err="1"/>
              <a:t>mmuctyrion</a:t>
            </a:r>
            <a:r>
              <a:rPr lang="en-GB" sz="3500" dirty="0"/>
              <a:t>@</a:t>
            </a:r>
          </a:p>
          <a:p>
            <a:pPr>
              <a:spcBef>
                <a:spcPts val="0"/>
              </a:spcBef>
            </a:pPr>
            <a:r>
              <a:rPr lang="en-GB" sz="3500" dirty="0"/>
              <a:t> je </a:t>
            </a:r>
            <a:r>
              <a:rPr lang="en-GB" sz="3500" dirty="0" err="1"/>
              <a:t>pi`wou</a:t>
            </a:r>
            <a:r>
              <a:rPr lang="en-GB" sz="3500" dirty="0"/>
              <a:t> </a:t>
            </a:r>
            <a:r>
              <a:rPr lang="en-GB" sz="3500" dirty="0" err="1"/>
              <a:t>va</a:t>
            </a:r>
            <a:r>
              <a:rPr lang="en-GB" sz="3500" dirty="0"/>
              <a:t> </a:t>
            </a:r>
            <a:r>
              <a:rPr lang="en-GB" sz="3500" dirty="0" err="1"/>
              <a:t>penNou</a:t>
            </a:r>
            <a:r>
              <a:rPr lang="en-GB" sz="3500" dirty="0"/>
              <a:t>] pe@ doxa ci `o :</a:t>
            </a:r>
            <a:r>
              <a:rPr lang="en-GB" sz="3500" dirty="0" err="1"/>
              <a:t>eoc</a:t>
            </a:r>
            <a:r>
              <a:rPr lang="en-GB" sz="3500" dirty="0"/>
              <a:t> `</a:t>
            </a:r>
            <a:r>
              <a:rPr lang="en-GB" sz="3500" dirty="0" err="1"/>
              <a:t>ymwn</a:t>
            </a:r>
            <a:r>
              <a:rPr lang="en-GB" sz="3500" dirty="0"/>
              <a:t>.</a:t>
            </a:r>
          </a:p>
        </p:txBody>
      </p:sp>
    </p:spTree>
    <p:extLst>
      <p:ext uri="{BB962C8B-B14F-4D97-AF65-F5344CB8AC3E}">
        <p14:creationId xmlns:p14="http://schemas.microsoft.com/office/powerpoint/2010/main" val="75203097"/>
      </p:ext>
    </p:extLst>
  </p:cSld>
  <p:clrMapOvr>
    <a:masterClrMapping/>
  </p:clrMapOvr>
</p:sld>
</file>

<file path=ppt/slides/slide4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7B8059-4CE5-4281-AD21-4FCDCF1C3BC5}"/>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3D892E31-04A7-42CE-9428-F817C41CC5D6}"/>
              </a:ext>
            </a:extLst>
          </p:cNvPr>
          <p:cNvSpPr>
            <a:spLocks noGrp="1"/>
          </p:cNvSpPr>
          <p:nvPr>
            <p:ph type="body" sz="quarter" idx="10"/>
          </p:nvPr>
        </p:nvSpPr>
        <p:spPr>
          <a:xfrm>
            <a:off x="0" y="5759450"/>
            <a:ext cx="9144000" cy="1091924"/>
          </a:xfrm>
        </p:spPr>
        <p:txBody>
          <a:bodyPr/>
          <a:lstStyle/>
          <a:p>
            <a:r>
              <a:rPr kumimoji="0" lang="ar-EG" sz="3700" b="1" i="0" u="none" strike="noStrike" kern="1200" cap="none" normalizeH="0" baseline="0" dirty="0">
                <a:ln>
                  <a:noFill/>
                </a:ln>
                <a:solidFill>
                  <a:schemeClr val="bg1"/>
                </a:solidFill>
                <a:effectLst/>
                <a:latin typeface="Times New Roman" pitchFamily="18" charset="0"/>
                <a:ea typeface="+mn-ea"/>
                <a:cs typeface="Times New Roman" pitchFamily="18" charset="0"/>
              </a:rPr>
              <a:t>جوكتين إيڤول خين بي ناهتي: إثؤواب إن إترياتيكون: </a:t>
            </a:r>
            <a:br>
              <a:rPr kumimoji="0" lang="ar-EG" sz="3700" b="1" i="0" u="none" strike="noStrike" kern="1200" cap="none" normalizeH="0" baseline="0" dirty="0">
                <a:ln>
                  <a:noFill/>
                </a:ln>
                <a:solidFill>
                  <a:schemeClr val="bg1"/>
                </a:solidFill>
                <a:effectLst/>
                <a:latin typeface="Times New Roman" pitchFamily="18" charset="0"/>
                <a:ea typeface="+mn-ea"/>
                <a:cs typeface="Times New Roman" pitchFamily="18" charset="0"/>
              </a:rPr>
            </a:br>
            <a:r>
              <a:rPr kumimoji="0" lang="ar-EG" sz="3700" b="1" i="0" u="none" strike="noStrike" kern="1200" cap="none" normalizeH="0" baseline="0" dirty="0">
                <a:ln>
                  <a:noFill/>
                </a:ln>
                <a:solidFill>
                  <a:schemeClr val="bg1"/>
                </a:solidFill>
                <a:effectLst/>
                <a:latin typeface="Times New Roman" pitchFamily="18" charset="0"/>
                <a:ea typeface="+mn-ea"/>
                <a:cs typeface="Times New Roman" pitchFamily="18" charset="0"/>
              </a:rPr>
              <a:t>ﭽيه بي أوأوو فا بين نوتي</a:t>
            </a:r>
            <a:r>
              <a:rPr lang="en-US" sz="3700" dirty="0">
                <a:latin typeface="Times New Roman" pitchFamily="18" charset="0"/>
                <a:cs typeface="Times New Roman" pitchFamily="18" charset="0"/>
              </a:rPr>
              <a:t> </a:t>
            </a:r>
            <a:r>
              <a:rPr kumimoji="0" lang="ar-EG" sz="3700" b="1" i="0" u="none" strike="noStrike" kern="1200" cap="none" normalizeH="0" baseline="0" dirty="0">
                <a:ln>
                  <a:noFill/>
                </a:ln>
                <a:solidFill>
                  <a:schemeClr val="bg1"/>
                </a:solidFill>
                <a:effectLst/>
                <a:latin typeface="Times New Roman" pitchFamily="18" charset="0"/>
                <a:ea typeface="+mn-ea"/>
                <a:cs typeface="Times New Roman" pitchFamily="18" charset="0"/>
              </a:rPr>
              <a:t>بيه: ذوكصاسي أوثيؤس</a:t>
            </a:r>
            <a:r>
              <a:rPr kumimoji="0" lang="en-US" sz="3700" b="1" i="0" u="none" strike="noStrike" kern="1200" cap="none" normalizeH="0" baseline="0" dirty="0">
                <a:ln>
                  <a:noFill/>
                </a:ln>
                <a:solidFill>
                  <a:schemeClr val="bg1"/>
                </a:solidFill>
                <a:effectLst/>
                <a:latin typeface="Times New Roman" pitchFamily="18" charset="0"/>
                <a:ea typeface="+mn-ea"/>
                <a:cs typeface="Times New Roman" pitchFamily="18" charset="0"/>
              </a:rPr>
              <a:t> </a:t>
            </a:r>
            <a:r>
              <a:rPr kumimoji="0" lang="ar-EG" sz="3700" b="1" i="0" u="none" strike="noStrike" kern="1200" cap="none" normalizeH="0" baseline="0" dirty="0">
                <a:ln>
                  <a:noFill/>
                </a:ln>
                <a:solidFill>
                  <a:schemeClr val="bg1"/>
                </a:solidFill>
                <a:effectLst/>
                <a:latin typeface="Times New Roman" pitchFamily="18" charset="0"/>
                <a:ea typeface="+mn-ea"/>
                <a:cs typeface="Times New Roman" pitchFamily="18" charset="0"/>
              </a:rPr>
              <a:t>إيمون.</a:t>
            </a:r>
            <a:endParaRPr kumimoji="0" lang="ar-SA" sz="3700" b="1" i="0" u="none" strike="noStrike" kern="1200" cap="none" normalizeH="0" baseline="0" dirty="0">
              <a:ln>
                <a:noFill/>
              </a:ln>
              <a:solidFill>
                <a:schemeClr val="bg1"/>
              </a:solidFill>
              <a:effectLst/>
              <a:latin typeface="Times New Roman" pitchFamily="18" charset="0"/>
              <a:ea typeface="+mn-ea"/>
              <a:cs typeface="Times New Roman" pitchFamily="18" charset="0"/>
            </a:endParaRPr>
          </a:p>
        </p:txBody>
      </p:sp>
      <p:sp>
        <p:nvSpPr>
          <p:cNvPr id="4" name="Text Placeholder 3">
            <a:extLst>
              <a:ext uri="{FF2B5EF4-FFF2-40B4-BE49-F238E27FC236}">
                <a16:creationId xmlns:a16="http://schemas.microsoft.com/office/drawing/2014/main" id="{83A1FEF9-C0ED-4A81-B066-60B64038A9CC}"/>
              </a:ext>
            </a:extLst>
          </p:cNvPr>
          <p:cNvSpPr>
            <a:spLocks noGrp="1"/>
          </p:cNvSpPr>
          <p:nvPr>
            <p:ph type="body" sz="quarter" idx="11"/>
          </p:nvPr>
        </p:nvSpPr>
        <p:spPr>
          <a:xfrm>
            <a:off x="0" y="3710609"/>
            <a:ext cx="9144000" cy="1002309"/>
          </a:xfrm>
        </p:spPr>
        <p:txBody>
          <a:bodyPr/>
          <a:lstStyle/>
          <a:p>
            <a:pPr>
              <a:spcBef>
                <a:spcPts val="0"/>
              </a:spcBef>
            </a:pPr>
            <a:r>
              <a:rPr lang="ar-EG" sz="3600" dirty="0"/>
              <a:t>كملنا في الإيمان، المقدس المثلث،</a:t>
            </a:r>
            <a:r>
              <a:rPr lang="en-US" sz="3600" dirty="0"/>
              <a:t> </a:t>
            </a:r>
            <a:r>
              <a:rPr lang="ar-EG" sz="3600" dirty="0"/>
              <a:t>لأن المجد هو</a:t>
            </a:r>
            <a:r>
              <a:rPr lang="en-US" sz="3600" dirty="0"/>
              <a:t> </a:t>
            </a:r>
            <a:r>
              <a:rPr lang="ar-EG" sz="3600" dirty="0"/>
              <a:t>لإلهنا، </a:t>
            </a:r>
            <a:endParaRPr lang="en-US" sz="3600" dirty="0"/>
          </a:p>
          <a:p>
            <a:pPr>
              <a:spcBef>
                <a:spcPts val="0"/>
              </a:spcBef>
            </a:pPr>
            <a:r>
              <a:rPr lang="ar-EG" sz="3600" dirty="0"/>
              <a:t>المجد لك يا إلهنا.</a:t>
            </a:r>
          </a:p>
        </p:txBody>
      </p:sp>
      <p:sp>
        <p:nvSpPr>
          <p:cNvPr id="5" name="Text Placeholder 4">
            <a:extLst>
              <a:ext uri="{FF2B5EF4-FFF2-40B4-BE49-F238E27FC236}">
                <a16:creationId xmlns:a16="http://schemas.microsoft.com/office/drawing/2014/main" id="{EB4FB3A5-2926-4FC3-8767-BBE448DE47E5}"/>
              </a:ext>
            </a:extLst>
          </p:cNvPr>
          <p:cNvSpPr>
            <a:spLocks noGrp="1"/>
          </p:cNvSpPr>
          <p:nvPr>
            <p:ph type="body" sz="quarter" idx="12"/>
          </p:nvPr>
        </p:nvSpPr>
        <p:spPr>
          <a:xfrm>
            <a:off x="0" y="4712918"/>
            <a:ext cx="9144000" cy="1046532"/>
          </a:xfrm>
        </p:spPr>
        <p:txBody>
          <a:bodyPr anchor="ctr"/>
          <a:lstStyle/>
          <a:p>
            <a:pPr>
              <a:spcBef>
                <a:spcPts val="0"/>
              </a:spcBef>
            </a:pPr>
            <a:r>
              <a:rPr lang="en-GB" sz="3700" dirty="0" err="1"/>
              <a:t>Jokten</a:t>
            </a:r>
            <a:r>
              <a:rPr lang="en-GB" sz="3700" dirty="0"/>
              <a:t> `</a:t>
            </a:r>
            <a:r>
              <a:rPr lang="en-GB" sz="3700" dirty="0" err="1"/>
              <a:t>ebol</a:t>
            </a:r>
            <a:r>
              <a:rPr lang="en-GB" sz="3700" dirty="0"/>
              <a:t> </a:t>
            </a:r>
            <a:r>
              <a:rPr lang="en-GB" sz="3700" dirty="0" err="1"/>
              <a:t>qen</a:t>
            </a:r>
            <a:r>
              <a:rPr lang="en-GB" sz="3700" dirty="0"/>
              <a:t> </a:t>
            </a:r>
            <a:r>
              <a:rPr lang="en-GB" sz="3700" dirty="0" err="1"/>
              <a:t>pinah</a:t>
            </a:r>
            <a:r>
              <a:rPr lang="en-GB" sz="3700" dirty="0"/>
              <a:t>]@ =e=;=u `</a:t>
            </a:r>
            <a:r>
              <a:rPr lang="en-GB" sz="3700" dirty="0" err="1"/>
              <a:t>n`triatikon</a:t>
            </a:r>
            <a:r>
              <a:rPr lang="en-GB" sz="3700" dirty="0"/>
              <a:t>@ </a:t>
            </a:r>
          </a:p>
          <a:p>
            <a:pPr>
              <a:spcBef>
                <a:spcPts val="0"/>
              </a:spcBef>
            </a:pPr>
            <a:r>
              <a:rPr lang="en-GB" sz="3700" dirty="0"/>
              <a:t>je </a:t>
            </a:r>
            <a:r>
              <a:rPr lang="en-GB" sz="3700" dirty="0" err="1"/>
              <a:t>pi`wou</a:t>
            </a:r>
            <a:r>
              <a:rPr lang="en-GB" sz="3700" dirty="0"/>
              <a:t> </a:t>
            </a:r>
            <a:r>
              <a:rPr lang="en-GB" sz="3700" dirty="0" err="1"/>
              <a:t>va</a:t>
            </a:r>
            <a:r>
              <a:rPr lang="en-GB" sz="3700" dirty="0"/>
              <a:t> </a:t>
            </a:r>
            <a:r>
              <a:rPr lang="en-GB" sz="3700" dirty="0" err="1"/>
              <a:t>penNou</a:t>
            </a:r>
            <a:r>
              <a:rPr lang="en-GB" sz="3700" dirty="0"/>
              <a:t>] pe@ doxa ci `o :</a:t>
            </a:r>
            <a:r>
              <a:rPr lang="en-GB" sz="3700" dirty="0" err="1"/>
              <a:t>eoc</a:t>
            </a:r>
            <a:r>
              <a:rPr lang="en-GB" sz="3700" dirty="0"/>
              <a:t> `</a:t>
            </a:r>
            <a:r>
              <a:rPr lang="en-GB" sz="3700" dirty="0" err="1"/>
              <a:t>ymwn</a:t>
            </a:r>
            <a:r>
              <a:rPr lang="en-GB" sz="3700" dirty="0"/>
              <a:t>.</a:t>
            </a:r>
          </a:p>
        </p:txBody>
      </p:sp>
    </p:spTree>
    <p:extLst>
      <p:ext uri="{BB962C8B-B14F-4D97-AF65-F5344CB8AC3E}">
        <p14:creationId xmlns:p14="http://schemas.microsoft.com/office/powerpoint/2010/main" val="4269209761"/>
      </p:ext>
    </p:extLst>
  </p:cSld>
  <p:clrMapOvr>
    <a:masterClrMapping/>
  </p:clrMapOvr>
</p:sld>
</file>

<file path=ppt/slides/slide4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CDA60-D220-41CB-BF58-D11FFE95632A}"/>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DB0E134A-24CE-4FA9-8C12-FAB76DE7EFB6}"/>
              </a:ext>
            </a:extLst>
          </p:cNvPr>
          <p:cNvSpPr>
            <a:spLocks noGrp="1"/>
          </p:cNvSpPr>
          <p:nvPr>
            <p:ph type="body" sz="quarter" idx="10"/>
          </p:nvPr>
        </p:nvSpPr>
        <p:spPr>
          <a:xfrm>
            <a:off x="0" y="5782235"/>
            <a:ext cx="9144000" cy="1069139"/>
          </a:xfrm>
        </p:spPr>
        <p:txBody>
          <a:bodyPr/>
          <a:lstStyle/>
          <a:p>
            <a:r>
              <a:rPr kumimoji="0" lang="ar-EG" sz="3600" b="1" i="0" u="none" strike="noStrike" kern="1200" cap="none" normalizeH="0" baseline="0" dirty="0">
                <a:ln>
                  <a:noFill/>
                </a:ln>
                <a:solidFill>
                  <a:schemeClr val="bg1"/>
                </a:solidFill>
                <a:effectLst/>
                <a:latin typeface="Times New Roman" pitchFamily="18" charset="0"/>
                <a:ea typeface="+mn-ea"/>
                <a:cs typeface="Times New Roman" pitchFamily="18" charset="0"/>
              </a:rPr>
              <a:t>تشي مويت ني إيبيك سوتون: خين بي إبنيڤما إنهيجيمون: ﭽيه بي أوأوو فا بين نوتي</a:t>
            </a:r>
            <a:r>
              <a:rPr kumimoji="0" lang="en-US" sz="3600" b="1" i="0" u="none" strike="noStrike" kern="1200" cap="none" normalizeH="0" baseline="0" dirty="0">
                <a:ln>
                  <a:noFill/>
                </a:ln>
                <a:solidFill>
                  <a:schemeClr val="bg1"/>
                </a:solidFill>
                <a:effectLst/>
                <a:latin typeface="Times New Roman" pitchFamily="18" charset="0"/>
                <a:ea typeface="+mn-ea"/>
                <a:cs typeface="Times New Roman" pitchFamily="18" charset="0"/>
              </a:rPr>
              <a:t> </a:t>
            </a:r>
            <a:r>
              <a:rPr kumimoji="0" lang="ar-EG" sz="3600" b="1" i="0" u="none" strike="noStrike" kern="1200" cap="none" normalizeH="0" baseline="0" dirty="0">
                <a:ln>
                  <a:noFill/>
                </a:ln>
                <a:solidFill>
                  <a:schemeClr val="bg1"/>
                </a:solidFill>
                <a:effectLst/>
                <a:latin typeface="Times New Roman" pitchFamily="18" charset="0"/>
                <a:ea typeface="+mn-ea"/>
                <a:cs typeface="Times New Roman" pitchFamily="18" charset="0"/>
              </a:rPr>
              <a:t>بيه: ذوكصاسي أوثيؤس إيمون.</a:t>
            </a:r>
            <a:endParaRPr kumimoji="0" lang="ar-SA" sz="3600" b="1" i="0" u="none" strike="noStrike" kern="1200" cap="none" normalizeH="0" baseline="0" dirty="0">
              <a:ln>
                <a:noFill/>
              </a:ln>
              <a:solidFill>
                <a:schemeClr val="bg1"/>
              </a:solidFill>
              <a:effectLst/>
              <a:latin typeface="Times New Roman" pitchFamily="18" charset="0"/>
              <a:ea typeface="+mn-ea"/>
              <a:cs typeface="Times New Roman" pitchFamily="18" charset="0"/>
            </a:endParaRPr>
          </a:p>
        </p:txBody>
      </p:sp>
      <p:sp>
        <p:nvSpPr>
          <p:cNvPr id="4" name="Text Placeholder 3">
            <a:extLst>
              <a:ext uri="{FF2B5EF4-FFF2-40B4-BE49-F238E27FC236}">
                <a16:creationId xmlns:a16="http://schemas.microsoft.com/office/drawing/2014/main" id="{67B82C09-93A0-4C0B-90C6-AD80A6F371A5}"/>
              </a:ext>
            </a:extLst>
          </p:cNvPr>
          <p:cNvSpPr>
            <a:spLocks noGrp="1"/>
          </p:cNvSpPr>
          <p:nvPr>
            <p:ph type="body" sz="quarter" idx="11"/>
          </p:nvPr>
        </p:nvSpPr>
        <p:spPr>
          <a:xfrm>
            <a:off x="0" y="3710609"/>
            <a:ext cx="9144000" cy="1002485"/>
          </a:xfrm>
        </p:spPr>
        <p:txBody>
          <a:bodyPr/>
          <a:lstStyle/>
          <a:p>
            <a:r>
              <a:rPr lang="ar-EG" sz="3600" dirty="0"/>
              <a:t>أهدني إلي استقامتك، بالروح المدبر، لأن المجد هو لإلهنا، المجد لك يا إلهنا.</a:t>
            </a:r>
          </a:p>
        </p:txBody>
      </p:sp>
      <p:sp>
        <p:nvSpPr>
          <p:cNvPr id="5" name="Text Placeholder 4">
            <a:extLst>
              <a:ext uri="{FF2B5EF4-FFF2-40B4-BE49-F238E27FC236}">
                <a16:creationId xmlns:a16="http://schemas.microsoft.com/office/drawing/2014/main" id="{3E8CE4CF-7791-4A4F-8949-7524B032A10B}"/>
              </a:ext>
            </a:extLst>
          </p:cNvPr>
          <p:cNvSpPr>
            <a:spLocks noGrp="1"/>
          </p:cNvSpPr>
          <p:nvPr>
            <p:ph type="body" sz="quarter" idx="12"/>
          </p:nvPr>
        </p:nvSpPr>
        <p:spPr>
          <a:xfrm>
            <a:off x="0" y="4713095"/>
            <a:ext cx="9144000" cy="1069139"/>
          </a:xfrm>
        </p:spPr>
        <p:txBody>
          <a:bodyPr anchor="ctr"/>
          <a:lstStyle/>
          <a:p>
            <a:r>
              <a:rPr lang="en-GB" sz="3700" dirty="0"/>
              <a:t>{</a:t>
            </a:r>
            <a:r>
              <a:rPr lang="en-GB" sz="3700" dirty="0" err="1"/>
              <a:t>imwit</a:t>
            </a:r>
            <a:r>
              <a:rPr lang="en-GB" sz="3700" dirty="0"/>
              <a:t> </a:t>
            </a:r>
            <a:r>
              <a:rPr lang="en-GB" sz="3700" dirty="0" err="1"/>
              <a:t>nyi</a:t>
            </a:r>
            <a:r>
              <a:rPr lang="en-GB" sz="3700" dirty="0"/>
              <a:t> `</a:t>
            </a:r>
            <a:r>
              <a:rPr lang="en-GB" sz="3700" dirty="0" err="1"/>
              <a:t>epekcoutwn</a:t>
            </a:r>
            <a:r>
              <a:rPr lang="en-GB" sz="3700" dirty="0"/>
              <a:t>@ </a:t>
            </a:r>
            <a:r>
              <a:rPr lang="en-GB" sz="3700" dirty="0" err="1"/>
              <a:t>qen</a:t>
            </a:r>
            <a:r>
              <a:rPr lang="en-GB" sz="3700" dirty="0"/>
              <a:t> </a:t>
            </a:r>
            <a:r>
              <a:rPr lang="en-GB" sz="3700" dirty="0" err="1"/>
              <a:t>pi`P</a:t>
            </a:r>
            <a:r>
              <a:rPr lang="en-GB" sz="3700" dirty="0"/>
              <a:t>=n=a `</a:t>
            </a:r>
            <a:r>
              <a:rPr lang="en-GB" sz="3700" dirty="0" err="1"/>
              <a:t>nhygemwn</a:t>
            </a:r>
            <a:r>
              <a:rPr lang="en-GB" sz="3700" dirty="0"/>
              <a:t>@ je </a:t>
            </a:r>
            <a:r>
              <a:rPr lang="en-GB" sz="3700" dirty="0" err="1"/>
              <a:t>pi`wou</a:t>
            </a:r>
            <a:r>
              <a:rPr lang="en-GB" sz="3700" dirty="0"/>
              <a:t> </a:t>
            </a:r>
            <a:r>
              <a:rPr lang="en-GB" sz="3700" dirty="0" err="1"/>
              <a:t>va</a:t>
            </a:r>
            <a:r>
              <a:rPr lang="en-GB" sz="3700" dirty="0"/>
              <a:t> </a:t>
            </a:r>
            <a:r>
              <a:rPr lang="en-GB" sz="3700" dirty="0" err="1"/>
              <a:t>penNou</a:t>
            </a:r>
            <a:r>
              <a:rPr lang="en-GB" sz="3700" dirty="0"/>
              <a:t>] pe@ doxa ci `o :</a:t>
            </a:r>
            <a:r>
              <a:rPr lang="en-GB" sz="3700" dirty="0" err="1"/>
              <a:t>eoc</a:t>
            </a:r>
            <a:r>
              <a:rPr lang="en-GB" sz="3700" dirty="0"/>
              <a:t> `</a:t>
            </a:r>
            <a:r>
              <a:rPr lang="en-GB" sz="3700" dirty="0" err="1"/>
              <a:t>ymwn</a:t>
            </a:r>
            <a:r>
              <a:rPr lang="en-GB" sz="3700" dirty="0"/>
              <a:t>.</a:t>
            </a:r>
          </a:p>
        </p:txBody>
      </p:sp>
    </p:spTree>
    <p:extLst>
      <p:ext uri="{BB962C8B-B14F-4D97-AF65-F5344CB8AC3E}">
        <p14:creationId xmlns:p14="http://schemas.microsoft.com/office/powerpoint/2010/main" val="1183923249"/>
      </p:ext>
    </p:extLst>
  </p:cSld>
  <p:clrMapOvr>
    <a:masterClrMapping/>
  </p:clrMapOvr>
</p:sld>
</file>

<file path=ppt/slides/slide4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DDE32F-D20D-4D0B-A17B-38FA32268EF8}"/>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6D2C714B-ADE2-4803-81B2-427BC23E9A08}"/>
              </a:ext>
            </a:extLst>
          </p:cNvPr>
          <p:cNvSpPr>
            <a:spLocks noGrp="1"/>
          </p:cNvSpPr>
          <p:nvPr>
            <p:ph type="body" sz="quarter" idx="10"/>
          </p:nvPr>
        </p:nvSpPr>
        <p:spPr>
          <a:xfrm>
            <a:off x="0" y="5795682"/>
            <a:ext cx="9144000" cy="1055692"/>
          </a:xfrm>
        </p:spPr>
        <p:txBody>
          <a:bodyPr/>
          <a:lstStyle/>
          <a:p>
            <a:pPr>
              <a:spcBef>
                <a:spcPts val="0"/>
              </a:spcBef>
            </a:pPr>
            <a:r>
              <a:rPr lang="ar-EG" sz="3400" dirty="0"/>
              <a:t>تيناهوس إيه إفران إم إبتشويس: هوس تيشوب شا ني إيه أون: </a:t>
            </a:r>
            <a:endParaRPr lang="en-US" sz="3400" dirty="0"/>
          </a:p>
          <a:p>
            <a:pPr>
              <a:spcBef>
                <a:spcPts val="0"/>
              </a:spcBef>
            </a:pPr>
            <a:r>
              <a:rPr lang="ar-EG" sz="3400" dirty="0"/>
              <a:t>ﭽيه بي أوأوو فا بين نوتي بيه: ذوكصاسي أوثيؤس إيمون.</a:t>
            </a:r>
          </a:p>
        </p:txBody>
      </p:sp>
      <p:sp>
        <p:nvSpPr>
          <p:cNvPr id="4" name="Text Placeholder 3">
            <a:extLst>
              <a:ext uri="{FF2B5EF4-FFF2-40B4-BE49-F238E27FC236}">
                <a16:creationId xmlns:a16="http://schemas.microsoft.com/office/drawing/2014/main" id="{B055454C-5D92-493F-9C1D-F4E5A1AAFEB0}"/>
              </a:ext>
            </a:extLst>
          </p:cNvPr>
          <p:cNvSpPr>
            <a:spLocks noGrp="1"/>
          </p:cNvSpPr>
          <p:nvPr>
            <p:ph type="body" sz="quarter" idx="11"/>
          </p:nvPr>
        </p:nvSpPr>
        <p:spPr>
          <a:xfrm>
            <a:off x="0" y="3710609"/>
            <a:ext cx="9144000" cy="1029803"/>
          </a:xfrm>
        </p:spPr>
        <p:txBody>
          <a:bodyPr/>
          <a:lstStyle/>
          <a:p>
            <a:pPr>
              <a:spcBef>
                <a:spcPts val="0"/>
              </a:spcBef>
            </a:pPr>
            <a:r>
              <a:rPr lang="ar-EG" sz="3600" dirty="0"/>
              <a:t>اسبح اسم الرب، ما دُمت موجودًا إلي الدهور، </a:t>
            </a:r>
            <a:endParaRPr lang="en-US" sz="3600" dirty="0"/>
          </a:p>
          <a:p>
            <a:pPr>
              <a:spcBef>
                <a:spcPts val="0"/>
              </a:spcBef>
            </a:pPr>
            <a:r>
              <a:rPr lang="ar-EG" sz="3600" dirty="0"/>
              <a:t>لأن المجد هو لإلهنا، المجد لك يا إلهنا.</a:t>
            </a:r>
          </a:p>
        </p:txBody>
      </p:sp>
      <p:sp>
        <p:nvSpPr>
          <p:cNvPr id="5" name="Text Placeholder 4">
            <a:extLst>
              <a:ext uri="{FF2B5EF4-FFF2-40B4-BE49-F238E27FC236}">
                <a16:creationId xmlns:a16="http://schemas.microsoft.com/office/drawing/2014/main" id="{750D9E4E-36E5-4F9C-888F-ABC71A7503B5}"/>
              </a:ext>
            </a:extLst>
          </p:cNvPr>
          <p:cNvSpPr>
            <a:spLocks noGrp="1"/>
          </p:cNvSpPr>
          <p:nvPr>
            <p:ph type="body" sz="quarter" idx="12"/>
          </p:nvPr>
        </p:nvSpPr>
        <p:spPr>
          <a:xfrm>
            <a:off x="0" y="4867834"/>
            <a:ext cx="9144000" cy="928269"/>
          </a:xfrm>
        </p:spPr>
        <p:txBody>
          <a:bodyPr anchor="ctr"/>
          <a:lstStyle/>
          <a:p>
            <a:pPr>
              <a:spcBef>
                <a:spcPts val="0"/>
              </a:spcBef>
            </a:pPr>
            <a:r>
              <a:rPr lang="en-GB" sz="3700" dirty="0"/>
              <a:t>}</a:t>
            </a:r>
            <a:r>
              <a:rPr lang="en-GB" sz="3700" dirty="0" err="1"/>
              <a:t>nahwc</a:t>
            </a:r>
            <a:r>
              <a:rPr lang="en-GB" sz="3700" dirty="0"/>
              <a:t> `</a:t>
            </a:r>
            <a:r>
              <a:rPr lang="en-GB" sz="3700" dirty="0" err="1"/>
              <a:t>e`vran</a:t>
            </a:r>
            <a:r>
              <a:rPr lang="en-GB" sz="3700" dirty="0"/>
              <a:t> `</a:t>
            </a:r>
            <a:r>
              <a:rPr lang="en-GB" sz="3700" dirty="0" err="1"/>
              <a:t>mP</a:t>
            </a:r>
            <a:r>
              <a:rPr lang="en-GB" sz="3700" dirty="0"/>
              <a:t>=o=c@ </a:t>
            </a:r>
            <a:r>
              <a:rPr lang="en-GB" sz="3700" dirty="0" err="1"/>
              <a:t>hwc</a:t>
            </a:r>
            <a:r>
              <a:rPr lang="en-GB" sz="3700" dirty="0"/>
              <a:t> ]sop </a:t>
            </a:r>
            <a:r>
              <a:rPr lang="en-GB" sz="3700" dirty="0" err="1"/>
              <a:t>sa</a:t>
            </a:r>
            <a:r>
              <a:rPr lang="en-GB" sz="3700" dirty="0"/>
              <a:t> </a:t>
            </a:r>
            <a:r>
              <a:rPr lang="en-GB" sz="3700" dirty="0" err="1"/>
              <a:t>ni`ewn</a:t>
            </a:r>
            <a:r>
              <a:rPr lang="en-GB" sz="3700" dirty="0"/>
              <a:t>@ </a:t>
            </a:r>
          </a:p>
          <a:p>
            <a:pPr>
              <a:spcBef>
                <a:spcPts val="0"/>
              </a:spcBef>
            </a:pPr>
            <a:r>
              <a:rPr lang="en-GB" sz="3700" dirty="0"/>
              <a:t>je </a:t>
            </a:r>
            <a:r>
              <a:rPr lang="en-GB" sz="3700" dirty="0" err="1"/>
              <a:t>pi`wou</a:t>
            </a:r>
            <a:r>
              <a:rPr lang="en-GB" sz="3700" dirty="0"/>
              <a:t> </a:t>
            </a:r>
            <a:r>
              <a:rPr lang="en-GB" sz="3700" dirty="0" err="1"/>
              <a:t>va</a:t>
            </a:r>
            <a:r>
              <a:rPr lang="en-GB" sz="3700" dirty="0"/>
              <a:t> </a:t>
            </a:r>
            <a:r>
              <a:rPr lang="en-GB" sz="3700" dirty="0" err="1"/>
              <a:t>penNou</a:t>
            </a:r>
            <a:r>
              <a:rPr lang="en-GB" sz="3700" dirty="0"/>
              <a:t>] pe@ doxa ci `o :</a:t>
            </a:r>
            <a:r>
              <a:rPr lang="en-GB" sz="3700" dirty="0" err="1"/>
              <a:t>eoc</a:t>
            </a:r>
            <a:r>
              <a:rPr lang="en-GB" sz="3700" dirty="0"/>
              <a:t> `</a:t>
            </a:r>
            <a:r>
              <a:rPr lang="en-GB" sz="3700" dirty="0" err="1"/>
              <a:t>ymwn</a:t>
            </a:r>
            <a:r>
              <a:rPr lang="en-GB" sz="3700" dirty="0"/>
              <a:t>.</a:t>
            </a:r>
          </a:p>
        </p:txBody>
      </p:sp>
    </p:spTree>
    <p:extLst>
      <p:ext uri="{BB962C8B-B14F-4D97-AF65-F5344CB8AC3E}">
        <p14:creationId xmlns:p14="http://schemas.microsoft.com/office/powerpoint/2010/main" val="4268966530"/>
      </p:ext>
    </p:extLst>
  </p:cSld>
  <p:clrMapOvr>
    <a:masterClrMapping/>
  </p:clrMapOvr>
</p:sld>
</file>

<file path=ppt/slides/slide4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90D9B3-3463-481C-AC5B-7A7848E766AD}"/>
              </a:ext>
            </a:extLst>
          </p:cNvPr>
          <p:cNvSpPr>
            <a:spLocks noGrp="1"/>
          </p:cNvSpPr>
          <p:nvPr>
            <p:ph type="title"/>
          </p:nvPr>
        </p:nvSpPr>
        <p:spPr>
          <a:xfrm>
            <a:off x="-1948070" y="0"/>
            <a:ext cx="1948070" cy="1001486"/>
          </a:xfrm>
        </p:spPr>
        <p:txBody>
          <a:bodyPr/>
          <a:lstStyle/>
          <a:p>
            <a:pPr algn="r"/>
            <a:r>
              <a:rPr lang="ar-EG" sz="3600" b="1" dirty="0">
                <a:solidFill>
                  <a:srgbClr val="FFC000"/>
                </a:solidFill>
              </a:rPr>
              <a:t>ابصالية ادام لعيد الصليب</a:t>
            </a:r>
            <a:endParaRPr lang="en-GB" dirty="0"/>
          </a:p>
        </p:txBody>
      </p:sp>
      <p:sp>
        <p:nvSpPr>
          <p:cNvPr id="3" name="Text Placeholder 2">
            <a:extLst>
              <a:ext uri="{FF2B5EF4-FFF2-40B4-BE49-F238E27FC236}">
                <a16:creationId xmlns:a16="http://schemas.microsoft.com/office/drawing/2014/main" id="{72B86DDA-3606-4B21-8F75-FAC7C739D468}"/>
              </a:ext>
            </a:extLst>
          </p:cNvPr>
          <p:cNvSpPr>
            <a:spLocks noGrp="1"/>
          </p:cNvSpPr>
          <p:nvPr>
            <p:ph type="body" sz="quarter" idx="10"/>
          </p:nvPr>
        </p:nvSpPr>
        <p:spPr/>
        <p:txBody>
          <a:bodyPr/>
          <a:lstStyle/>
          <a:p>
            <a:r>
              <a:rPr kumimoji="0" lang="ar-EG" sz="4000" b="1" i="0" u="none" strike="noStrike" kern="1200" cap="none" normalizeH="0" baseline="0" dirty="0">
                <a:ln>
                  <a:noFill/>
                </a:ln>
                <a:solidFill>
                  <a:schemeClr val="bg1"/>
                </a:solidFill>
                <a:effectLst/>
                <a:latin typeface="Times New Roman" pitchFamily="18" charset="0"/>
                <a:ea typeface="+mn-ea"/>
                <a:cs typeface="Times New Roman" pitchFamily="18" charset="0"/>
              </a:rPr>
              <a:t>أليثوس تين ناهتي إيروك: أو إيسوس بي إخريستوس: إبسوتير إبشيري إم إفنوتي: نيم بيك إستاﭬروس.</a:t>
            </a:r>
          </a:p>
        </p:txBody>
      </p:sp>
      <p:sp>
        <p:nvSpPr>
          <p:cNvPr id="4" name="Text Placeholder 3">
            <a:extLst>
              <a:ext uri="{FF2B5EF4-FFF2-40B4-BE49-F238E27FC236}">
                <a16:creationId xmlns:a16="http://schemas.microsoft.com/office/drawing/2014/main" id="{4C50974E-8B82-4B02-A677-E5D50D1B0AE9}"/>
              </a:ext>
            </a:extLst>
          </p:cNvPr>
          <p:cNvSpPr>
            <a:spLocks noGrp="1"/>
          </p:cNvSpPr>
          <p:nvPr>
            <p:ph type="body" sz="quarter" idx="11"/>
          </p:nvPr>
        </p:nvSpPr>
        <p:spPr/>
        <p:txBody>
          <a:bodyPr/>
          <a:lstStyle/>
          <a:p>
            <a:r>
              <a:rPr kumimoji="0" lang="ar-SA" sz="3400" b="1" i="0" u="none" strike="noStrike" cap="none" normalizeH="0" baseline="0" dirty="0">
                <a:ln>
                  <a:noFill/>
                </a:ln>
                <a:solidFill>
                  <a:schemeClr val="bg1"/>
                </a:solidFill>
                <a:effectLst/>
                <a:latin typeface="Times New Roman" pitchFamily="18" charset="0"/>
                <a:cs typeface="Times New Roman" pitchFamily="18" charset="0"/>
              </a:rPr>
              <a:t>بالحقيقة نؤمن بك، يا يسوع المسيح، المخلص إبن الله، وبصليبك.</a:t>
            </a:r>
          </a:p>
        </p:txBody>
      </p:sp>
      <p:sp>
        <p:nvSpPr>
          <p:cNvPr id="5" name="Text Placeholder 4">
            <a:extLst>
              <a:ext uri="{FF2B5EF4-FFF2-40B4-BE49-F238E27FC236}">
                <a16:creationId xmlns:a16="http://schemas.microsoft.com/office/drawing/2014/main" id="{31E2D712-AB9C-4B3D-AA7D-6CC17EA4537B}"/>
              </a:ext>
            </a:extLst>
          </p:cNvPr>
          <p:cNvSpPr>
            <a:spLocks noGrp="1"/>
          </p:cNvSpPr>
          <p:nvPr>
            <p:ph type="body" sz="quarter" idx="12"/>
          </p:nvPr>
        </p:nvSpPr>
        <p:spPr/>
        <p:txBody>
          <a:bodyPr/>
          <a:lstStyle/>
          <a:p>
            <a:r>
              <a:rPr lang="en-GB" dirty="0"/>
              <a:t>`</a:t>
            </a:r>
            <a:r>
              <a:rPr lang="en-GB" dirty="0" err="1"/>
              <a:t>Aly;wc</a:t>
            </a:r>
            <a:r>
              <a:rPr lang="en-GB" dirty="0"/>
              <a:t> </a:t>
            </a:r>
            <a:r>
              <a:rPr lang="en-GB" dirty="0" err="1"/>
              <a:t>tennah</a:t>
            </a:r>
            <a:r>
              <a:rPr lang="en-GB" dirty="0"/>
              <a:t>] `</a:t>
            </a:r>
            <a:r>
              <a:rPr lang="en-GB" dirty="0" err="1"/>
              <a:t>erok</a:t>
            </a:r>
            <a:r>
              <a:rPr lang="en-GB" dirty="0"/>
              <a:t>@ `w </a:t>
            </a:r>
            <a:r>
              <a:rPr lang="en-GB" dirty="0" err="1"/>
              <a:t>Iycouc</a:t>
            </a:r>
            <a:r>
              <a:rPr lang="en-GB" dirty="0"/>
              <a:t> Pi`,</a:t>
            </a:r>
            <a:r>
              <a:rPr lang="en-GB" dirty="0" err="1"/>
              <a:t>rictoc</a:t>
            </a:r>
            <a:r>
              <a:rPr lang="en-GB" dirty="0"/>
              <a:t>@</a:t>
            </a:r>
            <a:br>
              <a:rPr lang="en-GB" dirty="0"/>
            </a:br>
            <a:r>
              <a:rPr lang="en-GB" dirty="0"/>
              <a:t> `</a:t>
            </a:r>
            <a:r>
              <a:rPr lang="en-GB" dirty="0" err="1"/>
              <a:t>Pcwtyr</a:t>
            </a:r>
            <a:r>
              <a:rPr lang="en-GB" dirty="0"/>
              <a:t> `</a:t>
            </a:r>
            <a:r>
              <a:rPr lang="en-GB" dirty="0" err="1"/>
              <a:t>Psyri</a:t>
            </a:r>
            <a:r>
              <a:rPr lang="en-GB" dirty="0"/>
              <a:t> `</a:t>
            </a:r>
            <a:r>
              <a:rPr lang="en-GB" dirty="0" err="1"/>
              <a:t>m`Vnou</a:t>
            </a:r>
            <a:r>
              <a:rPr lang="en-GB" dirty="0"/>
              <a:t>]@ </a:t>
            </a:r>
            <a:r>
              <a:rPr lang="en-GB" dirty="0" err="1"/>
              <a:t>nem</a:t>
            </a:r>
            <a:r>
              <a:rPr lang="en-GB" dirty="0"/>
              <a:t> </a:t>
            </a:r>
            <a:r>
              <a:rPr lang="en-GB" dirty="0" err="1"/>
              <a:t>Pek`ctauroc</a:t>
            </a:r>
            <a:r>
              <a:rPr lang="en-GB" dirty="0"/>
              <a:t>.</a:t>
            </a:r>
          </a:p>
        </p:txBody>
      </p:sp>
      <p:sp>
        <p:nvSpPr>
          <p:cNvPr id="6" name="Rectangle 5">
            <a:hlinkClick r:id="rId2" action="ppaction://hlinksldjump"/>
            <a:extLst>
              <a:ext uri="{FF2B5EF4-FFF2-40B4-BE49-F238E27FC236}">
                <a16:creationId xmlns:a16="http://schemas.microsoft.com/office/drawing/2014/main" id="{7E9980BD-3845-4E9D-85BE-3FEBCCFC3219}"/>
              </a:ext>
            </a:extLst>
          </p:cNvPr>
          <p:cNvSpPr/>
          <p:nvPr/>
        </p:nvSpPr>
        <p:spPr>
          <a:xfrm flipH="1">
            <a:off x="7893424" y="3318274"/>
            <a:ext cx="1250576" cy="392335"/>
          </a:xfrm>
          <a:prstGeom prst="rect">
            <a:avLst/>
          </a:prstGeom>
          <a:noFill/>
          <a:ln w="38100">
            <a:noFill/>
          </a:ln>
        </p:spPr>
        <p:style>
          <a:lnRef idx="0">
            <a:schemeClr val="accent2"/>
          </a:lnRef>
          <a:fillRef idx="3">
            <a:schemeClr val="accent2"/>
          </a:fillRef>
          <a:effectRef idx="3">
            <a:schemeClr val="accent2"/>
          </a:effectRef>
          <a:fontRef idx="minor">
            <a:schemeClr val="lt1"/>
          </a:fontRef>
        </p:style>
        <p:txBody>
          <a:bodyPr anchor="ct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EG" sz="2000" b="1" i="0" u="none" strike="noStrike" kern="1200" cap="none" spc="0" normalizeH="0" baseline="0" noProof="0" dirty="0">
                <a:ln>
                  <a:noFill/>
                </a:ln>
                <a:solidFill>
                  <a:srgbClr val="FFC000"/>
                </a:solidFill>
                <a:effectLst/>
                <a:uLnTx/>
                <a:uFillTx/>
                <a:latin typeface="Calibri"/>
                <a:ea typeface="+mn-ea"/>
                <a:cs typeface="Times New Roman" pitchFamily="18" charset="0"/>
              </a:rPr>
              <a:t>تسبحة اليوم</a:t>
            </a:r>
          </a:p>
        </p:txBody>
      </p:sp>
      <p:sp>
        <p:nvSpPr>
          <p:cNvPr id="7" name="TextBox 6">
            <a:hlinkClick r:id="rId3" action="ppaction://hlinksldjump"/>
            <a:extLst>
              <a:ext uri="{FF2B5EF4-FFF2-40B4-BE49-F238E27FC236}">
                <a16:creationId xmlns:a16="http://schemas.microsoft.com/office/drawing/2014/main" id="{675295ED-EA91-463F-955A-E1A8F61640D5}"/>
              </a:ext>
            </a:extLst>
          </p:cNvPr>
          <p:cNvSpPr txBox="1"/>
          <p:nvPr/>
        </p:nvSpPr>
        <p:spPr>
          <a:xfrm>
            <a:off x="0" y="3306571"/>
            <a:ext cx="1828800" cy="400110"/>
          </a:xfrm>
          <a:prstGeom prst="rect">
            <a:avLst/>
          </a:prstGeom>
          <a:noFill/>
        </p:spPr>
        <p:txBody>
          <a:bodyPr wrap="square" rtlCol="0">
            <a:spAutoFit/>
          </a:bodyPr>
          <a:lstStyle/>
          <a:p>
            <a:pPr algn="ctr" rtl="1"/>
            <a:r>
              <a:rPr lang="ar-EG" sz="2000" b="1" dirty="0">
                <a:solidFill>
                  <a:srgbClr val="FFC000"/>
                </a:solidFill>
              </a:rPr>
              <a:t>مقدمة الثيؤطوكيات</a:t>
            </a:r>
            <a:endParaRPr lang="en-GB" sz="2000" b="1" dirty="0">
              <a:solidFill>
                <a:srgbClr val="FFC000"/>
              </a:solidFill>
            </a:endParaRPr>
          </a:p>
        </p:txBody>
      </p:sp>
    </p:spTree>
    <p:extLst>
      <p:ext uri="{BB962C8B-B14F-4D97-AF65-F5344CB8AC3E}">
        <p14:creationId xmlns:p14="http://schemas.microsoft.com/office/powerpoint/2010/main" val="2583364443"/>
      </p:ext>
    </p:extLst>
  </p:cSld>
  <p:clrMapOvr>
    <a:masterClrMapping/>
  </p:clrMapOvr>
</p:sld>
</file>

<file path=ppt/slides/slide4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B41FD1-6D80-4131-A2DD-9334E1967F9F}"/>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6FD7A021-1259-4F71-BE89-E5AE6BFE30F5}"/>
              </a:ext>
            </a:extLst>
          </p:cNvPr>
          <p:cNvSpPr>
            <a:spLocks noGrp="1"/>
          </p:cNvSpPr>
          <p:nvPr>
            <p:ph type="body" sz="quarter" idx="10"/>
          </p:nvPr>
        </p:nvSpPr>
        <p:spPr/>
        <p:txBody>
          <a:bodyPr/>
          <a:lstStyle/>
          <a:p>
            <a:r>
              <a:rPr kumimoji="0" lang="ar-EG" sz="4000" b="1" i="0" u="none" strike="noStrike" kern="1200" cap="none" normalizeH="0" baseline="0" dirty="0">
                <a:ln>
                  <a:noFill/>
                </a:ln>
                <a:solidFill>
                  <a:schemeClr val="bg1"/>
                </a:solidFill>
                <a:effectLst/>
                <a:latin typeface="Times New Roman" pitchFamily="18" charset="0"/>
                <a:ea typeface="+mn-ea"/>
                <a:cs typeface="Times New Roman" pitchFamily="18" charset="0"/>
              </a:rPr>
              <a:t>ﭬون أووأوأوو نيم أوطايو: إير إبريبي إمبي إستاﭬروس: إبؤرو إنتيه إب أوأوو: إبطاجرو إنني بيستوس.</a:t>
            </a:r>
            <a:endParaRPr kumimoji="0" lang="ar-SA" sz="4000" b="1" i="0" u="none" strike="noStrike" kern="1200" cap="none" normalizeH="0" baseline="0" dirty="0">
              <a:ln>
                <a:noFill/>
              </a:ln>
              <a:solidFill>
                <a:schemeClr val="bg1"/>
              </a:solidFill>
              <a:effectLst/>
              <a:latin typeface="Times New Roman" pitchFamily="18" charset="0"/>
              <a:ea typeface="+mn-ea"/>
              <a:cs typeface="Times New Roman" pitchFamily="18" charset="0"/>
            </a:endParaRPr>
          </a:p>
        </p:txBody>
      </p:sp>
      <p:sp>
        <p:nvSpPr>
          <p:cNvPr id="4" name="Text Placeholder 3">
            <a:extLst>
              <a:ext uri="{FF2B5EF4-FFF2-40B4-BE49-F238E27FC236}">
                <a16:creationId xmlns:a16="http://schemas.microsoft.com/office/drawing/2014/main" id="{0AEC2B1E-7725-41FE-969F-09413158D5BF}"/>
              </a:ext>
            </a:extLst>
          </p:cNvPr>
          <p:cNvSpPr>
            <a:spLocks noGrp="1"/>
          </p:cNvSpPr>
          <p:nvPr>
            <p:ph type="body" sz="quarter" idx="11"/>
          </p:nvPr>
        </p:nvSpPr>
        <p:spPr/>
        <p:txBody>
          <a:bodyPr/>
          <a:lstStyle/>
          <a:p>
            <a:r>
              <a:rPr kumimoji="0" lang="ar-SA" sz="3800" b="1" i="0" u="none" strike="noStrike" cap="none" normalizeH="0" baseline="0" dirty="0">
                <a:ln>
                  <a:noFill/>
                </a:ln>
                <a:solidFill>
                  <a:schemeClr val="bg1"/>
                </a:solidFill>
                <a:effectLst/>
                <a:latin typeface="Times New Roman" pitchFamily="18" charset="0"/>
                <a:cs typeface="Times New Roman" pitchFamily="18" charset="0"/>
              </a:rPr>
              <a:t>كل مجد وكرامة، تليق بصليب، ملك المجد، ثبات المؤمنين.</a:t>
            </a:r>
          </a:p>
        </p:txBody>
      </p:sp>
      <p:sp>
        <p:nvSpPr>
          <p:cNvPr id="5" name="Text Placeholder 4">
            <a:extLst>
              <a:ext uri="{FF2B5EF4-FFF2-40B4-BE49-F238E27FC236}">
                <a16:creationId xmlns:a16="http://schemas.microsoft.com/office/drawing/2014/main" id="{05A50CD7-5438-4ABB-B2F6-C280E0ABF249}"/>
              </a:ext>
            </a:extLst>
          </p:cNvPr>
          <p:cNvSpPr>
            <a:spLocks noGrp="1"/>
          </p:cNvSpPr>
          <p:nvPr>
            <p:ph type="body" sz="quarter" idx="12"/>
          </p:nvPr>
        </p:nvSpPr>
        <p:spPr/>
        <p:txBody>
          <a:bodyPr/>
          <a:lstStyle/>
          <a:p>
            <a:r>
              <a:rPr lang="pt-BR" dirty="0"/>
              <a:t>Bon ou`wou nem outaio@ er`prepi `mPi`ctauroc@</a:t>
            </a:r>
            <a:br>
              <a:rPr lang="pt-BR" dirty="0"/>
            </a:br>
            <a:r>
              <a:rPr lang="pt-BR" dirty="0"/>
              <a:t> `Pouro `nte `p`wou@ `ptajro `nnipictoc.</a:t>
            </a:r>
          </a:p>
        </p:txBody>
      </p:sp>
    </p:spTree>
    <p:extLst>
      <p:ext uri="{BB962C8B-B14F-4D97-AF65-F5344CB8AC3E}">
        <p14:creationId xmlns:p14="http://schemas.microsoft.com/office/powerpoint/2010/main" val="495585838"/>
      </p:ext>
    </p:extLst>
  </p:cSld>
  <p:clrMapOvr>
    <a:masterClrMapping/>
  </p:clrMapOvr>
</p:sld>
</file>

<file path=ppt/slides/slide4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20785-BEF4-4033-981B-88B6985B7D22}"/>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0C9C3A08-EEEE-4D62-9C15-1468685DC283}"/>
              </a:ext>
            </a:extLst>
          </p:cNvPr>
          <p:cNvSpPr>
            <a:spLocks noGrp="1"/>
          </p:cNvSpPr>
          <p:nvPr>
            <p:ph type="body" sz="quarter" idx="10"/>
          </p:nvPr>
        </p:nvSpPr>
        <p:spPr/>
        <p:txBody>
          <a:bodyPr/>
          <a:lstStyle/>
          <a:p>
            <a:r>
              <a:rPr lang="ar-EG" dirty="0"/>
              <a:t>جيه غار آستوس إنچيه: إيلاني تي أوورو: آكسوتي خين أو إسبوذي: إنصا بي إستاﭬروس بيريف إتشرو.</a:t>
            </a:r>
          </a:p>
        </p:txBody>
      </p:sp>
      <p:sp>
        <p:nvSpPr>
          <p:cNvPr id="4" name="Text Placeholder 3">
            <a:extLst>
              <a:ext uri="{FF2B5EF4-FFF2-40B4-BE49-F238E27FC236}">
                <a16:creationId xmlns:a16="http://schemas.microsoft.com/office/drawing/2014/main" id="{7F2BFAF6-E801-426D-B86C-89BD89AB4E29}"/>
              </a:ext>
            </a:extLst>
          </p:cNvPr>
          <p:cNvSpPr>
            <a:spLocks noGrp="1"/>
          </p:cNvSpPr>
          <p:nvPr>
            <p:ph type="body" sz="quarter" idx="11"/>
          </p:nvPr>
        </p:nvSpPr>
        <p:spPr/>
        <p:txBody>
          <a:bodyPr/>
          <a:lstStyle/>
          <a:p>
            <a:r>
              <a:rPr lang="ar-EG" sz="3800" dirty="0"/>
              <a:t>لأن هيلانة الملكة، قامت، وطلبت بإجتهاد، الصليب الغالب.</a:t>
            </a:r>
          </a:p>
        </p:txBody>
      </p:sp>
      <p:sp>
        <p:nvSpPr>
          <p:cNvPr id="5" name="Text Placeholder 4">
            <a:extLst>
              <a:ext uri="{FF2B5EF4-FFF2-40B4-BE49-F238E27FC236}">
                <a16:creationId xmlns:a16="http://schemas.microsoft.com/office/drawing/2014/main" id="{D0DDE368-B3F6-453F-8321-61C94AD090E2}"/>
              </a:ext>
            </a:extLst>
          </p:cNvPr>
          <p:cNvSpPr>
            <a:spLocks noGrp="1"/>
          </p:cNvSpPr>
          <p:nvPr>
            <p:ph type="body" sz="quarter" idx="12"/>
          </p:nvPr>
        </p:nvSpPr>
        <p:spPr/>
        <p:txBody>
          <a:bodyPr/>
          <a:lstStyle/>
          <a:p>
            <a:r>
              <a:rPr lang="en-GB" sz="3900" dirty="0"/>
              <a:t>Ge gar </a:t>
            </a:r>
            <a:r>
              <a:rPr lang="en-GB" sz="3900" dirty="0" err="1"/>
              <a:t>actwnc</a:t>
            </a:r>
            <a:r>
              <a:rPr lang="en-GB" sz="3900" dirty="0"/>
              <a:t> `</a:t>
            </a:r>
            <a:r>
              <a:rPr lang="en-GB" sz="3900" dirty="0" err="1"/>
              <a:t>nje</a:t>
            </a:r>
            <a:r>
              <a:rPr lang="en-GB" sz="3900" dirty="0"/>
              <a:t>@ `</a:t>
            </a:r>
            <a:r>
              <a:rPr lang="en-GB" sz="3900" dirty="0" err="1"/>
              <a:t>Ylany</a:t>
            </a:r>
            <a:r>
              <a:rPr lang="en-GB" sz="3900" dirty="0"/>
              <a:t> ]</a:t>
            </a:r>
            <a:r>
              <a:rPr lang="en-GB" sz="3900" dirty="0" err="1"/>
              <a:t>ouro</a:t>
            </a:r>
            <a:r>
              <a:rPr lang="en-GB" sz="3900" dirty="0"/>
              <a:t>@ </a:t>
            </a:r>
            <a:endParaRPr lang="ar-EG" sz="3900" dirty="0"/>
          </a:p>
          <a:p>
            <a:r>
              <a:rPr lang="en-GB" sz="3900" dirty="0" err="1"/>
              <a:t>ackw</a:t>
            </a:r>
            <a:r>
              <a:rPr lang="en-GB" sz="3900" dirty="0"/>
              <a:t>] </a:t>
            </a:r>
            <a:r>
              <a:rPr lang="en-GB" sz="3900" dirty="0" err="1"/>
              <a:t>qen</a:t>
            </a:r>
            <a:r>
              <a:rPr lang="en-GB" sz="3900" dirty="0"/>
              <a:t> </a:t>
            </a:r>
            <a:r>
              <a:rPr lang="en-GB" sz="3900" dirty="0" err="1"/>
              <a:t>ou`cpody</a:t>
            </a:r>
            <a:r>
              <a:rPr lang="en-GB" sz="3900" dirty="0"/>
              <a:t>@ `</a:t>
            </a:r>
            <a:r>
              <a:rPr lang="en-GB" sz="3900" dirty="0" err="1"/>
              <a:t>nca</a:t>
            </a:r>
            <a:r>
              <a:rPr lang="en-GB" sz="3900" dirty="0"/>
              <a:t> </a:t>
            </a:r>
            <a:r>
              <a:rPr lang="en-GB" sz="3900" dirty="0" err="1"/>
              <a:t>Pi`ctauroc</a:t>
            </a:r>
            <a:r>
              <a:rPr lang="en-GB" sz="3900" dirty="0"/>
              <a:t> </a:t>
            </a:r>
            <a:r>
              <a:rPr lang="en-GB" sz="3900" dirty="0" err="1"/>
              <a:t>piref</a:t>
            </a:r>
            <a:r>
              <a:rPr lang="en-GB" sz="3900" dirty="0"/>
              <a:t>[ro.</a:t>
            </a:r>
          </a:p>
        </p:txBody>
      </p:sp>
    </p:spTree>
    <p:extLst>
      <p:ext uri="{BB962C8B-B14F-4D97-AF65-F5344CB8AC3E}">
        <p14:creationId xmlns:p14="http://schemas.microsoft.com/office/powerpoint/2010/main" val="2064992573"/>
      </p:ext>
    </p:extLst>
  </p:cSld>
  <p:clrMapOvr>
    <a:masterClrMapping/>
  </p:clrMapOvr>
</p:sld>
</file>

<file path=ppt/slides/slide4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5FD8F-CA20-46AC-9684-6B535A6A9EBB}"/>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2FC0EC6A-9824-42CD-98BF-D90D5BCC9EC6}"/>
              </a:ext>
            </a:extLst>
          </p:cNvPr>
          <p:cNvSpPr>
            <a:spLocks noGrp="1"/>
          </p:cNvSpPr>
          <p:nvPr>
            <p:ph type="body" sz="quarter" idx="10"/>
          </p:nvPr>
        </p:nvSpPr>
        <p:spPr>
          <a:xfrm>
            <a:off x="0" y="5809129"/>
            <a:ext cx="9144000" cy="1042245"/>
          </a:xfrm>
        </p:spPr>
        <p:txBody>
          <a:bodyPr/>
          <a:lstStyle/>
          <a:p>
            <a:r>
              <a:rPr lang="ar-EG" sz="3600" dirty="0"/>
              <a:t>داﭬيد غار إفجو: إم إبطايو إمبي إستاﭬروس: </a:t>
            </a:r>
          </a:p>
          <a:p>
            <a:r>
              <a:rPr lang="ar-EG" sz="3600" dirty="0"/>
              <a:t>ﭽيه إبتشويس إر أوورو: إيڤول هي أوشيه كالوس.</a:t>
            </a:r>
          </a:p>
        </p:txBody>
      </p:sp>
      <p:sp>
        <p:nvSpPr>
          <p:cNvPr id="4" name="Text Placeholder 3">
            <a:extLst>
              <a:ext uri="{FF2B5EF4-FFF2-40B4-BE49-F238E27FC236}">
                <a16:creationId xmlns:a16="http://schemas.microsoft.com/office/drawing/2014/main" id="{1ED2338A-E3B1-4D24-8ADC-6B32CE439EC5}"/>
              </a:ext>
            </a:extLst>
          </p:cNvPr>
          <p:cNvSpPr>
            <a:spLocks noGrp="1"/>
          </p:cNvSpPr>
          <p:nvPr>
            <p:ph type="body" sz="quarter" idx="11"/>
          </p:nvPr>
        </p:nvSpPr>
        <p:spPr>
          <a:xfrm>
            <a:off x="0" y="3710609"/>
            <a:ext cx="9144000" cy="1013318"/>
          </a:xfrm>
        </p:spPr>
        <p:txBody>
          <a:bodyPr/>
          <a:lstStyle/>
          <a:p>
            <a:r>
              <a:rPr lang="ar-EG" sz="3600" dirty="0"/>
              <a:t>لأن داود ينطق، بكرامة الصليب، يقول حسنًا، </a:t>
            </a:r>
          </a:p>
          <a:p>
            <a:r>
              <a:rPr lang="ar-EG" sz="3600" dirty="0"/>
              <a:t>"الرب مَلَكَ على خشبة."</a:t>
            </a:r>
          </a:p>
        </p:txBody>
      </p:sp>
      <p:sp>
        <p:nvSpPr>
          <p:cNvPr id="5" name="Text Placeholder 4">
            <a:extLst>
              <a:ext uri="{FF2B5EF4-FFF2-40B4-BE49-F238E27FC236}">
                <a16:creationId xmlns:a16="http://schemas.microsoft.com/office/drawing/2014/main" id="{A1B07AAD-D9FA-4EDE-8D1D-68FC1F4EEFD0}"/>
              </a:ext>
            </a:extLst>
          </p:cNvPr>
          <p:cNvSpPr>
            <a:spLocks noGrp="1"/>
          </p:cNvSpPr>
          <p:nvPr>
            <p:ph type="body" sz="quarter" idx="12"/>
          </p:nvPr>
        </p:nvSpPr>
        <p:spPr>
          <a:xfrm>
            <a:off x="0" y="4723927"/>
            <a:ext cx="9144000" cy="1042246"/>
          </a:xfrm>
        </p:spPr>
        <p:txBody>
          <a:bodyPr/>
          <a:lstStyle/>
          <a:p>
            <a:r>
              <a:rPr lang="en-GB" dirty="0" err="1"/>
              <a:t>Dauid</a:t>
            </a:r>
            <a:r>
              <a:rPr lang="en-GB" dirty="0"/>
              <a:t> gar </a:t>
            </a:r>
            <a:r>
              <a:rPr lang="en-GB" dirty="0" err="1"/>
              <a:t>efjw</a:t>
            </a:r>
            <a:r>
              <a:rPr lang="en-GB" dirty="0"/>
              <a:t>@ `</a:t>
            </a:r>
            <a:r>
              <a:rPr lang="en-GB" dirty="0" err="1"/>
              <a:t>m`ptaio</a:t>
            </a:r>
            <a:r>
              <a:rPr lang="en-GB" dirty="0"/>
              <a:t> `</a:t>
            </a:r>
            <a:r>
              <a:rPr lang="en-GB" dirty="0" err="1"/>
              <a:t>mPi`ctauroc</a:t>
            </a:r>
            <a:r>
              <a:rPr lang="en-GB" dirty="0"/>
              <a:t>@ je `P[</a:t>
            </a:r>
            <a:r>
              <a:rPr lang="en-GB" dirty="0" err="1"/>
              <a:t>oic</a:t>
            </a:r>
            <a:r>
              <a:rPr lang="en-GB" dirty="0"/>
              <a:t> </a:t>
            </a:r>
            <a:r>
              <a:rPr lang="en-GB" dirty="0" err="1"/>
              <a:t>erouro</a:t>
            </a:r>
            <a:r>
              <a:rPr lang="en-GB" dirty="0"/>
              <a:t>@ `</a:t>
            </a:r>
            <a:r>
              <a:rPr lang="en-GB" dirty="0" err="1"/>
              <a:t>ebol</a:t>
            </a:r>
            <a:r>
              <a:rPr lang="en-GB" dirty="0"/>
              <a:t> </a:t>
            </a:r>
            <a:r>
              <a:rPr lang="en-GB" dirty="0" err="1"/>
              <a:t>hiouse</a:t>
            </a:r>
            <a:r>
              <a:rPr lang="en-GB" dirty="0"/>
              <a:t> </a:t>
            </a:r>
            <a:r>
              <a:rPr lang="en-GB" dirty="0" err="1"/>
              <a:t>kalwc</a:t>
            </a:r>
            <a:r>
              <a:rPr lang="en-GB" dirty="0"/>
              <a:t>.</a:t>
            </a:r>
          </a:p>
        </p:txBody>
      </p:sp>
    </p:spTree>
    <p:extLst>
      <p:ext uri="{BB962C8B-B14F-4D97-AF65-F5344CB8AC3E}">
        <p14:creationId xmlns:p14="http://schemas.microsoft.com/office/powerpoint/2010/main" val="223456830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F7EBC-C325-4C2F-A098-081376C15755}"/>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BF0E4A40-5609-473F-8C73-2C0535BB7BEC}"/>
              </a:ext>
            </a:extLst>
          </p:cNvPr>
          <p:cNvSpPr>
            <a:spLocks noGrp="1"/>
          </p:cNvSpPr>
          <p:nvPr>
            <p:ph type="body" sz="quarter" idx="10"/>
          </p:nvPr>
        </p:nvSpPr>
        <p:spPr/>
        <p:txBody>
          <a:bodyPr/>
          <a:lstStyle/>
          <a:p>
            <a:r>
              <a:rPr lang="ar-EG" sz="3400" b="1" dirty="0">
                <a:effectLst/>
                <a:latin typeface="Tahoma" panose="020B0604030504040204" pitchFamily="34" charset="0"/>
              </a:rPr>
              <a:t>ج</a:t>
            </a:r>
            <a:r>
              <a:rPr lang="ar-EG" sz="3400" b="1" dirty="0">
                <a:latin typeface="Tahoma" panose="020B0604030504040204" pitchFamily="34" charset="0"/>
              </a:rPr>
              <a:t>ي</a:t>
            </a:r>
            <a:r>
              <a:rPr lang="ar-EG" sz="3400" b="1" dirty="0">
                <a:effectLst/>
                <a:latin typeface="Tahoma" panose="020B0604030504040204" pitchFamily="34" charset="0"/>
              </a:rPr>
              <a:t>ه إيفول هيطوتى آفطاسطو إن آدام إيه بي باراديسوس: إيه آستشى إن أوو صولسيل إنجيه إيفا: إيه إفما إمبيس إمكاه إنهيت</a:t>
            </a:r>
            <a:r>
              <a:rPr lang="en-US" sz="3400" b="1" dirty="0">
                <a:effectLst/>
                <a:latin typeface="Tahoma" panose="020B0604030504040204" pitchFamily="34" charset="0"/>
              </a:rPr>
              <a:t>.</a:t>
            </a:r>
            <a:endParaRPr lang="en-GB" sz="3400" b="1" dirty="0"/>
          </a:p>
        </p:txBody>
      </p:sp>
      <p:sp>
        <p:nvSpPr>
          <p:cNvPr id="4" name="Text Placeholder 3">
            <a:extLst>
              <a:ext uri="{FF2B5EF4-FFF2-40B4-BE49-F238E27FC236}">
                <a16:creationId xmlns:a16="http://schemas.microsoft.com/office/drawing/2014/main" id="{AC603BDA-F40C-49C9-BE8F-EEFCCCC1864C}"/>
              </a:ext>
            </a:extLst>
          </p:cNvPr>
          <p:cNvSpPr>
            <a:spLocks noGrp="1"/>
          </p:cNvSpPr>
          <p:nvPr>
            <p:ph type="body" sz="quarter" idx="11"/>
          </p:nvPr>
        </p:nvSpPr>
        <p:spPr/>
        <p:txBody>
          <a:bodyPr/>
          <a:lstStyle/>
          <a:p>
            <a:r>
              <a:rPr lang="ar-EG" sz="3600" b="1" dirty="0">
                <a:effectLst/>
                <a:latin typeface="Tahoma" panose="020B0604030504040204" pitchFamily="34" charset="0"/>
              </a:rPr>
              <a:t>لأنه من قبلك أرجع آدم إلى الفردوس : ونالت الزينة حواء عوض حزنها</a:t>
            </a:r>
            <a:r>
              <a:rPr lang="ar-EG" sz="3600" b="1" dirty="0">
                <a:latin typeface="Tahoma" panose="020B0604030504040204" pitchFamily="34" charset="0"/>
              </a:rPr>
              <a:t>.</a:t>
            </a:r>
            <a:endParaRPr lang="en-GB" sz="3600" b="1" dirty="0"/>
          </a:p>
        </p:txBody>
      </p:sp>
      <p:sp>
        <p:nvSpPr>
          <p:cNvPr id="5" name="Text Placeholder 4">
            <a:extLst>
              <a:ext uri="{FF2B5EF4-FFF2-40B4-BE49-F238E27FC236}">
                <a16:creationId xmlns:a16="http://schemas.microsoft.com/office/drawing/2014/main" id="{7AD828C6-6455-4D19-B229-CC06ECFE801B}"/>
              </a:ext>
            </a:extLst>
          </p:cNvPr>
          <p:cNvSpPr>
            <a:spLocks noGrp="1"/>
          </p:cNvSpPr>
          <p:nvPr>
            <p:ph type="body" sz="quarter" idx="12"/>
          </p:nvPr>
        </p:nvSpPr>
        <p:spPr/>
        <p:txBody>
          <a:bodyPr anchor="ctr"/>
          <a:lstStyle/>
          <a:p>
            <a:pPr algn="ctr" rtl="0"/>
            <a:r>
              <a:rPr lang="en-US" sz="3600" b="0" i="0" u="none" strike="noStrike" dirty="0">
                <a:effectLst/>
                <a:latin typeface="CS New Athanasius" pitchFamily="34" charset="0"/>
              </a:rPr>
              <a:t>Je `</a:t>
            </a:r>
            <a:r>
              <a:rPr lang="en-US" sz="3600" b="0" i="0" u="none" strike="noStrike" dirty="0" err="1">
                <a:effectLst/>
                <a:latin typeface="CS New Athanasius" pitchFamily="34" charset="0"/>
              </a:rPr>
              <a:t>ebol</a:t>
            </a:r>
            <a:r>
              <a:rPr lang="en-US" sz="3600" b="0" i="0" u="none" strike="noStrike" dirty="0">
                <a:effectLst/>
                <a:latin typeface="CS New Athanasius" pitchFamily="34" charset="0"/>
              </a:rPr>
              <a:t> </a:t>
            </a:r>
            <a:r>
              <a:rPr lang="en-US" sz="3600" b="0" i="0" u="none" strike="noStrike" dirty="0" err="1">
                <a:effectLst/>
                <a:latin typeface="CS New Athanasius" pitchFamily="34" charset="0"/>
              </a:rPr>
              <a:t>hito</a:t>
            </a:r>
            <a:r>
              <a:rPr lang="en-US" sz="3600" b="0" i="0" u="none" strike="noStrike" dirty="0">
                <a:effectLst/>
                <a:latin typeface="CS New Athanasius" pitchFamily="34" charset="0"/>
              </a:rPr>
              <a:t>] </a:t>
            </a:r>
            <a:r>
              <a:rPr lang="en-US" sz="3600" b="0" i="0" u="none" strike="noStrike" dirty="0" err="1">
                <a:effectLst/>
                <a:latin typeface="CS New Athanasius" pitchFamily="34" charset="0"/>
              </a:rPr>
              <a:t>autac;o</a:t>
            </a:r>
            <a:r>
              <a:rPr lang="en-US" sz="3600" b="0" i="0" u="none" strike="noStrike" dirty="0">
                <a:effectLst/>
                <a:latin typeface="CS New Athanasius" pitchFamily="34" charset="0"/>
              </a:rPr>
              <a:t> `</a:t>
            </a:r>
            <a:r>
              <a:rPr lang="en-US" sz="3600" b="0" i="0" u="none" strike="noStrike" dirty="0" err="1">
                <a:effectLst/>
                <a:latin typeface="CS New Athanasius" pitchFamily="34" charset="0"/>
              </a:rPr>
              <a:t>n`Adam</a:t>
            </a:r>
            <a:r>
              <a:rPr lang="en-US" sz="3600" b="0" i="0" u="none" strike="noStrike" dirty="0">
                <a:effectLst/>
                <a:latin typeface="CS New Athanasius" pitchFamily="34" charset="0"/>
              </a:rPr>
              <a:t> `</a:t>
            </a:r>
            <a:r>
              <a:rPr lang="en-US" sz="3600" b="0" i="0" u="none" strike="noStrike" dirty="0" err="1">
                <a:effectLst/>
                <a:latin typeface="CS New Athanasius" pitchFamily="34" charset="0"/>
              </a:rPr>
              <a:t>ePiparadicoc</a:t>
            </a:r>
            <a:r>
              <a:rPr lang="en-US" sz="3600" b="0" i="0" u="none" strike="noStrike" dirty="0">
                <a:effectLst/>
                <a:latin typeface="CS New Athanasius" pitchFamily="34" charset="0"/>
              </a:rPr>
              <a:t>.</a:t>
            </a:r>
          </a:p>
          <a:p>
            <a:pPr algn="ctr" rtl="0"/>
            <a:r>
              <a:rPr lang="en-US" sz="3600" b="0" i="0" u="none" strike="noStrike" dirty="0">
                <a:effectLst/>
                <a:latin typeface="CS New Athanasius" pitchFamily="34" charset="0"/>
              </a:rPr>
              <a:t> `</a:t>
            </a:r>
            <a:r>
              <a:rPr lang="en-US" sz="3600" b="0" i="0" u="none" strike="noStrike" dirty="0" err="1">
                <a:effectLst/>
                <a:latin typeface="CS New Athanasius" pitchFamily="34" charset="0"/>
              </a:rPr>
              <a:t>Eac</a:t>
            </a:r>
            <a:r>
              <a:rPr lang="en-US" sz="3600" b="0" i="0" u="none" strike="noStrike" dirty="0">
                <a:effectLst/>
                <a:latin typeface="CS New Athanasius" pitchFamily="34" charset="0"/>
              </a:rPr>
              <a:t>[</a:t>
            </a:r>
            <a:r>
              <a:rPr lang="en-US" sz="3600" b="0" i="0" u="none" strike="noStrike" dirty="0" err="1">
                <a:effectLst/>
                <a:latin typeface="CS New Athanasius" pitchFamily="34" charset="0"/>
              </a:rPr>
              <a:t>i</a:t>
            </a:r>
            <a:r>
              <a:rPr lang="en-US" sz="3600" b="0" i="0" u="none" strike="noStrike" dirty="0">
                <a:effectLst/>
                <a:latin typeface="CS New Athanasius" pitchFamily="34" charset="0"/>
              </a:rPr>
              <a:t> `</a:t>
            </a:r>
            <a:r>
              <a:rPr lang="en-US" sz="3600" b="0" i="0" u="none" strike="noStrike" dirty="0" err="1">
                <a:effectLst/>
                <a:latin typeface="CS New Athanasius" pitchFamily="34" charset="0"/>
              </a:rPr>
              <a:t>noucolcel</a:t>
            </a:r>
            <a:r>
              <a:rPr lang="en-US" sz="3600" b="0" i="0" u="none" strike="noStrike" dirty="0">
                <a:effectLst/>
                <a:latin typeface="CS New Athanasius" pitchFamily="34" charset="0"/>
              </a:rPr>
              <a:t> `</a:t>
            </a:r>
            <a:r>
              <a:rPr lang="en-US" sz="3600" b="0" i="0" u="none" strike="noStrike" dirty="0" err="1">
                <a:effectLst/>
                <a:latin typeface="CS New Athanasius" pitchFamily="34" charset="0"/>
              </a:rPr>
              <a:t>nje</a:t>
            </a:r>
            <a:r>
              <a:rPr lang="en-US" sz="3600" b="0" i="0" u="none" strike="noStrike" dirty="0">
                <a:effectLst/>
                <a:latin typeface="CS New Athanasius" pitchFamily="34" charset="0"/>
              </a:rPr>
              <a:t> </a:t>
            </a:r>
            <a:r>
              <a:rPr lang="en-US" sz="3600" b="0" i="0" u="none" strike="noStrike" dirty="0" err="1">
                <a:effectLst/>
                <a:latin typeface="CS New Athanasius" pitchFamily="34" charset="0"/>
              </a:rPr>
              <a:t>Eu`a</a:t>
            </a:r>
            <a:r>
              <a:rPr lang="en-US" sz="3600" b="0" i="0" u="none" strike="noStrike" dirty="0">
                <a:effectLst/>
                <a:latin typeface="CS New Athanasius" pitchFamily="34" charset="0"/>
              </a:rPr>
              <a:t> `</a:t>
            </a:r>
            <a:r>
              <a:rPr lang="en-US" sz="3600" b="0" i="0" u="none" strike="noStrike" dirty="0" err="1">
                <a:effectLst/>
                <a:latin typeface="CS New Athanasius" pitchFamily="34" charset="0"/>
              </a:rPr>
              <a:t>e`vma</a:t>
            </a:r>
            <a:r>
              <a:rPr lang="en-US" sz="3600" b="0" i="0" u="none" strike="noStrike" dirty="0">
                <a:effectLst/>
                <a:latin typeface="CS New Athanasius" pitchFamily="34" charset="0"/>
              </a:rPr>
              <a:t> `</a:t>
            </a:r>
            <a:r>
              <a:rPr lang="en-US" sz="3600" b="0" i="0" u="none" strike="noStrike" dirty="0" err="1">
                <a:effectLst/>
                <a:latin typeface="CS New Athanasius" pitchFamily="34" charset="0"/>
              </a:rPr>
              <a:t>mpec`mkah`nhyt</a:t>
            </a:r>
            <a:r>
              <a:rPr lang="en-US" sz="3600" b="0" i="0" u="none" strike="noStrike" dirty="0">
                <a:effectLst/>
                <a:latin typeface="CS New Athanasius" pitchFamily="34" charset="0"/>
              </a:rPr>
              <a:t>.</a:t>
            </a:r>
            <a:endParaRPr lang="en-GB" sz="3600" dirty="0"/>
          </a:p>
        </p:txBody>
      </p:sp>
    </p:spTree>
    <p:extLst>
      <p:ext uri="{BB962C8B-B14F-4D97-AF65-F5344CB8AC3E}">
        <p14:creationId xmlns:p14="http://schemas.microsoft.com/office/powerpoint/2010/main" val="4259031319"/>
      </p:ext>
    </p:extLst>
  </p:cSld>
  <p:clrMapOvr>
    <a:masterClrMapping/>
  </p:clrMapOvr>
</p:sld>
</file>

<file path=ppt/slides/slide4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7C4271-8A65-4F49-9954-3689F66A3BC7}"/>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93422D8E-337A-49D4-9382-4B43C4EF7BD9}"/>
              </a:ext>
            </a:extLst>
          </p:cNvPr>
          <p:cNvSpPr>
            <a:spLocks noGrp="1"/>
          </p:cNvSpPr>
          <p:nvPr>
            <p:ph type="body" sz="quarter" idx="10"/>
          </p:nvPr>
        </p:nvSpPr>
        <p:spPr/>
        <p:txBody>
          <a:bodyPr/>
          <a:lstStyle/>
          <a:p>
            <a:r>
              <a:rPr lang="ar-EG" dirty="0"/>
              <a:t>إممانوئيل بين نوتي: بي آليثينوس: </a:t>
            </a:r>
          </a:p>
          <a:p>
            <a:r>
              <a:rPr lang="ar-EG" dirty="0"/>
              <a:t>آفتي نان إن أوسوتي: إثڤيه بي إستاڤروس.</a:t>
            </a:r>
          </a:p>
        </p:txBody>
      </p:sp>
      <p:sp>
        <p:nvSpPr>
          <p:cNvPr id="4" name="Text Placeholder 3">
            <a:extLst>
              <a:ext uri="{FF2B5EF4-FFF2-40B4-BE49-F238E27FC236}">
                <a16:creationId xmlns:a16="http://schemas.microsoft.com/office/drawing/2014/main" id="{F9342B25-8448-4C33-8BB2-C5A836AD69EA}"/>
              </a:ext>
            </a:extLst>
          </p:cNvPr>
          <p:cNvSpPr>
            <a:spLocks noGrp="1"/>
          </p:cNvSpPr>
          <p:nvPr>
            <p:ph type="body" sz="quarter" idx="11"/>
          </p:nvPr>
        </p:nvSpPr>
        <p:spPr>
          <a:xfrm>
            <a:off x="0" y="3710609"/>
            <a:ext cx="9144000" cy="715617"/>
          </a:xfrm>
        </p:spPr>
        <p:txBody>
          <a:bodyPr/>
          <a:lstStyle/>
          <a:p>
            <a:r>
              <a:rPr kumimoji="0" lang="ar-SA" sz="3700" b="1" i="0" u="none" strike="noStrike" cap="none" normalizeH="0" baseline="0" dirty="0">
                <a:ln>
                  <a:noFill/>
                </a:ln>
                <a:solidFill>
                  <a:schemeClr val="bg1"/>
                </a:solidFill>
                <a:effectLst/>
                <a:latin typeface="Times New Roman" pitchFamily="18" charset="0"/>
                <a:cs typeface="Times New Roman" pitchFamily="18" charset="0"/>
              </a:rPr>
              <a:t>عمانوئيل إلهنا، الحقيقي، أعطانا الخلاص، من أجل</a:t>
            </a:r>
            <a:r>
              <a:rPr kumimoji="0" lang="ar-EG" sz="3700" b="1" i="0" u="none" strike="noStrike" cap="none" normalizeH="0" baseline="0" dirty="0">
                <a:ln>
                  <a:noFill/>
                </a:ln>
                <a:solidFill>
                  <a:schemeClr val="bg1"/>
                </a:solidFill>
                <a:effectLst/>
                <a:latin typeface="Times New Roman" pitchFamily="18" charset="0"/>
                <a:cs typeface="Times New Roman" pitchFamily="18" charset="0"/>
              </a:rPr>
              <a:t> </a:t>
            </a:r>
            <a:r>
              <a:rPr kumimoji="0" lang="ar-SA" sz="3700" b="1" i="0" u="none" strike="noStrike" cap="none" normalizeH="0" baseline="0" dirty="0">
                <a:ln>
                  <a:noFill/>
                </a:ln>
                <a:solidFill>
                  <a:schemeClr val="bg1"/>
                </a:solidFill>
                <a:effectLst/>
                <a:latin typeface="Times New Roman" pitchFamily="18" charset="0"/>
                <a:cs typeface="Times New Roman" pitchFamily="18" charset="0"/>
              </a:rPr>
              <a:t>الصليب.</a:t>
            </a:r>
          </a:p>
        </p:txBody>
      </p:sp>
      <p:sp>
        <p:nvSpPr>
          <p:cNvPr id="5" name="Text Placeholder 4">
            <a:extLst>
              <a:ext uri="{FF2B5EF4-FFF2-40B4-BE49-F238E27FC236}">
                <a16:creationId xmlns:a16="http://schemas.microsoft.com/office/drawing/2014/main" id="{7FB95B96-A750-445A-9AEB-18DD766E3F21}"/>
              </a:ext>
            </a:extLst>
          </p:cNvPr>
          <p:cNvSpPr>
            <a:spLocks noGrp="1"/>
          </p:cNvSpPr>
          <p:nvPr>
            <p:ph type="body" sz="quarter" idx="12"/>
          </p:nvPr>
        </p:nvSpPr>
        <p:spPr/>
        <p:txBody>
          <a:bodyPr/>
          <a:lstStyle/>
          <a:p>
            <a:r>
              <a:rPr lang="en-GB" dirty="0" err="1"/>
              <a:t>Emmanouyl</a:t>
            </a:r>
            <a:r>
              <a:rPr lang="en-GB" dirty="0"/>
              <a:t> </a:t>
            </a:r>
            <a:r>
              <a:rPr lang="en-GB" dirty="0" err="1"/>
              <a:t>Pennou</a:t>
            </a:r>
            <a:r>
              <a:rPr lang="en-GB" dirty="0"/>
              <a:t>]@ </a:t>
            </a:r>
            <a:r>
              <a:rPr lang="en-GB" dirty="0" err="1"/>
              <a:t>Pi`aly;inoc</a:t>
            </a:r>
            <a:r>
              <a:rPr lang="en-GB" dirty="0"/>
              <a:t>@ </a:t>
            </a:r>
            <a:endParaRPr lang="ar-EG" dirty="0"/>
          </a:p>
          <a:p>
            <a:r>
              <a:rPr lang="en-GB" dirty="0" err="1"/>
              <a:t>af</a:t>
            </a:r>
            <a:r>
              <a:rPr lang="en-GB" dirty="0"/>
              <a:t>] nan `</a:t>
            </a:r>
            <a:r>
              <a:rPr lang="en-GB" dirty="0" err="1"/>
              <a:t>noucw</a:t>
            </a:r>
            <a:r>
              <a:rPr lang="en-GB" dirty="0"/>
              <a:t>]@ </a:t>
            </a:r>
            <a:r>
              <a:rPr lang="en-GB" dirty="0" err="1"/>
              <a:t>e;be</a:t>
            </a:r>
            <a:r>
              <a:rPr lang="en-GB" dirty="0"/>
              <a:t> </a:t>
            </a:r>
            <a:r>
              <a:rPr lang="en-GB" dirty="0" err="1"/>
              <a:t>Pi`ctauroc</a:t>
            </a:r>
            <a:r>
              <a:rPr lang="en-GB" dirty="0"/>
              <a:t>.</a:t>
            </a:r>
          </a:p>
        </p:txBody>
      </p:sp>
    </p:spTree>
    <p:extLst>
      <p:ext uri="{BB962C8B-B14F-4D97-AF65-F5344CB8AC3E}">
        <p14:creationId xmlns:p14="http://schemas.microsoft.com/office/powerpoint/2010/main" val="1242902510"/>
      </p:ext>
    </p:extLst>
  </p:cSld>
  <p:clrMapOvr>
    <a:masterClrMapping/>
  </p:clrMapOvr>
</p:sld>
</file>

<file path=ppt/slides/slide4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E5CCA0-67AD-416F-8BFF-083676E014E4}"/>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35E23587-E459-4157-AE95-28372AE16FED}"/>
              </a:ext>
            </a:extLst>
          </p:cNvPr>
          <p:cNvSpPr>
            <a:spLocks noGrp="1"/>
          </p:cNvSpPr>
          <p:nvPr>
            <p:ph type="body" sz="quarter" idx="10"/>
          </p:nvPr>
        </p:nvSpPr>
        <p:spPr/>
        <p:txBody>
          <a:bodyPr/>
          <a:lstStyle/>
          <a:p>
            <a:r>
              <a:rPr kumimoji="0" lang="ar-EG" sz="4000" b="1" i="0" u="none" strike="noStrike" kern="1200" cap="none" normalizeH="0" baseline="0" dirty="0">
                <a:ln>
                  <a:noFill/>
                </a:ln>
                <a:solidFill>
                  <a:schemeClr val="bg1"/>
                </a:solidFill>
                <a:effectLst/>
                <a:latin typeface="Times New Roman" pitchFamily="18" charset="0"/>
                <a:ea typeface="+mn-ea"/>
                <a:cs typeface="Times New Roman" pitchFamily="18" charset="0"/>
              </a:rPr>
              <a:t>شاشف إنطاغما نيڤين: إن أورثوذوكسوس: </a:t>
            </a:r>
          </a:p>
          <a:p>
            <a:r>
              <a:rPr kumimoji="0" lang="ar-EG" sz="4000" b="1" i="0" u="none" strike="noStrike" kern="1200" cap="none" normalizeH="0" baseline="0" dirty="0">
                <a:ln>
                  <a:noFill/>
                </a:ln>
                <a:solidFill>
                  <a:schemeClr val="bg1"/>
                </a:solidFill>
                <a:effectLst/>
                <a:latin typeface="Times New Roman" pitchFamily="18" charset="0"/>
                <a:ea typeface="+mn-ea"/>
                <a:cs typeface="Times New Roman" pitchFamily="18" charset="0"/>
              </a:rPr>
              <a:t>إڤتومي إنسيو نيڤين: إيه إفميني إمبي إستاﭬروس.</a:t>
            </a:r>
            <a:endParaRPr kumimoji="0" lang="ar-SA" sz="4000" b="1" i="0" u="none" strike="noStrike" kern="1200" cap="none" normalizeH="0" baseline="0" dirty="0">
              <a:ln>
                <a:noFill/>
              </a:ln>
              <a:solidFill>
                <a:schemeClr val="bg1"/>
              </a:solidFill>
              <a:effectLst/>
              <a:latin typeface="Times New Roman" pitchFamily="18" charset="0"/>
              <a:ea typeface="+mn-ea"/>
              <a:cs typeface="Times New Roman" pitchFamily="18" charset="0"/>
            </a:endParaRPr>
          </a:p>
        </p:txBody>
      </p:sp>
      <p:sp>
        <p:nvSpPr>
          <p:cNvPr id="4" name="Text Placeholder 3">
            <a:extLst>
              <a:ext uri="{FF2B5EF4-FFF2-40B4-BE49-F238E27FC236}">
                <a16:creationId xmlns:a16="http://schemas.microsoft.com/office/drawing/2014/main" id="{5D7E5AD5-D69E-4EE7-9EFA-4DD5CF3CB494}"/>
              </a:ext>
            </a:extLst>
          </p:cNvPr>
          <p:cNvSpPr>
            <a:spLocks noGrp="1"/>
          </p:cNvSpPr>
          <p:nvPr>
            <p:ph type="body" sz="quarter" idx="11"/>
          </p:nvPr>
        </p:nvSpPr>
        <p:spPr/>
        <p:txBody>
          <a:bodyPr/>
          <a:lstStyle/>
          <a:p>
            <a:r>
              <a:rPr kumimoji="0" lang="ar-SA" sz="3200" b="1" i="0" u="none" strike="noStrike" cap="none" normalizeH="0" baseline="0" dirty="0">
                <a:ln>
                  <a:noFill/>
                </a:ln>
                <a:solidFill>
                  <a:schemeClr val="bg1"/>
                </a:solidFill>
                <a:effectLst/>
                <a:latin typeface="Times New Roman" pitchFamily="18" charset="0"/>
                <a:cs typeface="Times New Roman" pitchFamily="18" charset="0"/>
              </a:rPr>
              <a:t>كل السبع طغمات، الأرثوذكسيين، يلتصقون كل حين، بعلامة الصليب.</a:t>
            </a:r>
          </a:p>
        </p:txBody>
      </p:sp>
      <p:sp>
        <p:nvSpPr>
          <p:cNvPr id="5" name="Text Placeholder 4">
            <a:extLst>
              <a:ext uri="{FF2B5EF4-FFF2-40B4-BE49-F238E27FC236}">
                <a16:creationId xmlns:a16="http://schemas.microsoft.com/office/drawing/2014/main" id="{6397474A-F1FA-42E5-A6F3-7D9316AA82D7}"/>
              </a:ext>
            </a:extLst>
          </p:cNvPr>
          <p:cNvSpPr>
            <a:spLocks noGrp="1"/>
          </p:cNvSpPr>
          <p:nvPr>
            <p:ph type="body" sz="quarter" idx="12"/>
          </p:nvPr>
        </p:nvSpPr>
        <p:spPr/>
        <p:txBody>
          <a:bodyPr/>
          <a:lstStyle/>
          <a:p>
            <a:r>
              <a:rPr lang="en-GB" dirty="0" err="1"/>
              <a:t>Sasf</a:t>
            </a:r>
            <a:r>
              <a:rPr lang="en-GB" dirty="0"/>
              <a:t> `</a:t>
            </a:r>
            <a:r>
              <a:rPr lang="en-GB" dirty="0" err="1"/>
              <a:t>ntagma</a:t>
            </a:r>
            <a:r>
              <a:rPr lang="en-GB" dirty="0"/>
              <a:t> </a:t>
            </a:r>
            <a:r>
              <a:rPr lang="en-GB" dirty="0" err="1"/>
              <a:t>niben</a:t>
            </a:r>
            <a:r>
              <a:rPr lang="en-GB" dirty="0"/>
              <a:t>@ `</a:t>
            </a:r>
            <a:r>
              <a:rPr lang="en-GB" dirty="0" err="1"/>
              <a:t>nor;odoxoc</a:t>
            </a:r>
            <a:r>
              <a:rPr lang="en-GB" dirty="0"/>
              <a:t>@ </a:t>
            </a:r>
            <a:r>
              <a:rPr lang="en-GB" dirty="0" err="1"/>
              <a:t>eutomi</a:t>
            </a:r>
            <a:r>
              <a:rPr lang="en-GB" dirty="0"/>
              <a:t> `</a:t>
            </a:r>
            <a:r>
              <a:rPr lang="en-GB" dirty="0" err="1"/>
              <a:t>ncyou</a:t>
            </a:r>
            <a:r>
              <a:rPr lang="en-GB" dirty="0"/>
              <a:t> </a:t>
            </a:r>
            <a:r>
              <a:rPr lang="en-GB" dirty="0" err="1"/>
              <a:t>niben</a:t>
            </a:r>
            <a:r>
              <a:rPr lang="en-GB" dirty="0"/>
              <a:t>@ `</a:t>
            </a:r>
            <a:r>
              <a:rPr lang="en-GB" dirty="0" err="1"/>
              <a:t>e`vmyini</a:t>
            </a:r>
            <a:r>
              <a:rPr lang="en-GB" dirty="0"/>
              <a:t> `</a:t>
            </a:r>
            <a:r>
              <a:rPr lang="en-GB" dirty="0" err="1"/>
              <a:t>mPi`ctauroc</a:t>
            </a:r>
            <a:r>
              <a:rPr lang="en-GB" dirty="0"/>
              <a:t>.</a:t>
            </a:r>
          </a:p>
        </p:txBody>
      </p:sp>
    </p:spTree>
    <p:extLst>
      <p:ext uri="{BB962C8B-B14F-4D97-AF65-F5344CB8AC3E}">
        <p14:creationId xmlns:p14="http://schemas.microsoft.com/office/powerpoint/2010/main" val="3138342268"/>
      </p:ext>
    </p:extLst>
  </p:cSld>
  <p:clrMapOvr>
    <a:masterClrMapping/>
  </p:clrMapOvr>
</p:sld>
</file>

<file path=ppt/slides/slide4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025794-CAC8-4962-BBED-137615943909}"/>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92FF60B3-5D26-4E89-9A42-261837094BA8}"/>
              </a:ext>
            </a:extLst>
          </p:cNvPr>
          <p:cNvSpPr>
            <a:spLocks noGrp="1"/>
          </p:cNvSpPr>
          <p:nvPr>
            <p:ph type="body" sz="quarter" idx="10"/>
          </p:nvPr>
        </p:nvSpPr>
        <p:spPr/>
        <p:txBody>
          <a:bodyPr/>
          <a:lstStyle/>
          <a:p>
            <a:r>
              <a:rPr lang="ar-EG" sz="3800" dirty="0"/>
              <a:t>إيبيه أنون ني بيستوس: تينير شاي ناف كالوس: </a:t>
            </a:r>
          </a:p>
          <a:p>
            <a:r>
              <a:rPr lang="ar-EG" sz="3800" dirty="0"/>
              <a:t>إن أوش إيڤول إنجو إمموس: ﭽيه شيري بي إستاﭬروس.</a:t>
            </a:r>
          </a:p>
        </p:txBody>
      </p:sp>
      <p:sp>
        <p:nvSpPr>
          <p:cNvPr id="4" name="Text Placeholder 3">
            <a:extLst>
              <a:ext uri="{FF2B5EF4-FFF2-40B4-BE49-F238E27FC236}">
                <a16:creationId xmlns:a16="http://schemas.microsoft.com/office/drawing/2014/main" id="{275180B6-797B-4FD6-B7D1-F2A4AD73B60D}"/>
              </a:ext>
            </a:extLst>
          </p:cNvPr>
          <p:cNvSpPr>
            <a:spLocks noGrp="1"/>
          </p:cNvSpPr>
          <p:nvPr>
            <p:ph type="body" sz="quarter" idx="11"/>
          </p:nvPr>
        </p:nvSpPr>
        <p:spPr>
          <a:xfrm>
            <a:off x="0" y="3710609"/>
            <a:ext cx="9144000" cy="944835"/>
          </a:xfrm>
        </p:spPr>
        <p:txBody>
          <a:bodyPr anchor="t"/>
          <a:lstStyle/>
          <a:p>
            <a:r>
              <a:rPr lang="ar-EG" sz="3500" dirty="0"/>
              <a:t>هوذا نحن المؤمنين، نُعيِّد له حسنًا، ونصرخ قائلين، </a:t>
            </a:r>
          </a:p>
          <a:p>
            <a:pPr>
              <a:spcBef>
                <a:spcPts val="0"/>
              </a:spcBef>
            </a:pPr>
            <a:r>
              <a:rPr lang="ar-EG" sz="3500" dirty="0"/>
              <a:t>"السلام للصليب."</a:t>
            </a:r>
          </a:p>
        </p:txBody>
      </p:sp>
      <p:sp>
        <p:nvSpPr>
          <p:cNvPr id="5" name="Text Placeholder 4">
            <a:extLst>
              <a:ext uri="{FF2B5EF4-FFF2-40B4-BE49-F238E27FC236}">
                <a16:creationId xmlns:a16="http://schemas.microsoft.com/office/drawing/2014/main" id="{91E1C5F9-C828-4026-A893-C1FD0BA1B69D}"/>
              </a:ext>
            </a:extLst>
          </p:cNvPr>
          <p:cNvSpPr>
            <a:spLocks noGrp="1"/>
          </p:cNvSpPr>
          <p:nvPr>
            <p:ph type="body" sz="quarter" idx="12"/>
          </p:nvPr>
        </p:nvSpPr>
        <p:spPr>
          <a:xfrm>
            <a:off x="0" y="4655444"/>
            <a:ext cx="9144000" cy="1006191"/>
          </a:xfrm>
        </p:spPr>
        <p:txBody>
          <a:bodyPr/>
          <a:lstStyle/>
          <a:p>
            <a:r>
              <a:rPr lang="en-GB" dirty="0" err="1"/>
              <a:t>Yppe</a:t>
            </a:r>
            <a:r>
              <a:rPr lang="en-GB" dirty="0"/>
              <a:t> `anon </a:t>
            </a:r>
            <a:r>
              <a:rPr lang="en-GB" dirty="0" err="1"/>
              <a:t>nipictoc</a:t>
            </a:r>
            <a:r>
              <a:rPr lang="en-GB" dirty="0"/>
              <a:t>@ </a:t>
            </a:r>
            <a:r>
              <a:rPr lang="en-GB" dirty="0" err="1"/>
              <a:t>tenersai</a:t>
            </a:r>
            <a:r>
              <a:rPr lang="en-GB" dirty="0"/>
              <a:t> </a:t>
            </a:r>
            <a:r>
              <a:rPr lang="en-GB" dirty="0" err="1"/>
              <a:t>naf</a:t>
            </a:r>
            <a:r>
              <a:rPr lang="en-GB" dirty="0"/>
              <a:t> </a:t>
            </a:r>
            <a:r>
              <a:rPr lang="en-GB" dirty="0" err="1"/>
              <a:t>kalwc</a:t>
            </a:r>
            <a:r>
              <a:rPr lang="en-GB" dirty="0"/>
              <a:t>@ </a:t>
            </a:r>
            <a:r>
              <a:rPr lang="en-GB" dirty="0" err="1"/>
              <a:t>enws</a:t>
            </a:r>
            <a:r>
              <a:rPr lang="en-GB" dirty="0"/>
              <a:t> `</a:t>
            </a:r>
            <a:r>
              <a:rPr lang="en-GB" dirty="0" err="1"/>
              <a:t>ebol</a:t>
            </a:r>
            <a:r>
              <a:rPr lang="en-GB" dirty="0"/>
              <a:t> </a:t>
            </a:r>
            <a:r>
              <a:rPr lang="en-GB" dirty="0" err="1"/>
              <a:t>enjw</a:t>
            </a:r>
            <a:r>
              <a:rPr lang="en-GB" dirty="0"/>
              <a:t> `</a:t>
            </a:r>
            <a:r>
              <a:rPr lang="en-GB" dirty="0" err="1"/>
              <a:t>mmoc</a:t>
            </a:r>
            <a:r>
              <a:rPr lang="en-GB" dirty="0"/>
              <a:t>@ je ,ere </a:t>
            </a:r>
            <a:r>
              <a:rPr lang="en-GB" dirty="0" err="1"/>
              <a:t>Pi`ctauroc</a:t>
            </a:r>
            <a:r>
              <a:rPr lang="en-GB" dirty="0"/>
              <a:t>.</a:t>
            </a:r>
          </a:p>
        </p:txBody>
      </p:sp>
    </p:spTree>
    <p:extLst>
      <p:ext uri="{BB962C8B-B14F-4D97-AF65-F5344CB8AC3E}">
        <p14:creationId xmlns:p14="http://schemas.microsoft.com/office/powerpoint/2010/main" val="1097607260"/>
      </p:ext>
    </p:extLst>
  </p:cSld>
  <p:clrMapOvr>
    <a:masterClrMapping/>
  </p:clrMapOvr>
</p:sld>
</file>

<file path=ppt/slides/slide4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D00EE5-BB8F-4631-A0D9-BDFF81122EEA}"/>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0557CE6E-3FAD-4464-B0D0-AB7F81330CC1}"/>
              </a:ext>
            </a:extLst>
          </p:cNvPr>
          <p:cNvSpPr>
            <a:spLocks noGrp="1"/>
          </p:cNvSpPr>
          <p:nvPr>
            <p:ph type="body" sz="quarter" idx="10"/>
          </p:nvPr>
        </p:nvSpPr>
        <p:spPr>
          <a:xfrm>
            <a:off x="0" y="5755341"/>
            <a:ext cx="9144000" cy="1096033"/>
          </a:xfrm>
        </p:spPr>
        <p:txBody>
          <a:bodyPr/>
          <a:lstStyle/>
          <a:p>
            <a:r>
              <a:rPr lang="ar-EG" sz="3600" dirty="0"/>
              <a:t>ثوك تيه تي جوم نيم بي أوأوو: نيم بي إسمو أو بي إخريستوس: إبؤرو إنتيه ني أوو روأوو: إبشيري إن ثيؤس.</a:t>
            </a:r>
          </a:p>
        </p:txBody>
      </p:sp>
      <p:sp>
        <p:nvSpPr>
          <p:cNvPr id="4" name="Text Placeholder 3">
            <a:extLst>
              <a:ext uri="{FF2B5EF4-FFF2-40B4-BE49-F238E27FC236}">
                <a16:creationId xmlns:a16="http://schemas.microsoft.com/office/drawing/2014/main" id="{05344D00-F067-4310-8B1D-CF3686595CB3}"/>
              </a:ext>
            </a:extLst>
          </p:cNvPr>
          <p:cNvSpPr>
            <a:spLocks noGrp="1"/>
          </p:cNvSpPr>
          <p:nvPr>
            <p:ph type="body" sz="quarter" idx="11"/>
          </p:nvPr>
        </p:nvSpPr>
        <p:spPr>
          <a:xfrm>
            <a:off x="0" y="3710609"/>
            <a:ext cx="9144000" cy="715617"/>
          </a:xfrm>
        </p:spPr>
        <p:txBody>
          <a:bodyPr anchor="t"/>
          <a:lstStyle/>
          <a:p>
            <a:r>
              <a:rPr kumimoji="0" lang="ar-SA" sz="3600" b="1" i="0" u="none" strike="noStrike" cap="none" normalizeH="0" baseline="0" dirty="0">
                <a:ln>
                  <a:noFill/>
                </a:ln>
                <a:solidFill>
                  <a:srgbClr val="FFFF99"/>
                </a:solidFill>
                <a:effectLst/>
                <a:latin typeface="Times New Roman" pitchFamily="18" charset="0"/>
                <a:cs typeface="Times New Roman" pitchFamily="18" charset="0"/>
              </a:rPr>
              <a:t>لك القوة والمجد، والبركة أيها المسيح، ملك الملوك، إبن الله.</a:t>
            </a:r>
          </a:p>
        </p:txBody>
      </p:sp>
      <p:sp>
        <p:nvSpPr>
          <p:cNvPr id="5" name="Text Placeholder 4">
            <a:extLst>
              <a:ext uri="{FF2B5EF4-FFF2-40B4-BE49-F238E27FC236}">
                <a16:creationId xmlns:a16="http://schemas.microsoft.com/office/drawing/2014/main" id="{8F3102FF-66C9-4822-822D-14582F2FF1CD}"/>
              </a:ext>
            </a:extLst>
          </p:cNvPr>
          <p:cNvSpPr>
            <a:spLocks noGrp="1"/>
          </p:cNvSpPr>
          <p:nvPr>
            <p:ph type="body" sz="quarter" idx="12"/>
          </p:nvPr>
        </p:nvSpPr>
        <p:spPr>
          <a:xfrm>
            <a:off x="0" y="4621306"/>
            <a:ext cx="9144000" cy="938954"/>
          </a:xfrm>
        </p:spPr>
        <p:txBody>
          <a:bodyPr/>
          <a:lstStyle/>
          <a:p>
            <a:r>
              <a:rPr lang="pt-BR" sz="3800" dirty="0"/>
              <a:t>:wk te ]jom nem pi`wou@ nem pi`cmou `w </a:t>
            </a:r>
            <a:endParaRPr lang="ar-EG" sz="3800" dirty="0"/>
          </a:p>
          <a:p>
            <a:r>
              <a:rPr lang="pt-BR" sz="3800" dirty="0"/>
              <a:t>Pi`,rictoc@ `Pouro `nte niourwou@ `Psyri `n:eoc.</a:t>
            </a:r>
          </a:p>
        </p:txBody>
      </p:sp>
    </p:spTree>
    <p:extLst>
      <p:ext uri="{BB962C8B-B14F-4D97-AF65-F5344CB8AC3E}">
        <p14:creationId xmlns:p14="http://schemas.microsoft.com/office/powerpoint/2010/main" val="1895231226"/>
      </p:ext>
    </p:extLst>
  </p:cSld>
  <p:clrMapOvr>
    <a:masterClrMapping/>
  </p:clrMapOvr>
</p:sld>
</file>

<file path=ppt/slides/slide4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0D82D-35F1-4B85-8F94-A2AFBE6FF862}"/>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DC6BAF41-CD81-49E7-B1DA-579FCA2CF935}"/>
              </a:ext>
            </a:extLst>
          </p:cNvPr>
          <p:cNvSpPr>
            <a:spLocks noGrp="1"/>
          </p:cNvSpPr>
          <p:nvPr>
            <p:ph type="body" sz="quarter" idx="10"/>
          </p:nvPr>
        </p:nvSpPr>
        <p:spPr>
          <a:xfrm>
            <a:off x="0" y="5725134"/>
            <a:ext cx="9144000" cy="1126240"/>
          </a:xfrm>
        </p:spPr>
        <p:txBody>
          <a:bodyPr/>
          <a:lstStyle/>
          <a:p>
            <a:r>
              <a:rPr kumimoji="0" lang="ar-EG" sz="3600" b="1" i="0" u="none" strike="noStrike" kern="1200" cap="none" normalizeH="0" baseline="0" dirty="0">
                <a:ln>
                  <a:noFill/>
                </a:ln>
                <a:solidFill>
                  <a:schemeClr val="bg1"/>
                </a:solidFill>
                <a:effectLst/>
                <a:latin typeface="Times New Roman" pitchFamily="18" charset="0"/>
                <a:ea typeface="+mn-ea"/>
                <a:cs typeface="Times New Roman" pitchFamily="18" charset="0"/>
              </a:rPr>
              <a:t>إيسوس بي إخريستوس بين نوتي: إبؤرو إنني أيه أون: </a:t>
            </a:r>
          </a:p>
          <a:p>
            <a:r>
              <a:rPr kumimoji="0" lang="ar-EG" sz="3600" b="1" i="0" u="none" strike="noStrike" kern="1200" cap="none" normalizeH="0" baseline="0" dirty="0">
                <a:ln>
                  <a:noFill/>
                </a:ln>
                <a:solidFill>
                  <a:schemeClr val="bg1"/>
                </a:solidFill>
                <a:effectLst/>
                <a:latin typeface="Times New Roman" pitchFamily="18" charset="0"/>
                <a:ea typeface="+mn-ea"/>
                <a:cs typeface="Times New Roman" pitchFamily="18" charset="0"/>
              </a:rPr>
              <a:t>أﭫ أشف إثڤيه بين سوتي: خين إبتوؤو إن إكرانيون.</a:t>
            </a:r>
            <a:endParaRPr kumimoji="0" lang="ar-SA" sz="3600" b="1" i="0" u="none" strike="noStrike" kern="1200" cap="none" normalizeH="0" baseline="0" dirty="0">
              <a:ln>
                <a:noFill/>
              </a:ln>
              <a:solidFill>
                <a:schemeClr val="bg1"/>
              </a:solidFill>
              <a:effectLst/>
              <a:latin typeface="Times New Roman" pitchFamily="18" charset="0"/>
              <a:ea typeface="+mn-ea"/>
              <a:cs typeface="Times New Roman" pitchFamily="18" charset="0"/>
            </a:endParaRPr>
          </a:p>
        </p:txBody>
      </p:sp>
      <p:sp>
        <p:nvSpPr>
          <p:cNvPr id="4" name="Text Placeholder 3">
            <a:extLst>
              <a:ext uri="{FF2B5EF4-FFF2-40B4-BE49-F238E27FC236}">
                <a16:creationId xmlns:a16="http://schemas.microsoft.com/office/drawing/2014/main" id="{8AED415F-94BF-46CF-9077-09D069EDA302}"/>
              </a:ext>
            </a:extLst>
          </p:cNvPr>
          <p:cNvSpPr>
            <a:spLocks noGrp="1"/>
          </p:cNvSpPr>
          <p:nvPr>
            <p:ph type="body" sz="quarter" idx="11"/>
          </p:nvPr>
        </p:nvSpPr>
        <p:spPr>
          <a:xfrm>
            <a:off x="0" y="3710609"/>
            <a:ext cx="9144000" cy="967993"/>
          </a:xfrm>
        </p:spPr>
        <p:txBody>
          <a:bodyPr/>
          <a:lstStyle/>
          <a:p>
            <a:pPr>
              <a:spcBef>
                <a:spcPts val="0"/>
              </a:spcBef>
            </a:pPr>
            <a:r>
              <a:rPr kumimoji="0" lang="ar-SA" sz="3600" b="1" i="0" u="none" strike="noStrike" cap="none" normalizeH="0" baseline="0" dirty="0">
                <a:ln>
                  <a:noFill/>
                </a:ln>
                <a:solidFill>
                  <a:schemeClr val="bg1"/>
                </a:solidFill>
                <a:effectLst/>
                <a:latin typeface="Times New Roman" pitchFamily="18" charset="0"/>
                <a:cs typeface="Times New Roman" pitchFamily="18" charset="0"/>
              </a:rPr>
              <a:t>يسوع المسيح إلهنا، ملك الدهور، صُلب من أجل خلاصنا، </a:t>
            </a:r>
            <a:endParaRPr kumimoji="0" lang="ar-EG" sz="3600" b="1" i="0" u="none" strike="noStrike" cap="none" normalizeH="0" baseline="0" dirty="0">
              <a:ln>
                <a:noFill/>
              </a:ln>
              <a:solidFill>
                <a:schemeClr val="bg1"/>
              </a:solidFill>
              <a:effectLst/>
              <a:latin typeface="Times New Roman" pitchFamily="18" charset="0"/>
              <a:cs typeface="Times New Roman" pitchFamily="18" charset="0"/>
            </a:endParaRPr>
          </a:p>
          <a:p>
            <a:pPr>
              <a:spcBef>
                <a:spcPts val="0"/>
              </a:spcBef>
            </a:pPr>
            <a:r>
              <a:rPr kumimoji="0" lang="ar-SA" sz="3600" b="1" i="0" u="none" strike="noStrike" cap="none" normalizeH="0" baseline="0" dirty="0">
                <a:ln>
                  <a:noFill/>
                </a:ln>
                <a:solidFill>
                  <a:schemeClr val="bg1"/>
                </a:solidFill>
                <a:effectLst/>
                <a:latin typeface="Times New Roman" pitchFamily="18" charset="0"/>
                <a:cs typeface="Times New Roman" pitchFamily="18" charset="0"/>
              </a:rPr>
              <a:t>في جبل الإقرانيون.</a:t>
            </a:r>
          </a:p>
        </p:txBody>
      </p:sp>
      <p:sp>
        <p:nvSpPr>
          <p:cNvPr id="5" name="Text Placeholder 4">
            <a:extLst>
              <a:ext uri="{FF2B5EF4-FFF2-40B4-BE49-F238E27FC236}">
                <a16:creationId xmlns:a16="http://schemas.microsoft.com/office/drawing/2014/main" id="{D53B8586-A616-43AE-B6BC-21D88B5FE200}"/>
              </a:ext>
            </a:extLst>
          </p:cNvPr>
          <p:cNvSpPr>
            <a:spLocks noGrp="1"/>
          </p:cNvSpPr>
          <p:nvPr>
            <p:ph type="body" sz="quarter" idx="12"/>
          </p:nvPr>
        </p:nvSpPr>
        <p:spPr>
          <a:xfrm>
            <a:off x="0" y="4678602"/>
            <a:ext cx="9144000" cy="1046532"/>
          </a:xfrm>
        </p:spPr>
        <p:txBody>
          <a:bodyPr/>
          <a:lstStyle/>
          <a:p>
            <a:r>
              <a:rPr lang="en-GB" dirty="0" err="1"/>
              <a:t>Iycouc</a:t>
            </a:r>
            <a:r>
              <a:rPr lang="en-GB" dirty="0"/>
              <a:t> Pi`,</a:t>
            </a:r>
            <a:r>
              <a:rPr lang="en-GB" dirty="0" err="1"/>
              <a:t>rictoc</a:t>
            </a:r>
            <a:r>
              <a:rPr lang="en-GB" dirty="0"/>
              <a:t> </a:t>
            </a:r>
            <a:r>
              <a:rPr lang="en-GB" dirty="0" err="1"/>
              <a:t>Pennou</a:t>
            </a:r>
            <a:r>
              <a:rPr lang="en-GB" dirty="0"/>
              <a:t>]@ `</a:t>
            </a:r>
            <a:r>
              <a:rPr lang="en-GB" dirty="0" err="1"/>
              <a:t>Pouro</a:t>
            </a:r>
            <a:r>
              <a:rPr lang="en-GB" dirty="0"/>
              <a:t> `</a:t>
            </a:r>
            <a:r>
              <a:rPr lang="en-GB" dirty="0" err="1"/>
              <a:t>nni`ewn</a:t>
            </a:r>
            <a:r>
              <a:rPr lang="en-GB" dirty="0"/>
              <a:t>@ </a:t>
            </a:r>
            <a:r>
              <a:rPr lang="en-GB" dirty="0" err="1"/>
              <a:t>auasf</a:t>
            </a:r>
            <a:r>
              <a:rPr lang="en-GB" dirty="0"/>
              <a:t> </a:t>
            </a:r>
            <a:r>
              <a:rPr lang="en-GB" dirty="0" err="1"/>
              <a:t>e;be</a:t>
            </a:r>
            <a:r>
              <a:rPr lang="en-GB" dirty="0"/>
              <a:t> </a:t>
            </a:r>
            <a:r>
              <a:rPr lang="en-GB" dirty="0" err="1"/>
              <a:t>pencw</a:t>
            </a:r>
            <a:r>
              <a:rPr lang="en-GB" dirty="0"/>
              <a:t>]@ </a:t>
            </a:r>
            <a:r>
              <a:rPr lang="en-GB" dirty="0" err="1"/>
              <a:t>qen</a:t>
            </a:r>
            <a:r>
              <a:rPr lang="en-GB" dirty="0"/>
              <a:t> `</a:t>
            </a:r>
            <a:r>
              <a:rPr lang="en-GB" dirty="0" err="1"/>
              <a:t>ptwou</a:t>
            </a:r>
            <a:r>
              <a:rPr lang="en-GB" dirty="0"/>
              <a:t> `</a:t>
            </a:r>
            <a:r>
              <a:rPr lang="en-GB" dirty="0" err="1"/>
              <a:t>n`Kranion</a:t>
            </a:r>
            <a:r>
              <a:rPr lang="en-GB" dirty="0"/>
              <a:t>.</a:t>
            </a:r>
          </a:p>
        </p:txBody>
      </p:sp>
    </p:spTree>
    <p:extLst>
      <p:ext uri="{BB962C8B-B14F-4D97-AF65-F5344CB8AC3E}">
        <p14:creationId xmlns:p14="http://schemas.microsoft.com/office/powerpoint/2010/main" val="220471040"/>
      </p:ext>
    </p:extLst>
  </p:cSld>
  <p:clrMapOvr>
    <a:masterClrMapping/>
  </p:clrMapOvr>
</p:sld>
</file>

<file path=ppt/slides/slide4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B143B0-ED50-456B-98DB-383FBF0B9E10}"/>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1C12F204-11BA-4E18-9C87-378ABEC1A70C}"/>
              </a:ext>
            </a:extLst>
          </p:cNvPr>
          <p:cNvSpPr>
            <a:spLocks noGrp="1"/>
          </p:cNvSpPr>
          <p:nvPr>
            <p:ph type="body" sz="quarter" idx="10"/>
          </p:nvPr>
        </p:nvSpPr>
        <p:spPr/>
        <p:txBody>
          <a:bodyPr/>
          <a:lstStyle/>
          <a:p>
            <a:r>
              <a:rPr lang="ar-EG" dirty="0"/>
              <a:t>كوستانتينوس بي أوورو: أفناﭫ إيه بي إستاﭬروس: </a:t>
            </a:r>
          </a:p>
          <a:p>
            <a:r>
              <a:rPr lang="ar-EG" dirty="0"/>
              <a:t>إم إبؤرو إنتيه إب أوأوو: خين إثميتي إن أورانوس.</a:t>
            </a:r>
          </a:p>
        </p:txBody>
      </p:sp>
      <p:sp>
        <p:nvSpPr>
          <p:cNvPr id="4" name="Text Placeholder 3">
            <a:extLst>
              <a:ext uri="{FF2B5EF4-FFF2-40B4-BE49-F238E27FC236}">
                <a16:creationId xmlns:a16="http://schemas.microsoft.com/office/drawing/2014/main" id="{9263774B-396B-4672-955C-1D4619501B15}"/>
              </a:ext>
            </a:extLst>
          </p:cNvPr>
          <p:cNvSpPr>
            <a:spLocks noGrp="1"/>
          </p:cNvSpPr>
          <p:nvPr>
            <p:ph type="body" sz="quarter" idx="11"/>
          </p:nvPr>
        </p:nvSpPr>
        <p:spPr/>
        <p:txBody>
          <a:bodyPr/>
          <a:lstStyle/>
          <a:p>
            <a:r>
              <a:rPr kumimoji="0" lang="ar-SA" sz="3600" b="1" i="0" u="none" strike="noStrike" cap="none" normalizeH="0" baseline="0" dirty="0">
                <a:ln>
                  <a:noFill/>
                </a:ln>
                <a:solidFill>
                  <a:schemeClr val="bg1"/>
                </a:solidFill>
                <a:effectLst/>
                <a:latin typeface="Times New Roman" pitchFamily="18" charset="0"/>
                <a:cs typeface="Times New Roman" pitchFamily="18" charset="0"/>
              </a:rPr>
              <a:t>قسطنطين الملك، رأى صليب، ملك المجد، في وسط السموات.</a:t>
            </a:r>
          </a:p>
        </p:txBody>
      </p:sp>
      <p:sp>
        <p:nvSpPr>
          <p:cNvPr id="5" name="Text Placeholder 4">
            <a:extLst>
              <a:ext uri="{FF2B5EF4-FFF2-40B4-BE49-F238E27FC236}">
                <a16:creationId xmlns:a16="http://schemas.microsoft.com/office/drawing/2014/main" id="{ABCC44BE-06D5-46CC-ADCA-AE3FECC266CC}"/>
              </a:ext>
            </a:extLst>
          </p:cNvPr>
          <p:cNvSpPr>
            <a:spLocks noGrp="1"/>
          </p:cNvSpPr>
          <p:nvPr>
            <p:ph type="body" sz="quarter" idx="12"/>
          </p:nvPr>
        </p:nvSpPr>
        <p:spPr/>
        <p:txBody>
          <a:bodyPr/>
          <a:lstStyle/>
          <a:p>
            <a:r>
              <a:rPr lang="en-GB" dirty="0" err="1"/>
              <a:t>Kwctantinoc</a:t>
            </a:r>
            <a:r>
              <a:rPr lang="en-GB" dirty="0"/>
              <a:t> </a:t>
            </a:r>
            <a:r>
              <a:rPr lang="en-GB" dirty="0" err="1"/>
              <a:t>piouro</a:t>
            </a:r>
            <a:r>
              <a:rPr lang="en-GB" dirty="0"/>
              <a:t>@ </a:t>
            </a:r>
            <a:r>
              <a:rPr lang="en-GB" dirty="0" err="1"/>
              <a:t>afnau</a:t>
            </a:r>
            <a:r>
              <a:rPr lang="en-GB" dirty="0"/>
              <a:t> `</a:t>
            </a:r>
            <a:r>
              <a:rPr lang="en-GB" dirty="0" err="1"/>
              <a:t>ePi`ctauroc</a:t>
            </a:r>
            <a:r>
              <a:rPr lang="en-GB" dirty="0"/>
              <a:t>@</a:t>
            </a:r>
            <a:br>
              <a:rPr lang="en-GB" dirty="0"/>
            </a:br>
            <a:r>
              <a:rPr lang="en-GB" dirty="0"/>
              <a:t> `</a:t>
            </a:r>
            <a:r>
              <a:rPr lang="en-GB" dirty="0" err="1"/>
              <a:t>m`Pouro</a:t>
            </a:r>
            <a:r>
              <a:rPr lang="en-GB" dirty="0"/>
              <a:t> `</a:t>
            </a:r>
            <a:r>
              <a:rPr lang="en-GB" dirty="0" err="1"/>
              <a:t>nte</a:t>
            </a:r>
            <a:r>
              <a:rPr lang="en-GB" dirty="0"/>
              <a:t> `</a:t>
            </a:r>
            <a:r>
              <a:rPr lang="en-GB" dirty="0" err="1"/>
              <a:t>p`wou</a:t>
            </a:r>
            <a:r>
              <a:rPr lang="en-GB" dirty="0"/>
              <a:t>@ </a:t>
            </a:r>
            <a:r>
              <a:rPr lang="en-GB" dirty="0" err="1"/>
              <a:t>qen</a:t>
            </a:r>
            <a:r>
              <a:rPr lang="en-GB" dirty="0"/>
              <a:t> `;my] `</a:t>
            </a:r>
            <a:r>
              <a:rPr lang="en-GB" dirty="0" err="1"/>
              <a:t>nouranoc</a:t>
            </a:r>
            <a:r>
              <a:rPr lang="en-GB" dirty="0"/>
              <a:t>.</a:t>
            </a:r>
          </a:p>
        </p:txBody>
      </p:sp>
    </p:spTree>
    <p:extLst>
      <p:ext uri="{BB962C8B-B14F-4D97-AF65-F5344CB8AC3E}">
        <p14:creationId xmlns:p14="http://schemas.microsoft.com/office/powerpoint/2010/main" val="1148364721"/>
      </p:ext>
    </p:extLst>
  </p:cSld>
  <p:clrMapOvr>
    <a:masterClrMapping/>
  </p:clrMapOvr>
</p:sld>
</file>

<file path=ppt/slides/slide4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7B7C7F-615D-4F3E-AE52-90080AFB2BC0}"/>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055719EE-F535-4A3A-8BA2-5820FA4B4377}"/>
              </a:ext>
            </a:extLst>
          </p:cNvPr>
          <p:cNvSpPr>
            <a:spLocks noGrp="1"/>
          </p:cNvSpPr>
          <p:nvPr>
            <p:ph type="body" sz="quarter" idx="10"/>
          </p:nvPr>
        </p:nvSpPr>
        <p:spPr/>
        <p:txBody>
          <a:bodyPr/>
          <a:lstStyle/>
          <a:p>
            <a:r>
              <a:rPr kumimoji="0" lang="ar-EG" sz="4000" b="1" i="0" u="none" strike="noStrike" kern="1200" cap="none" normalizeH="0" baseline="0" dirty="0">
                <a:ln>
                  <a:noFill/>
                </a:ln>
                <a:effectLst/>
                <a:latin typeface="Times New Roman" pitchFamily="18" charset="0"/>
                <a:ea typeface="+mn-ea"/>
                <a:cs typeface="Times New Roman" pitchFamily="18" charset="0"/>
              </a:rPr>
              <a:t>لاؤس إنني بيستوس: إﭬراشي خين أوو ثيليل: </a:t>
            </a:r>
          </a:p>
          <a:p>
            <a:r>
              <a:rPr kumimoji="0" lang="ar-EG" sz="4000" b="1" i="0" u="none" strike="noStrike" kern="1200" cap="none" normalizeH="0" baseline="0" dirty="0">
                <a:ln>
                  <a:noFill/>
                </a:ln>
                <a:effectLst/>
                <a:latin typeface="Times New Roman" pitchFamily="18" charset="0"/>
                <a:ea typeface="+mn-ea"/>
                <a:cs typeface="Times New Roman" pitchFamily="18" charset="0"/>
              </a:rPr>
              <a:t>خين إبشاي إنتيه بي إستاﭬروس: إنتيه إممانوئيل.</a:t>
            </a:r>
            <a:endParaRPr kumimoji="0" lang="ar-SA" sz="4000" b="1" i="0" u="none" strike="noStrike" kern="1200" cap="none" normalizeH="0" baseline="0" dirty="0">
              <a:ln>
                <a:noFill/>
              </a:ln>
              <a:effectLst/>
              <a:latin typeface="Times New Roman" pitchFamily="18" charset="0"/>
              <a:ea typeface="+mn-ea"/>
              <a:cs typeface="Times New Roman" pitchFamily="18" charset="0"/>
            </a:endParaRPr>
          </a:p>
        </p:txBody>
      </p:sp>
      <p:sp>
        <p:nvSpPr>
          <p:cNvPr id="4" name="Text Placeholder 3">
            <a:extLst>
              <a:ext uri="{FF2B5EF4-FFF2-40B4-BE49-F238E27FC236}">
                <a16:creationId xmlns:a16="http://schemas.microsoft.com/office/drawing/2014/main" id="{2DF9E60C-0977-415D-B5E9-CF98A2060C6A}"/>
              </a:ext>
            </a:extLst>
          </p:cNvPr>
          <p:cNvSpPr>
            <a:spLocks noGrp="1"/>
          </p:cNvSpPr>
          <p:nvPr>
            <p:ph type="body" sz="quarter" idx="11"/>
          </p:nvPr>
        </p:nvSpPr>
        <p:spPr>
          <a:xfrm>
            <a:off x="-67236" y="3710609"/>
            <a:ext cx="9278471" cy="715617"/>
          </a:xfrm>
        </p:spPr>
        <p:txBody>
          <a:bodyPr/>
          <a:lstStyle/>
          <a:p>
            <a:r>
              <a:rPr lang="ar-EG" sz="3600" dirty="0"/>
              <a:t>الشعوب المؤمنين، يفرحون بتهليل، في عيد صليب، عمانوئيل.</a:t>
            </a:r>
          </a:p>
        </p:txBody>
      </p:sp>
      <p:sp>
        <p:nvSpPr>
          <p:cNvPr id="5" name="Text Placeholder 4">
            <a:extLst>
              <a:ext uri="{FF2B5EF4-FFF2-40B4-BE49-F238E27FC236}">
                <a16:creationId xmlns:a16="http://schemas.microsoft.com/office/drawing/2014/main" id="{DA4A7426-E669-47FA-BAD9-11931A9D750A}"/>
              </a:ext>
            </a:extLst>
          </p:cNvPr>
          <p:cNvSpPr>
            <a:spLocks noGrp="1"/>
          </p:cNvSpPr>
          <p:nvPr>
            <p:ph type="body" sz="quarter" idx="12"/>
          </p:nvPr>
        </p:nvSpPr>
        <p:spPr/>
        <p:txBody>
          <a:bodyPr/>
          <a:lstStyle/>
          <a:p>
            <a:r>
              <a:rPr lang="en-GB" dirty="0" err="1"/>
              <a:t>Laoc</a:t>
            </a:r>
            <a:r>
              <a:rPr lang="en-GB" dirty="0"/>
              <a:t> `</a:t>
            </a:r>
            <a:r>
              <a:rPr lang="en-GB" dirty="0" err="1"/>
              <a:t>nnipictoc</a:t>
            </a:r>
            <a:r>
              <a:rPr lang="en-GB" dirty="0"/>
              <a:t>@ </a:t>
            </a:r>
            <a:r>
              <a:rPr lang="en-GB" dirty="0" err="1"/>
              <a:t>eurasi</a:t>
            </a:r>
            <a:r>
              <a:rPr lang="en-GB" dirty="0"/>
              <a:t> </a:t>
            </a:r>
            <a:r>
              <a:rPr lang="en-GB" dirty="0" err="1"/>
              <a:t>qen</a:t>
            </a:r>
            <a:r>
              <a:rPr lang="en-GB" dirty="0"/>
              <a:t> </a:t>
            </a:r>
            <a:r>
              <a:rPr lang="en-GB" dirty="0" err="1"/>
              <a:t>ou;elyl</a:t>
            </a:r>
            <a:r>
              <a:rPr lang="en-GB" dirty="0"/>
              <a:t>@ </a:t>
            </a:r>
            <a:r>
              <a:rPr lang="en-GB" dirty="0" err="1"/>
              <a:t>qen</a:t>
            </a:r>
            <a:r>
              <a:rPr lang="en-GB" dirty="0"/>
              <a:t> `</a:t>
            </a:r>
            <a:r>
              <a:rPr lang="en-GB" dirty="0" err="1"/>
              <a:t>psai</a:t>
            </a:r>
            <a:r>
              <a:rPr lang="en-GB" dirty="0"/>
              <a:t> `</a:t>
            </a:r>
            <a:r>
              <a:rPr lang="en-GB" dirty="0" err="1"/>
              <a:t>nte</a:t>
            </a:r>
            <a:r>
              <a:rPr lang="en-GB" dirty="0"/>
              <a:t> </a:t>
            </a:r>
            <a:r>
              <a:rPr lang="en-GB" dirty="0" err="1"/>
              <a:t>Pi`ctauroc</a:t>
            </a:r>
            <a:r>
              <a:rPr lang="en-GB" dirty="0"/>
              <a:t>@ `</a:t>
            </a:r>
            <a:r>
              <a:rPr lang="en-GB" dirty="0" err="1"/>
              <a:t>nte</a:t>
            </a:r>
            <a:r>
              <a:rPr lang="en-GB" dirty="0"/>
              <a:t> </a:t>
            </a:r>
            <a:r>
              <a:rPr lang="en-GB" dirty="0" err="1"/>
              <a:t>Emmanouyl</a:t>
            </a:r>
            <a:r>
              <a:rPr lang="en-GB" dirty="0"/>
              <a:t>.</a:t>
            </a:r>
          </a:p>
        </p:txBody>
      </p:sp>
    </p:spTree>
    <p:extLst>
      <p:ext uri="{BB962C8B-B14F-4D97-AF65-F5344CB8AC3E}">
        <p14:creationId xmlns:p14="http://schemas.microsoft.com/office/powerpoint/2010/main" val="3616077532"/>
      </p:ext>
    </p:extLst>
  </p:cSld>
  <p:clrMapOvr>
    <a:masterClrMapping/>
  </p:clrMapOvr>
</p:sld>
</file>

<file path=ppt/slides/slide4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DBEC1-8490-4C26-916D-83B8158E15AF}"/>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F77FAF98-F778-48E9-B863-8686D36EC67D}"/>
              </a:ext>
            </a:extLst>
          </p:cNvPr>
          <p:cNvSpPr>
            <a:spLocks noGrp="1"/>
          </p:cNvSpPr>
          <p:nvPr>
            <p:ph type="body" sz="quarter" idx="10"/>
          </p:nvPr>
        </p:nvSpPr>
        <p:spPr/>
        <p:txBody>
          <a:bodyPr/>
          <a:lstStyle/>
          <a:p>
            <a:r>
              <a:rPr lang="ar-EG" dirty="0"/>
              <a:t>موي نان إنتيك هيريني: إنتين ناﭫ إيه يروساليم: </a:t>
            </a:r>
          </a:p>
          <a:p>
            <a:r>
              <a:rPr lang="ar-EG" dirty="0"/>
              <a:t>نيم سيون تي ڤاكي: نيم إبكاهي إم بيتليئيم.</a:t>
            </a:r>
          </a:p>
        </p:txBody>
      </p:sp>
      <p:sp>
        <p:nvSpPr>
          <p:cNvPr id="4" name="Text Placeholder 3">
            <a:extLst>
              <a:ext uri="{FF2B5EF4-FFF2-40B4-BE49-F238E27FC236}">
                <a16:creationId xmlns:a16="http://schemas.microsoft.com/office/drawing/2014/main" id="{EEE602FC-740A-4CBA-9BD0-42DDF6C66048}"/>
              </a:ext>
            </a:extLst>
          </p:cNvPr>
          <p:cNvSpPr>
            <a:spLocks noGrp="1"/>
          </p:cNvSpPr>
          <p:nvPr>
            <p:ph type="body" sz="quarter" idx="11"/>
          </p:nvPr>
        </p:nvSpPr>
        <p:spPr/>
        <p:txBody>
          <a:bodyPr/>
          <a:lstStyle/>
          <a:p>
            <a:r>
              <a:rPr lang="ar-EG" sz="3400" dirty="0"/>
              <a:t>إعطنا سلامك، لنرى أورشليم، ومدينة صهيون، وأرض بيت لحم.</a:t>
            </a:r>
          </a:p>
        </p:txBody>
      </p:sp>
      <p:sp>
        <p:nvSpPr>
          <p:cNvPr id="5" name="Text Placeholder 4">
            <a:extLst>
              <a:ext uri="{FF2B5EF4-FFF2-40B4-BE49-F238E27FC236}">
                <a16:creationId xmlns:a16="http://schemas.microsoft.com/office/drawing/2014/main" id="{58F63112-78B7-4182-8B03-DFDFCD901F4F}"/>
              </a:ext>
            </a:extLst>
          </p:cNvPr>
          <p:cNvSpPr>
            <a:spLocks noGrp="1"/>
          </p:cNvSpPr>
          <p:nvPr>
            <p:ph type="body" sz="quarter" idx="12"/>
          </p:nvPr>
        </p:nvSpPr>
        <p:spPr/>
        <p:txBody>
          <a:bodyPr/>
          <a:lstStyle/>
          <a:p>
            <a:r>
              <a:rPr lang="en-GB" dirty="0"/>
              <a:t>Moi nan `</a:t>
            </a:r>
            <a:r>
              <a:rPr lang="en-GB" dirty="0" err="1"/>
              <a:t>ntekhiryny</a:t>
            </a:r>
            <a:r>
              <a:rPr lang="en-GB" dirty="0"/>
              <a:t>@ `</a:t>
            </a:r>
            <a:r>
              <a:rPr lang="en-GB" dirty="0" err="1"/>
              <a:t>ntennau</a:t>
            </a:r>
            <a:r>
              <a:rPr lang="en-GB" dirty="0"/>
              <a:t> `</a:t>
            </a:r>
            <a:r>
              <a:rPr lang="en-GB" dirty="0" err="1"/>
              <a:t>eIerocalym</a:t>
            </a:r>
            <a:r>
              <a:rPr lang="en-GB" dirty="0"/>
              <a:t>@ </a:t>
            </a:r>
            <a:r>
              <a:rPr lang="en-GB" dirty="0" err="1"/>
              <a:t>nem</a:t>
            </a:r>
            <a:r>
              <a:rPr lang="en-GB" dirty="0"/>
              <a:t> </a:t>
            </a:r>
            <a:r>
              <a:rPr lang="en-GB" dirty="0" err="1"/>
              <a:t>Ciwn</a:t>
            </a:r>
            <a:r>
              <a:rPr lang="en-GB" dirty="0"/>
              <a:t> ]</a:t>
            </a:r>
            <a:r>
              <a:rPr lang="en-GB" dirty="0" err="1"/>
              <a:t>baki</a:t>
            </a:r>
            <a:r>
              <a:rPr lang="en-GB" dirty="0"/>
              <a:t>@ </a:t>
            </a:r>
            <a:r>
              <a:rPr lang="en-GB" dirty="0" err="1"/>
              <a:t>nem</a:t>
            </a:r>
            <a:r>
              <a:rPr lang="en-GB" dirty="0"/>
              <a:t> `</a:t>
            </a:r>
            <a:r>
              <a:rPr lang="en-GB" dirty="0" err="1"/>
              <a:t>pkahi</a:t>
            </a:r>
            <a:r>
              <a:rPr lang="en-GB" dirty="0"/>
              <a:t> `</a:t>
            </a:r>
            <a:r>
              <a:rPr lang="en-GB" dirty="0" err="1"/>
              <a:t>mBy;leem</a:t>
            </a:r>
            <a:r>
              <a:rPr lang="en-GB" dirty="0"/>
              <a:t>.</a:t>
            </a:r>
          </a:p>
        </p:txBody>
      </p:sp>
    </p:spTree>
    <p:extLst>
      <p:ext uri="{BB962C8B-B14F-4D97-AF65-F5344CB8AC3E}">
        <p14:creationId xmlns:p14="http://schemas.microsoft.com/office/powerpoint/2010/main" val="2669937379"/>
      </p:ext>
    </p:extLst>
  </p:cSld>
  <p:clrMapOvr>
    <a:masterClrMapping/>
  </p:clrMapOvr>
</p:sld>
</file>

<file path=ppt/slides/slide4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F36AA-D9DF-487C-A3FD-F77246E1F1B6}"/>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3C2D0737-9E4D-4195-97F0-8765623A6C53}"/>
              </a:ext>
            </a:extLst>
          </p:cNvPr>
          <p:cNvSpPr>
            <a:spLocks noGrp="1"/>
          </p:cNvSpPr>
          <p:nvPr>
            <p:ph type="body" sz="quarter" idx="10"/>
          </p:nvPr>
        </p:nvSpPr>
        <p:spPr/>
        <p:txBody>
          <a:bodyPr/>
          <a:lstStyle/>
          <a:p>
            <a:r>
              <a:rPr lang="ar-EG" dirty="0"/>
              <a:t>نيم تي آناسطاسيس: نيم بي طوأوو إن إكرانيون: </a:t>
            </a:r>
          </a:p>
          <a:p>
            <a:r>
              <a:rPr lang="ar-EG" dirty="0"/>
              <a:t>نيم تي آناليم بسيس: نيم ني إسبيليون .</a:t>
            </a:r>
          </a:p>
        </p:txBody>
      </p:sp>
      <p:sp>
        <p:nvSpPr>
          <p:cNvPr id="4" name="Text Placeholder 3">
            <a:extLst>
              <a:ext uri="{FF2B5EF4-FFF2-40B4-BE49-F238E27FC236}">
                <a16:creationId xmlns:a16="http://schemas.microsoft.com/office/drawing/2014/main" id="{E199F194-DED7-4DBD-9A3F-3184D59ACB38}"/>
              </a:ext>
            </a:extLst>
          </p:cNvPr>
          <p:cNvSpPr>
            <a:spLocks noGrp="1"/>
          </p:cNvSpPr>
          <p:nvPr>
            <p:ph type="body" sz="quarter" idx="11"/>
          </p:nvPr>
        </p:nvSpPr>
        <p:spPr/>
        <p:txBody>
          <a:bodyPr/>
          <a:lstStyle/>
          <a:p>
            <a:r>
              <a:rPr kumimoji="0" lang="ar-SA" sz="3600" b="1" i="0" u="none" strike="noStrike" cap="none" normalizeH="0" baseline="0" dirty="0">
                <a:ln>
                  <a:noFill/>
                </a:ln>
                <a:solidFill>
                  <a:schemeClr val="bg1"/>
                </a:solidFill>
                <a:effectLst/>
                <a:latin typeface="Times New Roman" pitchFamily="18" charset="0"/>
                <a:cs typeface="Times New Roman" pitchFamily="18" charset="0"/>
              </a:rPr>
              <a:t>والقيامة، وجبل الإقرانيون، والصعود (إلى العلاء)، والمغائر.</a:t>
            </a:r>
          </a:p>
        </p:txBody>
      </p:sp>
      <p:sp>
        <p:nvSpPr>
          <p:cNvPr id="5" name="Text Placeholder 4">
            <a:extLst>
              <a:ext uri="{FF2B5EF4-FFF2-40B4-BE49-F238E27FC236}">
                <a16:creationId xmlns:a16="http://schemas.microsoft.com/office/drawing/2014/main" id="{0B9C198E-15B3-44DB-BB39-3E97661C8521}"/>
              </a:ext>
            </a:extLst>
          </p:cNvPr>
          <p:cNvSpPr>
            <a:spLocks noGrp="1"/>
          </p:cNvSpPr>
          <p:nvPr>
            <p:ph type="body" sz="quarter" idx="12"/>
          </p:nvPr>
        </p:nvSpPr>
        <p:spPr/>
        <p:txBody>
          <a:bodyPr/>
          <a:lstStyle/>
          <a:p>
            <a:r>
              <a:rPr lang="pt-BR" dirty="0"/>
              <a:t>Nem }`anactacic@ nem pitwou `n`Kranion@ nem }`analum'ic@ nem ni`cpyleon.</a:t>
            </a:r>
          </a:p>
        </p:txBody>
      </p:sp>
    </p:spTree>
    <p:extLst>
      <p:ext uri="{BB962C8B-B14F-4D97-AF65-F5344CB8AC3E}">
        <p14:creationId xmlns:p14="http://schemas.microsoft.com/office/powerpoint/2010/main" val="766661451"/>
      </p:ext>
    </p:extLst>
  </p:cSld>
  <p:clrMapOvr>
    <a:masterClrMapping/>
  </p:clrMapOvr>
</p:sld>
</file>

<file path=ppt/slides/slide4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C5878-0AFA-43BF-B36E-45586001CA2D}"/>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911017B8-23F4-4AF7-9F77-FBA4CDFFF9EB}"/>
              </a:ext>
            </a:extLst>
          </p:cNvPr>
          <p:cNvSpPr>
            <a:spLocks noGrp="1"/>
          </p:cNvSpPr>
          <p:nvPr>
            <p:ph type="body" sz="quarter" idx="10"/>
          </p:nvPr>
        </p:nvSpPr>
        <p:spPr/>
        <p:txBody>
          <a:bodyPr/>
          <a:lstStyle/>
          <a:p>
            <a:r>
              <a:rPr lang="ar-EG" dirty="0"/>
              <a:t>كسابينا إنهوؤو: بي إمهاﭫ إمبي إخريستوس: </a:t>
            </a:r>
          </a:p>
          <a:p>
            <a:r>
              <a:rPr lang="ar-EG" dirty="0"/>
              <a:t>في إثميه إن أوأوو: نيم إبكاهي إمبي يوردانيس.</a:t>
            </a:r>
          </a:p>
        </p:txBody>
      </p:sp>
      <p:sp>
        <p:nvSpPr>
          <p:cNvPr id="4" name="Text Placeholder 3">
            <a:extLst>
              <a:ext uri="{FF2B5EF4-FFF2-40B4-BE49-F238E27FC236}">
                <a16:creationId xmlns:a16="http://schemas.microsoft.com/office/drawing/2014/main" id="{649FBCCE-DAE9-4F41-AA33-70CFECFB2666}"/>
              </a:ext>
            </a:extLst>
          </p:cNvPr>
          <p:cNvSpPr>
            <a:spLocks noGrp="1"/>
          </p:cNvSpPr>
          <p:nvPr>
            <p:ph type="body" sz="quarter" idx="11"/>
          </p:nvPr>
        </p:nvSpPr>
        <p:spPr/>
        <p:txBody>
          <a:bodyPr/>
          <a:lstStyle/>
          <a:p>
            <a:r>
              <a:rPr kumimoji="0" lang="ar-SA" sz="3800" b="1" i="0" u="none" strike="noStrike" cap="none" normalizeH="0" baseline="0" dirty="0">
                <a:ln>
                  <a:noFill/>
                </a:ln>
                <a:solidFill>
                  <a:schemeClr val="bg1"/>
                </a:solidFill>
                <a:effectLst/>
                <a:latin typeface="Times New Roman" pitchFamily="18" charset="0"/>
                <a:cs typeface="Times New Roman" pitchFamily="18" charset="0"/>
              </a:rPr>
              <a:t>وأيض</a:t>
            </a:r>
            <a:r>
              <a:rPr kumimoji="0" lang="ar-EG" sz="3800" b="1" i="0" u="none" strike="noStrike" cap="none" normalizeH="0" baseline="0" dirty="0">
                <a:ln>
                  <a:noFill/>
                </a:ln>
                <a:solidFill>
                  <a:schemeClr val="bg1"/>
                </a:solidFill>
                <a:effectLst/>
                <a:latin typeface="Times New Roman" pitchFamily="18" charset="0"/>
                <a:cs typeface="Times New Roman" pitchFamily="18" charset="0"/>
              </a:rPr>
              <a:t>ً</a:t>
            </a:r>
            <a:r>
              <a:rPr kumimoji="0" lang="ar-SA" sz="3800" b="1" i="0" u="none" strike="noStrike" cap="none" normalizeH="0" baseline="0" dirty="0">
                <a:ln>
                  <a:noFill/>
                </a:ln>
                <a:solidFill>
                  <a:schemeClr val="bg1"/>
                </a:solidFill>
                <a:effectLst/>
                <a:latin typeface="Times New Roman" pitchFamily="18" charset="0"/>
                <a:cs typeface="Times New Roman" pitchFamily="18" charset="0"/>
              </a:rPr>
              <a:t>ا بالأكثر، قبر المسيح، المملوء مجد</a:t>
            </a:r>
            <a:r>
              <a:rPr kumimoji="0" lang="ar-EG" sz="3800" b="1" i="0" u="none" strike="noStrike" cap="none" normalizeH="0" baseline="0" dirty="0">
                <a:ln>
                  <a:noFill/>
                </a:ln>
                <a:solidFill>
                  <a:schemeClr val="bg1"/>
                </a:solidFill>
                <a:effectLst/>
                <a:latin typeface="Times New Roman" pitchFamily="18" charset="0"/>
                <a:cs typeface="Times New Roman" pitchFamily="18" charset="0"/>
              </a:rPr>
              <a:t>ً</a:t>
            </a:r>
            <a:r>
              <a:rPr kumimoji="0" lang="ar-SA" sz="3800" b="1" i="0" u="none" strike="noStrike" cap="none" normalizeH="0" baseline="0" dirty="0">
                <a:ln>
                  <a:noFill/>
                </a:ln>
                <a:solidFill>
                  <a:schemeClr val="bg1"/>
                </a:solidFill>
                <a:effectLst/>
                <a:latin typeface="Times New Roman" pitchFamily="18" charset="0"/>
                <a:cs typeface="Times New Roman" pitchFamily="18" charset="0"/>
              </a:rPr>
              <a:t>ا، وأرض الأردن.</a:t>
            </a:r>
          </a:p>
        </p:txBody>
      </p:sp>
      <p:sp>
        <p:nvSpPr>
          <p:cNvPr id="5" name="Text Placeholder 4">
            <a:extLst>
              <a:ext uri="{FF2B5EF4-FFF2-40B4-BE49-F238E27FC236}">
                <a16:creationId xmlns:a16="http://schemas.microsoft.com/office/drawing/2014/main" id="{53077614-932B-4B56-A50F-753EA3A28A1A}"/>
              </a:ext>
            </a:extLst>
          </p:cNvPr>
          <p:cNvSpPr>
            <a:spLocks noGrp="1"/>
          </p:cNvSpPr>
          <p:nvPr>
            <p:ph type="body" sz="quarter" idx="12"/>
          </p:nvPr>
        </p:nvSpPr>
        <p:spPr/>
        <p:txBody>
          <a:bodyPr/>
          <a:lstStyle/>
          <a:p>
            <a:r>
              <a:rPr lang="en-GB" dirty="0" err="1"/>
              <a:t>Xapina</a:t>
            </a:r>
            <a:r>
              <a:rPr lang="en-GB" dirty="0"/>
              <a:t> `</a:t>
            </a:r>
            <a:r>
              <a:rPr lang="en-GB" dirty="0" err="1"/>
              <a:t>nhou`o</a:t>
            </a:r>
            <a:r>
              <a:rPr lang="en-GB" dirty="0"/>
              <a:t>@ </a:t>
            </a:r>
            <a:r>
              <a:rPr lang="en-GB" dirty="0" err="1"/>
              <a:t>pi`mhau</a:t>
            </a:r>
            <a:r>
              <a:rPr lang="en-GB" dirty="0"/>
              <a:t> `</a:t>
            </a:r>
            <a:r>
              <a:rPr lang="en-GB" dirty="0" err="1"/>
              <a:t>mPi</a:t>
            </a:r>
            <a:r>
              <a:rPr lang="en-GB" dirty="0"/>
              <a:t>`,</a:t>
            </a:r>
            <a:r>
              <a:rPr lang="en-GB" dirty="0" err="1"/>
              <a:t>rictoc</a:t>
            </a:r>
            <a:r>
              <a:rPr lang="en-GB" dirty="0"/>
              <a:t>@ </a:t>
            </a:r>
            <a:r>
              <a:rPr lang="en-GB" dirty="0" err="1"/>
              <a:t>vye;meh</a:t>
            </a:r>
            <a:r>
              <a:rPr lang="en-GB" dirty="0"/>
              <a:t> `</a:t>
            </a:r>
            <a:r>
              <a:rPr lang="en-GB" dirty="0" err="1"/>
              <a:t>n`wou</a:t>
            </a:r>
            <a:r>
              <a:rPr lang="en-GB" dirty="0"/>
              <a:t>@ </a:t>
            </a:r>
            <a:r>
              <a:rPr lang="en-GB" dirty="0" err="1"/>
              <a:t>nem</a:t>
            </a:r>
            <a:r>
              <a:rPr lang="en-GB" dirty="0"/>
              <a:t> `</a:t>
            </a:r>
            <a:r>
              <a:rPr lang="en-GB" dirty="0" err="1"/>
              <a:t>pkahi</a:t>
            </a:r>
            <a:r>
              <a:rPr lang="en-GB" dirty="0"/>
              <a:t> `</a:t>
            </a:r>
            <a:r>
              <a:rPr lang="en-GB" dirty="0" err="1"/>
              <a:t>mPiiordanyc</a:t>
            </a:r>
            <a:r>
              <a:rPr lang="en-GB" dirty="0"/>
              <a:t>.</a:t>
            </a:r>
          </a:p>
        </p:txBody>
      </p:sp>
    </p:spTree>
    <p:extLst>
      <p:ext uri="{BB962C8B-B14F-4D97-AF65-F5344CB8AC3E}">
        <p14:creationId xmlns:p14="http://schemas.microsoft.com/office/powerpoint/2010/main" val="113623141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353A68-4027-44C0-BC32-5A67036F0853}"/>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FC126325-CD79-42EF-BBEE-070B1A91CB93}"/>
              </a:ext>
            </a:extLst>
          </p:cNvPr>
          <p:cNvSpPr>
            <a:spLocks noGrp="1"/>
          </p:cNvSpPr>
          <p:nvPr>
            <p:ph type="body" sz="quarter" idx="10"/>
          </p:nvPr>
        </p:nvSpPr>
        <p:spPr>
          <a:xfrm>
            <a:off x="0" y="5697343"/>
            <a:ext cx="9144000" cy="1154032"/>
          </a:xfrm>
        </p:spPr>
        <p:txBody>
          <a:bodyPr/>
          <a:lstStyle/>
          <a:p>
            <a:r>
              <a:rPr lang="ar-EG" sz="3600" b="1" dirty="0">
                <a:effectLst/>
                <a:latin typeface="Tahoma" panose="020B0604030504040204" pitchFamily="34" charset="0"/>
              </a:rPr>
              <a:t>إيه آستشى إنتى إيليفثيريا إنكيسوب: إثفيتى نيم بى أوجاى إن إى أونيون . </a:t>
            </a:r>
            <a:endParaRPr lang="en-GB" sz="3600" b="1" dirty="0"/>
          </a:p>
        </p:txBody>
      </p:sp>
      <p:sp>
        <p:nvSpPr>
          <p:cNvPr id="4" name="Text Placeholder 3">
            <a:extLst>
              <a:ext uri="{FF2B5EF4-FFF2-40B4-BE49-F238E27FC236}">
                <a16:creationId xmlns:a16="http://schemas.microsoft.com/office/drawing/2014/main" id="{5C6DE0E2-C00F-4037-9097-4E8754E8850C}"/>
              </a:ext>
            </a:extLst>
          </p:cNvPr>
          <p:cNvSpPr>
            <a:spLocks noGrp="1"/>
          </p:cNvSpPr>
          <p:nvPr>
            <p:ph type="body" sz="quarter" idx="11"/>
          </p:nvPr>
        </p:nvSpPr>
        <p:spPr>
          <a:xfrm>
            <a:off x="0" y="3710609"/>
            <a:ext cx="9144000" cy="610370"/>
          </a:xfrm>
        </p:spPr>
        <p:txBody>
          <a:bodyPr/>
          <a:lstStyle/>
          <a:p>
            <a:r>
              <a:rPr lang="ar-EG" sz="3800" b="1" dirty="0">
                <a:effectLst/>
                <a:latin typeface="Tahoma" panose="020B0604030504040204" pitchFamily="34" charset="0"/>
              </a:rPr>
              <a:t>وأخذت الحرية دفعة أخري من أجلك والخلاص الدهرى. </a:t>
            </a:r>
            <a:endParaRPr lang="en-GB" sz="3800" b="1" dirty="0"/>
          </a:p>
        </p:txBody>
      </p:sp>
      <p:sp>
        <p:nvSpPr>
          <p:cNvPr id="5" name="Text Placeholder 4">
            <a:extLst>
              <a:ext uri="{FF2B5EF4-FFF2-40B4-BE49-F238E27FC236}">
                <a16:creationId xmlns:a16="http://schemas.microsoft.com/office/drawing/2014/main" id="{DF5B00B0-E01D-42C3-AA73-BEA0450CB045}"/>
              </a:ext>
            </a:extLst>
          </p:cNvPr>
          <p:cNvSpPr>
            <a:spLocks noGrp="1"/>
          </p:cNvSpPr>
          <p:nvPr>
            <p:ph type="body" sz="quarter" idx="12"/>
          </p:nvPr>
        </p:nvSpPr>
        <p:spPr>
          <a:xfrm>
            <a:off x="0" y="4320979"/>
            <a:ext cx="9144000" cy="1376363"/>
          </a:xfrm>
        </p:spPr>
        <p:txBody>
          <a:bodyPr/>
          <a:lstStyle/>
          <a:p>
            <a:pPr algn="ctr" rtl="0">
              <a:spcBef>
                <a:spcPts val="0"/>
              </a:spcBef>
            </a:pPr>
            <a:r>
              <a:rPr lang="en-US" sz="4400" b="0" i="0" u="none" strike="noStrike" dirty="0">
                <a:effectLst/>
                <a:latin typeface="CS New Athanasius" pitchFamily="34" charset="0"/>
              </a:rPr>
              <a:t> `</a:t>
            </a:r>
            <a:r>
              <a:rPr lang="en-US" sz="4400" b="0" i="0" u="none" strike="noStrike" dirty="0" err="1">
                <a:effectLst/>
                <a:latin typeface="CS New Athanasius" pitchFamily="34" charset="0"/>
              </a:rPr>
              <a:t>Eac</a:t>
            </a:r>
            <a:r>
              <a:rPr lang="en-US" sz="4400" b="0" i="0" u="none" strike="noStrike" dirty="0">
                <a:effectLst/>
                <a:latin typeface="CS New Athanasius" pitchFamily="34" charset="0"/>
              </a:rPr>
              <a:t>[</a:t>
            </a:r>
            <a:r>
              <a:rPr lang="en-US" sz="4400" b="0" i="0" u="none" strike="noStrike" dirty="0" err="1">
                <a:effectLst/>
                <a:latin typeface="CS New Athanasius" pitchFamily="34" charset="0"/>
              </a:rPr>
              <a:t>i</a:t>
            </a:r>
            <a:r>
              <a:rPr lang="en-US" sz="4400" b="0" i="0" u="none" strike="noStrike" dirty="0">
                <a:effectLst/>
                <a:latin typeface="CS New Athanasius" pitchFamily="34" charset="0"/>
              </a:rPr>
              <a:t> `n]</a:t>
            </a:r>
            <a:r>
              <a:rPr lang="en-US" sz="4400" b="0" i="0" u="none" strike="noStrike" dirty="0" err="1">
                <a:effectLst/>
                <a:latin typeface="CS New Athanasius" pitchFamily="34" charset="0"/>
              </a:rPr>
              <a:t>eleu;eri`a</a:t>
            </a:r>
            <a:r>
              <a:rPr lang="en-US" sz="4400" b="0" i="0" u="none" strike="noStrike" dirty="0">
                <a:effectLst/>
                <a:latin typeface="CS New Athanasius" pitchFamily="34" charset="0"/>
              </a:rPr>
              <a:t> `</a:t>
            </a:r>
            <a:r>
              <a:rPr lang="en-US" sz="4400" b="0" i="0" u="none" strike="noStrike" dirty="0" err="1">
                <a:effectLst/>
                <a:latin typeface="CS New Athanasius" pitchFamily="34" charset="0"/>
              </a:rPr>
              <a:t>nkecop</a:t>
            </a:r>
            <a:r>
              <a:rPr lang="en-US" sz="4400" b="0" i="0" u="none" strike="noStrike" dirty="0">
                <a:effectLst/>
                <a:latin typeface="CS New Athanasius" pitchFamily="34" charset="0"/>
              </a:rPr>
              <a:t>@ </a:t>
            </a:r>
          </a:p>
          <a:p>
            <a:pPr algn="ctr" rtl="0">
              <a:spcBef>
                <a:spcPts val="0"/>
              </a:spcBef>
            </a:pPr>
            <a:r>
              <a:rPr lang="en-US" sz="4400" b="0" i="0" u="none" strike="noStrike" dirty="0" err="1">
                <a:effectLst/>
                <a:latin typeface="CS New Athanasius" pitchFamily="34" charset="0"/>
              </a:rPr>
              <a:t>e;by</a:t>
            </a:r>
            <a:r>
              <a:rPr lang="en-US" sz="4400" b="0" i="0" u="none" strike="noStrike" dirty="0">
                <a:effectLst/>
                <a:latin typeface="CS New Athanasius" pitchFamily="34" charset="0"/>
              </a:rPr>
              <a:t>] </a:t>
            </a:r>
            <a:r>
              <a:rPr lang="en-US" sz="4400" b="0" i="0" u="none" strike="noStrike" dirty="0" err="1">
                <a:effectLst/>
                <a:latin typeface="CS New Athanasius" pitchFamily="34" charset="0"/>
              </a:rPr>
              <a:t>nem</a:t>
            </a:r>
            <a:r>
              <a:rPr lang="en-US" sz="4400" b="0" i="0" u="none" strike="noStrike" dirty="0">
                <a:effectLst/>
                <a:latin typeface="CS New Athanasius" pitchFamily="34" charset="0"/>
              </a:rPr>
              <a:t> </a:t>
            </a:r>
            <a:r>
              <a:rPr lang="en-US" sz="4400" b="0" i="0" u="none" strike="noStrike" dirty="0" err="1">
                <a:effectLst/>
                <a:latin typeface="CS New Athanasius" pitchFamily="34" charset="0"/>
              </a:rPr>
              <a:t>pioujai</a:t>
            </a:r>
            <a:r>
              <a:rPr lang="en-US" sz="4400" b="0" i="0" u="none" strike="noStrike" dirty="0">
                <a:effectLst/>
                <a:latin typeface="CS New Athanasius" pitchFamily="34" charset="0"/>
              </a:rPr>
              <a:t> `</a:t>
            </a:r>
            <a:r>
              <a:rPr lang="en-US" sz="4400" b="0" i="0" u="none" strike="noStrike" dirty="0" err="1">
                <a:effectLst/>
                <a:latin typeface="CS New Athanasius" pitchFamily="34" charset="0"/>
              </a:rPr>
              <a:t>n`e`wnion</a:t>
            </a:r>
            <a:r>
              <a:rPr lang="en-US" sz="4400" b="0" i="0" u="none" strike="noStrike" dirty="0">
                <a:effectLst/>
                <a:latin typeface="CS New Athanasius" pitchFamily="34" charset="0"/>
              </a:rPr>
              <a:t>.</a:t>
            </a:r>
          </a:p>
        </p:txBody>
      </p:sp>
    </p:spTree>
    <p:extLst>
      <p:ext uri="{BB962C8B-B14F-4D97-AF65-F5344CB8AC3E}">
        <p14:creationId xmlns:p14="http://schemas.microsoft.com/office/powerpoint/2010/main" val="643154811"/>
      </p:ext>
    </p:extLst>
  </p:cSld>
  <p:clrMapOvr>
    <a:masterClrMapping/>
  </p:clrMapOvr>
</p:sld>
</file>

<file path=ppt/slides/slide4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2690D-457D-4478-B199-9A701979FD58}"/>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CCB6CCC3-F033-410F-AA4C-D1F8CC341B0A}"/>
              </a:ext>
            </a:extLst>
          </p:cNvPr>
          <p:cNvSpPr>
            <a:spLocks noGrp="1"/>
          </p:cNvSpPr>
          <p:nvPr>
            <p:ph type="body" sz="quarter" idx="10"/>
          </p:nvPr>
        </p:nvSpPr>
        <p:spPr/>
        <p:txBody>
          <a:bodyPr/>
          <a:lstStyle/>
          <a:p>
            <a:r>
              <a:rPr lang="ar-EG" sz="3900" dirty="0"/>
              <a:t>أونيشتي بيه إبطايو: إم إب تيبوس إمبي إستاﭬروس: إنتيه بين أوورو: إيسوس بي إخريستوس بين تشويس.</a:t>
            </a:r>
          </a:p>
        </p:txBody>
      </p:sp>
      <p:sp>
        <p:nvSpPr>
          <p:cNvPr id="4" name="Text Placeholder 3">
            <a:extLst>
              <a:ext uri="{FF2B5EF4-FFF2-40B4-BE49-F238E27FC236}">
                <a16:creationId xmlns:a16="http://schemas.microsoft.com/office/drawing/2014/main" id="{D1814661-9BB7-4E5A-97C4-D5B6B58996E1}"/>
              </a:ext>
            </a:extLst>
          </p:cNvPr>
          <p:cNvSpPr>
            <a:spLocks noGrp="1"/>
          </p:cNvSpPr>
          <p:nvPr>
            <p:ph type="body" sz="quarter" idx="11"/>
          </p:nvPr>
        </p:nvSpPr>
        <p:spPr/>
        <p:txBody>
          <a:bodyPr/>
          <a:lstStyle/>
          <a:p>
            <a:r>
              <a:rPr lang="ar-EG" sz="3200" dirty="0"/>
              <a:t>عظيمة هي كرامة، علامة الصليب، الذي لملكنا يسوع، المسيح ربنا.</a:t>
            </a:r>
          </a:p>
        </p:txBody>
      </p:sp>
      <p:sp>
        <p:nvSpPr>
          <p:cNvPr id="5" name="Text Placeholder 4">
            <a:extLst>
              <a:ext uri="{FF2B5EF4-FFF2-40B4-BE49-F238E27FC236}">
                <a16:creationId xmlns:a16="http://schemas.microsoft.com/office/drawing/2014/main" id="{F797E010-9CFF-4CCC-8ACE-E52C518616F4}"/>
              </a:ext>
            </a:extLst>
          </p:cNvPr>
          <p:cNvSpPr>
            <a:spLocks noGrp="1"/>
          </p:cNvSpPr>
          <p:nvPr>
            <p:ph type="body" sz="quarter" idx="12"/>
          </p:nvPr>
        </p:nvSpPr>
        <p:spPr/>
        <p:txBody>
          <a:bodyPr/>
          <a:lstStyle/>
          <a:p>
            <a:r>
              <a:rPr lang="en-GB" dirty="0" err="1"/>
              <a:t>Ounis</a:t>
            </a:r>
            <a:r>
              <a:rPr lang="en-GB" dirty="0"/>
              <a:t>] pe `</a:t>
            </a:r>
            <a:r>
              <a:rPr lang="en-GB" dirty="0" err="1"/>
              <a:t>ptaio</a:t>
            </a:r>
            <a:r>
              <a:rPr lang="en-GB" dirty="0"/>
              <a:t>@ `</a:t>
            </a:r>
            <a:r>
              <a:rPr lang="en-GB" dirty="0" err="1"/>
              <a:t>m`ptupoc</a:t>
            </a:r>
            <a:r>
              <a:rPr lang="en-GB" dirty="0"/>
              <a:t> `</a:t>
            </a:r>
            <a:r>
              <a:rPr lang="en-GB" dirty="0" err="1"/>
              <a:t>mPi`ctauroc</a:t>
            </a:r>
            <a:r>
              <a:rPr lang="en-GB" dirty="0"/>
              <a:t>@</a:t>
            </a:r>
            <a:br>
              <a:rPr lang="en-GB" dirty="0"/>
            </a:br>
            <a:r>
              <a:rPr lang="en-GB" dirty="0"/>
              <a:t> `</a:t>
            </a:r>
            <a:r>
              <a:rPr lang="en-GB" dirty="0" err="1"/>
              <a:t>nte</a:t>
            </a:r>
            <a:r>
              <a:rPr lang="en-GB" dirty="0"/>
              <a:t> </a:t>
            </a:r>
            <a:r>
              <a:rPr lang="en-GB" dirty="0" err="1"/>
              <a:t>Penouro</a:t>
            </a:r>
            <a:r>
              <a:rPr lang="en-GB" dirty="0"/>
              <a:t>@ </a:t>
            </a:r>
            <a:r>
              <a:rPr lang="en-GB" dirty="0" err="1"/>
              <a:t>Iycouc</a:t>
            </a:r>
            <a:r>
              <a:rPr lang="en-GB" dirty="0"/>
              <a:t> Pi`,</a:t>
            </a:r>
            <a:r>
              <a:rPr lang="en-GB" dirty="0" err="1"/>
              <a:t>rictoc</a:t>
            </a:r>
            <a:r>
              <a:rPr lang="en-GB" dirty="0"/>
              <a:t> Pen[</a:t>
            </a:r>
            <a:r>
              <a:rPr lang="en-GB" dirty="0" err="1"/>
              <a:t>oic</a:t>
            </a:r>
            <a:r>
              <a:rPr lang="en-GB" dirty="0"/>
              <a:t>.</a:t>
            </a:r>
          </a:p>
        </p:txBody>
      </p:sp>
    </p:spTree>
    <p:extLst>
      <p:ext uri="{BB962C8B-B14F-4D97-AF65-F5344CB8AC3E}">
        <p14:creationId xmlns:p14="http://schemas.microsoft.com/office/powerpoint/2010/main" val="4253644032"/>
      </p:ext>
    </p:extLst>
  </p:cSld>
  <p:clrMapOvr>
    <a:masterClrMapping/>
  </p:clrMapOvr>
</p:sld>
</file>

<file path=ppt/slides/slide4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A65331-BB40-4675-A4A8-1EFA331D3A3D}"/>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3B1478EA-105F-4B43-B945-661251EE646D}"/>
              </a:ext>
            </a:extLst>
          </p:cNvPr>
          <p:cNvSpPr>
            <a:spLocks noGrp="1"/>
          </p:cNvSpPr>
          <p:nvPr>
            <p:ph type="body" sz="quarter" idx="10"/>
          </p:nvPr>
        </p:nvSpPr>
        <p:spPr>
          <a:xfrm>
            <a:off x="0" y="5795682"/>
            <a:ext cx="9144000" cy="1055692"/>
          </a:xfrm>
        </p:spPr>
        <p:txBody>
          <a:bodyPr/>
          <a:lstStyle/>
          <a:p>
            <a:r>
              <a:rPr lang="ar-EG" sz="3400" dirty="0"/>
              <a:t>بي إستاﭬروس بيه بين طاجرو: بي إستاﭬروس بيه تين هيلبيس: </a:t>
            </a:r>
          </a:p>
          <a:p>
            <a:r>
              <a:rPr lang="ar-EG" sz="3400" dirty="0"/>
              <a:t>بي إستاﭬروس بيه بين ريف إتشرو: إيڤول خين نين إثليبسيس.</a:t>
            </a:r>
          </a:p>
        </p:txBody>
      </p:sp>
      <p:sp>
        <p:nvSpPr>
          <p:cNvPr id="4" name="Text Placeholder 3">
            <a:extLst>
              <a:ext uri="{FF2B5EF4-FFF2-40B4-BE49-F238E27FC236}">
                <a16:creationId xmlns:a16="http://schemas.microsoft.com/office/drawing/2014/main" id="{19FE924F-0615-478B-9D7C-38BC5C46948D}"/>
              </a:ext>
            </a:extLst>
          </p:cNvPr>
          <p:cNvSpPr>
            <a:spLocks noGrp="1"/>
          </p:cNvSpPr>
          <p:nvPr>
            <p:ph type="body" sz="quarter" idx="11"/>
          </p:nvPr>
        </p:nvSpPr>
        <p:spPr>
          <a:xfrm>
            <a:off x="0" y="3710609"/>
            <a:ext cx="9144000" cy="1029378"/>
          </a:xfrm>
        </p:spPr>
        <p:txBody>
          <a:bodyPr/>
          <a:lstStyle/>
          <a:p>
            <a:r>
              <a:rPr lang="ar-EG" sz="3600" dirty="0"/>
              <a:t>الصليب هو ثباتنا، الصليب هو رجاؤنا، الصليب هو ناصرنا، في شدائدنا.</a:t>
            </a:r>
          </a:p>
        </p:txBody>
      </p:sp>
      <p:sp>
        <p:nvSpPr>
          <p:cNvPr id="5" name="Text Placeholder 4">
            <a:extLst>
              <a:ext uri="{FF2B5EF4-FFF2-40B4-BE49-F238E27FC236}">
                <a16:creationId xmlns:a16="http://schemas.microsoft.com/office/drawing/2014/main" id="{5228DBDC-0CEB-45A9-B913-BE9CF7A786CF}"/>
              </a:ext>
            </a:extLst>
          </p:cNvPr>
          <p:cNvSpPr>
            <a:spLocks noGrp="1"/>
          </p:cNvSpPr>
          <p:nvPr>
            <p:ph type="body" sz="quarter" idx="12"/>
          </p:nvPr>
        </p:nvSpPr>
        <p:spPr>
          <a:xfrm>
            <a:off x="-60512" y="4739988"/>
            <a:ext cx="9265024" cy="1055693"/>
          </a:xfrm>
        </p:spPr>
        <p:txBody>
          <a:bodyPr/>
          <a:lstStyle/>
          <a:p>
            <a:r>
              <a:rPr lang="en-GB" sz="3600" dirty="0" err="1"/>
              <a:t>Pi`ctauroc</a:t>
            </a:r>
            <a:r>
              <a:rPr lang="en-GB" sz="3600" dirty="0"/>
              <a:t> pe </a:t>
            </a:r>
            <a:r>
              <a:rPr lang="en-GB" sz="3600" dirty="0" err="1"/>
              <a:t>pentajro</a:t>
            </a:r>
            <a:r>
              <a:rPr lang="en-GB" sz="3600" dirty="0"/>
              <a:t>@ </a:t>
            </a:r>
            <a:r>
              <a:rPr lang="en-GB" sz="3600" dirty="0" err="1"/>
              <a:t>Pi`ctauroc</a:t>
            </a:r>
            <a:r>
              <a:rPr lang="en-GB" sz="3600" dirty="0"/>
              <a:t> pe</a:t>
            </a:r>
            <a:r>
              <a:rPr lang="ar-EG" sz="3600" dirty="0"/>
              <a:t> </a:t>
            </a:r>
            <a:r>
              <a:rPr lang="en-GB" sz="3600" dirty="0" err="1"/>
              <a:t>tenhelpic</a:t>
            </a:r>
            <a:r>
              <a:rPr lang="en-GB" sz="3600" dirty="0"/>
              <a:t>@</a:t>
            </a:r>
            <a:endParaRPr lang="ar-EG" sz="3600" dirty="0"/>
          </a:p>
          <a:p>
            <a:r>
              <a:rPr lang="en-GB" sz="3600" dirty="0"/>
              <a:t> </a:t>
            </a:r>
            <a:r>
              <a:rPr lang="en-GB" sz="3600" dirty="0" err="1"/>
              <a:t>Pi`ctauroc</a:t>
            </a:r>
            <a:r>
              <a:rPr lang="en-GB" sz="3600" dirty="0"/>
              <a:t> pe </a:t>
            </a:r>
            <a:r>
              <a:rPr lang="en-GB" sz="3600" dirty="0" err="1"/>
              <a:t>penref</a:t>
            </a:r>
            <a:r>
              <a:rPr lang="en-GB" sz="3600" dirty="0"/>
              <a:t>[</a:t>
            </a:r>
            <a:r>
              <a:rPr lang="en-GB" sz="3600" dirty="0" err="1"/>
              <a:t>ro</a:t>
            </a:r>
            <a:r>
              <a:rPr lang="en-GB" sz="3600" dirty="0"/>
              <a:t>@ `</a:t>
            </a:r>
            <a:r>
              <a:rPr lang="en-GB" sz="3600" dirty="0" err="1"/>
              <a:t>ebol</a:t>
            </a:r>
            <a:r>
              <a:rPr lang="en-GB" sz="3600" dirty="0"/>
              <a:t> </a:t>
            </a:r>
            <a:r>
              <a:rPr lang="en-GB" sz="3600" dirty="0" err="1"/>
              <a:t>qen</a:t>
            </a:r>
            <a:r>
              <a:rPr lang="en-GB" sz="3600" dirty="0"/>
              <a:t> </a:t>
            </a:r>
            <a:r>
              <a:rPr lang="en-GB" sz="3600" dirty="0" err="1"/>
              <a:t>nen</a:t>
            </a:r>
            <a:r>
              <a:rPr lang="en-GB" sz="3600" dirty="0"/>
              <a:t>`;</a:t>
            </a:r>
            <a:r>
              <a:rPr lang="en-GB" sz="3600" dirty="0" err="1"/>
              <a:t>lu'ic</a:t>
            </a:r>
            <a:r>
              <a:rPr lang="en-GB" sz="3600" dirty="0"/>
              <a:t>.</a:t>
            </a:r>
          </a:p>
        </p:txBody>
      </p:sp>
    </p:spTree>
    <p:extLst>
      <p:ext uri="{BB962C8B-B14F-4D97-AF65-F5344CB8AC3E}">
        <p14:creationId xmlns:p14="http://schemas.microsoft.com/office/powerpoint/2010/main" val="2045024233"/>
      </p:ext>
    </p:extLst>
  </p:cSld>
  <p:clrMapOvr>
    <a:masterClrMapping/>
  </p:clrMapOvr>
</p:sld>
</file>

<file path=ppt/slides/slide4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6074C-56FE-4C4E-9E45-DC01DBADA2F2}"/>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F2018629-FF69-4C69-BE72-4DA671295758}"/>
              </a:ext>
            </a:extLst>
          </p:cNvPr>
          <p:cNvSpPr>
            <a:spLocks noGrp="1"/>
          </p:cNvSpPr>
          <p:nvPr>
            <p:ph type="body" sz="quarter" idx="10"/>
          </p:nvPr>
        </p:nvSpPr>
        <p:spPr/>
        <p:txBody>
          <a:bodyPr/>
          <a:lstStyle/>
          <a:p>
            <a:r>
              <a:rPr lang="ar-EG" dirty="0"/>
              <a:t>راشي أووه ثيليل: أو إبجينوس إنني بيستوس: </a:t>
            </a:r>
          </a:p>
          <a:p>
            <a:r>
              <a:rPr lang="ar-EG" dirty="0"/>
              <a:t>إنتيه إممانوئيل: خين إبشاي إمبي إستاﭬروس.</a:t>
            </a:r>
          </a:p>
        </p:txBody>
      </p:sp>
      <p:sp>
        <p:nvSpPr>
          <p:cNvPr id="4" name="Text Placeholder 3">
            <a:extLst>
              <a:ext uri="{FF2B5EF4-FFF2-40B4-BE49-F238E27FC236}">
                <a16:creationId xmlns:a16="http://schemas.microsoft.com/office/drawing/2014/main" id="{78867528-533D-4752-AA31-CD35647CE0C6}"/>
              </a:ext>
            </a:extLst>
          </p:cNvPr>
          <p:cNvSpPr>
            <a:spLocks noGrp="1"/>
          </p:cNvSpPr>
          <p:nvPr>
            <p:ph type="body" sz="quarter" idx="11"/>
          </p:nvPr>
        </p:nvSpPr>
        <p:spPr/>
        <p:txBody>
          <a:bodyPr/>
          <a:lstStyle/>
          <a:p>
            <a:r>
              <a:rPr lang="ar-EG" sz="3400" dirty="0"/>
              <a:t>إفرحوا وتهللوا، يا جنس المؤمنين، بعمانوئيل، في عيد الصليب.</a:t>
            </a:r>
          </a:p>
        </p:txBody>
      </p:sp>
      <p:sp>
        <p:nvSpPr>
          <p:cNvPr id="5" name="Text Placeholder 4">
            <a:extLst>
              <a:ext uri="{FF2B5EF4-FFF2-40B4-BE49-F238E27FC236}">
                <a16:creationId xmlns:a16="http://schemas.microsoft.com/office/drawing/2014/main" id="{E44924EC-F998-4662-85C9-9B7793AF343E}"/>
              </a:ext>
            </a:extLst>
          </p:cNvPr>
          <p:cNvSpPr>
            <a:spLocks noGrp="1"/>
          </p:cNvSpPr>
          <p:nvPr>
            <p:ph type="body" sz="quarter" idx="12"/>
          </p:nvPr>
        </p:nvSpPr>
        <p:spPr/>
        <p:txBody>
          <a:bodyPr/>
          <a:lstStyle/>
          <a:p>
            <a:r>
              <a:rPr lang="en-GB" dirty="0" err="1"/>
              <a:t>Rasi</a:t>
            </a:r>
            <a:r>
              <a:rPr lang="en-GB" dirty="0"/>
              <a:t> </a:t>
            </a:r>
            <a:r>
              <a:rPr lang="en-GB" dirty="0" err="1"/>
              <a:t>ouoh</a:t>
            </a:r>
            <a:r>
              <a:rPr lang="en-GB" dirty="0"/>
              <a:t> ;</a:t>
            </a:r>
            <a:r>
              <a:rPr lang="en-GB" dirty="0" err="1"/>
              <a:t>elyl</a:t>
            </a:r>
            <a:r>
              <a:rPr lang="en-GB" dirty="0"/>
              <a:t>@ `w `</a:t>
            </a:r>
            <a:r>
              <a:rPr lang="en-GB" dirty="0" err="1"/>
              <a:t>pgenoc</a:t>
            </a:r>
            <a:r>
              <a:rPr lang="en-GB" dirty="0"/>
              <a:t> `</a:t>
            </a:r>
            <a:r>
              <a:rPr lang="en-GB" dirty="0" err="1"/>
              <a:t>nnipictoc</a:t>
            </a:r>
            <a:r>
              <a:rPr lang="en-GB" dirty="0"/>
              <a:t>@</a:t>
            </a:r>
            <a:endParaRPr lang="ar-EG" dirty="0"/>
          </a:p>
          <a:p>
            <a:r>
              <a:rPr lang="en-GB" dirty="0"/>
              <a:t>`</a:t>
            </a:r>
            <a:r>
              <a:rPr lang="en-GB" dirty="0" err="1"/>
              <a:t>nte</a:t>
            </a:r>
            <a:r>
              <a:rPr lang="en-GB" dirty="0"/>
              <a:t> </a:t>
            </a:r>
            <a:r>
              <a:rPr lang="en-GB" dirty="0" err="1"/>
              <a:t>Emmanouyl</a:t>
            </a:r>
            <a:r>
              <a:rPr lang="en-GB" dirty="0"/>
              <a:t>@ </a:t>
            </a:r>
            <a:r>
              <a:rPr lang="en-GB" dirty="0" err="1"/>
              <a:t>qen</a:t>
            </a:r>
            <a:r>
              <a:rPr lang="en-GB" dirty="0"/>
              <a:t> `</a:t>
            </a:r>
            <a:r>
              <a:rPr lang="en-GB" dirty="0" err="1"/>
              <a:t>psai</a:t>
            </a:r>
            <a:r>
              <a:rPr lang="en-GB" dirty="0"/>
              <a:t> `</a:t>
            </a:r>
            <a:r>
              <a:rPr lang="en-GB" dirty="0" err="1"/>
              <a:t>mPi`ctauroc</a:t>
            </a:r>
            <a:r>
              <a:rPr lang="en-GB" dirty="0"/>
              <a:t>.</a:t>
            </a:r>
          </a:p>
        </p:txBody>
      </p:sp>
    </p:spTree>
    <p:extLst>
      <p:ext uri="{BB962C8B-B14F-4D97-AF65-F5344CB8AC3E}">
        <p14:creationId xmlns:p14="http://schemas.microsoft.com/office/powerpoint/2010/main" val="3005067157"/>
      </p:ext>
    </p:extLst>
  </p:cSld>
  <p:clrMapOvr>
    <a:masterClrMapping/>
  </p:clrMapOvr>
</p:sld>
</file>

<file path=ppt/slides/slide4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E25EF8-3439-49C6-B407-33CFD5D17037}"/>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CE0E6ED9-373C-4F30-A7BF-7371301A5380}"/>
              </a:ext>
            </a:extLst>
          </p:cNvPr>
          <p:cNvSpPr>
            <a:spLocks noGrp="1"/>
          </p:cNvSpPr>
          <p:nvPr>
            <p:ph type="body" sz="quarter" idx="10"/>
          </p:nvPr>
        </p:nvSpPr>
        <p:spPr>
          <a:xfrm>
            <a:off x="0" y="5755341"/>
            <a:ext cx="9144000" cy="1096033"/>
          </a:xfrm>
        </p:spPr>
        <p:txBody>
          <a:bodyPr/>
          <a:lstStyle/>
          <a:p>
            <a:r>
              <a:rPr lang="ar-EG" sz="3800" dirty="0"/>
              <a:t>إسمو إيه إبتشويس بين نوتي: نانيه أوو إبصالموس: أووه أجوس إمباي ريتي: ﭽيه شيريه بي إستاﭬروس.</a:t>
            </a:r>
          </a:p>
        </p:txBody>
      </p:sp>
      <p:sp>
        <p:nvSpPr>
          <p:cNvPr id="4" name="Text Placeholder 3">
            <a:extLst>
              <a:ext uri="{FF2B5EF4-FFF2-40B4-BE49-F238E27FC236}">
                <a16:creationId xmlns:a16="http://schemas.microsoft.com/office/drawing/2014/main" id="{E94E4C3A-5191-4109-B4B1-CFF72A1BE2B5}"/>
              </a:ext>
            </a:extLst>
          </p:cNvPr>
          <p:cNvSpPr>
            <a:spLocks noGrp="1"/>
          </p:cNvSpPr>
          <p:nvPr>
            <p:ph type="body" sz="quarter" idx="11"/>
          </p:nvPr>
        </p:nvSpPr>
        <p:spPr>
          <a:xfrm>
            <a:off x="0" y="3710609"/>
            <a:ext cx="9144000" cy="1051988"/>
          </a:xfrm>
        </p:spPr>
        <p:txBody>
          <a:bodyPr anchor="t"/>
          <a:lstStyle/>
          <a:p>
            <a:r>
              <a:rPr lang="ar-EG" sz="3600" dirty="0"/>
              <a:t>سبحوا الرب إلهنا، لأن المزمور حسن، وقولوا هكذا، </a:t>
            </a:r>
          </a:p>
          <a:p>
            <a:pPr>
              <a:spcBef>
                <a:spcPts val="0"/>
              </a:spcBef>
            </a:pPr>
            <a:r>
              <a:rPr lang="ar-EG" sz="3600" dirty="0"/>
              <a:t>"السلام للصليب."</a:t>
            </a:r>
          </a:p>
        </p:txBody>
      </p:sp>
      <p:sp>
        <p:nvSpPr>
          <p:cNvPr id="5" name="Text Placeholder 4">
            <a:extLst>
              <a:ext uri="{FF2B5EF4-FFF2-40B4-BE49-F238E27FC236}">
                <a16:creationId xmlns:a16="http://schemas.microsoft.com/office/drawing/2014/main" id="{30861931-CEA0-4F97-A8D3-2B9E13B4E648}"/>
              </a:ext>
            </a:extLst>
          </p:cNvPr>
          <p:cNvSpPr>
            <a:spLocks noGrp="1"/>
          </p:cNvSpPr>
          <p:nvPr>
            <p:ph type="body" sz="quarter" idx="12"/>
          </p:nvPr>
        </p:nvSpPr>
        <p:spPr>
          <a:xfrm>
            <a:off x="0" y="4762597"/>
            <a:ext cx="9144000" cy="992744"/>
          </a:xfrm>
        </p:spPr>
        <p:txBody>
          <a:bodyPr anchor="t"/>
          <a:lstStyle/>
          <a:p>
            <a:pPr>
              <a:lnSpc>
                <a:spcPct val="80000"/>
              </a:lnSpc>
            </a:pPr>
            <a:r>
              <a:rPr lang="en-GB" dirty="0"/>
              <a:t>`</a:t>
            </a:r>
            <a:r>
              <a:rPr lang="en-GB" dirty="0" err="1"/>
              <a:t>Cmou</a:t>
            </a:r>
            <a:r>
              <a:rPr lang="en-GB" dirty="0"/>
              <a:t> `</a:t>
            </a:r>
            <a:r>
              <a:rPr lang="en-GB" dirty="0" err="1"/>
              <a:t>e`P</a:t>
            </a:r>
            <a:r>
              <a:rPr lang="en-GB" dirty="0"/>
              <a:t>[</a:t>
            </a:r>
            <a:r>
              <a:rPr lang="en-GB" dirty="0" err="1"/>
              <a:t>oic</a:t>
            </a:r>
            <a:r>
              <a:rPr lang="en-GB" dirty="0"/>
              <a:t> </a:t>
            </a:r>
            <a:r>
              <a:rPr lang="en-GB" dirty="0" err="1"/>
              <a:t>Pennou</a:t>
            </a:r>
            <a:r>
              <a:rPr lang="en-GB" dirty="0"/>
              <a:t>]@ </a:t>
            </a:r>
            <a:r>
              <a:rPr lang="en-GB" dirty="0" err="1"/>
              <a:t>nane</a:t>
            </a:r>
            <a:r>
              <a:rPr lang="en-GB" dirty="0"/>
              <a:t> </a:t>
            </a:r>
            <a:r>
              <a:rPr lang="en-GB" dirty="0" err="1"/>
              <a:t>ou'almoc</a:t>
            </a:r>
            <a:r>
              <a:rPr lang="en-GB" dirty="0"/>
              <a:t>@ </a:t>
            </a:r>
            <a:r>
              <a:rPr lang="en-GB" dirty="0" err="1"/>
              <a:t>ouoh</a:t>
            </a:r>
            <a:r>
              <a:rPr lang="en-GB" dirty="0"/>
              <a:t> `</a:t>
            </a:r>
            <a:r>
              <a:rPr lang="en-GB" dirty="0" err="1"/>
              <a:t>ajoc</a:t>
            </a:r>
            <a:r>
              <a:rPr lang="en-GB" dirty="0"/>
              <a:t> `</a:t>
            </a:r>
            <a:r>
              <a:rPr lang="en-GB" dirty="0" err="1"/>
              <a:t>mpairy</a:t>
            </a:r>
            <a:r>
              <a:rPr lang="en-GB" dirty="0"/>
              <a:t>]@ je ,ere </a:t>
            </a:r>
            <a:r>
              <a:rPr lang="en-GB" dirty="0" err="1"/>
              <a:t>Pi`ctauroc</a:t>
            </a:r>
            <a:r>
              <a:rPr lang="en-GB" dirty="0"/>
              <a:t>.</a:t>
            </a:r>
          </a:p>
        </p:txBody>
      </p:sp>
    </p:spTree>
    <p:extLst>
      <p:ext uri="{BB962C8B-B14F-4D97-AF65-F5344CB8AC3E}">
        <p14:creationId xmlns:p14="http://schemas.microsoft.com/office/powerpoint/2010/main" val="2857695101"/>
      </p:ext>
    </p:extLst>
  </p:cSld>
  <p:clrMapOvr>
    <a:masterClrMapping/>
  </p:clrMapOvr>
</p:sld>
</file>

<file path=ppt/slides/slide4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97D5F-4ADE-40B1-A6E4-4F6E4B9BBE54}"/>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154ADF8F-F872-4A8E-95EF-B48BA4D4D79E}"/>
              </a:ext>
            </a:extLst>
          </p:cNvPr>
          <p:cNvSpPr>
            <a:spLocks noGrp="1"/>
          </p:cNvSpPr>
          <p:nvPr>
            <p:ph type="body" sz="quarter" idx="10"/>
          </p:nvPr>
        </p:nvSpPr>
        <p:spPr>
          <a:xfrm>
            <a:off x="0" y="5674886"/>
            <a:ext cx="9144000" cy="1176488"/>
          </a:xfrm>
        </p:spPr>
        <p:txBody>
          <a:bodyPr/>
          <a:lstStyle/>
          <a:p>
            <a:r>
              <a:rPr lang="ar-EG" sz="3800" dirty="0"/>
              <a:t>تين نا شوشو إممون آن: إيڤول إيه بي إستاﭬروس: </a:t>
            </a:r>
          </a:p>
          <a:p>
            <a:r>
              <a:rPr lang="ar-EG" sz="3800" dirty="0"/>
              <a:t>كاطا إبساچي إمبي ذيكيئوس: باڤلوس بي آبوسطولوس.</a:t>
            </a:r>
          </a:p>
        </p:txBody>
      </p:sp>
      <p:sp>
        <p:nvSpPr>
          <p:cNvPr id="4" name="Text Placeholder 3">
            <a:extLst>
              <a:ext uri="{FF2B5EF4-FFF2-40B4-BE49-F238E27FC236}">
                <a16:creationId xmlns:a16="http://schemas.microsoft.com/office/drawing/2014/main" id="{3773601C-B896-425A-84C4-44AE7384F3C4}"/>
              </a:ext>
            </a:extLst>
          </p:cNvPr>
          <p:cNvSpPr>
            <a:spLocks noGrp="1"/>
          </p:cNvSpPr>
          <p:nvPr>
            <p:ph type="body" sz="quarter" idx="11"/>
          </p:nvPr>
        </p:nvSpPr>
        <p:spPr>
          <a:xfrm>
            <a:off x="0" y="3710609"/>
            <a:ext cx="9144000" cy="715617"/>
          </a:xfrm>
        </p:spPr>
        <p:txBody>
          <a:bodyPr/>
          <a:lstStyle/>
          <a:p>
            <a:r>
              <a:rPr lang="ar-EG" sz="3800" dirty="0"/>
              <a:t>"لا نفتخر، إلَّا بالصليب،" كقول الصديق، بولس الرسول.</a:t>
            </a:r>
          </a:p>
        </p:txBody>
      </p:sp>
      <p:sp>
        <p:nvSpPr>
          <p:cNvPr id="5" name="Text Placeholder 4">
            <a:extLst>
              <a:ext uri="{FF2B5EF4-FFF2-40B4-BE49-F238E27FC236}">
                <a16:creationId xmlns:a16="http://schemas.microsoft.com/office/drawing/2014/main" id="{EE80C056-D7F0-4A84-B604-3F8008B0A035}"/>
              </a:ext>
            </a:extLst>
          </p:cNvPr>
          <p:cNvSpPr>
            <a:spLocks noGrp="1"/>
          </p:cNvSpPr>
          <p:nvPr>
            <p:ph type="body" sz="quarter" idx="12"/>
          </p:nvPr>
        </p:nvSpPr>
        <p:spPr>
          <a:xfrm>
            <a:off x="0" y="4468938"/>
            <a:ext cx="9144000" cy="1176488"/>
          </a:xfrm>
        </p:spPr>
        <p:txBody>
          <a:bodyPr/>
          <a:lstStyle/>
          <a:p>
            <a:r>
              <a:rPr lang="en-GB" sz="3800" dirty="0" err="1"/>
              <a:t>Tennasousou</a:t>
            </a:r>
            <a:r>
              <a:rPr lang="en-GB" sz="3800" dirty="0"/>
              <a:t> `</a:t>
            </a:r>
            <a:r>
              <a:rPr lang="en-GB" sz="3800" dirty="0" err="1"/>
              <a:t>mmon</a:t>
            </a:r>
            <a:r>
              <a:rPr lang="en-GB" sz="3800" dirty="0"/>
              <a:t> an@ `</a:t>
            </a:r>
            <a:r>
              <a:rPr lang="en-GB" sz="3800" dirty="0" err="1"/>
              <a:t>ebol</a:t>
            </a:r>
            <a:r>
              <a:rPr lang="en-GB" sz="3800" dirty="0"/>
              <a:t> `</a:t>
            </a:r>
            <a:r>
              <a:rPr lang="en-GB" sz="3800" dirty="0" err="1"/>
              <a:t>ePi`ctauroc</a:t>
            </a:r>
            <a:r>
              <a:rPr lang="en-GB" sz="3800" dirty="0"/>
              <a:t>@ kata `</a:t>
            </a:r>
            <a:r>
              <a:rPr lang="en-GB" sz="3800" dirty="0" err="1"/>
              <a:t>pcaji</a:t>
            </a:r>
            <a:r>
              <a:rPr lang="en-GB" sz="3800" dirty="0"/>
              <a:t> `</a:t>
            </a:r>
            <a:r>
              <a:rPr lang="en-GB" sz="3800" dirty="0" err="1"/>
              <a:t>mpidikeoc</a:t>
            </a:r>
            <a:r>
              <a:rPr lang="en-GB" sz="3800" dirty="0"/>
              <a:t>@ </a:t>
            </a:r>
            <a:r>
              <a:rPr lang="en-GB" sz="3800" dirty="0" err="1"/>
              <a:t>Pauloc</a:t>
            </a:r>
            <a:r>
              <a:rPr lang="en-GB" sz="3800" dirty="0"/>
              <a:t> </a:t>
            </a:r>
            <a:r>
              <a:rPr lang="en-GB" sz="3800" dirty="0" err="1"/>
              <a:t>pi`apoctoloc</a:t>
            </a:r>
            <a:r>
              <a:rPr lang="en-GB" sz="3800" dirty="0"/>
              <a:t>.</a:t>
            </a:r>
          </a:p>
        </p:txBody>
      </p:sp>
    </p:spTree>
    <p:extLst>
      <p:ext uri="{BB962C8B-B14F-4D97-AF65-F5344CB8AC3E}">
        <p14:creationId xmlns:p14="http://schemas.microsoft.com/office/powerpoint/2010/main" val="2614932909"/>
      </p:ext>
    </p:extLst>
  </p:cSld>
  <p:clrMapOvr>
    <a:masterClrMapping/>
  </p:clrMapOvr>
</p:sld>
</file>

<file path=ppt/slides/slide4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E82D4-3D4A-47B9-AA85-D6A962126061}"/>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BE92CE66-4F50-4EF6-B39D-043C2919EF3A}"/>
              </a:ext>
            </a:extLst>
          </p:cNvPr>
          <p:cNvSpPr>
            <a:spLocks noGrp="1"/>
          </p:cNvSpPr>
          <p:nvPr>
            <p:ph type="body" sz="quarter" idx="10"/>
          </p:nvPr>
        </p:nvSpPr>
        <p:spPr>
          <a:xfrm>
            <a:off x="0" y="5722619"/>
            <a:ext cx="9144000" cy="1128755"/>
          </a:xfrm>
        </p:spPr>
        <p:txBody>
          <a:bodyPr/>
          <a:lstStyle/>
          <a:p>
            <a:r>
              <a:rPr lang="ar-EG" dirty="0"/>
              <a:t>إيوس ثيؤس ناي نان: إنتين ناﭫ إيه يروساليم: </a:t>
            </a:r>
          </a:p>
          <a:p>
            <a:r>
              <a:rPr lang="ar-EG" dirty="0"/>
              <a:t>نيم بي طوأوو إن إكرانيون: نيم إبكاهي إم بيتليئيم.</a:t>
            </a:r>
          </a:p>
        </p:txBody>
      </p:sp>
      <p:sp>
        <p:nvSpPr>
          <p:cNvPr id="4" name="Text Placeholder 3">
            <a:extLst>
              <a:ext uri="{FF2B5EF4-FFF2-40B4-BE49-F238E27FC236}">
                <a16:creationId xmlns:a16="http://schemas.microsoft.com/office/drawing/2014/main" id="{5B92770E-5554-49E8-89B7-E6E675AD690A}"/>
              </a:ext>
            </a:extLst>
          </p:cNvPr>
          <p:cNvSpPr>
            <a:spLocks noGrp="1"/>
          </p:cNvSpPr>
          <p:nvPr>
            <p:ph type="body" sz="quarter" idx="11"/>
          </p:nvPr>
        </p:nvSpPr>
        <p:spPr>
          <a:xfrm>
            <a:off x="-43542" y="3710609"/>
            <a:ext cx="9245600" cy="715617"/>
          </a:xfrm>
        </p:spPr>
        <p:txBody>
          <a:bodyPr anchor="t"/>
          <a:lstStyle/>
          <a:p>
            <a:r>
              <a:rPr kumimoji="0" lang="ar-SA" sz="3200" b="1" i="0" u="none" strike="noStrike" cap="none" normalizeH="0" baseline="0" dirty="0">
                <a:ln>
                  <a:noFill/>
                </a:ln>
                <a:effectLst/>
                <a:latin typeface="Times New Roman" pitchFamily="18" charset="0"/>
                <a:cs typeface="Times New Roman" pitchFamily="18" charset="0"/>
              </a:rPr>
              <a:t>يا إبن الله إرحمنا، وأرينا أورشليم، وجبل الإقرانيون، وأرض بيت لحم.</a:t>
            </a:r>
          </a:p>
        </p:txBody>
      </p:sp>
      <p:sp>
        <p:nvSpPr>
          <p:cNvPr id="5" name="Text Placeholder 4">
            <a:extLst>
              <a:ext uri="{FF2B5EF4-FFF2-40B4-BE49-F238E27FC236}">
                <a16:creationId xmlns:a16="http://schemas.microsoft.com/office/drawing/2014/main" id="{67C3F81A-F3B4-484B-A3CD-A5D19CD4B0A7}"/>
              </a:ext>
            </a:extLst>
          </p:cNvPr>
          <p:cNvSpPr>
            <a:spLocks noGrp="1"/>
          </p:cNvSpPr>
          <p:nvPr>
            <p:ph type="body" sz="quarter" idx="12"/>
          </p:nvPr>
        </p:nvSpPr>
        <p:spPr>
          <a:xfrm>
            <a:off x="7258" y="4426225"/>
            <a:ext cx="9144000" cy="1128755"/>
          </a:xfrm>
        </p:spPr>
        <p:txBody>
          <a:bodyPr/>
          <a:lstStyle/>
          <a:p>
            <a:r>
              <a:rPr lang="en-GB" dirty="0"/>
              <a:t>`</a:t>
            </a:r>
            <a:r>
              <a:rPr lang="en-GB" dirty="0" err="1"/>
              <a:t>Uioc</a:t>
            </a:r>
            <a:r>
              <a:rPr lang="ar-EG" dirty="0"/>
              <a:t> </a:t>
            </a:r>
            <a:r>
              <a:rPr lang="en-GB" dirty="0"/>
              <a:t>:</a:t>
            </a:r>
            <a:r>
              <a:rPr lang="en-GB" dirty="0" err="1"/>
              <a:t>eoc</a:t>
            </a:r>
            <a:r>
              <a:rPr lang="en-GB" dirty="0"/>
              <a:t> </a:t>
            </a:r>
            <a:r>
              <a:rPr lang="en-GB" dirty="0" err="1"/>
              <a:t>nai</a:t>
            </a:r>
            <a:r>
              <a:rPr lang="en-GB" dirty="0"/>
              <a:t> nan@ `</a:t>
            </a:r>
            <a:r>
              <a:rPr lang="en-GB" dirty="0" err="1"/>
              <a:t>ntennau</a:t>
            </a:r>
            <a:r>
              <a:rPr lang="en-GB" dirty="0"/>
              <a:t> `</a:t>
            </a:r>
            <a:r>
              <a:rPr lang="en-GB" dirty="0" err="1"/>
              <a:t>eIerocalym</a:t>
            </a:r>
            <a:r>
              <a:rPr lang="en-GB" dirty="0"/>
              <a:t>@ </a:t>
            </a:r>
            <a:endParaRPr lang="ar-EG" dirty="0"/>
          </a:p>
          <a:p>
            <a:r>
              <a:rPr lang="en-GB" dirty="0" err="1"/>
              <a:t>nem</a:t>
            </a:r>
            <a:r>
              <a:rPr lang="en-GB" dirty="0"/>
              <a:t> </a:t>
            </a:r>
            <a:r>
              <a:rPr lang="en-GB" dirty="0" err="1"/>
              <a:t>pitwou</a:t>
            </a:r>
            <a:r>
              <a:rPr lang="en-GB" dirty="0"/>
              <a:t> `</a:t>
            </a:r>
            <a:r>
              <a:rPr lang="en-GB" dirty="0" err="1"/>
              <a:t>n`Kranion</a:t>
            </a:r>
            <a:r>
              <a:rPr lang="en-GB" dirty="0"/>
              <a:t>@ </a:t>
            </a:r>
            <a:r>
              <a:rPr lang="en-GB" dirty="0" err="1"/>
              <a:t>nem</a:t>
            </a:r>
            <a:r>
              <a:rPr lang="en-GB" dirty="0"/>
              <a:t> `</a:t>
            </a:r>
            <a:r>
              <a:rPr lang="en-GB" dirty="0" err="1"/>
              <a:t>pkahi</a:t>
            </a:r>
            <a:r>
              <a:rPr lang="en-GB" dirty="0"/>
              <a:t> `</a:t>
            </a:r>
            <a:r>
              <a:rPr lang="en-GB" dirty="0" err="1"/>
              <a:t>mBy;leem</a:t>
            </a:r>
            <a:r>
              <a:rPr lang="en-GB" dirty="0"/>
              <a:t>.</a:t>
            </a:r>
          </a:p>
        </p:txBody>
      </p:sp>
    </p:spTree>
    <p:extLst>
      <p:ext uri="{BB962C8B-B14F-4D97-AF65-F5344CB8AC3E}">
        <p14:creationId xmlns:p14="http://schemas.microsoft.com/office/powerpoint/2010/main" val="795714258"/>
      </p:ext>
    </p:extLst>
  </p:cSld>
  <p:clrMapOvr>
    <a:masterClrMapping/>
  </p:clrMapOvr>
</p:sld>
</file>

<file path=ppt/slides/slide4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390AF-3765-42F2-8925-1E90A9E5ED6C}"/>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B093B0F9-A114-479B-BA12-E7AA99CEC18B}"/>
              </a:ext>
            </a:extLst>
          </p:cNvPr>
          <p:cNvSpPr>
            <a:spLocks noGrp="1"/>
          </p:cNvSpPr>
          <p:nvPr>
            <p:ph type="body" sz="quarter" idx="10"/>
          </p:nvPr>
        </p:nvSpPr>
        <p:spPr/>
        <p:txBody>
          <a:bodyPr/>
          <a:lstStyle/>
          <a:p>
            <a:r>
              <a:rPr lang="ar-EG" dirty="0"/>
              <a:t>في إيت أولي إم إفنوڤي: إنتيه بي كوزموس: </a:t>
            </a:r>
          </a:p>
          <a:p>
            <a:r>
              <a:rPr lang="ar-EG" dirty="0"/>
              <a:t>سوتّين خين نين نوڤي: إثڤيه بي إستاﭬروس .</a:t>
            </a:r>
          </a:p>
        </p:txBody>
      </p:sp>
      <p:sp>
        <p:nvSpPr>
          <p:cNvPr id="4" name="Text Placeholder 3">
            <a:extLst>
              <a:ext uri="{FF2B5EF4-FFF2-40B4-BE49-F238E27FC236}">
                <a16:creationId xmlns:a16="http://schemas.microsoft.com/office/drawing/2014/main" id="{BE9CD25F-F083-46DC-B172-35C1474A4558}"/>
              </a:ext>
            </a:extLst>
          </p:cNvPr>
          <p:cNvSpPr>
            <a:spLocks noGrp="1"/>
          </p:cNvSpPr>
          <p:nvPr>
            <p:ph type="body" sz="quarter" idx="11"/>
          </p:nvPr>
        </p:nvSpPr>
        <p:spPr>
          <a:xfrm>
            <a:off x="0" y="3710609"/>
            <a:ext cx="9144000" cy="715617"/>
          </a:xfrm>
        </p:spPr>
        <p:txBody>
          <a:bodyPr/>
          <a:lstStyle/>
          <a:p>
            <a:r>
              <a:rPr lang="ar-EG" sz="3700" dirty="0"/>
              <a:t>يا حامل خطية، العالم، إنقذنا من خطايانا، من أجل الصليب.</a:t>
            </a:r>
          </a:p>
        </p:txBody>
      </p:sp>
      <p:sp>
        <p:nvSpPr>
          <p:cNvPr id="5" name="Text Placeholder 4">
            <a:extLst>
              <a:ext uri="{FF2B5EF4-FFF2-40B4-BE49-F238E27FC236}">
                <a16:creationId xmlns:a16="http://schemas.microsoft.com/office/drawing/2014/main" id="{1D651137-6FB3-42C7-BA45-02752EEFF4E1}"/>
              </a:ext>
            </a:extLst>
          </p:cNvPr>
          <p:cNvSpPr>
            <a:spLocks noGrp="1"/>
          </p:cNvSpPr>
          <p:nvPr>
            <p:ph type="body" sz="quarter" idx="12"/>
          </p:nvPr>
        </p:nvSpPr>
        <p:spPr/>
        <p:txBody>
          <a:bodyPr/>
          <a:lstStyle/>
          <a:p>
            <a:r>
              <a:rPr lang="en-US" sz="4400" dirty="0" err="1"/>
              <a:t>Vyet`wli</a:t>
            </a:r>
            <a:r>
              <a:rPr lang="en-US" sz="4400" dirty="0"/>
              <a:t> `</a:t>
            </a:r>
            <a:r>
              <a:rPr lang="en-US" sz="4400" dirty="0" err="1"/>
              <a:t>m`vnobi</a:t>
            </a:r>
            <a:r>
              <a:rPr lang="en-US" sz="4400" dirty="0"/>
              <a:t>@ `</a:t>
            </a:r>
            <a:r>
              <a:rPr lang="en-US" sz="4400" dirty="0" err="1"/>
              <a:t>nte</a:t>
            </a:r>
            <a:r>
              <a:rPr lang="en-US" sz="4400" dirty="0"/>
              <a:t> </a:t>
            </a:r>
            <a:r>
              <a:rPr lang="en-US" sz="4400" dirty="0" err="1"/>
              <a:t>pikocmoc</a:t>
            </a:r>
            <a:r>
              <a:rPr lang="en-US" sz="4400" dirty="0"/>
              <a:t>@ </a:t>
            </a:r>
            <a:endParaRPr lang="ar-EG" sz="4400" dirty="0"/>
          </a:p>
          <a:p>
            <a:r>
              <a:rPr lang="en-US" sz="4400" dirty="0" err="1"/>
              <a:t>cotten</a:t>
            </a:r>
            <a:r>
              <a:rPr lang="en-US" sz="4400" dirty="0"/>
              <a:t> </a:t>
            </a:r>
            <a:r>
              <a:rPr lang="en-US" sz="4400" dirty="0" err="1"/>
              <a:t>qen</a:t>
            </a:r>
            <a:r>
              <a:rPr lang="en-US" sz="4400" dirty="0"/>
              <a:t> </a:t>
            </a:r>
            <a:r>
              <a:rPr lang="en-US" sz="4400" dirty="0" err="1"/>
              <a:t>nennobi</a:t>
            </a:r>
            <a:r>
              <a:rPr lang="en-US" sz="4400" dirty="0"/>
              <a:t>@ </a:t>
            </a:r>
            <a:r>
              <a:rPr lang="en-US" sz="4400" dirty="0" err="1"/>
              <a:t>e;be</a:t>
            </a:r>
            <a:r>
              <a:rPr lang="en-US" sz="4400" dirty="0"/>
              <a:t> </a:t>
            </a:r>
            <a:r>
              <a:rPr lang="en-US" sz="4400" dirty="0" err="1"/>
              <a:t>Pi`ctauroc</a:t>
            </a:r>
            <a:r>
              <a:rPr lang="en-US" sz="4400" dirty="0"/>
              <a:t>.</a:t>
            </a:r>
          </a:p>
        </p:txBody>
      </p:sp>
    </p:spTree>
    <p:extLst>
      <p:ext uri="{BB962C8B-B14F-4D97-AF65-F5344CB8AC3E}">
        <p14:creationId xmlns:p14="http://schemas.microsoft.com/office/powerpoint/2010/main" val="1274680409"/>
      </p:ext>
    </p:extLst>
  </p:cSld>
  <p:clrMapOvr>
    <a:masterClrMapping/>
  </p:clrMapOvr>
</p:sld>
</file>

<file path=ppt/slides/slide4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7E0A81-532D-4F64-A2B3-436CC5659CE3}"/>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8654DCC5-B130-4C90-9D2F-FD355E7CE5B0}"/>
              </a:ext>
            </a:extLst>
          </p:cNvPr>
          <p:cNvSpPr>
            <a:spLocks noGrp="1"/>
          </p:cNvSpPr>
          <p:nvPr>
            <p:ph type="body" sz="quarter" idx="10"/>
          </p:nvPr>
        </p:nvSpPr>
        <p:spPr/>
        <p:txBody>
          <a:bodyPr/>
          <a:lstStyle/>
          <a:p>
            <a:r>
              <a:rPr kumimoji="0" lang="ar-EG" sz="4000" b="1" i="0" u="none" strike="noStrike" kern="1200" cap="none" normalizeH="0" baseline="0" dirty="0">
                <a:ln>
                  <a:noFill/>
                </a:ln>
                <a:solidFill>
                  <a:schemeClr val="bg1"/>
                </a:solidFill>
                <a:effectLst/>
                <a:latin typeface="Times New Roman" pitchFamily="18" charset="0"/>
                <a:ea typeface="+mn-ea"/>
                <a:cs typeface="Times New Roman" pitchFamily="18" charset="0"/>
              </a:rPr>
              <a:t>شيريه بي إستاﭬروس: شيريه تي ڤاكي إن سيون: شيريه بي يوردانيس: نيم بيما إن إسبيليئون.</a:t>
            </a:r>
            <a:endParaRPr kumimoji="0" lang="ar-SA" sz="4000" b="1" i="0" u="none" strike="noStrike" kern="1200" cap="none" normalizeH="0" baseline="0" dirty="0">
              <a:ln>
                <a:noFill/>
              </a:ln>
              <a:solidFill>
                <a:schemeClr val="bg1"/>
              </a:solidFill>
              <a:effectLst/>
              <a:latin typeface="Times New Roman" pitchFamily="18" charset="0"/>
              <a:ea typeface="+mn-ea"/>
              <a:cs typeface="Times New Roman" pitchFamily="18" charset="0"/>
            </a:endParaRPr>
          </a:p>
        </p:txBody>
      </p:sp>
      <p:sp>
        <p:nvSpPr>
          <p:cNvPr id="4" name="Text Placeholder 3">
            <a:extLst>
              <a:ext uri="{FF2B5EF4-FFF2-40B4-BE49-F238E27FC236}">
                <a16:creationId xmlns:a16="http://schemas.microsoft.com/office/drawing/2014/main" id="{B8400C83-E7DB-46F1-A011-ADC11838C9A1}"/>
              </a:ext>
            </a:extLst>
          </p:cNvPr>
          <p:cNvSpPr>
            <a:spLocks noGrp="1"/>
          </p:cNvSpPr>
          <p:nvPr>
            <p:ph type="body" sz="quarter" idx="11"/>
          </p:nvPr>
        </p:nvSpPr>
        <p:spPr>
          <a:xfrm>
            <a:off x="-72571" y="3710609"/>
            <a:ext cx="9289143" cy="715617"/>
          </a:xfrm>
        </p:spPr>
        <p:txBody>
          <a:bodyPr/>
          <a:lstStyle/>
          <a:p>
            <a:r>
              <a:rPr kumimoji="0" lang="ar-SA" sz="3100" b="1" i="0" u="none" strike="noStrike" cap="none" normalizeH="0" baseline="0" dirty="0">
                <a:ln>
                  <a:noFill/>
                </a:ln>
                <a:solidFill>
                  <a:schemeClr val="bg1"/>
                </a:solidFill>
                <a:effectLst/>
                <a:latin typeface="Times New Roman" pitchFamily="18" charset="0"/>
                <a:cs typeface="Times New Roman" pitchFamily="18" charset="0"/>
              </a:rPr>
              <a:t>السلام للصليب، السلام لمدينة صهيون، السلام لل</a:t>
            </a:r>
            <a:r>
              <a:rPr kumimoji="0" lang="ar-EG" sz="3100" b="1" i="0" u="none" strike="noStrike" cap="none" normalizeH="0" baseline="0" dirty="0">
                <a:ln>
                  <a:noFill/>
                </a:ln>
                <a:solidFill>
                  <a:schemeClr val="bg1"/>
                </a:solidFill>
                <a:effectLst/>
                <a:latin typeface="Times New Roman" pitchFamily="18" charset="0"/>
                <a:cs typeface="Times New Roman" pitchFamily="18" charset="0"/>
              </a:rPr>
              <a:t>أُ</a:t>
            </a:r>
            <a:r>
              <a:rPr kumimoji="0" lang="ar-SA" sz="3100" b="1" i="0" u="none" strike="noStrike" cap="none" normalizeH="0" baseline="0" dirty="0">
                <a:ln>
                  <a:noFill/>
                </a:ln>
                <a:solidFill>
                  <a:schemeClr val="bg1"/>
                </a:solidFill>
                <a:effectLst/>
                <a:latin typeface="Times New Roman" pitchFamily="18" charset="0"/>
                <a:cs typeface="Times New Roman" pitchFamily="18" charset="0"/>
              </a:rPr>
              <a:t>ردن، وموضع المغارة.</a:t>
            </a:r>
          </a:p>
        </p:txBody>
      </p:sp>
      <p:sp>
        <p:nvSpPr>
          <p:cNvPr id="5" name="Text Placeholder 4">
            <a:extLst>
              <a:ext uri="{FF2B5EF4-FFF2-40B4-BE49-F238E27FC236}">
                <a16:creationId xmlns:a16="http://schemas.microsoft.com/office/drawing/2014/main" id="{CF047555-2AA7-4A78-A945-0BC379345F60}"/>
              </a:ext>
            </a:extLst>
          </p:cNvPr>
          <p:cNvSpPr>
            <a:spLocks noGrp="1"/>
          </p:cNvSpPr>
          <p:nvPr>
            <p:ph type="body" sz="quarter" idx="12"/>
          </p:nvPr>
        </p:nvSpPr>
        <p:spPr/>
        <p:txBody>
          <a:bodyPr/>
          <a:lstStyle/>
          <a:p>
            <a:r>
              <a:rPr lang="pt-BR" dirty="0"/>
              <a:t>&lt;ere Pi`ctauroc@ ,ere ]baki `nCiwn@ </a:t>
            </a:r>
            <a:endParaRPr lang="ar-EG" dirty="0"/>
          </a:p>
          <a:p>
            <a:r>
              <a:rPr lang="pt-BR" dirty="0"/>
              <a:t>,ere Piiordanyc@ nem pima `n`cpyleon.</a:t>
            </a:r>
          </a:p>
        </p:txBody>
      </p:sp>
    </p:spTree>
    <p:extLst>
      <p:ext uri="{BB962C8B-B14F-4D97-AF65-F5344CB8AC3E}">
        <p14:creationId xmlns:p14="http://schemas.microsoft.com/office/powerpoint/2010/main" val="4184966440"/>
      </p:ext>
    </p:extLst>
  </p:cSld>
  <p:clrMapOvr>
    <a:masterClrMapping/>
  </p:clrMapOvr>
</p:sld>
</file>

<file path=ppt/slides/slide4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6F71A-2ADB-42C5-A843-6B35D73F4229}"/>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0D07182B-9055-4526-BCAB-0F53A1418A55}"/>
              </a:ext>
            </a:extLst>
          </p:cNvPr>
          <p:cNvSpPr>
            <a:spLocks noGrp="1"/>
          </p:cNvSpPr>
          <p:nvPr>
            <p:ph type="body" sz="quarter" idx="10"/>
          </p:nvPr>
        </p:nvSpPr>
        <p:spPr/>
        <p:txBody>
          <a:bodyPr/>
          <a:lstStyle/>
          <a:p>
            <a:r>
              <a:rPr lang="ar-EG" sz="3800" dirty="0"/>
              <a:t>إبسيشي إننين يوتي: ما إمتون نوأوو أو بي إخريستوس: إثڤيه تي ماسنوتي: ماريا تي بارثينوس.</a:t>
            </a:r>
          </a:p>
        </p:txBody>
      </p:sp>
      <p:sp>
        <p:nvSpPr>
          <p:cNvPr id="4" name="Text Placeholder 3">
            <a:extLst>
              <a:ext uri="{FF2B5EF4-FFF2-40B4-BE49-F238E27FC236}">
                <a16:creationId xmlns:a16="http://schemas.microsoft.com/office/drawing/2014/main" id="{3A563E48-2E63-4220-9591-DD9396465C25}"/>
              </a:ext>
            </a:extLst>
          </p:cNvPr>
          <p:cNvSpPr>
            <a:spLocks noGrp="1"/>
          </p:cNvSpPr>
          <p:nvPr>
            <p:ph type="body" sz="quarter" idx="11"/>
          </p:nvPr>
        </p:nvSpPr>
        <p:spPr/>
        <p:txBody>
          <a:bodyPr/>
          <a:lstStyle/>
          <a:p>
            <a:r>
              <a:rPr lang="ar-EG" sz="3200" dirty="0"/>
              <a:t>أنفس آبائنا، نيحهم أيها المسيح، من أجل والدة الإله، مريم العذراء.</a:t>
            </a:r>
          </a:p>
        </p:txBody>
      </p:sp>
      <p:sp>
        <p:nvSpPr>
          <p:cNvPr id="5" name="Text Placeholder 4">
            <a:extLst>
              <a:ext uri="{FF2B5EF4-FFF2-40B4-BE49-F238E27FC236}">
                <a16:creationId xmlns:a16="http://schemas.microsoft.com/office/drawing/2014/main" id="{FBFB37E8-83D6-44C7-A04F-0D63C7C01E47}"/>
              </a:ext>
            </a:extLst>
          </p:cNvPr>
          <p:cNvSpPr>
            <a:spLocks noGrp="1"/>
          </p:cNvSpPr>
          <p:nvPr>
            <p:ph type="body" sz="quarter" idx="12"/>
          </p:nvPr>
        </p:nvSpPr>
        <p:spPr/>
        <p:txBody>
          <a:bodyPr/>
          <a:lstStyle/>
          <a:p>
            <a:r>
              <a:rPr lang="en-GB" dirty="0"/>
              <a:t>"</a:t>
            </a:r>
            <a:r>
              <a:rPr lang="en-GB" dirty="0" err="1"/>
              <a:t>u,y</a:t>
            </a:r>
            <a:r>
              <a:rPr lang="en-GB" dirty="0"/>
              <a:t> `</a:t>
            </a:r>
            <a:r>
              <a:rPr lang="en-GB" dirty="0" err="1"/>
              <a:t>nnenio</a:t>
            </a:r>
            <a:r>
              <a:rPr lang="en-GB" dirty="0"/>
              <a:t>]@ </a:t>
            </a:r>
            <a:r>
              <a:rPr lang="en-GB" dirty="0" err="1"/>
              <a:t>ma`mton</a:t>
            </a:r>
            <a:r>
              <a:rPr lang="en-GB" dirty="0"/>
              <a:t> </a:t>
            </a:r>
            <a:r>
              <a:rPr lang="en-GB" dirty="0" err="1"/>
              <a:t>nwou</a:t>
            </a:r>
            <a:r>
              <a:rPr lang="en-GB" dirty="0"/>
              <a:t> `w Pi`,</a:t>
            </a:r>
            <a:r>
              <a:rPr lang="en-GB" dirty="0" err="1"/>
              <a:t>rictoc</a:t>
            </a:r>
            <a:r>
              <a:rPr lang="en-GB" dirty="0"/>
              <a:t>@ </a:t>
            </a:r>
            <a:r>
              <a:rPr lang="en-GB" dirty="0" err="1"/>
              <a:t>e;be</a:t>
            </a:r>
            <a:r>
              <a:rPr lang="en-GB" dirty="0"/>
              <a:t> }</a:t>
            </a:r>
            <a:r>
              <a:rPr lang="en-GB" dirty="0" err="1"/>
              <a:t>macnou</a:t>
            </a:r>
            <a:r>
              <a:rPr lang="en-GB" dirty="0"/>
              <a:t>]@ Maria }</a:t>
            </a:r>
            <a:r>
              <a:rPr lang="en-GB" dirty="0" err="1"/>
              <a:t>par;enoc</a:t>
            </a:r>
            <a:r>
              <a:rPr lang="en-GB" dirty="0"/>
              <a:t>.</a:t>
            </a:r>
          </a:p>
        </p:txBody>
      </p:sp>
    </p:spTree>
    <p:extLst>
      <p:ext uri="{BB962C8B-B14F-4D97-AF65-F5344CB8AC3E}">
        <p14:creationId xmlns:p14="http://schemas.microsoft.com/office/powerpoint/2010/main" val="175407930"/>
      </p:ext>
    </p:extLst>
  </p:cSld>
  <p:clrMapOvr>
    <a:masterClrMapping/>
  </p:clrMapOvr>
</p:sld>
</file>

<file path=ppt/slides/slide4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03C242-E360-4C10-8D45-D82F251F54C4}"/>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792D529D-9223-4289-AFC4-1AC401CB8015}"/>
              </a:ext>
            </a:extLst>
          </p:cNvPr>
          <p:cNvSpPr>
            <a:spLocks noGrp="1"/>
          </p:cNvSpPr>
          <p:nvPr>
            <p:ph type="body" sz="quarter" idx="10"/>
          </p:nvPr>
        </p:nvSpPr>
        <p:spPr>
          <a:xfrm>
            <a:off x="0" y="5707304"/>
            <a:ext cx="9144000" cy="1144070"/>
          </a:xfrm>
        </p:spPr>
        <p:txBody>
          <a:bodyPr/>
          <a:lstStyle/>
          <a:p>
            <a:r>
              <a:rPr lang="ar-EG" sz="3700" dirty="0"/>
              <a:t>أو في إيطاﭫ ماسف: إيڤول خين تي بارثينوس: أووه خين إتساركس أﭫ أشف: ناهمين خين ني بي راسموس.</a:t>
            </a:r>
          </a:p>
        </p:txBody>
      </p:sp>
      <p:sp>
        <p:nvSpPr>
          <p:cNvPr id="4" name="Text Placeholder 3">
            <a:extLst>
              <a:ext uri="{FF2B5EF4-FFF2-40B4-BE49-F238E27FC236}">
                <a16:creationId xmlns:a16="http://schemas.microsoft.com/office/drawing/2014/main" id="{BE89E385-C02E-431A-A2AF-64E4DC8FCB89}"/>
              </a:ext>
            </a:extLst>
          </p:cNvPr>
          <p:cNvSpPr>
            <a:spLocks noGrp="1"/>
          </p:cNvSpPr>
          <p:nvPr>
            <p:ph type="body" sz="quarter" idx="11"/>
          </p:nvPr>
        </p:nvSpPr>
        <p:spPr>
          <a:xfrm>
            <a:off x="0" y="3710609"/>
            <a:ext cx="9144000" cy="806955"/>
          </a:xfrm>
        </p:spPr>
        <p:txBody>
          <a:bodyPr/>
          <a:lstStyle/>
          <a:p>
            <a:r>
              <a:rPr kumimoji="0" lang="ar-SA" sz="3800" b="1" i="0" u="none" strike="noStrike" cap="none" normalizeH="0" baseline="0" dirty="0">
                <a:ln>
                  <a:noFill/>
                </a:ln>
                <a:effectLst/>
                <a:latin typeface="Times New Roman" pitchFamily="18" charset="0"/>
                <a:cs typeface="Times New Roman" pitchFamily="18" charset="0"/>
              </a:rPr>
              <a:t>يا مَنْ وُلِدَ، من العذراء، وصُلِبَ بالجسد، نجنا من التجارب.</a:t>
            </a:r>
          </a:p>
        </p:txBody>
      </p:sp>
      <p:sp>
        <p:nvSpPr>
          <p:cNvPr id="5" name="Text Placeholder 4">
            <a:extLst>
              <a:ext uri="{FF2B5EF4-FFF2-40B4-BE49-F238E27FC236}">
                <a16:creationId xmlns:a16="http://schemas.microsoft.com/office/drawing/2014/main" id="{A61FA53F-F703-4FF1-9B02-D4A06D5C138A}"/>
              </a:ext>
            </a:extLst>
          </p:cNvPr>
          <p:cNvSpPr>
            <a:spLocks noGrp="1"/>
          </p:cNvSpPr>
          <p:nvPr>
            <p:ph type="body" sz="quarter" idx="12"/>
          </p:nvPr>
        </p:nvSpPr>
        <p:spPr>
          <a:xfrm>
            <a:off x="0" y="4517564"/>
            <a:ext cx="9144000" cy="1189740"/>
          </a:xfrm>
        </p:spPr>
        <p:txBody>
          <a:bodyPr/>
          <a:lstStyle/>
          <a:p>
            <a:r>
              <a:rPr lang="en-GB" sz="3700" dirty="0"/>
              <a:t>`W </a:t>
            </a:r>
            <a:r>
              <a:rPr lang="en-GB" sz="3700" dirty="0" err="1"/>
              <a:t>vy`etaumacf</a:t>
            </a:r>
            <a:r>
              <a:rPr lang="en-GB" sz="3700" dirty="0"/>
              <a:t>@ `</a:t>
            </a:r>
            <a:r>
              <a:rPr lang="en-GB" sz="3700" dirty="0" err="1"/>
              <a:t>ebol</a:t>
            </a:r>
            <a:r>
              <a:rPr lang="en-GB" sz="3700" dirty="0"/>
              <a:t> </a:t>
            </a:r>
            <a:r>
              <a:rPr lang="en-GB" sz="3700" dirty="0" err="1"/>
              <a:t>qen</a:t>
            </a:r>
            <a:r>
              <a:rPr lang="en-GB" sz="3700" dirty="0"/>
              <a:t> }</a:t>
            </a:r>
            <a:r>
              <a:rPr lang="en-GB" sz="3700" dirty="0" err="1"/>
              <a:t>para;enoc</a:t>
            </a:r>
            <a:r>
              <a:rPr lang="en-GB" sz="3700" dirty="0"/>
              <a:t>@ </a:t>
            </a:r>
            <a:endParaRPr lang="ar-EG" sz="3700" dirty="0"/>
          </a:p>
          <a:p>
            <a:r>
              <a:rPr lang="en-GB" sz="3700" dirty="0" err="1"/>
              <a:t>ouoh</a:t>
            </a:r>
            <a:r>
              <a:rPr lang="en-GB" sz="3700" dirty="0"/>
              <a:t> </a:t>
            </a:r>
            <a:r>
              <a:rPr lang="en-GB" sz="3700" dirty="0" err="1"/>
              <a:t>qen</a:t>
            </a:r>
            <a:r>
              <a:rPr lang="en-GB" sz="3700" dirty="0"/>
              <a:t> `</a:t>
            </a:r>
            <a:r>
              <a:rPr lang="en-GB" sz="3700" dirty="0" err="1"/>
              <a:t>tcarx</a:t>
            </a:r>
            <a:r>
              <a:rPr lang="en-GB" sz="3700" dirty="0"/>
              <a:t> </a:t>
            </a:r>
            <a:r>
              <a:rPr lang="en-GB" sz="3700" dirty="0" err="1"/>
              <a:t>auasf</a:t>
            </a:r>
            <a:r>
              <a:rPr lang="en-GB" sz="3700" dirty="0"/>
              <a:t>@ </a:t>
            </a:r>
            <a:r>
              <a:rPr lang="en-GB" sz="3700" dirty="0" err="1"/>
              <a:t>nahmen</a:t>
            </a:r>
            <a:r>
              <a:rPr lang="en-GB" sz="3700" dirty="0"/>
              <a:t> </a:t>
            </a:r>
            <a:r>
              <a:rPr lang="en-GB" sz="3700" dirty="0" err="1"/>
              <a:t>qen</a:t>
            </a:r>
            <a:r>
              <a:rPr lang="en-GB" sz="3700" dirty="0"/>
              <a:t> </a:t>
            </a:r>
            <a:r>
              <a:rPr lang="en-GB" sz="3700" dirty="0" err="1"/>
              <a:t>nipiracmoc</a:t>
            </a:r>
            <a:r>
              <a:rPr lang="en-GB" sz="3700" dirty="0"/>
              <a:t>.</a:t>
            </a:r>
          </a:p>
        </p:txBody>
      </p:sp>
    </p:spTree>
    <p:extLst>
      <p:ext uri="{BB962C8B-B14F-4D97-AF65-F5344CB8AC3E}">
        <p14:creationId xmlns:p14="http://schemas.microsoft.com/office/powerpoint/2010/main" val="327120019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BBF8E-9FE6-4BDF-9C24-4ECFB6C26AAC}"/>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687FB89D-B7D3-4603-AC48-097A11BE7578}"/>
              </a:ext>
            </a:extLst>
          </p:cNvPr>
          <p:cNvSpPr>
            <a:spLocks noGrp="1"/>
          </p:cNvSpPr>
          <p:nvPr>
            <p:ph type="body" sz="quarter" idx="10"/>
          </p:nvPr>
        </p:nvSpPr>
        <p:spPr>
          <a:xfrm>
            <a:off x="0" y="5798305"/>
            <a:ext cx="9144000" cy="1053069"/>
          </a:xfrm>
        </p:spPr>
        <p:txBody>
          <a:bodyPr/>
          <a:lstStyle/>
          <a:p>
            <a:r>
              <a:rPr lang="ar-EG" sz="3600" b="1" kern="1200" dirty="0">
                <a:solidFill>
                  <a:schemeClr val="bg1"/>
                </a:solidFill>
                <a:latin typeface="Times New Roman" pitchFamily="18" charset="0"/>
                <a:ea typeface="+mn-ea"/>
                <a:cs typeface="Times New Roman" pitchFamily="18" charset="0"/>
              </a:rPr>
              <a:t>آنون ذيه هون مارين تى أوأوو نيه: هوس أووآهو إنتيه تى آناسطاسيس:</a:t>
            </a:r>
          </a:p>
        </p:txBody>
      </p:sp>
      <p:sp>
        <p:nvSpPr>
          <p:cNvPr id="4" name="Text Placeholder 3">
            <a:extLst>
              <a:ext uri="{FF2B5EF4-FFF2-40B4-BE49-F238E27FC236}">
                <a16:creationId xmlns:a16="http://schemas.microsoft.com/office/drawing/2014/main" id="{9DF35091-800D-40FB-A8A7-17AA12C0CCFC}"/>
              </a:ext>
            </a:extLst>
          </p:cNvPr>
          <p:cNvSpPr>
            <a:spLocks noGrp="1"/>
          </p:cNvSpPr>
          <p:nvPr>
            <p:ph type="body" sz="quarter" idx="11"/>
          </p:nvPr>
        </p:nvSpPr>
        <p:spPr>
          <a:xfrm>
            <a:off x="0" y="3710609"/>
            <a:ext cx="9144000" cy="812296"/>
          </a:xfrm>
        </p:spPr>
        <p:txBody>
          <a:bodyPr/>
          <a:lstStyle/>
          <a:p>
            <a:r>
              <a:rPr lang="ar-EG" sz="4800" dirty="0">
                <a:effectLst/>
                <a:latin typeface="Tahoma" panose="020B0604030504040204" pitchFamily="34" charset="0"/>
              </a:rPr>
              <a:t>ونحن أيضاً فلنمجدك ككنز القيامة</a:t>
            </a:r>
            <a:r>
              <a:rPr lang="en-US" sz="4800" dirty="0">
                <a:effectLst/>
                <a:latin typeface="Tahoma" panose="020B0604030504040204" pitchFamily="34" charset="0"/>
              </a:rPr>
              <a:t>.</a:t>
            </a:r>
            <a:endParaRPr lang="en-GB" sz="4800" dirty="0"/>
          </a:p>
        </p:txBody>
      </p:sp>
      <p:sp>
        <p:nvSpPr>
          <p:cNvPr id="5" name="Text Placeholder 4">
            <a:extLst>
              <a:ext uri="{FF2B5EF4-FFF2-40B4-BE49-F238E27FC236}">
                <a16:creationId xmlns:a16="http://schemas.microsoft.com/office/drawing/2014/main" id="{6140EBA4-A8AC-4FED-AEDA-5B7974EE14C5}"/>
              </a:ext>
            </a:extLst>
          </p:cNvPr>
          <p:cNvSpPr>
            <a:spLocks noGrp="1"/>
          </p:cNvSpPr>
          <p:nvPr>
            <p:ph type="body" sz="quarter" idx="12"/>
          </p:nvPr>
        </p:nvSpPr>
        <p:spPr>
          <a:xfrm>
            <a:off x="0" y="4522905"/>
            <a:ext cx="9144000" cy="1275400"/>
          </a:xfrm>
        </p:spPr>
        <p:txBody>
          <a:bodyPr/>
          <a:lstStyle/>
          <a:p>
            <a:pPr algn="ctr" rtl="0">
              <a:spcBef>
                <a:spcPts val="0"/>
              </a:spcBef>
            </a:pPr>
            <a:r>
              <a:rPr lang="en-US" sz="4400" b="0" i="0" u="none" strike="noStrike" dirty="0">
                <a:effectLst/>
                <a:latin typeface="CS New Athanasius" pitchFamily="34" charset="0"/>
              </a:rPr>
              <a:t> Anon de </a:t>
            </a:r>
            <a:r>
              <a:rPr lang="en-US" sz="4400" b="0" i="0" u="none" strike="noStrike" dirty="0" err="1">
                <a:effectLst/>
                <a:latin typeface="CS New Athanasius" pitchFamily="34" charset="0"/>
              </a:rPr>
              <a:t>hwn</a:t>
            </a:r>
            <a:r>
              <a:rPr lang="en-US" sz="4400" b="0" i="0" u="none" strike="noStrike" dirty="0">
                <a:effectLst/>
                <a:latin typeface="CS New Athanasius" pitchFamily="34" charset="0"/>
              </a:rPr>
              <a:t> </a:t>
            </a:r>
            <a:r>
              <a:rPr lang="en-US" sz="4400" b="0" i="0" u="none" strike="noStrike" dirty="0" err="1">
                <a:effectLst/>
                <a:latin typeface="CS New Athanasius" pitchFamily="34" charset="0"/>
              </a:rPr>
              <a:t>maren</a:t>
            </a:r>
            <a:r>
              <a:rPr lang="en-US" sz="4400" b="0" i="0" u="none" strike="noStrike" dirty="0">
                <a:effectLst/>
                <a:latin typeface="CS New Athanasius" pitchFamily="34" charset="0"/>
              </a:rPr>
              <a:t>]`</a:t>
            </a:r>
            <a:r>
              <a:rPr lang="en-US" sz="4400" b="0" i="0" u="none" strike="noStrike" dirty="0" err="1">
                <a:effectLst/>
                <a:latin typeface="CS New Athanasius" pitchFamily="34" charset="0"/>
              </a:rPr>
              <a:t>wou</a:t>
            </a:r>
            <a:r>
              <a:rPr lang="en-US" sz="4400" b="0" i="0" u="none" strike="noStrike" dirty="0">
                <a:effectLst/>
                <a:latin typeface="CS New Athanasius" pitchFamily="34" charset="0"/>
              </a:rPr>
              <a:t> ne@ </a:t>
            </a:r>
          </a:p>
          <a:p>
            <a:pPr algn="ctr" rtl="0">
              <a:spcBef>
                <a:spcPts val="0"/>
              </a:spcBef>
            </a:pPr>
            <a:r>
              <a:rPr lang="en-US" sz="4400" b="0" i="0" u="none" strike="noStrike" dirty="0" err="1">
                <a:effectLst/>
                <a:latin typeface="CS New Athanasius" pitchFamily="34" charset="0"/>
              </a:rPr>
              <a:t>hwc</a:t>
            </a:r>
            <a:r>
              <a:rPr lang="en-US" sz="4400" b="0" i="0" u="none" strike="noStrike" dirty="0">
                <a:effectLst/>
                <a:latin typeface="CS New Athanasius" pitchFamily="34" charset="0"/>
              </a:rPr>
              <a:t> </a:t>
            </a:r>
            <a:r>
              <a:rPr lang="en-US" sz="4400" b="0" i="0" u="none" strike="noStrike" dirty="0" err="1">
                <a:effectLst/>
                <a:latin typeface="CS New Athanasius" pitchFamily="34" charset="0"/>
              </a:rPr>
              <a:t>ou`aho</a:t>
            </a:r>
            <a:r>
              <a:rPr lang="en-US" sz="4400" b="0" i="0" u="none" strike="noStrike" dirty="0">
                <a:effectLst/>
                <a:latin typeface="CS New Athanasius" pitchFamily="34" charset="0"/>
              </a:rPr>
              <a:t> `</a:t>
            </a:r>
            <a:r>
              <a:rPr lang="en-US" sz="4400" b="0" i="0" u="none" strike="noStrike" dirty="0" err="1">
                <a:effectLst/>
                <a:latin typeface="CS New Athanasius" pitchFamily="34" charset="0"/>
              </a:rPr>
              <a:t>nte</a:t>
            </a:r>
            <a:r>
              <a:rPr lang="en-US" sz="4400" b="0" i="0" u="none" strike="noStrike" dirty="0">
                <a:effectLst/>
                <a:latin typeface="CS New Athanasius" pitchFamily="34" charset="0"/>
              </a:rPr>
              <a:t> }`</a:t>
            </a:r>
            <a:r>
              <a:rPr lang="en-US" sz="4400" b="0" i="0" u="none" strike="noStrike" dirty="0" err="1">
                <a:effectLst/>
                <a:latin typeface="CS New Athanasius" pitchFamily="34" charset="0"/>
              </a:rPr>
              <a:t>anactacic</a:t>
            </a:r>
            <a:r>
              <a:rPr lang="en-US" sz="4400" b="0" i="0" u="none" strike="noStrike" dirty="0">
                <a:effectLst/>
                <a:latin typeface="CS New Athanasius" pitchFamily="34" charset="0"/>
              </a:rPr>
              <a:t>.</a:t>
            </a:r>
          </a:p>
        </p:txBody>
      </p:sp>
    </p:spTree>
    <p:extLst>
      <p:ext uri="{BB962C8B-B14F-4D97-AF65-F5344CB8AC3E}">
        <p14:creationId xmlns:p14="http://schemas.microsoft.com/office/powerpoint/2010/main" val="2780980747"/>
      </p:ext>
    </p:extLst>
  </p:cSld>
  <p:clrMapOvr>
    <a:masterClrMapping/>
  </p:clrMapOvr>
</p:sld>
</file>

<file path=ppt/slides/slide4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D9599-2BE7-40B5-A1EA-437506D41213}"/>
              </a:ext>
            </a:extLst>
          </p:cNvPr>
          <p:cNvSpPr>
            <a:spLocks noGrp="1"/>
          </p:cNvSpPr>
          <p:nvPr>
            <p:ph type="title"/>
          </p:nvPr>
        </p:nvSpPr>
        <p:spPr>
          <a:xfrm>
            <a:off x="-1828800" y="0"/>
            <a:ext cx="1828800" cy="1567543"/>
          </a:xfrm>
        </p:spPr>
        <p:txBody>
          <a:bodyPr/>
          <a:lstStyle/>
          <a:p>
            <a:pPr algn="r"/>
            <a:r>
              <a:rPr lang="ar-EG" sz="3600" b="1" dirty="0">
                <a:solidFill>
                  <a:srgbClr val="FFC000"/>
                </a:solidFill>
              </a:rPr>
              <a:t>ابصالية واطس لعيد الصليب</a:t>
            </a:r>
            <a:endParaRPr lang="en-GB" dirty="0"/>
          </a:p>
        </p:txBody>
      </p:sp>
      <p:sp>
        <p:nvSpPr>
          <p:cNvPr id="3" name="Text Placeholder 2">
            <a:extLst>
              <a:ext uri="{FF2B5EF4-FFF2-40B4-BE49-F238E27FC236}">
                <a16:creationId xmlns:a16="http://schemas.microsoft.com/office/drawing/2014/main" id="{5404A4E9-4397-4F18-8A7D-9BBB52685442}"/>
              </a:ext>
            </a:extLst>
          </p:cNvPr>
          <p:cNvSpPr>
            <a:spLocks noGrp="1"/>
          </p:cNvSpPr>
          <p:nvPr>
            <p:ph type="body" sz="quarter" idx="10"/>
          </p:nvPr>
        </p:nvSpPr>
        <p:spPr>
          <a:xfrm>
            <a:off x="-13447" y="5836024"/>
            <a:ext cx="9179860" cy="1015350"/>
          </a:xfrm>
        </p:spPr>
        <p:txBody>
          <a:bodyPr/>
          <a:lstStyle/>
          <a:p>
            <a:r>
              <a:rPr lang="ar-EG" sz="3400" dirty="0"/>
              <a:t>آريبسالين أو ني بيستوس: إمماي نوتي إيسوس بي إخريستوس: إثڤيه إب طايو إمبي إستاڤروس: بي شيه إثؤواب إن أثاناطوس.</a:t>
            </a:r>
          </a:p>
        </p:txBody>
      </p:sp>
      <p:sp>
        <p:nvSpPr>
          <p:cNvPr id="4" name="Text Placeholder 3">
            <a:extLst>
              <a:ext uri="{FF2B5EF4-FFF2-40B4-BE49-F238E27FC236}">
                <a16:creationId xmlns:a16="http://schemas.microsoft.com/office/drawing/2014/main" id="{7D46FC23-0FE2-4680-8CE1-606185ACD0BB}"/>
              </a:ext>
            </a:extLst>
          </p:cNvPr>
          <p:cNvSpPr>
            <a:spLocks noGrp="1"/>
          </p:cNvSpPr>
          <p:nvPr>
            <p:ph type="body" sz="quarter" idx="11"/>
          </p:nvPr>
        </p:nvSpPr>
        <p:spPr>
          <a:xfrm>
            <a:off x="0" y="3710609"/>
            <a:ext cx="9144000" cy="1110062"/>
          </a:xfrm>
        </p:spPr>
        <p:txBody>
          <a:bodyPr anchor="ctr"/>
          <a:lstStyle/>
          <a:p>
            <a:pPr>
              <a:spcBef>
                <a:spcPts val="0"/>
              </a:spcBef>
            </a:pPr>
            <a:r>
              <a:rPr kumimoji="0" lang="ar-SA" sz="3600" b="1" i="0" u="none" strike="noStrike" cap="none" normalizeH="0" baseline="0" dirty="0">
                <a:ln>
                  <a:noFill/>
                </a:ln>
                <a:solidFill>
                  <a:schemeClr val="bg1"/>
                </a:solidFill>
                <a:effectLst/>
                <a:latin typeface="Times New Roman" pitchFamily="18" charset="0"/>
                <a:cs typeface="Times New Roman" pitchFamily="18" charset="0"/>
              </a:rPr>
              <a:t>رتلوا أيها المؤمنون، محبي الإله يسوع المسيح، </a:t>
            </a:r>
            <a:endParaRPr kumimoji="0" lang="ar-EG" sz="3600" b="1" i="0" u="none" strike="noStrike" cap="none" normalizeH="0" baseline="0" dirty="0">
              <a:ln>
                <a:noFill/>
              </a:ln>
              <a:solidFill>
                <a:schemeClr val="bg1"/>
              </a:solidFill>
              <a:effectLst/>
              <a:latin typeface="Times New Roman" pitchFamily="18" charset="0"/>
              <a:cs typeface="Times New Roman" pitchFamily="18" charset="0"/>
            </a:endParaRPr>
          </a:p>
          <a:p>
            <a:pPr>
              <a:spcBef>
                <a:spcPts val="0"/>
              </a:spcBef>
            </a:pPr>
            <a:r>
              <a:rPr kumimoji="0" lang="ar-SA" sz="3600" b="1" i="0" u="none" strike="noStrike" cap="none" normalizeH="0" baseline="0" dirty="0">
                <a:ln>
                  <a:noFill/>
                </a:ln>
                <a:solidFill>
                  <a:schemeClr val="bg1"/>
                </a:solidFill>
                <a:effectLst/>
                <a:latin typeface="Times New Roman" pitchFamily="18" charset="0"/>
                <a:cs typeface="Times New Roman" pitchFamily="18" charset="0"/>
              </a:rPr>
              <a:t>من</a:t>
            </a:r>
            <a:r>
              <a:rPr kumimoji="0" lang="ar-EG" sz="3600" b="1" i="0" u="none" strike="noStrike" cap="none" normalizeH="0" baseline="0" dirty="0">
                <a:ln>
                  <a:noFill/>
                </a:ln>
                <a:solidFill>
                  <a:schemeClr val="bg1"/>
                </a:solidFill>
                <a:effectLst/>
                <a:latin typeface="Times New Roman" pitchFamily="18" charset="0"/>
                <a:cs typeface="Times New Roman" pitchFamily="18" charset="0"/>
              </a:rPr>
              <a:t> </a:t>
            </a:r>
            <a:r>
              <a:rPr kumimoji="0" lang="ar-SA" sz="3600" b="1" i="0" u="none" strike="noStrike" cap="none" normalizeH="0" baseline="0" dirty="0">
                <a:ln>
                  <a:noFill/>
                </a:ln>
                <a:solidFill>
                  <a:schemeClr val="bg1"/>
                </a:solidFill>
                <a:effectLst/>
                <a:latin typeface="Times New Roman" pitchFamily="18" charset="0"/>
                <a:cs typeface="Times New Roman" pitchFamily="18" charset="0"/>
              </a:rPr>
              <a:t>أجل كرامة الصليب، الخشبة المقدسة</a:t>
            </a:r>
            <a:r>
              <a:rPr lang="ar-EG" sz="3600" dirty="0">
                <a:latin typeface="Times New Roman" pitchFamily="18" charset="0"/>
                <a:cs typeface="Times New Roman" pitchFamily="18" charset="0"/>
              </a:rPr>
              <a:t> </a:t>
            </a:r>
            <a:r>
              <a:rPr kumimoji="0" lang="ar-SA" sz="3600" b="1" i="0" u="none" strike="noStrike" cap="none" normalizeH="0" baseline="0" dirty="0">
                <a:ln>
                  <a:noFill/>
                </a:ln>
                <a:solidFill>
                  <a:schemeClr val="bg1"/>
                </a:solidFill>
                <a:effectLst/>
                <a:latin typeface="Times New Roman" pitchFamily="18" charset="0"/>
                <a:cs typeface="Times New Roman" pitchFamily="18" charset="0"/>
              </a:rPr>
              <a:t>غير المائتة.</a:t>
            </a:r>
          </a:p>
        </p:txBody>
      </p:sp>
      <p:sp>
        <p:nvSpPr>
          <p:cNvPr id="5" name="Text Placeholder 4">
            <a:extLst>
              <a:ext uri="{FF2B5EF4-FFF2-40B4-BE49-F238E27FC236}">
                <a16:creationId xmlns:a16="http://schemas.microsoft.com/office/drawing/2014/main" id="{7A7835D9-ADAF-4EA8-B086-4A02D5FB4D10}"/>
              </a:ext>
            </a:extLst>
          </p:cNvPr>
          <p:cNvSpPr>
            <a:spLocks noGrp="1"/>
          </p:cNvSpPr>
          <p:nvPr>
            <p:ph type="body" sz="quarter" idx="12"/>
          </p:nvPr>
        </p:nvSpPr>
        <p:spPr>
          <a:xfrm>
            <a:off x="-38100" y="4820672"/>
            <a:ext cx="9220200" cy="1015351"/>
          </a:xfrm>
        </p:spPr>
        <p:txBody>
          <a:bodyPr/>
          <a:lstStyle/>
          <a:p>
            <a:r>
              <a:rPr lang="en-GB" sz="3550" dirty="0"/>
              <a:t>`</a:t>
            </a:r>
            <a:r>
              <a:rPr lang="en-GB" sz="3550" dirty="0" err="1"/>
              <a:t>Ari'alin</a:t>
            </a:r>
            <a:r>
              <a:rPr lang="en-GB" sz="3550" dirty="0"/>
              <a:t> `w </a:t>
            </a:r>
            <a:r>
              <a:rPr lang="en-GB" sz="3550" dirty="0" err="1"/>
              <a:t>nipictoc</a:t>
            </a:r>
            <a:r>
              <a:rPr lang="en-GB" sz="3550" dirty="0"/>
              <a:t>@ `</a:t>
            </a:r>
            <a:r>
              <a:rPr lang="en-GB" sz="3550" dirty="0" err="1"/>
              <a:t>mmainou</a:t>
            </a:r>
            <a:r>
              <a:rPr lang="en-GB" sz="3550" dirty="0"/>
              <a:t>] </a:t>
            </a:r>
            <a:r>
              <a:rPr lang="en-GB" sz="3550" dirty="0" err="1"/>
              <a:t>Iycouc</a:t>
            </a:r>
            <a:r>
              <a:rPr lang="en-GB" sz="3550" dirty="0"/>
              <a:t> Pi`,</a:t>
            </a:r>
            <a:r>
              <a:rPr lang="en-GB" sz="3550" dirty="0" err="1"/>
              <a:t>rictoc</a:t>
            </a:r>
            <a:r>
              <a:rPr lang="en-GB" sz="3550" dirty="0"/>
              <a:t>@ </a:t>
            </a:r>
            <a:r>
              <a:rPr lang="en-GB" sz="3550" dirty="0" err="1"/>
              <a:t>e;be</a:t>
            </a:r>
            <a:r>
              <a:rPr lang="en-GB" sz="3550" dirty="0"/>
              <a:t> `</a:t>
            </a:r>
            <a:r>
              <a:rPr lang="en-GB" sz="3550" dirty="0" err="1"/>
              <a:t>ptaio</a:t>
            </a:r>
            <a:r>
              <a:rPr lang="en-GB" sz="3550" dirty="0"/>
              <a:t> `</a:t>
            </a:r>
            <a:r>
              <a:rPr lang="en-GB" sz="3550" dirty="0" err="1"/>
              <a:t>mPi`ctauroc</a:t>
            </a:r>
            <a:r>
              <a:rPr lang="en-GB" sz="3550" dirty="0"/>
              <a:t>@ </a:t>
            </a:r>
            <a:r>
              <a:rPr lang="en-GB" sz="3550" dirty="0" err="1"/>
              <a:t>pise</a:t>
            </a:r>
            <a:r>
              <a:rPr lang="en-GB" sz="3550" dirty="0"/>
              <a:t> </a:t>
            </a:r>
            <a:r>
              <a:rPr lang="en-GB" sz="3550" dirty="0" err="1"/>
              <a:t>e;ouab</a:t>
            </a:r>
            <a:r>
              <a:rPr lang="en-GB" sz="3550" dirty="0"/>
              <a:t> `</a:t>
            </a:r>
            <a:r>
              <a:rPr lang="en-GB" sz="3550" dirty="0" err="1"/>
              <a:t>n`a;anatoc</a:t>
            </a:r>
            <a:r>
              <a:rPr lang="en-GB" sz="3550" dirty="0"/>
              <a:t>.</a:t>
            </a:r>
          </a:p>
        </p:txBody>
      </p:sp>
      <p:sp>
        <p:nvSpPr>
          <p:cNvPr id="6" name="Rectangle 5">
            <a:hlinkClick r:id="rId2" action="ppaction://hlinksldjump"/>
            <a:extLst>
              <a:ext uri="{FF2B5EF4-FFF2-40B4-BE49-F238E27FC236}">
                <a16:creationId xmlns:a16="http://schemas.microsoft.com/office/drawing/2014/main" id="{F591E858-54A6-49E6-86C5-61FA2DCF43FD}"/>
              </a:ext>
            </a:extLst>
          </p:cNvPr>
          <p:cNvSpPr/>
          <p:nvPr/>
        </p:nvSpPr>
        <p:spPr>
          <a:xfrm flipH="1">
            <a:off x="7893424" y="3318274"/>
            <a:ext cx="1250576" cy="392335"/>
          </a:xfrm>
          <a:prstGeom prst="rect">
            <a:avLst/>
          </a:prstGeom>
          <a:noFill/>
          <a:ln w="38100">
            <a:noFill/>
          </a:ln>
        </p:spPr>
        <p:style>
          <a:lnRef idx="0">
            <a:schemeClr val="accent2"/>
          </a:lnRef>
          <a:fillRef idx="3">
            <a:schemeClr val="accent2"/>
          </a:fillRef>
          <a:effectRef idx="3">
            <a:schemeClr val="accent2"/>
          </a:effectRef>
          <a:fontRef idx="minor">
            <a:schemeClr val="lt1"/>
          </a:fontRef>
        </p:style>
        <p:txBody>
          <a:bodyPr anchor="ct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EG" sz="2000" b="1" i="0" u="none" strike="noStrike" kern="1200" cap="none" spc="0" normalizeH="0" baseline="0" noProof="0" dirty="0">
                <a:ln>
                  <a:noFill/>
                </a:ln>
                <a:solidFill>
                  <a:srgbClr val="FFC000"/>
                </a:solidFill>
                <a:effectLst/>
                <a:uLnTx/>
                <a:uFillTx/>
                <a:latin typeface="Calibri"/>
                <a:ea typeface="+mn-ea"/>
                <a:cs typeface="Times New Roman" pitchFamily="18" charset="0"/>
              </a:rPr>
              <a:t>تسبحة اليوم</a:t>
            </a:r>
          </a:p>
        </p:txBody>
      </p:sp>
      <p:sp>
        <p:nvSpPr>
          <p:cNvPr id="7" name="TextBox 6">
            <a:hlinkClick r:id="rId3" action="ppaction://hlinksldjump"/>
            <a:extLst>
              <a:ext uri="{FF2B5EF4-FFF2-40B4-BE49-F238E27FC236}">
                <a16:creationId xmlns:a16="http://schemas.microsoft.com/office/drawing/2014/main" id="{35204FC5-E4BB-435C-BA35-F7B50BD70043}"/>
              </a:ext>
            </a:extLst>
          </p:cNvPr>
          <p:cNvSpPr txBox="1"/>
          <p:nvPr/>
        </p:nvSpPr>
        <p:spPr>
          <a:xfrm>
            <a:off x="0" y="3306571"/>
            <a:ext cx="1828800" cy="400110"/>
          </a:xfrm>
          <a:prstGeom prst="rect">
            <a:avLst/>
          </a:prstGeom>
          <a:noFill/>
        </p:spPr>
        <p:txBody>
          <a:bodyPr wrap="square" rtlCol="0">
            <a:spAutoFit/>
          </a:bodyPr>
          <a:lstStyle/>
          <a:p>
            <a:pPr algn="ctr" rtl="1"/>
            <a:r>
              <a:rPr lang="ar-EG" sz="2000" b="1" dirty="0">
                <a:solidFill>
                  <a:srgbClr val="FFC000"/>
                </a:solidFill>
              </a:rPr>
              <a:t>مقدمة الثيؤطوكيات</a:t>
            </a:r>
            <a:endParaRPr lang="en-GB" sz="2000" b="1" dirty="0">
              <a:solidFill>
                <a:srgbClr val="FFC000"/>
              </a:solidFill>
            </a:endParaRPr>
          </a:p>
        </p:txBody>
      </p:sp>
    </p:spTree>
    <p:extLst>
      <p:ext uri="{BB962C8B-B14F-4D97-AF65-F5344CB8AC3E}">
        <p14:creationId xmlns:p14="http://schemas.microsoft.com/office/powerpoint/2010/main" val="2686432337"/>
      </p:ext>
    </p:extLst>
  </p:cSld>
  <p:clrMapOvr>
    <a:masterClrMapping/>
  </p:clrMapOvr>
</p:sld>
</file>

<file path=ppt/slides/slide4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F8694-47B9-4F4E-BD4F-0CBEADCF08EC}"/>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6EAC1DAA-3DB0-49FE-B999-D3F709E8724E}"/>
              </a:ext>
            </a:extLst>
          </p:cNvPr>
          <p:cNvSpPr>
            <a:spLocks noGrp="1"/>
          </p:cNvSpPr>
          <p:nvPr>
            <p:ph type="body" sz="quarter" idx="10"/>
          </p:nvPr>
        </p:nvSpPr>
        <p:spPr>
          <a:xfrm>
            <a:off x="0" y="5691323"/>
            <a:ext cx="9144000" cy="1160052"/>
          </a:xfrm>
        </p:spPr>
        <p:txBody>
          <a:bodyPr/>
          <a:lstStyle/>
          <a:p>
            <a:r>
              <a:rPr kumimoji="0" lang="ar-EG" b="1" i="0" u="none" strike="noStrike" kern="1200" cap="none" normalizeH="0" baseline="0" dirty="0">
                <a:ln>
                  <a:noFill/>
                </a:ln>
                <a:solidFill>
                  <a:schemeClr val="bg1"/>
                </a:solidFill>
                <a:effectLst/>
                <a:latin typeface="Times New Roman" pitchFamily="18" charset="0"/>
                <a:ea typeface="+mn-ea"/>
                <a:cs typeface="Times New Roman" pitchFamily="18" charset="0"/>
              </a:rPr>
              <a:t>ڤون أوراشي شوبي إمفوؤو: </a:t>
            </a:r>
          </a:p>
          <a:p>
            <a:r>
              <a:rPr kumimoji="0" lang="ar-EG" b="1" i="0" u="none" strike="noStrike" kern="1200" cap="none" normalizeH="0" baseline="0" dirty="0">
                <a:ln>
                  <a:noFill/>
                </a:ln>
                <a:solidFill>
                  <a:schemeClr val="bg1"/>
                </a:solidFill>
                <a:effectLst/>
                <a:latin typeface="Times New Roman" pitchFamily="18" charset="0"/>
                <a:ea typeface="+mn-ea"/>
                <a:cs typeface="Times New Roman" pitchFamily="18" charset="0"/>
              </a:rPr>
              <a:t>خين إتفيه نيم هيچين بي كاهي:</a:t>
            </a:r>
            <a:endParaRPr kumimoji="0" lang="ar-SA" b="1" i="0" u="none" strike="noStrike" kern="1200" cap="none" normalizeH="0" baseline="0" dirty="0">
              <a:ln>
                <a:noFill/>
              </a:ln>
              <a:solidFill>
                <a:schemeClr val="bg1"/>
              </a:solidFill>
              <a:effectLst/>
              <a:latin typeface="Times New Roman" pitchFamily="18" charset="0"/>
              <a:ea typeface="+mn-ea"/>
              <a:cs typeface="Times New Roman" pitchFamily="18" charset="0"/>
            </a:endParaRPr>
          </a:p>
        </p:txBody>
      </p:sp>
      <p:sp>
        <p:nvSpPr>
          <p:cNvPr id="4" name="Text Placeholder 3">
            <a:extLst>
              <a:ext uri="{FF2B5EF4-FFF2-40B4-BE49-F238E27FC236}">
                <a16:creationId xmlns:a16="http://schemas.microsoft.com/office/drawing/2014/main" id="{6D5DFED7-ADBE-4320-A237-B471ADF9E7AB}"/>
              </a:ext>
            </a:extLst>
          </p:cNvPr>
          <p:cNvSpPr>
            <a:spLocks noGrp="1"/>
          </p:cNvSpPr>
          <p:nvPr>
            <p:ph type="body" sz="quarter" idx="11"/>
          </p:nvPr>
        </p:nvSpPr>
        <p:spPr>
          <a:xfrm>
            <a:off x="0" y="3710609"/>
            <a:ext cx="9144000" cy="715617"/>
          </a:xfrm>
        </p:spPr>
        <p:txBody>
          <a:bodyPr anchor="ctr"/>
          <a:lstStyle/>
          <a:p>
            <a:r>
              <a:rPr kumimoji="0" lang="ar-SA" sz="4000" b="1" i="0" u="none" strike="noStrike" cap="none" normalizeH="0" baseline="0" dirty="0">
                <a:ln>
                  <a:noFill/>
                </a:ln>
                <a:solidFill>
                  <a:schemeClr val="bg1"/>
                </a:solidFill>
                <a:effectLst/>
                <a:latin typeface="Times New Roman" pitchFamily="18" charset="0"/>
                <a:cs typeface="Times New Roman" pitchFamily="18" charset="0"/>
              </a:rPr>
              <a:t>أي فرح صائر اليوم، في السماء وعلى الأرض، </a:t>
            </a:r>
            <a:endParaRPr lang="en-GB" dirty="0"/>
          </a:p>
        </p:txBody>
      </p:sp>
      <p:sp>
        <p:nvSpPr>
          <p:cNvPr id="5" name="Text Placeholder 4">
            <a:extLst>
              <a:ext uri="{FF2B5EF4-FFF2-40B4-BE49-F238E27FC236}">
                <a16:creationId xmlns:a16="http://schemas.microsoft.com/office/drawing/2014/main" id="{62E670A8-CF34-453F-B5D0-C87409225101}"/>
              </a:ext>
            </a:extLst>
          </p:cNvPr>
          <p:cNvSpPr>
            <a:spLocks noGrp="1"/>
          </p:cNvSpPr>
          <p:nvPr>
            <p:ph type="body" sz="quarter" idx="12"/>
          </p:nvPr>
        </p:nvSpPr>
        <p:spPr>
          <a:xfrm>
            <a:off x="0" y="4454193"/>
            <a:ext cx="9144000" cy="1237130"/>
          </a:xfrm>
        </p:spPr>
        <p:txBody>
          <a:bodyPr anchor="ctr"/>
          <a:lstStyle/>
          <a:p>
            <a:r>
              <a:rPr lang="en-GB" dirty="0"/>
              <a:t>Bon </a:t>
            </a:r>
            <a:r>
              <a:rPr lang="en-GB" dirty="0" err="1"/>
              <a:t>ourasi</a:t>
            </a:r>
            <a:r>
              <a:rPr lang="en-GB" dirty="0"/>
              <a:t> </a:t>
            </a:r>
            <a:r>
              <a:rPr lang="en-GB" dirty="0" err="1"/>
              <a:t>swpi</a:t>
            </a:r>
            <a:r>
              <a:rPr lang="en-GB" dirty="0"/>
              <a:t> `</a:t>
            </a:r>
            <a:r>
              <a:rPr lang="en-GB" dirty="0" err="1"/>
              <a:t>mvoou</a:t>
            </a:r>
            <a:r>
              <a:rPr lang="en-GB" dirty="0"/>
              <a:t>@ </a:t>
            </a:r>
            <a:endParaRPr lang="ar-EG" dirty="0"/>
          </a:p>
          <a:p>
            <a:r>
              <a:rPr lang="en-GB" dirty="0" err="1"/>
              <a:t>qen</a:t>
            </a:r>
            <a:r>
              <a:rPr lang="en-GB" dirty="0"/>
              <a:t> `</a:t>
            </a:r>
            <a:r>
              <a:rPr lang="en-GB" dirty="0" err="1"/>
              <a:t>tve</a:t>
            </a:r>
            <a:r>
              <a:rPr lang="en-GB" dirty="0"/>
              <a:t> </a:t>
            </a:r>
            <a:r>
              <a:rPr lang="en-GB" dirty="0" err="1"/>
              <a:t>nem</a:t>
            </a:r>
            <a:r>
              <a:rPr lang="en-GB" dirty="0"/>
              <a:t> </a:t>
            </a:r>
            <a:r>
              <a:rPr lang="en-GB" dirty="0" err="1"/>
              <a:t>hijen</a:t>
            </a:r>
            <a:r>
              <a:rPr lang="en-GB" dirty="0"/>
              <a:t> </a:t>
            </a:r>
            <a:r>
              <a:rPr lang="en-GB" dirty="0" err="1"/>
              <a:t>pikahi</a:t>
            </a:r>
            <a:r>
              <a:rPr lang="en-GB" dirty="0"/>
              <a:t>@</a:t>
            </a:r>
          </a:p>
        </p:txBody>
      </p:sp>
    </p:spTree>
    <p:extLst>
      <p:ext uri="{BB962C8B-B14F-4D97-AF65-F5344CB8AC3E}">
        <p14:creationId xmlns:p14="http://schemas.microsoft.com/office/powerpoint/2010/main" val="1884836213"/>
      </p:ext>
    </p:extLst>
  </p:cSld>
  <p:clrMapOvr>
    <a:masterClrMapping/>
  </p:clrMapOvr>
</p:sld>
</file>

<file path=ppt/slides/slide4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3D2D0-B21C-4040-86A7-E0328E79F601}"/>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CF584EBE-24F1-4D35-88CC-EDA791C45EA9}"/>
              </a:ext>
            </a:extLst>
          </p:cNvPr>
          <p:cNvSpPr>
            <a:spLocks noGrp="1"/>
          </p:cNvSpPr>
          <p:nvPr>
            <p:ph type="body" sz="quarter" idx="10"/>
          </p:nvPr>
        </p:nvSpPr>
        <p:spPr/>
        <p:txBody>
          <a:bodyPr/>
          <a:lstStyle/>
          <a:p>
            <a:r>
              <a:rPr kumimoji="0" lang="ar-EG" sz="4000" b="1" i="0" u="none" strike="noStrike" kern="1200" cap="none" normalizeH="0" baseline="0" dirty="0">
                <a:ln>
                  <a:noFill/>
                </a:ln>
                <a:solidFill>
                  <a:schemeClr val="bg1"/>
                </a:solidFill>
                <a:effectLst/>
                <a:latin typeface="Times New Roman" pitchFamily="18" charset="0"/>
                <a:ea typeface="+mn-ea"/>
                <a:cs typeface="Times New Roman" pitchFamily="18" charset="0"/>
              </a:rPr>
              <a:t>إثڤيه بي إستاﭬروس إنريف طانخو: </a:t>
            </a:r>
          </a:p>
          <a:p>
            <a:r>
              <a:rPr kumimoji="0" lang="ar-EG" sz="4000" b="1" i="0" u="none" strike="noStrike" kern="1200" cap="none" normalizeH="0" baseline="0" dirty="0">
                <a:ln>
                  <a:noFill/>
                </a:ln>
                <a:solidFill>
                  <a:schemeClr val="bg1"/>
                </a:solidFill>
                <a:effectLst/>
                <a:latin typeface="Times New Roman" pitchFamily="18" charset="0"/>
                <a:ea typeface="+mn-ea"/>
                <a:cs typeface="Times New Roman" pitchFamily="18" charset="0"/>
              </a:rPr>
              <a:t>إنتيه بي إخريستوس إبؤرو إنني فيؤوي.</a:t>
            </a:r>
            <a:endParaRPr lang="en-GB" dirty="0"/>
          </a:p>
        </p:txBody>
      </p:sp>
      <p:sp>
        <p:nvSpPr>
          <p:cNvPr id="4" name="Text Placeholder 3">
            <a:extLst>
              <a:ext uri="{FF2B5EF4-FFF2-40B4-BE49-F238E27FC236}">
                <a16:creationId xmlns:a16="http://schemas.microsoft.com/office/drawing/2014/main" id="{D2878555-E5D6-454D-90AA-D7C29DAF1799}"/>
              </a:ext>
            </a:extLst>
          </p:cNvPr>
          <p:cNvSpPr>
            <a:spLocks noGrp="1"/>
          </p:cNvSpPr>
          <p:nvPr>
            <p:ph type="body" sz="quarter" idx="11"/>
          </p:nvPr>
        </p:nvSpPr>
        <p:spPr/>
        <p:txBody>
          <a:bodyPr/>
          <a:lstStyle/>
          <a:p>
            <a:r>
              <a:rPr kumimoji="0" lang="ar-SA" sz="4000" b="1" i="0" u="none" strike="noStrike" cap="none" normalizeH="0" baseline="0" dirty="0">
                <a:ln>
                  <a:noFill/>
                </a:ln>
                <a:solidFill>
                  <a:schemeClr val="bg1"/>
                </a:solidFill>
                <a:effectLst/>
                <a:latin typeface="Times New Roman" pitchFamily="18" charset="0"/>
                <a:cs typeface="Times New Roman" pitchFamily="18" charset="0"/>
              </a:rPr>
              <a:t>من أجل الصليب المحيي، الذي للمسيح ملك السموات.</a:t>
            </a:r>
          </a:p>
        </p:txBody>
      </p:sp>
      <p:sp>
        <p:nvSpPr>
          <p:cNvPr id="5" name="Text Placeholder 4">
            <a:extLst>
              <a:ext uri="{FF2B5EF4-FFF2-40B4-BE49-F238E27FC236}">
                <a16:creationId xmlns:a16="http://schemas.microsoft.com/office/drawing/2014/main" id="{CE3E414B-D3E4-4B56-B09C-56190DBD2527}"/>
              </a:ext>
            </a:extLst>
          </p:cNvPr>
          <p:cNvSpPr>
            <a:spLocks noGrp="1"/>
          </p:cNvSpPr>
          <p:nvPr>
            <p:ph type="body" sz="quarter" idx="12"/>
          </p:nvPr>
        </p:nvSpPr>
        <p:spPr/>
        <p:txBody>
          <a:bodyPr/>
          <a:lstStyle/>
          <a:p>
            <a:r>
              <a:rPr lang="en-GB" sz="4000" dirty="0" err="1"/>
              <a:t>e;be</a:t>
            </a:r>
            <a:r>
              <a:rPr lang="en-GB" sz="4000" dirty="0"/>
              <a:t> </a:t>
            </a:r>
            <a:r>
              <a:rPr lang="en-GB" sz="4000" dirty="0" err="1"/>
              <a:t>Pi`ctauroc</a:t>
            </a:r>
            <a:r>
              <a:rPr lang="en-GB" sz="4000" dirty="0"/>
              <a:t> `</a:t>
            </a:r>
            <a:r>
              <a:rPr lang="en-GB" sz="4000" dirty="0" err="1"/>
              <a:t>nreftanqo</a:t>
            </a:r>
            <a:r>
              <a:rPr lang="en-GB" sz="4000" dirty="0"/>
              <a:t>@</a:t>
            </a:r>
            <a:endParaRPr lang="ar-EG" sz="4000" dirty="0"/>
          </a:p>
          <a:p>
            <a:r>
              <a:rPr lang="en-GB" sz="4000" dirty="0"/>
              <a:t> `</a:t>
            </a:r>
            <a:r>
              <a:rPr lang="en-GB" sz="4000" dirty="0" err="1"/>
              <a:t>nte</a:t>
            </a:r>
            <a:r>
              <a:rPr lang="en-GB" sz="4000" dirty="0"/>
              <a:t> Pi`,</a:t>
            </a:r>
            <a:r>
              <a:rPr lang="en-GB" sz="4000" dirty="0" err="1"/>
              <a:t>rictoc</a:t>
            </a:r>
            <a:r>
              <a:rPr lang="en-GB" sz="4000" dirty="0"/>
              <a:t> `</a:t>
            </a:r>
            <a:r>
              <a:rPr lang="en-GB" sz="4000" dirty="0" err="1"/>
              <a:t>Pouro</a:t>
            </a:r>
            <a:r>
              <a:rPr lang="en-GB" sz="4000" dirty="0"/>
              <a:t> `</a:t>
            </a:r>
            <a:r>
              <a:rPr lang="en-GB" sz="4000" dirty="0" err="1"/>
              <a:t>nnivyou`i</a:t>
            </a:r>
            <a:r>
              <a:rPr lang="en-GB" sz="4000" dirty="0"/>
              <a:t>.</a:t>
            </a:r>
            <a:endParaRPr lang="en-GB" dirty="0"/>
          </a:p>
        </p:txBody>
      </p:sp>
    </p:spTree>
    <p:extLst>
      <p:ext uri="{BB962C8B-B14F-4D97-AF65-F5344CB8AC3E}">
        <p14:creationId xmlns:p14="http://schemas.microsoft.com/office/powerpoint/2010/main" val="1499382997"/>
      </p:ext>
    </p:extLst>
  </p:cSld>
  <p:clrMapOvr>
    <a:masterClrMapping/>
  </p:clrMapOvr>
</p:sld>
</file>

<file path=ppt/slides/slide4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078D7-0CD7-475A-B824-1841A83E35D6}"/>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80AABD28-D98D-4219-8DF7-CA6591F2F9B5}"/>
              </a:ext>
            </a:extLst>
          </p:cNvPr>
          <p:cNvSpPr>
            <a:spLocks noGrp="1"/>
          </p:cNvSpPr>
          <p:nvPr>
            <p:ph type="body" sz="quarter" idx="10"/>
          </p:nvPr>
        </p:nvSpPr>
        <p:spPr/>
        <p:txBody>
          <a:bodyPr/>
          <a:lstStyle/>
          <a:p>
            <a:r>
              <a:rPr lang="ar-EG" dirty="0"/>
              <a:t>جيه غار أستونس إنچيه إيلاني: </a:t>
            </a:r>
          </a:p>
          <a:p>
            <a:r>
              <a:rPr lang="ar-EG" dirty="0"/>
              <a:t>اس شيناس إيه تي بوليس إم إبتشويس:</a:t>
            </a:r>
          </a:p>
        </p:txBody>
      </p:sp>
      <p:sp>
        <p:nvSpPr>
          <p:cNvPr id="4" name="Text Placeholder 3">
            <a:extLst>
              <a:ext uri="{FF2B5EF4-FFF2-40B4-BE49-F238E27FC236}">
                <a16:creationId xmlns:a16="http://schemas.microsoft.com/office/drawing/2014/main" id="{E2525A32-02AA-45A7-914F-96376CCDB64F}"/>
              </a:ext>
            </a:extLst>
          </p:cNvPr>
          <p:cNvSpPr>
            <a:spLocks noGrp="1"/>
          </p:cNvSpPr>
          <p:nvPr>
            <p:ph type="body" sz="quarter" idx="11"/>
          </p:nvPr>
        </p:nvSpPr>
        <p:spPr/>
        <p:txBody>
          <a:bodyPr anchor="ctr"/>
          <a:lstStyle/>
          <a:p>
            <a:r>
              <a:rPr lang="ar-EG" dirty="0"/>
              <a:t>لأن هيلانة قامت، وذهبت إلى مدينة الرب، </a:t>
            </a:r>
          </a:p>
        </p:txBody>
      </p:sp>
      <p:sp>
        <p:nvSpPr>
          <p:cNvPr id="5" name="Text Placeholder 4">
            <a:extLst>
              <a:ext uri="{FF2B5EF4-FFF2-40B4-BE49-F238E27FC236}">
                <a16:creationId xmlns:a16="http://schemas.microsoft.com/office/drawing/2014/main" id="{1C3E1437-118C-4D56-9BD9-D8D88A117910}"/>
              </a:ext>
            </a:extLst>
          </p:cNvPr>
          <p:cNvSpPr>
            <a:spLocks noGrp="1"/>
          </p:cNvSpPr>
          <p:nvPr>
            <p:ph type="body" sz="quarter" idx="12"/>
          </p:nvPr>
        </p:nvSpPr>
        <p:spPr/>
        <p:txBody>
          <a:bodyPr/>
          <a:lstStyle/>
          <a:p>
            <a:r>
              <a:rPr lang="en-GB" sz="4400" dirty="0"/>
              <a:t>Ge gar </a:t>
            </a:r>
            <a:r>
              <a:rPr lang="en-GB" sz="4400" dirty="0" err="1"/>
              <a:t>actwnc</a:t>
            </a:r>
            <a:r>
              <a:rPr lang="en-GB" sz="4400" dirty="0"/>
              <a:t> `</a:t>
            </a:r>
            <a:r>
              <a:rPr lang="en-GB" sz="4400" dirty="0" err="1"/>
              <a:t>nje</a:t>
            </a:r>
            <a:r>
              <a:rPr lang="en-GB" sz="4400" dirty="0"/>
              <a:t> `</a:t>
            </a:r>
            <a:r>
              <a:rPr lang="en-GB" sz="4400" dirty="0" err="1"/>
              <a:t>Ylany</a:t>
            </a:r>
            <a:r>
              <a:rPr lang="en-GB" sz="4400" dirty="0"/>
              <a:t>@ </a:t>
            </a:r>
            <a:endParaRPr lang="ar-EG" sz="4400" dirty="0"/>
          </a:p>
          <a:p>
            <a:r>
              <a:rPr lang="en-GB" sz="4400" dirty="0" err="1"/>
              <a:t>acsenac</a:t>
            </a:r>
            <a:r>
              <a:rPr lang="en-GB" sz="4400" dirty="0"/>
              <a:t> `e]</a:t>
            </a:r>
            <a:r>
              <a:rPr lang="en-GB" sz="4400" dirty="0" err="1"/>
              <a:t>polic</a:t>
            </a:r>
            <a:r>
              <a:rPr lang="en-GB" sz="4400" dirty="0"/>
              <a:t> `</a:t>
            </a:r>
            <a:r>
              <a:rPr lang="en-GB" sz="4400" dirty="0" err="1"/>
              <a:t>m`P</a:t>
            </a:r>
            <a:r>
              <a:rPr lang="en-GB" sz="4400" dirty="0"/>
              <a:t>[</a:t>
            </a:r>
            <a:r>
              <a:rPr lang="en-GB" sz="4400" dirty="0" err="1"/>
              <a:t>oic</a:t>
            </a:r>
            <a:r>
              <a:rPr lang="en-GB" sz="4400" dirty="0"/>
              <a:t>@</a:t>
            </a:r>
            <a:endParaRPr lang="ar-EG" sz="4400" dirty="0"/>
          </a:p>
        </p:txBody>
      </p:sp>
    </p:spTree>
    <p:extLst>
      <p:ext uri="{BB962C8B-B14F-4D97-AF65-F5344CB8AC3E}">
        <p14:creationId xmlns:p14="http://schemas.microsoft.com/office/powerpoint/2010/main" val="1393739411"/>
      </p:ext>
    </p:extLst>
  </p:cSld>
  <p:clrMapOvr>
    <a:masterClrMapping/>
  </p:clrMapOvr>
</p:sld>
</file>

<file path=ppt/slides/slide4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8B4CE-F337-4ABC-BA8F-50414CA548CD}"/>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0BEC733A-CC79-4B4D-A7A1-8317A1B03E0D}"/>
              </a:ext>
            </a:extLst>
          </p:cNvPr>
          <p:cNvSpPr>
            <a:spLocks noGrp="1"/>
          </p:cNvSpPr>
          <p:nvPr>
            <p:ph type="body" sz="quarter" idx="10"/>
          </p:nvPr>
        </p:nvSpPr>
        <p:spPr/>
        <p:txBody>
          <a:bodyPr/>
          <a:lstStyle/>
          <a:p>
            <a:r>
              <a:rPr lang="ar-EG" sz="4000" dirty="0"/>
              <a:t>يروساليم إسكوتي خين أو إسبوذي: </a:t>
            </a:r>
          </a:p>
          <a:p>
            <a:r>
              <a:rPr lang="ar-EG" sz="4000" dirty="0"/>
              <a:t>بي شيه إثؤواب إنتيه بي إستاﭬروس.</a:t>
            </a:r>
            <a:endParaRPr lang="en-GB" dirty="0"/>
          </a:p>
        </p:txBody>
      </p:sp>
      <p:sp>
        <p:nvSpPr>
          <p:cNvPr id="4" name="Text Placeholder 3">
            <a:extLst>
              <a:ext uri="{FF2B5EF4-FFF2-40B4-BE49-F238E27FC236}">
                <a16:creationId xmlns:a16="http://schemas.microsoft.com/office/drawing/2014/main" id="{4776489E-F636-4E1F-8FCB-1836304D7C1B}"/>
              </a:ext>
            </a:extLst>
          </p:cNvPr>
          <p:cNvSpPr>
            <a:spLocks noGrp="1"/>
          </p:cNvSpPr>
          <p:nvPr>
            <p:ph type="body" sz="quarter" idx="11"/>
          </p:nvPr>
        </p:nvSpPr>
        <p:spPr/>
        <p:txBody>
          <a:bodyPr anchor="ctr"/>
          <a:lstStyle/>
          <a:p>
            <a:r>
              <a:rPr lang="ar-EG" dirty="0"/>
              <a:t>أورشليم طالبة بإجتهاد، خشبة الصليب المقدسة.</a:t>
            </a:r>
            <a:endParaRPr lang="en-GB" dirty="0"/>
          </a:p>
        </p:txBody>
      </p:sp>
      <p:sp>
        <p:nvSpPr>
          <p:cNvPr id="5" name="Text Placeholder 4">
            <a:extLst>
              <a:ext uri="{FF2B5EF4-FFF2-40B4-BE49-F238E27FC236}">
                <a16:creationId xmlns:a16="http://schemas.microsoft.com/office/drawing/2014/main" id="{DA4824CB-D873-4353-B1F2-5B8D7FD30001}"/>
              </a:ext>
            </a:extLst>
          </p:cNvPr>
          <p:cNvSpPr>
            <a:spLocks noGrp="1"/>
          </p:cNvSpPr>
          <p:nvPr>
            <p:ph type="body" sz="quarter" idx="12"/>
          </p:nvPr>
        </p:nvSpPr>
        <p:spPr/>
        <p:txBody>
          <a:bodyPr/>
          <a:lstStyle/>
          <a:p>
            <a:r>
              <a:rPr lang="en-GB" sz="4000" dirty="0" err="1"/>
              <a:t>Ieroucalym</a:t>
            </a:r>
            <a:r>
              <a:rPr lang="en-GB" sz="4000" dirty="0"/>
              <a:t> </a:t>
            </a:r>
            <a:r>
              <a:rPr lang="en-GB" sz="4000" dirty="0" err="1"/>
              <a:t>eckw</a:t>
            </a:r>
            <a:r>
              <a:rPr lang="en-GB" sz="4000" dirty="0"/>
              <a:t>] </a:t>
            </a:r>
            <a:r>
              <a:rPr lang="en-GB" sz="4000" dirty="0" err="1"/>
              <a:t>qen</a:t>
            </a:r>
            <a:r>
              <a:rPr lang="en-GB" sz="4000" dirty="0"/>
              <a:t> </a:t>
            </a:r>
            <a:r>
              <a:rPr lang="en-GB" sz="4000" dirty="0" err="1"/>
              <a:t>ou`cpody</a:t>
            </a:r>
            <a:r>
              <a:rPr lang="en-GB" sz="4000" dirty="0"/>
              <a:t>@ </a:t>
            </a:r>
            <a:endParaRPr lang="ar-EG" sz="4000" dirty="0"/>
          </a:p>
          <a:p>
            <a:r>
              <a:rPr lang="en-GB" sz="4000" dirty="0" err="1"/>
              <a:t>pise</a:t>
            </a:r>
            <a:r>
              <a:rPr lang="en-GB" sz="4000" dirty="0"/>
              <a:t> </a:t>
            </a:r>
            <a:r>
              <a:rPr lang="en-GB" sz="4000" dirty="0" err="1"/>
              <a:t>e;ouab</a:t>
            </a:r>
            <a:r>
              <a:rPr lang="en-GB" sz="4000" dirty="0"/>
              <a:t> `</a:t>
            </a:r>
            <a:r>
              <a:rPr lang="en-GB" sz="4000" dirty="0" err="1"/>
              <a:t>nte</a:t>
            </a:r>
            <a:r>
              <a:rPr lang="en-GB" sz="4000" dirty="0"/>
              <a:t> </a:t>
            </a:r>
            <a:r>
              <a:rPr lang="en-GB" sz="4000" dirty="0" err="1"/>
              <a:t>Pi`ctauroc</a:t>
            </a:r>
            <a:r>
              <a:rPr lang="en-GB" sz="4000" dirty="0"/>
              <a:t>.</a:t>
            </a:r>
          </a:p>
        </p:txBody>
      </p:sp>
    </p:spTree>
    <p:extLst>
      <p:ext uri="{BB962C8B-B14F-4D97-AF65-F5344CB8AC3E}">
        <p14:creationId xmlns:p14="http://schemas.microsoft.com/office/powerpoint/2010/main" val="2517380467"/>
      </p:ext>
    </p:extLst>
  </p:cSld>
  <p:clrMapOvr>
    <a:masterClrMapping/>
  </p:clrMapOvr>
</p:sld>
</file>

<file path=ppt/slides/slide4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AD8659-3194-41DC-BD19-D2D695E993D3}"/>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F76FCB96-6104-43BD-9AA1-4185701A0137}"/>
              </a:ext>
            </a:extLst>
          </p:cNvPr>
          <p:cNvSpPr>
            <a:spLocks noGrp="1"/>
          </p:cNvSpPr>
          <p:nvPr>
            <p:ph type="body" sz="quarter" idx="10"/>
          </p:nvPr>
        </p:nvSpPr>
        <p:spPr/>
        <p:txBody>
          <a:bodyPr/>
          <a:lstStyle/>
          <a:p>
            <a:r>
              <a:rPr lang="ar-EG" dirty="0"/>
              <a:t>داﭬيد بي هيمنوذوس بي چيه: </a:t>
            </a:r>
          </a:p>
          <a:p>
            <a:r>
              <a:rPr lang="ar-EG" dirty="0"/>
              <a:t>خين إبجوم إمبيف بسالموس:</a:t>
            </a:r>
          </a:p>
        </p:txBody>
      </p:sp>
      <p:sp>
        <p:nvSpPr>
          <p:cNvPr id="4" name="Text Placeholder 3">
            <a:extLst>
              <a:ext uri="{FF2B5EF4-FFF2-40B4-BE49-F238E27FC236}">
                <a16:creationId xmlns:a16="http://schemas.microsoft.com/office/drawing/2014/main" id="{8547DF7C-4B01-4D0D-ACDA-9CD8FA117138}"/>
              </a:ext>
            </a:extLst>
          </p:cNvPr>
          <p:cNvSpPr>
            <a:spLocks noGrp="1"/>
          </p:cNvSpPr>
          <p:nvPr>
            <p:ph type="body" sz="quarter" idx="11"/>
          </p:nvPr>
        </p:nvSpPr>
        <p:spPr/>
        <p:txBody>
          <a:bodyPr anchor="ctr"/>
          <a:lstStyle/>
          <a:p>
            <a:r>
              <a:rPr lang="ar-EG" dirty="0"/>
              <a:t>داود المرتل قال، في كتاب مزموره، </a:t>
            </a:r>
          </a:p>
        </p:txBody>
      </p:sp>
      <p:sp>
        <p:nvSpPr>
          <p:cNvPr id="5" name="Text Placeholder 4">
            <a:extLst>
              <a:ext uri="{FF2B5EF4-FFF2-40B4-BE49-F238E27FC236}">
                <a16:creationId xmlns:a16="http://schemas.microsoft.com/office/drawing/2014/main" id="{875D565A-F826-4581-9059-A27201170ABD}"/>
              </a:ext>
            </a:extLst>
          </p:cNvPr>
          <p:cNvSpPr>
            <a:spLocks noGrp="1"/>
          </p:cNvSpPr>
          <p:nvPr>
            <p:ph type="body" sz="quarter" idx="12"/>
          </p:nvPr>
        </p:nvSpPr>
        <p:spPr/>
        <p:txBody>
          <a:bodyPr/>
          <a:lstStyle/>
          <a:p>
            <a:r>
              <a:rPr lang="en-GB" dirty="0" err="1"/>
              <a:t>Dauid</a:t>
            </a:r>
            <a:r>
              <a:rPr lang="en-GB" dirty="0"/>
              <a:t> </a:t>
            </a:r>
            <a:r>
              <a:rPr lang="en-GB" dirty="0" err="1"/>
              <a:t>pihumnodoc</a:t>
            </a:r>
            <a:r>
              <a:rPr lang="en-GB" dirty="0"/>
              <a:t> </a:t>
            </a:r>
            <a:r>
              <a:rPr lang="en-GB" dirty="0" err="1"/>
              <a:t>peje</a:t>
            </a:r>
            <a:r>
              <a:rPr lang="en-GB" dirty="0"/>
              <a:t>@ </a:t>
            </a:r>
            <a:endParaRPr lang="ar-EG" dirty="0"/>
          </a:p>
          <a:p>
            <a:r>
              <a:rPr lang="en-GB" dirty="0" err="1"/>
              <a:t>qen</a:t>
            </a:r>
            <a:r>
              <a:rPr lang="en-GB" dirty="0"/>
              <a:t> `</a:t>
            </a:r>
            <a:r>
              <a:rPr lang="en-GB" dirty="0" err="1"/>
              <a:t>pjwm</a:t>
            </a:r>
            <a:r>
              <a:rPr lang="en-GB" dirty="0"/>
              <a:t> `</a:t>
            </a:r>
            <a:r>
              <a:rPr lang="en-GB" dirty="0" err="1"/>
              <a:t>mpef'almoc</a:t>
            </a:r>
            <a:r>
              <a:rPr lang="en-GB" dirty="0"/>
              <a:t>@</a:t>
            </a:r>
          </a:p>
        </p:txBody>
      </p:sp>
    </p:spTree>
    <p:extLst>
      <p:ext uri="{BB962C8B-B14F-4D97-AF65-F5344CB8AC3E}">
        <p14:creationId xmlns:p14="http://schemas.microsoft.com/office/powerpoint/2010/main" val="3852865400"/>
      </p:ext>
    </p:extLst>
  </p:cSld>
  <p:clrMapOvr>
    <a:masterClrMapping/>
  </p:clrMapOvr>
</p:sld>
</file>

<file path=ppt/slides/slide4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27828B-17B4-4908-BE96-F45340A0F64D}"/>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BE96D47B-9BF7-4781-824B-69687F881E7F}"/>
              </a:ext>
            </a:extLst>
          </p:cNvPr>
          <p:cNvSpPr>
            <a:spLocks noGrp="1"/>
          </p:cNvSpPr>
          <p:nvPr>
            <p:ph type="body" sz="quarter" idx="10"/>
          </p:nvPr>
        </p:nvSpPr>
        <p:spPr/>
        <p:txBody>
          <a:bodyPr/>
          <a:lstStyle/>
          <a:p>
            <a:r>
              <a:rPr lang="ar-EG" dirty="0"/>
              <a:t>چيه آ إبتشويس إير أوورو إيڤول هي أوشيه: </a:t>
            </a:r>
          </a:p>
          <a:p>
            <a:r>
              <a:rPr lang="ar-EG" dirty="0"/>
              <a:t>إيتيه إبتيبوس إنتيه بي إستاﭬروس.</a:t>
            </a:r>
            <a:endParaRPr lang="en-GB" dirty="0"/>
          </a:p>
        </p:txBody>
      </p:sp>
      <p:sp>
        <p:nvSpPr>
          <p:cNvPr id="4" name="Text Placeholder 3">
            <a:extLst>
              <a:ext uri="{FF2B5EF4-FFF2-40B4-BE49-F238E27FC236}">
                <a16:creationId xmlns:a16="http://schemas.microsoft.com/office/drawing/2014/main" id="{5FA22BAA-42B5-486F-AC7E-51B8CB4D88B7}"/>
              </a:ext>
            </a:extLst>
          </p:cNvPr>
          <p:cNvSpPr>
            <a:spLocks noGrp="1"/>
          </p:cNvSpPr>
          <p:nvPr>
            <p:ph type="body" sz="quarter" idx="11"/>
          </p:nvPr>
        </p:nvSpPr>
        <p:spPr/>
        <p:txBody>
          <a:bodyPr anchor="ctr"/>
          <a:lstStyle/>
          <a:p>
            <a:r>
              <a:rPr lang="ar-EG" dirty="0"/>
              <a:t>"الرب ملَكَ على خشبة،" التي هي مثال الصليب.</a:t>
            </a:r>
            <a:endParaRPr lang="en-GB" dirty="0"/>
          </a:p>
        </p:txBody>
      </p:sp>
      <p:sp>
        <p:nvSpPr>
          <p:cNvPr id="5" name="Text Placeholder 4">
            <a:extLst>
              <a:ext uri="{FF2B5EF4-FFF2-40B4-BE49-F238E27FC236}">
                <a16:creationId xmlns:a16="http://schemas.microsoft.com/office/drawing/2014/main" id="{33C24633-17EE-4C47-82B8-B23D558C6C04}"/>
              </a:ext>
            </a:extLst>
          </p:cNvPr>
          <p:cNvSpPr>
            <a:spLocks noGrp="1"/>
          </p:cNvSpPr>
          <p:nvPr>
            <p:ph type="body" sz="quarter" idx="12"/>
          </p:nvPr>
        </p:nvSpPr>
        <p:spPr/>
        <p:txBody>
          <a:bodyPr/>
          <a:lstStyle/>
          <a:p>
            <a:r>
              <a:rPr lang="en-GB" sz="4000" dirty="0"/>
              <a:t>je `a `P[</a:t>
            </a:r>
            <a:r>
              <a:rPr lang="en-GB" sz="4000" dirty="0" err="1"/>
              <a:t>oic</a:t>
            </a:r>
            <a:r>
              <a:rPr lang="en-GB" sz="4000" dirty="0"/>
              <a:t> </a:t>
            </a:r>
            <a:r>
              <a:rPr lang="en-GB" sz="4000" dirty="0" err="1"/>
              <a:t>erouro</a:t>
            </a:r>
            <a:r>
              <a:rPr lang="en-GB" sz="4000" dirty="0"/>
              <a:t> `</a:t>
            </a:r>
            <a:r>
              <a:rPr lang="en-GB" sz="4000" dirty="0" err="1"/>
              <a:t>ebol</a:t>
            </a:r>
            <a:r>
              <a:rPr lang="en-GB" sz="4000" dirty="0"/>
              <a:t> </a:t>
            </a:r>
            <a:r>
              <a:rPr lang="en-GB" sz="4000" dirty="0" err="1"/>
              <a:t>hiouse</a:t>
            </a:r>
            <a:r>
              <a:rPr lang="en-GB" sz="4000" dirty="0"/>
              <a:t>@</a:t>
            </a:r>
            <a:endParaRPr lang="ar-EG" sz="4000" dirty="0"/>
          </a:p>
          <a:p>
            <a:r>
              <a:rPr lang="en-GB" sz="4000" dirty="0"/>
              <a:t> `</a:t>
            </a:r>
            <a:r>
              <a:rPr lang="en-GB" sz="4000" dirty="0" err="1"/>
              <a:t>ete</a:t>
            </a:r>
            <a:r>
              <a:rPr lang="en-GB" sz="4000" dirty="0"/>
              <a:t> `</a:t>
            </a:r>
            <a:r>
              <a:rPr lang="en-GB" sz="4000" dirty="0" err="1"/>
              <a:t>ptupoc</a:t>
            </a:r>
            <a:r>
              <a:rPr lang="en-GB" sz="4000" dirty="0"/>
              <a:t> `</a:t>
            </a:r>
            <a:r>
              <a:rPr lang="en-GB" sz="4000" dirty="0" err="1"/>
              <a:t>nte</a:t>
            </a:r>
            <a:r>
              <a:rPr lang="en-GB" sz="4000" dirty="0"/>
              <a:t> </a:t>
            </a:r>
            <a:r>
              <a:rPr lang="en-GB" sz="4000" dirty="0" err="1"/>
              <a:t>Pi`ctauroc</a:t>
            </a:r>
            <a:r>
              <a:rPr lang="en-GB" sz="4000" dirty="0"/>
              <a:t>.</a:t>
            </a:r>
            <a:endParaRPr lang="en-GB" dirty="0"/>
          </a:p>
        </p:txBody>
      </p:sp>
    </p:spTree>
    <p:extLst>
      <p:ext uri="{BB962C8B-B14F-4D97-AF65-F5344CB8AC3E}">
        <p14:creationId xmlns:p14="http://schemas.microsoft.com/office/powerpoint/2010/main" val="809214629"/>
      </p:ext>
    </p:extLst>
  </p:cSld>
  <p:clrMapOvr>
    <a:masterClrMapping/>
  </p:clrMapOvr>
</p:sld>
</file>

<file path=ppt/slides/slide4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EBBD5-E871-4E40-B159-A5585B2A237D}"/>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62C1F3E7-6D40-4B14-9D14-653AE37FBC15}"/>
              </a:ext>
            </a:extLst>
          </p:cNvPr>
          <p:cNvSpPr>
            <a:spLocks noGrp="1"/>
          </p:cNvSpPr>
          <p:nvPr>
            <p:ph type="body" sz="quarter" idx="10"/>
          </p:nvPr>
        </p:nvSpPr>
        <p:spPr>
          <a:xfrm>
            <a:off x="0" y="5795680"/>
            <a:ext cx="9144000" cy="1055693"/>
          </a:xfrm>
        </p:spPr>
        <p:txBody>
          <a:bodyPr/>
          <a:lstStyle/>
          <a:p>
            <a:r>
              <a:rPr kumimoji="0" lang="ar-EG" sz="3600" b="1" i="0" u="none" strike="noStrike" kern="1200" cap="none" normalizeH="0" baseline="0" dirty="0">
                <a:ln>
                  <a:noFill/>
                </a:ln>
                <a:solidFill>
                  <a:schemeClr val="bg1"/>
                </a:solidFill>
                <a:effectLst/>
                <a:latin typeface="Times New Roman" pitchFamily="18" charset="0"/>
                <a:ea typeface="+mn-ea"/>
                <a:cs typeface="Times New Roman" pitchFamily="18" charset="0"/>
              </a:rPr>
              <a:t>إيڤول هيتين بيف إستاﭬروس: أڤطاستو إي بي باراذيسوس: إن آدام نيم إيڤا نيم ني ذيكيئوس: نيم نين يوتي إن أرشيئوس.</a:t>
            </a:r>
            <a:endParaRPr kumimoji="0" lang="ar-SA" sz="3600" b="1" i="0" u="none" strike="noStrike" kern="1200" cap="none" normalizeH="0" baseline="0" dirty="0">
              <a:ln>
                <a:noFill/>
              </a:ln>
              <a:solidFill>
                <a:schemeClr val="bg1"/>
              </a:solidFill>
              <a:effectLst/>
              <a:latin typeface="Times New Roman" pitchFamily="18" charset="0"/>
              <a:ea typeface="+mn-ea"/>
              <a:cs typeface="Times New Roman" pitchFamily="18" charset="0"/>
            </a:endParaRPr>
          </a:p>
        </p:txBody>
      </p:sp>
      <p:sp>
        <p:nvSpPr>
          <p:cNvPr id="4" name="Text Placeholder 3">
            <a:extLst>
              <a:ext uri="{FF2B5EF4-FFF2-40B4-BE49-F238E27FC236}">
                <a16:creationId xmlns:a16="http://schemas.microsoft.com/office/drawing/2014/main" id="{BF67868F-A391-4990-9EB4-888BE7A77890}"/>
              </a:ext>
            </a:extLst>
          </p:cNvPr>
          <p:cNvSpPr>
            <a:spLocks noGrp="1"/>
          </p:cNvSpPr>
          <p:nvPr>
            <p:ph type="body" sz="quarter" idx="11"/>
          </p:nvPr>
        </p:nvSpPr>
        <p:spPr>
          <a:xfrm>
            <a:off x="0" y="3710609"/>
            <a:ext cx="9144000" cy="1078556"/>
          </a:xfrm>
        </p:spPr>
        <p:txBody>
          <a:bodyPr/>
          <a:lstStyle/>
          <a:p>
            <a:r>
              <a:rPr kumimoji="0" lang="ar-SA" sz="3600" b="1" i="0" u="none" strike="noStrike" cap="none" normalizeH="0" baseline="0" dirty="0">
                <a:ln>
                  <a:noFill/>
                </a:ln>
                <a:solidFill>
                  <a:schemeClr val="bg1"/>
                </a:solidFill>
                <a:effectLst/>
                <a:latin typeface="Times New Roman" pitchFamily="18" charset="0"/>
                <a:cs typeface="Times New Roman" pitchFamily="18" charset="0"/>
              </a:rPr>
              <a:t>من قِبَل صليبه، ردَّ إلى الفردوس، آدم وحواء وكل الصديقين، وآبائنا الأولين.</a:t>
            </a:r>
          </a:p>
        </p:txBody>
      </p:sp>
      <p:sp>
        <p:nvSpPr>
          <p:cNvPr id="5" name="Text Placeholder 4">
            <a:extLst>
              <a:ext uri="{FF2B5EF4-FFF2-40B4-BE49-F238E27FC236}">
                <a16:creationId xmlns:a16="http://schemas.microsoft.com/office/drawing/2014/main" id="{DB85D10A-D2C6-4A6D-BE5A-B8556F750919}"/>
              </a:ext>
            </a:extLst>
          </p:cNvPr>
          <p:cNvSpPr>
            <a:spLocks noGrp="1"/>
          </p:cNvSpPr>
          <p:nvPr>
            <p:ph type="body" sz="quarter" idx="12"/>
          </p:nvPr>
        </p:nvSpPr>
        <p:spPr>
          <a:xfrm>
            <a:off x="0" y="4717126"/>
            <a:ext cx="9144000" cy="1078555"/>
          </a:xfrm>
        </p:spPr>
        <p:txBody>
          <a:bodyPr anchor="t"/>
          <a:lstStyle/>
          <a:p>
            <a:r>
              <a:rPr lang="pt-BR" sz="3600" dirty="0"/>
              <a:t>`Ebol hiten Pef`ctauroc@ autac;o `ePiparadicoc@</a:t>
            </a:r>
            <a:endParaRPr lang="ar-EG" sz="3600" dirty="0"/>
          </a:p>
          <a:p>
            <a:r>
              <a:rPr lang="pt-BR" sz="3400" dirty="0"/>
              <a:t> `n`Adam nem `Eua nem nidikeoc@ nem</a:t>
            </a:r>
            <a:r>
              <a:rPr lang="ar-EG" sz="3400" dirty="0"/>
              <a:t> </a:t>
            </a:r>
            <a:r>
              <a:rPr lang="pt-BR" sz="3400" dirty="0"/>
              <a:t>nenio] `nar,eoc.</a:t>
            </a:r>
          </a:p>
        </p:txBody>
      </p:sp>
    </p:spTree>
    <p:extLst>
      <p:ext uri="{BB962C8B-B14F-4D97-AF65-F5344CB8AC3E}">
        <p14:creationId xmlns:p14="http://schemas.microsoft.com/office/powerpoint/2010/main" val="129610556"/>
      </p:ext>
    </p:extLst>
  </p:cSld>
  <p:clrMapOvr>
    <a:masterClrMapping/>
  </p:clrMapOvr>
</p:sld>
</file>

<file path=ppt/slides/slide4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60691-8F7F-4920-8F1B-DA5EDD91420C}"/>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28EAF798-4361-4B17-8557-D0CEC97D523A}"/>
              </a:ext>
            </a:extLst>
          </p:cNvPr>
          <p:cNvSpPr>
            <a:spLocks noGrp="1"/>
          </p:cNvSpPr>
          <p:nvPr>
            <p:ph type="body" sz="quarter" idx="10"/>
          </p:nvPr>
        </p:nvSpPr>
        <p:spPr>
          <a:xfrm>
            <a:off x="0" y="5809129"/>
            <a:ext cx="9144000" cy="1042245"/>
          </a:xfrm>
        </p:spPr>
        <p:txBody>
          <a:bodyPr/>
          <a:lstStyle/>
          <a:p>
            <a:r>
              <a:rPr kumimoji="0" lang="ar-EG" sz="3400" b="1" i="0" u="none" strike="noStrike" kern="1200" cap="none" normalizeH="0" baseline="0" dirty="0">
                <a:ln>
                  <a:noFill/>
                </a:ln>
                <a:solidFill>
                  <a:schemeClr val="bg1"/>
                </a:solidFill>
                <a:effectLst/>
                <a:latin typeface="Times New Roman" pitchFamily="18" charset="0"/>
                <a:ea typeface="+mn-ea"/>
                <a:cs typeface="Times New Roman" pitchFamily="18" charset="0"/>
              </a:rPr>
              <a:t>زيؤش إنچيه نيك ميت شينهيت: أو بين سوتير إن أغاثوس: ﭽيه إنثوك أوو نوتي إن نائيت: أكتي نان إم إبتيبوس إمبي إستاﭬروس.</a:t>
            </a:r>
            <a:endParaRPr kumimoji="0" lang="ar-SA" sz="3400" b="1" i="0" u="none" strike="noStrike" kern="1200" cap="none" normalizeH="0" baseline="0" dirty="0">
              <a:ln>
                <a:noFill/>
              </a:ln>
              <a:solidFill>
                <a:schemeClr val="bg1"/>
              </a:solidFill>
              <a:effectLst/>
              <a:latin typeface="Times New Roman" pitchFamily="18" charset="0"/>
              <a:ea typeface="+mn-ea"/>
              <a:cs typeface="Times New Roman" pitchFamily="18" charset="0"/>
            </a:endParaRPr>
          </a:p>
        </p:txBody>
      </p:sp>
      <p:sp>
        <p:nvSpPr>
          <p:cNvPr id="4" name="Text Placeholder 3">
            <a:extLst>
              <a:ext uri="{FF2B5EF4-FFF2-40B4-BE49-F238E27FC236}">
                <a16:creationId xmlns:a16="http://schemas.microsoft.com/office/drawing/2014/main" id="{82833EF6-1064-49E6-910C-2324F4125599}"/>
              </a:ext>
            </a:extLst>
          </p:cNvPr>
          <p:cNvSpPr>
            <a:spLocks noGrp="1"/>
          </p:cNvSpPr>
          <p:nvPr>
            <p:ph type="body" sz="quarter" idx="11"/>
          </p:nvPr>
        </p:nvSpPr>
        <p:spPr>
          <a:xfrm>
            <a:off x="0" y="3710609"/>
            <a:ext cx="9144000" cy="1056274"/>
          </a:xfrm>
        </p:spPr>
        <p:txBody>
          <a:bodyPr/>
          <a:lstStyle/>
          <a:p>
            <a:r>
              <a:rPr kumimoji="0" lang="ar-SA" sz="3600" b="1" i="0" u="none" strike="noStrike" cap="none" normalizeH="0" baseline="0" dirty="0">
                <a:ln>
                  <a:noFill/>
                </a:ln>
                <a:solidFill>
                  <a:schemeClr val="bg1"/>
                </a:solidFill>
                <a:effectLst/>
                <a:latin typeface="Times New Roman" pitchFamily="18" charset="0"/>
                <a:cs typeface="Times New Roman" pitchFamily="18" charset="0"/>
              </a:rPr>
              <a:t>كثيرة هي رأفاتك، يا مخلصنا الصالح، لأنك أنت إله رحيم، أعطيتنا مثال الصليب.</a:t>
            </a:r>
          </a:p>
        </p:txBody>
      </p:sp>
      <p:sp>
        <p:nvSpPr>
          <p:cNvPr id="5" name="Text Placeholder 4">
            <a:extLst>
              <a:ext uri="{FF2B5EF4-FFF2-40B4-BE49-F238E27FC236}">
                <a16:creationId xmlns:a16="http://schemas.microsoft.com/office/drawing/2014/main" id="{5279B45B-85D8-4BC5-87D0-A9DF45C96768}"/>
              </a:ext>
            </a:extLst>
          </p:cNvPr>
          <p:cNvSpPr>
            <a:spLocks noGrp="1"/>
          </p:cNvSpPr>
          <p:nvPr>
            <p:ph type="body" sz="quarter" idx="12"/>
          </p:nvPr>
        </p:nvSpPr>
        <p:spPr>
          <a:xfrm>
            <a:off x="-53788" y="4766883"/>
            <a:ext cx="9251576" cy="1042246"/>
          </a:xfrm>
        </p:spPr>
        <p:txBody>
          <a:bodyPr/>
          <a:lstStyle/>
          <a:p>
            <a:r>
              <a:rPr lang="en-GB" sz="3600" dirty="0" err="1"/>
              <a:t>Zeos</a:t>
            </a:r>
            <a:r>
              <a:rPr lang="en-GB" sz="3600" dirty="0"/>
              <a:t> `</a:t>
            </a:r>
            <a:r>
              <a:rPr lang="en-GB" sz="3600" dirty="0" err="1"/>
              <a:t>nje</a:t>
            </a:r>
            <a:r>
              <a:rPr lang="en-GB" sz="3600" dirty="0"/>
              <a:t> </a:t>
            </a:r>
            <a:r>
              <a:rPr lang="en-GB" sz="3600" dirty="0" err="1"/>
              <a:t>nekmetsenhyt</a:t>
            </a:r>
            <a:r>
              <a:rPr lang="en-GB" sz="3600" dirty="0"/>
              <a:t>@ `w </a:t>
            </a:r>
            <a:r>
              <a:rPr lang="en-GB" sz="3600" dirty="0" err="1"/>
              <a:t>Pencwtyr</a:t>
            </a:r>
            <a:r>
              <a:rPr lang="en-GB" sz="3600" dirty="0"/>
              <a:t> `</a:t>
            </a:r>
            <a:r>
              <a:rPr lang="en-GB" sz="3600" dirty="0" err="1"/>
              <a:t>n`aga;oc</a:t>
            </a:r>
            <a:r>
              <a:rPr lang="en-GB" sz="3600" dirty="0"/>
              <a:t>@</a:t>
            </a:r>
            <a:endParaRPr lang="ar-EG" sz="3600" dirty="0"/>
          </a:p>
          <a:p>
            <a:r>
              <a:rPr lang="en-GB" sz="3200" dirty="0"/>
              <a:t> je `</a:t>
            </a:r>
            <a:r>
              <a:rPr lang="en-GB" sz="3200" dirty="0" err="1"/>
              <a:t>n;ok</a:t>
            </a:r>
            <a:r>
              <a:rPr lang="en-GB" sz="3200" dirty="0"/>
              <a:t> </a:t>
            </a:r>
            <a:r>
              <a:rPr lang="en-GB" sz="3200" dirty="0" err="1"/>
              <a:t>Ounou</a:t>
            </a:r>
            <a:r>
              <a:rPr lang="en-GB" sz="3200" dirty="0"/>
              <a:t>] `</a:t>
            </a:r>
            <a:r>
              <a:rPr lang="en-GB" sz="3200" dirty="0" err="1"/>
              <a:t>nnayt</a:t>
            </a:r>
            <a:r>
              <a:rPr lang="en-GB" sz="3200" dirty="0"/>
              <a:t>@ </a:t>
            </a:r>
            <a:r>
              <a:rPr lang="en-GB" sz="3200" dirty="0" err="1"/>
              <a:t>ak</a:t>
            </a:r>
            <a:r>
              <a:rPr lang="en-GB" sz="3200" dirty="0"/>
              <a:t>] nan `</a:t>
            </a:r>
            <a:r>
              <a:rPr lang="en-GB" sz="3200" dirty="0" err="1"/>
              <a:t>m`ptupoc</a:t>
            </a:r>
            <a:r>
              <a:rPr lang="en-GB" sz="3200" dirty="0"/>
              <a:t> `</a:t>
            </a:r>
            <a:r>
              <a:rPr lang="en-GB" sz="3200" dirty="0" err="1"/>
              <a:t>mPi`ctauroc</a:t>
            </a:r>
            <a:r>
              <a:rPr lang="en-GB" sz="3200" dirty="0"/>
              <a:t>.</a:t>
            </a:r>
          </a:p>
        </p:txBody>
      </p:sp>
    </p:spTree>
    <p:extLst>
      <p:ext uri="{BB962C8B-B14F-4D97-AF65-F5344CB8AC3E}">
        <p14:creationId xmlns:p14="http://schemas.microsoft.com/office/powerpoint/2010/main" val="3723302050"/>
      </p:ext>
    </p:extLst>
  </p:cSld>
  <p:clrMapOvr>
    <a:masterClrMapping/>
  </p:clrMapOvr>
</p:sld>
</file>

<file path=ppt/slides/slide4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E3970-776E-47BF-8642-682E9AC4F715}"/>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B6CA59FF-A7DD-4AAF-9B1B-63906AC6FBCA}"/>
              </a:ext>
            </a:extLst>
          </p:cNvPr>
          <p:cNvSpPr>
            <a:spLocks noGrp="1"/>
          </p:cNvSpPr>
          <p:nvPr>
            <p:ph type="body" sz="quarter" idx="10"/>
          </p:nvPr>
        </p:nvSpPr>
        <p:spPr/>
        <p:txBody>
          <a:bodyPr/>
          <a:lstStyle/>
          <a:p>
            <a:r>
              <a:rPr lang="ar-EG" sz="3600" dirty="0"/>
              <a:t>إيبيه أنون خاني إخريستيانوس: </a:t>
            </a:r>
          </a:p>
          <a:p>
            <a:r>
              <a:rPr lang="ar-EG" sz="3600" dirty="0"/>
              <a:t>تين شوشو إممون إثڤيه بي إستاﭬروس:</a:t>
            </a:r>
          </a:p>
        </p:txBody>
      </p:sp>
      <p:sp>
        <p:nvSpPr>
          <p:cNvPr id="4" name="Text Placeholder 3">
            <a:extLst>
              <a:ext uri="{FF2B5EF4-FFF2-40B4-BE49-F238E27FC236}">
                <a16:creationId xmlns:a16="http://schemas.microsoft.com/office/drawing/2014/main" id="{9AA09442-1DD6-4A97-BA22-587D26ECAEBD}"/>
              </a:ext>
            </a:extLst>
          </p:cNvPr>
          <p:cNvSpPr>
            <a:spLocks noGrp="1"/>
          </p:cNvSpPr>
          <p:nvPr>
            <p:ph type="body" sz="quarter" idx="11"/>
          </p:nvPr>
        </p:nvSpPr>
        <p:spPr/>
        <p:txBody>
          <a:bodyPr anchor="ctr"/>
          <a:lstStyle/>
          <a:p>
            <a:r>
              <a:rPr lang="ar-EG" dirty="0"/>
              <a:t>هوذا نحن المسيحيين، نفتخر بالصليب، </a:t>
            </a:r>
            <a:endParaRPr lang="en-GB" dirty="0"/>
          </a:p>
        </p:txBody>
      </p:sp>
      <p:sp>
        <p:nvSpPr>
          <p:cNvPr id="5" name="Text Placeholder 4">
            <a:extLst>
              <a:ext uri="{FF2B5EF4-FFF2-40B4-BE49-F238E27FC236}">
                <a16:creationId xmlns:a16="http://schemas.microsoft.com/office/drawing/2014/main" id="{DBD17AF4-E0C6-4201-B17E-A598040CA665}"/>
              </a:ext>
            </a:extLst>
          </p:cNvPr>
          <p:cNvSpPr>
            <a:spLocks noGrp="1"/>
          </p:cNvSpPr>
          <p:nvPr>
            <p:ph type="body" sz="quarter" idx="12"/>
          </p:nvPr>
        </p:nvSpPr>
        <p:spPr>
          <a:xfrm>
            <a:off x="0" y="4455686"/>
            <a:ext cx="9144000" cy="1189739"/>
          </a:xfrm>
        </p:spPr>
        <p:txBody>
          <a:bodyPr/>
          <a:lstStyle/>
          <a:p>
            <a:r>
              <a:rPr lang="en-GB" dirty="0" err="1"/>
              <a:t>Yppe</a:t>
            </a:r>
            <a:r>
              <a:rPr lang="en-GB" dirty="0"/>
              <a:t> `anon </a:t>
            </a:r>
            <a:r>
              <a:rPr lang="en-GB" dirty="0" err="1"/>
              <a:t>qa</a:t>
            </a:r>
            <a:r>
              <a:rPr lang="en-GB" dirty="0"/>
              <a:t> </a:t>
            </a:r>
            <a:r>
              <a:rPr lang="en-GB" dirty="0" err="1"/>
              <a:t>ni</a:t>
            </a:r>
            <a:r>
              <a:rPr lang="en-GB" dirty="0"/>
              <a:t>`,</a:t>
            </a:r>
            <a:r>
              <a:rPr lang="en-GB" dirty="0" err="1"/>
              <a:t>rictianoc</a:t>
            </a:r>
            <a:r>
              <a:rPr lang="en-GB" dirty="0"/>
              <a:t>@ </a:t>
            </a:r>
            <a:endParaRPr lang="ar-EG" dirty="0"/>
          </a:p>
          <a:p>
            <a:r>
              <a:rPr lang="en-GB" dirty="0" err="1"/>
              <a:t>tensousou</a:t>
            </a:r>
            <a:r>
              <a:rPr lang="en-GB" dirty="0"/>
              <a:t> `</a:t>
            </a:r>
            <a:r>
              <a:rPr lang="en-GB" dirty="0" err="1"/>
              <a:t>mmon</a:t>
            </a:r>
            <a:r>
              <a:rPr lang="en-GB" dirty="0"/>
              <a:t> </a:t>
            </a:r>
            <a:r>
              <a:rPr lang="en-GB" dirty="0" err="1"/>
              <a:t>e;be</a:t>
            </a:r>
            <a:r>
              <a:rPr lang="en-GB" dirty="0"/>
              <a:t> </a:t>
            </a:r>
            <a:r>
              <a:rPr lang="en-GB" dirty="0" err="1"/>
              <a:t>Pi`ctauroc</a:t>
            </a:r>
            <a:r>
              <a:rPr lang="en-GB" dirty="0"/>
              <a:t>@</a:t>
            </a:r>
          </a:p>
        </p:txBody>
      </p:sp>
    </p:spTree>
    <p:extLst>
      <p:ext uri="{BB962C8B-B14F-4D97-AF65-F5344CB8AC3E}">
        <p14:creationId xmlns:p14="http://schemas.microsoft.com/office/powerpoint/2010/main" val="115368417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BE29C-2DFB-4CF6-BBF2-C2EFB5E216B3}"/>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5A1D8923-27DE-4BC9-A359-B021721AF33B}"/>
              </a:ext>
            </a:extLst>
          </p:cNvPr>
          <p:cNvSpPr>
            <a:spLocks noGrp="1"/>
          </p:cNvSpPr>
          <p:nvPr>
            <p:ph type="body" sz="quarter" idx="10"/>
          </p:nvPr>
        </p:nvSpPr>
        <p:spPr/>
        <p:txBody>
          <a:bodyPr/>
          <a:lstStyle/>
          <a:p>
            <a:r>
              <a:rPr lang="ar-EG" sz="3600" b="1" dirty="0">
                <a:effectLst/>
                <a:latin typeface="Tahoma" panose="020B0604030504040204" pitchFamily="34" charset="0"/>
              </a:rPr>
              <a:t>جى شيريه بى ثيصافروس إت طوب: إيه طان إرأبوليفين إمبى أونخ إيفول هيطوتف</a:t>
            </a:r>
            <a:endParaRPr lang="en-GB" sz="3600" b="1" dirty="0"/>
          </a:p>
        </p:txBody>
      </p:sp>
      <p:sp>
        <p:nvSpPr>
          <p:cNvPr id="4" name="Text Placeholder 3">
            <a:extLst>
              <a:ext uri="{FF2B5EF4-FFF2-40B4-BE49-F238E27FC236}">
                <a16:creationId xmlns:a16="http://schemas.microsoft.com/office/drawing/2014/main" id="{0EB26569-3B6C-4CE2-8F75-764AC5F096C7}"/>
              </a:ext>
            </a:extLst>
          </p:cNvPr>
          <p:cNvSpPr>
            <a:spLocks noGrp="1"/>
          </p:cNvSpPr>
          <p:nvPr>
            <p:ph type="body" sz="quarter" idx="11"/>
          </p:nvPr>
        </p:nvSpPr>
        <p:spPr/>
        <p:txBody>
          <a:bodyPr/>
          <a:lstStyle/>
          <a:p>
            <a:r>
              <a:rPr lang="ar-EG" sz="4000" b="1" kern="1200" dirty="0">
                <a:solidFill>
                  <a:schemeClr val="bg1"/>
                </a:solidFill>
                <a:latin typeface="Times New Roman" pitchFamily="18" charset="0"/>
                <a:ea typeface="+mn-ea"/>
                <a:cs typeface="Times New Roman" pitchFamily="18" charset="0"/>
              </a:rPr>
              <a:t>"السلام للكنز المختوم الذي</a:t>
            </a:r>
            <a:r>
              <a:rPr lang="en-US" sz="4000" b="1" kern="1200" dirty="0">
                <a:solidFill>
                  <a:schemeClr val="bg1"/>
                </a:solidFill>
                <a:latin typeface="Times New Roman" pitchFamily="18" charset="0"/>
                <a:ea typeface="+mn-ea"/>
                <a:cs typeface="Times New Roman" pitchFamily="18" charset="0"/>
              </a:rPr>
              <a:t> </a:t>
            </a:r>
            <a:r>
              <a:rPr lang="ar-EG" sz="4000" b="1" kern="1200" dirty="0">
                <a:solidFill>
                  <a:schemeClr val="bg1"/>
                </a:solidFill>
                <a:latin typeface="Times New Roman" pitchFamily="18" charset="0"/>
                <a:ea typeface="+mn-ea"/>
                <a:cs typeface="Times New Roman" pitchFamily="18" charset="0"/>
              </a:rPr>
              <a:t>إمتلأنا بالحياة من قِبَله.</a:t>
            </a:r>
          </a:p>
        </p:txBody>
      </p:sp>
      <p:sp>
        <p:nvSpPr>
          <p:cNvPr id="5" name="Text Placeholder 4">
            <a:extLst>
              <a:ext uri="{FF2B5EF4-FFF2-40B4-BE49-F238E27FC236}">
                <a16:creationId xmlns:a16="http://schemas.microsoft.com/office/drawing/2014/main" id="{97073D90-C788-45C8-BD2D-9CF094C88C90}"/>
              </a:ext>
            </a:extLst>
          </p:cNvPr>
          <p:cNvSpPr>
            <a:spLocks noGrp="1"/>
          </p:cNvSpPr>
          <p:nvPr>
            <p:ph type="body" sz="quarter" idx="12"/>
          </p:nvPr>
        </p:nvSpPr>
        <p:spPr>
          <a:xfrm>
            <a:off x="0" y="4493316"/>
            <a:ext cx="9144000" cy="1189740"/>
          </a:xfrm>
        </p:spPr>
        <p:txBody>
          <a:bodyPr/>
          <a:lstStyle/>
          <a:p>
            <a:pPr algn="ctr" rtl="0">
              <a:spcBef>
                <a:spcPts val="0"/>
              </a:spcBef>
            </a:pPr>
            <a:r>
              <a:rPr lang="en-US" sz="4400" b="0" i="0" u="none" strike="noStrike" dirty="0">
                <a:effectLst/>
                <a:latin typeface="CS New Athanasius" pitchFamily="34" charset="0"/>
              </a:rPr>
              <a:t> Je ,ere </a:t>
            </a:r>
            <a:r>
              <a:rPr lang="en-US" sz="4400" b="0" i="0" u="none" strike="noStrike" dirty="0" err="1">
                <a:effectLst/>
                <a:latin typeface="CS New Athanasius" pitchFamily="34" charset="0"/>
              </a:rPr>
              <a:t>pi;ucauroc</a:t>
            </a:r>
            <a:r>
              <a:rPr lang="en-US" sz="4400" b="0" i="0" u="none" strike="noStrike" dirty="0">
                <a:effectLst/>
                <a:latin typeface="CS New Athanasius" pitchFamily="34" charset="0"/>
              </a:rPr>
              <a:t> </a:t>
            </a:r>
            <a:r>
              <a:rPr lang="en-US" sz="4400" b="0" i="0" u="none" strike="noStrike" dirty="0" err="1">
                <a:effectLst/>
                <a:latin typeface="CS New Athanasius" pitchFamily="34" charset="0"/>
              </a:rPr>
              <a:t>ettob</a:t>
            </a:r>
            <a:endParaRPr lang="en-US" sz="4400" b="0" i="0" u="none" strike="noStrike" dirty="0">
              <a:effectLst/>
              <a:latin typeface="CS New Athanasius" pitchFamily="34" charset="0"/>
            </a:endParaRPr>
          </a:p>
          <a:p>
            <a:pPr algn="ctr" rtl="0">
              <a:spcBef>
                <a:spcPts val="0"/>
              </a:spcBef>
            </a:pPr>
            <a:r>
              <a:rPr lang="en-US" sz="4400" b="0" i="0" u="none" strike="noStrike" dirty="0">
                <a:effectLst/>
                <a:latin typeface="CS New Athanasius" pitchFamily="34" charset="0"/>
              </a:rPr>
              <a:t> `</a:t>
            </a:r>
            <a:r>
              <a:rPr lang="en-US" sz="4400" b="0" i="0" u="none" strike="noStrike" dirty="0" err="1">
                <a:effectLst/>
                <a:latin typeface="CS New Athanasius" pitchFamily="34" charset="0"/>
              </a:rPr>
              <a:t>etaner`apoleuin</a:t>
            </a:r>
            <a:r>
              <a:rPr lang="en-US" sz="4400" b="0" i="0" u="none" strike="noStrike" dirty="0">
                <a:effectLst/>
                <a:latin typeface="CS New Athanasius" pitchFamily="34" charset="0"/>
              </a:rPr>
              <a:t> `</a:t>
            </a:r>
            <a:r>
              <a:rPr lang="en-US" sz="4400" b="0" i="0" u="none" strike="noStrike" dirty="0" err="1">
                <a:effectLst/>
                <a:latin typeface="CS New Athanasius" pitchFamily="34" charset="0"/>
              </a:rPr>
              <a:t>mpiwnq</a:t>
            </a:r>
            <a:r>
              <a:rPr lang="en-US" sz="4400" b="0" i="0" u="none" strike="noStrike" dirty="0">
                <a:effectLst/>
                <a:latin typeface="CS New Athanasius" pitchFamily="34" charset="0"/>
              </a:rPr>
              <a:t> `</a:t>
            </a:r>
            <a:r>
              <a:rPr lang="en-US" sz="4400" b="0" i="0" u="none" strike="noStrike" dirty="0" err="1">
                <a:effectLst/>
                <a:latin typeface="CS New Athanasius" pitchFamily="34" charset="0"/>
              </a:rPr>
              <a:t>ebol</a:t>
            </a:r>
            <a:r>
              <a:rPr lang="en-US" sz="4400" b="0" i="0" u="none" strike="noStrike" dirty="0">
                <a:effectLst/>
                <a:latin typeface="CS New Athanasius" pitchFamily="34" charset="0"/>
              </a:rPr>
              <a:t> </a:t>
            </a:r>
            <a:r>
              <a:rPr lang="en-US" sz="4400" b="0" i="0" u="none" strike="noStrike" dirty="0" err="1">
                <a:effectLst/>
                <a:latin typeface="CS New Athanasius" pitchFamily="34" charset="0"/>
              </a:rPr>
              <a:t>hitotf</a:t>
            </a:r>
            <a:r>
              <a:rPr lang="en-US" sz="4400" b="0" i="0" u="none" strike="noStrike" dirty="0">
                <a:effectLst/>
                <a:latin typeface="CS New Athanasius" pitchFamily="34" charset="0"/>
              </a:rPr>
              <a:t>.</a:t>
            </a:r>
          </a:p>
        </p:txBody>
      </p:sp>
    </p:spTree>
    <p:extLst>
      <p:ext uri="{BB962C8B-B14F-4D97-AF65-F5344CB8AC3E}">
        <p14:creationId xmlns:p14="http://schemas.microsoft.com/office/powerpoint/2010/main" val="2996421432"/>
      </p:ext>
    </p:extLst>
  </p:cSld>
  <p:clrMapOvr>
    <a:masterClrMapping/>
  </p:clrMapOvr>
</p:sld>
</file>

<file path=ppt/slides/slide4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30F386-8F66-4245-B246-71143BDEF872}"/>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7E3DBDBA-4829-4809-A986-2A58DE3D6809}"/>
              </a:ext>
            </a:extLst>
          </p:cNvPr>
          <p:cNvSpPr>
            <a:spLocks noGrp="1"/>
          </p:cNvSpPr>
          <p:nvPr>
            <p:ph type="body" sz="quarter" idx="10"/>
          </p:nvPr>
        </p:nvSpPr>
        <p:spPr/>
        <p:txBody>
          <a:bodyPr/>
          <a:lstStyle/>
          <a:p>
            <a:r>
              <a:rPr lang="ar-EG" sz="4000" dirty="0"/>
              <a:t>ﭽيه إيڤول هيتين بيف تيبوس: </a:t>
            </a:r>
          </a:p>
          <a:p>
            <a:r>
              <a:rPr lang="ar-EG" sz="4000" dirty="0"/>
              <a:t>أن شوبي إن إيليڤ ثيروس.</a:t>
            </a:r>
            <a:endParaRPr lang="en-GB" dirty="0"/>
          </a:p>
        </p:txBody>
      </p:sp>
      <p:sp>
        <p:nvSpPr>
          <p:cNvPr id="4" name="Text Placeholder 3">
            <a:extLst>
              <a:ext uri="{FF2B5EF4-FFF2-40B4-BE49-F238E27FC236}">
                <a16:creationId xmlns:a16="http://schemas.microsoft.com/office/drawing/2014/main" id="{4458FB64-A8EF-420C-8858-852A106EEC66}"/>
              </a:ext>
            </a:extLst>
          </p:cNvPr>
          <p:cNvSpPr>
            <a:spLocks noGrp="1"/>
          </p:cNvSpPr>
          <p:nvPr>
            <p:ph type="body" sz="quarter" idx="11"/>
          </p:nvPr>
        </p:nvSpPr>
        <p:spPr/>
        <p:txBody>
          <a:bodyPr anchor="ctr"/>
          <a:lstStyle/>
          <a:p>
            <a:r>
              <a:rPr lang="ar-EG" dirty="0"/>
              <a:t>لأن من قِبَل علامته، صرنا أحرارًا.</a:t>
            </a:r>
          </a:p>
        </p:txBody>
      </p:sp>
      <p:sp>
        <p:nvSpPr>
          <p:cNvPr id="5" name="Text Placeholder 4">
            <a:extLst>
              <a:ext uri="{FF2B5EF4-FFF2-40B4-BE49-F238E27FC236}">
                <a16:creationId xmlns:a16="http://schemas.microsoft.com/office/drawing/2014/main" id="{2A3924DC-2A8F-4CE5-B7A3-D9B8C276C729}"/>
              </a:ext>
            </a:extLst>
          </p:cNvPr>
          <p:cNvSpPr>
            <a:spLocks noGrp="1"/>
          </p:cNvSpPr>
          <p:nvPr>
            <p:ph type="body" sz="quarter" idx="12"/>
          </p:nvPr>
        </p:nvSpPr>
        <p:spPr/>
        <p:txBody>
          <a:bodyPr/>
          <a:lstStyle/>
          <a:p>
            <a:r>
              <a:rPr lang="en-GB" sz="4000" dirty="0"/>
              <a:t>je `</a:t>
            </a:r>
            <a:r>
              <a:rPr lang="en-GB" sz="4000" dirty="0" err="1"/>
              <a:t>ebol</a:t>
            </a:r>
            <a:r>
              <a:rPr lang="en-GB" sz="4000" dirty="0"/>
              <a:t> </a:t>
            </a:r>
            <a:r>
              <a:rPr lang="en-GB" sz="4000" dirty="0" err="1"/>
              <a:t>hiten</a:t>
            </a:r>
            <a:r>
              <a:rPr lang="en-GB" sz="4000" dirty="0"/>
              <a:t> </a:t>
            </a:r>
            <a:r>
              <a:rPr lang="en-GB" sz="4000" dirty="0" err="1"/>
              <a:t>peftupoc</a:t>
            </a:r>
            <a:r>
              <a:rPr lang="en-GB" sz="4000" dirty="0"/>
              <a:t>@ </a:t>
            </a:r>
            <a:r>
              <a:rPr lang="en-GB" sz="4000" dirty="0" err="1"/>
              <a:t>answpi</a:t>
            </a:r>
            <a:r>
              <a:rPr lang="en-GB" sz="4000" dirty="0"/>
              <a:t> `</a:t>
            </a:r>
            <a:r>
              <a:rPr lang="en-GB" sz="4000" dirty="0" err="1"/>
              <a:t>n`eleu;eroc</a:t>
            </a:r>
            <a:r>
              <a:rPr lang="en-GB" sz="4000" dirty="0"/>
              <a:t>.</a:t>
            </a:r>
            <a:endParaRPr lang="en-GB" dirty="0"/>
          </a:p>
        </p:txBody>
      </p:sp>
    </p:spTree>
    <p:extLst>
      <p:ext uri="{BB962C8B-B14F-4D97-AF65-F5344CB8AC3E}">
        <p14:creationId xmlns:p14="http://schemas.microsoft.com/office/powerpoint/2010/main" val="3759124223"/>
      </p:ext>
    </p:extLst>
  </p:cSld>
  <p:clrMapOvr>
    <a:masterClrMapping/>
  </p:clrMapOvr>
</p:sld>
</file>

<file path=ppt/slides/slide4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5304D8-28A7-4349-87A0-34A96164E353}"/>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F0929894-583A-421A-BE32-1EDC5C53ED93}"/>
              </a:ext>
            </a:extLst>
          </p:cNvPr>
          <p:cNvSpPr>
            <a:spLocks noGrp="1"/>
          </p:cNvSpPr>
          <p:nvPr>
            <p:ph type="body" sz="quarter" idx="10"/>
          </p:nvPr>
        </p:nvSpPr>
        <p:spPr>
          <a:xfrm>
            <a:off x="-58056" y="5820229"/>
            <a:ext cx="9316722" cy="1031145"/>
          </a:xfrm>
        </p:spPr>
        <p:txBody>
          <a:bodyPr/>
          <a:lstStyle/>
          <a:p>
            <a:r>
              <a:rPr lang="ar-EG" sz="3200" dirty="0"/>
              <a:t>ثوك تيه تي جوم نيم بي هيمنوس: أو بي ماي رومي إن أغاثوس: ثي إيطاﭫ أشف إيه بي إستاڤروس: في إيطاف تشوچي إنسابي تيرانوس.</a:t>
            </a:r>
          </a:p>
        </p:txBody>
      </p:sp>
      <p:sp>
        <p:nvSpPr>
          <p:cNvPr id="4" name="Text Placeholder 3">
            <a:extLst>
              <a:ext uri="{FF2B5EF4-FFF2-40B4-BE49-F238E27FC236}">
                <a16:creationId xmlns:a16="http://schemas.microsoft.com/office/drawing/2014/main" id="{5749C8C4-EB91-4BD9-821A-F016E6E6395B}"/>
              </a:ext>
            </a:extLst>
          </p:cNvPr>
          <p:cNvSpPr>
            <a:spLocks noGrp="1"/>
          </p:cNvSpPr>
          <p:nvPr>
            <p:ph type="body" sz="quarter" idx="11"/>
          </p:nvPr>
        </p:nvSpPr>
        <p:spPr>
          <a:xfrm>
            <a:off x="0" y="3710609"/>
            <a:ext cx="9144000" cy="1078474"/>
          </a:xfrm>
        </p:spPr>
        <p:txBody>
          <a:bodyPr/>
          <a:lstStyle/>
          <a:p>
            <a:r>
              <a:rPr lang="ar-EG" sz="3600" dirty="0"/>
              <a:t>لك القوة والترتيل، يا محب البشر الصالح، </a:t>
            </a:r>
          </a:p>
          <a:p>
            <a:r>
              <a:rPr lang="ar-EG" sz="3600" dirty="0"/>
              <a:t>الذي صُلب على الصليب، الذي طرد الجبار.</a:t>
            </a:r>
          </a:p>
        </p:txBody>
      </p:sp>
      <p:sp>
        <p:nvSpPr>
          <p:cNvPr id="5" name="Text Placeholder 4">
            <a:extLst>
              <a:ext uri="{FF2B5EF4-FFF2-40B4-BE49-F238E27FC236}">
                <a16:creationId xmlns:a16="http://schemas.microsoft.com/office/drawing/2014/main" id="{8F191988-DE58-4223-BB87-5589C2C25C16}"/>
              </a:ext>
            </a:extLst>
          </p:cNvPr>
          <p:cNvSpPr>
            <a:spLocks noGrp="1"/>
          </p:cNvSpPr>
          <p:nvPr>
            <p:ph type="body" sz="quarter" idx="12"/>
          </p:nvPr>
        </p:nvSpPr>
        <p:spPr>
          <a:xfrm>
            <a:off x="-137160" y="4789083"/>
            <a:ext cx="9418320" cy="1031146"/>
          </a:xfrm>
        </p:spPr>
        <p:txBody>
          <a:bodyPr/>
          <a:lstStyle/>
          <a:p>
            <a:r>
              <a:rPr lang="en-GB" sz="3400" dirty="0"/>
              <a:t>:</a:t>
            </a:r>
            <a:r>
              <a:rPr lang="en-GB" sz="3400" dirty="0" err="1"/>
              <a:t>wk</a:t>
            </a:r>
            <a:r>
              <a:rPr lang="en-GB" sz="3400" dirty="0"/>
              <a:t> </a:t>
            </a:r>
            <a:r>
              <a:rPr lang="en-GB" sz="3400" dirty="0" err="1"/>
              <a:t>te</a:t>
            </a:r>
            <a:r>
              <a:rPr lang="en-GB" sz="3400" dirty="0"/>
              <a:t> ]</a:t>
            </a:r>
            <a:r>
              <a:rPr lang="en-GB" sz="3400" dirty="0" err="1"/>
              <a:t>jom</a:t>
            </a:r>
            <a:r>
              <a:rPr lang="en-GB" sz="3400" dirty="0"/>
              <a:t> </a:t>
            </a:r>
            <a:r>
              <a:rPr lang="en-GB" sz="3400" dirty="0" err="1"/>
              <a:t>nem</a:t>
            </a:r>
            <a:r>
              <a:rPr lang="en-GB" sz="3400" dirty="0"/>
              <a:t> </a:t>
            </a:r>
            <a:r>
              <a:rPr lang="en-GB" sz="3400" dirty="0" err="1"/>
              <a:t>pihumnoc</a:t>
            </a:r>
            <a:r>
              <a:rPr lang="en-GB" sz="3400" dirty="0"/>
              <a:t>@ `w </a:t>
            </a:r>
            <a:r>
              <a:rPr lang="en-GB" sz="3400" dirty="0" err="1"/>
              <a:t>Pimairwmi</a:t>
            </a:r>
            <a:r>
              <a:rPr lang="en-GB" sz="3400" dirty="0"/>
              <a:t> `</a:t>
            </a:r>
            <a:r>
              <a:rPr lang="en-GB" sz="3400" dirty="0" err="1"/>
              <a:t>n`aga;oc</a:t>
            </a:r>
            <a:r>
              <a:rPr lang="en-GB" sz="3400" dirty="0"/>
              <a:t>@</a:t>
            </a:r>
            <a:endParaRPr lang="ar-EG" sz="3400" dirty="0"/>
          </a:p>
          <a:p>
            <a:r>
              <a:rPr lang="en-GB" sz="3400" dirty="0"/>
              <a:t>;</a:t>
            </a:r>
            <a:r>
              <a:rPr lang="en-GB" sz="3400" dirty="0" err="1"/>
              <a:t>y`etauasf</a:t>
            </a:r>
            <a:r>
              <a:rPr lang="en-GB" sz="3400" dirty="0"/>
              <a:t> `</a:t>
            </a:r>
            <a:r>
              <a:rPr lang="en-GB" sz="3400" dirty="0" err="1"/>
              <a:t>ePi`ctauroc</a:t>
            </a:r>
            <a:r>
              <a:rPr lang="en-GB" sz="3400" dirty="0"/>
              <a:t>@ </a:t>
            </a:r>
            <a:r>
              <a:rPr lang="en-GB" sz="3400" dirty="0" err="1"/>
              <a:t>vy`etaf</a:t>
            </a:r>
            <a:r>
              <a:rPr lang="en-GB" sz="3400" dirty="0"/>
              <a:t>[</a:t>
            </a:r>
            <a:r>
              <a:rPr lang="en-GB" sz="3400" dirty="0" err="1"/>
              <a:t>oji</a:t>
            </a:r>
            <a:r>
              <a:rPr lang="en-GB" sz="3400" dirty="0"/>
              <a:t> `</a:t>
            </a:r>
            <a:r>
              <a:rPr lang="en-GB" sz="3400" dirty="0" err="1"/>
              <a:t>ncapi</a:t>
            </a:r>
            <a:r>
              <a:rPr lang="en-GB" sz="3400" dirty="0"/>
              <a:t> </a:t>
            </a:r>
            <a:r>
              <a:rPr lang="en-GB" sz="3400" dirty="0" err="1"/>
              <a:t>turannoc</a:t>
            </a:r>
            <a:r>
              <a:rPr lang="en-GB" sz="3400" dirty="0"/>
              <a:t>.</a:t>
            </a:r>
          </a:p>
        </p:txBody>
      </p:sp>
    </p:spTree>
    <p:extLst>
      <p:ext uri="{BB962C8B-B14F-4D97-AF65-F5344CB8AC3E}">
        <p14:creationId xmlns:p14="http://schemas.microsoft.com/office/powerpoint/2010/main" val="3140064591"/>
      </p:ext>
    </p:extLst>
  </p:cSld>
  <p:clrMapOvr>
    <a:masterClrMapping/>
  </p:clrMapOvr>
</p:sld>
</file>

<file path=ppt/slides/slide4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E26B7-7390-4120-BD3C-B2DE615BEB3A}"/>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D8811742-87BE-4BCA-97AF-0E3B9165651E}"/>
              </a:ext>
            </a:extLst>
          </p:cNvPr>
          <p:cNvSpPr>
            <a:spLocks noGrp="1"/>
          </p:cNvSpPr>
          <p:nvPr>
            <p:ph type="body" sz="quarter" idx="10"/>
          </p:nvPr>
        </p:nvSpPr>
        <p:spPr/>
        <p:txBody>
          <a:bodyPr/>
          <a:lstStyle/>
          <a:p>
            <a:r>
              <a:rPr kumimoji="0" lang="ar-EG" sz="4000" b="1" i="0" u="none" strike="noStrike" kern="1200" cap="none" normalizeH="0" baseline="0" dirty="0">
                <a:ln>
                  <a:noFill/>
                </a:ln>
                <a:solidFill>
                  <a:schemeClr val="bg1"/>
                </a:solidFill>
                <a:effectLst/>
                <a:latin typeface="Times New Roman" pitchFamily="18" charset="0"/>
                <a:ea typeface="+mn-ea"/>
                <a:cs typeface="Times New Roman" pitchFamily="18" charset="0"/>
              </a:rPr>
              <a:t>إيسوس بي إخريستوس بيتين هيلبيس: </a:t>
            </a:r>
          </a:p>
          <a:p>
            <a:r>
              <a:rPr kumimoji="0" lang="ar-EG" sz="4000" b="1" i="0" u="none" strike="noStrike" kern="1200" cap="none" normalizeH="0" baseline="0" dirty="0">
                <a:ln>
                  <a:noFill/>
                </a:ln>
                <a:solidFill>
                  <a:schemeClr val="bg1"/>
                </a:solidFill>
                <a:effectLst/>
                <a:latin typeface="Times New Roman" pitchFamily="18" charset="0"/>
                <a:ea typeface="+mn-ea"/>
                <a:cs typeface="Times New Roman" pitchFamily="18" charset="0"/>
              </a:rPr>
              <a:t>إيسوس بي إخريستوس بيه بين ﭬويثوس:</a:t>
            </a:r>
            <a:endParaRPr kumimoji="0" lang="ar-SA" sz="4000" b="1" i="0" u="none" strike="noStrike" kern="1200" cap="none" normalizeH="0" baseline="0" dirty="0">
              <a:ln>
                <a:noFill/>
              </a:ln>
              <a:solidFill>
                <a:schemeClr val="bg1"/>
              </a:solidFill>
              <a:effectLst/>
              <a:latin typeface="Times New Roman" pitchFamily="18" charset="0"/>
              <a:ea typeface="+mn-ea"/>
              <a:cs typeface="Times New Roman" pitchFamily="18" charset="0"/>
            </a:endParaRPr>
          </a:p>
        </p:txBody>
      </p:sp>
      <p:sp>
        <p:nvSpPr>
          <p:cNvPr id="4" name="Text Placeholder 3">
            <a:extLst>
              <a:ext uri="{FF2B5EF4-FFF2-40B4-BE49-F238E27FC236}">
                <a16:creationId xmlns:a16="http://schemas.microsoft.com/office/drawing/2014/main" id="{C45E297C-9161-46C1-B68A-BEA9789002F4}"/>
              </a:ext>
            </a:extLst>
          </p:cNvPr>
          <p:cNvSpPr>
            <a:spLocks noGrp="1"/>
          </p:cNvSpPr>
          <p:nvPr>
            <p:ph type="body" sz="quarter" idx="11"/>
          </p:nvPr>
        </p:nvSpPr>
        <p:spPr>
          <a:xfrm>
            <a:off x="0" y="3710609"/>
            <a:ext cx="9144000" cy="745077"/>
          </a:xfrm>
        </p:spPr>
        <p:txBody>
          <a:bodyPr anchor="ctr"/>
          <a:lstStyle/>
          <a:p>
            <a:r>
              <a:rPr kumimoji="0" lang="ar-SA" sz="4000" b="1" i="0" u="none" strike="noStrike" cap="none" normalizeH="0" baseline="0" dirty="0">
                <a:ln>
                  <a:noFill/>
                </a:ln>
                <a:solidFill>
                  <a:schemeClr val="bg1"/>
                </a:solidFill>
                <a:effectLst/>
                <a:latin typeface="Times New Roman" pitchFamily="18" charset="0"/>
                <a:cs typeface="Times New Roman" pitchFamily="18" charset="0"/>
              </a:rPr>
              <a:t>يسوع المسيح هو رجاؤنا، يسوع المسيح هو معيننا، </a:t>
            </a:r>
          </a:p>
        </p:txBody>
      </p:sp>
      <p:sp>
        <p:nvSpPr>
          <p:cNvPr id="5" name="Text Placeholder 4">
            <a:extLst>
              <a:ext uri="{FF2B5EF4-FFF2-40B4-BE49-F238E27FC236}">
                <a16:creationId xmlns:a16="http://schemas.microsoft.com/office/drawing/2014/main" id="{67D8A5F9-CFD9-4B2D-9ADF-4B9389221CF3}"/>
              </a:ext>
            </a:extLst>
          </p:cNvPr>
          <p:cNvSpPr>
            <a:spLocks noGrp="1"/>
          </p:cNvSpPr>
          <p:nvPr>
            <p:ph type="body" sz="quarter" idx="12"/>
          </p:nvPr>
        </p:nvSpPr>
        <p:spPr/>
        <p:txBody>
          <a:bodyPr/>
          <a:lstStyle/>
          <a:p>
            <a:r>
              <a:rPr lang="en-GB" dirty="0" err="1"/>
              <a:t>Iycouc</a:t>
            </a:r>
            <a:r>
              <a:rPr lang="en-GB" dirty="0"/>
              <a:t> Pi`,</a:t>
            </a:r>
            <a:r>
              <a:rPr lang="en-GB" dirty="0" err="1"/>
              <a:t>rictoc</a:t>
            </a:r>
            <a:r>
              <a:rPr lang="en-GB" dirty="0"/>
              <a:t> </a:t>
            </a:r>
            <a:r>
              <a:rPr lang="en-GB" dirty="0" err="1"/>
              <a:t>petenhelpic</a:t>
            </a:r>
            <a:r>
              <a:rPr lang="en-GB" dirty="0"/>
              <a:t>@ </a:t>
            </a:r>
            <a:endParaRPr lang="ar-EG" dirty="0"/>
          </a:p>
          <a:p>
            <a:r>
              <a:rPr lang="en-GB" dirty="0" err="1"/>
              <a:t>Iycouc</a:t>
            </a:r>
            <a:r>
              <a:rPr lang="en-GB" dirty="0"/>
              <a:t> Pi`,</a:t>
            </a:r>
            <a:r>
              <a:rPr lang="en-GB" dirty="0" err="1"/>
              <a:t>rictoc</a:t>
            </a:r>
            <a:r>
              <a:rPr lang="en-GB" dirty="0"/>
              <a:t> pe </a:t>
            </a:r>
            <a:r>
              <a:rPr lang="en-GB" dirty="0" err="1"/>
              <a:t>penbo`y;oc</a:t>
            </a:r>
            <a:r>
              <a:rPr lang="en-GB" dirty="0"/>
              <a:t>@</a:t>
            </a:r>
          </a:p>
        </p:txBody>
      </p:sp>
    </p:spTree>
    <p:extLst>
      <p:ext uri="{BB962C8B-B14F-4D97-AF65-F5344CB8AC3E}">
        <p14:creationId xmlns:p14="http://schemas.microsoft.com/office/powerpoint/2010/main" val="3751867935"/>
      </p:ext>
    </p:extLst>
  </p:cSld>
  <p:clrMapOvr>
    <a:masterClrMapping/>
  </p:clrMapOvr>
</p:sld>
</file>

<file path=ppt/slides/slide4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2E57FA-87A6-4316-AF24-7512825DE0E0}"/>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F58F0055-BC25-45B3-924B-E1C8014E54A3}"/>
              </a:ext>
            </a:extLst>
          </p:cNvPr>
          <p:cNvSpPr>
            <a:spLocks noGrp="1"/>
          </p:cNvSpPr>
          <p:nvPr>
            <p:ph type="body" sz="quarter" idx="10"/>
          </p:nvPr>
        </p:nvSpPr>
        <p:spPr/>
        <p:txBody>
          <a:bodyPr/>
          <a:lstStyle/>
          <a:p>
            <a:r>
              <a:rPr kumimoji="0" lang="ar-EG" sz="4000" b="1" i="0" u="none" strike="noStrike" kern="1200" cap="none" normalizeH="0" baseline="0" dirty="0">
                <a:ln>
                  <a:noFill/>
                </a:ln>
                <a:solidFill>
                  <a:schemeClr val="bg1"/>
                </a:solidFill>
                <a:effectLst/>
                <a:latin typeface="Times New Roman" pitchFamily="18" charset="0"/>
                <a:ea typeface="+mn-ea"/>
                <a:cs typeface="Times New Roman" pitchFamily="18" charset="0"/>
              </a:rPr>
              <a:t>إيسوس بي إخريستوس بي مونوجينيس: </a:t>
            </a:r>
          </a:p>
          <a:p>
            <a:r>
              <a:rPr kumimoji="0" lang="ar-EG" sz="4000" b="1" i="0" u="none" strike="noStrike" kern="1200" cap="none" normalizeH="0" baseline="0" dirty="0">
                <a:ln>
                  <a:noFill/>
                </a:ln>
                <a:solidFill>
                  <a:schemeClr val="bg1"/>
                </a:solidFill>
                <a:effectLst/>
                <a:latin typeface="Times New Roman" pitchFamily="18" charset="0"/>
                <a:ea typeface="+mn-ea"/>
                <a:cs typeface="Times New Roman" pitchFamily="18" charset="0"/>
              </a:rPr>
              <a:t>إيطاﭫ أشف إيه إبشيه إنتيه بي إستاﭬروس.</a:t>
            </a:r>
            <a:endParaRPr lang="en-GB" dirty="0"/>
          </a:p>
        </p:txBody>
      </p:sp>
      <p:sp>
        <p:nvSpPr>
          <p:cNvPr id="4" name="Text Placeholder 3">
            <a:extLst>
              <a:ext uri="{FF2B5EF4-FFF2-40B4-BE49-F238E27FC236}">
                <a16:creationId xmlns:a16="http://schemas.microsoft.com/office/drawing/2014/main" id="{221E9A28-F629-4594-8465-A2CAF92DB9B3}"/>
              </a:ext>
            </a:extLst>
          </p:cNvPr>
          <p:cNvSpPr>
            <a:spLocks noGrp="1"/>
          </p:cNvSpPr>
          <p:nvPr>
            <p:ph type="body" sz="quarter" idx="11"/>
          </p:nvPr>
        </p:nvSpPr>
        <p:spPr/>
        <p:txBody>
          <a:bodyPr anchor="ctr"/>
          <a:lstStyle/>
          <a:p>
            <a:r>
              <a:rPr kumimoji="0" lang="ar-SA" sz="3600" b="1" i="0" u="none" strike="noStrike" cap="none" normalizeH="0" baseline="0" dirty="0">
                <a:ln>
                  <a:noFill/>
                </a:ln>
                <a:solidFill>
                  <a:schemeClr val="bg1"/>
                </a:solidFill>
                <a:effectLst/>
                <a:latin typeface="Times New Roman" pitchFamily="18" charset="0"/>
                <a:cs typeface="Times New Roman" pitchFamily="18" charset="0"/>
              </a:rPr>
              <a:t>يسوع المسيح الوحيد الجنس، الذي صُلِبَ على خشبة الصليب.</a:t>
            </a:r>
            <a:endParaRPr lang="en-GB" sz="3600" dirty="0"/>
          </a:p>
        </p:txBody>
      </p:sp>
      <p:sp>
        <p:nvSpPr>
          <p:cNvPr id="5" name="Text Placeholder 4">
            <a:extLst>
              <a:ext uri="{FF2B5EF4-FFF2-40B4-BE49-F238E27FC236}">
                <a16:creationId xmlns:a16="http://schemas.microsoft.com/office/drawing/2014/main" id="{1B16DDC2-8CAF-4332-BE1E-86B121231723}"/>
              </a:ext>
            </a:extLst>
          </p:cNvPr>
          <p:cNvSpPr>
            <a:spLocks noGrp="1"/>
          </p:cNvSpPr>
          <p:nvPr>
            <p:ph type="body" sz="quarter" idx="12"/>
          </p:nvPr>
        </p:nvSpPr>
        <p:spPr/>
        <p:txBody>
          <a:bodyPr/>
          <a:lstStyle/>
          <a:p>
            <a:r>
              <a:rPr lang="en-GB" sz="4000" dirty="0" err="1"/>
              <a:t>Iycouc</a:t>
            </a:r>
            <a:r>
              <a:rPr lang="en-GB" sz="4000" dirty="0"/>
              <a:t> Pi`,</a:t>
            </a:r>
            <a:r>
              <a:rPr lang="en-GB" sz="4000" dirty="0" err="1"/>
              <a:t>rictoc</a:t>
            </a:r>
            <a:r>
              <a:rPr lang="ar-EG" sz="4000" dirty="0"/>
              <a:t> </a:t>
            </a:r>
            <a:r>
              <a:rPr lang="en-GB" sz="4000" dirty="0" err="1"/>
              <a:t>Pimonogenyc</a:t>
            </a:r>
            <a:r>
              <a:rPr lang="en-GB" sz="4000" dirty="0"/>
              <a:t>@ </a:t>
            </a:r>
            <a:endParaRPr lang="ar-EG" sz="4000" dirty="0"/>
          </a:p>
          <a:p>
            <a:r>
              <a:rPr lang="en-GB" sz="4000" dirty="0"/>
              <a:t>`</a:t>
            </a:r>
            <a:r>
              <a:rPr lang="en-GB" sz="4000" dirty="0" err="1"/>
              <a:t>etauasf</a:t>
            </a:r>
            <a:r>
              <a:rPr lang="en-GB" sz="4000" dirty="0"/>
              <a:t> `</a:t>
            </a:r>
            <a:r>
              <a:rPr lang="en-GB" sz="4000" dirty="0" err="1"/>
              <a:t>e`pse</a:t>
            </a:r>
            <a:r>
              <a:rPr lang="en-GB" sz="4000" dirty="0"/>
              <a:t> `</a:t>
            </a:r>
            <a:r>
              <a:rPr lang="en-GB" sz="4000" dirty="0" err="1"/>
              <a:t>nte</a:t>
            </a:r>
            <a:r>
              <a:rPr lang="en-GB" sz="4000" dirty="0"/>
              <a:t> </a:t>
            </a:r>
            <a:r>
              <a:rPr lang="en-GB" sz="4000" dirty="0" err="1"/>
              <a:t>Pi`ctauroc</a:t>
            </a:r>
            <a:r>
              <a:rPr lang="en-GB" sz="4000" dirty="0"/>
              <a:t>.</a:t>
            </a:r>
            <a:endParaRPr lang="en-GB" dirty="0"/>
          </a:p>
        </p:txBody>
      </p:sp>
    </p:spTree>
    <p:extLst>
      <p:ext uri="{BB962C8B-B14F-4D97-AF65-F5344CB8AC3E}">
        <p14:creationId xmlns:p14="http://schemas.microsoft.com/office/powerpoint/2010/main" val="1401677936"/>
      </p:ext>
    </p:extLst>
  </p:cSld>
  <p:clrMapOvr>
    <a:masterClrMapping/>
  </p:clrMapOvr>
</p:sld>
</file>

<file path=ppt/slides/slide4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DF96FD-0AC0-4F42-993A-388B2C321D7E}"/>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0A6AFF8C-A2DB-4784-8E1D-E3B3871E08BE}"/>
              </a:ext>
            </a:extLst>
          </p:cNvPr>
          <p:cNvSpPr>
            <a:spLocks noGrp="1"/>
          </p:cNvSpPr>
          <p:nvPr>
            <p:ph type="body" sz="quarter" idx="10"/>
          </p:nvPr>
        </p:nvSpPr>
        <p:spPr/>
        <p:txBody>
          <a:bodyPr/>
          <a:lstStyle/>
          <a:p>
            <a:r>
              <a:rPr kumimoji="0" lang="ar-EG" sz="4000" b="1" i="0" u="none" strike="noStrike" kern="1200" cap="none" normalizeH="0" baseline="0" dirty="0">
                <a:ln>
                  <a:noFill/>
                </a:ln>
                <a:solidFill>
                  <a:schemeClr val="bg1"/>
                </a:solidFill>
                <a:effectLst/>
                <a:latin typeface="Times New Roman" pitchFamily="18" charset="0"/>
                <a:ea typeface="+mn-ea"/>
                <a:cs typeface="Times New Roman" pitchFamily="18" charset="0"/>
              </a:rPr>
              <a:t>كوستانتينوس إمماي إخريستوس: </a:t>
            </a:r>
          </a:p>
          <a:p>
            <a:r>
              <a:rPr kumimoji="0" lang="ar-EG" sz="4000" b="1" i="0" u="none" strike="noStrike" kern="1200" cap="none" normalizeH="0" baseline="0" dirty="0">
                <a:ln>
                  <a:noFill/>
                </a:ln>
                <a:solidFill>
                  <a:schemeClr val="bg1"/>
                </a:solidFill>
                <a:effectLst/>
                <a:latin typeface="Times New Roman" pitchFamily="18" charset="0"/>
                <a:ea typeface="+mn-ea"/>
                <a:cs typeface="Times New Roman" pitchFamily="18" charset="0"/>
              </a:rPr>
              <a:t>أفناﭫ إيه إبتيبوس إنتيه بي إستاﭬروس:</a:t>
            </a:r>
            <a:endParaRPr kumimoji="0" lang="ar-SA" sz="4000" b="1" i="0" u="none" strike="noStrike" kern="1200" cap="none" normalizeH="0" baseline="0" dirty="0">
              <a:ln>
                <a:noFill/>
              </a:ln>
              <a:solidFill>
                <a:schemeClr val="bg1"/>
              </a:solidFill>
              <a:effectLst/>
              <a:latin typeface="Times New Roman" pitchFamily="18" charset="0"/>
              <a:ea typeface="+mn-ea"/>
              <a:cs typeface="Times New Roman" pitchFamily="18" charset="0"/>
            </a:endParaRPr>
          </a:p>
        </p:txBody>
      </p:sp>
      <p:sp>
        <p:nvSpPr>
          <p:cNvPr id="4" name="Text Placeholder 3">
            <a:extLst>
              <a:ext uri="{FF2B5EF4-FFF2-40B4-BE49-F238E27FC236}">
                <a16:creationId xmlns:a16="http://schemas.microsoft.com/office/drawing/2014/main" id="{4A9E2861-3A79-433F-9D37-07809D1D06F2}"/>
              </a:ext>
            </a:extLst>
          </p:cNvPr>
          <p:cNvSpPr>
            <a:spLocks noGrp="1"/>
          </p:cNvSpPr>
          <p:nvPr>
            <p:ph type="body" sz="quarter" idx="11"/>
          </p:nvPr>
        </p:nvSpPr>
        <p:spPr/>
        <p:txBody>
          <a:bodyPr anchor="ctr"/>
          <a:lstStyle/>
          <a:p>
            <a:r>
              <a:rPr kumimoji="0" lang="ar-SA" sz="4000" b="1" i="0" u="none" strike="noStrike" cap="none" normalizeH="0" baseline="0" dirty="0">
                <a:ln>
                  <a:noFill/>
                </a:ln>
                <a:solidFill>
                  <a:schemeClr val="bg1"/>
                </a:solidFill>
                <a:effectLst/>
                <a:latin typeface="Times New Roman" pitchFamily="18" charset="0"/>
                <a:cs typeface="Times New Roman" pitchFamily="18" charset="0"/>
              </a:rPr>
              <a:t>قسطنطين محب المسيح، رأى علامة الصليب، </a:t>
            </a:r>
          </a:p>
        </p:txBody>
      </p:sp>
      <p:sp>
        <p:nvSpPr>
          <p:cNvPr id="5" name="Text Placeholder 4">
            <a:extLst>
              <a:ext uri="{FF2B5EF4-FFF2-40B4-BE49-F238E27FC236}">
                <a16:creationId xmlns:a16="http://schemas.microsoft.com/office/drawing/2014/main" id="{FA3BF71E-03CF-4EB4-A84D-0944C0B5E6E8}"/>
              </a:ext>
            </a:extLst>
          </p:cNvPr>
          <p:cNvSpPr>
            <a:spLocks noGrp="1"/>
          </p:cNvSpPr>
          <p:nvPr>
            <p:ph type="body" sz="quarter" idx="12"/>
          </p:nvPr>
        </p:nvSpPr>
        <p:spPr/>
        <p:txBody>
          <a:bodyPr/>
          <a:lstStyle/>
          <a:p>
            <a:r>
              <a:rPr lang="en-GB" dirty="0" err="1"/>
              <a:t>Kwctantinoc</a:t>
            </a:r>
            <a:r>
              <a:rPr lang="en-GB" dirty="0"/>
              <a:t> `</a:t>
            </a:r>
            <a:r>
              <a:rPr lang="en-GB" dirty="0" err="1"/>
              <a:t>mmai</a:t>
            </a:r>
            <a:r>
              <a:rPr lang="en-GB" dirty="0"/>
              <a:t>`,</a:t>
            </a:r>
            <a:r>
              <a:rPr lang="en-GB" dirty="0" err="1"/>
              <a:t>rictoc</a:t>
            </a:r>
            <a:r>
              <a:rPr lang="en-GB" dirty="0"/>
              <a:t>@ </a:t>
            </a:r>
            <a:endParaRPr lang="ar-EG" dirty="0"/>
          </a:p>
          <a:p>
            <a:r>
              <a:rPr lang="en-GB" dirty="0" err="1"/>
              <a:t>afnau</a:t>
            </a:r>
            <a:r>
              <a:rPr lang="en-GB" dirty="0"/>
              <a:t> `</a:t>
            </a:r>
            <a:r>
              <a:rPr lang="en-GB" dirty="0" err="1"/>
              <a:t>e`ptupoc</a:t>
            </a:r>
            <a:r>
              <a:rPr lang="en-GB" dirty="0"/>
              <a:t> `</a:t>
            </a:r>
            <a:r>
              <a:rPr lang="en-GB" dirty="0" err="1"/>
              <a:t>nte</a:t>
            </a:r>
            <a:r>
              <a:rPr lang="en-GB" dirty="0"/>
              <a:t> </a:t>
            </a:r>
            <a:r>
              <a:rPr lang="en-GB" dirty="0" err="1"/>
              <a:t>Pi`ctauroc</a:t>
            </a:r>
            <a:r>
              <a:rPr lang="en-GB" dirty="0"/>
              <a:t>@</a:t>
            </a:r>
          </a:p>
        </p:txBody>
      </p:sp>
    </p:spTree>
    <p:extLst>
      <p:ext uri="{BB962C8B-B14F-4D97-AF65-F5344CB8AC3E}">
        <p14:creationId xmlns:p14="http://schemas.microsoft.com/office/powerpoint/2010/main" val="3097575505"/>
      </p:ext>
    </p:extLst>
  </p:cSld>
  <p:clrMapOvr>
    <a:masterClrMapping/>
  </p:clrMapOvr>
</p:sld>
</file>

<file path=ppt/slides/slide4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699B18-6DAB-44FC-BD6B-CB3AE7736379}"/>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8BBBE3F6-6129-482A-8E19-A9AE807E8986}"/>
              </a:ext>
            </a:extLst>
          </p:cNvPr>
          <p:cNvSpPr>
            <a:spLocks noGrp="1"/>
          </p:cNvSpPr>
          <p:nvPr>
            <p:ph type="body" sz="quarter" idx="10"/>
          </p:nvPr>
        </p:nvSpPr>
        <p:spPr/>
        <p:txBody>
          <a:bodyPr/>
          <a:lstStyle/>
          <a:p>
            <a:r>
              <a:rPr kumimoji="0" lang="ar-EG" sz="4000" b="1" i="0" u="none" strike="noStrike" kern="1200" cap="none" normalizeH="0" baseline="0" dirty="0">
                <a:ln>
                  <a:noFill/>
                </a:ln>
                <a:solidFill>
                  <a:schemeClr val="bg1"/>
                </a:solidFill>
                <a:effectLst/>
                <a:latin typeface="Times New Roman" pitchFamily="18" charset="0"/>
                <a:ea typeface="+mn-ea"/>
                <a:cs typeface="Times New Roman" pitchFamily="18" charset="0"/>
              </a:rPr>
              <a:t>خين بي إستيريه أوما إن أورانوس: </a:t>
            </a:r>
          </a:p>
          <a:p>
            <a:r>
              <a:rPr kumimoji="0" lang="ar-EG" sz="4000" b="1" i="0" u="none" strike="noStrike" kern="1200" cap="none" normalizeH="0" baseline="0" dirty="0">
                <a:ln>
                  <a:noFill/>
                </a:ln>
                <a:solidFill>
                  <a:schemeClr val="bg1"/>
                </a:solidFill>
                <a:effectLst/>
                <a:latin typeface="Times New Roman" pitchFamily="18" charset="0"/>
                <a:ea typeface="+mn-ea"/>
                <a:cs typeface="Times New Roman" pitchFamily="18" charset="0"/>
              </a:rPr>
              <a:t>أووه أفناهتي إيه إيسوس بي إخريستوس.</a:t>
            </a:r>
            <a:endParaRPr lang="en-GB" dirty="0"/>
          </a:p>
        </p:txBody>
      </p:sp>
      <p:sp>
        <p:nvSpPr>
          <p:cNvPr id="4" name="Text Placeholder 3">
            <a:extLst>
              <a:ext uri="{FF2B5EF4-FFF2-40B4-BE49-F238E27FC236}">
                <a16:creationId xmlns:a16="http://schemas.microsoft.com/office/drawing/2014/main" id="{878656E9-669E-48BF-987E-C29CA96B64C2}"/>
              </a:ext>
            </a:extLst>
          </p:cNvPr>
          <p:cNvSpPr>
            <a:spLocks noGrp="1"/>
          </p:cNvSpPr>
          <p:nvPr>
            <p:ph type="body" sz="quarter" idx="11"/>
          </p:nvPr>
        </p:nvSpPr>
        <p:spPr/>
        <p:txBody>
          <a:bodyPr anchor="ctr"/>
          <a:lstStyle/>
          <a:p>
            <a:r>
              <a:rPr kumimoji="0" lang="ar-SA" sz="4000" b="1" i="0" u="none" strike="noStrike" cap="none" normalizeH="0" baseline="0" dirty="0">
                <a:ln>
                  <a:noFill/>
                </a:ln>
                <a:solidFill>
                  <a:schemeClr val="bg1"/>
                </a:solidFill>
                <a:effectLst/>
                <a:latin typeface="Times New Roman" pitchFamily="18" charset="0"/>
                <a:cs typeface="Times New Roman" pitchFamily="18" charset="0"/>
              </a:rPr>
              <a:t>في جَلَد السموات، وآمن بيسوع المسيح.</a:t>
            </a:r>
            <a:endParaRPr lang="en-GB" dirty="0"/>
          </a:p>
        </p:txBody>
      </p:sp>
      <p:sp>
        <p:nvSpPr>
          <p:cNvPr id="5" name="Text Placeholder 4">
            <a:extLst>
              <a:ext uri="{FF2B5EF4-FFF2-40B4-BE49-F238E27FC236}">
                <a16:creationId xmlns:a16="http://schemas.microsoft.com/office/drawing/2014/main" id="{4287550A-4257-4E8A-ACFA-E769A29CA95D}"/>
              </a:ext>
            </a:extLst>
          </p:cNvPr>
          <p:cNvSpPr>
            <a:spLocks noGrp="1"/>
          </p:cNvSpPr>
          <p:nvPr>
            <p:ph type="body" sz="quarter" idx="12"/>
          </p:nvPr>
        </p:nvSpPr>
        <p:spPr/>
        <p:txBody>
          <a:bodyPr/>
          <a:lstStyle/>
          <a:p>
            <a:r>
              <a:rPr lang="en-GB" sz="4000" dirty="0" err="1"/>
              <a:t>qen</a:t>
            </a:r>
            <a:r>
              <a:rPr lang="en-GB" sz="4000" dirty="0"/>
              <a:t> </a:t>
            </a:r>
            <a:r>
              <a:rPr lang="en-GB" sz="4000" dirty="0" err="1"/>
              <a:t>pi`ctere`wma</a:t>
            </a:r>
            <a:r>
              <a:rPr lang="en-GB" sz="4000" dirty="0"/>
              <a:t> `</a:t>
            </a:r>
            <a:r>
              <a:rPr lang="en-GB" sz="4000" dirty="0" err="1"/>
              <a:t>nouranoc</a:t>
            </a:r>
            <a:r>
              <a:rPr lang="en-GB" sz="4000" dirty="0"/>
              <a:t>@ </a:t>
            </a:r>
            <a:r>
              <a:rPr lang="en-GB" sz="4000" dirty="0" err="1"/>
              <a:t>ouoh</a:t>
            </a:r>
            <a:r>
              <a:rPr lang="en-GB" sz="4000" dirty="0"/>
              <a:t> </a:t>
            </a:r>
            <a:r>
              <a:rPr lang="en-GB" sz="4000" dirty="0" err="1"/>
              <a:t>afnah</a:t>
            </a:r>
            <a:r>
              <a:rPr lang="en-GB" sz="4000" dirty="0"/>
              <a:t>] `</a:t>
            </a:r>
            <a:r>
              <a:rPr lang="en-GB" sz="4000" dirty="0" err="1"/>
              <a:t>eIycouc</a:t>
            </a:r>
            <a:r>
              <a:rPr lang="en-GB" sz="4000" dirty="0"/>
              <a:t> Pi`,</a:t>
            </a:r>
            <a:r>
              <a:rPr lang="en-GB" sz="4000" dirty="0" err="1"/>
              <a:t>rictoc</a:t>
            </a:r>
            <a:r>
              <a:rPr lang="en-GB" sz="4000" dirty="0"/>
              <a:t>.</a:t>
            </a:r>
            <a:endParaRPr lang="en-GB" dirty="0"/>
          </a:p>
        </p:txBody>
      </p:sp>
    </p:spTree>
    <p:extLst>
      <p:ext uri="{BB962C8B-B14F-4D97-AF65-F5344CB8AC3E}">
        <p14:creationId xmlns:p14="http://schemas.microsoft.com/office/powerpoint/2010/main" val="2875550248"/>
      </p:ext>
    </p:extLst>
  </p:cSld>
  <p:clrMapOvr>
    <a:masterClrMapping/>
  </p:clrMapOvr>
</p:sld>
</file>

<file path=ppt/slides/slide4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6A43A-E6CF-4AC5-A069-BAA301BE27C5}"/>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19A67539-7D98-4A04-8493-B595E237DD40}"/>
              </a:ext>
            </a:extLst>
          </p:cNvPr>
          <p:cNvSpPr>
            <a:spLocks noGrp="1"/>
          </p:cNvSpPr>
          <p:nvPr>
            <p:ph type="body" sz="quarter" idx="10"/>
          </p:nvPr>
        </p:nvSpPr>
        <p:spPr>
          <a:xfrm>
            <a:off x="0" y="5820229"/>
            <a:ext cx="9144000" cy="1031145"/>
          </a:xfrm>
        </p:spPr>
        <p:txBody>
          <a:bodyPr/>
          <a:lstStyle/>
          <a:p>
            <a:r>
              <a:rPr lang="ar-EG" sz="3200" dirty="0"/>
              <a:t>ليبون آف إيري إمبيف تيبوس: أووه أف تشرو خين ني بوليموس: نيم بيف إستراتيڤما إنكالوس خين إتجوم إم إفميني إمبي إستاﭬروس.</a:t>
            </a:r>
          </a:p>
        </p:txBody>
      </p:sp>
      <p:sp>
        <p:nvSpPr>
          <p:cNvPr id="4" name="Text Placeholder 3">
            <a:extLst>
              <a:ext uri="{FF2B5EF4-FFF2-40B4-BE49-F238E27FC236}">
                <a16:creationId xmlns:a16="http://schemas.microsoft.com/office/drawing/2014/main" id="{EFCDA17D-7027-4323-84ED-69588612DF09}"/>
              </a:ext>
            </a:extLst>
          </p:cNvPr>
          <p:cNvSpPr>
            <a:spLocks noGrp="1"/>
          </p:cNvSpPr>
          <p:nvPr>
            <p:ph type="body" sz="quarter" idx="11"/>
          </p:nvPr>
        </p:nvSpPr>
        <p:spPr>
          <a:xfrm>
            <a:off x="0" y="3710609"/>
            <a:ext cx="9144000" cy="1078474"/>
          </a:xfrm>
        </p:spPr>
        <p:txBody>
          <a:bodyPr/>
          <a:lstStyle/>
          <a:p>
            <a:r>
              <a:rPr lang="ar-EG" dirty="0"/>
              <a:t>وأيضًا صنع رسمه، فغلب في الحروب، بعساكره حسنًا، بقوة علامة الصليب.</a:t>
            </a:r>
          </a:p>
        </p:txBody>
      </p:sp>
      <p:sp>
        <p:nvSpPr>
          <p:cNvPr id="5" name="Text Placeholder 4">
            <a:extLst>
              <a:ext uri="{FF2B5EF4-FFF2-40B4-BE49-F238E27FC236}">
                <a16:creationId xmlns:a16="http://schemas.microsoft.com/office/drawing/2014/main" id="{A5FFA885-29DD-41CA-A647-83A4318EF469}"/>
              </a:ext>
            </a:extLst>
          </p:cNvPr>
          <p:cNvSpPr>
            <a:spLocks noGrp="1"/>
          </p:cNvSpPr>
          <p:nvPr>
            <p:ph type="body" sz="quarter" idx="12"/>
          </p:nvPr>
        </p:nvSpPr>
        <p:spPr>
          <a:xfrm>
            <a:off x="-79829" y="4789083"/>
            <a:ext cx="9303657" cy="1031146"/>
          </a:xfrm>
        </p:spPr>
        <p:txBody>
          <a:bodyPr/>
          <a:lstStyle/>
          <a:p>
            <a:r>
              <a:rPr lang="en-GB" sz="3200" dirty="0" err="1"/>
              <a:t>Loipon</a:t>
            </a:r>
            <a:r>
              <a:rPr lang="en-GB" sz="3200" dirty="0"/>
              <a:t> </a:t>
            </a:r>
            <a:r>
              <a:rPr lang="en-GB" sz="3200" dirty="0" err="1"/>
              <a:t>af`iri</a:t>
            </a:r>
            <a:r>
              <a:rPr lang="en-GB" sz="3200" dirty="0"/>
              <a:t> `</a:t>
            </a:r>
            <a:r>
              <a:rPr lang="en-GB" sz="3200" dirty="0" err="1"/>
              <a:t>mpeftupoc</a:t>
            </a:r>
            <a:r>
              <a:rPr lang="en-GB" sz="3200" dirty="0"/>
              <a:t>@ </a:t>
            </a:r>
            <a:r>
              <a:rPr lang="en-GB" sz="3200" dirty="0" err="1"/>
              <a:t>ouoh</a:t>
            </a:r>
            <a:r>
              <a:rPr lang="en-GB" sz="3200" dirty="0"/>
              <a:t> </a:t>
            </a:r>
            <a:r>
              <a:rPr lang="en-GB" sz="3200" dirty="0" err="1"/>
              <a:t>af</a:t>
            </a:r>
            <a:r>
              <a:rPr lang="en-GB" sz="3200" dirty="0"/>
              <a:t>[</a:t>
            </a:r>
            <a:r>
              <a:rPr lang="en-GB" sz="3200" dirty="0" err="1"/>
              <a:t>ro</a:t>
            </a:r>
            <a:r>
              <a:rPr lang="en-GB" sz="3200" dirty="0"/>
              <a:t> </a:t>
            </a:r>
            <a:r>
              <a:rPr lang="en-GB" sz="3200" dirty="0" err="1"/>
              <a:t>qen</a:t>
            </a:r>
            <a:r>
              <a:rPr lang="en-GB" sz="3200" dirty="0"/>
              <a:t> </a:t>
            </a:r>
            <a:r>
              <a:rPr lang="en-GB" sz="3200" dirty="0" err="1"/>
              <a:t>nipolemoc</a:t>
            </a:r>
            <a:r>
              <a:rPr lang="en-GB" sz="3200" dirty="0"/>
              <a:t>@</a:t>
            </a:r>
            <a:r>
              <a:rPr lang="ar-EG" sz="3200" dirty="0"/>
              <a:t> </a:t>
            </a:r>
            <a:r>
              <a:rPr lang="en-GB" sz="3200" dirty="0" err="1"/>
              <a:t>nem</a:t>
            </a:r>
            <a:r>
              <a:rPr lang="en-GB" sz="3200" dirty="0"/>
              <a:t> </a:t>
            </a:r>
            <a:r>
              <a:rPr lang="en-GB" sz="3200" dirty="0" err="1"/>
              <a:t>pef`c`trateuma</a:t>
            </a:r>
            <a:r>
              <a:rPr lang="en-GB" sz="3200" dirty="0"/>
              <a:t> `</a:t>
            </a:r>
            <a:r>
              <a:rPr lang="en-GB" sz="3200" dirty="0" err="1"/>
              <a:t>nkalwc</a:t>
            </a:r>
            <a:r>
              <a:rPr lang="en-GB" sz="3200" dirty="0"/>
              <a:t>@ </a:t>
            </a:r>
            <a:r>
              <a:rPr lang="en-GB" sz="3200" dirty="0" err="1"/>
              <a:t>qen</a:t>
            </a:r>
            <a:r>
              <a:rPr lang="en-GB" sz="3200" dirty="0"/>
              <a:t> `</a:t>
            </a:r>
            <a:r>
              <a:rPr lang="en-GB" sz="3200" dirty="0" err="1"/>
              <a:t>tjom</a:t>
            </a:r>
            <a:r>
              <a:rPr lang="en-GB" sz="3200" dirty="0"/>
              <a:t> `</a:t>
            </a:r>
            <a:r>
              <a:rPr lang="en-GB" sz="3200" dirty="0" err="1"/>
              <a:t>m`vmyini</a:t>
            </a:r>
            <a:r>
              <a:rPr lang="en-GB" sz="3200" dirty="0"/>
              <a:t> `</a:t>
            </a:r>
            <a:r>
              <a:rPr lang="en-GB" sz="3200" dirty="0" err="1"/>
              <a:t>mPi`ctauroc</a:t>
            </a:r>
            <a:r>
              <a:rPr lang="en-GB" sz="3200" dirty="0"/>
              <a:t>.</a:t>
            </a:r>
          </a:p>
        </p:txBody>
      </p:sp>
    </p:spTree>
    <p:extLst>
      <p:ext uri="{BB962C8B-B14F-4D97-AF65-F5344CB8AC3E}">
        <p14:creationId xmlns:p14="http://schemas.microsoft.com/office/powerpoint/2010/main" val="1362668260"/>
      </p:ext>
    </p:extLst>
  </p:cSld>
  <p:clrMapOvr>
    <a:masterClrMapping/>
  </p:clrMapOvr>
</p:sld>
</file>

<file path=ppt/slides/slide4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0A4E9-7A76-4243-AC17-68234309718F}"/>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D235BAE6-DFD0-4EB9-B282-0555C9EA5DD2}"/>
              </a:ext>
            </a:extLst>
          </p:cNvPr>
          <p:cNvSpPr>
            <a:spLocks noGrp="1"/>
          </p:cNvSpPr>
          <p:nvPr>
            <p:ph type="body" sz="quarter" idx="10"/>
          </p:nvPr>
        </p:nvSpPr>
        <p:spPr/>
        <p:txBody>
          <a:bodyPr/>
          <a:lstStyle/>
          <a:p>
            <a:r>
              <a:rPr lang="ar-EG" dirty="0"/>
              <a:t>موي نان إبتشويس إنتيك هيريني: </a:t>
            </a:r>
          </a:p>
          <a:p>
            <a:r>
              <a:rPr lang="ar-EG" dirty="0"/>
              <a:t>خين تي إكليسيا إنتيه بيك لاؤس:</a:t>
            </a:r>
          </a:p>
        </p:txBody>
      </p:sp>
      <p:sp>
        <p:nvSpPr>
          <p:cNvPr id="4" name="Text Placeholder 3">
            <a:extLst>
              <a:ext uri="{FF2B5EF4-FFF2-40B4-BE49-F238E27FC236}">
                <a16:creationId xmlns:a16="http://schemas.microsoft.com/office/drawing/2014/main" id="{E5E6D90F-4C67-438D-90C9-B912CCFA7958}"/>
              </a:ext>
            </a:extLst>
          </p:cNvPr>
          <p:cNvSpPr>
            <a:spLocks noGrp="1"/>
          </p:cNvSpPr>
          <p:nvPr>
            <p:ph type="body" sz="quarter" idx="11"/>
          </p:nvPr>
        </p:nvSpPr>
        <p:spPr/>
        <p:txBody>
          <a:bodyPr anchor="ctr"/>
          <a:lstStyle/>
          <a:p>
            <a:r>
              <a:rPr lang="ar-EG" dirty="0"/>
              <a:t>اعطنا يا رب سلامتك، في كنيسة شعبك، </a:t>
            </a:r>
          </a:p>
        </p:txBody>
      </p:sp>
      <p:sp>
        <p:nvSpPr>
          <p:cNvPr id="5" name="Text Placeholder 4">
            <a:extLst>
              <a:ext uri="{FF2B5EF4-FFF2-40B4-BE49-F238E27FC236}">
                <a16:creationId xmlns:a16="http://schemas.microsoft.com/office/drawing/2014/main" id="{33E50122-A29F-411D-8BE6-4988616F2588}"/>
              </a:ext>
            </a:extLst>
          </p:cNvPr>
          <p:cNvSpPr>
            <a:spLocks noGrp="1"/>
          </p:cNvSpPr>
          <p:nvPr>
            <p:ph type="body" sz="quarter" idx="12"/>
          </p:nvPr>
        </p:nvSpPr>
        <p:spPr>
          <a:xfrm>
            <a:off x="0" y="4455686"/>
            <a:ext cx="9144000" cy="1189740"/>
          </a:xfrm>
        </p:spPr>
        <p:txBody>
          <a:bodyPr/>
          <a:lstStyle/>
          <a:p>
            <a:r>
              <a:rPr lang="en-GB" dirty="0"/>
              <a:t>Moi nan `P[</a:t>
            </a:r>
            <a:r>
              <a:rPr lang="en-GB" dirty="0" err="1"/>
              <a:t>oic</a:t>
            </a:r>
            <a:r>
              <a:rPr lang="en-GB" dirty="0"/>
              <a:t> `</a:t>
            </a:r>
            <a:r>
              <a:rPr lang="en-GB" dirty="0" err="1"/>
              <a:t>ntekhiryny</a:t>
            </a:r>
            <a:r>
              <a:rPr lang="en-GB" dirty="0"/>
              <a:t>@ </a:t>
            </a:r>
            <a:endParaRPr lang="ar-EG" dirty="0"/>
          </a:p>
          <a:p>
            <a:r>
              <a:rPr lang="en-GB" dirty="0" err="1"/>
              <a:t>qen</a:t>
            </a:r>
            <a:r>
              <a:rPr lang="en-GB" dirty="0"/>
              <a:t> }</a:t>
            </a:r>
            <a:r>
              <a:rPr lang="en-GB" dirty="0" err="1"/>
              <a:t>ekklycia</a:t>
            </a:r>
            <a:r>
              <a:rPr lang="en-GB" dirty="0"/>
              <a:t> `</a:t>
            </a:r>
            <a:r>
              <a:rPr lang="en-GB" dirty="0" err="1"/>
              <a:t>nte</a:t>
            </a:r>
            <a:r>
              <a:rPr lang="en-GB" dirty="0"/>
              <a:t> </a:t>
            </a:r>
            <a:r>
              <a:rPr lang="en-GB" dirty="0" err="1"/>
              <a:t>peklaoc</a:t>
            </a:r>
            <a:r>
              <a:rPr lang="en-GB" dirty="0"/>
              <a:t>@ </a:t>
            </a:r>
            <a:endParaRPr lang="ar-EG" dirty="0"/>
          </a:p>
        </p:txBody>
      </p:sp>
    </p:spTree>
    <p:extLst>
      <p:ext uri="{BB962C8B-B14F-4D97-AF65-F5344CB8AC3E}">
        <p14:creationId xmlns:p14="http://schemas.microsoft.com/office/powerpoint/2010/main" val="3891515872"/>
      </p:ext>
    </p:extLst>
  </p:cSld>
  <p:clrMapOvr>
    <a:masterClrMapping/>
  </p:clrMapOvr>
</p:sld>
</file>

<file path=ppt/slides/slide4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7022B-848D-419D-BBDA-F785753FED4B}"/>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87C146C5-5CA1-4DAE-9A42-AD3ADB33D4FA}"/>
              </a:ext>
            </a:extLst>
          </p:cNvPr>
          <p:cNvSpPr>
            <a:spLocks noGrp="1"/>
          </p:cNvSpPr>
          <p:nvPr>
            <p:ph type="body" sz="quarter" idx="10"/>
          </p:nvPr>
        </p:nvSpPr>
        <p:spPr/>
        <p:txBody>
          <a:bodyPr/>
          <a:lstStyle/>
          <a:p>
            <a:r>
              <a:rPr lang="ar-EG" dirty="0"/>
              <a:t>أووه ماطالتشو إن نين شوني: </a:t>
            </a:r>
          </a:p>
          <a:p>
            <a:r>
              <a:rPr lang="ar-EG" dirty="0"/>
              <a:t>أووه ماتاجرون خين بيك إستاﭬروس.</a:t>
            </a:r>
            <a:endParaRPr lang="en-GB" dirty="0"/>
          </a:p>
        </p:txBody>
      </p:sp>
      <p:sp>
        <p:nvSpPr>
          <p:cNvPr id="4" name="Text Placeholder 3">
            <a:extLst>
              <a:ext uri="{FF2B5EF4-FFF2-40B4-BE49-F238E27FC236}">
                <a16:creationId xmlns:a16="http://schemas.microsoft.com/office/drawing/2014/main" id="{34D32F9E-C4F5-46C0-AD59-1350D81AD489}"/>
              </a:ext>
            </a:extLst>
          </p:cNvPr>
          <p:cNvSpPr>
            <a:spLocks noGrp="1"/>
          </p:cNvSpPr>
          <p:nvPr>
            <p:ph type="body" sz="quarter" idx="11"/>
          </p:nvPr>
        </p:nvSpPr>
        <p:spPr/>
        <p:txBody>
          <a:bodyPr anchor="b"/>
          <a:lstStyle/>
          <a:p>
            <a:r>
              <a:rPr lang="ar-EG" dirty="0"/>
              <a:t>وأشف أمراضنا، وثبتنا بصليبك.</a:t>
            </a:r>
            <a:endParaRPr lang="en-GB" dirty="0"/>
          </a:p>
        </p:txBody>
      </p:sp>
      <p:sp>
        <p:nvSpPr>
          <p:cNvPr id="5" name="Text Placeholder 4">
            <a:extLst>
              <a:ext uri="{FF2B5EF4-FFF2-40B4-BE49-F238E27FC236}">
                <a16:creationId xmlns:a16="http://schemas.microsoft.com/office/drawing/2014/main" id="{F2DE04BB-37A7-47B3-8B6B-3C3108D3AC25}"/>
              </a:ext>
            </a:extLst>
          </p:cNvPr>
          <p:cNvSpPr>
            <a:spLocks noGrp="1"/>
          </p:cNvSpPr>
          <p:nvPr>
            <p:ph type="body" sz="quarter" idx="12"/>
          </p:nvPr>
        </p:nvSpPr>
        <p:spPr/>
        <p:txBody>
          <a:bodyPr/>
          <a:lstStyle/>
          <a:p>
            <a:r>
              <a:rPr lang="en-GB" sz="4000" dirty="0" err="1"/>
              <a:t>ouoh</a:t>
            </a:r>
            <a:r>
              <a:rPr lang="en-GB" sz="4000" dirty="0"/>
              <a:t> </a:t>
            </a:r>
            <a:r>
              <a:rPr lang="en-GB" sz="4000" dirty="0" err="1"/>
              <a:t>matal</a:t>
            </a:r>
            <a:r>
              <a:rPr lang="en-GB" sz="4000" dirty="0"/>
              <a:t>[o `</a:t>
            </a:r>
            <a:r>
              <a:rPr lang="en-GB" sz="4000" dirty="0" err="1"/>
              <a:t>nnenswni</a:t>
            </a:r>
            <a:r>
              <a:rPr lang="en-GB" sz="4000" dirty="0"/>
              <a:t>@ </a:t>
            </a:r>
            <a:endParaRPr lang="ar-EG" sz="4000" dirty="0"/>
          </a:p>
          <a:p>
            <a:r>
              <a:rPr lang="en-GB" sz="4000" dirty="0" err="1"/>
              <a:t>ouoh</a:t>
            </a:r>
            <a:r>
              <a:rPr lang="en-GB" sz="4000" dirty="0"/>
              <a:t> </a:t>
            </a:r>
            <a:r>
              <a:rPr lang="en-GB" sz="4000" dirty="0" err="1"/>
              <a:t>matajron</a:t>
            </a:r>
            <a:r>
              <a:rPr lang="en-GB" sz="4000" dirty="0"/>
              <a:t> </a:t>
            </a:r>
            <a:r>
              <a:rPr lang="en-GB" sz="4000" dirty="0" err="1"/>
              <a:t>qen</a:t>
            </a:r>
            <a:r>
              <a:rPr lang="en-GB" sz="4000" dirty="0"/>
              <a:t> </a:t>
            </a:r>
            <a:r>
              <a:rPr lang="en-GB" sz="4000" dirty="0" err="1"/>
              <a:t>Pek`ctauroc</a:t>
            </a:r>
            <a:r>
              <a:rPr lang="en-GB" sz="4000" dirty="0"/>
              <a:t>.</a:t>
            </a:r>
          </a:p>
        </p:txBody>
      </p:sp>
    </p:spTree>
    <p:extLst>
      <p:ext uri="{BB962C8B-B14F-4D97-AF65-F5344CB8AC3E}">
        <p14:creationId xmlns:p14="http://schemas.microsoft.com/office/powerpoint/2010/main" val="3340728487"/>
      </p:ext>
    </p:extLst>
  </p:cSld>
  <p:clrMapOvr>
    <a:masterClrMapping/>
  </p:clrMapOvr>
</p:sld>
</file>

<file path=ppt/slides/slide4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56045-83E5-4880-A0DF-865862538ADA}"/>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E4E41DC5-4B90-41D2-B95F-C4469ABB0341}"/>
              </a:ext>
            </a:extLst>
          </p:cNvPr>
          <p:cNvSpPr>
            <a:spLocks noGrp="1"/>
          </p:cNvSpPr>
          <p:nvPr>
            <p:ph type="body" sz="quarter" idx="10"/>
          </p:nvPr>
        </p:nvSpPr>
        <p:spPr>
          <a:xfrm>
            <a:off x="0" y="5820229"/>
            <a:ext cx="9144000" cy="1031145"/>
          </a:xfrm>
        </p:spPr>
        <p:txBody>
          <a:bodyPr/>
          <a:lstStyle/>
          <a:p>
            <a:r>
              <a:rPr kumimoji="0" lang="ar-EG" sz="3200" b="1" i="0" u="none" strike="noStrike" kern="1200" cap="none" normalizeH="0" baseline="0" dirty="0">
                <a:ln>
                  <a:noFill/>
                </a:ln>
                <a:solidFill>
                  <a:schemeClr val="bg1"/>
                </a:solidFill>
                <a:effectLst/>
                <a:latin typeface="Times New Roman" pitchFamily="18" charset="0"/>
                <a:ea typeface="+mn-ea"/>
                <a:cs typeface="Times New Roman" pitchFamily="18" charset="0"/>
              </a:rPr>
              <a:t>ناي نان اووه سوتيم إيرون: أو في إيطاﭫ أشف إيه بي إستاﭬروس: أولي إمبيك جونت إيڤول هارون: ناهمين إيڤول خين ني باراسموس.</a:t>
            </a:r>
            <a:endParaRPr kumimoji="0" lang="ar-SA" sz="3200" b="1" i="0" u="none" strike="noStrike" kern="1200" cap="none" normalizeH="0" baseline="0" dirty="0">
              <a:ln>
                <a:noFill/>
              </a:ln>
              <a:solidFill>
                <a:schemeClr val="bg1"/>
              </a:solidFill>
              <a:effectLst/>
              <a:latin typeface="Times New Roman" pitchFamily="18" charset="0"/>
              <a:ea typeface="+mn-ea"/>
              <a:cs typeface="Times New Roman" pitchFamily="18" charset="0"/>
            </a:endParaRPr>
          </a:p>
        </p:txBody>
      </p:sp>
      <p:sp>
        <p:nvSpPr>
          <p:cNvPr id="4" name="Text Placeholder 3">
            <a:extLst>
              <a:ext uri="{FF2B5EF4-FFF2-40B4-BE49-F238E27FC236}">
                <a16:creationId xmlns:a16="http://schemas.microsoft.com/office/drawing/2014/main" id="{03771D2D-B7D9-4032-8249-014C720B517B}"/>
              </a:ext>
            </a:extLst>
          </p:cNvPr>
          <p:cNvSpPr>
            <a:spLocks noGrp="1"/>
          </p:cNvSpPr>
          <p:nvPr>
            <p:ph type="body" sz="quarter" idx="11"/>
          </p:nvPr>
        </p:nvSpPr>
        <p:spPr>
          <a:xfrm>
            <a:off x="0" y="3710608"/>
            <a:ext cx="9144000" cy="1078473"/>
          </a:xfrm>
        </p:spPr>
        <p:txBody>
          <a:bodyPr/>
          <a:lstStyle/>
          <a:p>
            <a:r>
              <a:rPr kumimoji="0" lang="ar-SA" sz="3600" b="1" i="0" u="none" strike="noStrike" cap="none" normalizeH="0" baseline="0" dirty="0">
                <a:ln>
                  <a:noFill/>
                </a:ln>
                <a:solidFill>
                  <a:schemeClr val="bg1"/>
                </a:solidFill>
                <a:effectLst/>
                <a:latin typeface="Times New Roman" pitchFamily="18" charset="0"/>
                <a:cs typeface="Times New Roman" pitchFamily="18" charset="0"/>
              </a:rPr>
              <a:t>إرحمنا واسمعنا، يا الذي صُلِبَ على الصليب، إرفع غضبك عنا، وخلصنا من التجارب.</a:t>
            </a:r>
          </a:p>
        </p:txBody>
      </p:sp>
      <p:sp>
        <p:nvSpPr>
          <p:cNvPr id="5" name="Text Placeholder 4">
            <a:extLst>
              <a:ext uri="{FF2B5EF4-FFF2-40B4-BE49-F238E27FC236}">
                <a16:creationId xmlns:a16="http://schemas.microsoft.com/office/drawing/2014/main" id="{00091F67-C8B0-44CB-B694-5AF7D5D151C4}"/>
              </a:ext>
            </a:extLst>
          </p:cNvPr>
          <p:cNvSpPr>
            <a:spLocks noGrp="1"/>
          </p:cNvSpPr>
          <p:nvPr>
            <p:ph type="body" sz="quarter" idx="12"/>
          </p:nvPr>
        </p:nvSpPr>
        <p:spPr>
          <a:xfrm>
            <a:off x="0" y="4789083"/>
            <a:ext cx="9144000" cy="1031145"/>
          </a:xfrm>
        </p:spPr>
        <p:txBody>
          <a:bodyPr anchor="t"/>
          <a:lstStyle/>
          <a:p>
            <a:r>
              <a:rPr lang="en-GB" sz="3200" dirty="0" err="1"/>
              <a:t>Nai</a:t>
            </a:r>
            <a:r>
              <a:rPr lang="en-GB" sz="3200" dirty="0"/>
              <a:t> nan </a:t>
            </a:r>
            <a:r>
              <a:rPr lang="en-GB" sz="3200" dirty="0" err="1"/>
              <a:t>ouoh</a:t>
            </a:r>
            <a:r>
              <a:rPr lang="en-GB" sz="3200" dirty="0"/>
              <a:t> </a:t>
            </a:r>
            <a:r>
              <a:rPr lang="en-GB" sz="3200" dirty="0" err="1"/>
              <a:t>cwtem</a:t>
            </a:r>
            <a:r>
              <a:rPr lang="en-GB" sz="3200" dirty="0"/>
              <a:t> `</a:t>
            </a:r>
            <a:r>
              <a:rPr lang="en-GB" sz="3200" dirty="0" err="1"/>
              <a:t>eron</a:t>
            </a:r>
            <a:r>
              <a:rPr lang="en-GB" sz="3200" dirty="0"/>
              <a:t>@ `w </a:t>
            </a:r>
            <a:r>
              <a:rPr lang="en-GB" sz="3200" dirty="0" err="1"/>
              <a:t>vy`etauasf</a:t>
            </a:r>
            <a:r>
              <a:rPr lang="en-GB" sz="3200" dirty="0"/>
              <a:t> `</a:t>
            </a:r>
            <a:r>
              <a:rPr lang="en-GB" sz="3200" dirty="0" err="1"/>
              <a:t>ePi`ctauroc</a:t>
            </a:r>
            <a:r>
              <a:rPr lang="en-GB" sz="3200" dirty="0"/>
              <a:t>@</a:t>
            </a:r>
            <a:endParaRPr lang="ar-EG" sz="3200" dirty="0"/>
          </a:p>
          <a:p>
            <a:r>
              <a:rPr lang="en-GB" sz="3100" dirty="0"/>
              <a:t> `</a:t>
            </a:r>
            <a:r>
              <a:rPr lang="en-GB" sz="3100" dirty="0" err="1"/>
              <a:t>wli</a:t>
            </a:r>
            <a:r>
              <a:rPr lang="en-GB" sz="3100" dirty="0"/>
              <a:t> `</a:t>
            </a:r>
            <a:r>
              <a:rPr lang="en-GB" sz="3100" dirty="0" err="1"/>
              <a:t>mpekjwnt</a:t>
            </a:r>
            <a:r>
              <a:rPr lang="en-GB" sz="3100" dirty="0"/>
              <a:t> `</a:t>
            </a:r>
            <a:r>
              <a:rPr lang="en-GB" sz="3100" dirty="0" err="1"/>
              <a:t>ebol</a:t>
            </a:r>
            <a:r>
              <a:rPr lang="en-GB" sz="3100" dirty="0"/>
              <a:t> </a:t>
            </a:r>
            <a:r>
              <a:rPr lang="en-GB" sz="3100" dirty="0" err="1"/>
              <a:t>haron</a:t>
            </a:r>
            <a:r>
              <a:rPr lang="en-GB" sz="3100" dirty="0"/>
              <a:t>@ </a:t>
            </a:r>
            <a:r>
              <a:rPr lang="en-GB" sz="3100" dirty="0" err="1"/>
              <a:t>nahmen</a:t>
            </a:r>
            <a:r>
              <a:rPr lang="en-GB" sz="3100" dirty="0"/>
              <a:t> `</a:t>
            </a:r>
            <a:r>
              <a:rPr lang="en-GB" sz="3100" dirty="0" err="1"/>
              <a:t>ebol</a:t>
            </a:r>
            <a:r>
              <a:rPr lang="en-GB" sz="3100" dirty="0"/>
              <a:t> </a:t>
            </a:r>
            <a:r>
              <a:rPr lang="en-GB" sz="3100" dirty="0" err="1"/>
              <a:t>qen</a:t>
            </a:r>
            <a:r>
              <a:rPr lang="en-GB" sz="3100" dirty="0"/>
              <a:t> </a:t>
            </a:r>
            <a:r>
              <a:rPr lang="en-GB" sz="3100" dirty="0" err="1"/>
              <a:t>niparacmoc</a:t>
            </a:r>
            <a:r>
              <a:rPr lang="en-GB" sz="3100" dirty="0"/>
              <a:t>.</a:t>
            </a:r>
          </a:p>
        </p:txBody>
      </p:sp>
    </p:spTree>
    <p:extLst>
      <p:ext uri="{BB962C8B-B14F-4D97-AF65-F5344CB8AC3E}">
        <p14:creationId xmlns:p14="http://schemas.microsoft.com/office/powerpoint/2010/main" val="253217394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EC961-AC3E-4DA4-9152-9500DF977CFA}"/>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C41E9656-C1FE-4385-B0A7-6C4C4DBFBB4E}"/>
              </a:ext>
            </a:extLst>
          </p:cNvPr>
          <p:cNvSpPr>
            <a:spLocks noGrp="1"/>
          </p:cNvSpPr>
          <p:nvPr>
            <p:ph type="body" sz="quarter" idx="10"/>
          </p:nvPr>
        </p:nvSpPr>
        <p:spPr>
          <a:xfrm>
            <a:off x="0" y="5788009"/>
            <a:ext cx="9144000" cy="1063365"/>
          </a:xfrm>
        </p:spPr>
        <p:txBody>
          <a:bodyPr/>
          <a:lstStyle/>
          <a:p>
            <a:r>
              <a:rPr lang="ar-EG" sz="3600" b="1" dirty="0">
                <a:effectLst/>
                <a:latin typeface="Tahoma" panose="020B0604030504040204" pitchFamily="34" charset="0"/>
              </a:rPr>
              <a:t>شيرى ثى إيطاس ميسى نان إمبى خرستوس بين نووتى: أووه أفتى نان إمبى أونخ إيفول هيتين تيف آناسطاسيس</a:t>
            </a:r>
            <a:r>
              <a:rPr lang="ar-EG" sz="3600" b="1" dirty="0">
                <a:latin typeface="Tahoma" panose="020B0604030504040204" pitchFamily="34" charset="0"/>
              </a:rPr>
              <a:t>.</a:t>
            </a:r>
            <a:endParaRPr lang="en-GB" sz="3600" b="1" dirty="0"/>
          </a:p>
        </p:txBody>
      </p:sp>
      <p:sp>
        <p:nvSpPr>
          <p:cNvPr id="4" name="Text Placeholder 3">
            <a:extLst>
              <a:ext uri="{FF2B5EF4-FFF2-40B4-BE49-F238E27FC236}">
                <a16:creationId xmlns:a16="http://schemas.microsoft.com/office/drawing/2014/main" id="{9840F589-15B6-406B-939D-D4BA599B8B1B}"/>
              </a:ext>
            </a:extLst>
          </p:cNvPr>
          <p:cNvSpPr>
            <a:spLocks noGrp="1"/>
          </p:cNvSpPr>
          <p:nvPr>
            <p:ph type="body" sz="quarter" idx="11"/>
          </p:nvPr>
        </p:nvSpPr>
        <p:spPr>
          <a:xfrm>
            <a:off x="0" y="3710609"/>
            <a:ext cx="9144000" cy="661366"/>
          </a:xfrm>
        </p:spPr>
        <p:txBody>
          <a:bodyPr anchor="ctr"/>
          <a:lstStyle/>
          <a:p>
            <a:r>
              <a:rPr lang="ar-EG" sz="3200" b="1" kern="1200" dirty="0">
                <a:solidFill>
                  <a:schemeClr val="bg1"/>
                </a:solidFill>
                <a:latin typeface="Times New Roman" pitchFamily="18" charset="0"/>
                <a:ea typeface="+mn-ea"/>
                <a:cs typeface="Times New Roman" pitchFamily="18" charset="0"/>
              </a:rPr>
              <a:t>السلام للتي ولدت لنا المسيح إلهنا، وأعطانا الحياة من قِبَل قيامته."</a:t>
            </a:r>
            <a:endParaRPr lang="en-GB" sz="3200" dirty="0"/>
          </a:p>
        </p:txBody>
      </p:sp>
      <p:sp>
        <p:nvSpPr>
          <p:cNvPr id="5" name="Text Placeholder 4">
            <a:extLst>
              <a:ext uri="{FF2B5EF4-FFF2-40B4-BE49-F238E27FC236}">
                <a16:creationId xmlns:a16="http://schemas.microsoft.com/office/drawing/2014/main" id="{FD32C600-6BDB-421A-B2AE-3EC16C71D318}"/>
              </a:ext>
            </a:extLst>
          </p:cNvPr>
          <p:cNvSpPr>
            <a:spLocks noGrp="1"/>
          </p:cNvSpPr>
          <p:nvPr>
            <p:ph type="body" sz="quarter" idx="12"/>
          </p:nvPr>
        </p:nvSpPr>
        <p:spPr>
          <a:xfrm>
            <a:off x="0" y="4371975"/>
            <a:ext cx="9144000" cy="1416034"/>
          </a:xfrm>
        </p:spPr>
        <p:txBody>
          <a:bodyPr anchor="ctr"/>
          <a:lstStyle/>
          <a:p>
            <a:pPr algn="ctr" rtl="0"/>
            <a:r>
              <a:rPr lang="en-US" sz="3600" b="0" i="0" u="none" strike="noStrike" dirty="0">
                <a:effectLst/>
                <a:latin typeface="CS New Athanasius" pitchFamily="34" charset="0"/>
              </a:rPr>
              <a:t>&lt;ere ;</a:t>
            </a:r>
            <a:r>
              <a:rPr lang="en-US" sz="3600" b="0" i="0" u="none" strike="noStrike" dirty="0" err="1">
                <a:effectLst/>
                <a:latin typeface="CS New Athanasius" pitchFamily="34" charset="0"/>
              </a:rPr>
              <a:t>yetacmici</a:t>
            </a:r>
            <a:r>
              <a:rPr lang="en-US" sz="3600" b="0" i="0" u="none" strike="noStrike" dirty="0">
                <a:effectLst/>
                <a:latin typeface="CS New Athanasius" pitchFamily="34" charset="0"/>
              </a:rPr>
              <a:t> nan `</a:t>
            </a:r>
            <a:r>
              <a:rPr lang="en-US" sz="3600" b="0" i="0" u="none" strike="noStrike" dirty="0" err="1">
                <a:effectLst/>
                <a:latin typeface="CS New Athanasius" pitchFamily="34" charset="0"/>
              </a:rPr>
              <a:t>mPi</a:t>
            </a:r>
            <a:r>
              <a:rPr lang="en-US" sz="3600" b="0" i="0" u="none" strike="noStrike" dirty="0">
                <a:effectLst/>
                <a:latin typeface="CS New Athanasius" pitchFamily="34" charset="0"/>
              </a:rPr>
              <a:t>`,</a:t>
            </a:r>
            <a:r>
              <a:rPr lang="en-US" sz="3600" b="0" i="0" u="none" strike="noStrike" dirty="0" err="1">
                <a:effectLst/>
                <a:latin typeface="CS New Athanasius" pitchFamily="34" charset="0"/>
              </a:rPr>
              <a:t>rictoc</a:t>
            </a:r>
            <a:r>
              <a:rPr lang="en-US" sz="3600" b="0" i="0" u="none" strike="noStrike" dirty="0">
                <a:effectLst/>
                <a:latin typeface="CS New Athanasius" pitchFamily="34" charset="0"/>
              </a:rPr>
              <a:t> </a:t>
            </a:r>
            <a:r>
              <a:rPr lang="en-US" sz="3600" b="0" i="0" u="none" strike="noStrike" dirty="0" err="1">
                <a:effectLst/>
                <a:latin typeface="CS New Athanasius" pitchFamily="34" charset="0"/>
              </a:rPr>
              <a:t>Pennou</a:t>
            </a:r>
            <a:r>
              <a:rPr lang="en-US" sz="3600" b="0" i="0" u="none" strike="noStrike" dirty="0">
                <a:effectLst/>
                <a:latin typeface="CS New Athanasius" pitchFamily="34" charset="0"/>
              </a:rPr>
              <a:t>]@ </a:t>
            </a:r>
          </a:p>
          <a:p>
            <a:pPr algn="ctr" rtl="0"/>
            <a:r>
              <a:rPr lang="en-US" sz="3600" b="0" i="0" u="none" strike="noStrike" dirty="0" err="1">
                <a:effectLst/>
                <a:latin typeface="CS New Athanasius" pitchFamily="34" charset="0"/>
              </a:rPr>
              <a:t>ouoh</a:t>
            </a:r>
            <a:r>
              <a:rPr lang="en-US" sz="3600" b="0" i="0" u="none" strike="noStrike" dirty="0">
                <a:effectLst/>
                <a:latin typeface="CS New Athanasius" pitchFamily="34" charset="0"/>
              </a:rPr>
              <a:t> </a:t>
            </a:r>
            <a:r>
              <a:rPr lang="en-US" sz="3600" b="0" i="0" u="none" strike="noStrike" dirty="0" err="1">
                <a:effectLst/>
                <a:latin typeface="CS New Athanasius" pitchFamily="34" charset="0"/>
              </a:rPr>
              <a:t>af</a:t>
            </a:r>
            <a:r>
              <a:rPr lang="en-US" sz="3600" b="0" i="0" u="none" strike="noStrike" dirty="0">
                <a:effectLst/>
                <a:latin typeface="CS New Athanasius" pitchFamily="34" charset="0"/>
              </a:rPr>
              <a:t>] nan `</a:t>
            </a:r>
            <a:r>
              <a:rPr lang="en-US" sz="3600" b="0" i="0" u="none" strike="noStrike" dirty="0" err="1">
                <a:effectLst/>
                <a:latin typeface="CS New Athanasius" pitchFamily="34" charset="0"/>
              </a:rPr>
              <a:t>mpiwnq</a:t>
            </a:r>
            <a:r>
              <a:rPr lang="en-US" sz="3600" b="0" i="0" u="none" strike="noStrike" dirty="0">
                <a:effectLst/>
                <a:latin typeface="CS New Athanasius" pitchFamily="34" charset="0"/>
              </a:rPr>
              <a:t> `</a:t>
            </a:r>
            <a:r>
              <a:rPr lang="en-US" sz="3600" b="0" i="0" u="none" strike="noStrike" dirty="0" err="1">
                <a:effectLst/>
                <a:latin typeface="CS New Athanasius" pitchFamily="34" charset="0"/>
              </a:rPr>
              <a:t>ebol</a:t>
            </a:r>
            <a:r>
              <a:rPr lang="en-US" sz="3600" b="0" i="0" u="none" strike="noStrike" dirty="0">
                <a:effectLst/>
                <a:latin typeface="CS New Athanasius" pitchFamily="34" charset="0"/>
              </a:rPr>
              <a:t> </a:t>
            </a:r>
            <a:r>
              <a:rPr lang="en-US" sz="3600" b="0" i="0" u="none" strike="noStrike" dirty="0" err="1">
                <a:effectLst/>
                <a:latin typeface="CS New Athanasius" pitchFamily="34" charset="0"/>
              </a:rPr>
              <a:t>hiten</a:t>
            </a:r>
            <a:r>
              <a:rPr lang="en-US" sz="3600" b="0" i="0" u="none" strike="noStrike" dirty="0">
                <a:effectLst/>
                <a:latin typeface="CS New Athanasius" pitchFamily="34" charset="0"/>
              </a:rPr>
              <a:t> </a:t>
            </a:r>
            <a:r>
              <a:rPr lang="en-US" sz="3600" b="0" i="0" u="none" strike="noStrike" dirty="0" err="1">
                <a:effectLst/>
                <a:latin typeface="CS New Athanasius" pitchFamily="34" charset="0"/>
              </a:rPr>
              <a:t>Tef`anactacic</a:t>
            </a:r>
            <a:r>
              <a:rPr lang="en-US" sz="3600" b="0" i="0" u="none" strike="noStrike" dirty="0">
                <a:effectLst/>
                <a:latin typeface="CS New Athanasius" pitchFamily="34" charset="0"/>
              </a:rPr>
              <a:t>.</a:t>
            </a:r>
          </a:p>
        </p:txBody>
      </p:sp>
    </p:spTree>
    <p:extLst>
      <p:ext uri="{BB962C8B-B14F-4D97-AF65-F5344CB8AC3E}">
        <p14:creationId xmlns:p14="http://schemas.microsoft.com/office/powerpoint/2010/main" val="434345732"/>
      </p:ext>
    </p:extLst>
  </p:cSld>
  <p:clrMapOvr>
    <a:masterClrMapping/>
  </p:clrMapOvr>
</p:sld>
</file>

<file path=ppt/slides/slide4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8A34F6-5A6B-4887-BCF5-BEC175E73DDB}"/>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4C00F68C-0CBD-48D1-A952-0B3A7D41F8E0}"/>
              </a:ext>
            </a:extLst>
          </p:cNvPr>
          <p:cNvSpPr>
            <a:spLocks noGrp="1"/>
          </p:cNvSpPr>
          <p:nvPr>
            <p:ph type="body" sz="quarter" idx="10"/>
          </p:nvPr>
        </p:nvSpPr>
        <p:spPr/>
        <p:txBody>
          <a:bodyPr/>
          <a:lstStyle/>
          <a:p>
            <a:r>
              <a:rPr kumimoji="0" lang="ar-EG" sz="4000" b="1" i="0" u="none" strike="noStrike" kern="1200" cap="none" normalizeH="0" baseline="0" dirty="0">
                <a:ln>
                  <a:noFill/>
                </a:ln>
                <a:solidFill>
                  <a:schemeClr val="bg1"/>
                </a:solidFill>
                <a:effectLst/>
                <a:latin typeface="Times New Roman" pitchFamily="18" charset="0"/>
                <a:ea typeface="+mn-ea"/>
                <a:cs typeface="Times New Roman" pitchFamily="18" charset="0"/>
              </a:rPr>
              <a:t>إكسماروؤوت أو بين نيب بي إخريستوس: </a:t>
            </a:r>
          </a:p>
          <a:p>
            <a:r>
              <a:rPr kumimoji="0" lang="ar-EG" sz="4000" b="1" i="0" u="none" strike="noStrike" kern="1200" cap="none" normalizeH="0" baseline="0" dirty="0">
                <a:ln>
                  <a:noFill/>
                </a:ln>
                <a:solidFill>
                  <a:schemeClr val="bg1"/>
                </a:solidFill>
                <a:effectLst/>
                <a:latin typeface="Times New Roman" pitchFamily="18" charset="0"/>
                <a:ea typeface="+mn-ea"/>
                <a:cs typeface="Times New Roman" pitchFamily="18" charset="0"/>
              </a:rPr>
              <a:t>في إيطاﭫ ماسف إنچيه تي بارثينوس:</a:t>
            </a:r>
            <a:endParaRPr kumimoji="0" lang="ar-SA" sz="4000" b="1" i="0" u="none" strike="noStrike" kern="1200" cap="none" normalizeH="0" baseline="0" dirty="0">
              <a:ln>
                <a:noFill/>
              </a:ln>
              <a:solidFill>
                <a:schemeClr val="bg1"/>
              </a:solidFill>
              <a:effectLst/>
              <a:latin typeface="Times New Roman" pitchFamily="18" charset="0"/>
              <a:ea typeface="+mn-ea"/>
              <a:cs typeface="Times New Roman" pitchFamily="18" charset="0"/>
            </a:endParaRPr>
          </a:p>
        </p:txBody>
      </p:sp>
      <p:sp>
        <p:nvSpPr>
          <p:cNvPr id="4" name="Text Placeholder 3">
            <a:extLst>
              <a:ext uri="{FF2B5EF4-FFF2-40B4-BE49-F238E27FC236}">
                <a16:creationId xmlns:a16="http://schemas.microsoft.com/office/drawing/2014/main" id="{416FF0B1-C977-48E4-9002-7828D4CDC635}"/>
              </a:ext>
            </a:extLst>
          </p:cNvPr>
          <p:cNvSpPr>
            <a:spLocks noGrp="1"/>
          </p:cNvSpPr>
          <p:nvPr>
            <p:ph type="body" sz="quarter" idx="11"/>
          </p:nvPr>
        </p:nvSpPr>
        <p:spPr/>
        <p:txBody>
          <a:bodyPr anchor="ctr"/>
          <a:lstStyle/>
          <a:p>
            <a:r>
              <a:rPr kumimoji="0" lang="ar-SA" sz="4000" b="1" i="0" u="none" strike="noStrike" cap="none" normalizeH="0" baseline="0" dirty="0">
                <a:ln>
                  <a:noFill/>
                </a:ln>
                <a:solidFill>
                  <a:schemeClr val="bg1"/>
                </a:solidFill>
                <a:effectLst/>
                <a:latin typeface="Times New Roman" pitchFamily="18" charset="0"/>
                <a:cs typeface="Times New Roman" pitchFamily="18" charset="0"/>
              </a:rPr>
              <a:t>تباركت يا سيدنا المسيح، الذي وَلدتَهُ العذراء،</a:t>
            </a:r>
            <a:endParaRPr lang="en-GB" dirty="0"/>
          </a:p>
        </p:txBody>
      </p:sp>
      <p:sp>
        <p:nvSpPr>
          <p:cNvPr id="5" name="Text Placeholder 4">
            <a:extLst>
              <a:ext uri="{FF2B5EF4-FFF2-40B4-BE49-F238E27FC236}">
                <a16:creationId xmlns:a16="http://schemas.microsoft.com/office/drawing/2014/main" id="{BD6DE52E-532E-4490-8922-B60EFB7512B5}"/>
              </a:ext>
            </a:extLst>
          </p:cNvPr>
          <p:cNvSpPr>
            <a:spLocks noGrp="1"/>
          </p:cNvSpPr>
          <p:nvPr>
            <p:ph type="body" sz="quarter" idx="12"/>
          </p:nvPr>
        </p:nvSpPr>
        <p:spPr/>
        <p:txBody>
          <a:bodyPr/>
          <a:lstStyle/>
          <a:p>
            <a:r>
              <a:rPr lang="en-GB" dirty="0" err="1"/>
              <a:t>Xmarwout</a:t>
            </a:r>
            <a:r>
              <a:rPr lang="en-GB" dirty="0"/>
              <a:t> `w </a:t>
            </a:r>
            <a:r>
              <a:rPr lang="en-GB" dirty="0" err="1"/>
              <a:t>Pennyb</a:t>
            </a:r>
            <a:r>
              <a:rPr lang="en-GB" dirty="0"/>
              <a:t> Pi`,</a:t>
            </a:r>
            <a:r>
              <a:rPr lang="en-GB" dirty="0" err="1"/>
              <a:t>rictoc</a:t>
            </a:r>
            <a:r>
              <a:rPr lang="en-GB" dirty="0"/>
              <a:t>@ </a:t>
            </a:r>
            <a:r>
              <a:rPr lang="en-GB" dirty="0" err="1"/>
              <a:t>vy`etaumacf</a:t>
            </a:r>
            <a:r>
              <a:rPr lang="en-GB" dirty="0"/>
              <a:t> `</a:t>
            </a:r>
            <a:r>
              <a:rPr lang="en-GB" dirty="0" err="1"/>
              <a:t>nje</a:t>
            </a:r>
            <a:r>
              <a:rPr lang="en-GB" dirty="0"/>
              <a:t> }</a:t>
            </a:r>
            <a:r>
              <a:rPr lang="en-GB" dirty="0" err="1"/>
              <a:t>par;enoc</a:t>
            </a:r>
            <a:r>
              <a:rPr lang="en-GB" dirty="0"/>
              <a:t>@</a:t>
            </a:r>
          </a:p>
        </p:txBody>
      </p:sp>
    </p:spTree>
    <p:extLst>
      <p:ext uri="{BB962C8B-B14F-4D97-AF65-F5344CB8AC3E}">
        <p14:creationId xmlns:p14="http://schemas.microsoft.com/office/powerpoint/2010/main" val="1998050717"/>
      </p:ext>
    </p:extLst>
  </p:cSld>
  <p:clrMapOvr>
    <a:masterClrMapping/>
  </p:clrMapOvr>
</p:sld>
</file>

<file path=ppt/slides/slide4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10E6C-2847-4977-B93E-6A61410B5AD4}"/>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05ACD61E-BE9B-4DFC-9D3D-DF7635FB5B85}"/>
              </a:ext>
            </a:extLst>
          </p:cNvPr>
          <p:cNvSpPr>
            <a:spLocks noGrp="1"/>
          </p:cNvSpPr>
          <p:nvPr>
            <p:ph type="body" sz="quarter" idx="10"/>
          </p:nvPr>
        </p:nvSpPr>
        <p:spPr/>
        <p:txBody>
          <a:bodyPr/>
          <a:lstStyle/>
          <a:p>
            <a:r>
              <a:rPr kumimoji="0" lang="ar-EG" sz="4000" b="1" i="0" u="none" strike="noStrike" kern="1200" cap="none" normalizeH="0" baseline="0" dirty="0">
                <a:ln>
                  <a:noFill/>
                </a:ln>
                <a:solidFill>
                  <a:schemeClr val="bg1"/>
                </a:solidFill>
                <a:effectLst/>
                <a:latin typeface="Times New Roman" pitchFamily="18" charset="0"/>
                <a:ea typeface="+mn-ea"/>
                <a:cs typeface="Times New Roman" pitchFamily="18" charset="0"/>
              </a:rPr>
              <a:t>أووه أولي إيچين بي إستاﭬروس: </a:t>
            </a:r>
          </a:p>
          <a:p>
            <a:r>
              <a:rPr kumimoji="0" lang="ar-EG" sz="4000" b="1" i="0" u="none" strike="noStrike" kern="1200" cap="none" normalizeH="0" baseline="0" dirty="0">
                <a:ln>
                  <a:noFill/>
                </a:ln>
                <a:solidFill>
                  <a:schemeClr val="bg1"/>
                </a:solidFill>
                <a:effectLst/>
                <a:latin typeface="Times New Roman" pitchFamily="18" charset="0"/>
                <a:ea typeface="+mn-ea"/>
                <a:cs typeface="Times New Roman" pitchFamily="18" charset="0"/>
              </a:rPr>
              <a:t>إثڤيه إبسوتي إمبين جينوس.</a:t>
            </a:r>
            <a:endParaRPr lang="en-GB" dirty="0"/>
          </a:p>
        </p:txBody>
      </p:sp>
      <p:sp>
        <p:nvSpPr>
          <p:cNvPr id="4" name="Text Placeholder 3">
            <a:extLst>
              <a:ext uri="{FF2B5EF4-FFF2-40B4-BE49-F238E27FC236}">
                <a16:creationId xmlns:a16="http://schemas.microsoft.com/office/drawing/2014/main" id="{FE656D7B-71E7-49E1-BE9D-8B46D46F189C}"/>
              </a:ext>
            </a:extLst>
          </p:cNvPr>
          <p:cNvSpPr>
            <a:spLocks noGrp="1"/>
          </p:cNvSpPr>
          <p:nvPr>
            <p:ph type="body" sz="quarter" idx="11"/>
          </p:nvPr>
        </p:nvSpPr>
        <p:spPr/>
        <p:txBody>
          <a:bodyPr/>
          <a:lstStyle/>
          <a:p>
            <a:r>
              <a:rPr kumimoji="0" lang="ar-SA" sz="4000" b="1" i="0" u="none" strike="noStrike" cap="none" normalizeH="0" baseline="0" dirty="0">
                <a:ln>
                  <a:noFill/>
                </a:ln>
                <a:solidFill>
                  <a:schemeClr val="bg1"/>
                </a:solidFill>
                <a:effectLst/>
                <a:latin typeface="Times New Roman" pitchFamily="18" charset="0"/>
                <a:cs typeface="Times New Roman" pitchFamily="18" charset="0"/>
              </a:rPr>
              <a:t>ورُفِع على الصليب، لأجل خلاص جنسنا.</a:t>
            </a:r>
          </a:p>
        </p:txBody>
      </p:sp>
      <p:sp>
        <p:nvSpPr>
          <p:cNvPr id="5" name="Text Placeholder 4">
            <a:extLst>
              <a:ext uri="{FF2B5EF4-FFF2-40B4-BE49-F238E27FC236}">
                <a16:creationId xmlns:a16="http://schemas.microsoft.com/office/drawing/2014/main" id="{B703A95D-3FB5-4832-AB80-14958F26A33F}"/>
              </a:ext>
            </a:extLst>
          </p:cNvPr>
          <p:cNvSpPr>
            <a:spLocks noGrp="1"/>
          </p:cNvSpPr>
          <p:nvPr>
            <p:ph type="body" sz="quarter" idx="12"/>
          </p:nvPr>
        </p:nvSpPr>
        <p:spPr/>
        <p:txBody>
          <a:bodyPr/>
          <a:lstStyle/>
          <a:p>
            <a:r>
              <a:rPr lang="en-GB" sz="4000" dirty="0" err="1"/>
              <a:t>ouoh</a:t>
            </a:r>
            <a:r>
              <a:rPr lang="en-GB" sz="4000" dirty="0"/>
              <a:t> `</a:t>
            </a:r>
            <a:r>
              <a:rPr lang="en-GB" sz="4000" dirty="0" err="1"/>
              <a:t>wli</a:t>
            </a:r>
            <a:r>
              <a:rPr lang="en-GB" sz="4000" dirty="0"/>
              <a:t> `</a:t>
            </a:r>
            <a:r>
              <a:rPr lang="en-GB" sz="4000" dirty="0" err="1"/>
              <a:t>ejen</a:t>
            </a:r>
            <a:r>
              <a:rPr lang="en-GB" sz="4000" dirty="0"/>
              <a:t> </a:t>
            </a:r>
            <a:r>
              <a:rPr lang="en-GB" sz="4000" dirty="0" err="1"/>
              <a:t>Pi`ctauroc</a:t>
            </a:r>
            <a:r>
              <a:rPr lang="en-GB" sz="4000" dirty="0"/>
              <a:t>@ </a:t>
            </a:r>
            <a:r>
              <a:rPr lang="en-GB" sz="4000" dirty="0" err="1"/>
              <a:t>e;be</a:t>
            </a:r>
            <a:r>
              <a:rPr lang="en-GB" sz="4000" dirty="0"/>
              <a:t> `</a:t>
            </a:r>
            <a:r>
              <a:rPr lang="en-GB" sz="4000" dirty="0" err="1"/>
              <a:t>pcw</a:t>
            </a:r>
            <a:r>
              <a:rPr lang="en-GB" sz="4000" dirty="0"/>
              <a:t>] `</a:t>
            </a:r>
            <a:r>
              <a:rPr lang="en-GB" sz="4000" dirty="0" err="1"/>
              <a:t>mpengenoc</a:t>
            </a:r>
            <a:r>
              <a:rPr lang="en-GB" sz="4000" dirty="0"/>
              <a:t>.</a:t>
            </a:r>
            <a:endParaRPr lang="en-GB" dirty="0"/>
          </a:p>
        </p:txBody>
      </p:sp>
    </p:spTree>
    <p:extLst>
      <p:ext uri="{BB962C8B-B14F-4D97-AF65-F5344CB8AC3E}">
        <p14:creationId xmlns:p14="http://schemas.microsoft.com/office/powerpoint/2010/main" val="542901672"/>
      </p:ext>
    </p:extLst>
  </p:cSld>
  <p:clrMapOvr>
    <a:masterClrMapping/>
  </p:clrMapOvr>
</p:sld>
</file>

<file path=ppt/slides/slide4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F5FBF8-45FA-40E6-AA32-7746790497F6}"/>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17F8B04C-ABE9-42C7-862A-689BC015AFC3}"/>
              </a:ext>
            </a:extLst>
          </p:cNvPr>
          <p:cNvSpPr>
            <a:spLocks noGrp="1"/>
          </p:cNvSpPr>
          <p:nvPr>
            <p:ph type="body" sz="quarter" idx="10"/>
          </p:nvPr>
        </p:nvSpPr>
        <p:spPr>
          <a:xfrm>
            <a:off x="-72571" y="5776687"/>
            <a:ext cx="9274629" cy="1074688"/>
          </a:xfrm>
        </p:spPr>
        <p:txBody>
          <a:bodyPr/>
          <a:lstStyle/>
          <a:p>
            <a:r>
              <a:rPr lang="ar-EG" sz="3600" dirty="0"/>
              <a:t>أووأوأوو ناك خين أوشيب إهموت: أو بين نوتي إن أليثينوس: ﭽيه أكتي نان إمبيك إهموت: إم إبتيبوس إمبيك إستاﭬروس.</a:t>
            </a:r>
          </a:p>
        </p:txBody>
      </p:sp>
      <p:sp>
        <p:nvSpPr>
          <p:cNvPr id="4" name="Text Placeholder 3">
            <a:extLst>
              <a:ext uri="{FF2B5EF4-FFF2-40B4-BE49-F238E27FC236}">
                <a16:creationId xmlns:a16="http://schemas.microsoft.com/office/drawing/2014/main" id="{5820169A-BA74-42A0-8050-6D578C665A42}"/>
              </a:ext>
            </a:extLst>
          </p:cNvPr>
          <p:cNvSpPr>
            <a:spLocks noGrp="1"/>
          </p:cNvSpPr>
          <p:nvPr>
            <p:ph type="body" sz="quarter" idx="11"/>
          </p:nvPr>
        </p:nvSpPr>
        <p:spPr>
          <a:xfrm>
            <a:off x="0" y="3710609"/>
            <a:ext cx="9144000" cy="1074687"/>
          </a:xfrm>
        </p:spPr>
        <p:txBody>
          <a:bodyPr/>
          <a:lstStyle/>
          <a:p>
            <a:r>
              <a:rPr lang="ar-EG" sz="3600" dirty="0"/>
              <a:t>نمجدك بشكر، يا إلهنا الحقيقي، لأنك أعطيتنا نعمتك، </a:t>
            </a:r>
          </a:p>
          <a:p>
            <a:r>
              <a:rPr lang="ar-EG" sz="3600" dirty="0"/>
              <a:t>بعلامة صليبك.</a:t>
            </a:r>
          </a:p>
        </p:txBody>
      </p:sp>
      <p:sp>
        <p:nvSpPr>
          <p:cNvPr id="5" name="Text Placeholder 4">
            <a:extLst>
              <a:ext uri="{FF2B5EF4-FFF2-40B4-BE49-F238E27FC236}">
                <a16:creationId xmlns:a16="http://schemas.microsoft.com/office/drawing/2014/main" id="{B613FE16-A6B5-4E0A-BF0B-A46E42EC4E5E}"/>
              </a:ext>
            </a:extLst>
          </p:cNvPr>
          <p:cNvSpPr>
            <a:spLocks noGrp="1"/>
          </p:cNvSpPr>
          <p:nvPr>
            <p:ph type="body" sz="quarter" idx="12"/>
          </p:nvPr>
        </p:nvSpPr>
        <p:spPr>
          <a:xfrm>
            <a:off x="0" y="4785296"/>
            <a:ext cx="9144000" cy="975181"/>
          </a:xfrm>
        </p:spPr>
        <p:txBody>
          <a:bodyPr/>
          <a:lstStyle/>
          <a:p>
            <a:r>
              <a:rPr lang="en-GB" sz="3400" dirty="0" err="1"/>
              <a:t>Ou`wou</a:t>
            </a:r>
            <a:r>
              <a:rPr lang="en-GB" sz="3400" dirty="0"/>
              <a:t> </a:t>
            </a:r>
            <a:r>
              <a:rPr lang="en-GB" sz="3400" dirty="0" err="1"/>
              <a:t>nak</a:t>
            </a:r>
            <a:r>
              <a:rPr lang="en-GB" sz="3400" dirty="0"/>
              <a:t> </a:t>
            </a:r>
            <a:r>
              <a:rPr lang="en-GB" sz="3400" dirty="0" err="1"/>
              <a:t>qen</a:t>
            </a:r>
            <a:r>
              <a:rPr lang="en-GB" sz="3400" dirty="0"/>
              <a:t> </a:t>
            </a:r>
            <a:r>
              <a:rPr lang="en-GB" sz="3400" dirty="0" err="1"/>
              <a:t>ousep`hmot</a:t>
            </a:r>
            <a:r>
              <a:rPr lang="en-GB" sz="3400" dirty="0"/>
              <a:t>@ `w </a:t>
            </a:r>
            <a:r>
              <a:rPr lang="en-GB" sz="3400" dirty="0" err="1"/>
              <a:t>Pennou</a:t>
            </a:r>
            <a:r>
              <a:rPr lang="en-GB" sz="3400" dirty="0"/>
              <a:t>] `</a:t>
            </a:r>
            <a:r>
              <a:rPr lang="en-GB" sz="3400" dirty="0" err="1"/>
              <a:t>n`aly;inoc</a:t>
            </a:r>
            <a:r>
              <a:rPr lang="en-GB" sz="3400" dirty="0"/>
              <a:t>@ </a:t>
            </a:r>
            <a:endParaRPr lang="ar-EG" sz="3400" dirty="0"/>
          </a:p>
          <a:p>
            <a:r>
              <a:rPr lang="en-GB" sz="3600" dirty="0"/>
              <a:t>je </a:t>
            </a:r>
            <a:r>
              <a:rPr lang="en-GB" sz="3600" dirty="0" err="1"/>
              <a:t>ak</a:t>
            </a:r>
            <a:r>
              <a:rPr lang="en-GB" sz="3600" dirty="0"/>
              <a:t>] nan `</a:t>
            </a:r>
            <a:r>
              <a:rPr lang="en-GB" sz="3600" dirty="0" err="1"/>
              <a:t>mpek`hmot</a:t>
            </a:r>
            <a:r>
              <a:rPr lang="en-GB" sz="3600" dirty="0"/>
              <a:t>@ `</a:t>
            </a:r>
            <a:r>
              <a:rPr lang="en-GB" sz="3600" dirty="0" err="1"/>
              <a:t>m`ptupoc</a:t>
            </a:r>
            <a:r>
              <a:rPr lang="en-GB" sz="3600" dirty="0"/>
              <a:t> `</a:t>
            </a:r>
            <a:r>
              <a:rPr lang="en-GB" sz="3600" dirty="0" err="1"/>
              <a:t>mPek`ctauroc</a:t>
            </a:r>
            <a:r>
              <a:rPr lang="en-GB" sz="3600" dirty="0"/>
              <a:t>.</a:t>
            </a:r>
          </a:p>
        </p:txBody>
      </p:sp>
    </p:spTree>
    <p:extLst>
      <p:ext uri="{BB962C8B-B14F-4D97-AF65-F5344CB8AC3E}">
        <p14:creationId xmlns:p14="http://schemas.microsoft.com/office/powerpoint/2010/main" val="3005531669"/>
      </p:ext>
    </p:extLst>
  </p:cSld>
  <p:clrMapOvr>
    <a:masterClrMapping/>
  </p:clrMapOvr>
</p:sld>
</file>

<file path=ppt/slides/slide4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69275A-3A35-4BF4-B5D0-D525C950F628}"/>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8C656D1F-9C27-42C1-95EC-5BC00D9D1A7B}"/>
              </a:ext>
            </a:extLst>
          </p:cNvPr>
          <p:cNvSpPr>
            <a:spLocks noGrp="1"/>
          </p:cNvSpPr>
          <p:nvPr>
            <p:ph type="body" sz="quarter" idx="10"/>
          </p:nvPr>
        </p:nvSpPr>
        <p:spPr>
          <a:xfrm>
            <a:off x="0" y="5892800"/>
            <a:ext cx="9144000" cy="958574"/>
          </a:xfrm>
        </p:spPr>
        <p:txBody>
          <a:bodyPr/>
          <a:lstStyle/>
          <a:p>
            <a:r>
              <a:rPr lang="ar-EG" sz="3200" dirty="0"/>
              <a:t>بي إستاﭬروس بيه تين هيلبيس: بي إستاﭬروس بيه بين طاجرو: </a:t>
            </a:r>
          </a:p>
          <a:p>
            <a:r>
              <a:rPr lang="ar-EG" sz="3200" dirty="0"/>
              <a:t>خين نين هوج هيج نيم نين إثليبسيس: بي إستاﭬروس بيه بين طوﭬو.</a:t>
            </a:r>
          </a:p>
        </p:txBody>
      </p:sp>
      <p:sp>
        <p:nvSpPr>
          <p:cNvPr id="4" name="Text Placeholder 3">
            <a:extLst>
              <a:ext uri="{FF2B5EF4-FFF2-40B4-BE49-F238E27FC236}">
                <a16:creationId xmlns:a16="http://schemas.microsoft.com/office/drawing/2014/main" id="{AAB08B94-1A88-43E3-A207-BFE94C146E47}"/>
              </a:ext>
            </a:extLst>
          </p:cNvPr>
          <p:cNvSpPr>
            <a:spLocks noGrp="1"/>
          </p:cNvSpPr>
          <p:nvPr>
            <p:ph type="body" sz="quarter" idx="11"/>
          </p:nvPr>
        </p:nvSpPr>
        <p:spPr>
          <a:xfrm>
            <a:off x="0" y="3710609"/>
            <a:ext cx="9144000" cy="1108132"/>
          </a:xfrm>
        </p:spPr>
        <p:txBody>
          <a:bodyPr/>
          <a:lstStyle/>
          <a:p>
            <a:r>
              <a:rPr lang="ar-EG" sz="3600" dirty="0"/>
              <a:t>الصليب هو رجاؤنا، الصليب هو ثباتنا، في شدائدنا وضيقاتنا، الصليب هو طهارتنا.</a:t>
            </a:r>
          </a:p>
        </p:txBody>
      </p:sp>
      <p:sp>
        <p:nvSpPr>
          <p:cNvPr id="5" name="Text Placeholder 4">
            <a:extLst>
              <a:ext uri="{FF2B5EF4-FFF2-40B4-BE49-F238E27FC236}">
                <a16:creationId xmlns:a16="http://schemas.microsoft.com/office/drawing/2014/main" id="{530A1C6E-EBBB-496B-A6AA-5648C824FEBD}"/>
              </a:ext>
            </a:extLst>
          </p:cNvPr>
          <p:cNvSpPr>
            <a:spLocks noGrp="1"/>
          </p:cNvSpPr>
          <p:nvPr>
            <p:ph type="body" sz="quarter" idx="12"/>
          </p:nvPr>
        </p:nvSpPr>
        <p:spPr>
          <a:xfrm>
            <a:off x="-116113" y="4818742"/>
            <a:ext cx="9347201" cy="1074057"/>
          </a:xfrm>
        </p:spPr>
        <p:txBody>
          <a:bodyPr anchor="ctr"/>
          <a:lstStyle/>
          <a:p>
            <a:r>
              <a:rPr lang="en-GB" sz="3500" dirty="0" err="1"/>
              <a:t>Pi`ctauroc</a:t>
            </a:r>
            <a:r>
              <a:rPr lang="en-GB" sz="3500" dirty="0"/>
              <a:t> pe </a:t>
            </a:r>
            <a:r>
              <a:rPr lang="en-GB" sz="3500" dirty="0" err="1"/>
              <a:t>tenhelpic</a:t>
            </a:r>
            <a:r>
              <a:rPr lang="en-GB" sz="3500" dirty="0"/>
              <a:t>@ </a:t>
            </a:r>
            <a:r>
              <a:rPr lang="en-GB" sz="3500" dirty="0" err="1"/>
              <a:t>Pi`ctauroc</a:t>
            </a:r>
            <a:r>
              <a:rPr lang="en-GB" sz="3500" dirty="0"/>
              <a:t> pe </a:t>
            </a:r>
            <a:r>
              <a:rPr lang="en-GB" sz="3500" dirty="0" err="1"/>
              <a:t>pentajro</a:t>
            </a:r>
            <a:r>
              <a:rPr lang="en-GB" sz="3500" dirty="0"/>
              <a:t>@</a:t>
            </a:r>
            <a:endParaRPr lang="ar-EG" sz="3500" dirty="0"/>
          </a:p>
          <a:p>
            <a:r>
              <a:rPr lang="en-GB" sz="3600" dirty="0"/>
              <a:t> </a:t>
            </a:r>
            <a:r>
              <a:rPr lang="en-GB" sz="3200" dirty="0" err="1"/>
              <a:t>qen</a:t>
            </a:r>
            <a:r>
              <a:rPr lang="en-GB" sz="3200" dirty="0"/>
              <a:t> </a:t>
            </a:r>
            <a:r>
              <a:rPr lang="en-GB" sz="3200" dirty="0" err="1"/>
              <a:t>nenhojhej</a:t>
            </a:r>
            <a:r>
              <a:rPr lang="en-GB" sz="3200" dirty="0"/>
              <a:t> </a:t>
            </a:r>
            <a:r>
              <a:rPr lang="en-GB" sz="3200" dirty="0" err="1"/>
              <a:t>nem</a:t>
            </a:r>
            <a:r>
              <a:rPr lang="en-GB" sz="3200" dirty="0"/>
              <a:t> </a:t>
            </a:r>
            <a:r>
              <a:rPr lang="en-GB" sz="3200" dirty="0" err="1"/>
              <a:t>nen</a:t>
            </a:r>
            <a:r>
              <a:rPr lang="en-GB" sz="3200" dirty="0"/>
              <a:t>`;</a:t>
            </a:r>
            <a:r>
              <a:rPr lang="en-GB" sz="3200" dirty="0" err="1"/>
              <a:t>lu'ic</a:t>
            </a:r>
            <a:r>
              <a:rPr lang="en-GB" sz="3200" dirty="0"/>
              <a:t>@ </a:t>
            </a:r>
            <a:r>
              <a:rPr lang="en-GB" sz="3200" dirty="0" err="1"/>
              <a:t>Pi`ctauroc</a:t>
            </a:r>
            <a:r>
              <a:rPr lang="en-GB" sz="3200" dirty="0"/>
              <a:t> pe </a:t>
            </a:r>
            <a:r>
              <a:rPr lang="en-GB" sz="3200" dirty="0" err="1"/>
              <a:t>pentoubo</a:t>
            </a:r>
            <a:r>
              <a:rPr lang="en-GB" sz="3200" dirty="0"/>
              <a:t>.</a:t>
            </a:r>
            <a:endParaRPr lang="en-GB" sz="3600" dirty="0"/>
          </a:p>
        </p:txBody>
      </p:sp>
    </p:spTree>
    <p:extLst>
      <p:ext uri="{BB962C8B-B14F-4D97-AF65-F5344CB8AC3E}">
        <p14:creationId xmlns:p14="http://schemas.microsoft.com/office/powerpoint/2010/main" val="3160348884"/>
      </p:ext>
    </p:extLst>
  </p:cSld>
  <p:clrMapOvr>
    <a:masterClrMapping/>
  </p:clrMapOvr>
</p:sld>
</file>

<file path=ppt/slides/slide4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E9DEB6-09D5-46DA-99E3-D0354DD64567}"/>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56E1BA21-D64C-4FAC-8B62-3688B18EDEFB}"/>
              </a:ext>
            </a:extLst>
          </p:cNvPr>
          <p:cNvSpPr>
            <a:spLocks noGrp="1"/>
          </p:cNvSpPr>
          <p:nvPr>
            <p:ph type="body" sz="quarter" idx="10"/>
          </p:nvPr>
        </p:nvSpPr>
        <p:spPr/>
        <p:txBody>
          <a:bodyPr/>
          <a:lstStyle/>
          <a:p>
            <a:r>
              <a:rPr kumimoji="0" lang="ar-EG" sz="4000" b="1" i="0" u="none" strike="noStrike" kern="1200" cap="none" normalizeH="0" baseline="0" dirty="0">
                <a:ln>
                  <a:noFill/>
                </a:ln>
                <a:solidFill>
                  <a:schemeClr val="bg1"/>
                </a:solidFill>
                <a:effectLst/>
                <a:latin typeface="Times New Roman" pitchFamily="18" charset="0"/>
                <a:ea typeface="+mn-ea"/>
                <a:cs typeface="Times New Roman" pitchFamily="18" charset="0"/>
              </a:rPr>
              <a:t>رويس إيرون إيڤول خين نين جاچي: </a:t>
            </a:r>
          </a:p>
          <a:p>
            <a:r>
              <a:rPr kumimoji="0" lang="ar-EG" sz="4000" b="1" i="0" u="none" strike="noStrike" kern="1200" cap="none" normalizeH="0" baseline="0" dirty="0">
                <a:ln>
                  <a:noFill/>
                </a:ln>
                <a:solidFill>
                  <a:schemeClr val="bg1"/>
                </a:solidFill>
                <a:effectLst/>
                <a:latin typeface="Times New Roman" pitchFamily="18" charset="0"/>
                <a:ea typeface="+mn-ea"/>
                <a:cs typeface="Times New Roman" pitchFamily="18" charset="0"/>
              </a:rPr>
              <a:t>إثڤيه بي إستاﭬروس شا تيسين تيليا:</a:t>
            </a:r>
            <a:endParaRPr kumimoji="0" lang="ar-SA" sz="4000" b="1" i="0" u="none" strike="noStrike" kern="1200" cap="none" normalizeH="0" baseline="0" dirty="0">
              <a:ln>
                <a:noFill/>
              </a:ln>
              <a:solidFill>
                <a:schemeClr val="bg1"/>
              </a:solidFill>
              <a:effectLst/>
              <a:latin typeface="Times New Roman" pitchFamily="18" charset="0"/>
              <a:ea typeface="+mn-ea"/>
              <a:cs typeface="Times New Roman" pitchFamily="18" charset="0"/>
            </a:endParaRPr>
          </a:p>
        </p:txBody>
      </p:sp>
      <p:sp>
        <p:nvSpPr>
          <p:cNvPr id="4" name="Text Placeholder 3">
            <a:extLst>
              <a:ext uri="{FF2B5EF4-FFF2-40B4-BE49-F238E27FC236}">
                <a16:creationId xmlns:a16="http://schemas.microsoft.com/office/drawing/2014/main" id="{C6BDEE07-B9FA-4DEC-AC6A-60E72D41D421}"/>
              </a:ext>
            </a:extLst>
          </p:cNvPr>
          <p:cNvSpPr>
            <a:spLocks noGrp="1"/>
          </p:cNvSpPr>
          <p:nvPr>
            <p:ph type="body" sz="quarter" idx="11"/>
          </p:nvPr>
        </p:nvSpPr>
        <p:spPr/>
        <p:txBody>
          <a:bodyPr/>
          <a:lstStyle/>
          <a:p>
            <a:r>
              <a:rPr kumimoji="0" lang="ar-SA" sz="4000" b="1" i="0" u="none" strike="noStrike" cap="none" normalizeH="0" baseline="0" dirty="0">
                <a:ln>
                  <a:noFill/>
                </a:ln>
                <a:solidFill>
                  <a:schemeClr val="bg1"/>
                </a:solidFill>
                <a:effectLst/>
                <a:latin typeface="Times New Roman" pitchFamily="18" charset="0"/>
                <a:cs typeface="Times New Roman" pitchFamily="18" charset="0"/>
              </a:rPr>
              <a:t>احرسنا من أعدائنا، من أجل الصليب إلى الإنقضاء، </a:t>
            </a:r>
          </a:p>
        </p:txBody>
      </p:sp>
      <p:sp>
        <p:nvSpPr>
          <p:cNvPr id="5" name="Text Placeholder 4">
            <a:extLst>
              <a:ext uri="{FF2B5EF4-FFF2-40B4-BE49-F238E27FC236}">
                <a16:creationId xmlns:a16="http://schemas.microsoft.com/office/drawing/2014/main" id="{E077CBC3-3E8B-44FD-BD37-DA31A78975CF}"/>
              </a:ext>
            </a:extLst>
          </p:cNvPr>
          <p:cNvSpPr>
            <a:spLocks noGrp="1"/>
          </p:cNvSpPr>
          <p:nvPr>
            <p:ph type="body" sz="quarter" idx="12"/>
          </p:nvPr>
        </p:nvSpPr>
        <p:spPr/>
        <p:txBody>
          <a:bodyPr/>
          <a:lstStyle/>
          <a:p>
            <a:r>
              <a:rPr lang="en-GB" dirty="0" err="1"/>
              <a:t>Rwic</a:t>
            </a:r>
            <a:r>
              <a:rPr lang="en-GB" dirty="0"/>
              <a:t> `</a:t>
            </a:r>
            <a:r>
              <a:rPr lang="en-GB" dirty="0" err="1"/>
              <a:t>eron</a:t>
            </a:r>
            <a:r>
              <a:rPr lang="en-GB" dirty="0"/>
              <a:t> `</a:t>
            </a:r>
            <a:r>
              <a:rPr lang="en-GB" dirty="0" err="1"/>
              <a:t>ebol</a:t>
            </a:r>
            <a:r>
              <a:rPr lang="en-GB" dirty="0"/>
              <a:t> </a:t>
            </a:r>
            <a:r>
              <a:rPr lang="en-GB" dirty="0" err="1"/>
              <a:t>qen</a:t>
            </a:r>
            <a:r>
              <a:rPr lang="en-GB" dirty="0"/>
              <a:t> </a:t>
            </a:r>
            <a:r>
              <a:rPr lang="en-GB" dirty="0" err="1"/>
              <a:t>nenjaji</a:t>
            </a:r>
            <a:r>
              <a:rPr lang="en-GB" dirty="0"/>
              <a:t>@ </a:t>
            </a:r>
            <a:endParaRPr lang="ar-EG" dirty="0"/>
          </a:p>
          <a:p>
            <a:r>
              <a:rPr lang="en-GB" dirty="0" err="1"/>
              <a:t>e;be</a:t>
            </a:r>
            <a:r>
              <a:rPr lang="en-GB" dirty="0"/>
              <a:t> </a:t>
            </a:r>
            <a:r>
              <a:rPr lang="en-GB" dirty="0" err="1"/>
              <a:t>Pi`ctauroc</a:t>
            </a:r>
            <a:r>
              <a:rPr lang="en-GB" dirty="0"/>
              <a:t> </a:t>
            </a:r>
            <a:r>
              <a:rPr lang="en-GB" dirty="0" err="1"/>
              <a:t>sa</a:t>
            </a:r>
            <a:r>
              <a:rPr lang="en-GB" dirty="0"/>
              <a:t> ]</a:t>
            </a:r>
            <a:r>
              <a:rPr lang="en-GB" dirty="0" err="1"/>
              <a:t>cuntelia</a:t>
            </a:r>
            <a:r>
              <a:rPr lang="en-GB" dirty="0"/>
              <a:t>@</a:t>
            </a:r>
          </a:p>
        </p:txBody>
      </p:sp>
    </p:spTree>
    <p:extLst>
      <p:ext uri="{BB962C8B-B14F-4D97-AF65-F5344CB8AC3E}">
        <p14:creationId xmlns:p14="http://schemas.microsoft.com/office/powerpoint/2010/main" val="3198062411"/>
      </p:ext>
    </p:extLst>
  </p:cSld>
  <p:clrMapOvr>
    <a:masterClrMapping/>
  </p:clrMapOvr>
</p:sld>
</file>

<file path=ppt/slides/slide4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B7E156-49AF-4DCD-AD1D-0CB1A118FBE3}"/>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6C07A0D4-DC83-4FCE-B68D-92CD2979FBD7}"/>
              </a:ext>
            </a:extLst>
          </p:cNvPr>
          <p:cNvSpPr>
            <a:spLocks noGrp="1"/>
          </p:cNvSpPr>
          <p:nvPr>
            <p:ph type="body" sz="quarter" idx="10"/>
          </p:nvPr>
        </p:nvSpPr>
        <p:spPr/>
        <p:txBody>
          <a:bodyPr/>
          <a:lstStyle/>
          <a:p>
            <a:r>
              <a:rPr kumimoji="0" lang="ar-EG" sz="4000" b="1" i="0" u="none" strike="noStrike" kern="1200" cap="none" normalizeH="0" baseline="0" dirty="0">
                <a:ln>
                  <a:noFill/>
                </a:ln>
                <a:solidFill>
                  <a:schemeClr val="bg1"/>
                </a:solidFill>
                <a:effectLst/>
                <a:latin typeface="Times New Roman" pitchFamily="18" charset="0"/>
                <a:ea typeface="+mn-ea"/>
                <a:cs typeface="Times New Roman" pitchFamily="18" charset="0"/>
              </a:rPr>
              <a:t>أووه جور إيڤول إنني جاچي: </a:t>
            </a:r>
          </a:p>
          <a:p>
            <a:r>
              <a:rPr kumimoji="0" lang="ar-EG" sz="4000" b="1" i="0" u="none" strike="noStrike" kern="1200" cap="none" normalizeH="0" baseline="0" dirty="0">
                <a:ln>
                  <a:noFill/>
                </a:ln>
                <a:solidFill>
                  <a:schemeClr val="bg1"/>
                </a:solidFill>
                <a:effectLst/>
                <a:latin typeface="Times New Roman" pitchFamily="18" charset="0"/>
                <a:ea typeface="+mn-ea"/>
                <a:cs typeface="Times New Roman" pitchFamily="18" charset="0"/>
              </a:rPr>
              <a:t>أو إفنيب إنتيه تي إكليسيا.</a:t>
            </a:r>
            <a:endParaRPr lang="en-GB" dirty="0"/>
          </a:p>
        </p:txBody>
      </p:sp>
      <p:sp>
        <p:nvSpPr>
          <p:cNvPr id="4" name="Text Placeholder 3">
            <a:extLst>
              <a:ext uri="{FF2B5EF4-FFF2-40B4-BE49-F238E27FC236}">
                <a16:creationId xmlns:a16="http://schemas.microsoft.com/office/drawing/2014/main" id="{AA5AB673-BE4C-4C8D-83AF-B2B44EDAAFE3}"/>
              </a:ext>
            </a:extLst>
          </p:cNvPr>
          <p:cNvSpPr>
            <a:spLocks noGrp="1"/>
          </p:cNvSpPr>
          <p:nvPr>
            <p:ph type="body" sz="quarter" idx="11"/>
          </p:nvPr>
        </p:nvSpPr>
        <p:spPr/>
        <p:txBody>
          <a:bodyPr anchor="ctr"/>
          <a:lstStyle/>
          <a:p>
            <a:r>
              <a:rPr kumimoji="0" lang="ar-SA" sz="4000" b="1" i="0" u="none" strike="noStrike" cap="none" normalizeH="0" baseline="0" dirty="0">
                <a:ln>
                  <a:noFill/>
                </a:ln>
                <a:solidFill>
                  <a:schemeClr val="bg1"/>
                </a:solidFill>
                <a:effectLst/>
                <a:latin typeface="Times New Roman" pitchFamily="18" charset="0"/>
                <a:cs typeface="Times New Roman" pitchFamily="18" charset="0"/>
              </a:rPr>
              <a:t>وفرِّق أعداء، الكنيسة يا سيد.</a:t>
            </a:r>
            <a:endParaRPr lang="en-GB" dirty="0"/>
          </a:p>
        </p:txBody>
      </p:sp>
      <p:sp>
        <p:nvSpPr>
          <p:cNvPr id="5" name="Text Placeholder 4">
            <a:extLst>
              <a:ext uri="{FF2B5EF4-FFF2-40B4-BE49-F238E27FC236}">
                <a16:creationId xmlns:a16="http://schemas.microsoft.com/office/drawing/2014/main" id="{CA6A8265-71D2-4F15-B726-E2B5D771F524}"/>
              </a:ext>
            </a:extLst>
          </p:cNvPr>
          <p:cNvSpPr>
            <a:spLocks noGrp="1"/>
          </p:cNvSpPr>
          <p:nvPr>
            <p:ph type="body" sz="quarter" idx="12"/>
          </p:nvPr>
        </p:nvSpPr>
        <p:spPr/>
        <p:txBody>
          <a:bodyPr/>
          <a:lstStyle/>
          <a:p>
            <a:r>
              <a:rPr lang="en-GB" sz="4000" dirty="0" err="1"/>
              <a:t>ouoh</a:t>
            </a:r>
            <a:r>
              <a:rPr lang="en-GB" sz="4000" dirty="0"/>
              <a:t> </a:t>
            </a:r>
            <a:r>
              <a:rPr lang="en-GB" sz="4000" dirty="0" err="1"/>
              <a:t>jwr</a:t>
            </a:r>
            <a:r>
              <a:rPr lang="en-GB" sz="4000" dirty="0"/>
              <a:t> `</a:t>
            </a:r>
            <a:r>
              <a:rPr lang="en-GB" sz="4000" dirty="0" err="1"/>
              <a:t>ebol</a:t>
            </a:r>
            <a:r>
              <a:rPr lang="en-GB" sz="4000" dirty="0"/>
              <a:t> `</a:t>
            </a:r>
            <a:r>
              <a:rPr lang="en-GB" sz="4000" dirty="0" err="1"/>
              <a:t>nnijaji</a:t>
            </a:r>
            <a:r>
              <a:rPr lang="en-GB" sz="4000" dirty="0"/>
              <a:t>@ </a:t>
            </a:r>
            <a:endParaRPr lang="ar-EG" sz="4000" dirty="0"/>
          </a:p>
          <a:p>
            <a:r>
              <a:rPr lang="en-GB" sz="4000" dirty="0"/>
              <a:t>`w `</a:t>
            </a:r>
            <a:r>
              <a:rPr lang="en-GB" sz="4000" dirty="0" err="1"/>
              <a:t>vnyb</a:t>
            </a:r>
            <a:r>
              <a:rPr lang="en-GB" sz="4000" dirty="0"/>
              <a:t> `</a:t>
            </a:r>
            <a:r>
              <a:rPr lang="en-GB" sz="4000" dirty="0" err="1"/>
              <a:t>nte</a:t>
            </a:r>
            <a:r>
              <a:rPr lang="en-GB" sz="4000" dirty="0"/>
              <a:t> }</a:t>
            </a:r>
            <a:r>
              <a:rPr lang="en-GB" sz="4000" dirty="0" err="1"/>
              <a:t>ekklycia</a:t>
            </a:r>
            <a:r>
              <a:rPr lang="en-GB" sz="4000" dirty="0"/>
              <a:t>.</a:t>
            </a:r>
            <a:endParaRPr lang="en-GB" dirty="0"/>
          </a:p>
        </p:txBody>
      </p:sp>
    </p:spTree>
    <p:extLst>
      <p:ext uri="{BB962C8B-B14F-4D97-AF65-F5344CB8AC3E}">
        <p14:creationId xmlns:p14="http://schemas.microsoft.com/office/powerpoint/2010/main" val="2726615880"/>
      </p:ext>
    </p:extLst>
  </p:cSld>
  <p:clrMapOvr>
    <a:masterClrMapping/>
  </p:clrMapOvr>
</p:sld>
</file>

<file path=ppt/slides/slide4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C6DDA9-3D01-49D3-AC78-56CA37FBDE39}"/>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8784E7EB-13E2-45F8-84A3-EF7BCC638D41}"/>
              </a:ext>
            </a:extLst>
          </p:cNvPr>
          <p:cNvSpPr>
            <a:spLocks noGrp="1"/>
          </p:cNvSpPr>
          <p:nvPr>
            <p:ph type="body" sz="quarter" idx="10"/>
          </p:nvPr>
        </p:nvSpPr>
        <p:spPr/>
        <p:txBody>
          <a:bodyPr/>
          <a:lstStyle/>
          <a:p>
            <a:r>
              <a:rPr kumimoji="0" lang="ar-SA" sz="4000" b="1" i="0" u="none" strike="noStrike" kern="1200" cap="none" normalizeH="0" baseline="0" dirty="0">
                <a:ln>
                  <a:noFill/>
                </a:ln>
                <a:solidFill>
                  <a:schemeClr val="bg1"/>
                </a:solidFill>
                <a:effectLst/>
                <a:latin typeface="Times New Roman" pitchFamily="18" charset="0"/>
                <a:ea typeface="+mn-ea"/>
                <a:cs typeface="Times New Roman" pitchFamily="18" charset="0"/>
              </a:rPr>
              <a:t>إسمو إبتشويس خين هان هيمنوس: </a:t>
            </a:r>
            <a:endParaRPr kumimoji="0" lang="ar-EG" sz="4000" b="1" i="0" u="none" strike="noStrike" kern="1200" cap="none" normalizeH="0" baseline="0" dirty="0">
              <a:ln>
                <a:noFill/>
              </a:ln>
              <a:solidFill>
                <a:schemeClr val="bg1"/>
              </a:solidFill>
              <a:effectLst/>
              <a:latin typeface="Times New Roman" pitchFamily="18" charset="0"/>
              <a:ea typeface="+mn-ea"/>
              <a:cs typeface="Times New Roman" pitchFamily="18" charset="0"/>
            </a:endParaRPr>
          </a:p>
          <a:p>
            <a:r>
              <a:rPr kumimoji="0" lang="ar-SA" sz="4000" b="1" i="0" u="none" strike="noStrike" kern="1200" cap="none" normalizeH="0" baseline="0" dirty="0">
                <a:ln>
                  <a:noFill/>
                </a:ln>
                <a:solidFill>
                  <a:schemeClr val="bg1"/>
                </a:solidFill>
                <a:effectLst/>
                <a:latin typeface="Times New Roman" pitchFamily="18" charset="0"/>
                <a:ea typeface="+mn-ea"/>
                <a:cs typeface="Times New Roman" pitchFamily="18" charset="0"/>
              </a:rPr>
              <a:t>نيم هان هوذي إيريتين جو إمموس:</a:t>
            </a:r>
          </a:p>
        </p:txBody>
      </p:sp>
      <p:sp>
        <p:nvSpPr>
          <p:cNvPr id="4" name="Text Placeholder 3">
            <a:extLst>
              <a:ext uri="{FF2B5EF4-FFF2-40B4-BE49-F238E27FC236}">
                <a16:creationId xmlns:a16="http://schemas.microsoft.com/office/drawing/2014/main" id="{C6C05282-2E51-498D-8A9B-74A4BD6E1ECD}"/>
              </a:ext>
            </a:extLst>
          </p:cNvPr>
          <p:cNvSpPr>
            <a:spLocks noGrp="1"/>
          </p:cNvSpPr>
          <p:nvPr>
            <p:ph type="body" sz="quarter" idx="11"/>
          </p:nvPr>
        </p:nvSpPr>
        <p:spPr/>
        <p:txBody>
          <a:bodyPr/>
          <a:lstStyle/>
          <a:p>
            <a:r>
              <a:rPr kumimoji="0" lang="ar-SA" sz="4000" b="1" i="0" u="none" strike="noStrike" cap="none" normalizeH="0" baseline="0" dirty="0">
                <a:ln>
                  <a:noFill/>
                </a:ln>
                <a:solidFill>
                  <a:schemeClr val="bg1"/>
                </a:solidFill>
                <a:effectLst/>
                <a:latin typeface="Times New Roman" pitchFamily="18" charset="0"/>
                <a:cs typeface="Times New Roman" pitchFamily="18" charset="0"/>
              </a:rPr>
              <a:t>سبحوا الرب بألحان، وتراتيل قائلين، </a:t>
            </a:r>
          </a:p>
        </p:txBody>
      </p:sp>
      <p:sp>
        <p:nvSpPr>
          <p:cNvPr id="5" name="Text Placeholder 4">
            <a:extLst>
              <a:ext uri="{FF2B5EF4-FFF2-40B4-BE49-F238E27FC236}">
                <a16:creationId xmlns:a16="http://schemas.microsoft.com/office/drawing/2014/main" id="{7C80E0C6-16DF-42CA-9F59-2A55CB3819D6}"/>
              </a:ext>
            </a:extLst>
          </p:cNvPr>
          <p:cNvSpPr>
            <a:spLocks noGrp="1"/>
          </p:cNvSpPr>
          <p:nvPr>
            <p:ph type="body" sz="quarter" idx="12"/>
          </p:nvPr>
        </p:nvSpPr>
        <p:spPr/>
        <p:txBody>
          <a:bodyPr/>
          <a:lstStyle/>
          <a:p>
            <a:r>
              <a:rPr lang="en-GB" dirty="0"/>
              <a:t>`</a:t>
            </a:r>
            <a:r>
              <a:rPr lang="en-GB" dirty="0" err="1"/>
              <a:t>Cmou</a:t>
            </a:r>
            <a:r>
              <a:rPr lang="en-GB" dirty="0"/>
              <a:t> `P[</a:t>
            </a:r>
            <a:r>
              <a:rPr lang="en-GB" dirty="0" err="1"/>
              <a:t>oic</a:t>
            </a:r>
            <a:r>
              <a:rPr lang="en-GB" dirty="0"/>
              <a:t> </a:t>
            </a:r>
            <a:r>
              <a:rPr lang="en-GB" dirty="0" err="1"/>
              <a:t>qen</a:t>
            </a:r>
            <a:r>
              <a:rPr lang="en-GB" dirty="0"/>
              <a:t> </a:t>
            </a:r>
            <a:r>
              <a:rPr lang="en-GB" dirty="0" err="1"/>
              <a:t>hanhumnoc</a:t>
            </a:r>
            <a:r>
              <a:rPr lang="en-GB" dirty="0"/>
              <a:t>@ </a:t>
            </a:r>
            <a:endParaRPr lang="ar-EG" dirty="0"/>
          </a:p>
          <a:p>
            <a:r>
              <a:rPr lang="en-GB" dirty="0" err="1"/>
              <a:t>nem</a:t>
            </a:r>
            <a:r>
              <a:rPr lang="en-GB" dirty="0"/>
              <a:t> </a:t>
            </a:r>
            <a:r>
              <a:rPr lang="en-GB" dirty="0" err="1"/>
              <a:t>hanhwdy</a:t>
            </a:r>
            <a:r>
              <a:rPr lang="en-GB" dirty="0"/>
              <a:t> `</a:t>
            </a:r>
            <a:r>
              <a:rPr lang="en-GB" dirty="0" err="1"/>
              <a:t>eretenjw</a:t>
            </a:r>
            <a:r>
              <a:rPr lang="en-GB" dirty="0"/>
              <a:t> `</a:t>
            </a:r>
            <a:r>
              <a:rPr lang="en-GB" dirty="0" err="1"/>
              <a:t>mmoc</a:t>
            </a:r>
            <a:r>
              <a:rPr lang="en-GB" dirty="0"/>
              <a:t>@ </a:t>
            </a:r>
            <a:endParaRPr lang="ar-EG" dirty="0"/>
          </a:p>
        </p:txBody>
      </p:sp>
    </p:spTree>
    <p:extLst>
      <p:ext uri="{BB962C8B-B14F-4D97-AF65-F5344CB8AC3E}">
        <p14:creationId xmlns:p14="http://schemas.microsoft.com/office/powerpoint/2010/main" val="3888482771"/>
      </p:ext>
    </p:extLst>
  </p:cSld>
  <p:clrMapOvr>
    <a:masterClrMapping/>
  </p:clrMapOvr>
</p:sld>
</file>

<file path=ppt/slides/slide4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C34CB-841F-42BF-9E54-EF5E210350A8}"/>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21F0F697-4524-4FA5-B957-00D1D9B9A17D}"/>
              </a:ext>
            </a:extLst>
          </p:cNvPr>
          <p:cNvSpPr>
            <a:spLocks noGrp="1"/>
          </p:cNvSpPr>
          <p:nvPr>
            <p:ph type="body" sz="quarter" idx="10"/>
          </p:nvPr>
        </p:nvSpPr>
        <p:spPr/>
        <p:txBody>
          <a:bodyPr/>
          <a:lstStyle/>
          <a:p>
            <a:r>
              <a:rPr kumimoji="0" lang="ar-SA" sz="4000" b="1" i="0" u="none" strike="noStrike" kern="1200" cap="none" normalizeH="0" baseline="0" dirty="0">
                <a:ln>
                  <a:noFill/>
                </a:ln>
                <a:solidFill>
                  <a:schemeClr val="bg1"/>
                </a:solidFill>
                <a:effectLst/>
                <a:latin typeface="Times New Roman" pitchFamily="18" charset="0"/>
                <a:ea typeface="+mn-ea"/>
                <a:cs typeface="Times New Roman" pitchFamily="18" charset="0"/>
              </a:rPr>
              <a:t>ﭽيه شيري</a:t>
            </a:r>
            <a:r>
              <a:rPr kumimoji="0" lang="ar-EG" sz="4000" b="1" i="0" u="none" strike="noStrike" kern="1200" cap="none" normalizeH="0" baseline="0" dirty="0">
                <a:ln>
                  <a:noFill/>
                </a:ln>
                <a:solidFill>
                  <a:schemeClr val="bg1"/>
                </a:solidFill>
                <a:effectLst/>
                <a:latin typeface="Times New Roman" pitchFamily="18" charset="0"/>
                <a:ea typeface="+mn-ea"/>
                <a:cs typeface="Times New Roman" pitchFamily="18" charset="0"/>
              </a:rPr>
              <a:t>ه</a:t>
            </a:r>
            <a:r>
              <a:rPr kumimoji="0" lang="ar-SA" sz="4000" b="1" i="0" u="none" strike="noStrike" kern="1200" cap="none" normalizeH="0" baseline="0" dirty="0">
                <a:ln>
                  <a:noFill/>
                </a:ln>
                <a:solidFill>
                  <a:schemeClr val="bg1"/>
                </a:solidFill>
                <a:effectLst/>
                <a:latin typeface="Times New Roman" pitchFamily="18" charset="0"/>
                <a:ea typeface="+mn-ea"/>
                <a:cs typeface="Times New Roman" pitchFamily="18" charset="0"/>
              </a:rPr>
              <a:t> إبشوشو إنني بيستوس: </a:t>
            </a:r>
            <a:endParaRPr kumimoji="0" lang="ar-EG" sz="4000" b="1" i="0" u="none" strike="noStrike" kern="1200" cap="none" normalizeH="0" baseline="0" dirty="0">
              <a:ln>
                <a:noFill/>
              </a:ln>
              <a:solidFill>
                <a:schemeClr val="bg1"/>
              </a:solidFill>
              <a:effectLst/>
              <a:latin typeface="Times New Roman" pitchFamily="18" charset="0"/>
              <a:ea typeface="+mn-ea"/>
              <a:cs typeface="Times New Roman" pitchFamily="18" charset="0"/>
            </a:endParaRPr>
          </a:p>
          <a:p>
            <a:r>
              <a:rPr kumimoji="0" lang="ar-SA" sz="4000" b="1" i="0" u="none" strike="noStrike" kern="1200" cap="none" normalizeH="0" baseline="0" dirty="0">
                <a:ln>
                  <a:noFill/>
                </a:ln>
                <a:solidFill>
                  <a:schemeClr val="bg1"/>
                </a:solidFill>
                <a:effectLst/>
                <a:latin typeface="Times New Roman" pitchFamily="18" charset="0"/>
                <a:ea typeface="+mn-ea"/>
                <a:cs typeface="Times New Roman" pitchFamily="18" charset="0"/>
              </a:rPr>
              <a:t>بي إستاﭬروس إنتيه إيسوس بي</a:t>
            </a:r>
            <a:r>
              <a:rPr kumimoji="0" lang="ar-EG" sz="4000" b="1" i="0" u="none" strike="noStrike" kern="1200" cap="none" normalizeH="0" baseline="0" dirty="0">
                <a:ln>
                  <a:noFill/>
                </a:ln>
                <a:solidFill>
                  <a:schemeClr val="bg1"/>
                </a:solidFill>
                <a:effectLst/>
                <a:latin typeface="Times New Roman" pitchFamily="18" charset="0"/>
                <a:ea typeface="+mn-ea"/>
                <a:cs typeface="Times New Roman" pitchFamily="18" charset="0"/>
              </a:rPr>
              <a:t> إ</a:t>
            </a:r>
            <a:r>
              <a:rPr kumimoji="0" lang="ar-SA" sz="4000" b="1" i="0" u="none" strike="noStrike" kern="1200" cap="none" normalizeH="0" baseline="0" dirty="0">
                <a:ln>
                  <a:noFill/>
                </a:ln>
                <a:solidFill>
                  <a:schemeClr val="bg1"/>
                </a:solidFill>
                <a:effectLst/>
                <a:latin typeface="Times New Roman" pitchFamily="18" charset="0"/>
                <a:ea typeface="+mn-ea"/>
                <a:cs typeface="Times New Roman" pitchFamily="18" charset="0"/>
              </a:rPr>
              <a:t>خريستوس.</a:t>
            </a:r>
            <a:endParaRPr lang="en-GB" dirty="0"/>
          </a:p>
        </p:txBody>
      </p:sp>
      <p:sp>
        <p:nvSpPr>
          <p:cNvPr id="4" name="Text Placeholder 3">
            <a:extLst>
              <a:ext uri="{FF2B5EF4-FFF2-40B4-BE49-F238E27FC236}">
                <a16:creationId xmlns:a16="http://schemas.microsoft.com/office/drawing/2014/main" id="{A886501F-B64C-46E1-88A0-84CC11B13007}"/>
              </a:ext>
            </a:extLst>
          </p:cNvPr>
          <p:cNvSpPr>
            <a:spLocks noGrp="1"/>
          </p:cNvSpPr>
          <p:nvPr>
            <p:ph type="body" sz="quarter" idx="11"/>
          </p:nvPr>
        </p:nvSpPr>
        <p:spPr/>
        <p:txBody>
          <a:bodyPr/>
          <a:lstStyle/>
          <a:p>
            <a:r>
              <a:rPr kumimoji="0" lang="ar-SA" sz="4000" b="1" i="0" u="none" strike="noStrike" cap="none" normalizeH="0" baseline="0" dirty="0">
                <a:ln>
                  <a:noFill/>
                </a:ln>
                <a:solidFill>
                  <a:schemeClr val="bg1"/>
                </a:solidFill>
                <a:effectLst/>
                <a:latin typeface="Times New Roman" pitchFamily="18" charset="0"/>
                <a:cs typeface="Times New Roman" pitchFamily="18" charset="0"/>
              </a:rPr>
              <a:t>"السلام لفخر المؤمنين، صليب يسوع المسيح."</a:t>
            </a:r>
            <a:endParaRPr lang="en-GB" dirty="0"/>
          </a:p>
        </p:txBody>
      </p:sp>
      <p:sp>
        <p:nvSpPr>
          <p:cNvPr id="5" name="Text Placeholder 4">
            <a:extLst>
              <a:ext uri="{FF2B5EF4-FFF2-40B4-BE49-F238E27FC236}">
                <a16:creationId xmlns:a16="http://schemas.microsoft.com/office/drawing/2014/main" id="{1E18F0A4-0B5D-438D-981B-7619836BB735}"/>
              </a:ext>
            </a:extLst>
          </p:cNvPr>
          <p:cNvSpPr>
            <a:spLocks noGrp="1"/>
          </p:cNvSpPr>
          <p:nvPr>
            <p:ph type="body" sz="quarter" idx="12"/>
          </p:nvPr>
        </p:nvSpPr>
        <p:spPr/>
        <p:txBody>
          <a:bodyPr/>
          <a:lstStyle/>
          <a:p>
            <a:r>
              <a:rPr lang="en-GB" sz="4000" dirty="0"/>
              <a:t>je ,ere `</a:t>
            </a:r>
            <a:r>
              <a:rPr lang="en-GB" sz="4000" dirty="0" err="1"/>
              <a:t>psousou</a:t>
            </a:r>
            <a:r>
              <a:rPr lang="ar-EG" sz="4000" dirty="0"/>
              <a:t> </a:t>
            </a:r>
            <a:r>
              <a:rPr lang="en-GB" sz="4000" dirty="0"/>
              <a:t>`</a:t>
            </a:r>
            <a:r>
              <a:rPr lang="en-GB" sz="4000" dirty="0" err="1"/>
              <a:t>nnipictoc</a:t>
            </a:r>
            <a:r>
              <a:rPr lang="en-GB" sz="4000" dirty="0"/>
              <a:t>@ </a:t>
            </a:r>
            <a:endParaRPr lang="ar-EG" sz="4000" dirty="0"/>
          </a:p>
          <a:p>
            <a:r>
              <a:rPr lang="en-GB" sz="4000" dirty="0" err="1"/>
              <a:t>Pi`ctauroc</a:t>
            </a:r>
            <a:r>
              <a:rPr lang="en-GB" sz="4000" dirty="0"/>
              <a:t> `</a:t>
            </a:r>
            <a:r>
              <a:rPr lang="en-GB" sz="4000" dirty="0" err="1"/>
              <a:t>nte</a:t>
            </a:r>
            <a:r>
              <a:rPr lang="en-GB" sz="4000" dirty="0"/>
              <a:t> </a:t>
            </a:r>
            <a:r>
              <a:rPr lang="en-GB" sz="4000" dirty="0" err="1"/>
              <a:t>Iycouc</a:t>
            </a:r>
            <a:r>
              <a:rPr lang="en-GB" sz="4000" dirty="0"/>
              <a:t> Pi`,</a:t>
            </a:r>
            <a:r>
              <a:rPr lang="en-GB" sz="4000" dirty="0" err="1"/>
              <a:t>rictoc</a:t>
            </a:r>
            <a:r>
              <a:rPr lang="en-GB" sz="4000" dirty="0"/>
              <a:t>.</a:t>
            </a:r>
          </a:p>
        </p:txBody>
      </p:sp>
    </p:spTree>
    <p:extLst>
      <p:ext uri="{BB962C8B-B14F-4D97-AF65-F5344CB8AC3E}">
        <p14:creationId xmlns:p14="http://schemas.microsoft.com/office/powerpoint/2010/main" val="2248192554"/>
      </p:ext>
    </p:extLst>
  </p:cSld>
  <p:clrMapOvr>
    <a:masterClrMapping/>
  </p:clrMapOvr>
</p:sld>
</file>

<file path=ppt/slides/slide48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A55D1-3D10-4726-8104-B6AFF4226998}"/>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9C91B368-0C1D-44EC-B653-8EACBA9AC48E}"/>
              </a:ext>
            </a:extLst>
          </p:cNvPr>
          <p:cNvSpPr>
            <a:spLocks noGrp="1"/>
          </p:cNvSpPr>
          <p:nvPr>
            <p:ph type="body" sz="quarter" idx="10"/>
          </p:nvPr>
        </p:nvSpPr>
        <p:spPr>
          <a:xfrm>
            <a:off x="0" y="5776686"/>
            <a:ext cx="9144000" cy="1074688"/>
          </a:xfrm>
        </p:spPr>
        <p:txBody>
          <a:bodyPr/>
          <a:lstStyle/>
          <a:p>
            <a:r>
              <a:rPr lang="ar-EG" sz="3600" dirty="0"/>
              <a:t>تين تيهو أووه تين طوبه: إثڤيه ني موؤو إسمو إروؤو: </a:t>
            </a:r>
          </a:p>
          <a:p>
            <a:r>
              <a:rPr lang="ar-EG" sz="3600" dirty="0"/>
              <a:t>نيم ني كاربوس نيم ني أوطاه: إنتيه إبكاهي نيم ني مونهوؤو.</a:t>
            </a:r>
          </a:p>
        </p:txBody>
      </p:sp>
      <p:sp>
        <p:nvSpPr>
          <p:cNvPr id="4" name="Text Placeholder 3">
            <a:extLst>
              <a:ext uri="{FF2B5EF4-FFF2-40B4-BE49-F238E27FC236}">
                <a16:creationId xmlns:a16="http://schemas.microsoft.com/office/drawing/2014/main" id="{C03F6910-9C7A-4DE2-9BDE-531CE9B77D3D}"/>
              </a:ext>
            </a:extLst>
          </p:cNvPr>
          <p:cNvSpPr>
            <a:spLocks noGrp="1"/>
          </p:cNvSpPr>
          <p:nvPr>
            <p:ph type="body" sz="quarter" idx="11"/>
          </p:nvPr>
        </p:nvSpPr>
        <p:spPr>
          <a:xfrm>
            <a:off x="0" y="3710609"/>
            <a:ext cx="9144000" cy="991389"/>
          </a:xfrm>
        </p:spPr>
        <p:txBody>
          <a:bodyPr/>
          <a:lstStyle/>
          <a:p>
            <a:r>
              <a:rPr lang="ar-EG" sz="3600" dirty="0"/>
              <a:t>نسأل ونطلب، من أجل المياه باركها، والزروع وأثمار، الأرض والأمطار.</a:t>
            </a:r>
          </a:p>
        </p:txBody>
      </p:sp>
      <p:sp>
        <p:nvSpPr>
          <p:cNvPr id="5" name="Text Placeholder 4">
            <a:extLst>
              <a:ext uri="{FF2B5EF4-FFF2-40B4-BE49-F238E27FC236}">
                <a16:creationId xmlns:a16="http://schemas.microsoft.com/office/drawing/2014/main" id="{6273AD75-B693-4034-B1EC-2866B7F6BB6C}"/>
              </a:ext>
            </a:extLst>
          </p:cNvPr>
          <p:cNvSpPr>
            <a:spLocks noGrp="1"/>
          </p:cNvSpPr>
          <p:nvPr>
            <p:ph type="body" sz="quarter" idx="12"/>
          </p:nvPr>
        </p:nvSpPr>
        <p:spPr>
          <a:xfrm>
            <a:off x="0" y="4701998"/>
            <a:ext cx="9144000" cy="1074688"/>
          </a:xfrm>
        </p:spPr>
        <p:txBody>
          <a:bodyPr/>
          <a:lstStyle/>
          <a:p>
            <a:r>
              <a:rPr lang="en-GB" sz="3500" dirty="0"/>
              <a:t>Ten]</a:t>
            </a:r>
            <a:r>
              <a:rPr lang="en-GB" sz="3500" dirty="0" err="1"/>
              <a:t>ho</a:t>
            </a:r>
            <a:r>
              <a:rPr lang="en-GB" sz="3500" dirty="0"/>
              <a:t> </a:t>
            </a:r>
            <a:r>
              <a:rPr lang="en-GB" sz="3500" dirty="0" err="1"/>
              <a:t>ouoh</a:t>
            </a:r>
            <a:r>
              <a:rPr lang="en-GB" sz="3500" dirty="0"/>
              <a:t> </a:t>
            </a:r>
            <a:r>
              <a:rPr lang="en-GB" sz="3500" dirty="0" err="1"/>
              <a:t>tentwbh</a:t>
            </a:r>
            <a:r>
              <a:rPr lang="en-GB" sz="3500" dirty="0"/>
              <a:t>@ </a:t>
            </a:r>
            <a:r>
              <a:rPr lang="en-GB" sz="3500" dirty="0" err="1"/>
              <a:t>e;be</a:t>
            </a:r>
            <a:r>
              <a:rPr lang="en-GB" sz="3500" dirty="0"/>
              <a:t> </a:t>
            </a:r>
            <a:r>
              <a:rPr lang="en-GB" sz="3500" dirty="0" err="1"/>
              <a:t>nimwou</a:t>
            </a:r>
            <a:r>
              <a:rPr lang="en-GB" sz="3500" dirty="0"/>
              <a:t> `</a:t>
            </a:r>
            <a:r>
              <a:rPr lang="en-GB" sz="3500" dirty="0" err="1"/>
              <a:t>cmou</a:t>
            </a:r>
            <a:r>
              <a:rPr lang="en-GB" sz="3500" dirty="0"/>
              <a:t> `</a:t>
            </a:r>
            <a:r>
              <a:rPr lang="en-GB" sz="3500" dirty="0" err="1"/>
              <a:t>erwou</a:t>
            </a:r>
            <a:r>
              <a:rPr lang="en-GB" sz="3500" dirty="0"/>
              <a:t>@ </a:t>
            </a:r>
            <a:endParaRPr lang="ar-EG" sz="3500" dirty="0"/>
          </a:p>
          <a:p>
            <a:r>
              <a:rPr lang="en-GB" sz="3200" dirty="0" err="1"/>
              <a:t>nem</a:t>
            </a:r>
            <a:r>
              <a:rPr lang="en-GB" sz="3200" dirty="0"/>
              <a:t> </a:t>
            </a:r>
            <a:r>
              <a:rPr lang="en-GB" sz="3200" dirty="0" err="1"/>
              <a:t>nikarpoc</a:t>
            </a:r>
            <a:r>
              <a:rPr lang="en-GB" sz="3200" dirty="0"/>
              <a:t> </a:t>
            </a:r>
            <a:r>
              <a:rPr lang="en-GB" sz="3200" dirty="0" err="1"/>
              <a:t>nem</a:t>
            </a:r>
            <a:r>
              <a:rPr lang="en-GB" sz="3200" dirty="0"/>
              <a:t> </a:t>
            </a:r>
            <a:r>
              <a:rPr lang="en-GB" sz="3200" dirty="0" err="1"/>
              <a:t>nioutah</a:t>
            </a:r>
            <a:r>
              <a:rPr lang="en-GB" sz="3200" dirty="0"/>
              <a:t>@ `</a:t>
            </a:r>
            <a:r>
              <a:rPr lang="en-GB" sz="3200" dirty="0" err="1"/>
              <a:t>nte</a:t>
            </a:r>
            <a:r>
              <a:rPr lang="en-GB" sz="3200" dirty="0"/>
              <a:t> `</a:t>
            </a:r>
            <a:r>
              <a:rPr lang="en-GB" sz="3200" dirty="0" err="1"/>
              <a:t>pkahi</a:t>
            </a:r>
            <a:r>
              <a:rPr lang="en-GB" sz="3200" dirty="0"/>
              <a:t> </a:t>
            </a:r>
            <a:r>
              <a:rPr lang="en-GB" sz="3200" dirty="0" err="1"/>
              <a:t>nem</a:t>
            </a:r>
            <a:r>
              <a:rPr lang="en-GB" sz="3200" dirty="0"/>
              <a:t> </a:t>
            </a:r>
            <a:r>
              <a:rPr lang="en-GB" sz="3200" dirty="0" err="1"/>
              <a:t>nimounhwou</a:t>
            </a:r>
            <a:r>
              <a:rPr lang="en-GB" sz="3200" dirty="0"/>
              <a:t>.</a:t>
            </a:r>
          </a:p>
        </p:txBody>
      </p:sp>
    </p:spTree>
    <p:extLst>
      <p:ext uri="{BB962C8B-B14F-4D97-AF65-F5344CB8AC3E}">
        <p14:creationId xmlns:p14="http://schemas.microsoft.com/office/powerpoint/2010/main" val="1556794171"/>
      </p:ext>
    </p:extLst>
  </p:cSld>
  <p:clrMapOvr>
    <a:masterClrMapping/>
  </p:clrMapOvr>
</p:sld>
</file>

<file path=ppt/slides/slide48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AA8D6-4DBA-42BE-BAB6-5F9EA7D49F95}"/>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46A3BB1B-ED5B-4E05-87B5-C5E412E04418}"/>
              </a:ext>
            </a:extLst>
          </p:cNvPr>
          <p:cNvSpPr>
            <a:spLocks noGrp="1"/>
          </p:cNvSpPr>
          <p:nvPr>
            <p:ph type="body" sz="quarter" idx="10"/>
          </p:nvPr>
        </p:nvSpPr>
        <p:spPr>
          <a:xfrm>
            <a:off x="0" y="5727701"/>
            <a:ext cx="9144000" cy="1123674"/>
          </a:xfrm>
        </p:spPr>
        <p:txBody>
          <a:bodyPr/>
          <a:lstStyle/>
          <a:p>
            <a:r>
              <a:rPr lang="ar-EG" sz="3800" dirty="0"/>
              <a:t>إيوس ثيؤس بين نوتي: ناهمين إيڤول ها ني باراسموس: إثڤيه تيك ماﭫ إم ماسنوتي: نيم إتجوم إمبي إستاﭬروس.</a:t>
            </a:r>
          </a:p>
        </p:txBody>
      </p:sp>
      <p:sp>
        <p:nvSpPr>
          <p:cNvPr id="4" name="Text Placeholder 3">
            <a:extLst>
              <a:ext uri="{FF2B5EF4-FFF2-40B4-BE49-F238E27FC236}">
                <a16:creationId xmlns:a16="http://schemas.microsoft.com/office/drawing/2014/main" id="{D58CAD2A-AC7A-47AC-802A-FB98F74D7642}"/>
              </a:ext>
            </a:extLst>
          </p:cNvPr>
          <p:cNvSpPr>
            <a:spLocks noGrp="1"/>
          </p:cNvSpPr>
          <p:nvPr>
            <p:ph type="body" sz="quarter" idx="11"/>
          </p:nvPr>
        </p:nvSpPr>
        <p:spPr>
          <a:xfrm>
            <a:off x="-43542" y="3710609"/>
            <a:ext cx="9260114" cy="1036192"/>
          </a:xfrm>
        </p:spPr>
        <p:txBody>
          <a:bodyPr/>
          <a:lstStyle/>
          <a:p>
            <a:r>
              <a:rPr lang="ar-EG" sz="3600" dirty="0"/>
              <a:t>يا إبن الله إلهنا، خلِّصنا من التجارب، من أجل أُمك والدة الإله، وقوة الصليب.</a:t>
            </a:r>
          </a:p>
        </p:txBody>
      </p:sp>
      <p:sp>
        <p:nvSpPr>
          <p:cNvPr id="5" name="Text Placeholder 4">
            <a:extLst>
              <a:ext uri="{FF2B5EF4-FFF2-40B4-BE49-F238E27FC236}">
                <a16:creationId xmlns:a16="http://schemas.microsoft.com/office/drawing/2014/main" id="{5843A3DC-854B-40F1-B370-AA5AC9572AD8}"/>
              </a:ext>
            </a:extLst>
          </p:cNvPr>
          <p:cNvSpPr>
            <a:spLocks noGrp="1"/>
          </p:cNvSpPr>
          <p:nvPr>
            <p:ph type="body" sz="quarter" idx="12"/>
          </p:nvPr>
        </p:nvSpPr>
        <p:spPr>
          <a:xfrm>
            <a:off x="0" y="4749800"/>
            <a:ext cx="9144000" cy="974902"/>
          </a:xfrm>
        </p:spPr>
        <p:txBody>
          <a:bodyPr/>
          <a:lstStyle/>
          <a:p>
            <a:r>
              <a:rPr lang="en-GB" sz="3600" dirty="0"/>
              <a:t>`</a:t>
            </a:r>
            <a:r>
              <a:rPr lang="en-GB" sz="3600" dirty="0" err="1"/>
              <a:t>Uioc</a:t>
            </a:r>
            <a:r>
              <a:rPr lang="ar-EG" sz="3600" dirty="0"/>
              <a:t> </a:t>
            </a:r>
            <a:r>
              <a:rPr lang="en-GB" sz="3600" dirty="0"/>
              <a:t>:</a:t>
            </a:r>
            <a:r>
              <a:rPr lang="en-GB" sz="3600" dirty="0" err="1"/>
              <a:t>eoc</a:t>
            </a:r>
            <a:r>
              <a:rPr lang="en-GB" sz="3600" dirty="0"/>
              <a:t> </a:t>
            </a:r>
            <a:r>
              <a:rPr lang="en-GB" sz="3600" dirty="0" err="1"/>
              <a:t>Pennou</a:t>
            </a:r>
            <a:r>
              <a:rPr lang="en-GB" sz="3600" dirty="0"/>
              <a:t>]@ </a:t>
            </a:r>
            <a:r>
              <a:rPr lang="en-GB" sz="3600" dirty="0" err="1"/>
              <a:t>nahmen</a:t>
            </a:r>
            <a:r>
              <a:rPr lang="en-GB" sz="3600" dirty="0"/>
              <a:t> `</a:t>
            </a:r>
            <a:r>
              <a:rPr lang="en-GB" sz="3600" dirty="0" err="1"/>
              <a:t>ebol</a:t>
            </a:r>
            <a:r>
              <a:rPr lang="en-GB" sz="3600" dirty="0"/>
              <a:t> ha </a:t>
            </a:r>
            <a:r>
              <a:rPr lang="en-GB" sz="3600" dirty="0" err="1"/>
              <a:t>niparacmoc</a:t>
            </a:r>
            <a:r>
              <a:rPr lang="en-GB" sz="3600" dirty="0"/>
              <a:t>@ </a:t>
            </a:r>
            <a:r>
              <a:rPr lang="en-GB" sz="3600" dirty="0" err="1"/>
              <a:t>e;be</a:t>
            </a:r>
            <a:r>
              <a:rPr lang="en-GB" sz="3600" dirty="0"/>
              <a:t> </a:t>
            </a:r>
            <a:r>
              <a:rPr lang="en-GB" sz="3600" dirty="0" err="1"/>
              <a:t>Tekmau</a:t>
            </a:r>
            <a:r>
              <a:rPr lang="en-GB" sz="3600" dirty="0"/>
              <a:t> `</a:t>
            </a:r>
            <a:r>
              <a:rPr lang="en-GB" sz="3600" dirty="0" err="1"/>
              <a:t>mMacnou</a:t>
            </a:r>
            <a:r>
              <a:rPr lang="en-GB" sz="3600" dirty="0"/>
              <a:t>]@ </a:t>
            </a:r>
            <a:r>
              <a:rPr lang="en-GB" sz="3600" dirty="0" err="1"/>
              <a:t>nem</a:t>
            </a:r>
            <a:r>
              <a:rPr lang="en-GB" sz="3600" dirty="0"/>
              <a:t> `</a:t>
            </a:r>
            <a:r>
              <a:rPr lang="en-GB" sz="3600" dirty="0" err="1"/>
              <a:t>tjom</a:t>
            </a:r>
            <a:r>
              <a:rPr lang="en-GB" sz="3600" dirty="0"/>
              <a:t> `</a:t>
            </a:r>
            <a:r>
              <a:rPr lang="en-GB" sz="3600" dirty="0" err="1"/>
              <a:t>mPi`ctauroc</a:t>
            </a:r>
            <a:r>
              <a:rPr lang="en-GB" sz="3600" dirty="0"/>
              <a:t>.</a:t>
            </a:r>
          </a:p>
        </p:txBody>
      </p:sp>
    </p:spTree>
    <p:extLst>
      <p:ext uri="{BB962C8B-B14F-4D97-AF65-F5344CB8AC3E}">
        <p14:creationId xmlns:p14="http://schemas.microsoft.com/office/powerpoint/2010/main" val="20916881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22390E-1026-4665-B449-37D962F962C4}"/>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64A3E6D8-C649-4DE6-A645-F3B1EC4C3DE7}"/>
              </a:ext>
            </a:extLst>
          </p:cNvPr>
          <p:cNvSpPr>
            <a:spLocks noGrp="1"/>
          </p:cNvSpPr>
          <p:nvPr>
            <p:ph type="body" sz="quarter" idx="10"/>
          </p:nvPr>
        </p:nvSpPr>
        <p:spPr/>
        <p:txBody>
          <a:bodyPr/>
          <a:lstStyle/>
          <a:p>
            <a:r>
              <a:rPr lang="ar-EG" sz="3800" b="1" dirty="0">
                <a:effectLst/>
                <a:latin typeface="Tahoma" panose="020B0604030504040204" pitchFamily="34" charset="0"/>
              </a:rPr>
              <a:t>إك إسماروؤوت إتبشويس: ما إتصافوى إيه نيك ميثمى . </a:t>
            </a:r>
            <a:endParaRPr lang="en-GB" sz="3800" b="1" dirty="0"/>
          </a:p>
        </p:txBody>
      </p:sp>
      <p:sp>
        <p:nvSpPr>
          <p:cNvPr id="4" name="Text Placeholder 3">
            <a:extLst>
              <a:ext uri="{FF2B5EF4-FFF2-40B4-BE49-F238E27FC236}">
                <a16:creationId xmlns:a16="http://schemas.microsoft.com/office/drawing/2014/main" id="{EF6FDFB6-160B-4E8B-ABBE-2673227E3767}"/>
              </a:ext>
            </a:extLst>
          </p:cNvPr>
          <p:cNvSpPr>
            <a:spLocks noGrp="1"/>
          </p:cNvSpPr>
          <p:nvPr>
            <p:ph type="body" sz="quarter" idx="11"/>
          </p:nvPr>
        </p:nvSpPr>
        <p:spPr/>
        <p:txBody>
          <a:bodyPr/>
          <a:lstStyle/>
          <a:p>
            <a:r>
              <a:rPr lang="ar-EG" sz="5400" b="1" dirty="0">
                <a:effectLst/>
                <a:latin typeface="Tahoma" panose="020B0604030504040204" pitchFamily="34" charset="0"/>
              </a:rPr>
              <a:t>مبارك أنت يا رب : علمني عدلك . </a:t>
            </a:r>
            <a:endParaRPr lang="en-GB" sz="5400" b="1" dirty="0"/>
          </a:p>
        </p:txBody>
      </p:sp>
      <p:sp>
        <p:nvSpPr>
          <p:cNvPr id="5" name="Text Placeholder 4">
            <a:extLst>
              <a:ext uri="{FF2B5EF4-FFF2-40B4-BE49-F238E27FC236}">
                <a16:creationId xmlns:a16="http://schemas.microsoft.com/office/drawing/2014/main" id="{52EDE22F-509C-4AEB-86B8-E40D96C2C47B}"/>
              </a:ext>
            </a:extLst>
          </p:cNvPr>
          <p:cNvSpPr>
            <a:spLocks noGrp="1"/>
          </p:cNvSpPr>
          <p:nvPr>
            <p:ph type="body" sz="quarter" idx="12"/>
          </p:nvPr>
        </p:nvSpPr>
        <p:spPr/>
        <p:txBody>
          <a:bodyPr anchor="ctr"/>
          <a:lstStyle/>
          <a:p>
            <a:pPr algn="ctr" rtl="0"/>
            <a:r>
              <a:rPr lang="en-US" b="0" i="0" u="none" strike="noStrike" dirty="0">
                <a:effectLst/>
                <a:latin typeface="CS New Athanasius" pitchFamily="34" charset="0"/>
              </a:rPr>
              <a:t>`</a:t>
            </a:r>
            <a:r>
              <a:rPr lang="en-US" b="0" i="0" u="none" strike="noStrike" dirty="0" err="1">
                <a:effectLst/>
                <a:latin typeface="CS New Athanasius" pitchFamily="34" charset="0"/>
              </a:rPr>
              <a:t>K`cmarwout</a:t>
            </a:r>
            <a:r>
              <a:rPr lang="en-US" b="0" i="0" u="none" strike="noStrike" dirty="0">
                <a:effectLst/>
                <a:latin typeface="CS New Athanasius" pitchFamily="34" charset="0"/>
              </a:rPr>
              <a:t> `P[</a:t>
            </a:r>
            <a:r>
              <a:rPr lang="en-US" b="0" i="0" u="none" strike="noStrike" dirty="0" err="1">
                <a:effectLst/>
                <a:latin typeface="CS New Athanasius" pitchFamily="34" charset="0"/>
              </a:rPr>
              <a:t>oic</a:t>
            </a:r>
            <a:r>
              <a:rPr lang="en-US" b="0" i="0" u="none" strike="noStrike" dirty="0">
                <a:effectLst/>
                <a:latin typeface="CS New Athanasius" pitchFamily="34" charset="0"/>
              </a:rPr>
              <a:t>@ </a:t>
            </a:r>
            <a:r>
              <a:rPr lang="en-US" b="0" i="0" u="none" strike="noStrike" dirty="0" err="1">
                <a:effectLst/>
                <a:latin typeface="CS New Athanasius" pitchFamily="34" charset="0"/>
              </a:rPr>
              <a:t>ma`tcaboi</a:t>
            </a:r>
            <a:r>
              <a:rPr lang="en-US" b="0" i="0" u="none" strike="noStrike" dirty="0">
                <a:effectLst/>
                <a:latin typeface="CS New Athanasius" pitchFamily="34" charset="0"/>
              </a:rPr>
              <a:t> `</a:t>
            </a:r>
            <a:r>
              <a:rPr lang="en-US" b="0" i="0" u="none" strike="noStrike" dirty="0" err="1">
                <a:effectLst/>
                <a:latin typeface="CS New Athanasius" pitchFamily="34" charset="0"/>
              </a:rPr>
              <a:t>enekme;myi</a:t>
            </a:r>
            <a:r>
              <a:rPr lang="en-US" b="0" i="0" u="none" strike="noStrike" dirty="0">
                <a:effectLst/>
                <a:latin typeface="CS New Athanasius" pitchFamily="34" charset="0"/>
              </a:rPr>
              <a:t>.</a:t>
            </a:r>
          </a:p>
        </p:txBody>
      </p:sp>
    </p:spTree>
    <p:extLst>
      <p:ext uri="{BB962C8B-B14F-4D97-AF65-F5344CB8AC3E}">
        <p14:creationId xmlns:p14="http://schemas.microsoft.com/office/powerpoint/2010/main" val="1198308106"/>
      </p:ext>
    </p:extLst>
  </p:cSld>
  <p:clrMapOvr>
    <a:masterClrMapping/>
  </p:clrMapOvr>
</p:sld>
</file>

<file path=ppt/slides/slide49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BE0AF-483E-4919-8943-16EFD1D6F7FF}"/>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A70C279F-544D-4685-B178-2CD692CCE0E1}"/>
              </a:ext>
            </a:extLst>
          </p:cNvPr>
          <p:cNvSpPr>
            <a:spLocks noGrp="1"/>
          </p:cNvSpPr>
          <p:nvPr>
            <p:ph type="body" sz="quarter" idx="10"/>
          </p:nvPr>
        </p:nvSpPr>
        <p:spPr>
          <a:xfrm>
            <a:off x="0" y="5878286"/>
            <a:ext cx="9144000" cy="973088"/>
          </a:xfrm>
        </p:spPr>
        <p:txBody>
          <a:bodyPr/>
          <a:lstStyle/>
          <a:p>
            <a:r>
              <a:rPr kumimoji="0" lang="ar-SA" sz="3200" b="1" i="0" u="none" strike="noStrike" kern="1200" cap="none" normalizeH="0" baseline="0" dirty="0">
                <a:ln>
                  <a:noFill/>
                </a:ln>
                <a:solidFill>
                  <a:schemeClr val="bg1"/>
                </a:solidFill>
                <a:effectLst/>
                <a:latin typeface="Times New Roman" pitchFamily="18" charset="0"/>
                <a:ea typeface="+mn-ea"/>
                <a:cs typeface="Times New Roman" pitchFamily="18" charset="0"/>
              </a:rPr>
              <a:t>في إيت أولي إم إفن</a:t>
            </a:r>
            <a:r>
              <a:rPr kumimoji="0" lang="ar-EG" sz="3200" b="1" i="0" u="none" strike="noStrike" kern="1200" cap="none" normalizeH="0" baseline="0" dirty="0">
                <a:ln>
                  <a:noFill/>
                </a:ln>
                <a:solidFill>
                  <a:schemeClr val="bg1"/>
                </a:solidFill>
                <a:effectLst/>
                <a:latin typeface="Times New Roman" pitchFamily="18" charset="0"/>
                <a:ea typeface="+mn-ea"/>
                <a:cs typeface="Times New Roman" pitchFamily="18" charset="0"/>
              </a:rPr>
              <a:t>و</a:t>
            </a:r>
            <a:r>
              <a:rPr kumimoji="0" lang="ar-SA" sz="3200" b="1" i="0" u="none" strike="noStrike" kern="1200" cap="none" normalizeH="0" baseline="0" dirty="0">
                <a:ln>
                  <a:noFill/>
                </a:ln>
                <a:solidFill>
                  <a:schemeClr val="bg1"/>
                </a:solidFill>
                <a:effectLst/>
                <a:latin typeface="Times New Roman" pitchFamily="18" charset="0"/>
                <a:ea typeface="+mn-ea"/>
                <a:cs typeface="Times New Roman" pitchFamily="18" charset="0"/>
              </a:rPr>
              <a:t>ڤ</a:t>
            </a:r>
            <a:r>
              <a:rPr kumimoji="0" lang="ar-EG" sz="3200" b="1" i="0" u="none" strike="noStrike" kern="1200" cap="none" normalizeH="0" baseline="0" dirty="0">
                <a:ln>
                  <a:noFill/>
                </a:ln>
                <a:solidFill>
                  <a:schemeClr val="bg1"/>
                </a:solidFill>
                <a:effectLst/>
                <a:latin typeface="Times New Roman" pitchFamily="18" charset="0"/>
                <a:ea typeface="+mn-ea"/>
                <a:cs typeface="Times New Roman" pitchFamily="18" charset="0"/>
              </a:rPr>
              <a:t>ي إم</a:t>
            </a:r>
            <a:r>
              <a:rPr kumimoji="0" lang="ar-SA" sz="3200" b="1" i="0" u="none" strike="noStrike" kern="1200" cap="none" normalizeH="0" baseline="0" dirty="0">
                <a:ln>
                  <a:noFill/>
                </a:ln>
                <a:solidFill>
                  <a:schemeClr val="bg1"/>
                </a:solidFill>
                <a:effectLst/>
                <a:latin typeface="Times New Roman" pitchFamily="18" charset="0"/>
                <a:ea typeface="+mn-ea"/>
                <a:cs typeface="Times New Roman" pitchFamily="18" charset="0"/>
              </a:rPr>
              <a:t>بي كوزموس: إي</a:t>
            </a:r>
            <a:r>
              <a:rPr kumimoji="0" lang="ar-EG" sz="3200" b="1" i="0" u="none" strike="noStrike" kern="1200" cap="none" normalizeH="0" baseline="0" dirty="0">
                <a:ln>
                  <a:noFill/>
                </a:ln>
                <a:solidFill>
                  <a:schemeClr val="bg1"/>
                </a:solidFill>
                <a:effectLst/>
                <a:latin typeface="Times New Roman" pitchFamily="18" charset="0"/>
                <a:ea typeface="+mn-ea"/>
                <a:cs typeface="Times New Roman" pitchFamily="18" charset="0"/>
              </a:rPr>
              <a:t>ط</a:t>
            </a:r>
            <a:r>
              <a:rPr kumimoji="0" lang="ar-SA" sz="3200" b="1" i="0" u="none" strike="noStrike" kern="1200" cap="none" normalizeH="0" baseline="0" dirty="0">
                <a:ln>
                  <a:noFill/>
                </a:ln>
                <a:solidFill>
                  <a:schemeClr val="bg1"/>
                </a:solidFill>
                <a:effectLst/>
                <a:latin typeface="Times New Roman" pitchFamily="18" charset="0"/>
                <a:ea typeface="+mn-ea"/>
                <a:cs typeface="Times New Roman" pitchFamily="18" charset="0"/>
              </a:rPr>
              <a:t>اﭫ أولف</a:t>
            </a:r>
            <a:r>
              <a:rPr lang="ar-EG" sz="3200" dirty="0">
                <a:latin typeface="Times New Roman" pitchFamily="18" charset="0"/>
                <a:cs typeface="Times New Roman" pitchFamily="18" charset="0"/>
              </a:rPr>
              <a:t> </a:t>
            </a:r>
            <a:r>
              <a:rPr kumimoji="0" lang="ar-SA" sz="3200" b="1" i="0" u="none" strike="noStrike" kern="1200" cap="none" normalizeH="0" baseline="0" dirty="0">
                <a:ln>
                  <a:noFill/>
                </a:ln>
                <a:solidFill>
                  <a:schemeClr val="bg1"/>
                </a:solidFill>
                <a:effectLst/>
                <a:latin typeface="Times New Roman" pitchFamily="18" charset="0"/>
                <a:ea typeface="+mn-ea"/>
                <a:cs typeface="Times New Roman" pitchFamily="18" charset="0"/>
              </a:rPr>
              <a:t>سا إبشوي إيبي إستاﭬروس: إثڤيه إبسوتي إمبين</a:t>
            </a:r>
            <a:r>
              <a:rPr kumimoji="0" lang="ar-EG" sz="3200" b="1" i="0" u="none" strike="noStrike" kern="1200" cap="none" normalizeH="0" baseline="0" dirty="0">
                <a:ln>
                  <a:noFill/>
                </a:ln>
                <a:solidFill>
                  <a:schemeClr val="bg1"/>
                </a:solidFill>
                <a:effectLst/>
                <a:latin typeface="Times New Roman" pitchFamily="18" charset="0"/>
                <a:ea typeface="+mn-ea"/>
                <a:cs typeface="Times New Roman" pitchFamily="18" charset="0"/>
              </a:rPr>
              <a:t> </a:t>
            </a:r>
            <a:r>
              <a:rPr kumimoji="0" lang="ar-SA" sz="3200" b="1" i="0" u="none" strike="noStrike" kern="1200" cap="none" normalizeH="0" baseline="0" dirty="0">
                <a:ln>
                  <a:noFill/>
                </a:ln>
                <a:solidFill>
                  <a:schemeClr val="bg1"/>
                </a:solidFill>
                <a:effectLst/>
                <a:latin typeface="Times New Roman" pitchFamily="18" charset="0"/>
                <a:ea typeface="+mn-ea"/>
                <a:cs typeface="Times New Roman" pitchFamily="18" charset="0"/>
              </a:rPr>
              <a:t>جينوس: </a:t>
            </a:r>
            <a:r>
              <a:rPr kumimoji="0" lang="ar-EG" sz="3200" b="1" i="0" u="none" strike="noStrike" kern="1200" cap="none" normalizeH="0" baseline="0" dirty="0">
                <a:ln>
                  <a:noFill/>
                </a:ln>
                <a:solidFill>
                  <a:schemeClr val="bg1"/>
                </a:solidFill>
                <a:effectLst/>
                <a:latin typeface="Times New Roman" pitchFamily="18" charset="0"/>
                <a:ea typeface="+mn-ea"/>
                <a:cs typeface="Times New Roman" pitchFamily="18" charset="0"/>
              </a:rPr>
              <a:t>أ</a:t>
            </a:r>
            <a:r>
              <a:rPr kumimoji="0" lang="ar-SA" sz="3200" b="1" i="0" u="none" strike="noStrike" kern="1200" cap="none" normalizeH="0" baseline="0" dirty="0">
                <a:ln>
                  <a:noFill/>
                </a:ln>
                <a:solidFill>
                  <a:schemeClr val="bg1"/>
                </a:solidFill>
                <a:effectLst/>
                <a:latin typeface="Times New Roman" pitchFamily="18" charset="0"/>
                <a:ea typeface="+mn-ea"/>
                <a:cs typeface="Times New Roman" pitchFamily="18" charset="0"/>
              </a:rPr>
              <a:t>نون خا</a:t>
            </a:r>
            <a:r>
              <a:rPr kumimoji="0" lang="ar-EG" sz="3200" b="1" i="0" u="none" strike="noStrike" kern="1200" cap="none" normalizeH="0" baseline="0" dirty="0">
                <a:ln>
                  <a:noFill/>
                </a:ln>
                <a:solidFill>
                  <a:schemeClr val="bg1"/>
                </a:solidFill>
                <a:effectLst/>
                <a:latin typeface="Times New Roman" pitchFamily="18" charset="0"/>
                <a:ea typeface="+mn-ea"/>
                <a:cs typeface="Times New Roman" pitchFamily="18" charset="0"/>
              </a:rPr>
              <a:t> </a:t>
            </a:r>
            <a:r>
              <a:rPr kumimoji="0" lang="ar-SA" sz="3200" b="1" i="0" u="none" strike="noStrike" kern="1200" cap="none" normalizeH="0" baseline="0" dirty="0">
                <a:ln>
                  <a:noFill/>
                </a:ln>
                <a:solidFill>
                  <a:schemeClr val="bg1"/>
                </a:solidFill>
                <a:effectLst/>
                <a:latin typeface="Times New Roman" pitchFamily="18" charset="0"/>
                <a:ea typeface="+mn-ea"/>
                <a:cs typeface="Times New Roman" pitchFamily="18" charset="0"/>
              </a:rPr>
              <a:t>ني</a:t>
            </a:r>
            <a:r>
              <a:rPr kumimoji="0" lang="ar-EG" sz="3200" b="1" i="0" u="none" strike="noStrike" kern="1200" cap="none" normalizeH="0" baseline="0" dirty="0">
                <a:ln>
                  <a:noFill/>
                </a:ln>
                <a:solidFill>
                  <a:schemeClr val="bg1"/>
                </a:solidFill>
                <a:effectLst/>
                <a:latin typeface="Times New Roman" pitchFamily="18" charset="0"/>
                <a:ea typeface="+mn-ea"/>
                <a:cs typeface="Times New Roman" pitchFamily="18" charset="0"/>
              </a:rPr>
              <a:t> </a:t>
            </a:r>
            <a:r>
              <a:rPr kumimoji="0" lang="ar-SA" sz="3200" b="1" i="0" u="none" strike="noStrike" kern="1200" cap="none" normalizeH="0" baseline="0" dirty="0">
                <a:ln>
                  <a:noFill/>
                </a:ln>
                <a:solidFill>
                  <a:schemeClr val="bg1"/>
                </a:solidFill>
                <a:effectLst/>
                <a:latin typeface="Times New Roman" pitchFamily="18" charset="0"/>
                <a:ea typeface="+mn-ea"/>
                <a:cs typeface="Times New Roman" pitchFamily="18" charset="0"/>
              </a:rPr>
              <a:t>إخريستيانوس.</a:t>
            </a:r>
          </a:p>
        </p:txBody>
      </p:sp>
      <p:sp>
        <p:nvSpPr>
          <p:cNvPr id="4" name="Text Placeholder 3">
            <a:extLst>
              <a:ext uri="{FF2B5EF4-FFF2-40B4-BE49-F238E27FC236}">
                <a16:creationId xmlns:a16="http://schemas.microsoft.com/office/drawing/2014/main" id="{21449A38-89BE-4DE2-8EAF-654BE4E039D8}"/>
              </a:ext>
            </a:extLst>
          </p:cNvPr>
          <p:cNvSpPr>
            <a:spLocks noGrp="1"/>
          </p:cNvSpPr>
          <p:nvPr>
            <p:ph type="body" sz="quarter" idx="11"/>
          </p:nvPr>
        </p:nvSpPr>
        <p:spPr>
          <a:xfrm>
            <a:off x="0" y="3734588"/>
            <a:ext cx="9144000" cy="1170608"/>
          </a:xfrm>
        </p:spPr>
        <p:txBody>
          <a:bodyPr/>
          <a:lstStyle/>
          <a:p>
            <a:r>
              <a:rPr kumimoji="0" lang="ar-SA" sz="3600" b="1" i="0" u="none" strike="noStrike" cap="none" normalizeH="0" baseline="0" dirty="0">
                <a:ln>
                  <a:noFill/>
                </a:ln>
                <a:solidFill>
                  <a:schemeClr val="bg1"/>
                </a:solidFill>
                <a:effectLst/>
                <a:latin typeface="Times New Roman" pitchFamily="18" charset="0"/>
                <a:cs typeface="Times New Roman" pitchFamily="18" charset="0"/>
              </a:rPr>
              <a:t>يا حامل خطية العالم، الذي رُفع على الصليب، </a:t>
            </a:r>
            <a:endParaRPr kumimoji="0" lang="ar-EG" sz="3600" b="1" i="0" u="none" strike="noStrike" cap="none" normalizeH="0" baseline="0" dirty="0">
              <a:ln>
                <a:noFill/>
              </a:ln>
              <a:solidFill>
                <a:schemeClr val="bg1"/>
              </a:solidFill>
              <a:effectLst/>
              <a:latin typeface="Times New Roman" pitchFamily="18" charset="0"/>
              <a:cs typeface="Times New Roman" pitchFamily="18" charset="0"/>
            </a:endParaRPr>
          </a:p>
          <a:p>
            <a:r>
              <a:rPr kumimoji="0" lang="ar-SA" sz="3600" b="1" i="0" u="none" strike="noStrike" cap="none" normalizeH="0" baseline="0" dirty="0">
                <a:ln>
                  <a:noFill/>
                </a:ln>
                <a:solidFill>
                  <a:schemeClr val="bg1"/>
                </a:solidFill>
                <a:effectLst/>
                <a:latin typeface="Times New Roman" pitchFamily="18" charset="0"/>
                <a:cs typeface="Times New Roman" pitchFamily="18" charset="0"/>
              </a:rPr>
              <a:t>من أجل خلاص جنسنا، نحن معشر المسيحيين.</a:t>
            </a:r>
          </a:p>
        </p:txBody>
      </p:sp>
      <p:sp>
        <p:nvSpPr>
          <p:cNvPr id="5" name="Text Placeholder 4">
            <a:extLst>
              <a:ext uri="{FF2B5EF4-FFF2-40B4-BE49-F238E27FC236}">
                <a16:creationId xmlns:a16="http://schemas.microsoft.com/office/drawing/2014/main" id="{05C3AA5D-B171-4A12-BD71-5E6F9B71E4A6}"/>
              </a:ext>
            </a:extLst>
          </p:cNvPr>
          <p:cNvSpPr>
            <a:spLocks noGrp="1"/>
          </p:cNvSpPr>
          <p:nvPr>
            <p:ph type="body" sz="quarter" idx="12"/>
          </p:nvPr>
        </p:nvSpPr>
        <p:spPr>
          <a:xfrm>
            <a:off x="-29029" y="4905196"/>
            <a:ext cx="9144000" cy="973088"/>
          </a:xfrm>
        </p:spPr>
        <p:txBody>
          <a:bodyPr/>
          <a:lstStyle/>
          <a:p>
            <a:r>
              <a:rPr lang="en-GB" sz="3600" dirty="0" err="1"/>
              <a:t>Vyet`wli</a:t>
            </a:r>
            <a:r>
              <a:rPr lang="en-GB" sz="3600" dirty="0"/>
              <a:t> `</a:t>
            </a:r>
            <a:r>
              <a:rPr lang="en-GB" sz="3600" dirty="0" err="1"/>
              <a:t>m`vnobi</a:t>
            </a:r>
            <a:r>
              <a:rPr lang="en-GB" sz="3600" dirty="0"/>
              <a:t> `</a:t>
            </a:r>
            <a:r>
              <a:rPr lang="en-GB" sz="3600" dirty="0" err="1"/>
              <a:t>mpikocmoc</a:t>
            </a:r>
            <a:r>
              <a:rPr lang="en-GB" sz="3600" dirty="0"/>
              <a:t>@ `</a:t>
            </a:r>
            <a:r>
              <a:rPr lang="en-GB" sz="3600" dirty="0" err="1"/>
              <a:t>etauolf</a:t>
            </a:r>
            <a:r>
              <a:rPr lang="en-GB" sz="3600" dirty="0"/>
              <a:t> </a:t>
            </a:r>
            <a:r>
              <a:rPr lang="en-GB" sz="3600" dirty="0" err="1"/>
              <a:t>ca`pswi</a:t>
            </a:r>
            <a:endParaRPr lang="ar-EG" sz="3600" dirty="0"/>
          </a:p>
          <a:p>
            <a:r>
              <a:rPr lang="en-GB" sz="3100" dirty="0"/>
              <a:t> `</a:t>
            </a:r>
            <a:r>
              <a:rPr lang="en-GB" sz="3100" dirty="0" err="1"/>
              <a:t>ePi`ctauroc</a:t>
            </a:r>
            <a:r>
              <a:rPr lang="en-GB" sz="3100" dirty="0"/>
              <a:t>@ </a:t>
            </a:r>
            <a:r>
              <a:rPr lang="en-GB" sz="3100" dirty="0" err="1"/>
              <a:t>e;be</a:t>
            </a:r>
            <a:r>
              <a:rPr lang="en-GB" sz="3100" dirty="0"/>
              <a:t> `</a:t>
            </a:r>
            <a:r>
              <a:rPr lang="en-GB" sz="3100" dirty="0" err="1"/>
              <a:t>pcw</a:t>
            </a:r>
            <a:r>
              <a:rPr lang="en-GB" sz="3100" dirty="0"/>
              <a:t>] `</a:t>
            </a:r>
            <a:r>
              <a:rPr lang="en-GB" sz="3100" dirty="0" err="1"/>
              <a:t>mpengenoc</a:t>
            </a:r>
            <a:r>
              <a:rPr lang="en-GB" sz="3100" dirty="0"/>
              <a:t>@ `anon </a:t>
            </a:r>
            <a:r>
              <a:rPr lang="en-GB" sz="3100" dirty="0" err="1"/>
              <a:t>qa</a:t>
            </a:r>
            <a:r>
              <a:rPr lang="en-GB" sz="3100" dirty="0"/>
              <a:t> </a:t>
            </a:r>
            <a:r>
              <a:rPr lang="en-GB" sz="3100" dirty="0" err="1"/>
              <a:t>ni</a:t>
            </a:r>
            <a:r>
              <a:rPr lang="en-GB" sz="3100" dirty="0"/>
              <a:t>`,</a:t>
            </a:r>
            <a:r>
              <a:rPr lang="en-GB" sz="3100" dirty="0" err="1"/>
              <a:t>rictianoc</a:t>
            </a:r>
            <a:r>
              <a:rPr lang="en-GB" sz="3100" dirty="0"/>
              <a:t>.</a:t>
            </a:r>
          </a:p>
        </p:txBody>
      </p:sp>
    </p:spTree>
    <p:extLst>
      <p:ext uri="{BB962C8B-B14F-4D97-AF65-F5344CB8AC3E}">
        <p14:creationId xmlns:p14="http://schemas.microsoft.com/office/powerpoint/2010/main" val="671026536"/>
      </p:ext>
    </p:extLst>
  </p:cSld>
  <p:clrMapOvr>
    <a:masterClrMapping/>
  </p:clrMapOvr>
</p:sld>
</file>

<file path=ppt/slides/slide49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75CF8F-0D19-497B-8577-AE6C44517CEF}"/>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ED4B5920-ABF5-4158-85EE-F053C3C92A43}"/>
              </a:ext>
            </a:extLst>
          </p:cNvPr>
          <p:cNvSpPr>
            <a:spLocks noGrp="1"/>
          </p:cNvSpPr>
          <p:nvPr>
            <p:ph type="body" sz="quarter" idx="10"/>
          </p:nvPr>
        </p:nvSpPr>
        <p:spPr>
          <a:xfrm>
            <a:off x="0" y="5863771"/>
            <a:ext cx="9144000" cy="987603"/>
          </a:xfrm>
        </p:spPr>
        <p:txBody>
          <a:bodyPr/>
          <a:lstStyle/>
          <a:p>
            <a:r>
              <a:rPr kumimoji="0" lang="ar-EG" sz="3200" b="1" i="0" u="none" strike="noStrike" kern="1200" cap="none" normalizeH="0" baseline="0" dirty="0">
                <a:ln>
                  <a:noFill/>
                </a:ln>
                <a:solidFill>
                  <a:schemeClr val="bg1"/>
                </a:solidFill>
                <a:effectLst/>
                <a:latin typeface="Times New Roman" pitchFamily="18" charset="0"/>
                <a:ea typeface="+mn-ea"/>
                <a:cs typeface="Times New Roman" pitchFamily="18" charset="0"/>
              </a:rPr>
              <a:t>شيريه ناك أو بي إستاﭬروس: شيريه إتبوليس إم مونوجينيس: شيريه بي إمهاﭫ إنتيه بي إخريستوس: شيريه إفما إن تي آناستاسيس.</a:t>
            </a:r>
            <a:endParaRPr kumimoji="0" lang="ar-SA" sz="3200" b="1" i="0" u="none" strike="noStrike" kern="1200" cap="none" normalizeH="0" baseline="0" dirty="0">
              <a:ln>
                <a:noFill/>
              </a:ln>
              <a:solidFill>
                <a:schemeClr val="bg1"/>
              </a:solidFill>
              <a:effectLst/>
              <a:latin typeface="Times New Roman" pitchFamily="18" charset="0"/>
              <a:ea typeface="+mn-ea"/>
              <a:cs typeface="Times New Roman" pitchFamily="18" charset="0"/>
            </a:endParaRPr>
          </a:p>
        </p:txBody>
      </p:sp>
      <p:sp>
        <p:nvSpPr>
          <p:cNvPr id="4" name="Text Placeholder 3">
            <a:extLst>
              <a:ext uri="{FF2B5EF4-FFF2-40B4-BE49-F238E27FC236}">
                <a16:creationId xmlns:a16="http://schemas.microsoft.com/office/drawing/2014/main" id="{D7424C79-4969-4DF7-ACBF-7BE73BB84A61}"/>
              </a:ext>
            </a:extLst>
          </p:cNvPr>
          <p:cNvSpPr>
            <a:spLocks noGrp="1"/>
          </p:cNvSpPr>
          <p:nvPr>
            <p:ph type="body" sz="quarter" idx="11"/>
          </p:nvPr>
        </p:nvSpPr>
        <p:spPr>
          <a:xfrm>
            <a:off x="0" y="3710609"/>
            <a:ext cx="9144000" cy="987604"/>
          </a:xfrm>
        </p:spPr>
        <p:txBody>
          <a:bodyPr/>
          <a:lstStyle/>
          <a:p>
            <a:r>
              <a:rPr kumimoji="0" lang="ar-SA" sz="3600" b="1" i="0" u="none" strike="noStrike" cap="none" normalizeH="0" baseline="0" dirty="0">
                <a:ln>
                  <a:noFill/>
                </a:ln>
                <a:solidFill>
                  <a:schemeClr val="bg1"/>
                </a:solidFill>
                <a:effectLst/>
                <a:latin typeface="Times New Roman" pitchFamily="18" charset="0"/>
                <a:cs typeface="Times New Roman" pitchFamily="18" charset="0"/>
              </a:rPr>
              <a:t>السلام لكَ أيها الصليب، السلام لمدينة الوحيد الجنس، </a:t>
            </a:r>
            <a:endParaRPr kumimoji="0" lang="ar-EG" sz="3600" b="1" i="0" u="none" strike="noStrike" cap="none" normalizeH="0" baseline="0" dirty="0">
              <a:ln>
                <a:noFill/>
              </a:ln>
              <a:solidFill>
                <a:schemeClr val="bg1"/>
              </a:solidFill>
              <a:effectLst/>
              <a:latin typeface="Times New Roman" pitchFamily="18" charset="0"/>
              <a:cs typeface="Times New Roman" pitchFamily="18" charset="0"/>
            </a:endParaRPr>
          </a:p>
          <a:p>
            <a:r>
              <a:rPr kumimoji="0" lang="ar-SA" sz="3600" b="1" i="0" u="none" strike="noStrike" cap="none" normalizeH="0" baseline="0" dirty="0">
                <a:ln>
                  <a:noFill/>
                </a:ln>
                <a:solidFill>
                  <a:schemeClr val="bg1"/>
                </a:solidFill>
                <a:effectLst/>
                <a:latin typeface="Times New Roman" pitchFamily="18" charset="0"/>
                <a:cs typeface="Times New Roman" pitchFamily="18" charset="0"/>
              </a:rPr>
              <a:t>السلام لقبر المسيح، السلام لموضع القيامة.</a:t>
            </a:r>
          </a:p>
        </p:txBody>
      </p:sp>
      <p:sp>
        <p:nvSpPr>
          <p:cNvPr id="5" name="Text Placeholder 4">
            <a:extLst>
              <a:ext uri="{FF2B5EF4-FFF2-40B4-BE49-F238E27FC236}">
                <a16:creationId xmlns:a16="http://schemas.microsoft.com/office/drawing/2014/main" id="{4F057487-E5D7-4695-9173-2227BBCDD49A}"/>
              </a:ext>
            </a:extLst>
          </p:cNvPr>
          <p:cNvSpPr>
            <a:spLocks noGrp="1"/>
          </p:cNvSpPr>
          <p:nvPr>
            <p:ph type="body" sz="quarter" idx="12"/>
          </p:nvPr>
        </p:nvSpPr>
        <p:spPr>
          <a:xfrm>
            <a:off x="0" y="4787190"/>
            <a:ext cx="9245600" cy="987604"/>
          </a:xfrm>
        </p:spPr>
        <p:txBody>
          <a:bodyPr/>
          <a:lstStyle/>
          <a:p>
            <a:r>
              <a:rPr lang="en-GB" sz="3600" dirty="0"/>
              <a:t>&lt;ere </a:t>
            </a:r>
            <a:r>
              <a:rPr lang="en-GB" sz="3600" dirty="0" err="1"/>
              <a:t>nak</a:t>
            </a:r>
            <a:r>
              <a:rPr lang="en-GB" sz="3600" dirty="0"/>
              <a:t> `w </a:t>
            </a:r>
            <a:r>
              <a:rPr lang="en-GB" sz="3600" dirty="0" err="1"/>
              <a:t>Pi`ctauroc</a:t>
            </a:r>
            <a:r>
              <a:rPr lang="en-GB" sz="3600" dirty="0"/>
              <a:t>@ ,ere `</a:t>
            </a:r>
            <a:r>
              <a:rPr lang="en-GB" sz="3600" dirty="0" err="1"/>
              <a:t>tpolic</a:t>
            </a:r>
            <a:r>
              <a:rPr lang="en-GB" sz="3600" dirty="0"/>
              <a:t> `</a:t>
            </a:r>
            <a:r>
              <a:rPr lang="en-GB" sz="3600" dirty="0" err="1"/>
              <a:t>mMonogenyc</a:t>
            </a:r>
            <a:r>
              <a:rPr lang="en-GB" sz="3600" dirty="0"/>
              <a:t>@ </a:t>
            </a:r>
            <a:r>
              <a:rPr lang="en-GB" sz="3400" dirty="0"/>
              <a:t>,ere </a:t>
            </a:r>
            <a:r>
              <a:rPr lang="en-GB" sz="3400" dirty="0" err="1"/>
              <a:t>pi`mhau</a:t>
            </a:r>
            <a:r>
              <a:rPr lang="en-GB" sz="3400" dirty="0"/>
              <a:t> `</a:t>
            </a:r>
            <a:r>
              <a:rPr lang="en-GB" sz="3400" dirty="0" err="1"/>
              <a:t>nte</a:t>
            </a:r>
            <a:r>
              <a:rPr lang="en-GB" sz="3400" dirty="0"/>
              <a:t> Pi`,</a:t>
            </a:r>
            <a:r>
              <a:rPr lang="en-GB" sz="3400" dirty="0" err="1"/>
              <a:t>rictoc</a:t>
            </a:r>
            <a:r>
              <a:rPr lang="en-GB" sz="3400" dirty="0"/>
              <a:t>@</a:t>
            </a:r>
            <a:r>
              <a:rPr lang="ar-EG" sz="3400" dirty="0"/>
              <a:t> </a:t>
            </a:r>
            <a:r>
              <a:rPr lang="en-GB" sz="3400" dirty="0"/>
              <a:t>,ere `</a:t>
            </a:r>
            <a:r>
              <a:rPr lang="en-GB" sz="3400" dirty="0" err="1"/>
              <a:t>vma</a:t>
            </a:r>
            <a:r>
              <a:rPr lang="en-GB" sz="3400" dirty="0"/>
              <a:t> `n}`</a:t>
            </a:r>
            <a:r>
              <a:rPr lang="en-GB" sz="3400" dirty="0" err="1"/>
              <a:t>anactacic</a:t>
            </a:r>
            <a:r>
              <a:rPr lang="en-GB" sz="3400" dirty="0"/>
              <a:t>.</a:t>
            </a:r>
          </a:p>
        </p:txBody>
      </p:sp>
    </p:spTree>
    <p:extLst>
      <p:ext uri="{BB962C8B-B14F-4D97-AF65-F5344CB8AC3E}">
        <p14:creationId xmlns:p14="http://schemas.microsoft.com/office/powerpoint/2010/main" val="2568097722"/>
      </p:ext>
    </p:extLst>
  </p:cSld>
  <p:clrMapOvr>
    <a:masterClrMapping/>
  </p:clrMapOvr>
</p:sld>
</file>

<file path=ppt/slides/slide49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E67E00-93C6-457E-B74A-E9E12C328AC6}"/>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9EE4FAD1-1C4D-4400-AEB5-9AF957140450}"/>
              </a:ext>
            </a:extLst>
          </p:cNvPr>
          <p:cNvSpPr>
            <a:spLocks noGrp="1"/>
          </p:cNvSpPr>
          <p:nvPr>
            <p:ph type="body" sz="quarter" idx="10"/>
          </p:nvPr>
        </p:nvSpPr>
        <p:spPr/>
        <p:txBody>
          <a:bodyPr/>
          <a:lstStyle/>
          <a:p>
            <a:r>
              <a:rPr lang="ar-EG" dirty="0"/>
              <a:t>بسوتير إنتيه بي كوزموس: </a:t>
            </a:r>
          </a:p>
          <a:p>
            <a:r>
              <a:rPr lang="ar-EG" dirty="0"/>
              <a:t>بيه بي إستاﭬروس إنتيه بي إخريستوس:</a:t>
            </a:r>
          </a:p>
        </p:txBody>
      </p:sp>
      <p:sp>
        <p:nvSpPr>
          <p:cNvPr id="4" name="Text Placeholder 3">
            <a:extLst>
              <a:ext uri="{FF2B5EF4-FFF2-40B4-BE49-F238E27FC236}">
                <a16:creationId xmlns:a16="http://schemas.microsoft.com/office/drawing/2014/main" id="{FB4D0756-4156-4D92-A978-BFE203A7849F}"/>
              </a:ext>
            </a:extLst>
          </p:cNvPr>
          <p:cNvSpPr>
            <a:spLocks noGrp="1"/>
          </p:cNvSpPr>
          <p:nvPr>
            <p:ph type="body" sz="quarter" idx="11"/>
          </p:nvPr>
        </p:nvSpPr>
        <p:spPr/>
        <p:txBody>
          <a:bodyPr anchor="ctr"/>
          <a:lstStyle/>
          <a:p>
            <a:r>
              <a:rPr lang="ar-EG" dirty="0"/>
              <a:t>خلاص العالم، هو صليب المسيح، </a:t>
            </a:r>
          </a:p>
        </p:txBody>
      </p:sp>
      <p:sp>
        <p:nvSpPr>
          <p:cNvPr id="5" name="Text Placeholder 4">
            <a:extLst>
              <a:ext uri="{FF2B5EF4-FFF2-40B4-BE49-F238E27FC236}">
                <a16:creationId xmlns:a16="http://schemas.microsoft.com/office/drawing/2014/main" id="{71D045E9-DB89-4446-9588-F78B36DF0B6E}"/>
              </a:ext>
            </a:extLst>
          </p:cNvPr>
          <p:cNvSpPr>
            <a:spLocks noGrp="1"/>
          </p:cNvSpPr>
          <p:nvPr>
            <p:ph type="body" sz="quarter" idx="12"/>
          </p:nvPr>
        </p:nvSpPr>
        <p:spPr>
          <a:xfrm>
            <a:off x="0" y="4455686"/>
            <a:ext cx="9144000" cy="1189740"/>
          </a:xfrm>
        </p:spPr>
        <p:txBody>
          <a:bodyPr/>
          <a:lstStyle/>
          <a:p>
            <a:r>
              <a:rPr lang="en-GB" dirty="0"/>
              <a:t>"</a:t>
            </a:r>
            <a:r>
              <a:rPr lang="en-GB" dirty="0" err="1"/>
              <a:t>wtyr</a:t>
            </a:r>
            <a:r>
              <a:rPr lang="en-GB" dirty="0"/>
              <a:t> `</a:t>
            </a:r>
            <a:r>
              <a:rPr lang="en-GB" dirty="0" err="1"/>
              <a:t>nte</a:t>
            </a:r>
            <a:r>
              <a:rPr lang="en-GB" dirty="0"/>
              <a:t> </a:t>
            </a:r>
            <a:r>
              <a:rPr lang="en-GB" dirty="0" err="1"/>
              <a:t>pikocmoc</a:t>
            </a:r>
            <a:r>
              <a:rPr lang="en-GB" dirty="0"/>
              <a:t>@ </a:t>
            </a:r>
            <a:endParaRPr lang="ar-EG" dirty="0"/>
          </a:p>
          <a:p>
            <a:r>
              <a:rPr lang="en-GB" dirty="0"/>
              <a:t>pe </a:t>
            </a:r>
            <a:r>
              <a:rPr lang="en-GB" dirty="0" err="1"/>
              <a:t>Pi`ctauroc</a:t>
            </a:r>
            <a:r>
              <a:rPr lang="en-GB" dirty="0"/>
              <a:t> `</a:t>
            </a:r>
            <a:r>
              <a:rPr lang="en-GB" dirty="0" err="1"/>
              <a:t>nte</a:t>
            </a:r>
            <a:r>
              <a:rPr lang="en-GB" dirty="0"/>
              <a:t> Pi`,</a:t>
            </a:r>
            <a:r>
              <a:rPr lang="en-GB" dirty="0" err="1"/>
              <a:t>rictoc</a:t>
            </a:r>
            <a:r>
              <a:rPr lang="en-GB" dirty="0"/>
              <a:t>@</a:t>
            </a:r>
            <a:endParaRPr lang="ar-EG" dirty="0"/>
          </a:p>
        </p:txBody>
      </p:sp>
    </p:spTree>
    <p:extLst>
      <p:ext uri="{BB962C8B-B14F-4D97-AF65-F5344CB8AC3E}">
        <p14:creationId xmlns:p14="http://schemas.microsoft.com/office/powerpoint/2010/main" val="4266657298"/>
      </p:ext>
    </p:extLst>
  </p:cSld>
  <p:clrMapOvr>
    <a:masterClrMapping/>
  </p:clrMapOvr>
</p:sld>
</file>

<file path=ppt/slides/slide49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333AEC-867B-464F-BC6B-A832DF6D18EE}"/>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7FE7ED1A-B8B3-4262-90CE-72459C8BEDEB}"/>
              </a:ext>
            </a:extLst>
          </p:cNvPr>
          <p:cNvSpPr>
            <a:spLocks noGrp="1"/>
          </p:cNvSpPr>
          <p:nvPr>
            <p:ph type="body" sz="quarter" idx="10"/>
          </p:nvPr>
        </p:nvSpPr>
        <p:spPr/>
        <p:txBody>
          <a:bodyPr/>
          <a:lstStyle/>
          <a:p>
            <a:r>
              <a:rPr lang="ar-EG" dirty="0"/>
              <a:t>أري باميڤئي إثڤيه تي بارثينوس: </a:t>
            </a:r>
          </a:p>
          <a:p>
            <a:r>
              <a:rPr lang="ar-EG" dirty="0"/>
              <a:t>خين تيك ميت أوورو أو إيوس ثيؤس.</a:t>
            </a:r>
            <a:endParaRPr lang="en-GB" dirty="0"/>
          </a:p>
        </p:txBody>
      </p:sp>
      <p:sp>
        <p:nvSpPr>
          <p:cNvPr id="4" name="Text Placeholder 3">
            <a:extLst>
              <a:ext uri="{FF2B5EF4-FFF2-40B4-BE49-F238E27FC236}">
                <a16:creationId xmlns:a16="http://schemas.microsoft.com/office/drawing/2014/main" id="{A1F62656-0361-406A-96E3-193562C7C4B3}"/>
              </a:ext>
            </a:extLst>
          </p:cNvPr>
          <p:cNvSpPr>
            <a:spLocks noGrp="1"/>
          </p:cNvSpPr>
          <p:nvPr>
            <p:ph type="body" sz="quarter" idx="11"/>
          </p:nvPr>
        </p:nvSpPr>
        <p:spPr/>
        <p:txBody>
          <a:bodyPr anchor="ctr"/>
          <a:lstStyle/>
          <a:p>
            <a:r>
              <a:rPr lang="ar-EG" dirty="0"/>
              <a:t>اُذكرني من أجل العذراء، في ملكوتك يا إبن الله.</a:t>
            </a:r>
            <a:endParaRPr lang="en-GB" dirty="0"/>
          </a:p>
        </p:txBody>
      </p:sp>
      <p:sp>
        <p:nvSpPr>
          <p:cNvPr id="5" name="Text Placeholder 4">
            <a:extLst>
              <a:ext uri="{FF2B5EF4-FFF2-40B4-BE49-F238E27FC236}">
                <a16:creationId xmlns:a16="http://schemas.microsoft.com/office/drawing/2014/main" id="{AD79AAAA-42D7-484E-A257-993D670E9329}"/>
              </a:ext>
            </a:extLst>
          </p:cNvPr>
          <p:cNvSpPr>
            <a:spLocks noGrp="1"/>
          </p:cNvSpPr>
          <p:nvPr>
            <p:ph type="body" sz="quarter" idx="12"/>
          </p:nvPr>
        </p:nvSpPr>
        <p:spPr/>
        <p:txBody>
          <a:bodyPr/>
          <a:lstStyle/>
          <a:p>
            <a:r>
              <a:rPr lang="en-GB" sz="4000" dirty="0"/>
              <a:t> `</a:t>
            </a:r>
            <a:r>
              <a:rPr lang="en-GB" sz="4000" dirty="0" err="1"/>
              <a:t>aripameui</a:t>
            </a:r>
            <a:r>
              <a:rPr lang="en-GB" sz="4000" dirty="0"/>
              <a:t> </a:t>
            </a:r>
            <a:r>
              <a:rPr lang="en-GB" sz="4000" dirty="0" err="1"/>
              <a:t>e;be</a:t>
            </a:r>
            <a:r>
              <a:rPr lang="en-GB" sz="4000" dirty="0"/>
              <a:t> }</a:t>
            </a:r>
            <a:r>
              <a:rPr lang="en-GB" sz="4000" dirty="0" err="1"/>
              <a:t>par;enoc</a:t>
            </a:r>
            <a:r>
              <a:rPr lang="en-GB" sz="4000" dirty="0"/>
              <a:t>@ </a:t>
            </a:r>
            <a:endParaRPr lang="ar-EG" sz="4000" dirty="0"/>
          </a:p>
          <a:p>
            <a:r>
              <a:rPr lang="en-GB" sz="4000" dirty="0" err="1"/>
              <a:t>qen</a:t>
            </a:r>
            <a:r>
              <a:rPr lang="en-GB" sz="4000" dirty="0"/>
              <a:t> </a:t>
            </a:r>
            <a:r>
              <a:rPr lang="en-GB" sz="4000" dirty="0" err="1"/>
              <a:t>tekmetouro</a:t>
            </a:r>
            <a:r>
              <a:rPr lang="en-GB" sz="4000" dirty="0"/>
              <a:t> `w `</a:t>
            </a:r>
            <a:r>
              <a:rPr lang="en-GB" sz="4000" dirty="0" err="1"/>
              <a:t>Uioc</a:t>
            </a:r>
            <a:r>
              <a:rPr lang="ar-EG" sz="4000" dirty="0"/>
              <a:t> </a:t>
            </a:r>
            <a:r>
              <a:rPr lang="en-GB" sz="4000" dirty="0"/>
              <a:t>:</a:t>
            </a:r>
            <a:r>
              <a:rPr lang="en-GB" sz="4000" dirty="0" err="1"/>
              <a:t>eoc</a:t>
            </a:r>
            <a:r>
              <a:rPr lang="en-GB" sz="4000" dirty="0"/>
              <a:t>.</a:t>
            </a:r>
          </a:p>
        </p:txBody>
      </p:sp>
    </p:spTree>
    <p:extLst>
      <p:ext uri="{BB962C8B-B14F-4D97-AF65-F5344CB8AC3E}">
        <p14:creationId xmlns:p14="http://schemas.microsoft.com/office/powerpoint/2010/main" val="2362843043"/>
      </p:ext>
    </p:extLst>
  </p:cSld>
  <p:clrMapOvr>
    <a:masterClrMapping/>
  </p:clrMapOvr>
</p:sld>
</file>

<file path=ppt/slides/slide49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BE3E87-0B8B-4E56-BB89-F91B8027D309}"/>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2E7E64B9-8A6A-45E9-8D56-26FE61931D25}"/>
              </a:ext>
            </a:extLst>
          </p:cNvPr>
          <p:cNvSpPr>
            <a:spLocks noGrp="1"/>
          </p:cNvSpPr>
          <p:nvPr>
            <p:ph type="body" sz="quarter" idx="10"/>
          </p:nvPr>
        </p:nvSpPr>
        <p:spPr/>
        <p:txBody>
          <a:bodyPr/>
          <a:lstStyle/>
          <a:p>
            <a:r>
              <a:rPr lang="ar-EG" dirty="0"/>
              <a:t>أو في إيطاﭫ أشف إيه بي إستاﭬروس: </a:t>
            </a:r>
          </a:p>
          <a:p>
            <a:r>
              <a:rPr lang="ar-EG" dirty="0"/>
              <a:t>ناهمين إيڤول ها نين ﭽيج إمبي تيرانوس:</a:t>
            </a:r>
          </a:p>
        </p:txBody>
      </p:sp>
      <p:sp>
        <p:nvSpPr>
          <p:cNvPr id="4" name="Text Placeholder 3">
            <a:extLst>
              <a:ext uri="{FF2B5EF4-FFF2-40B4-BE49-F238E27FC236}">
                <a16:creationId xmlns:a16="http://schemas.microsoft.com/office/drawing/2014/main" id="{5A8833B7-16CC-409B-9EB8-98A9C69C6EFE}"/>
              </a:ext>
            </a:extLst>
          </p:cNvPr>
          <p:cNvSpPr>
            <a:spLocks noGrp="1"/>
          </p:cNvSpPr>
          <p:nvPr>
            <p:ph type="body" sz="quarter" idx="11"/>
          </p:nvPr>
        </p:nvSpPr>
        <p:spPr/>
        <p:txBody>
          <a:bodyPr anchor="ctr"/>
          <a:lstStyle/>
          <a:p>
            <a:r>
              <a:rPr lang="ar-EG" dirty="0"/>
              <a:t>يا الذي صُلِبَ على الصليب، خلصِّنا من أيدي الجبار،</a:t>
            </a:r>
            <a:endParaRPr lang="en-GB" dirty="0"/>
          </a:p>
        </p:txBody>
      </p:sp>
      <p:sp>
        <p:nvSpPr>
          <p:cNvPr id="5" name="Text Placeholder 4">
            <a:extLst>
              <a:ext uri="{FF2B5EF4-FFF2-40B4-BE49-F238E27FC236}">
                <a16:creationId xmlns:a16="http://schemas.microsoft.com/office/drawing/2014/main" id="{43193B37-72DF-4B98-ACF5-1003AE1700C1}"/>
              </a:ext>
            </a:extLst>
          </p:cNvPr>
          <p:cNvSpPr>
            <a:spLocks noGrp="1"/>
          </p:cNvSpPr>
          <p:nvPr>
            <p:ph type="body" sz="quarter" idx="12"/>
          </p:nvPr>
        </p:nvSpPr>
        <p:spPr/>
        <p:txBody>
          <a:bodyPr/>
          <a:lstStyle/>
          <a:p>
            <a:r>
              <a:rPr lang="en-GB" dirty="0"/>
              <a:t>`W </a:t>
            </a:r>
            <a:r>
              <a:rPr lang="en-GB" dirty="0" err="1"/>
              <a:t>vy`etauasf</a:t>
            </a:r>
            <a:r>
              <a:rPr lang="en-GB" dirty="0"/>
              <a:t> `</a:t>
            </a:r>
            <a:r>
              <a:rPr lang="en-GB" dirty="0" err="1"/>
              <a:t>ePi`ctauroc</a:t>
            </a:r>
            <a:r>
              <a:rPr lang="en-GB" dirty="0"/>
              <a:t>@ </a:t>
            </a:r>
            <a:endParaRPr lang="ar-EG" dirty="0"/>
          </a:p>
          <a:p>
            <a:r>
              <a:rPr lang="en-GB" dirty="0" err="1"/>
              <a:t>nahmen</a:t>
            </a:r>
            <a:r>
              <a:rPr lang="en-GB" dirty="0"/>
              <a:t> `</a:t>
            </a:r>
            <a:r>
              <a:rPr lang="en-GB" dirty="0" err="1"/>
              <a:t>ebol</a:t>
            </a:r>
            <a:r>
              <a:rPr lang="en-GB" dirty="0"/>
              <a:t> ha </a:t>
            </a:r>
            <a:r>
              <a:rPr lang="en-GB" dirty="0" err="1"/>
              <a:t>nenjij</a:t>
            </a:r>
            <a:r>
              <a:rPr lang="en-GB" dirty="0"/>
              <a:t> `</a:t>
            </a:r>
            <a:r>
              <a:rPr lang="en-GB" dirty="0" err="1"/>
              <a:t>mpiturannoc</a:t>
            </a:r>
            <a:r>
              <a:rPr lang="en-GB" dirty="0"/>
              <a:t>@</a:t>
            </a:r>
          </a:p>
        </p:txBody>
      </p:sp>
    </p:spTree>
    <p:extLst>
      <p:ext uri="{BB962C8B-B14F-4D97-AF65-F5344CB8AC3E}">
        <p14:creationId xmlns:p14="http://schemas.microsoft.com/office/powerpoint/2010/main" val="443610542"/>
      </p:ext>
    </p:extLst>
  </p:cSld>
  <p:clrMapOvr>
    <a:masterClrMapping/>
  </p:clrMapOvr>
</p:sld>
</file>

<file path=ppt/slides/slide49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704C0-1DFC-4A49-B56C-DC7AA4B5B3F8}"/>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29150ACF-174A-43AB-80F2-47B0835E8048}"/>
              </a:ext>
            </a:extLst>
          </p:cNvPr>
          <p:cNvSpPr>
            <a:spLocks noGrp="1"/>
          </p:cNvSpPr>
          <p:nvPr>
            <p:ph type="body" sz="quarter" idx="10"/>
          </p:nvPr>
        </p:nvSpPr>
        <p:spPr/>
        <p:txBody>
          <a:bodyPr/>
          <a:lstStyle/>
          <a:p>
            <a:r>
              <a:rPr lang="ar-EG" dirty="0"/>
              <a:t>أووه كو نان إيڤول أنون خا بيك لاؤس: </a:t>
            </a:r>
          </a:p>
          <a:p>
            <a:r>
              <a:rPr lang="ar-EG" dirty="0"/>
              <a:t>هيتين ني تيهو إنتي ثيؤطوكوس.</a:t>
            </a:r>
            <a:endParaRPr lang="en-GB" dirty="0"/>
          </a:p>
        </p:txBody>
      </p:sp>
      <p:sp>
        <p:nvSpPr>
          <p:cNvPr id="4" name="Text Placeholder 3">
            <a:extLst>
              <a:ext uri="{FF2B5EF4-FFF2-40B4-BE49-F238E27FC236}">
                <a16:creationId xmlns:a16="http://schemas.microsoft.com/office/drawing/2014/main" id="{E805069E-D87D-44D5-A285-3A8FBD65C3A8}"/>
              </a:ext>
            </a:extLst>
          </p:cNvPr>
          <p:cNvSpPr>
            <a:spLocks noGrp="1"/>
          </p:cNvSpPr>
          <p:nvPr>
            <p:ph type="body" sz="quarter" idx="11"/>
          </p:nvPr>
        </p:nvSpPr>
        <p:spPr/>
        <p:txBody>
          <a:bodyPr anchor="ctr"/>
          <a:lstStyle/>
          <a:p>
            <a:r>
              <a:rPr lang="ar-EG" dirty="0"/>
              <a:t>واغفر لنا نحن شعبك، بشفاعة والدة الإله.</a:t>
            </a:r>
          </a:p>
        </p:txBody>
      </p:sp>
      <p:sp>
        <p:nvSpPr>
          <p:cNvPr id="5" name="Text Placeholder 4">
            <a:extLst>
              <a:ext uri="{FF2B5EF4-FFF2-40B4-BE49-F238E27FC236}">
                <a16:creationId xmlns:a16="http://schemas.microsoft.com/office/drawing/2014/main" id="{1EEF6586-33B7-4872-892C-EDA70DB36173}"/>
              </a:ext>
            </a:extLst>
          </p:cNvPr>
          <p:cNvSpPr>
            <a:spLocks noGrp="1"/>
          </p:cNvSpPr>
          <p:nvPr>
            <p:ph type="body" sz="quarter" idx="12"/>
          </p:nvPr>
        </p:nvSpPr>
        <p:spPr/>
        <p:txBody>
          <a:bodyPr/>
          <a:lstStyle/>
          <a:p>
            <a:r>
              <a:rPr lang="en-GB" dirty="0" err="1"/>
              <a:t>ouoh</a:t>
            </a:r>
            <a:r>
              <a:rPr lang="en-GB" dirty="0"/>
              <a:t> ,w nan `</a:t>
            </a:r>
            <a:r>
              <a:rPr lang="en-GB" dirty="0" err="1"/>
              <a:t>ebol</a:t>
            </a:r>
            <a:r>
              <a:rPr lang="ar-EG" dirty="0"/>
              <a:t> </a:t>
            </a:r>
            <a:r>
              <a:rPr lang="en-GB" dirty="0"/>
              <a:t>`anon </a:t>
            </a:r>
            <a:r>
              <a:rPr lang="en-GB" dirty="0" err="1"/>
              <a:t>qa</a:t>
            </a:r>
            <a:r>
              <a:rPr lang="en-GB" dirty="0"/>
              <a:t> </a:t>
            </a:r>
            <a:r>
              <a:rPr lang="en-GB" dirty="0" err="1"/>
              <a:t>peklaoc</a:t>
            </a:r>
            <a:r>
              <a:rPr lang="en-GB" dirty="0"/>
              <a:t>@</a:t>
            </a:r>
            <a:endParaRPr lang="ar-EG" dirty="0"/>
          </a:p>
          <a:p>
            <a:r>
              <a:rPr lang="en-GB" dirty="0"/>
              <a:t> </a:t>
            </a:r>
            <a:r>
              <a:rPr lang="en-GB" dirty="0" err="1"/>
              <a:t>hiten</a:t>
            </a:r>
            <a:r>
              <a:rPr lang="en-GB" dirty="0"/>
              <a:t> </a:t>
            </a:r>
            <a:r>
              <a:rPr lang="en-GB" dirty="0" err="1"/>
              <a:t>ni</a:t>
            </a:r>
            <a:r>
              <a:rPr lang="en-GB" dirty="0"/>
              <a:t>]</a:t>
            </a:r>
            <a:r>
              <a:rPr lang="en-GB" dirty="0" err="1"/>
              <a:t>ho</a:t>
            </a:r>
            <a:r>
              <a:rPr lang="en-GB" dirty="0"/>
              <a:t> `n};</a:t>
            </a:r>
            <a:r>
              <a:rPr lang="en-GB" dirty="0" err="1"/>
              <a:t>e`otokoc</a:t>
            </a:r>
            <a:r>
              <a:rPr lang="en-GB" dirty="0"/>
              <a:t>.</a:t>
            </a:r>
          </a:p>
        </p:txBody>
      </p:sp>
    </p:spTree>
    <p:extLst>
      <p:ext uri="{BB962C8B-B14F-4D97-AF65-F5344CB8AC3E}">
        <p14:creationId xmlns:p14="http://schemas.microsoft.com/office/powerpoint/2010/main" val="1020652981"/>
      </p:ext>
    </p:extLst>
  </p:cSld>
  <p:clrMapOvr>
    <a:masterClrMapping/>
  </p:clrMapOvr>
</p:sld>
</file>

<file path=ppt/slides/slide49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603FAA-C1E9-4CA9-8FDD-83F1CA0634A0}"/>
              </a:ext>
            </a:extLst>
          </p:cNvPr>
          <p:cNvSpPr>
            <a:spLocks noGrp="1"/>
          </p:cNvSpPr>
          <p:nvPr>
            <p:ph type="title"/>
          </p:nvPr>
        </p:nvSpPr>
        <p:spPr/>
        <p:txBody>
          <a:bodyPr/>
          <a:lstStyle/>
          <a:p>
            <a:pPr algn="r"/>
            <a:r>
              <a:rPr lang="ar-EG" b="1" dirty="0">
                <a:solidFill>
                  <a:srgbClr val="FFC000"/>
                </a:solidFill>
              </a:rPr>
              <a:t>ابصالية آدام لعيد التجلي</a:t>
            </a:r>
            <a:endParaRPr lang="en-GB" b="1" dirty="0">
              <a:solidFill>
                <a:srgbClr val="FFC000"/>
              </a:solidFill>
            </a:endParaRPr>
          </a:p>
        </p:txBody>
      </p:sp>
      <p:sp>
        <p:nvSpPr>
          <p:cNvPr id="6" name="Text Placeholder 5">
            <a:extLst>
              <a:ext uri="{FF2B5EF4-FFF2-40B4-BE49-F238E27FC236}">
                <a16:creationId xmlns:a16="http://schemas.microsoft.com/office/drawing/2014/main" id="{AC0B0CD8-0768-437E-8B3C-A337AC5E8922}"/>
              </a:ext>
            </a:extLst>
          </p:cNvPr>
          <p:cNvSpPr>
            <a:spLocks noGrp="1"/>
          </p:cNvSpPr>
          <p:nvPr>
            <p:ph type="body" sz="quarter" idx="10"/>
          </p:nvPr>
        </p:nvSpPr>
        <p:spPr/>
        <p:txBody>
          <a:bodyPr/>
          <a:lstStyle/>
          <a:p>
            <a:pPr>
              <a:spcBef>
                <a:spcPts val="0"/>
              </a:spcBef>
            </a:pPr>
            <a:r>
              <a:rPr kumimoji="0" lang="ar-EG" b="1" i="0" u="none" strike="noStrike" kern="1200" cap="none" normalizeH="0" baseline="0" dirty="0">
                <a:ln>
                  <a:noFill/>
                </a:ln>
                <a:solidFill>
                  <a:schemeClr val="bg1"/>
                </a:solidFill>
                <a:effectLst/>
                <a:latin typeface="Times New Roman" pitchFamily="18" charset="0"/>
                <a:ea typeface="+mn-ea"/>
                <a:cs typeface="Times New Roman" pitchFamily="18" charset="0"/>
              </a:rPr>
              <a:t>آ إبتشويس إر أورو: ماريه إبكاهي ثيليل: </a:t>
            </a:r>
            <a:endParaRPr kumimoji="0" lang="en-US" b="1" i="0" u="none" strike="noStrike" kern="1200" cap="none" normalizeH="0" baseline="0" dirty="0">
              <a:ln>
                <a:noFill/>
              </a:ln>
              <a:solidFill>
                <a:schemeClr val="bg1"/>
              </a:solidFill>
              <a:effectLst/>
              <a:latin typeface="Times New Roman" pitchFamily="18" charset="0"/>
              <a:ea typeface="+mn-ea"/>
              <a:cs typeface="Times New Roman" pitchFamily="18" charset="0"/>
            </a:endParaRPr>
          </a:p>
          <a:p>
            <a:pPr>
              <a:spcBef>
                <a:spcPts val="0"/>
              </a:spcBef>
            </a:pPr>
            <a:r>
              <a:rPr kumimoji="0" lang="ar-EG" b="1" i="0" u="none" strike="noStrike" kern="1200" cap="none" normalizeH="0" baseline="0" dirty="0">
                <a:ln>
                  <a:noFill/>
                </a:ln>
                <a:solidFill>
                  <a:schemeClr val="bg1"/>
                </a:solidFill>
                <a:effectLst/>
                <a:latin typeface="Times New Roman" pitchFamily="18" charset="0"/>
                <a:ea typeface="+mn-ea"/>
                <a:cs typeface="Times New Roman" pitchFamily="18" charset="0"/>
              </a:rPr>
              <a:t>فا تي ميت أورو: إفنوتي إمبي إسرائيل.</a:t>
            </a:r>
          </a:p>
        </p:txBody>
      </p:sp>
      <p:sp>
        <p:nvSpPr>
          <p:cNvPr id="7" name="Text Placeholder 6">
            <a:extLst>
              <a:ext uri="{FF2B5EF4-FFF2-40B4-BE49-F238E27FC236}">
                <a16:creationId xmlns:a16="http://schemas.microsoft.com/office/drawing/2014/main" id="{E55D3095-E64C-483B-A946-3D938FF79361}"/>
              </a:ext>
            </a:extLst>
          </p:cNvPr>
          <p:cNvSpPr>
            <a:spLocks noGrp="1"/>
          </p:cNvSpPr>
          <p:nvPr>
            <p:ph type="body" sz="quarter" idx="11"/>
          </p:nvPr>
        </p:nvSpPr>
        <p:spPr>
          <a:xfrm>
            <a:off x="0" y="3710609"/>
            <a:ext cx="9144000" cy="715617"/>
          </a:xfrm>
        </p:spPr>
        <p:txBody>
          <a:bodyPr anchor="ctr"/>
          <a:lstStyle/>
          <a:p>
            <a:r>
              <a:rPr lang="ar-EG" sz="3400" dirty="0"/>
              <a:t>الرب قد ملك، فلتبتهج الأرض، صاحب الملكوت، هو إله إسرائيل.</a:t>
            </a:r>
          </a:p>
        </p:txBody>
      </p:sp>
      <p:sp>
        <p:nvSpPr>
          <p:cNvPr id="8" name="Text Placeholder 7">
            <a:extLst>
              <a:ext uri="{FF2B5EF4-FFF2-40B4-BE49-F238E27FC236}">
                <a16:creationId xmlns:a16="http://schemas.microsoft.com/office/drawing/2014/main" id="{2648D8AE-9C93-42FF-9159-B5BABF84BD27}"/>
              </a:ext>
            </a:extLst>
          </p:cNvPr>
          <p:cNvSpPr>
            <a:spLocks noGrp="1"/>
          </p:cNvSpPr>
          <p:nvPr>
            <p:ph type="body" sz="quarter" idx="12"/>
          </p:nvPr>
        </p:nvSpPr>
        <p:spPr>
          <a:xfrm>
            <a:off x="0" y="4489954"/>
            <a:ext cx="9144000" cy="1189740"/>
          </a:xfrm>
        </p:spPr>
        <p:txBody>
          <a:bodyPr/>
          <a:lstStyle/>
          <a:p>
            <a:pPr>
              <a:spcBef>
                <a:spcPts val="0"/>
              </a:spcBef>
            </a:pPr>
            <a:r>
              <a:rPr lang="it-IT" dirty="0"/>
              <a:t>A `P=o=c `erouro@ mare `pkahi ;elyl@</a:t>
            </a:r>
          </a:p>
          <a:p>
            <a:pPr>
              <a:spcBef>
                <a:spcPts val="0"/>
              </a:spcBef>
            </a:pPr>
            <a:r>
              <a:rPr lang="it-IT" dirty="0"/>
              <a:t> va ]metouro@ `V] `mpIcrayl.</a:t>
            </a:r>
            <a:endParaRPr lang="en-GB" dirty="0"/>
          </a:p>
        </p:txBody>
      </p:sp>
      <p:sp>
        <p:nvSpPr>
          <p:cNvPr id="9" name="Rectangle 8">
            <a:hlinkClick r:id="rId2" action="ppaction://hlinksldjump"/>
            <a:extLst>
              <a:ext uri="{FF2B5EF4-FFF2-40B4-BE49-F238E27FC236}">
                <a16:creationId xmlns:a16="http://schemas.microsoft.com/office/drawing/2014/main" id="{8E33E4A4-3F0E-4222-8192-6842C6B97AA2}"/>
              </a:ext>
            </a:extLst>
          </p:cNvPr>
          <p:cNvSpPr/>
          <p:nvPr/>
        </p:nvSpPr>
        <p:spPr>
          <a:xfrm flipH="1">
            <a:off x="7893424" y="3318274"/>
            <a:ext cx="1250576" cy="392335"/>
          </a:xfrm>
          <a:prstGeom prst="rect">
            <a:avLst/>
          </a:prstGeom>
          <a:noFill/>
          <a:ln w="38100">
            <a:noFill/>
          </a:ln>
        </p:spPr>
        <p:style>
          <a:lnRef idx="0">
            <a:schemeClr val="accent2"/>
          </a:lnRef>
          <a:fillRef idx="3">
            <a:schemeClr val="accent2"/>
          </a:fillRef>
          <a:effectRef idx="3">
            <a:schemeClr val="accent2"/>
          </a:effectRef>
          <a:fontRef idx="minor">
            <a:schemeClr val="lt1"/>
          </a:fontRef>
        </p:style>
        <p:txBody>
          <a:bodyPr anchor="ct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EG" sz="2000" b="1" i="0" u="none" strike="noStrike" kern="1200" cap="none" spc="0" normalizeH="0" baseline="0" noProof="0" dirty="0">
                <a:ln>
                  <a:noFill/>
                </a:ln>
                <a:solidFill>
                  <a:srgbClr val="FFC000"/>
                </a:solidFill>
                <a:effectLst/>
                <a:uLnTx/>
                <a:uFillTx/>
                <a:latin typeface="Calibri"/>
                <a:ea typeface="+mn-ea"/>
                <a:cs typeface="Times New Roman" pitchFamily="18" charset="0"/>
              </a:rPr>
              <a:t>تسبحة اليوم</a:t>
            </a:r>
          </a:p>
        </p:txBody>
      </p:sp>
      <p:sp>
        <p:nvSpPr>
          <p:cNvPr id="10" name="TextBox 9">
            <a:hlinkClick r:id="rId3" action="ppaction://hlinksldjump"/>
            <a:extLst>
              <a:ext uri="{FF2B5EF4-FFF2-40B4-BE49-F238E27FC236}">
                <a16:creationId xmlns:a16="http://schemas.microsoft.com/office/drawing/2014/main" id="{53AF30C7-D8BC-4812-AF55-3D0625136D76}"/>
              </a:ext>
            </a:extLst>
          </p:cNvPr>
          <p:cNvSpPr txBox="1"/>
          <p:nvPr/>
        </p:nvSpPr>
        <p:spPr>
          <a:xfrm>
            <a:off x="0" y="3306571"/>
            <a:ext cx="1828800" cy="400110"/>
          </a:xfrm>
          <a:prstGeom prst="rect">
            <a:avLst/>
          </a:prstGeom>
          <a:noFill/>
        </p:spPr>
        <p:txBody>
          <a:bodyPr wrap="square" rtlCol="0">
            <a:spAutoFit/>
          </a:bodyPr>
          <a:lstStyle/>
          <a:p>
            <a:pPr algn="ctr" rtl="1"/>
            <a:r>
              <a:rPr lang="ar-EG" sz="2000" b="1" dirty="0">
                <a:solidFill>
                  <a:srgbClr val="FFC000"/>
                </a:solidFill>
              </a:rPr>
              <a:t>مقدمة الثيؤطوكيات</a:t>
            </a:r>
            <a:endParaRPr lang="en-GB" sz="2000" b="1" dirty="0">
              <a:solidFill>
                <a:srgbClr val="FFC000"/>
              </a:solidFill>
            </a:endParaRPr>
          </a:p>
        </p:txBody>
      </p:sp>
    </p:spTree>
    <p:extLst>
      <p:ext uri="{BB962C8B-B14F-4D97-AF65-F5344CB8AC3E}">
        <p14:creationId xmlns:p14="http://schemas.microsoft.com/office/powerpoint/2010/main" val="1812846025"/>
      </p:ext>
    </p:extLst>
  </p:cSld>
  <p:clrMapOvr>
    <a:masterClrMapping/>
  </p:clrMapOvr>
</p:sld>
</file>

<file path=ppt/slides/slide49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11D69-1BCC-42C0-BF54-D1216C05E2AA}"/>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2894653A-F0A9-4AC9-8BB2-FDC26DFBE2B8}"/>
              </a:ext>
            </a:extLst>
          </p:cNvPr>
          <p:cNvSpPr>
            <a:spLocks noGrp="1"/>
          </p:cNvSpPr>
          <p:nvPr>
            <p:ph type="body" sz="quarter" idx="10"/>
          </p:nvPr>
        </p:nvSpPr>
        <p:spPr>
          <a:xfrm>
            <a:off x="0" y="5632174"/>
            <a:ext cx="9144000" cy="1219201"/>
          </a:xfrm>
        </p:spPr>
        <p:txBody>
          <a:bodyPr/>
          <a:lstStyle/>
          <a:p>
            <a:pPr>
              <a:spcBef>
                <a:spcPts val="0"/>
              </a:spcBef>
            </a:pPr>
            <a:r>
              <a:rPr lang="ar-EG" dirty="0"/>
              <a:t>ﭬـون نيڤين إڤهوس: إيطاﭪ إر ميثريه: </a:t>
            </a:r>
            <a:endParaRPr lang="en-US" dirty="0"/>
          </a:p>
          <a:p>
            <a:pPr>
              <a:spcBef>
                <a:spcPts val="0"/>
              </a:spcBef>
            </a:pPr>
            <a:r>
              <a:rPr lang="ar-EG" dirty="0"/>
              <a:t>إيبيف أوأوو ريتوس: أووه إﭪ إريبصالين.</a:t>
            </a:r>
          </a:p>
        </p:txBody>
      </p:sp>
      <p:sp>
        <p:nvSpPr>
          <p:cNvPr id="4" name="Text Placeholder 3">
            <a:extLst>
              <a:ext uri="{FF2B5EF4-FFF2-40B4-BE49-F238E27FC236}">
                <a16:creationId xmlns:a16="http://schemas.microsoft.com/office/drawing/2014/main" id="{ADEBD632-E1AB-4FBE-BE3B-09140697008F}"/>
              </a:ext>
            </a:extLst>
          </p:cNvPr>
          <p:cNvSpPr>
            <a:spLocks noGrp="1"/>
          </p:cNvSpPr>
          <p:nvPr>
            <p:ph type="body" sz="quarter" idx="11"/>
          </p:nvPr>
        </p:nvSpPr>
        <p:spPr>
          <a:xfrm>
            <a:off x="0" y="3710609"/>
            <a:ext cx="9144000" cy="715617"/>
          </a:xfrm>
        </p:spPr>
        <p:txBody>
          <a:bodyPr anchor="ctr"/>
          <a:lstStyle/>
          <a:p>
            <a:r>
              <a:rPr lang="ar-EG" dirty="0"/>
              <a:t>الكل يسبحون، لأنهم شهدوا، مجده بالحقيقة، ويرتلون.</a:t>
            </a:r>
          </a:p>
        </p:txBody>
      </p:sp>
      <p:sp>
        <p:nvSpPr>
          <p:cNvPr id="5" name="Text Placeholder 4">
            <a:extLst>
              <a:ext uri="{FF2B5EF4-FFF2-40B4-BE49-F238E27FC236}">
                <a16:creationId xmlns:a16="http://schemas.microsoft.com/office/drawing/2014/main" id="{DDA7E6E9-64FB-4400-90D4-DF370A772016}"/>
              </a:ext>
            </a:extLst>
          </p:cNvPr>
          <p:cNvSpPr>
            <a:spLocks noGrp="1"/>
          </p:cNvSpPr>
          <p:nvPr>
            <p:ph type="body" sz="quarter" idx="12"/>
          </p:nvPr>
        </p:nvSpPr>
        <p:spPr>
          <a:xfrm>
            <a:off x="0" y="4333862"/>
            <a:ext cx="9144000" cy="1298312"/>
          </a:xfrm>
        </p:spPr>
        <p:txBody>
          <a:bodyPr/>
          <a:lstStyle/>
          <a:p>
            <a:pPr>
              <a:spcBef>
                <a:spcPts val="0"/>
              </a:spcBef>
            </a:pPr>
            <a:r>
              <a:rPr lang="en-GB" dirty="0"/>
              <a:t>Bon </a:t>
            </a:r>
            <a:r>
              <a:rPr lang="en-GB" dirty="0" err="1"/>
              <a:t>niben</a:t>
            </a:r>
            <a:r>
              <a:rPr lang="en-GB" dirty="0"/>
              <a:t> </a:t>
            </a:r>
            <a:r>
              <a:rPr lang="en-GB" dirty="0" err="1"/>
              <a:t>euhwc</a:t>
            </a:r>
            <a:r>
              <a:rPr lang="en-GB" dirty="0"/>
              <a:t>@ </a:t>
            </a:r>
            <a:r>
              <a:rPr lang="en-GB" dirty="0" err="1"/>
              <a:t>etauerme;re</a:t>
            </a:r>
            <a:r>
              <a:rPr lang="en-GB" dirty="0"/>
              <a:t>@</a:t>
            </a:r>
          </a:p>
          <a:p>
            <a:pPr>
              <a:spcBef>
                <a:spcPts val="0"/>
              </a:spcBef>
            </a:pPr>
            <a:r>
              <a:rPr lang="en-GB" dirty="0"/>
              <a:t> `</a:t>
            </a:r>
            <a:r>
              <a:rPr lang="en-GB" dirty="0" err="1"/>
              <a:t>epef`wou</a:t>
            </a:r>
            <a:r>
              <a:rPr lang="en-GB" dirty="0"/>
              <a:t> </a:t>
            </a:r>
            <a:r>
              <a:rPr lang="en-GB" dirty="0" err="1"/>
              <a:t>rytoc</a:t>
            </a:r>
            <a:r>
              <a:rPr lang="en-GB" dirty="0"/>
              <a:t>@ </a:t>
            </a:r>
            <a:r>
              <a:rPr lang="en-GB" dirty="0" err="1"/>
              <a:t>ouoh</a:t>
            </a:r>
            <a:r>
              <a:rPr lang="en-GB" dirty="0"/>
              <a:t> </a:t>
            </a:r>
            <a:r>
              <a:rPr lang="en-GB" dirty="0" err="1"/>
              <a:t>euer'alin</a:t>
            </a:r>
            <a:r>
              <a:rPr lang="en-GB" dirty="0"/>
              <a:t>.</a:t>
            </a:r>
          </a:p>
        </p:txBody>
      </p:sp>
    </p:spTree>
    <p:extLst>
      <p:ext uri="{BB962C8B-B14F-4D97-AF65-F5344CB8AC3E}">
        <p14:creationId xmlns:p14="http://schemas.microsoft.com/office/powerpoint/2010/main" val="4180401827"/>
      </p:ext>
    </p:extLst>
  </p:cSld>
  <p:clrMapOvr>
    <a:masterClrMapping/>
  </p:clrMapOvr>
</p:sld>
</file>

<file path=ppt/slides/slide49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AF6809-A4AD-471F-A74F-AF66EA9B2ED7}"/>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AFB756BC-59A2-429E-B1C2-781260957C01}"/>
              </a:ext>
            </a:extLst>
          </p:cNvPr>
          <p:cNvSpPr>
            <a:spLocks noGrp="1"/>
          </p:cNvSpPr>
          <p:nvPr>
            <p:ph type="body" sz="quarter" idx="10"/>
          </p:nvPr>
        </p:nvSpPr>
        <p:spPr/>
        <p:txBody>
          <a:bodyPr/>
          <a:lstStyle/>
          <a:p>
            <a:r>
              <a:rPr lang="ar-EG" sz="3600" dirty="0"/>
              <a:t>شومت إن رومي إڤجور: خين ني أبوسطولوس: أڤناﭪ هيچين طابور: إيه إب أوأوو إمبخريستوس .</a:t>
            </a:r>
          </a:p>
        </p:txBody>
      </p:sp>
      <p:sp>
        <p:nvSpPr>
          <p:cNvPr id="4" name="Text Placeholder 3">
            <a:extLst>
              <a:ext uri="{FF2B5EF4-FFF2-40B4-BE49-F238E27FC236}">
                <a16:creationId xmlns:a16="http://schemas.microsoft.com/office/drawing/2014/main" id="{A21AB7DD-A2C8-4F5A-8FDE-57B5EE3E1874}"/>
              </a:ext>
            </a:extLst>
          </p:cNvPr>
          <p:cNvSpPr>
            <a:spLocks noGrp="1"/>
          </p:cNvSpPr>
          <p:nvPr>
            <p:ph type="body" sz="quarter" idx="11"/>
          </p:nvPr>
        </p:nvSpPr>
        <p:spPr>
          <a:xfrm>
            <a:off x="0" y="3710609"/>
            <a:ext cx="9144000" cy="715617"/>
          </a:xfrm>
        </p:spPr>
        <p:txBody>
          <a:bodyPr anchor="ctr"/>
          <a:lstStyle/>
          <a:p>
            <a:r>
              <a:rPr lang="ar-EG" sz="3600" dirty="0"/>
              <a:t>ثلاثة رجال أقوياء، في الرسل، رأوا على تابور، مجد المسيح.</a:t>
            </a:r>
          </a:p>
        </p:txBody>
      </p:sp>
      <p:sp>
        <p:nvSpPr>
          <p:cNvPr id="5" name="Text Placeholder 4">
            <a:extLst>
              <a:ext uri="{FF2B5EF4-FFF2-40B4-BE49-F238E27FC236}">
                <a16:creationId xmlns:a16="http://schemas.microsoft.com/office/drawing/2014/main" id="{27DED880-02FB-4E5C-946E-5B2040EAD253}"/>
              </a:ext>
            </a:extLst>
          </p:cNvPr>
          <p:cNvSpPr>
            <a:spLocks noGrp="1"/>
          </p:cNvSpPr>
          <p:nvPr>
            <p:ph type="body" sz="quarter" idx="12"/>
          </p:nvPr>
        </p:nvSpPr>
        <p:spPr>
          <a:xfrm>
            <a:off x="0" y="4544018"/>
            <a:ext cx="9144000" cy="1189740"/>
          </a:xfrm>
        </p:spPr>
        <p:txBody>
          <a:bodyPr/>
          <a:lstStyle/>
          <a:p>
            <a:r>
              <a:rPr lang="en-US" dirty="0"/>
              <a:t>=</a:t>
            </a:r>
            <a:r>
              <a:rPr lang="de-DE" dirty="0"/>
              <a:t>G (Somt) `nrwmi eujor@ qen ni`apoctoloc@ aunau hijen :abwr@ `e`p`wou `mP=,=c.</a:t>
            </a:r>
            <a:endParaRPr lang="en-GB" dirty="0"/>
          </a:p>
        </p:txBody>
      </p:sp>
    </p:spTree>
    <p:extLst>
      <p:ext uri="{BB962C8B-B14F-4D97-AF65-F5344CB8AC3E}">
        <p14:creationId xmlns:p14="http://schemas.microsoft.com/office/powerpoint/2010/main" val="3533110074"/>
      </p:ext>
    </p:extLst>
  </p:cSld>
  <p:clrMapOvr>
    <a:masterClrMapping/>
  </p:clrMapOvr>
</p:sld>
</file>

<file path=ppt/slides/slide49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7F6F19-5A80-44B7-98A5-562E5326FB36}"/>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20B28023-ABC1-448D-949D-E2B8FABDB423}"/>
              </a:ext>
            </a:extLst>
          </p:cNvPr>
          <p:cNvSpPr>
            <a:spLocks noGrp="1"/>
          </p:cNvSpPr>
          <p:nvPr>
            <p:ph type="body" sz="quarter" idx="10"/>
          </p:nvPr>
        </p:nvSpPr>
        <p:spPr/>
        <p:txBody>
          <a:bodyPr/>
          <a:lstStyle/>
          <a:p>
            <a:pPr>
              <a:spcBef>
                <a:spcPts val="0"/>
              </a:spcBef>
            </a:pPr>
            <a:r>
              <a:rPr lang="ar-EG" dirty="0"/>
              <a:t>داڤيد غار أفجوس: خين بي ساچي إنروف: </a:t>
            </a:r>
          </a:p>
          <a:p>
            <a:pPr>
              <a:spcBef>
                <a:spcPts val="0"/>
              </a:spcBef>
            </a:pPr>
            <a:r>
              <a:rPr lang="ar-EG" dirty="0"/>
              <a:t>چيه أوتشيبي نيم أوو إغنوفوس: إڤكوتي إيروف.</a:t>
            </a:r>
          </a:p>
        </p:txBody>
      </p:sp>
      <p:sp>
        <p:nvSpPr>
          <p:cNvPr id="4" name="Text Placeholder 3">
            <a:extLst>
              <a:ext uri="{FF2B5EF4-FFF2-40B4-BE49-F238E27FC236}">
                <a16:creationId xmlns:a16="http://schemas.microsoft.com/office/drawing/2014/main" id="{67F3906B-C1AD-4D07-A1DC-25934937E9E1}"/>
              </a:ext>
            </a:extLst>
          </p:cNvPr>
          <p:cNvSpPr>
            <a:spLocks noGrp="1"/>
          </p:cNvSpPr>
          <p:nvPr>
            <p:ph type="body" sz="quarter" idx="11"/>
          </p:nvPr>
        </p:nvSpPr>
        <p:spPr>
          <a:xfrm>
            <a:off x="0" y="3710609"/>
            <a:ext cx="9144000" cy="715617"/>
          </a:xfrm>
        </p:spPr>
        <p:txBody>
          <a:bodyPr/>
          <a:lstStyle/>
          <a:p>
            <a:r>
              <a:rPr lang="ar-EG" dirty="0"/>
              <a:t>داود قال، بكلام فمه، سحاب وضباب، يحيط به.</a:t>
            </a:r>
          </a:p>
        </p:txBody>
      </p:sp>
      <p:sp>
        <p:nvSpPr>
          <p:cNvPr id="5" name="Text Placeholder 4">
            <a:extLst>
              <a:ext uri="{FF2B5EF4-FFF2-40B4-BE49-F238E27FC236}">
                <a16:creationId xmlns:a16="http://schemas.microsoft.com/office/drawing/2014/main" id="{8E8EF4EC-E92D-4D1B-9D07-0AC2D188C65A}"/>
              </a:ext>
            </a:extLst>
          </p:cNvPr>
          <p:cNvSpPr>
            <a:spLocks noGrp="1"/>
          </p:cNvSpPr>
          <p:nvPr>
            <p:ph type="body" sz="quarter" idx="12"/>
          </p:nvPr>
        </p:nvSpPr>
        <p:spPr>
          <a:xfrm>
            <a:off x="0" y="4454517"/>
            <a:ext cx="9144000" cy="1189740"/>
          </a:xfrm>
        </p:spPr>
        <p:txBody>
          <a:bodyPr/>
          <a:lstStyle/>
          <a:p>
            <a:pPr>
              <a:spcBef>
                <a:spcPts val="0"/>
              </a:spcBef>
            </a:pPr>
            <a:r>
              <a:rPr lang="en-GB" dirty="0" err="1"/>
              <a:t>Dauid</a:t>
            </a:r>
            <a:r>
              <a:rPr lang="en-GB" dirty="0"/>
              <a:t> gar </a:t>
            </a:r>
            <a:r>
              <a:rPr lang="en-GB" dirty="0" err="1"/>
              <a:t>afjoc</a:t>
            </a:r>
            <a:r>
              <a:rPr lang="en-GB" dirty="0"/>
              <a:t>@ </a:t>
            </a:r>
            <a:r>
              <a:rPr lang="en-GB" dirty="0" err="1"/>
              <a:t>qen</a:t>
            </a:r>
            <a:r>
              <a:rPr lang="en-GB" dirty="0"/>
              <a:t> </a:t>
            </a:r>
            <a:r>
              <a:rPr lang="en-GB" dirty="0" err="1"/>
              <a:t>picaji</a:t>
            </a:r>
            <a:r>
              <a:rPr lang="en-GB" dirty="0"/>
              <a:t> `</a:t>
            </a:r>
            <a:r>
              <a:rPr lang="en-GB" dirty="0" err="1"/>
              <a:t>nrwf</a:t>
            </a:r>
            <a:r>
              <a:rPr lang="en-GB" dirty="0"/>
              <a:t>@</a:t>
            </a:r>
            <a:endParaRPr lang="ar-EG" dirty="0"/>
          </a:p>
          <a:p>
            <a:pPr>
              <a:spcBef>
                <a:spcPts val="0"/>
              </a:spcBef>
            </a:pPr>
            <a:r>
              <a:rPr lang="en-GB" dirty="0"/>
              <a:t> je </a:t>
            </a:r>
            <a:r>
              <a:rPr lang="en-GB" dirty="0" err="1"/>
              <a:t>ou</a:t>
            </a:r>
            <a:r>
              <a:rPr lang="en-GB" dirty="0"/>
              <a:t>[</a:t>
            </a:r>
            <a:r>
              <a:rPr lang="en-GB" dirty="0" err="1"/>
              <a:t>ypi</a:t>
            </a:r>
            <a:r>
              <a:rPr lang="en-GB" dirty="0"/>
              <a:t> </a:t>
            </a:r>
            <a:r>
              <a:rPr lang="en-GB" dirty="0" err="1"/>
              <a:t>nem</a:t>
            </a:r>
            <a:r>
              <a:rPr lang="en-GB" dirty="0"/>
              <a:t> </a:t>
            </a:r>
            <a:r>
              <a:rPr lang="en-GB" dirty="0" err="1"/>
              <a:t>ou`gnovoc</a:t>
            </a:r>
            <a:r>
              <a:rPr lang="en-GB" dirty="0"/>
              <a:t>@ </a:t>
            </a:r>
            <a:r>
              <a:rPr lang="en-GB" dirty="0" err="1"/>
              <a:t>eukw</a:t>
            </a:r>
            <a:r>
              <a:rPr lang="en-GB" dirty="0"/>
              <a:t>] `</a:t>
            </a:r>
            <a:r>
              <a:rPr lang="en-GB" dirty="0" err="1"/>
              <a:t>erof</a:t>
            </a:r>
            <a:r>
              <a:rPr lang="en-GB" dirty="0"/>
              <a:t>.</a:t>
            </a:r>
          </a:p>
        </p:txBody>
      </p:sp>
    </p:spTree>
    <p:extLst>
      <p:ext uri="{BB962C8B-B14F-4D97-AF65-F5344CB8AC3E}">
        <p14:creationId xmlns:p14="http://schemas.microsoft.com/office/powerpoint/2010/main" val="29406439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1C73884-B74F-4046-94EB-519FA2BED919}"/>
              </a:ext>
            </a:extLst>
          </p:cNvPr>
          <p:cNvSpPr>
            <a:spLocks noGrp="1"/>
          </p:cNvSpPr>
          <p:nvPr>
            <p:ph type="title"/>
          </p:nvPr>
        </p:nvSpPr>
        <p:spPr/>
        <p:txBody>
          <a:bodyPr/>
          <a:lstStyle/>
          <a:p>
            <a:endParaRPr lang="en-GB"/>
          </a:p>
        </p:txBody>
      </p:sp>
      <p:sp>
        <p:nvSpPr>
          <p:cNvPr id="2" name="Text Placeholder 1"/>
          <p:cNvSpPr>
            <a:spLocks noGrp="1"/>
          </p:cNvSpPr>
          <p:nvPr>
            <p:ph type="body" sz="quarter" idx="10"/>
          </p:nvPr>
        </p:nvSpPr>
        <p:spPr/>
        <p:txBody>
          <a:bodyPr/>
          <a:lstStyle/>
          <a:p>
            <a:r>
              <a:rPr lang="ar-EG" dirty="0"/>
              <a:t>آليؤوي ايڤول هيتين بينوس ام بي هينيم انتي تي افشي</a:t>
            </a:r>
          </a:p>
        </p:txBody>
      </p:sp>
      <p:sp>
        <p:nvSpPr>
          <p:cNvPr id="3" name="Text Placeholder 2"/>
          <p:cNvSpPr>
            <a:spLocks noGrp="1"/>
          </p:cNvSpPr>
          <p:nvPr>
            <p:ph type="body" sz="quarter" idx="11"/>
          </p:nvPr>
        </p:nvSpPr>
        <p:spPr/>
        <p:txBody>
          <a:bodyPr/>
          <a:lstStyle/>
          <a:p>
            <a:r>
              <a:rPr lang="ar-EG" sz="5400" dirty="0"/>
              <a:t>انزع من عقولنا نوم الغفلة</a:t>
            </a:r>
          </a:p>
          <a:p>
            <a:endParaRPr lang="en-US" sz="5400" dirty="0"/>
          </a:p>
        </p:txBody>
      </p:sp>
      <p:sp>
        <p:nvSpPr>
          <p:cNvPr id="4" name="Text Placeholder 3"/>
          <p:cNvSpPr>
            <a:spLocks noGrp="1"/>
          </p:cNvSpPr>
          <p:nvPr>
            <p:ph type="body" sz="quarter" idx="12"/>
          </p:nvPr>
        </p:nvSpPr>
        <p:spPr/>
        <p:txBody>
          <a:bodyPr/>
          <a:lstStyle/>
          <a:p>
            <a:r>
              <a:rPr lang="en-US" sz="4400" dirty="0"/>
              <a:t> </a:t>
            </a:r>
            <a:r>
              <a:rPr lang="en-US" sz="4400" dirty="0" err="1"/>
              <a:t>Aliou`i</a:t>
            </a:r>
            <a:r>
              <a:rPr lang="en-US" sz="4400" dirty="0"/>
              <a:t> `</a:t>
            </a:r>
            <a:r>
              <a:rPr lang="en-US" sz="4400" dirty="0" err="1"/>
              <a:t>ebol</a:t>
            </a:r>
            <a:r>
              <a:rPr lang="en-US" sz="4400" dirty="0"/>
              <a:t> </a:t>
            </a:r>
            <a:r>
              <a:rPr lang="en-US" sz="4400" dirty="0" err="1"/>
              <a:t>hiten</a:t>
            </a:r>
            <a:r>
              <a:rPr lang="en-US" sz="4400" dirty="0"/>
              <a:t> </a:t>
            </a:r>
            <a:r>
              <a:rPr lang="en-US" sz="4400" dirty="0" err="1"/>
              <a:t>pennouc</a:t>
            </a:r>
            <a:r>
              <a:rPr lang="en-US" sz="4400" dirty="0"/>
              <a:t> `</a:t>
            </a:r>
            <a:r>
              <a:rPr lang="en-US" sz="4400" dirty="0" err="1"/>
              <a:t>mpihunim</a:t>
            </a:r>
            <a:r>
              <a:rPr lang="en-US" sz="4400" dirty="0"/>
              <a:t> `</a:t>
            </a:r>
            <a:r>
              <a:rPr lang="en-US" sz="4400" dirty="0" err="1"/>
              <a:t>nte</a:t>
            </a:r>
            <a:r>
              <a:rPr lang="en-US" sz="4400" dirty="0"/>
              <a:t> ]</a:t>
            </a:r>
            <a:r>
              <a:rPr lang="en-US" sz="4400" dirty="0" err="1"/>
              <a:t>ebsi</a:t>
            </a:r>
            <a:r>
              <a:rPr lang="en-US" sz="4400" dirty="0"/>
              <a:t>.</a:t>
            </a:r>
          </a:p>
        </p:txBody>
      </p:sp>
    </p:spTree>
    <p:extLst>
      <p:ext uri="{BB962C8B-B14F-4D97-AF65-F5344CB8AC3E}">
        <p14:creationId xmlns:p14="http://schemas.microsoft.com/office/powerpoint/2010/main" val="207817237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ACBC5-D466-44AF-8F8C-BAA6D6DAD742}"/>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13DC5721-B426-4DF5-AD66-3A79B3F879EF}"/>
              </a:ext>
            </a:extLst>
          </p:cNvPr>
          <p:cNvSpPr>
            <a:spLocks noGrp="1"/>
          </p:cNvSpPr>
          <p:nvPr>
            <p:ph type="body" sz="quarter" idx="10"/>
          </p:nvPr>
        </p:nvSpPr>
        <p:spPr>
          <a:xfrm>
            <a:off x="0" y="5661635"/>
            <a:ext cx="9144000" cy="1189740"/>
          </a:xfrm>
        </p:spPr>
        <p:txBody>
          <a:bodyPr/>
          <a:lstStyle/>
          <a:p>
            <a:r>
              <a:rPr lang="ar-EG" sz="3600" b="1" dirty="0">
                <a:effectLst/>
                <a:latin typeface="Tahoma" panose="020B0604030504040204" pitchFamily="34" charset="0"/>
              </a:rPr>
              <a:t>نى ستراتيا إن آنجيليكون: آفطومت خين إبجين إثرووناف إيروك: إى آفؤبك نيم نى ريف موأووت</a:t>
            </a:r>
            <a:endParaRPr lang="en-GB" sz="3600" b="1" dirty="0"/>
          </a:p>
        </p:txBody>
      </p:sp>
      <p:sp>
        <p:nvSpPr>
          <p:cNvPr id="4" name="Text Placeholder 3">
            <a:extLst>
              <a:ext uri="{FF2B5EF4-FFF2-40B4-BE49-F238E27FC236}">
                <a16:creationId xmlns:a16="http://schemas.microsoft.com/office/drawing/2014/main" id="{492A3A9F-68ED-41D8-B312-AC35F3219EC1}"/>
              </a:ext>
            </a:extLst>
          </p:cNvPr>
          <p:cNvSpPr>
            <a:spLocks noGrp="1"/>
          </p:cNvSpPr>
          <p:nvPr>
            <p:ph type="body" sz="quarter" idx="11"/>
          </p:nvPr>
        </p:nvSpPr>
        <p:spPr>
          <a:xfrm>
            <a:off x="0" y="3710609"/>
            <a:ext cx="9144000" cy="754131"/>
          </a:xfrm>
        </p:spPr>
        <p:txBody>
          <a:bodyPr/>
          <a:lstStyle/>
          <a:p>
            <a:r>
              <a:rPr lang="ar-EG" b="1" dirty="0">
                <a:effectLst/>
                <a:latin typeface="Tahoma" panose="020B0604030504040204" pitchFamily="34" charset="0"/>
              </a:rPr>
              <a:t>الجنود الملائكية بهتوا عندما رأوك حسبت مع الأموات.</a:t>
            </a:r>
            <a:endParaRPr lang="en-GB" b="1" dirty="0"/>
          </a:p>
        </p:txBody>
      </p:sp>
      <p:sp>
        <p:nvSpPr>
          <p:cNvPr id="5" name="Text Placeholder 4">
            <a:extLst>
              <a:ext uri="{FF2B5EF4-FFF2-40B4-BE49-F238E27FC236}">
                <a16:creationId xmlns:a16="http://schemas.microsoft.com/office/drawing/2014/main" id="{CD4920F3-D3CA-46A2-A0DD-83291C6B84D1}"/>
              </a:ext>
            </a:extLst>
          </p:cNvPr>
          <p:cNvSpPr>
            <a:spLocks noGrp="1"/>
          </p:cNvSpPr>
          <p:nvPr>
            <p:ph type="body" sz="quarter" idx="12"/>
          </p:nvPr>
        </p:nvSpPr>
        <p:spPr>
          <a:xfrm>
            <a:off x="0" y="4464740"/>
            <a:ext cx="9144000" cy="1189740"/>
          </a:xfrm>
        </p:spPr>
        <p:txBody>
          <a:bodyPr anchor="ctr"/>
          <a:lstStyle/>
          <a:p>
            <a:pPr algn="ctr" rtl="0">
              <a:spcBef>
                <a:spcPts val="0"/>
              </a:spcBef>
            </a:pPr>
            <a:r>
              <a:rPr lang="en-US" b="0" i="0" u="none" strike="noStrike" dirty="0" err="1">
                <a:effectLst/>
                <a:latin typeface="CS New Athanasius" pitchFamily="34" charset="0"/>
              </a:rPr>
              <a:t>Nictratia</a:t>
            </a:r>
            <a:r>
              <a:rPr lang="en-US" b="0" i="0" u="none" strike="noStrike" dirty="0">
                <a:effectLst/>
                <a:latin typeface="CS New Athanasius" pitchFamily="34" charset="0"/>
              </a:rPr>
              <a:t> `</a:t>
            </a:r>
            <a:r>
              <a:rPr lang="en-US" b="0" i="0" u="none" strike="noStrike" dirty="0" err="1">
                <a:effectLst/>
                <a:latin typeface="CS New Athanasius" pitchFamily="34" charset="0"/>
              </a:rPr>
              <a:t>naggelikon</a:t>
            </a:r>
            <a:r>
              <a:rPr lang="en-US" b="0" i="0" u="none" strike="noStrike" dirty="0">
                <a:effectLst/>
                <a:latin typeface="CS New Athanasius" pitchFamily="34" charset="0"/>
              </a:rPr>
              <a:t> </a:t>
            </a:r>
            <a:r>
              <a:rPr lang="en-US" b="0" i="0" u="none" strike="noStrike" dirty="0" err="1">
                <a:effectLst/>
                <a:latin typeface="CS New Athanasius" pitchFamily="34" charset="0"/>
              </a:rPr>
              <a:t>autwmt</a:t>
            </a:r>
            <a:r>
              <a:rPr lang="en-US" b="0" i="0" u="none" strike="noStrike" dirty="0">
                <a:effectLst/>
                <a:latin typeface="CS New Athanasius" pitchFamily="34" charset="0"/>
              </a:rPr>
              <a:t> </a:t>
            </a:r>
            <a:r>
              <a:rPr lang="en-US" b="0" i="0" u="none" strike="noStrike" dirty="0" err="1">
                <a:effectLst/>
                <a:latin typeface="CS New Athanasius" pitchFamily="34" charset="0"/>
              </a:rPr>
              <a:t>qen</a:t>
            </a:r>
            <a:endParaRPr lang="en-US" b="0" i="0" u="none" strike="noStrike" dirty="0">
              <a:effectLst/>
              <a:latin typeface="CS New Athanasius" pitchFamily="34" charset="0"/>
            </a:endParaRPr>
          </a:p>
          <a:p>
            <a:pPr algn="ctr" rtl="0">
              <a:spcBef>
                <a:spcPts val="0"/>
              </a:spcBef>
            </a:pPr>
            <a:r>
              <a:rPr lang="en-US" b="0" i="0" u="none" strike="noStrike" dirty="0">
                <a:effectLst/>
                <a:latin typeface="CS New Athanasius" pitchFamily="34" charset="0"/>
              </a:rPr>
              <a:t> `</a:t>
            </a:r>
            <a:r>
              <a:rPr lang="en-US" b="0" i="0" u="none" strike="noStrike" dirty="0" err="1">
                <a:effectLst/>
                <a:latin typeface="CS New Athanasius" pitchFamily="34" charset="0"/>
              </a:rPr>
              <a:t>pjin</a:t>
            </a:r>
            <a:r>
              <a:rPr lang="en-US" b="0" i="0" u="none" strike="noStrike" dirty="0">
                <a:effectLst/>
                <a:latin typeface="CS New Athanasius" pitchFamily="34" charset="0"/>
              </a:rPr>
              <a:t>`;</a:t>
            </a:r>
            <a:r>
              <a:rPr lang="en-US" b="0" i="0" u="none" strike="noStrike" dirty="0" err="1">
                <a:effectLst/>
                <a:latin typeface="CS New Athanasius" pitchFamily="34" charset="0"/>
              </a:rPr>
              <a:t>rounau</a:t>
            </a:r>
            <a:r>
              <a:rPr lang="en-US" b="0" i="0" u="none" strike="noStrike" dirty="0">
                <a:effectLst/>
                <a:latin typeface="CS New Athanasius" pitchFamily="34" charset="0"/>
              </a:rPr>
              <a:t> `</a:t>
            </a:r>
            <a:r>
              <a:rPr lang="en-US" b="0" i="0" u="none" strike="noStrike" dirty="0" err="1">
                <a:effectLst/>
                <a:latin typeface="CS New Athanasius" pitchFamily="34" charset="0"/>
              </a:rPr>
              <a:t>erok</a:t>
            </a:r>
            <a:r>
              <a:rPr lang="en-US" b="0" i="0" u="none" strike="noStrike" dirty="0">
                <a:effectLst/>
                <a:latin typeface="CS New Athanasius" pitchFamily="34" charset="0"/>
              </a:rPr>
              <a:t> `</a:t>
            </a:r>
            <a:r>
              <a:rPr lang="en-US" b="0" i="0" u="none" strike="noStrike" dirty="0" err="1">
                <a:effectLst/>
                <a:latin typeface="CS New Athanasius" pitchFamily="34" charset="0"/>
              </a:rPr>
              <a:t>eauopk</a:t>
            </a:r>
            <a:r>
              <a:rPr lang="en-US" b="0" i="0" u="none" strike="noStrike" dirty="0">
                <a:effectLst/>
                <a:latin typeface="CS New Athanasius" pitchFamily="34" charset="0"/>
              </a:rPr>
              <a:t> </a:t>
            </a:r>
            <a:r>
              <a:rPr lang="en-US" b="0" i="0" u="none" strike="noStrike" dirty="0" err="1">
                <a:effectLst/>
                <a:latin typeface="CS New Athanasius" pitchFamily="34" charset="0"/>
              </a:rPr>
              <a:t>nem</a:t>
            </a:r>
            <a:r>
              <a:rPr lang="en-US" b="0" i="0" u="none" strike="noStrike" dirty="0">
                <a:effectLst/>
                <a:latin typeface="CS New Athanasius" pitchFamily="34" charset="0"/>
              </a:rPr>
              <a:t> </a:t>
            </a:r>
            <a:r>
              <a:rPr lang="en-US" b="0" i="0" u="none" strike="noStrike" dirty="0" err="1">
                <a:effectLst/>
                <a:latin typeface="CS New Athanasius" pitchFamily="34" charset="0"/>
              </a:rPr>
              <a:t>nirefmwout</a:t>
            </a:r>
            <a:r>
              <a:rPr lang="en-US" b="0" i="0" u="none" strike="noStrike" dirty="0">
                <a:effectLst/>
                <a:latin typeface="CS New Athanasius" pitchFamily="34" charset="0"/>
              </a:rPr>
              <a:t>.</a:t>
            </a:r>
          </a:p>
        </p:txBody>
      </p:sp>
    </p:spTree>
    <p:extLst>
      <p:ext uri="{BB962C8B-B14F-4D97-AF65-F5344CB8AC3E}">
        <p14:creationId xmlns:p14="http://schemas.microsoft.com/office/powerpoint/2010/main" val="393672975"/>
      </p:ext>
    </p:extLst>
  </p:cSld>
  <p:clrMapOvr>
    <a:masterClrMapping/>
  </p:clrMapOvr>
</p:sld>
</file>

<file path=ppt/slides/slide50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8AE4D-86C7-4894-AFF8-C501015CE648}"/>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DC56A327-C623-4C88-9F15-D1E22AAB30A8}"/>
              </a:ext>
            </a:extLst>
          </p:cNvPr>
          <p:cNvSpPr>
            <a:spLocks noGrp="1"/>
          </p:cNvSpPr>
          <p:nvPr>
            <p:ph type="body" sz="quarter" idx="10"/>
          </p:nvPr>
        </p:nvSpPr>
        <p:spPr/>
        <p:txBody>
          <a:bodyPr/>
          <a:lstStyle/>
          <a:p>
            <a:pPr>
              <a:spcBef>
                <a:spcPts val="0"/>
              </a:spcBef>
            </a:pPr>
            <a:r>
              <a:rPr lang="ar-EG" dirty="0"/>
              <a:t>إيريه أوميثمي: نيم أوميت إخريستوس: </a:t>
            </a:r>
            <a:endParaRPr lang="en-US" dirty="0"/>
          </a:p>
          <a:p>
            <a:pPr>
              <a:spcBef>
                <a:spcPts val="0"/>
              </a:spcBef>
            </a:pPr>
            <a:r>
              <a:rPr lang="ar-EG" dirty="0"/>
              <a:t>نيم أوهاب إنسو أوتين: إمبيف إثرونوس.</a:t>
            </a:r>
          </a:p>
        </p:txBody>
      </p:sp>
      <p:sp>
        <p:nvSpPr>
          <p:cNvPr id="4" name="Text Placeholder 3">
            <a:extLst>
              <a:ext uri="{FF2B5EF4-FFF2-40B4-BE49-F238E27FC236}">
                <a16:creationId xmlns:a16="http://schemas.microsoft.com/office/drawing/2014/main" id="{DEA1B961-B002-4E87-B522-9E53C3060387}"/>
              </a:ext>
            </a:extLst>
          </p:cNvPr>
          <p:cNvSpPr>
            <a:spLocks noGrp="1"/>
          </p:cNvSpPr>
          <p:nvPr>
            <p:ph type="body" sz="quarter" idx="11"/>
          </p:nvPr>
        </p:nvSpPr>
        <p:spPr>
          <a:xfrm>
            <a:off x="0" y="3710609"/>
            <a:ext cx="9144000" cy="715617"/>
          </a:xfrm>
        </p:spPr>
        <p:txBody>
          <a:bodyPr/>
          <a:lstStyle/>
          <a:p>
            <a:r>
              <a:rPr kumimoji="0" lang="ar-SA" sz="4000" b="1" i="0" u="none" strike="noStrike" cap="none" normalizeH="0" baseline="0" dirty="0">
                <a:ln>
                  <a:noFill/>
                </a:ln>
                <a:solidFill>
                  <a:schemeClr val="bg1"/>
                </a:solidFill>
                <a:effectLst/>
                <a:latin typeface="Times New Roman" pitchFamily="18" charset="0"/>
                <a:cs typeface="Times New Roman" pitchFamily="18" charset="0"/>
              </a:rPr>
              <a:t>بر</a:t>
            </a:r>
            <a:r>
              <a:rPr kumimoji="0" lang="ar-EG" sz="4000" b="1" i="0" u="none" strike="noStrike" cap="none" normalizeH="0" baseline="0" dirty="0">
                <a:ln>
                  <a:noFill/>
                </a:ln>
                <a:solidFill>
                  <a:schemeClr val="bg1"/>
                </a:solidFill>
                <a:effectLst/>
                <a:latin typeface="Times New Roman" pitchFamily="18" charset="0"/>
                <a:cs typeface="Times New Roman" pitchFamily="18" charset="0"/>
              </a:rPr>
              <a:t>ً</a:t>
            </a:r>
            <a:r>
              <a:rPr kumimoji="0" lang="ar-SA" sz="4000" b="1" i="0" u="none" strike="noStrike" cap="none" normalizeH="0" baseline="0" dirty="0">
                <a:ln>
                  <a:noFill/>
                </a:ln>
                <a:solidFill>
                  <a:schemeClr val="bg1"/>
                </a:solidFill>
                <a:effectLst/>
                <a:latin typeface="Times New Roman" pitchFamily="18" charset="0"/>
                <a:cs typeface="Times New Roman" pitchFamily="18" charset="0"/>
              </a:rPr>
              <a:t>ا، وصلاح</a:t>
            </a:r>
            <a:r>
              <a:rPr kumimoji="0" lang="ar-EG" sz="4000" b="1" i="0" u="none" strike="noStrike" cap="none" normalizeH="0" baseline="0" dirty="0">
                <a:ln>
                  <a:noFill/>
                </a:ln>
                <a:solidFill>
                  <a:schemeClr val="bg1"/>
                </a:solidFill>
                <a:effectLst/>
                <a:latin typeface="Times New Roman" pitchFamily="18" charset="0"/>
                <a:cs typeface="Times New Roman" pitchFamily="18" charset="0"/>
              </a:rPr>
              <a:t>ً</a:t>
            </a:r>
            <a:r>
              <a:rPr kumimoji="0" lang="ar-SA" sz="4000" b="1" i="0" u="none" strike="noStrike" cap="none" normalizeH="0" baseline="0" dirty="0">
                <a:ln>
                  <a:noFill/>
                </a:ln>
                <a:solidFill>
                  <a:schemeClr val="bg1"/>
                </a:solidFill>
                <a:effectLst/>
                <a:latin typeface="Times New Roman" pitchFamily="18" charset="0"/>
                <a:cs typeface="Times New Roman" pitchFamily="18" charset="0"/>
              </a:rPr>
              <a:t>ا، وحكم</a:t>
            </a:r>
            <a:r>
              <a:rPr kumimoji="0" lang="ar-EG" sz="4000" b="1" i="0" u="none" strike="noStrike" cap="none" normalizeH="0" baseline="0" dirty="0">
                <a:ln>
                  <a:noFill/>
                </a:ln>
                <a:solidFill>
                  <a:schemeClr val="bg1"/>
                </a:solidFill>
                <a:effectLst/>
                <a:latin typeface="Times New Roman" pitchFamily="18" charset="0"/>
                <a:cs typeface="Times New Roman" pitchFamily="18" charset="0"/>
              </a:rPr>
              <a:t>ً</a:t>
            </a:r>
            <a:r>
              <a:rPr kumimoji="0" lang="ar-SA" sz="4000" b="1" i="0" u="none" strike="noStrike" cap="none" normalizeH="0" baseline="0" dirty="0">
                <a:ln>
                  <a:noFill/>
                </a:ln>
                <a:solidFill>
                  <a:schemeClr val="bg1"/>
                </a:solidFill>
                <a:effectLst/>
                <a:latin typeface="Times New Roman" pitchFamily="18" charset="0"/>
                <a:cs typeface="Times New Roman" pitchFamily="18" charset="0"/>
              </a:rPr>
              <a:t>ا مستقيم</a:t>
            </a:r>
            <a:r>
              <a:rPr kumimoji="0" lang="ar-EG" sz="4000" b="1" i="0" u="none" strike="noStrike" cap="none" normalizeH="0" baseline="0" dirty="0">
                <a:ln>
                  <a:noFill/>
                </a:ln>
                <a:solidFill>
                  <a:schemeClr val="bg1"/>
                </a:solidFill>
                <a:effectLst/>
                <a:latin typeface="Times New Roman" pitchFamily="18" charset="0"/>
                <a:cs typeface="Times New Roman" pitchFamily="18" charset="0"/>
              </a:rPr>
              <a:t>ً</a:t>
            </a:r>
            <a:r>
              <a:rPr kumimoji="0" lang="ar-SA" sz="4000" b="1" i="0" u="none" strike="noStrike" cap="none" normalizeH="0" baseline="0" dirty="0">
                <a:ln>
                  <a:noFill/>
                </a:ln>
                <a:solidFill>
                  <a:schemeClr val="bg1"/>
                </a:solidFill>
                <a:effectLst/>
                <a:latin typeface="Times New Roman" pitchFamily="18" charset="0"/>
                <a:cs typeface="Times New Roman" pitchFamily="18" charset="0"/>
              </a:rPr>
              <a:t>ا، لعرشه.</a:t>
            </a:r>
          </a:p>
        </p:txBody>
      </p:sp>
      <p:sp>
        <p:nvSpPr>
          <p:cNvPr id="5" name="Text Placeholder 4">
            <a:extLst>
              <a:ext uri="{FF2B5EF4-FFF2-40B4-BE49-F238E27FC236}">
                <a16:creationId xmlns:a16="http://schemas.microsoft.com/office/drawing/2014/main" id="{9AF2998D-4523-4C10-ACF1-E476D657EF6F}"/>
              </a:ext>
            </a:extLst>
          </p:cNvPr>
          <p:cNvSpPr>
            <a:spLocks noGrp="1"/>
          </p:cNvSpPr>
          <p:nvPr>
            <p:ph type="body" sz="quarter" idx="12"/>
          </p:nvPr>
        </p:nvSpPr>
        <p:spPr>
          <a:xfrm>
            <a:off x="0" y="4441070"/>
            <a:ext cx="9144000" cy="1189740"/>
          </a:xfrm>
        </p:spPr>
        <p:txBody>
          <a:bodyPr/>
          <a:lstStyle/>
          <a:p>
            <a:pPr>
              <a:spcBef>
                <a:spcPts val="0"/>
              </a:spcBef>
            </a:pPr>
            <a:r>
              <a:rPr lang="pt-BR" dirty="0"/>
              <a:t>Ere oume;myi@ nem oumet`,ryctoc@</a:t>
            </a:r>
            <a:endParaRPr lang="ar-EG" dirty="0"/>
          </a:p>
          <a:p>
            <a:pPr>
              <a:spcBef>
                <a:spcPts val="0"/>
              </a:spcBef>
            </a:pPr>
            <a:r>
              <a:rPr lang="pt-BR" dirty="0"/>
              <a:t> nem ouhap `ncwouten@ `mpef`;ronoc.</a:t>
            </a:r>
            <a:endParaRPr lang="en-GB" dirty="0"/>
          </a:p>
        </p:txBody>
      </p:sp>
    </p:spTree>
    <p:extLst>
      <p:ext uri="{BB962C8B-B14F-4D97-AF65-F5344CB8AC3E}">
        <p14:creationId xmlns:p14="http://schemas.microsoft.com/office/powerpoint/2010/main" val="1643957394"/>
      </p:ext>
    </p:extLst>
  </p:cSld>
  <p:clrMapOvr>
    <a:masterClrMapping/>
  </p:clrMapOvr>
</p:sld>
</file>

<file path=ppt/slides/slide50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7BA1E-F904-469D-AD74-844CAAFE6527}"/>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3B3E012B-7127-46B8-B3C6-3C61DB35DFBB}"/>
              </a:ext>
            </a:extLst>
          </p:cNvPr>
          <p:cNvSpPr>
            <a:spLocks noGrp="1"/>
          </p:cNvSpPr>
          <p:nvPr>
            <p:ph type="body" sz="quarter" idx="10"/>
          </p:nvPr>
        </p:nvSpPr>
        <p:spPr/>
        <p:txBody>
          <a:bodyPr/>
          <a:lstStyle/>
          <a:p>
            <a:pPr>
              <a:spcBef>
                <a:spcPts val="0"/>
              </a:spcBef>
            </a:pPr>
            <a:r>
              <a:rPr lang="ar-EG" dirty="0"/>
              <a:t>زيه أوندوس أفهوبس: إن إت أفيه إمبي طوؤو: </a:t>
            </a:r>
            <a:endParaRPr lang="en-US" dirty="0"/>
          </a:p>
          <a:p>
            <a:pPr>
              <a:spcBef>
                <a:spcPts val="0"/>
              </a:spcBef>
            </a:pPr>
            <a:r>
              <a:rPr lang="ar-EG" dirty="0"/>
              <a:t>خين أوتشيبي نيم أوو إكريمتس: نيم أوو ساراثيو.</a:t>
            </a:r>
          </a:p>
        </p:txBody>
      </p:sp>
      <p:sp>
        <p:nvSpPr>
          <p:cNvPr id="4" name="Text Placeholder 3">
            <a:extLst>
              <a:ext uri="{FF2B5EF4-FFF2-40B4-BE49-F238E27FC236}">
                <a16:creationId xmlns:a16="http://schemas.microsoft.com/office/drawing/2014/main" id="{C69348EF-7F3F-48B6-B66A-36C5D1F7EDC7}"/>
              </a:ext>
            </a:extLst>
          </p:cNvPr>
          <p:cNvSpPr>
            <a:spLocks noGrp="1"/>
          </p:cNvSpPr>
          <p:nvPr>
            <p:ph type="body" sz="quarter" idx="11"/>
          </p:nvPr>
        </p:nvSpPr>
        <p:spPr>
          <a:xfrm>
            <a:off x="0" y="3710609"/>
            <a:ext cx="9144000" cy="715617"/>
          </a:xfrm>
        </p:spPr>
        <p:txBody>
          <a:bodyPr/>
          <a:lstStyle/>
          <a:p>
            <a:r>
              <a:rPr lang="ar-EG" dirty="0"/>
              <a:t>حقًا غطى، رأس الجبل، بسحاب ودخان، وعواصف.</a:t>
            </a:r>
          </a:p>
        </p:txBody>
      </p:sp>
      <p:sp>
        <p:nvSpPr>
          <p:cNvPr id="5" name="Text Placeholder 4">
            <a:extLst>
              <a:ext uri="{FF2B5EF4-FFF2-40B4-BE49-F238E27FC236}">
                <a16:creationId xmlns:a16="http://schemas.microsoft.com/office/drawing/2014/main" id="{590B82F9-229F-451E-AFEC-04C8957F4458}"/>
              </a:ext>
            </a:extLst>
          </p:cNvPr>
          <p:cNvSpPr>
            <a:spLocks noGrp="1"/>
          </p:cNvSpPr>
          <p:nvPr>
            <p:ph type="body" sz="quarter" idx="12"/>
          </p:nvPr>
        </p:nvSpPr>
        <p:spPr>
          <a:xfrm>
            <a:off x="0" y="4442434"/>
            <a:ext cx="9144000" cy="1189740"/>
          </a:xfrm>
        </p:spPr>
        <p:txBody>
          <a:bodyPr/>
          <a:lstStyle/>
          <a:p>
            <a:pPr>
              <a:spcBef>
                <a:spcPts val="0"/>
              </a:spcBef>
            </a:pPr>
            <a:r>
              <a:rPr lang="pt-BR" dirty="0"/>
              <a:t>Ze ontoc afhwbc@ `n`t`ave `mpitwou@</a:t>
            </a:r>
          </a:p>
          <a:p>
            <a:pPr>
              <a:spcBef>
                <a:spcPts val="0"/>
              </a:spcBef>
            </a:pPr>
            <a:r>
              <a:rPr lang="pt-BR" dirty="0"/>
              <a:t> qen ou[ypi nem ou`,remtc@ nem oucara;you.</a:t>
            </a:r>
          </a:p>
        </p:txBody>
      </p:sp>
    </p:spTree>
    <p:extLst>
      <p:ext uri="{BB962C8B-B14F-4D97-AF65-F5344CB8AC3E}">
        <p14:creationId xmlns:p14="http://schemas.microsoft.com/office/powerpoint/2010/main" val="3590186518"/>
      </p:ext>
    </p:extLst>
  </p:cSld>
  <p:clrMapOvr>
    <a:masterClrMapping/>
  </p:clrMapOvr>
</p:sld>
</file>

<file path=ppt/slides/slide50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60AF0-DAA0-4794-8BC2-657D00AA4C23}"/>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CDB239E2-C2F8-4B28-9F5A-D627BDF888B4}"/>
              </a:ext>
            </a:extLst>
          </p:cNvPr>
          <p:cNvSpPr>
            <a:spLocks noGrp="1"/>
          </p:cNvSpPr>
          <p:nvPr>
            <p:ph type="body" sz="quarter" idx="10"/>
          </p:nvPr>
        </p:nvSpPr>
        <p:spPr>
          <a:xfrm>
            <a:off x="0" y="5661635"/>
            <a:ext cx="9144000" cy="1189740"/>
          </a:xfrm>
        </p:spPr>
        <p:txBody>
          <a:bodyPr/>
          <a:lstStyle/>
          <a:p>
            <a:pPr>
              <a:spcBef>
                <a:spcPts val="0"/>
              </a:spcBef>
            </a:pPr>
            <a:r>
              <a:rPr lang="ar-EG" dirty="0"/>
              <a:t>إيل بيه بين ما إمفوت: أووه بي ريفتي هاب: </a:t>
            </a:r>
            <a:endParaRPr lang="en-US" dirty="0"/>
          </a:p>
          <a:p>
            <a:pPr>
              <a:spcBef>
                <a:spcPts val="0"/>
              </a:spcBef>
            </a:pPr>
            <a:r>
              <a:rPr lang="ar-EG" dirty="0"/>
              <a:t>خين إب أوأوو إنتيه بيف يوت: نيم بي إبنيڤما إثؤواب.</a:t>
            </a:r>
          </a:p>
        </p:txBody>
      </p:sp>
      <p:sp>
        <p:nvSpPr>
          <p:cNvPr id="4" name="Text Placeholder 3">
            <a:extLst>
              <a:ext uri="{FF2B5EF4-FFF2-40B4-BE49-F238E27FC236}">
                <a16:creationId xmlns:a16="http://schemas.microsoft.com/office/drawing/2014/main" id="{16F2E348-10D1-4A38-932A-5F64939DE6A7}"/>
              </a:ext>
            </a:extLst>
          </p:cNvPr>
          <p:cNvSpPr>
            <a:spLocks noGrp="1"/>
          </p:cNvSpPr>
          <p:nvPr>
            <p:ph type="body" sz="quarter" idx="11"/>
          </p:nvPr>
        </p:nvSpPr>
        <p:spPr>
          <a:xfrm>
            <a:off x="0" y="3710609"/>
            <a:ext cx="9144000" cy="715617"/>
          </a:xfrm>
        </p:spPr>
        <p:txBody>
          <a:bodyPr/>
          <a:lstStyle/>
          <a:p>
            <a:r>
              <a:rPr lang="ar-EG" dirty="0"/>
              <a:t>الله هو ملجأنا، وهو الحاكم، بمجد أبيه، والروح القدس.</a:t>
            </a:r>
          </a:p>
        </p:txBody>
      </p:sp>
      <p:sp>
        <p:nvSpPr>
          <p:cNvPr id="5" name="Text Placeholder 4">
            <a:extLst>
              <a:ext uri="{FF2B5EF4-FFF2-40B4-BE49-F238E27FC236}">
                <a16:creationId xmlns:a16="http://schemas.microsoft.com/office/drawing/2014/main" id="{89643E4B-09BE-448B-A5C3-5011C517C732}"/>
              </a:ext>
            </a:extLst>
          </p:cNvPr>
          <p:cNvSpPr>
            <a:spLocks noGrp="1"/>
          </p:cNvSpPr>
          <p:nvPr>
            <p:ph type="body" sz="quarter" idx="12"/>
          </p:nvPr>
        </p:nvSpPr>
        <p:spPr>
          <a:xfrm>
            <a:off x="0" y="4426226"/>
            <a:ext cx="9144000" cy="1189740"/>
          </a:xfrm>
        </p:spPr>
        <p:txBody>
          <a:bodyPr/>
          <a:lstStyle/>
          <a:p>
            <a:r>
              <a:rPr lang="pt-BR" dirty="0"/>
              <a:t>Yl pe penma`mvwt@ ouoh piRef]hap@ qen `p`wou `nte Pefiwt@ nem pi``Pneuma =e=;=u.</a:t>
            </a:r>
          </a:p>
        </p:txBody>
      </p:sp>
    </p:spTree>
    <p:extLst>
      <p:ext uri="{BB962C8B-B14F-4D97-AF65-F5344CB8AC3E}">
        <p14:creationId xmlns:p14="http://schemas.microsoft.com/office/powerpoint/2010/main" val="296973057"/>
      </p:ext>
    </p:extLst>
  </p:cSld>
  <p:clrMapOvr>
    <a:masterClrMapping/>
  </p:clrMapOvr>
</p:sld>
</file>

<file path=ppt/slides/slide50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756F57-91CD-4ADF-B505-CAC5B87DA346}"/>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4360C94B-5622-470A-BBD9-3617DA47C95E}"/>
              </a:ext>
            </a:extLst>
          </p:cNvPr>
          <p:cNvSpPr>
            <a:spLocks noGrp="1"/>
          </p:cNvSpPr>
          <p:nvPr>
            <p:ph type="body" sz="quarter" idx="10"/>
          </p:nvPr>
        </p:nvSpPr>
        <p:spPr>
          <a:xfrm>
            <a:off x="0" y="5661635"/>
            <a:ext cx="9144000" cy="1189740"/>
          </a:xfrm>
        </p:spPr>
        <p:txBody>
          <a:bodyPr/>
          <a:lstStyle/>
          <a:p>
            <a:pPr>
              <a:spcBef>
                <a:spcPts val="0"/>
              </a:spcBef>
            </a:pPr>
            <a:r>
              <a:rPr lang="ar-EG" dirty="0"/>
              <a:t>ثيؤس في إتجور: إيني إكسوسياستيس: </a:t>
            </a:r>
            <a:endParaRPr lang="en-US" dirty="0"/>
          </a:p>
          <a:p>
            <a:pPr>
              <a:spcBef>
                <a:spcPts val="0"/>
              </a:spcBef>
            </a:pPr>
            <a:r>
              <a:rPr lang="ar-EG" dirty="0"/>
              <a:t>أف أووأونه هيچين طابور: أم بي شومت إمماثيتيس.</a:t>
            </a:r>
          </a:p>
        </p:txBody>
      </p:sp>
      <p:sp>
        <p:nvSpPr>
          <p:cNvPr id="4" name="Text Placeholder 3">
            <a:extLst>
              <a:ext uri="{FF2B5EF4-FFF2-40B4-BE49-F238E27FC236}">
                <a16:creationId xmlns:a16="http://schemas.microsoft.com/office/drawing/2014/main" id="{6DF28510-6310-4653-B1C1-6C2F37B02455}"/>
              </a:ext>
            </a:extLst>
          </p:cNvPr>
          <p:cNvSpPr>
            <a:spLocks noGrp="1"/>
          </p:cNvSpPr>
          <p:nvPr>
            <p:ph type="body" sz="quarter" idx="11"/>
          </p:nvPr>
        </p:nvSpPr>
        <p:spPr>
          <a:xfrm>
            <a:off x="0" y="3710609"/>
            <a:ext cx="9144000" cy="715617"/>
          </a:xfrm>
        </p:spPr>
        <p:txBody>
          <a:bodyPr anchor="ctr"/>
          <a:lstStyle/>
          <a:p>
            <a:r>
              <a:rPr lang="ar-EG" sz="3600" dirty="0"/>
              <a:t>الله القوي، علي المتسلطين، تجلى على تابور، للثلاثة تلاميذ.</a:t>
            </a:r>
          </a:p>
        </p:txBody>
      </p:sp>
      <p:sp>
        <p:nvSpPr>
          <p:cNvPr id="5" name="Text Placeholder 4">
            <a:extLst>
              <a:ext uri="{FF2B5EF4-FFF2-40B4-BE49-F238E27FC236}">
                <a16:creationId xmlns:a16="http://schemas.microsoft.com/office/drawing/2014/main" id="{A90B91BE-BA8B-46E0-9148-F6A44260FF72}"/>
              </a:ext>
            </a:extLst>
          </p:cNvPr>
          <p:cNvSpPr>
            <a:spLocks noGrp="1"/>
          </p:cNvSpPr>
          <p:nvPr>
            <p:ph type="body" sz="quarter" idx="12"/>
          </p:nvPr>
        </p:nvSpPr>
        <p:spPr>
          <a:xfrm>
            <a:off x="0" y="4442434"/>
            <a:ext cx="9144000" cy="1189740"/>
          </a:xfrm>
        </p:spPr>
        <p:txBody>
          <a:bodyPr/>
          <a:lstStyle/>
          <a:p>
            <a:pPr>
              <a:spcBef>
                <a:spcPts val="0"/>
              </a:spcBef>
            </a:pPr>
            <a:r>
              <a:rPr lang="en-GB" dirty="0"/>
              <a:t>:</a:t>
            </a:r>
            <a:r>
              <a:rPr lang="en-GB" dirty="0" err="1"/>
              <a:t>eoc</a:t>
            </a:r>
            <a:r>
              <a:rPr lang="en-GB" dirty="0"/>
              <a:t> </a:t>
            </a:r>
            <a:r>
              <a:rPr lang="en-GB" dirty="0" err="1"/>
              <a:t>vyetjor</a:t>
            </a:r>
            <a:r>
              <a:rPr lang="en-GB" dirty="0"/>
              <a:t>@ `</a:t>
            </a:r>
            <a:r>
              <a:rPr lang="en-GB" dirty="0" err="1"/>
              <a:t>eniexouciactyc</a:t>
            </a:r>
            <a:r>
              <a:rPr lang="en-GB" dirty="0"/>
              <a:t>@</a:t>
            </a:r>
          </a:p>
          <a:p>
            <a:pPr>
              <a:spcBef>
                <a:spcPts val="0"/>
              </a:spcBef>
            </a:pPr>
            <a:r>
              <a:rPr lang="en-GB" dirty="0"/>
              <a:t> </a:t>
            </a:r>
            <a:r>
              <a:rPr lang="en-GB" dirty="0" err="1"/>
              <a:t>afouwnh</a:t>
            </a:r>
            <a:r>
              <a:rPr lang="en-GB" dirty="0"/>
              <a:t> </a:t>
            </a:r>
            <a:r>
              <a:rPr lang="en-GB" dirty="0" err="1"/>
              <a:t>hijen:abwr</a:t>
            </a:r>
            <a:r>
              <a:rPr lang="en-GB" dirty="0"/>
              <a:t>@ `</a:t>
            </a:r>
            <a:r>
              <a:rPr lang="en-GB" dirty="0" err="1"/>
              <a:t>mpisomt</a:t>
            </a:r>
            <a:r>
              <a:rPr lang="en-GB" dirty="0"/>
              <a:t> `</a:t>
            </a:r>
            <a:r>
              <a:rPr lang="en-GB" dirty="0" err="1"/>
              <a:t>mma;ytyc</a:t>
            </a:r>
            <a:r>
              <a:rPr lang="en-GB" dirty="0"/>
              <a:t>.</a:t>
            </a:r>
          </a:p>
        </p:txBody>
      </p:sp>
    </p:spTree>
    <p:extLst>
      <p:ext uri="{BB962C8B-B14F-4D97-AF65-F5344CB8AC3E}">
        <p14:creationId xmlns:p14="http://schemas.microsoft.com/office/powerpoint/2010/main" val="3030362791"/>
      </p:ext>
    </p:extLst>
  </p:cSld>
  <p:clrMapOvr>
    <a:masterClrMapping/>
  </p:clrMapOvr>
</p:sld>
</file>

<file path=ppt/slides/slide50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74CB4-286F-4B9B-805A-9C48CC38A000}"/>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D988DA44-5F85-404B-A06F-70A0FD1C99A6}"/>
              </a:ext>
            </a:extLst>
          </p:cNvPr>
          <p:cNvSpPr>
            <a:spLocks noGrp="1"/>
          </p:cNvSpPr>
          <p:nvPr>
            <p:ph type="body" sz="quarter" idx="10"/>
          </p:nvPr>
        </p:nvSpPr>
        <p:spPr>
          <a:xfrm>
            <a:off x="0" y="5661635"/>
            <a:ext cx="9144000" cy="1189740"/>
          </a:xfrm>
        </p:spPr>
        <p:txBody>
          <a:bodyPr/>
          <a:lstStyle/>
          <a:p>
            <a:pPr>
              <a:spcBef>
                <a:spcPts val="0"/>
              </a:spcBef>
            </a:pPr>
            <a:r>
              <a:rPr lang="ar-EG" dirty="0"/>
              <a:t>يس هيبيه ذيؤن: نيف إهڤوس أﭬـهي إبريج: </a:t>
            </a:r>
            <a:endParaRPr lang="en-US" dirty="0"/>
          </a:p>
          <a:p>
            <a:pPr>
              <a:spcBef>
                <a:spcPts val="0"/>
              </a:spcBef>
            </a:pPr>
            <a:r>
              <a:rPr lang="ar-EG" dirty="0"/>
              <a:t>إيهوتيه أوشيون: نيم أوو سيتيبريج.</a:t>
            </a:r>
          </a:p>
        </p:txBody>
      </p:sp>
      <p:sp>
        <p:nvSpPr>
          <p:cNvPr id="4" name="Text Placeholder 3">
            <a:extLst>
              <a:ext uri="{FF2B5EF4-FFF2-40B4-BE49-F238E27FC236}">
                <a16:creationId xmlns:a16="http://schemas.microsoft.com/office/drawing/2014/main" id="{B059958B-119D-4665-B72B-52D0D1BACD0B}"/>
              </a:ext>
            </a:extLst>
          </p:cNvPr>
          <p:cNvSpPr>
            <a:spLocks noGrp="1"/>
          </p:cNvSpPr>
          <p:nvPr>
            <p:ph type="body" sz="quarter" idx="11"/>
          </p:nvPr>
        </p:nvSpPr>
        <p:spPr>
          <a:xfrm>
            <a:off x="0" y="3710609"/>
            <a:ext cx="9144000" cy="715617"/>
          </a:xfrm>
        </p:spPr>
        <p:txBody>
          <a:bodyPr anchor="ctr"/>
          <a:lstStyle/>
          <a:p>
            <a:r>
              <a:rPr kumimoji="0" lang="ar-SA" sz="4000" b="1" i="0" u="none" strike="noStrike" cap="none" normalizeH="0" baseline="0" dirty="0">
                <a:ln>
                  <a:noFill/>
                </a:ln>
                <a:solidFill>
                  <a:schemeClr val="bg1"/>
                </a:solidFill>
                <a:effectLst/>
                <a:latin typeface="Times New Roman" pitchFamily="18" charset="0"/>
                <a:cs typeface="Times New Roman" pitchFamily="18" charset="0"/>
              </a:rPr>
              <a:t>ها هوذا أيض</a:t>
            </a:r>
            <a:r>
              <a:rPr kumimoji="0" lang="ar-EG" sz="4000" b="1" i="0" u="none" strike="noStrike" cap="none" normalizeH="0" baseline="0" dirty="0">
                <a:ln>
                  <a:noFill/>
                </a:ln>
                <a:solidFill>
                  <a:schemeClr val="bg1"/>
                </a:solidFill>
                <a:effectLst/>
                <a:latin typeface="Times New Roman" pitchFamily="18" charset="0"/>
                <a:cs typeface="Times New Roman" pitchFamily="18" charset="0"/>
              </a:rPr>
              <a:t>ً</a:t>
            </a:r>
            <a:r>
              <a:rPr kumimoji="0" lang="ar-SA" sz="4000" b="1" i="0" u="none" strike="noStrike" cap="none" normalizeH="0" baseline="0" dirty="0">
                <a:ln>
                  <a:noFill/>
                </a:ln>
                <a:solidFill>
                  <a:schemeClr val="bg1"/>
                </a:solidFill>
                <a:effectLst/>
                <a:latin typeface="Times New Roman" pitchFamily="18" charset="0"/>
                <a:cs typeface="Times New Roman" pitchFamily="18" charset="0"/>
              </a:rPr>
              <a:t>ا،</a:t>
            </a:r>
            <a:r>
              <a:rPr kumimoji="0" lang="ar-EG" sz="4000" b="1" i="0" u="none" strike="noStrike" cap="none" normalizeH="0" baseline="0" dirty="0">
                <a:ln>
                  <a:noFill/>
                </a:ln>
                <a:solidFill>
                  <a:schemeClr val="bg1"/>
                </a:solidFill>
                <a:effectLst/>
                <a:latin typeface="Times New Roman" pitchFamily="18" charset="0"/>
                <a:cs typeface="Times New Roman" pitchFamily="18" charset="0"/>
              </a:rPr>
              <a:t> </a:t>
            </a:r>
            <a:r>
              <a:rPr kumimoji="0" lang="ar-SA" sz="4000" b="1" i="0" u="none" strike="noStrike" cap="none" normalizeH="0" baseline="0" dirty="0">
                <a:ln>
                  <a:noFill/>
                </a:ln>
                <a:solidFill>
                  <a:schemeClr val="bg1"/>
                </a:solidFill>
                <a:effectLst/>
                <a:latin typeface="Times New Roman" pitchFamily="18" charset="0"/>
                <a:cs typeface="Times New Roman" pitchFamily="18" charset="0"/>
              </a:rPr>
              <a:t>ملابسه أبرقت، أكثر من الثلج، والبرق.</a:t>
            </a:r>
          </a:p>
        </p:txBody>
      </p:sp>
      <p:sp>
        <p:nvSpPr>
          <p:cNvPr id="5" name="Text Placeholder 4">
            <a:extLst>
              <a:ext uri="{FF2B5EF4-FFF2-40B4-BE49-F238E27FC236}">
                <a16:creationId xmlns:a16="http://schemas.microsoft.com/office/drawing/2014/main" id="{D6FC5176-3CAB-489C-BAFC-35752E70AB1B}"/>
              </a:ext>
            </a:extLst>
          </p:cNvPr>
          <p:cNvSpPr>
            <a:spLocks noGrp="1"/>
          </p:cNvSpPr>
          <p:nvPr>
            <p:ph type="body" sz="quarter" idx="12"/>
          </p:nvPr>
        </p:nvSpPr>
        <p:spPr>
          <a:xfrm>
            <a:off x="0" y="4426226"/>
            <a:ext cx="9144000" cy="1189740"/>
          </a:xfrm>
        </p:spPr>
        <p:txBody>
          <a:bodyPr/>
          <a:lstStyle/>
          <a:p>
            <a:pPr>
              <a:spcBef>
                <a:spcPts val="0"/>
              </a:spcBef>
            </a:pPr>
            <a:r>
              <a:rPr lang="en-GB" dirty="0" err="1"/>
              <a:t>Ic</a:t>
            </a:r>
            <a:r>
              <a:rPr lang="en-GB" dirty="0"/>
              <a:t> hype </a:t>
            </a:r>
            <a:r>
              <a:rPr lang="en-GB" dirty="0" err="1"/>
              <a:t>deon</a:t>
            </a:r>
            <a:r>
              <a:rPr lang="en-GB" dirty="0"/>
              <a:t>@ </a:t>
            </a:r>
            <a:r>
              <a:rPr lang="en-GB" dirty="0" err="1"/>
              <a:t>nef`hbwc</a:t>
            </a:r>
            <a:r>
              <a:rPr lang="en-GB" dirty="0"/>
              <a:t> </a:t>
            </a:r>
            <a:r>
              <a:rPr lang="en-GB" dirty="0" err="1"/>
              <a:t>auhiebryj</a:t>
            </a:r>
            <a:r>
              <a:rPr lang="en-GB" dirty="0"/>
              <a:t>@</a:t>
            </a:r>
          </a:p>
          <a:p>
            <a:pPr>
              <a:spcBef>
                <a:spcPts val="0"/>
              </a:spcBef>
            </a:pPr>
            <a:r>
              <a:rPr lang="en-GB" dirty="0"/>
              <a:t> `</a:t>
            </a:r>
            <a:r>
              <a:rPr lang="en-GB" dirty="0" err="1"/>
              <a:t>ehote</a:t>
            </a:r>
            <a:r>
              <a:rPr lang="en-GB" dirty="0"/>
              <a:t> </a:t>
            </a:r>
            <a:r>
              <a:rPr lang="en-GB" dirty="0" err="1"/>
              <a:t>ou,iwn</a:t>
            </a:r>
            <a:r>
              <a:rPr lang="en-GB" dirty="0"/>
              <a:t>@ </a:t>
            </a:r>
            <a:r>
              <a:rPr lang="en-GB" dirty="0" err="1"/>
              <a:t>nem</a:t>
            </a:r>
            <a:r>
              <a:rPr lang="en-GB" dirty="0"/>
              <a:t> </a:t>
            </a:r>
            <a:r>
              <a:rPr lang="en-GB" dirty="0" err="1"/>
              <a:t>oucetebryj</a:t>
            </a:r>
            <a:r>
              <a:rPr lang="en-GB" dirty="0"/>
              <a:t>.</a:t>
            </a:r>
          </a:p>
        </p:txBody>
      </p:sp>
    </p:spTree>
    <p:extLst>
      <p:ext uri="{BB962C8B-B14F-4D97-AF65-F5344CB8AC3E}">
        <p14:creationId xmlns:p14="http://schemas.microsoft.com/office/powerpoint/2010/main" val="894977595"/>
      </p:ext>
    </p:extLst>
  </p:cSld>
  <p:clrMapOvr>
    <a:masterClrMapping/>
  </p:clrMapOvr>
</p:sld>
</file>

<file path=ppt/slides/slide50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D95BEE-05F6-4C41-A0E4-FE63A77EDD92}"/>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FBC2B961-774B-49B5-BA81-9491AD8B9897}"/>
              </a:ext>
            </a:extLst>
          </p:cNvPr>
          <p:cNvSpPr>
            <a:spLocks noGrp="1"/>
          </p:cNvSpPr>
          <p:nvPr>
            <p:ph type="body" sz="quarter" idx="10"/>
          </p:nvPr>
        </p:nvSpPr>
        <p:spPr/>
        <p:txBody>
          <a:bodyPr/>
          <a:lstStyle/>
          <a:p>
            <a:pPr>
              <a:spcBef>
                <a:spcPts val="0"/>
              </a:spcBef>
            </a:pPr>
            <a:r>
              <a:rPr lang="ar-EG" dirty="0"/>
              <a:t>كيه بالين أفئيني: أم مويسيس بي إبروفيتيس: </a:t>
            </a:r>
            <a:endParaRPr lang="en-US" dirty="0"/>
          </a:p>
          <a:p>
            <a:pPr>
              <a:spcBef>
                <a:spcPts val="0"/>
              </a:spcBef>
            </a:pPr>
            <a:r>
              <a:rPr lang="ar-EG" dirty="0"/>
              <a:t>في إتئيري إنهان ميني: نيم إيلياس بي ثيسڤيتيس.</a:t>
            </a:r>
          </a:p>
        </p:txBody>
      </p:sp>
      <p:sp>
        <p:nvSpPr>
          <p:cNvPr id="4" name="Text Placeholder 3">
            <a:extLst>
              <a:ext uri="{FF2B5EF4-FFF2-40B4-BE49-F238E27FC236}">
                <a16:creationId xmlns:a16="http://schemas.microsoft.com/office/drawing/2014/main" id="{B3B3A5CB-87BD-4D6D-8058-5EA05C35DC37}"/>
              </a:ext>
            </a:extLst>
          </p:cNvPr>
          <p:cNvSpPr>
            <a:spLocks noGrp="1"/>
          </p:cNvSpPr>
          <p:nvPr>
            <p:ph type="body" sz="quarter" idx="11"/>
          </p:nvPr>
        </p:nvSpPr>
        <p:spPr>
          <a:xfrm>
            <a:off x="0" y="3710609"/>
            <a:ext cx="9144000" cy="715617"/>
          </a:xfrm>
        </p:spPr>
        <p:txBody>
          <a:bodyPr anchor="ctr"/>
          <a:lstStyle/>
          <a:p>
            <a:r>
              <a:rPr lang="ar-EG" sz="3600" dirty="0"/>
              <a:t>وأيضًا أحضر، موسى النبي، صانع العجائب، وإيليا التسبيتي.</a:t>
            </a:r>
          </a:p>
        </p:txBody>
      </p:sp>
      <p:sp>
        <p:nvSpPr>
          <p:cNvPr id="5" name="Text Placeholder 4">
            <a:extLst>
              <a:ext uri="{FF2B5EF4-FFF2-40B4-BE49-F238E27FC236}">
                <a16:creationId xmlns:a16="http://schemas.microsoft.com/office/drawing/2014/main" id="{AABB9517-DA75-4C2D-94C2-1616D1DFF112}"/>
              </a:ext>
            </a:extLst>
          </p:cNvPr>
          <p:cNvSpPr>
            <a:spLocks noGrp="1"/>
          </p:cNvSpPr>
          <p:nvPr>
            <p:ph type="body" sz="quarter" idx="12"/>
          </p:nvPr>
        </p:nvSpPr>
        <p:spPr>
          <a:xfrm>
            <a:off x="0" y="4426226"/>
            <a:ext cx="9144000" cy="1189740"/>
          </a:xfrm>
        </p:spPr>
        <p:txBody>
          <a:bodyPr/>
          <a:lstStyle/>
          <a:p>
            <a:r>
              <a:rPr lang="en-GB" dirty="0" err="1"/>
              <a:t>Ke</a:t>
            </a:r>
            <a:r>
              <a:rPr lang="en-GB" dirty="0"/>
              <a:t> </a:t>
            </a:r>
            <a:r>
              <a:rPr lang="en-GB" dirty="0" err="1"/>
              <a:t>palin</a:t>
            </a:r>
            <a:r>
              <a:rPr lang="en-GB" dirty="0"/>
              <a:t> </a:t>
            </a:r>
            <a:r>
              <a:rPr lang="en-GB" dirty="0" err="1"/>
              <a:t>af`ini</a:t>
            </a:r>
            <a:r>
              <a:rPr lang="en-GB" dirty="0"/>
              <a:t>@ `</a:t>
            </a:r>
            <a:r>
              <a:rPr lang="en-GB" dirty="0" err="1"/>
              <a:t>mMwucyc</a:t>
            </a:r>
            <a:r>
              <a:rPr lang="en-GB" dirty="0"/>
              <a:t> </a:t>
            </a:r>
            <a:r>
              <a:rPr lang="en-GB" dirty="0" err="1"/>
              <a:t>pi`provytyc</a:t>
            </a:r>
            <a:r>
              <a:rPr lang="en-GB" dirty="0"/>
              <a:t>@ </a:t>
            </a:r>
            <a:r>
              <a:rPr lang="en-GB" dirty="0" err="1"/>
              <a:t>vyet`iri</a:t>
            </a:r>
            <a:r>
              <a:rPr lang="en-GB" dirty="0"/>
              <a:t> `</a:t>
            </a:r>
            <a:r>
              <a:rPr lang="en-GB" dirty="0" err="1"/>
              <a:t>nhanmyini</a:t>
            </a:r>
            <a:r>
              <a:rPr lang="en-GB" dirty="0"/>
              <a:t>@ </a:t>
            </a:r>
            <a:r>
              <a:rPr lang="en-GB" dirty="0" err="1"/>
              <a:t>nem</a:t>
            </a:r>
            <a:r>
              <a:rPr lang="en-GB" dirty="0"/>
              <a:t> </a:t>
            </a:r>
            <a:r>
              <a:rPr lang="en-GB" dirty="0" err="1"/>
              <a:t>Yliac</a:t>
            </a:r>
            <a:r>
              <a:rPr lang="en-GB" dirty="0"/>
              <a:t> </a:t>
            </a:r>
            <a:r>
              <a:rPr lang="en-GB" dirty="0" err="1"/>
              <a:t>pi;ecbityc</a:t>
            </a:r>
            <a:r>
              <a:rPr lang="en-GB" dirty="0"/>
              <a:t>.</a:t>
            </a:r>
          </a:p>
        </p:txBody>
      </p:sp>
    </p:spTree>
    <p:extLst>
      <p:ext uri="{BB962C8B-B14F-4D97-AF65-F5344CB8AC3E}">
        <p14:creationId xmlns:p14="http://schemas.microsoft.com/office/powerpoint/2010/main" val="1144597302"/>
      </p:ext>
    </p:extLst>
  </p:cSld>
  <p:clrMapOvr>
    <a:masterClrMapping/>
  </p:clrMapOvr>
</p:sld>
</file>

<file path=ppt/slides/slide50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071A3-36AE-4E48-A467-D19D19C1813E}"/>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9ADF05B4-C2E4-4D54-884A-93FBB2B07F27}"/>
              </a:ext>
            </a:extLst>
          </p:cNvPr>
          <p:cNvSpPr>
            <a:spLocks noGrp="1"/>
          </p:cNvSpPr>
          <p:nvPr>
            <p:ph type="body" sz="quarter" idx="10"/>
          </p:nvPr>
        </p:nvSpPr>
        <p:spPr>
          <a:xfrm>
            <a:off x="0" y="5632175"/>
            <a:ext cx="9144000" cy="1219200"/>
          </a:xfrm>
        </p:spPr>
        <p:txBody>
          <a:bodyPr/>
          <a:lstStyle/>
          <a:p>
            <a:pPr>
              <a:spcBef>
                <a:spcPts val="0"/>
              </a:spcBef>
            </a:pPr>
            <a:r>
              <a:rPr lang="ar-EG" dirty="0"/>
              <a:t>ليبون أڤسوأوون: إنچيه ني ماثيتيس: </a:t>
            </a:r>
            <a:endParaRPr lang="en-US" dirty="0"/>
          </a:p>
          <a:p>
            <a:pPr>
              <a:spcBef>
                <a:spcPts val="0"/>
              </a:spcBef>
            </a:pPr>
            <a:r>
              <a:rPr lang="ar-EG" dirty="0"/>
              <a:t>إيطاﭪ ناﭪ إيروؤو: أووه أڤئير ميثريه.</a:t>
            </a:r>
          </a:p>
        </p:txBody>
      </p:sp>
      <p:sp>
        <p:nvSpPr>
          <p:cNvPr id="4" name="Text Placeholder 3">
            <a:extLst>
              <a:ext uri="{FF2B5EF4-FFF2-40B4-BE49-F238E27FC236}">
                <a16:creationId xmlns:a16="http://schemas.microsoft.com/office/drawing/2014/main" id="{D4241970-AD65-4C77-9F73-59AB29081FE4}"/>
              </a:ext>
            </a:extLst>
          </p:cNvPr>
          <p:cNvSpPr>
            <a:spLocks noGrp="1"/>
          </p:cNvSpPr>
          <p:nvPr>
            <p:ph type="body" sz="quarter" idx="11"/>
          </p:nvPr>
        </p:nvSpPr>
        <p:spPr>
          <a:xfrm>
            <a:off x="0" y="3710609"/>
            <a:ext cx="9144000" cy="715617"/>
          </a:xfrm>
        </p:spPr>
        <p:txBody>
          <a:bodyPr anchor="ctr"/>
          <a:lstStyle/>
          <a:p>
            <a:r>
              <a:rPr lang="ar-EG" dirty="0"/>
              <a:t>وأيضًا عرف، التلاميذ، الذين نظروهم، وشهدها.</a:t>
            </a:r>
          </a:p>
        </p:txBody>
      </p:sp>
      <p:sp>
        <p:nvSpPr>
          <p:cNvPr id="5" name="Text Placeholder 4">
            <a:extLst>
              <a:ext uri="{FF2B5EF4-FFF2-40B4-BE49-F238E27FC236}">
                <a16:creationId xmlns:a16="http://schemas.microsoft.com/office/drawing/2014/main" id="{5EDDCF24-7BA4-4739-917F-963DDB016346}"/>
              </a:ext>
            </a:extLst>
          </p:cNvPr>
          <p:cNvSpPr>
            <a:spLocks noGrp="1"/>
          </p:cNvSpPr>
          <p:nvPr>
            <p:ph type="body" sz="quarter" idx="12"/>
          </p:nvPr>
        </p:nvSpPr>
        <p:spPr>
          <a:xfrm>
            <a:off x="0" y="4442434"/>
            <a:ext cx="9144000" cy="1189740"/>
          </a:xfrm>
        </p:spPr>
        <p:txBody>
          <a:bodyPr/>
          <a:lstStyle/>
          <a:p>
            <a:pPr>
              <a:spcBef>
                <a:spcPts val="0"/>
              </a:spcBef>
            </a:pPr>
            <a:r>
              <a:rPr lang="en-GB" dirty="0" err="1"/>
              <a:t>Loipon</a:t>
            </a:r>
            <a:r>
              <a:rPr lang="en-GB" dirty="0"/>
              <a:t> </a:t>
            </a:r>
            <a:r>
              <a:rPr lang="en-GB" dirty="0" err="1"/>
              <a:t>aucwoun</a:t>
            </a:r>
            <a:r>
              <a:rPr lang="en-GB" dirty="0"/>
              <a:t>@ `</a:t>
            </a:r>
            <a:r>
              <a:rPr lang="en-GB" dirty="0" err="1"/>
              <a:t>nje</a:t>
            </a:r>
            <a:r>
              <a:rPr lang="en-GB" dirty="0"/>
              <a:t> </a:t>
            </a:r>
            <a:r>
              <a:rPr lang="en-GB" dirty="0" err="1"/>
              <a:t>nima;ytyc</a:t>
            </a:r>
            <a:r>
              <a:rPr lang="en-GB" dirty="0"/>
              <a:t>@</a:t>
            </a:r>
          </a:p>
          <a:p>
            <a:pPr>
              <a:spcBef>
                <a:spcPts val="0"/>
              </a:spcBef>
            </a:pPr>
            <a:r>
              <a:rPr lang="en-GB" dirty="0"/>
              <a:t> `</a:t>
            </a:r>
            <a:r>
              <a:rPr lang="en-GB" dirty="0" err="1"/>
              <a:t>etaunau</a:t>
            </a:r>
            <a:r>
              <a:rPr lang="en-GB" dirty="0"/>
              <a:t> `</a:t>
            </a:r>
            <a:r>
              <a:rPr lang="en-GB" dirty="0" err="1"/>
              <a:t>erwou</a:t>
            </a:r>
            <a:r>
              <a:rPr lang="en-GB" dirty="0"/>
              <a:t>@ </a:t>
            </a:r>
            <a:r>
              <a:rPr lang="en-GB" dirty="0" err="1"/>
              <a:t>ouoh</a:t>
            </a:r>
            <a:r>
              <a:rPr lang="en-GB" dirty="0"/>
              <a:t> </a:t>
            </a:r>
            <a:r>
              <a:rPr lang="en-GB" dirty="0" err="1"/>
              <a:t>auerme;re</a:t>
            </a:r>
            <a:r>
              <a:rPr lang="en-GB" dirty="0"/>
              <a:t>.</a:t>
            </a:r>
          </a:p>
        </p:txBody>
      </p:sp>
    </p:spTree>
    <p:extLst>
      <p:ext uri="{BB962C8B-B14F-4D97-AF65-F5344CB8AC3E}">
        <p14:creationId xmlns:p14="http://schemas.microsoft.com/office/powerpoint/2010/main" val="4110957013"/>
      </p:ext>
    </p:extLst>
  </p:cSld>
  <p:clrMapOvr>
    <a:masterClrMapping/>
  </p:clrMapOvr>
</p:sld>
</file>

<file path=ppt/slides/slide50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901B36-4F2E-42AE-BF06-30B5D89DBFAC}"/>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AAC37DD7-F08C-47A3-951B-BA956E4DD859}"/>
              </a:ext>
            </a:extLst>
          </p:cNvPr>
          <p:cNvSpPr>
            <a:spLocks noGrp="1"/>
          </p:cNvSpPr>
          <p:nvPr>
            <p:ph type="body" sz="quarter" idx="10"/>
          </p:nvPr>
        </p:nvSpPr>
        <p:spPr/>
        <p:txBody>
          <a:bodyPr/>
          <a:lstStyle/>
          <a:p>
            <a:pPr>
              <a:spcBef>
                <a:spcPts val="0"/>
              </a:spcBef>
            </a:pPr>
            <a:r>
              <a:rPr lang="ar-EG" dirty="0"/>
              <a:t>مويسيس أفجوس ناف: إثڤيه إبئي إمبيسرائيل: </a:t>
            </a:r>
            <a:endParaRPr lang="en-US" dirty="0"/>
          </a:p>
          <a:p>
            <a:pPr>
              <a:spcBef>
                <a:spcPts val="0"/>
              </a:spcBef>
            </a:pPr>
            <a:r>
              <a:rPr lang="ar-EG" dirty="0"/>
              <a:t>إيلياس أفطاموف: إثڤيه أخاب نيم إيزابيل.</a:t>
            </a:r>
          </a:p>
        </p:txBody>
      </p:sp>
      <p:sp>
        <p:nvSpPr>
          <p:cNvPr id="4" name="Text Placeholder 3">
            <a:extLst>
              <a:ext uri="{FF2B5EF4-FFF2-40B4-BE49-F238E27FC236}">
                <a16:creationId xmlns:a16="http://schemas.microsoft.com/office/drawing/2014/main" id="{7420BD5D-8878-4C2E-BBB3-3284118E572B}"/>
              </a:ext>
            </a:extLst>
          </p:cNvPr>
          <p:cNvSpPr>
            <a:spLocks noGrp="1"/>
          </p:cNvSpPr>
          <p:nvPr>
            <p:ph type="body" sz="quarter" idx="11"/>
          </p:nvPr>
        </p:nvSpPr>
        <p:spPr>
          <a:xfrm>
            <a:off x="0" y="3710609"/>
            <a:ext cx="9144000" cy="715617"/>
          </a:xfrm>
        </p:spPr>
        <p:txBody>
          <a:bodyPr anchor="ctr"/>
          <a:lstStyle/>
          <a:p>
            <a:r>
              <a:rPr lang="ar-EG" sz="3100" dirty="0"/>
              <a:t>موسى قال له، من أجل بيت إسرائيل، وإيليا أخبره، عن أخاب وإيزابل.</a:t>
            </a:r>
          </a:p>
        </p:txBody>
      </p:sp>
      <p:sp>
        <p:nvSpPr>
          <p:cNvPr id="5" name="Text Placeholder 4">
            <a:extLst>
              <a:ext uri="{FF2B5EF4-FFF2-40B4-BE49-F238E27FC236}">
                <a16:creationId xmlns:a16="http://schemas.microsoft.com/office/drawing/2014/main" id="{E5AF3565-9718-4A44-833E-FAE349ADD107}"/>
              </a:ext>
            </a:extLst>
          </p:cNvPr>
          <p:cNvSpPr>
            <a:spLocks noGrp="1"/>
          </p:cNvSpPr>
          <p:nvPr>
            <p:ph type="body" sz="quarter" idx="12"/>
          </p:nvPr>
        </p:nvSpPr>
        <p:spPr>
          <a:xfrm>
            <a:off x="0" y="4442434"/>
            <a:ext cx="9144000" cy="1189740"/>
          </a:xfrm>
        </p:spPr>
        <p:txBody>
          <a:bodyPr/>
          <a:lstStyle/>
          <a:p>
            <a:r>
              <a:rPr lang="en-GB" dirty="0" err="1"/>
              <a:t>Mw`ucyc</a:t>
            </a:r>
            <a:r>
              <a:rPr lang="en-GB" dirty="0"/>
              <a:t> </a:t>
            </a:r>
            <a:r>
              <a:rPr lang="en-GB" dirty="0" err="1"/>
              <a:t>afjoc</a:t>
            </a:r>
            <a:r>
              <a:rPr lang="en-GB" dirty="0"/>
              <a:t> </a:t>
            </a:r>
            <a:r>
              <a:rPr lang="en-GB" dirty="0" err="1"/>
              <a:t>naf</a:t>
            </a:r>
            <a:r>
              <a:rPr lang="en-GB" dirty="0"/>
              <a:t>@ </a:t>
            </a:r>
            <a:r>
              <a:rPr lang="en-GB" dirty="0" err="1"/>
              <a:t>e;be</a:t>
            </a:r>
            <a:r>
              <a:rPr lang="en-GB" dirty="0"/>
              <a:t> `</a:t>
            </a:r>
            <a:r>
              <a:rPr lang="en-GB" dirty="0" err="1"/>
              <a:t>pyi</a:t>
            </a:r>
            <a:r>
              <a:rPr lang="en-GB" dirty="0"/>
              <a:t> `</a:t>
            </a:r>
            <a:r>
              <a:rPr lang="en-GB" dirty="0" err="1"/>
              <a:t>mpIcrayl</a:t>
            </a:r>
            <a:r>
              <a:rPr lang="en-GB" dirty="0"/>
              <a:t>@ </a:t>
            </a:r>
            <a:r>
              <a:rPr lang="en-GB" dirty="0" err="1"/>
              <a:t>Yliac</a:t>
            </a:r>
            <a:r>
              <a:rPr lang="en-GB" dirty="0"/>
              <a:t> </a:t>
            </a:r>
            <a:r>
              <a:rPr lang="en-GB" dirty="0" err="1"/>
              <a:t>aftamof</a:t>
            </a:r>
            <a:r>
              <a:rPr lang="en-GB" dirty="0"/>
              <a:t>@ </a:t>
            </a:r>
            <a:r>
              <a:rPr lang="en-GB" dirty="0" err="1"/>
              <a:t>e;be</a:t>
            </a:r>
            <a:r>
              <a:rPr lang="en-GB" dirty="0"/>
              <a:t> `</a:t>
            </a:r>
            <a:r>
              <a:rPr lang="en-GB" dirty="0" err="1"/>
              <a:t>A,ap</a:t>
            </a:r>
            <a:r>
              <a:rPr lang="en-GB" dirty="0"/>
              <a:t> </a:t>
            </a:r>
            <a:r>
              <a:rPr lang="en-GB" dirty="0" err="1"/>
              <a:t>nem</a:t>
            </a:r>
            <a:r>
              <a:rPr lang="en-GB" dirty="0"/>
              <a:t> </a:t>
            </a:r>
            <a:r>
              <a:rPr lang="en-GB" dirty="0" err="1"/>
              <a:t>Yzabel</a:t>
            </a:r>
            <a:r>
              <a:rPr lang="en-GB" dirty="0"/>
              <a:t>.</a:t>
            </a:r>
          </a:p>
        </p:txBody>
      </p:sp>
    </p:spTree>
    <p:extLst>
      <p:ext uri="{BB962C8B-B14F-4D97-AF65-F5344CB8AC3E}">
        <p14:creationId xmlns:p14="http://schemas.microsoft.com/office/powerpoint/2010/main" val="1500085908"/>
      </p:ext>
    </p:extLst>
  </p:cSld>
  <p:clrMapOvr>
    <a:masterClrMapping/>
  </p:clrMapOvr>
</p:sld>
</file>

<file path=ppt/slides/slide50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B9374-2627-40FC-9FD1-E961B6D32E85}"/>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BFF589CF-CCB6-4FC5-B81E-4478B35309AE}"/>
              </a:ext>
            </a:extLst>
          </p:cNvPr>
          <p:cNvSpPr>
            <a:spLocks noGrp="1"/>
          </p:cNvSpPr>
          <p:nvPr>
            <p:ph type="body" sz="quarter" idx="10"/>
          </p:nvPr>
        </p:nvSpPr>
        <p:spPr/>
        <p:txBody>
          <a:bodyPr/>
          <a:lstStyle/>
          <a:p>
            <a:pPr>
              <a:spcBef>
                <a:spcPts val="0"/>
              </a:spcBef>
            </a:pPr>
            <a:r>
              <a:rPr lang="ar-EG" dirty="0"/>
              <a:t>ناﭪ طومت خين نوهيت: إنچيه ني ماثيتيس: </a:t>
            </a:r>
            <a:endParaRPr lang="en-US" dirty="0"/>
          </a:p>
          <a:p>
            <a:pPr>
              <a:spcBef>
                <a:spcPts val="0"/>
              </a:spcBef>
            </a:pPr>
            <a:r>
              <a:rPr lang="ar-EG" dirty="0"/>
              <a:t>إمبو إشتي نايت: خين بي ذيسبوطيس.</a:t>
            </a:r>
          </a:p>
        </p:txBody>
      </p:sp>
      <p:sp>
        <p:nvSpPr>
          <p:cNvPr id="4" name="Text Placeholder 3">
            <a:extLst>
              <a:ext uri="{FF2B5EF4-FFF2-40B4-BE49-F238E27FC236}">
                <a16:creationId xmlns:a16="http://schemas.microsoft.com/office/drawing/2014/main" id="{C47742E5-F374-4DFC-86D8-F11CD4996EEB}"/>
              </a:ext>
            </a:extLst>
          </p:cNvPr>
          <p:cNvSpPr>
            <a:spLocks noGrp="1"/>
          </p:cNvSpPr>
          <p:nvPr>
            <p:ph type="body" sz="quarter" idx="11"/>
          </p:nvPr>
        </p:nvSpPr>
        <p:spPr>
          <a:xfrm>
            <a:off x="0" y="3710609"/>
            <a:ext cx="9144000" cy="715617"/>
          </a:xfrm>
        </p:spPr>
        <p:txBody>
          <a:bodyPr anchor="ctr"/>
          <a:lstStyle/>
          <a:p>
            <a:r>
              <a:rPr lang="ar-EG" sz="3100" dirty="0"/>
              <a:t>كان التلاميذ، متحيرين في قلوبهم، ولم يستطيعوا، أن يتأملوا في السيد.</a:t>
            </a:r>
          </a:p>
        </p:txBody>
      </p:sp>
      <p:sp>
        <p:nvSpPr>
          <p:cNvPr id="5" name="Text Placeholder 4">
            <a:extLst>
              <a:ext uri="{FF2B5EF4-FFF2-40B4-BE49-F238E27FC236}">
                <a16:creationId xmlns:a16="http://schemas.microsoft.com/office/drawing/2014/main" id="{2D062D0E-4DCE-41EB-9B91-2E0A00968A1F}"/>
              </a:ext>
            </a:extLst>
          </p:cNvPr>
          <p:cNvSpPr>
            <a:spLocks noGrp="1"/>
          </p:cNvSpPr>
          <p:nvPr>
            <p:ph type="body" sz="quarter" idx="12"/>
          </p:nvPr>
        </p:nvSpPr>
        <p:spPr>
          <a:xfrm>
            <a:off x="0" y="4426226"/>
            <a:ext cx="9144000" cy="1189740"/>
          </a:xfrm>
        </p:spPr>
        <p:txBody>
          <a:bodyPr/>
          <a:lstStyle/>
          <a:p>
            <a:pPr>
              <a:spcBef>
                <a:spcPts val="0"/>
              </a:spcBef>
            </a:pPr>
            <a:r>
              <a:rPr lang="en-GB" dirty="0" err="1"/>
              <a:t>Nautwmt</a:t>
            </a:r>
            <a:r>
              <a:rPr lang="en-GB" dirty="0"/>
              <a:t> </a:t>
            </a:r>
            <a:r>
              <a:rPr lang="en-GB" dirty="0" err="1"/>
              <a:t>qen</a:t>
            </a:r>
            <a:r>
              <a:rPr lang="en-GB" dirty="0"/>
              <a:t> </a:t>
            </a:r>
            <a:r>
              <a:rPr lang="en-GB" dirty="0" err="1"/>
              <a:t>nouhyt</a:t>
            </a:r>
            <a:r>
              <a:rPr lang="en-GB" dirty="0"/>
              <a:t>@ `</a:t>
            </a:r>
            <a:r>
              <a:rPr lang="en-GB" dirty="0" err="1"/>
              <a:t>nje</a:t>
            </a:r>
            <a:r>
              <a:rPr lang="en-GB" dirty="0"/>
              <a:t> </a:t>
            </a:r>
            <a:r>
              <a:rPr lang="en-GB" dirty="0" err="1"/>
              <a:t>nima;ytyc</a:t>
            </a:r>
            <a:r>
              <a:rPr lang="en-GB" dirty="0"/>
              <a:t>@</a:t>
            </a:r>
          </a:p>
          <a:p>
            <a:pPr>
              <a:spcBef>
                <a:spcPts val="0"/>
              </a:spcBef>
            </a:pPr>
            <a:r>
              <a:rPr lang="en-GB" dirty="0"/>
              <a:t> `</a:t>
            </a:r>
            <a:r>
              <a:rPr lang="en-GB" dirty="0" err="1"/>
              <a:t>mpou`s</a:t>
            </a:r>
            <a:r>
              <a:rPr lang="en-GB" dirty="0"/>
              <a:t>]</a:t>
            </a:r>
            <a:r>
              <a:rPr lang="en-GB" dirty="0" err="1"/>
              <a:t>nait</a:t>
            </a:r>
            <a:r>
              <a:rPr lang="en-GB" dirty="0"/>
              <a:t>@ </a:t>
            </a:r>
            <a:r>
              <a:rPr lang="en-GB" dirty="0" err="1"/>
              <a:t>qen</a:t>
            </a:r>
            <a:r>
              <a:rPr lang="en-GB" dirty="0"/>
              <a:t> </a:t>
            </a:r>
            <a:r>
              <a:rPr lang="en-GB" dirty="0" err="1"/>
              <a:t>piDecpotyc</a:t>
            </a:r>
            <a:r>
              <a:rPr lang="en-GB" dirty="0"/>
              <a:t>.</a:t>
            </a:r>
          </a:p>
        </p:txBody>
      </p:sp>
    </p:spTree>
    <p:extLst>
      <p:ext uri="{BB962C8B-B14F-4D97-AF65-F5344CB8AC3E}">
        <p14:creationId xmlns:p14="http://schemas.microsoft.com/office/powerpoint/2010/main" val="3034834017"/>
      </p:ext>
    </p:extLst>
  </p:cSld>
  <p:clrMapOvr>
    <a:masterClrMapping/>
  </p:clrMapOvr>
</p:sld>
</file>

<file path=ppt/slides/slide50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DA8BA-0A79-4052-A1DA-553884373765}"/>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406E376E-1D4B-4286-9E4A-64F1C51AB414}"/>
              </a:ext>
            </a:extLst>
          </p:cNvPr>
          <p:cNvSpPr>
            <a:spLocks noGrp="1"/>
          </p:cNvSpPr>
          <p:nvPr>
            <p:ph type="body" sz="quarter" idx="10"/>
          </p:nvPr>
        </p:nvSpPr>
        <p:spPr/>
        <p:txBody>
          <a:bodyPr/>
          <a:lstStyle/>
          <a:p>
            <a:pPr>
              <a:spcBef>
                <a:spcPts val="0"/>
              </a:spcBef>
            </a:pPr>
            <a:r>
              <a:rPr lang="ar-EG" sz="3600" dirty="0"/>
              <a:t>كسا إبشوي إنني ميڤئـي: أو بي إخروؤو إيطاﭪ جوف: </a:t>
            </a:r>
            <a:endParaRPr lang="en-US" sz="3600" dirty="0"/>
          </a:p>
          <a:p>
            <a:pPr>
              <a:spcBef>
                <a:spcPts val="0"/>
              </a:spcBef>
            </a:pPr>
            <a:r>
              <a:rPr lang="ar-EG" sz="3600" dirty="0"/>
              <a:t>چيه فاي بيه با شيري: أووه سوتيم إنسوف.</a:t>
            </a:r>
          </a:p>
        </p:txBody>
      </p:sp>
      <p:sp>
        <p:nvSpPr>
          <p:cNvPr id="4" name="Text Placeholder 3">
            <a:extLst>
              <a:ext uri="{FF2B5EF4-FFF2-40B4-BE49-F238E27FC236}">
                <a16:creationId xmlns:a16="http://schemas.microsoft.com/office/drawing/2014/main" id="{B5A70FF6-88A4-4002-B653-49C3422F8A72}"/>
              </a:ext>
            </a:extLst>
          </p:cNvPr>
          <p:cNvSpPr>
            <a:spLocks noGrp="1"/>
          </p:cNvSpPr>
          <p:nvPr>
            <p:ph type="body" sz="quarter" idx="11"/>
          </p:nvPr>
        </p:nvSpPr>
        <p:spPr/>
        <p:txBody>
          <a:bodyPr/>
          <a:lstStyle/>
          <a:p>
            <a:r>
              <a:rPr lang="ar-EG" sz="3600" dirty="0"/>
              <a:t>أنت تعلو على الأقطار، أيها الصوت الذي قيل، هذا هو إبني، له إسمعوا.</a:t>
            </a:r>
          </a:p>
        </p:txBody>
      </p:sp>
      <p:sp>
        <p:nvSpPr>
          <p:cNvPr id="5" name="Text Placeholder 4">
            <a:extLst>
              <a:ext uri="{FF2B5EF4-FFF2-40B4-BE49-F238E27FC236}">
                <a16:creationId xmlns:a16="http://schemas.microsoft.com/office/drawing/2014/main" id="{BA0985BC-506A-41E3-BA2E-2D1C6C13C7EC}"/>
              </a:ext>
            </a:extLst>
          </p:cNvPr>
          <p:cNvSpPr>
            <a:spLocks noGrp="1"/>
          </p:cNvSpPr>
          <p:nvPr>
            <p:ph type="body" sz="quarter" idx="12"/>
          </p:nvPr>
        </p:nvSpPr>
        <p:spPr/>
        <p:txBody>
          <a:bodyPr/>
          <a:lstStyle/>
          <a:p>
            <a:pPr>
              <a:spcBef>
                <a:spcPts val="0"/>
              </a:spcBef>
            </a:pPr>
            <a:r>
              <a:rPr lang="en-GB" dirty="0" err="1"/>
              <a:t>Xa`pswi</a:t>
            </a:r>
            <a:r>
              <a:rPr lang="en-GB" dirty="0"/>
              <a:t> `</a:t>
            </a:r>
            <a:r>
              <a:rPr lang="en-GB" dirty="0" err="1"/>
              <a:t>nnimeu`i</a:t>
            </a:r>
            <a:r>
              <a:rPr lang="en-GB" dirty="0"/>
              <a:t>@ `w </a:t>
            </a:r>
            <a:r>
              <a:rPr lang="en-GB" dirty="0" err="1"/>
              <a:t>pi`qrwou</a:t>
            </a:r>
            <a:r>
              <a:rPr lang="en-GB" dirty="0"/>
              <a:t> `</a:t>
            </a:r>
            <a:r>
              <a:rPr lang="en-GB" dirty="0" err="1"/>
              <a:t>etaujwf</a:t>
            </a:r>
            <a:r>
              <a:rPr lang="en-GB" dirty="0"/>
              <a:t>@</a:t>
            </a:r>
          </a:p>
          <a:p>
            <a:pPr>
              <a:spcBef>
                <a:spcPts val="0"/>
              </a:spcBef>
            </a:pPr>
            <a:r>
              <a:rPr lang="en-GB" dirty="0"/>
              <a:t> je </a:t>
            </a:r>
            <a:r>
              <a:rPr lang="en-GB" dirty="0" err="1"/>
              <a:t>vai</a:t>
            </a:r>
            <a:r>
              <a:rPr lang="en-GB" dirty="0"/>
              <a:t> pe </a:t>
            </a:r>
            <a:r>
              <a:rPr lang="en-GB" dirty="0" err="1"/>
              <a:t>Pasyri</a:t>
            </a:r>
            <a:r>
              <a:rPr lang="en-GB" dirty="0"/>
              <a:t>@ </a:t>
            </a:r>
            <a:r>
              <a:rPr lang="en-GB" dirty="0" err="1"/>
              <a:t>ouoh</a:t>
            </a:r>
            <a:r>
              <a:rPr lang="en-GB" dirty="0"/>
              <a:t> </a:t>
            </a:r>
            <a:r>
              <a:rPr lang="en-GB" dirty="0" err="1"/>
              <a:t>cwtem</a:t>
            </a:r>
            <a:r>
              <a:rPr lang="en-GB" dirty="0"/>
              <a:t> `</a:t>
            </a:r>
            <a:r>
              <a:rPr lang="en-GB" dirty="0" err="1"/>
              <a:t>Ncwf</a:t>
            </a:r>
            <a:r>
              <a:rPr lang="en-GB" dirty="0"/>
              <a:t>.</a:t>
            </a:r>
          </a:p>
        </p:txBody>
      </p:sp>
    </p:spTree>
    <p:extLst>
      <p:ext uri="{BB962C8B-B14F-4D97-AF65-F5344CB8AC3E}">
        <p14:creationId xmlns:p14="http://schemas.microsoft.com/office/powerpoint/2010/main" val="113759353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B28752-BFEA-4FB1-A1E5-E9D652CFD770}"/>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AC8E54C4-746E-4B0D-B547-98C69329376E}"/>
              </a:ext>
            </a:extLst>
          </p:cNvPr>
          <p:cNvSpPr>
            <a:spLocks noGrp="1"/>
          </p:cNvSpPr>
          <p:nvPr>
            <p:ph type="body" sz="quarter" idx="10"/>
          </p:nvPr>
        </p:nvSpPr>
        <p:spPr>
          <a:xfrm>
            <a:off x="0" y="6037729"/>
            <a:ext cx="9144000" cy="813645"/>
          </a:xfrm>
        </p:spPr>
        <p:txBody>
          <a:bodyPr/>
          <a:lstStyle/>
          <a:p>
            <a:r>
              <a:rPr lang="ar-EG" b="1" dirty="0">
                <a:effectLst/>
                <a:latin typeface="Tahoma" panose="020B0604030504040204" pitchFamily="34" charset="0"/>
              </a:rPr>
              <a:t>أووه أكخوم خيم إنتى جوم إنتيه إفموو أو بى صوتير:</a:t>
            </a:r>
            <a:endParaRPr lang="en-GB" b="1" dirty="0"/>
          </a:p>
        </p:txBody>
      </p:sp>
      <p:sp>
        <p:nvSpPr>
          <p:cNvPr id="4" name="Text Placeholder 3">
            <a:extLst>
              <a:ext uri="{FF2B5EF4-FFF2-40B4-BE49-F238E27FC236}">
                <a16:creationId xmlns:a16="http://schemas.microsoft.com/office/drawing/2014/main" id="{687E0350-96F0-4953-B191-3B8F005EA845}"/>
              </a:ext>
            </a:extLst>
          </p:cNvPr>
          <p:cNvSpPr>
            <a:spLocks noGrp="1"/>
          </p:cNvSpPr>
          <p:nvPr>
            <p:ph type="body" sz="quarter" idx="11"/>
          </p:nvPr>
        </p:nvSpPr>
        <p:spPr>
          <a:xfrm>
            <a:off x="0" y="3710609"/>
            <a:ext cx="9144000" cy="767262"/>
          </a:xfrm>
        </p:spPr>
        <p:txBody>
          <a:bodyPr/>
          <a:lstStyle/>
          <a:p>
            <a:r>
              <a:rPr lang="ar-EG" sz="4400" b="1" dirty="0"/>
              <a:t>وحطمت قوة الموت أيها المخلص.</a:t>
            </a:r>
          </a:p>
        </p:txBody>
      </p:sp>
      <p:sp>
        <p:nvSpPr>
          <p:cNvPr id="5" name="Text Placeholder 4">
            <a:extLst>
              <a:ext uri="{FF2B5EF4-FFF2-40B4-BE49-F238E27FC236}">
                <a16:creationId xmlns:a16="http://schemas.microsoft.com/office/drawing/2014/main" id="{45EDBCAE-76C7-439B-A9EA-A4F908205ADC}"/>
              </a:ext>
            </a:extLst>
          </p:cNvPr>
          <p:cNvSpPr>
            <a:spLocks noGrp="1"/>
          </p:cNvSpPr>
          <p:nvPr>
            <p:ph type="body" sz="quarter" idx="12"/>
          </p:nvPr>
        </p:nvSpPr>
        <p:spPr>
          <a:xfrm>
            <a:off x="0" y="4477871"/>
            <a:ext cx="9144000" cy="1559858"/>
          </a:xfrm>
        </p:spPr>
        <p:txBody>
          <a:bodyPr anchor="ctr"/>
          <a:lstStyle/>
          <a:p>
            <a:pPr algn="ctr" rtl="0"/>
            <a:r>
              <a:rPr lang="en-US" sz="4800" b="0" i="0" u="none" strike="noStrike" dirty="0" err="1">
                <a:effectLst/>
                <a:latin typeface="CS New Athanasius" pitchFamily="34" charset="0"/>
              </a:rPr>
              <a:t>Ouoh</a:t>
            </a:r>
            <a:r>
              <a:rPr lang="en-US" sz="4800" b="0" i="0" u="none" strike="noStrike" dirty="0">
                <a:effectLst/>
                <a:latin typeface="CS New Athanasius" pitchFamily="34" charset="0"/>
              </a:rPr>
              <a:t> </a:t>
            </a:r>
            <a:r>
              <a:rPr lang="en-US" sz="4800" b="0" i="0" u="none" strike="noStrike" dirty="0" err="1">
                <a:effectLst/>
                <a:latin typeface="CS New Athanasius" pitchFamily="34" charset="0"/>
              </a:rPr>
              <a:t>akqomqem</a:t>
            </a:r>
            <a:r>
              <a:rPr lang="en-US" sz="4800" b="0" i="0" u="none" strike="noStrike" dirty="0">
                <a:effectLst/>
                <a:latin typeface="CS New Athanasius" pitchFamily="34" charset="0"/>
              </a:rPr>
              <a:t> `n]</a:t>
            </a:r>
            <a:r>
              <a:rPr lang="en-US" sz="4800" b="0" i="0" u="none" strike="noStrike" dirty="0" err="1">
                <a:effectLst/>
                <a:latin typeface="CS New Athanasius" pitchFamily="34" charset="0"/>
              </a:rPr>
              <a:t>jom</a:t>
            </a:r>
            <a:r>
              <a:rPr lang="en-US" sz="4800" b="0" i="0" u="none" strike="noStrike" dirty="0">
                <a:effectLst/>
                <a:latin typeface="CS New Athanasius" pitchFamily="34" charset="0"/>
              </a:rPr>
              <a:t> `</a:t>
            </a:r>
            <a:r>
              <a:rPr lang="en-US" sz="4800" b="0" i="0" u="none" strike="noStrike" dirty="0" err="1">
                <a:effectLst/>
                <a:latin typeface="CS New Athanasius" pitchFamily="34" charset="0"/>
              </a:rPr>
              <a:t>nte</a:t>
            </a:r>
            <a:r>
              <a:rPr lang="en-US" sz="4800" b="0" i="0" u="none" strike="noStrike" dirty="0">
                <a:effectLst/>
                <a:latin typeface="CS New Athanasius" pitchFamily="34" charset="0"/>
              </a:rPr>
              <a:t> `</a:t>
            </a:r>
            <a:r>
              <a:rPr lang="en-US" sz="4800" b="0" i="0" u="none" strike="noStrike" dirty="0" err="1">
                <a:effectLst/>
                <a:latin typeface="CS New Athanasius" pitchFamily="34" charset="0"/>
              </a:rPr>
              <a:t>vmou</a:t>
            </a:r>
            <a:r>
              <a:rPr lang="en-US" sz="4800" b="0" i="0" u="none" strike="noStrike" dirty="0">
                <a:effectLst/>
                <a:latin typeface="CS New Athanasius" pitchFamily="34" charset="0"/>
              </a:rPr>
              <a:t> `w </a:t>
            </a:r>
            <a:r>
              <a:rPr lang="en-US" sz="4800" b="0" i="0" u="none" strike="noStrike" dirty="0" err="1">
                <a:effectLst/>
                <a:latin typeface="CS New Athanasius" pitchFamily="34" charset="0"/>
              </a:rPr>
              <a:t>Picwtyr</a:t>
            </a:r>
            <a:r>
              <a:rPr lang="en-US" sz="4800" b="0" i="0" u="none" strike="noStrike" dirty="0">
                <a:effectLst/>
                <a:latin typeface="CS New Athanasius" pitchFamily="34" charset="0"/>
              </a:rPr>
              <a:t>.</a:t>
            </a:r>
          </a:p>
        </p:txBody>
      </p:sp>
    </p:spTree>
    <p:extLst>
      <p:ext uri="{BB962C8B-B14F-4D97-AF65-F5344CB8AC3E}">
        <p14:creationId xmlns:p14="http://schemas.microsoft.com/office/powerpoint/2010/main" val="3038065483"/>
      </p:ext>
    </p:extLst>
  </p:cSld>
  <p:clrMapOvr>
    <a:masterClrMapping/>
  </p:clrMapOvr>
</p:sld>
</file>

<file path=ppt/slides/slide5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99B98-2C82-44E0-9F55-B0CC3E9F062A}"/>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F6C21194-7B11-43E5-B234-FB19CB15EFA6}"/>
              </a:ext>
            </a:extLst>
          </p:cNvPr>
          <p:cNvSpPr>
            <a:spLocks noGrp="1"/>
          </p:cNvSpPr>
          <p:nvPr>
            <p:ph type="body" sz="quarter" idx="10"/>
          </p:nvPr>
        </p:nvSpPr>
        <p:spPr>
          <a:xfrm>
            <a:off x="0" y="5615967"/>
            <a:ext cx="9144000" cy="1235408"/>
          </a:xfrm>
        </p:spPr>
        <p:txBody>
          <a:bodyPr/>
          <a:lstStyle/>
          <a:p>
            <a:r>
              <a:rPr lang="ar-EG" dirty="0"/>
              <a:t>أوو أووأويني أفشاي: إيچين تي أفيه إنني طوؤو: إيسوس بي ريف ناي: إفنوتي إنتيه إب أوأوو.</a:t>
            </a:r>
          </a:p>
        </p:txBody>
      </p:sp>
      <p:sp>
        <p:nvSpPr>
          <p:cNvPr id="4" name="Text Placeholder 3">
            <a:extLst>
              <a:ext uri="{FF2B5EF4-FFF2-40B4-BE49-F238E27FC236}">
                <a16:creationId xmlns:a16="http://schemas.microsoft.com/office/drawing/2014/main" id="{9829DF6E-91A7-4F90-B0AB-1141113DA1E5}"/>
              </a:ext>
            </a:extLst>
          </p:cNvPr>
          <p:cNvSpPr>
            <a:spLocks noGrp="1"/>
          </p:cNvSpPr>
          <p:nvPr>
            <p:ph type="body" sz="quarter" idx="11"/>
          </p:nvPr>
        </p:nvSpPr>
        <p:spPr>
          <a:xfrm>
            <a:off x="0" y="3710609"/>
            <a:ext cx="9144000" cy="715617"/>
          </a:xfrm>
        </p:spPr>
        <p:txBody>
          <a:bodyPr anchor="ctr"/>
          <a:lstStyle/>
          <a:p>
            <a:r>
              <a:rPr lang="ar-EG" sz="3700" dirty="0"/>
              <a:t>أشرق نور، على رؤوس الجبال، يسوع الرحوم، إله المجد.</a:t>
            </a:r>
          </a:p>
        </p:txBody>
      </p:sp>
      <p:sp>
        <p:nvSpPr>
          <p:cNvPr id="5" name="Text Placeholder 4">
            <a:extLst>
              <a:ext uri="{FF2B5EF4-FFF2-40B4-BE49-F238E27FC236}">
                <a16:creationId xmlns:a16="http://schemas.microsoft.com/office/drawing/2014/main" id="{F1D8F3E5-9F3D-450E-A1CA-8D5FC4CFC614}"/>
              </a:ext>
            </a:extLst>
          </p:cNvPr>
          <p:cNvSpPr>
            <a:spLocks noGrp="1"/>
          </p:cNvSpPr>
          <p:nvPr>
            <p:ph type="body" sz="quarter" idx="12"/>
          </p:nvPr>
        </p:nvSpPr>
        <p:spPr>
          <a:xfrm>
            <a:off x="0" y="4426226"/>
            <a:ext cx="9144000" cy="1189740"/>
          </a:xfrm>
        </p:spPr>
        <p:txBody>
          <a:bodyPr/>
          <a:lstStyle/>
          <a:p>
            <a:pPr>
              <a:spcBef>
                <a:spcPts val="0"/>
              </a:spcBef>
            </a:pPr>
            <a:r>
              <a:rPr lang="en-GB" dirty="0" err="1"/>
              <a:t>Ououwini</a:t>
            </a:r>
            <a:r>
              <a:rPr lang="en-GB" dirty="0"/>
              <a:t> </a:t>
            </a:r>
            <a:r>
              <a:rPr lang="en-GB" dirty="0" err="1"/>
              <a:t>afsai</a:t>
            </a:r>
            <a:r>
              <a:rPr lang="en-GB" dirty="0"/>
              <a:t>@ `</a:t>
            </a:r>
            <a:r>
              <a:rPr lang="en-GB" dirty="0" err="1"/>
              <a:t>ejen</a:t>
            </a:r>
            <a:r>
              <a:rPr lang="en-GB" dirty="0"/>
              <a:t> ]`</a:t>
            </a:r>
            <a:r>
              <a:rPr lang="en-GB" dirty="0" err="1"/>
              <a:t>ave</a:t>
            </a:r>
            <a:r>
              <a:rPr lang="en-GB" dirty="0"/>
              <a:t> `</a:t>
            </a:r>
            <a:r>
              <a:rPr lang="en-GB" dirty="0" err="1"/>
              <a:t>nnitwou</a:t>
            </a:r>
            <a:r>
              <a:rPr lang="en-GB" dirty="0"/>
              <a:t>@</a:t>
            </a:r>
          </a:p>
          <a:p>
            <a:pPr>
              <a:spcBef>
                <a:spcPts val="0"/>
              </a:spcBef>
            </a:pPr>
            <a:r>
              <a:rPr lang="en-GB" dirty="0"/>
              <a:t> I=y=c </a:t>
            </a:r>
            <a:r>
              <a:rPr lang="en-GB" dirty="0" err="1"/>
              <a:t>piRefnai</a:t>
            </a:r>
            <a:r>
              <a:rPr lang="en-GB" dirty="0"/>
              <a:t>@ `Vt `</a:t>
            </a:r>
            <a:r>
              <a:rPr lang="en-GB" dirty="0" err="1"/>
              <a:t>nte</a:t>
            </a:r>
            <a:r>
              <a:rPr lang="en-GB" dirty="0"/>
              <a:t> `</a:t>
            </a:r>
            <a:r>
              <a:rPr lang="en-GB" dirty="0" err="1"/>
              <a:t>p`wou</a:t>
            </a:r>
            <a:r>
              <a:rPr lang="en-GB" dirty="0"/>
              <a:t>.</a:t>
            </a:r>
          </a:p>
        </p:txBody>
      </p:sp>
    </p:spTree>
    <p:extLst>
      <p:ext uri="{BB962C8B-B14F-4D97-AF65-F5344CB8AC3E}">
        <p14:creationId xmlns:p14="http://schemas.microsoft.com/office/powerpoint/2010/main" val="1311999249"/>
      </p:ext>
    </p:extLst>
  </p:cSld>
  <p:clrMapOvr>
    <a:masterClrMapping/>
  </p:clrMapOvr>
</p:sld>
</file>

<file path=ppt/slides/slide5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CD6B1-E584-4442-91CB-F70ECA79ABEB}"/>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AACFA630-7BB4-45C3-9E41-E69778813D6C}"/>
              </a:ext>
            </a:extLst>
          </p:cNvPr>
          <p:cNvSpPr>
            <a:spLocks noGrp="1"/>
          </p:cNvSpPr>
          <p:nvPr>
            <p:ph type="body" sz="quarter" idx="10"/>
          </p:nvPr>
        </p:nvSpPr>
        <p:spPr/>
        <p:txBody>
          <a:bodyPr/>
          <a:lstStyle/>
          <a:p>
            <a:pPr>
              <a:spcBef>
                <a:spcPts val="0"/>
              </a:spcBef>
            </a:pPr>
            <a:r>
              <a:rPr lang="ar-EG" dirty="0"/>
              <a:t>بيطاف أووأونه إيڤول: خين بي ثيڤيو: </a:t>
            </a:r>
            <a:endParaRPr lang="en-US" dirty="0"/>
          </a:p>
          <a:p>
            <a:pPr>
              <a:spcBef>
                <a:spcPts val="0"/>
              </a:spcBef>
            </a:pPr>
            <a:r>
              <a:rPr lang="ar-EG" dirty="0"/>
              <a:t>أف أووأونه إيڤول: إنتيف ميت أوورو.</a:t>
            </a:r>
          </a:p>
        </p:txBody>
      </p:sp>
      <p:sp>
        <p:nvSpPr>
          <p:cNvPr id="4" name="Text Placeholder 3">
            <a:extLst>
              <a:ext uri="{FF2B5EF4-FFF2-40B4-BE49-F238E27FC236}">
                <a16:creationId xmlns:a16="http://schemas.microsoft.com/office/drawing/2014/main" id="{C4C5AE7B-811B-4E05-836B-B6DA2ED92667}"/>
              </a:ext>
            </a:extLst>
          </p:cNvPr>
          <p:cNvSpPr>
            <a:spLocks noGrp="1"/>
          </p:cNvSpPr>
          <p:nvPr>
            <p:ph type="body" sz="quarter" idx="11"/>
          </p:nvPr>
        </p:nvSpPr>
        <p:spPr>
          <a:xfrm>
            <a:off x="0" y="3710609"/>
            <a:ext cx="9144000" cy="715617"/>
          </a:xfrm>
        </p:spPr>
        <p:txBody>
          <a:bodyPr/>
          <a:lstStyle/>
          <a:p>
            <a:r>
              <a:rPr lang="ar-EG" dirty="0"/>
              <a:t>الذي ظهر، في التواضع، وأظهر، ملكوته.</a:t>
            </a:r>
          </a:p>
        </p:txBody>
      </p:sp>
      <p:sp>
        <p:nvSpPr>
          <p:cNvPr id="5" name="Text Placeholder 4">
            <a:extLst>
              <a:ext uri="{FF2B5EF4-FFF2-40B4-BE49-F238E27FC236}">
                <a16:creationId xmlns:a16="http://schemas.microsoft.com/office/drawing/2014/main" id="{BC8864C9-F8C2-4705-AA2C-CB53A3C0BB44}"/>
              </a:ext>
            </a:extLst>
          </p:cNvPr>
          <p:cNvSpPr>
            <a:spLocks noGrp="1"/>
          </p:cNvSpPr>
          <p:nvPr>
            <p:ph type="body" sz="quarter" idx="12"/>
          </p:nvPr>
        </p:nvSpPr>
        <p:spPr>
          <a:xfrm>
            <a:off x="0" y="4426226"/>
            <a:ext cx="9144000" cy="1189740"/>
          </a:xfrm>
        </p:spPr>
        <p:txBody>
          <a:bodyPr/>
          <a:lstStyle/>
          <a:p>
            <a:pPr>
              <a:spcBef>
                <a:spcPts val="0"/>
              </a:spcBef>
            </a:pPr>
            <a:r>
              <a:rPr lang="en-GB" dirty="0" err="1"/>
              <a:t>Petafouwnh</a:t>
            </a:r>
            <a:r>
              <a:rPr lang="en-GB" dirty="0"/>
              <a:t> `</a:t>
            </a:r>
            <a:r>
              <a:rPr lang="en-GB" dirty="0" err="1"/>
              <a:t>ebol</a:t>
            </a:r>
            <a:r>
              <a:rPr lang="en-GB" dirty="0"/>
              <a:t>@ </a:t>
            </a:r>
            <a:r>
              <a:rPr lang="en-GB" dirty="0" err="1"/>
              <a:t>qen</a:t>
            </a:r>
            <a:r>
              <a:rPr lang="en-GB" dirty="0"/>
              <a:t> </a:t>
            </a:r>
            <a:r>
              <a:rPr lang="en-GB" dirty="0" err="1"/>
              <a:t>pi;ebio</a:t>
            </a:r>
            <a:r>
              <a:rPr lang="en-GB" dirty="0"/>
              <a:t>@ </a:t>
            </a:r>
            <a:r>
              <a:rPr lang="en-GB" dirty="0" err="1"/>
              <a:t>afouwnh</a:t>
            </a:r>
            <a:r>
              <a:rPr lang="en-GB" dirty="0"/>
              <a:t> `</a:t>
            </a:r>
            <a:r>
              <a:rPr lang="en-GB" dirty="0" err="1"/>
              <a:t>ebol</a:t>
            </a:r>
            <a:r>
              <a:rPr lang="en-GB" dirty="0"/>
              <a:t>@ `</a:t>
            </a:r>
            <a:r>
              <a:rPr lang="en-GB" dirty="0" err="1"/>
              <a:t>ntefmetouro</a:t>
            </a:r>
            <a:r>
              <a:rPr lang="en-GB" dirty="0"/>
              <a:t>.</a:t>
            </a:r>
          </a:p>
        </p:txBody>
      </p:sp>
    </p:spTree>
    <p:extLst>
      <p:ext uri="{BB962C8B-B14F-4D97-AF65-F5344CB8AC3E}">
        <p14:creationId xmlns:p14="http://schemas.microsoft.com/office/powerpoint/2010/main" val="920588167"/>
      </p:ext>
    </p:extLst>
  </p:cSld>
  <p:clrMapOvr>
    <a:masterClrMapping/>
  </p:clrMapOvr>
</p:sld>
</file>

<file path=ppt/slides/slide5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62372F-6E9C-4663-8938-342066CBFF0E}"/>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D762C73C-FCDC-4FB4-89B7-1C74D357095D}"/>
              </a:ext>
            </a:extLst>
          </p:cNvPr>
          <p:cNvSpPr>
            <a:spLocks noGrp="1"/>
          </p:cNvSpPr>
          <p:nvPr>
            <p:ph type="body" sz="quarter" idx="10"/>
          </p:nvPr>
        </p:nvSpPr>
        <p:spPr/>
        <p:txBody>
          <a:bodyPr/>
          <a:lstStyle/>
          <a:p>
            <a:pPr>
              <a:spcBef>
                <a:spcPts val="0"/>
              </a:spcBef>
            </a:pPr>
            <a:r>
              <a:rPr lang="ar-EG" dirty="0"/>
              <a:t>ران نيڤين إتيتشوسي: إنتيه ني أسوماطوس: </a:t>
            </a:r>
            <a:endParaRPr lang="en-US" dirty="0"/>
          </a:p>
          <a:p>
            <a:pPr>
              <a:spcBef>
                <a:spcPts val="0"/>
              </a:spcBef>
            </a:pPr>
            <a:r>
              <a:rPr lang="ar-EG" dirty="0"/>
              <a:t>أڤجوس چيه ذوكساسي: أجيوس أوثيؤس.</a:t>
            </a:r>
          </a:p>
        </p:txBody>
      </p:sp>
      <p:sp>
        <p:nvSpPr>
          <p:cNvPr id="4" name="Text Placeholder 3">
            <a:extLst>
              <a:ext uri="{FF2B5EF4-FFF2-40B4-BE49-F238E27FC236}">
                <a16:creationId xmlns:a16="http://schemas.microsoft.com/office/drawing/2014/main" id="{2D776CD9-A221-4A8D-AD19-90B96F6207E1}"/>
              </a:ext>
            </a:extLst>
          </p:cNvPr>
          <p:cNvSpPr>
            <a:spLocks noGrp="1"/>
          </p:cNvSpPr>
          <p:nvPr>
            <p:ph type="body" sz="quarter" idx="11"/>
          </p:nvPr>
        </p:nvSpPr>
        <p:spPr>
          <a:xfrm>
            <a:off x="0" y="3710609"/>
            <a:ext cx="9144000" cy="715617"/>
          </a:xfrm>
        </p:spPr>
        <p:txBody>
          <a:bodyPr anchor="ctr"/>
          <a:lstStyle/>
          <a:p>
            <a:r>
              <a:rPr lang="ar-EG" sz="3300" dirty="0"/>
              <a:t>كل الأسماء العالية، التي لغير المتجسدين، قالوا المجد، لك يا رب.</a:t>
            </a:r>
          </a:p>
        </p:txBody>
      </p:sp>
      <p:sp>
        <p:nvSpPr>
          <p:cNvPr id="5" name="Text Placeholder 4">
            <a:extLst>
              <a:ext uri="{FF2B5EF4-FFF2-40B4-BE49-F238E27FC236}">
                <a16:creationId xmlns:a16="http://schemas.microsoft.com/office/drawing/2014/main" id="{1BF196D2-3E43-400F-B454-38C1F7A2F25B}"/>
              </a:ext>
            </a:extLst>
          </p:cNvPr>
          <p:cNvSpPr>
            <a:spLocks noGrp="1"/>
          </p:cNvSpPr>
          <p:nvPr>
            <p:ph type="body" sz="quarter" idx="12"/>
          </p:nvPr>
        </p:nvSpPr>
        <p:spPr>
          <a:xfrm>
            <a:off x="0" y="4426226"/>
            <a:ext cx="9144000" cy="1189740"/>
          </a:xfrm>
        </p:spPr>
        <p:txBody>
          <a:bodyPr/>
          <a:lstStyle/>
          <a:p>
            <a:pPr>
              <a:spcBef>
                <a:spcPts val="0"/>
              </a:spcBef>
            </a:pPr>
            <a:r>
              <a:rPr lang="en-GB" dirty="0"/>
              <a:t>Ran </a:t>
            </a:r>
            <a:r>
              <a:rPr lang="en-GB" dirty="0" err="1"/>
              <a:t>niben</a:t>
            </a:r>
            <a:r>
              <a:rPr lang="en-GB" dirty="0"/>
              <a:t> et[</a:t>
            </a:r>
            <a:r>
              <a:rPr lang="en-GB" dirty="0" err="1"/>
              <a:t>oci</a:t>
            </a:r>
            <a:r>
              <a:rPr lang="en-GB" dirty="0"/>
              <a:t>@ `</a:t>
            </a:r>
            <a:r>
              <a:rPr lang="en-GB" dirty="0" err="1"/>
              <a:t>nte</a:t>
            </a:r>
            <a:r>
              <a:rPr lang="en-GB" dirty="0"/>
              <a:t> </a:t>
            </a:r>
            <a:r>
              <a:rPr lang="en-GB" dirty="0" err="1"/>
              <a:t>ni`acwmatoc</a:t>
            </a:r>
            <a:r>
              <a:rPr lang="en-GB" dirty="0"/>
              <a:t>@ </a:t>
            </a:r>
          </a:p>
          <a:p>
            <a:pPr>
              <a:spcBef>
                <a:spcPts val="0"/>
              </a:spcBef>
            </a:pPr>
            <a:r>
              <a:rPr lang="en-GB" dirty="0" err="1"/>
              <a:t>aujoc</a:t>
            </a:r>
            <a:r>
              <a:rPr lang="en-GB" dirty="0"/>
              <a:t> je </a:t>
            </a:r>
            <a:r>
              <a:rPr lang="en-GB" dirty="0" err="1"/>
              <a:t>doxaci</a:t>
            </a:r>
            <a:r>
              <a:rPr lang="en-GB" dirty="0"/>
              <a:t>@ `</a:t>
            </a:r>
            <a:r>
              <a:rPr lang="en-GB" dirty="0" err="1"/>
              <a:t>agioc</a:t>
            </a:r>
            <a:r>
              <a:rPr lang="en-GB" dirty="0"/>
              <a:t> `</a:t>
            </a:r>
            <a:r>
              <a:rPr lang="en-GB" dirty="0" err="1"/>
              <a:t>o:eoc</a:t>
            </a:r>
            <a:r>
              <a:rPr lang="en-GB" dirty="0"/>
              <a:t>.</a:t>
            </a:r>
          </a:p>
        </p:txBody>
      </p:sp>
    </p:spTree>
    <p:extLst>
      <p:ext uri="{BB962C8B-B14F-4D97-AF65-F5344CB8AC3E}">
        <p14:creationId xmlns:p14="http://schemas.microsoft.com/office/powerpoint/2010/main" val="1005987613"/>
      </p:ext>
    </p:extLst>
  </p:cSld>
  <p:clrMapOvr>
    <a:masterClrMapping/>
  </p:clrMapOvr>
</p:sld>
</file>

<file path=ppt/slides/slide5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B38B09-92C4-40FC-961C-67A404F13848}"/>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95DB3D18-7D15-4695-B402-E60CB9E4426E}"/>
              </a:ext>
            </a:extLst>
          </p:cNvPr>
          <p:cNvSpPr>
            <a:spLocks noGrp="1"/>
          </p:cNvSpPr>
          <p:nvPr>
            <p:ph type="body" sz="quarter" idx="10"/>
          </p:nvPr>
        </p:nvSpPr>
        <p:spPr/>
        <p:txBody>
          <a:bodyPr/>
          <a:lstStyle/>
          <a:p>
            <a:pPr>
              <a:spcBef>
                <a:spcPts val="0"/>
              </a:spcBef>
            </a:pPr>
            <a:r>
              <a:rPr lang="ar-EG" dirty="0"/>
              <a:t>سول سيل إممون أنون: ناثان إيڤول خين روك: </a:t>
            </a:r>
            <a:endParaRPr lang="en-US" dirty="0"/>
          </a:p>
          <a:p>
            <a:pPr>
              <a:spcBef>
                <a:spcPts val="0"/>
              </a:spcBef>
            </a:pPr>
            <a:r>
              <a:rPr lang="ar-EG" dirty="0"/>
              <a:t>چيه طابور نيم أرمون: إﭪ إيثيليل إمموك.</a:t>
            </a:r>
          </a:p>
        </p:txBody>
      </p:sp>
      <p:sp>
        <p:nvSpPr>
          <p:cNvPr id="4" name="Text Placeholder 3">
            <a:extLst>
              <a:ext uri="{FF2B5EF4-FFF2-40B4-BE49-F238E27FC236}">
                <a16:creationId xmlns:a16="http://schemas.microsoft.com/office/drawing/2014/main" id="{D7777B9C-7E2A-4086-9A37-150E8C77FF7C}"/>
              </a:ext>
            </a:extLst>
          </p:cNvPr>
          <p:cNvSpPr>
            <a:spLocks noGrp="1"/>
          </p:cNvSpPr>
          <p:nvPr>
            <p:ph type="body" sz="quarter" idx="11"/>
          </p:nvPr>
        </p:nvSpPr>
        <p:spPr>
          <a:xfrm>
            <a:off x="0" y="3710609"/>
            <a:ext cx="9144000" cy="715617"/>
          </a:xfrm>
        </p:spPr>
        <p:txBody>
          <a:bodyPr anchor="ctr"/>
          <a:lstStyle/>
          <a:p>
            <a:r>
              <a:rPr lang="ar-EG" sz="3600" dirty="0"/>
              <a:t>زيِّنا نحن، يا ناثان من فمك، لأن تابور وحرمون، يتهللان بك.</a:t>
            </a:r>
          </a:p>
        </p:txBody>
      </p:sp>
      <p:sp>
        <p:nvSpPr>
          <p:cNvPr id="5" name="Text Placeholder 4">
            <a:extLst>
              <a:ext uri="{FF2B5EF4-FFF2-40B4-BE49-F238E27FC236}">
                <a16:creationId xmlns:a16="http://schemas.microsoft.com/office/drawing/2014/main" id="{45C04EC2-C3AF-4950-BF80-183992527F9B}"/>
              </a:ext>
            </a:extLst>
          </p:cNvPr>
          <p:cNvSpPr>
            <a:spLocks noGrp="1"/>
          </p:cNvSpPr>
          <p:nvPr>
            <p:ph type="body" sz="quarter" idx="12"/>
          </p:nvPr>
        </p:nvSpPr>
        <p:spPr>
          <a:xfrm>
            <a:off x="0" y="4426226"/>
            <a:ext cx="9144000" cy="1189740"/>
          </a:xfrm>
        </p:spPr>
        <p:txBody>
          <a:bodyPr/>
          <a:lstStyle/>
          <a:p>
            <a:pPr>
              <a:spcBef>
                <a:spcPts val="0"/>
              </a:spcBef>
            </a:pPr>
            <a:r>
              <a:rPr lang="en-GB" dirty="0" err="1"/>
              <a:t>Colcel</a:t>
            </a:r>
            <a:r>
              <a:rPr lang="en-GB" dirty="0"/>
              <a:t> `</a:t>
            </a:r>
            <a:r>
              <a:rPr lang="en-GB" dirty="0" err="1"/>
              <a:t>mmon</a:t>
            </a:r>
            <a:r>
              <a:rPr lang="en-GB" dirty="0"/>
              <a:t> `anon@ </a:t>
            </a:r>
            <a:r>
              <a:rPr lang="en-GB" dirty="0" err="1"/>
              <a:t>Na;an</a:t>
            </a:r>
            <a:r>
              <a:rPr lang="en-GB" dirty="0"/>
              <a:t> `</a:t>
            </a:r>
            <a:r>
              <a:rPr lang="en-GB" dirty="0" err="1"/>
              <a:t>ebolqen</a:t>
            </a:r>
            <a:r>
              <a:rPr lang="en-GB" dirty="0"/>
              <a:t> </a:t>
            </a:r>
            <a:r>
              <a:rPr lang="en-GB" dirty="0" err="1"/>
              <a:t>rwk</a:t>
            </a:r>
            <a:r>
              <a:rPr lang="en-GB" dirty="0"/>
              <a:t>@</a:t>
            </a:r>
          </a:p>
          <a:p>
            <a:pPr>
              <a:spcBef>
                <a:spcPts val="0"/>
              </a:spcBef>
            </a:pPr>
            <a:r>
              <a:rPr lang="en-GB" dirty="0"/>
              <a:t> je :</a:t>
            </a:r>
            <a:r>
              <a:rPr lang="en-GB" dirty="0" err="1"/>
              <a:t>abwr</a:t>
            </a:r>
            <a:r>
              <a:rPr lang="en-GB" dirty="0"/>
              <a:t> </a:t>
            </a:r>
            <a:r>
              <a:rPr lang="en-GB" dirty="0" err="1"/>
              <a:t>nem</a:t>
            </a:r>
            <a:r>
              <a:rPr lang="en-GB" dirty="0"/>
              <a:t> </a:t>
            </a:r>
            <a:r>
              <a:rPr lang="en-GB" dirty="0" err="1"/>
              <a:t>Armoun</a:t>
            </a:r>
            <a:r>
              <a:rPr lang="en-GB" dirty="0"/>
              <a:t>@ </a:t>
            </a:r>
            <a:r>
              <a:rPr lang="en-GB" dirty="0" err="1"/>
              <a:t>eu`e;elyl</a:t>
            </a:r>
            <a:r>
              <a:rPr lang="en-GB" dirty="0"/>
              <a:t> `</a:t>
            </a:r>
            <a:r>
              <a:rPr lang="en-GB" dirty="0" err="1"/>
              <a:t>mmok</a:t>
            </a:r>
            <a:r>
              <a:rPr lang="en-GB" dirty="0"/>
              <a:t>.</a:t>
            </a:r>
          </a:p>
        </p:txBody>
      </p:sp>
    </p:spTree>
    <p:extLst>
      <p:ext uri="{BB962C8B-B14F-4D97-AF65-F5344CB8AC3E}">
        <p14:creationId xmlns:p14="http://schemas.microsoft.com/office/powerpoint/2010/main" val="4175444161"/>
      </p:ext>
    </p:extLst>
  </p:cSld>
  <p:clrMapOvr>
    <a:masterClrMapping/>
  </p:clrMapOvr>
</p:sld>
</file>

<file path=ppt/slides/slide5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30B24-1409-454A-9B92-07D6BC43519C}"/>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7286819F-A942-4372-9394-1C6EE46BB5DF}"/>
              </a:ext>
            </a:extLst>
          </p:cNvPr>
          <p:cNvSpPr>
            <a:spLocks noGrp="1"/>
          </p:cNvSpPr>
          <p:nvPr>
            <p:ph type="body" sz="quarter" idx="10"/>
          </p:nvPr>
        </p:nvSpPr>
        <p:spPr/>
        <p:txBody>
          <a:bodyPr/>
          <a:lstStyle/>
          <a:p>
            <a:r>
              <a:rPr lang="ar-EG" dirty="0"/>
              <a:t>تيك أوينام أستشي أوأوو: تيك ﭼـيج ماريس تشيسي: خين أووهاب نيم أووأوأوو: بيك إثرونوس أفتشيسي.</a:t>
            </a:r>
          </a:p>
        </p:txBody>
      </p:sp>
      <p:sp>
        <p:nvSpPr>
          <p:cNvPr id="4" name="Text Placeholder 3">
            <a:extLst>
              <a:ext uri="{FF2B5EF4-FFF2-40B4-BE49-F238E27FC236}">
                <a16:creationId xmlns:a16="http://schemas.microsoft.com/office/drawing/2014/main" id="{E70E6105-2397-414C-B8C3-3464F0465823}"/>
              </a:ext>
            </a:extLst>
          </p:cNvPr>
          <p:cNvSpPr>
            <a:spLocks noGrp="1"/>
          </p:cNvSpPr>
          <p:nvPr>
            <p:ph type="body" sz="quarter" idx="11"/>
          </p:nvPr>
        </p:nvSpPr>
        <p:spPr/>
        <p:txBody>
          <a:bodyPr anchor="ctr"/>
          <a:lstStyle/>
          <a:p>
            <a:r>
              <a:rPr lang="ar-EG" sz="3800" dirty="0"/>
              <a:t>يمينك تمجدت، فلترتفع يدك، بحكم ومجد، عرشك إرتفع.</a:t>
            </a:r>
          </a:p>
        </p:txBody>
      </p:sp>
      <p:sp>
        <p:nvSpPr>
          <p:cNvPr id="5" name="Text Placeholder 4">
            <a:extLst>
              <a:ext uri="{FF2B5EF4-FFF2-40B4-BE49-F238E27FC236}">
                <a16:creationId xmlns:a16="http://schemas.microsoft.com/office/drawing/2014/main" id="{1B5D885A-72FC-45DC-8163-8F7E15680CFE}"/>
              </a:ext>
            </a:extLst>
          </p:cNvPr>
          <p:cNvSpPr>
            <a:spLocks noGrp="1"/>
          </p:cNvSpPr>
          <p:nvPr>
            <p:ph type="body" sz="quarter" idx="12"/>
          </p:nvPr>
        </p:nvSpPr>
        <p:spPr/>
        <p:txBody>
          <a:bodyPr/>
          <a:lstStyle/>
          <a:p>
            <a:pPr>
              <a:spcBef>
                <a:spcPts val="0"/>
              </a:spcBef>
            </a:pPr>
            <a:r>
              <a:rPr lang="nl-NL" dirty="0"/>
              <a:t>Tekou`inam ac[i`wou@ tekjij marec[ici@</a:t>
            </a:r>
          </a:p>
          <a:p>
            <a:pPr>
              <a:spcBef>
                <a:spcPts val="0"/>
              </a:spcBef>
            </a:pPr>
            <a:r>
              <a:rPr lang="nl-NL" dirty="0"/>
              <a:t> qen ouhap nem ou`wou@ pek`;ronoc af[ici.</a:t>
            </a:r>
          </a:p>
        </p:txBody>
      </p:sp>
    </p:spTree>
    <p:extLst>
      <p:ext uri="{BB962C8B-B14F-4D97-AF65-F5344CB8AC3E}">
        <p14:creationId xmlns:p14="http://schemas.microsoft.com/office/powerpoint/2010/main" val="822711450"/>
      </p:ext>
    </p:extLst>
  </p:cSld>
  <p:clrMapOvr>
    <a:masterClrMapping/>
  </p:clrMapOvr>
</p:sld>
</file>

<file path=ppt/slides/slide5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D4C261-0C78-4BF4-9FF4-FFAD71564F93}"/>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E5AA5954-8244-41BC-8CC7-19BC9E89CAC2}"/>
              </a:ext>
            </a:extLst>
          </p:cNvPr>
          <p:cNvSpPr>
            <a:spLocks noGrp="1"/>
          </p:cNvSpPr>
          <p:nvPr>
            <p:ph type="body" sz="quarter" idx="10"/>
          </p:nvPr>
        </p:nvSpPr>
        <p:spPr/>
        <p:txBody>
          <a:bodyPr/>
          <a:lstStyle/>
          <a:p>
            <a:pPr>
              <a:spcBef>
                <a:spcPts val="0"/>
              </a:spcBef>
            </a:pPr>
            <a:r>
              <a:rPr lang="ar-EG" dirty="0"/>
              <a:t>إمنولوجيا نيڤين: إﭪ إيرشاﭪ ناك نيم بي هوس: </a:t>
            </a:r>
            <a:endParaRPr lang="en-US" dirty="0"/>
          </a:p>
          <a:p>
            <a:pPr>
              <a:spcBef>
                <a:spcPts val="0"/>
              </a:spcBef>
            </a:pPr>
            <a:r>
              <a:rPr lang="ar-EG" dirty="0"/>
              <a:t>تينو نيم إنسيو نيڤين: شا إبجوك إنني إكرونوس.</a:t>
            </a:r>
          </a:p>
        </p:txBody>
      </p:sp>
      <p:sp>
        <p:nvSpPr>
          <p:cNvPr id="4" name="Text Placeholder 3">
            <a:extLst>
              <a:ext uri="{FF2B5EF4-FFF2-40B4-BE49-F238E27FC236}">
                <a16:creationId xmlns:a16="http://schemas.microsoft.com/office/drawing/2014/main" id="{8303DC50-2344-46C5-8CE9-204ECD91B340}"/>
              </a:ext>
            </a:extLst>
          </p:cNvPr>
          <p:cNvSpPr>
            <a:spLocks noGrp="1"/>
          </p:cNvSpPr>
          <p:nvPr>
            <p:ph type="body" sz="quarter" idx="11"/>
          </p:nvPr>
        </p:nvSpPr>
        <p:spPr/>
        <p:txBody>
          <a:bodyPr anchor="ctr"/>
          <a:lstStyle/>
          <a:p>
            <a:r>
              <a:rPr lang="ar-EG" sz="3400" dirty="0"/>
              <a:t>كل بركة، تليق بك مع التسبيح، الآن وكل أوان، إلى كمال الدهر.</a:t>
            </a:r>
          </a:p>
        </p:txBody>
      </p:sp>
      <p:sp>
        <p:nvSpPr>
          <p:cNvPr id="5" name="Text Placeholder 4">
            <a:extLst>
              <a:ext uri="{FF2B5EF4-FFF2-40B4-BE49-F238E27FC236}">
                <a16:creationId xmlns:a16="http://schemas.microsoft.com/office/drawing/2014/main" id="{289B8028-EB6B-4F27-9FDF-903C283B51D0}"/>
              </a:ext>
            </a:extLst>
          </p:cNvPr>
          <p:cNvSpPr>
            <a:spLocks noGrp="1"/>
          </p:cNvSpPr>
          <p:nvPr>
            <p:ph type="body" sz="quarter" idx="12"/>
          </p:nvPr>
        </p:nvSpPr>
        <p:spPr/>
        <p:txBody>
          <a:bodyPr/>
          <a:lstStyle/>
          <a:p>
            <a:r>
              <a:rPr lang="en-GB" dirty="0" err="1"/>
              <a:t>Umnologia</a:t>
            </a:r>
            <a:r>
              <a:rPr lang="en-GB" dirty="0"/>
              <a:t> </a:t>
            </a:r>
            <a:r>
              <a:rPr lang="en-GB" dirty="0" err="1"/>
              <a:t>niben</a:t>
            </a:r>
            <a:r>
              <a:rPr lang="en-GB" dirty="0"/>
              <a:t>@ </a:t>
            </a:r>
            <a:r>
              <a:rPr lang="en-GB" dirty="0" err="1"/>
              <a:t>euersau</a:t>
            </a:r>
            <a:r>
              <a:rPr lang="en-GB" dirty="0"/>
              <a:t> </a:t>
            </a:r>
            <a:r>
              <a:rPr lang="en-GB" dirty="0" err="1"/>
              <a:t>nak</a:t>
            </a:r>
            <a:r>
              <a:rPr lang="en-GB" dirty="0"/>
              <a:t> </a:t>
            </a:r>
            <a:r>
              <a:rPr lang="en-GB" dirty="0" err="1"/>
              <a:t>nem</a:t>
            </a:r>
            <a:r>
              <a:rPr lang="en-GB" dirty="0"/>
              <a:t> </a:t>
            </a:r>
            <a:r>
              <a:rPr lang="en-GB" dirty="0" err="1"/>
              <a:t>pihwc</a:t>
            </a:r>
            <a:r>
              <a:rPr lang="en-GB" dirty="0"/>
              <a:t>@ ]</a:t>
            </a:r>
            <a:r>
              <a:rPr lang="en-GB" dirty="0" err="1"/>
              <a:t>nou</a:t>
            </a:r>
            <a:r>
              <a:rPr lang="en-GB" dirty="0"/>
              <a:t> </a:t>
            </a:r>
            <a:r>
              <a:rPr lang="en-GB" dirty="0" err="1"/>
              <a:t>nem</a:t>
            </a:r>
            <a:r>
              <a:rPr lang="en-GB" dirty="0"/>
              <a:t> `</a:t>
            </a:r>
            <a:r>
              <a:rPr lang="en-GB" dirty="0" err="1"/>
              <a:t>ncyou</a:t>
            </a:r>
            <a:r>
              <a:rPr lang="en-GB" dirty="0"/>
              <a:t> </a:t>
            </a:r>
            <a:r>
              <a:rPr lang="en-GB" dirty="0" err="1"/>
              <a:t>niben</a:t>
            </a:r>
            <a:r>
              <a:rPr lang="en-GB" dirty="0"/>
              <a:t>@ </a:t>
            </a:r>
            <a:r>
              <a:rPr lang="en-GB" dirty="0" err="1"/>
              <a:t>sa</a:t>
            </a:r>
            <a:r>
              <a:rPr lang="en-GB" dirty="0"/>
              <a:t> `</a:t>
            </a:r>
            <a:r>
              <a:rPr lang="en-GB" dirty="0" err="1"/>
              <a:t>pjwk</a:t>
            </a:r>
            <a:r>
              <a:rPr lang="en-GB" dirty="0"/>
              <a:t> `</a:t>
            </a:r>
            <a:r>
              <a:rPr lang="en-GB" dirty="0" err="1"/>
              <a:t>nni</a:t>
            </a:r>
            <a:r>
              <a:rPr lang="en-GB" dirty="0"/>
              <a:t>`,</a:t>
            </a:r>
            <a:r>
              <a:rPr lang="en-GB" dirty="0" err="1"/>
              <a:t>ronoc</a:t>
            </a:r>
            <a:r>
              <a:rPr lang="en-GB" dirty="0"/>
              <a:t>.</a:t>
            </a:r>
          </a:p>
        </p:txBody>
      </p:sp>
    </p:spTree>
    <p:extLst>
      <p:ext uri="{BB962C8B-B14F-4D97-AF65-F5344CB8AC3E}">
        <p14:creationId xmlns:p14="http://schemas.microsoft.com/office/powerpoint/2010/main" val="1211577187"/>
      </p:ext>
    </p:extLst>
  </p:cSld>
  <p:clrMapOvr>
    <a:masterClrMapping/>
  </p:clrMapOvr>
</p:sld>
</file>

<file path=ppt/slides/slide5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52BB6-F2B1-4651-B23C-4437CEAA260A}"/>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3CE009CF-93AF-4BD8-BBBA-B31C6C5E07C9}"/>
              </a:ext>
            </a:extLst>
          </p:cNvPr>
          <p:cNvSpPr>
            <a:spLocks noGrp="1"/>
          </p:cNvSpPr>
          <p:nvPr>
            <p:ph type="body" sz="quarter" idx="10"/>
          </p:nvPr>
        </p:nvSpPr>
        <p:spPr/>
        <p:txBody>
          <a:bodyPr/>
          <a:lstStyle/>
          <a:p>
            <a:pPr>
              <a:spcBef>
                <a:spcPts val="0"/>
              </a:spcBef>
            </a:pPr>
            <a:r>
              <a:rPr lang="ar-EG" dirty="0"/>
              <a:t>في إتشوب في إيناف شوب: في إيطافئي شارون: </a:t>
            </a:r>
            <a:endParaRPr lang="en-US" dirty="0"/>
          </a:p>
          <a:p>
            <a:pPr>
              <a:spcBef>
                <a:spcPts val="0"/>
              </a:spcBef>
            </a:pPr>
            <a:r>
              <a:rPr lang="ar-EG" dirty="0"/>
              <a:t>بالين أون إفنيو إنكيسوب: إيتي هاب إيرون.</a:t>
            </a:r>
          </a:p>
        </p:txBody>
      </p:sp>
      <p:sp>
        <p:nvSpPr>
          <p:cNvPr id="4" name="Text Placeholder 3">
            <a:extLst>
              <a:ext uri="{FF2B5EF4-FFF2-40B4-BE49-F238E27FC236}">
                <a16:creationId xmlns:a16="http://schemas.microsoft.com/office/drawing/2014/main" id="{1E91ED6C-3C3F-4758-AD54-D2844CC32B18}"/>
              </a:ext>
            </a:extLst>
          </p:cNvPr>
          <p:cNvSpPr>
            <a:spLocks noGrp="1"/>
          </p:cNvSpPr>
          <p:nvPr>
            <p:ph type="body" sz="quarter" idx="11"/>
          </p:nvPr>
        </p:nvSpPr>
        <p:spPr/>
        <p:txBody>
          <a:bodyPr anchor="ctr"/>
          <a:lstStyle/>
          <a:p>
            <a:r>
              <a:rPr lang="ar-EG" sz="3600" dirty="0"/>
              <a:t>الكائن الذي كان، الذي أتى إلينا، وأيضًا يأتي ثانية، ليُحاكمنا.</a:t>
            </a:r>
          </a:p>
        </p:txBody>
      </p:sp>
      <p:sp>
        <p:nvSpPr>
          <p:cNvPr id="5" name="Text Placeholder 4">
            <a:extLst>
              <a:ext uri="{FF2B5EF4-FFF2-40B4-BE49-F238E27FC236}">
                <a16:creationId xmlns:a16="http://schemas.microsoft.com/office/drawing/2014/main" id="{530F7CFE-70B9-411B-A210-6EBCE85542A7}"/>
              </a:ext>
            </a:extLst>
          </p:cNvPr>
          <p:cNvSpPr>
            <a:spLocks noGrp="1"/>
          </p:cNvSpPr>
          <p:nvPr>
            <p:ph type="body" sz="quarter" idx="12"/>
          </p:nvPr>
        </p:nvSpPr>
        <p:spPr/>
        <p:txBody>
          <a:bodyPr/>
          <a:lstStyle/>
          <a:p>
            <a:r>
              <a:rPr lang="en-GB" dirty="0" err="1"/>
              <a:t>Vyetsop</a:t>
            </a:r>
            <a:r>
              <a:rPr lang="en-GB" dirty="0"/>
              <a:t> </a:t>
            </a:r>
            <a:r>
              <a:rPr lang="en-GB" dirty="0" err="1"/>
              <a:t>vy`enafsop</a:t>
            </a:r>
            <a:r>
              <a:rPr lang="en-GB" dirty="0"/>
              <a:t>@ </a:t>
            </a:r>
            <a:r>
              <a:rPr lang="en-GB" dirty="0" err="1"/>
              <a:t>vy`etaf`i</a:t>
            </a:r>
            <a:r>
              <a:rPr lang="en-GB" dirty="0"/>
              <a:t> </a:t>
            </a:r>
            <a:r>
              <a:rPr lang="en-GB" dirty="0" err="1"/>
              <a:t>saron</a:t>
            </a:r>
            <a:r>
              <a:rPr lang="en-GB" dirty="0"/>
              <a:t>@ </a:t>
            </a:r>
            <a:r>
              <a:rPr lang="en-GB" dirty="0" err="1"/>
              <a:t>palin</a:t>
            </a:r>
            <a:r>
              <a:rPr lang="en-GB" dirty="0"/>
              <a:t> on `</a:t>
            </a:r>
            <a:r>
              <a:rPr lang="en-GB" dirty="0" err="1"/>
              <a:t>fnyou</a:t>
            </a:r>
            <a:r>
              <a:rPr lang="en-GB" dirty="0"/>
              <a:t> `</a:t>
            </a:r>
            <a:r>
              <a:rPr lang="en-GB" dirty="0" err="1"/>
              <a:t>nkecop</a:t>
            </a:r>
            <a:r>
              <a:rPr lang="en-GB" dirty="0"/>
              <a:t>@ `e]hap `</a:t>
            </a:r>
            <a:r>
              <a:rPr lang="en-GB" dirty="0" err="1"/>
              <a:t>eron</a:t>
            </a:r>
            <a:r>
              <a:rPr lang="en-GB" dirty="0"/>
              <a:t>.</a:t>
            </a:r>
          </a:p>
        </p:txBody>
      </p:sp>
    </p:spTree>
    <p:extLst>
      <p:ext uri="{BB962C8B-B14F-4D97-AF65-F5344CB8AC3E}">
        <p14:creationId xmlns:p14="http://schemas.microsoft.com/office/powerpoint/2010/main" val="1793478936"/>
      </p:ext>
    </p:extLst>
  </p:cSld>
  <p:clrMapOvr>
    <a:masterClrMapping/>
  </p:clrMapOvr>
</p:sld>
</file>

<file path=ppt/slides/slide5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0B683-BADF-44E6-948B-506AC480797B}"/>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6AB3EA81-E134-4A8D-9D7F-75C189802F15}"/>
              </a:ext>
            </a:extLst>
          </p:cNvPr>
          <p:cNvSpPr>
            <a:spLocks noGrp="1"/>
          </p:cNvSpPr>
          <p:nvPr>
            <p:ph type="body" sz="quarter" idx="10"/>
          </p:nvPr>
        </p:nvSpPr>
        <p:spPr/>
        <p:txBody>
          <a:bodyPr/>
          <a:lstStyle/>
          <a:p>
            <a:pPr>
              <a:spcBef>
                <a:spcPts val="0"/>
              </a:spcBef>
            </a:pPr>
            <a:r>
              <a:rPr lang="ar-EG" dirty="0"/>
              <a:t>إكؤواب أووه إكؤواب: إكؤواب ماسياس: </a:t>
            </a:r>
            <a:endParaRPr lang="en-US" dirty="0"/>
          </a:p>
          <a:p>
            <a:pPr>
              <a:spcBef>
                <a:spcPts val="0"/>
              </a:spcBef>
            </a:pPr>
            <a:r>
              <a:rPr lang="ar-EG" dirty="0"/>
              <a:t>خين روأوو إنني إثؤواب: مويسيس نيم إيلياس.</a:t>
            </a:r>
          </a:p>
        </p:txBody>
      </p:sp>
      <p:sp>
        <p:nvSpPr>
          <p:cNvPr id="4" name="Text Placeholder 3">
            <a:extLst>
              <a:ext uri="{FF2B5EF4-FFF2-40B4-BE49-F238E27FC236}">
                <a16:creationId xmlns:a16="http://schemas.microsoft.com/office/drawing/2014/main" id="{231F3910-B6E3-4088-A763-482790FA1761}"/>
              </a:ext>
            </a:extLst>
          </p:cNvPr>
          <p:cNvSpPr>
            <a:spLocks noGrp="1"/>
          </p:cNvSpPr>
          <p:nvPr>
            <p:ph type="body" sz="quarter" idx="11"/>
          </p:nvPr>
        </p:nvSpPr>
        <p:spPr/>
        <p:txBody>
          <a:bodyPr anchor="ctr"/>
          <a:lstStyle/>
          <a:p>
            <a:r>
              <a:rPr kumimoji="0" lang="ar-SA" sz="3300" b="1" i="0" u="none" strike="noStrike" cap="none" normalizeH="0" baseline="0" dirty="0">
                <a:ln>
                  <a:noFill/>
                </a:ln>
                <a:solidFill>
                  <a:schemeClr val="bg1"/>
                </a:solidFill>
                <a:effectLst/>
                <a:latin typeface="Times New Roman" pitchFamily="18" charset="0"/>
                <a:cs typeface="Times New Roman" pitchFamily="18" charset="0"/>
              </a:rPr>
              <a:t>قدوس قدوس،</a:t>
            </a:r>
            <a:r>
              <a:rPr kumimoji="0" lang="ar-EG" sz="3300" b="1" i="0" u="none" strike="noStrike" cap="none" normalizeH="0" baseline="0" dirty="0">
                <a:ln>
                  <a:noFill/>
                </a:ln>
                <a:solidFill>
                  <a:schemeClr val="bg1"/>
                </a:solidFill>
                <a:effectLst/>
                <a:latin typeface="Times New Roman" pitchFamily="18" charset="0"/>
                <a:cs typeface="Times New Roman" pitchFamily="18" charset="0"/>
              </a:rPr>
              <a:t> </a:t>
            </a:r>
            <a:r>
              <a:rPr kumimoji="0" lang="ar-SA" sz="3300" b="1" i="0" u="none" strike="noStrike" cap="none" normalizeH="0" baseline="0" dirty="0">
                <a:ln>
                  <a:noFill/>
                </a:ln>
                <a:solidFill>
                  <a:schemeClr val="bg1"/>
                </a:solidFill>
                <a:effectLst/>
                <a:latin typeface="Times New Roman" pitchFamily="18" charset="0"/>
                <a:cs typeface="Times New Roman" pitchFamily="18" charset="0"/>
              </a:rPr>
              <a:t>قدوس ماسياس، في أفواه القديسين،</a:t>
            </a:r>
            <a:r>
              <a:rPr kumimoji="0" lang="ar-EG" sz="3300" b="1" i="0" u="none" strike="noStrike" cap="none" normalizeH="0" baseline="0" dirty="0">
                <a:ln>
                  <a:noFill/>
                </a:ln>
                <a:solidFill>
                  <a:schemeClr val="bg1"/>
                </a:solidFill>
                <a:effectLst/>
                <a:latin typeface="Times New Roman" pitchFamily="18" charset="0"/>
                <a:cs typeface="Times New Roman" pitchFamily="18" charset="0"/>
              </a:rPr>
              <a:t> </a:t>
            </a:r>
            <a:r>
              <a:rPr kumimoji="0" lang="ar-SA" sz="3300" b="1" i="0" u="none" strike="noStrike" cap="none" normalizeH="0" baseline="0" dirty="0">
                <a:ln>
                  <a:noFill/>
                </a:ln>
                <a:solidFill>
                  <a:schemeClr val="bg1"/>
                </a:solidFill>
                <a:effectLst/>
                <a:latin typeface="Times New Roman" pitchFamily="18" charset="0"/>
                <a:cs typeface="Times New Roman" pitchFamily="18" charset="0"/>
              </a:rPr>
              <a:t>موسى وإيليا.</a:t>
            </a:r>
          </a:p>
        </p:txBody>
      </p:sp>
      <p:sp>
        <p:nvSpPr>
          <p:cNvPr id="5" name="Text Placeholder 4">
            <a:extLst>
              <a:ext uri="{FF2B5EF4-FFF2-40B4-BE49-F238E27FC236}">
                <a16:creationId xmlns:a16="http://schemas.microsoft.com/office/drawing/2014/main" id="{0601FC88-A123-4338-A768-8ED0380F9842}"/>
              </a:ext>
            </a:extLst>
          </p:cNvPr>
          <p:cNvSpPr>
            <a:spLocks noGrp="1"/>
          </p:cNvSpPr>
          <p:nvPr>
            <p:ph type="body" sz="quarter" idx="12"/>
          </p:nvPr>
        </p:nvSpPr>
        <p:spPr/>
        <p:txBody>
          <a:bodyPr/>
          <a:lstStyle/>
          <a:p>
            <a:pPr>
              <a:spcBef>
                <a:spcPts val="0"/>
              </a:spcBef>
            </a:pPr>
            <a:r>
              <a:rPr lang="en-GB" dirty="0"/>
              <a:t>`&lt;</a:t>
            </a:r>
            <a:r>
              <a:rPr lang="en-GB" dirty="0" err="1"/>
              <a:t>ouab</a:t>
            </a:r>
            <a:r>
              <a:rPr lang="en-GB" dirty="0"/>
              <a:t> </a:t>
            </a:r>
            <a:r>
              <a:rPr lang="en-GB" dirty="0" err="1"/>
              <a:t>ouoh</a:t>
            </a:r>
            <a:r>
              <a:rPr lang="en-GB" dirty="0"/>
              <a:t> `,</a:t>
            </a:r>
            <a:r>
              <a:rPr lang="en-GB" dirty="0" err="1"/>
              <a:t>ouab</a:t>
            </a:r>
            <a:r>
              <a:rPr lang="en-GB" dirty="0"/>
              <a:t>@ `,</a:t>
            </a:r>
            <a:r>
              <a:rPr lang="en-GB" dirty="0" err="1"/>
              <a:t>ouab</a:t>
            </a:r>
            <a:r>
              <a:rPr lang="en-GB" dirty="0"/>
              <a:t> </a:t>
            </a:r>
            <a:r>
              <a:rPr lang="en-GB" dirty="0" err="1"/>
              <a:t>Maciac</a:t>
            </a:r>
            <a:r>
              <a:rPr lang="en-GB" dirty="0"/>
              <a:t>@</a:t>
            </a:r>
          </a:p>
          <a:p>
            <a:pPr>
              <a:spcBef>
                <a:spcPts val="0"/>
              </a:spcBef>
            </a:pPr>
            <a:r>
              <a:rPr lang="en-GB" dirty="0"/>
              <a:t> </a:t>
            </a:r>
            <a:r>
              <a:rPr lang="en-GB" dirty="0" err="1"/>
              <a:t>qen</a:t>
            </a:r>
            <a:r>
              <a:rPr lang="en-GB" dirty="0"/>
              <a:t> </a:t>
            </a:r>
            <a:r>
              <a:rPr lang="en-GB" dirty="0" err="1"/>
              <a:t>rwou</a:t>
            </a:r>
            <a:r>
              <a:rPr lang="en-GB" dirty="0"/>
              <a:t> `</a:t>
            </a:r>
            <a:r>
              <a:rPr lang="en-GB" dirty="0" err="1"/>
              <a:t>nny</a:t>
            </a:r>
            <a:r>
              <a:rPr lang="en-GB" dirty="0"/>
              <a:t>=e=;=u@ </a:t>
            </a:r>
            <a:r>
              <a:rPr lang="en-GB" dirty="0" err="1"/>
              <a:t>Mw`ucyc</a:t>
            </a:r>
            <a:r>
              <a:rPr lang="en-GB" dirty="0"/>
              <a:t> </a:t>
            </a:r>
            <a:r>
              <a:rPr lang="en-GB" dirty="0" err="1"/>
              <a:t>nem</a:t>
            </a:r>
            <a:r>
              <a:rPr lang="en-GB" dirty="0"/>
              <a:t> </a:t>
            </a:r>
            <a:r>
              <a:rPr lang="en-GB" dirty="0" err="1"/>
              <a:t>Yliac</a:t>
            </a:r>
            <a:r>
              <a:rPr lang="en-GB" dirty="0"/>
              <a:t>.</a:t>
            </a:r>
          </a:p>
        </p:txBody>
      </p:sp>
    </p:spTree>
    <p:extLst>
      <p:ext uri="{BB962C8B-B14F-4D97-AF65-F5344CB8AC3E}">
        <p14:creationId xmlns:p14="http://schemas.microsoft.com/office/powerpoint/2010/main" val="1330268751"/>
      </p:ext>
    </p:extLst>
  </p:cSld>
  <p:clrMapOvr>
    <a:masterClrMapping/>
  </p:clrMapOvr>
</p:sld>
</file>

<file path=ppt/slides/slide5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B66882-7C47-4E95-9341-9A5D16A0748D}"/>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2F709C27-2848-41A4-9FFA-836FCC6CD902}"/>
              </a:ext>
            </a:extLst>
          </p:cNvPr>
          <p:cNvSpPr>
            <a:spLocks noGrp="1"/>
          </p:cNvSpPr>
          <p:nvPr>
            <p:ph type="body" sz="quarter" idx="10"/>
          </p:nvPr>
        </p:nvSpPr>
        <p:spPr/>
        <p:txBody>
          <a:bodyPr/>
          <a:lstStyle/>
          <a:p>
            <a:r>
              <a:rPr lang="ar-EG" dirty="0"/>
              <a:t>إبسيبي إنتيه نين إيهوؤو: جوكو خين أوو هيريني: إفنوتي إنتيه إب أوأوو: إبؤرو إنتيه تي هيريني.</a:t>
            </a:r>
          </a:p>
        </p:txBody>
      </p:sp>
      <p:sp>
        <p:nvSpPr>
          <p:cNvPr id="4" name="Text Placeholder 3">
            <a:extLst>
              <a:ext uri="{FF2B5EF4-FFF2-40B4-BE49-F238E27FC236}">
                <a16:creationId xmlns:a16="http://schemas.microsoft.com/office/drawing/2014/main" id="{31666065-8FAA-415A-BEB6-A35F7505A5BC}"/>
              </a:ext>
            </a:extLst>
          </p:cNvPr>
          <p:cNvSpPr>
            <a:spLocks noGrp="1"/>
          </p:cNvSpPr>
          <p:nvPr>
            <p:ph type="body" sz="quarter" idx="11"/>
          </p:nvPr>
        </p:nvSpPr>
        <p:spPr/>
        <p:txBody>
          <a:bodyPr anchor="ctr"/>
          <a:lstStyle/>
          <a:p>
            <a:r>
              <a:rPr lang="ar-EG" dirty="0"/>
              <a:t>بقية أيامنا، أكملوها بسلام، يا إله المجد، يا ملك السلام.</a:t>
            </a:r>
          </a:p>
        </p:txBody>
      </p:sp>
      <p:sp>
        <p:nvSpPr>
          <p:cNvPr id="5" name="Text Placeholder 4">
            <a:extLst>
              <a:ext uri="{FF2B5EF4-FFF2-40B4-BE49-F238E27FC236}">
                <a16:creationId xmlns:a16="http://schemas.microsoft.com/office/drawing/2014/main" id="{D4A596E4-B592-42EC-80CC-BA038952DEF0}"/>
              </a:ext>
            </a:extLst>
          </p:cNvPr>
          <p:cNvSpPr>
            <a:spLocks noGrp="1"/>
          </p:cNvSpPr>
          <p:nvPr>
            <p:ph type="body" sz="quarter" idx="12"/>
          </p:nvPr>
        </p:nvSpPr>
        <p:spPr/>
        <p:txBody>
          <a:bodyPr/>
          <a:lstStyle/>
          <a:p>
            <a:r>
              <a:rPr lang="en-GB" dirty="0"/>
              <a:t>"epi `</a:t>
            </a:r>
            <a:r>
              <a:rPr lang="en-GB" dirty="0" err="1"/>
              <a:t>nte</a:t>
            </a:r>
            <a:r>
              <a:rPr lang="en-GB" dirty="0"/>
              <a:t> </a:t>
            </a:r>
            <a:r>
              <a:rPr lang="en-GB" dirty="0" err="1"/>
              <a:t>nen`ehoou</a:t>
            </a:r>
            <a:r>
              <a:rPr lang="en-GB" dirty="0"/>
              <a:t>@ </a:t>
            </a:r>
            <a:r>
              <a:rPr lang="en-GB" dirty="0" err="1"/>
              <a:t>jwkou</a:t>
            </a:r>
            <a:r>
              <a:rPr lang="en-GB" dirty="0"/>
              <a:t> </a:t>
            </a:r>
            <a:r>
              <a:rPr lang="en-GB" dirty="0" err="1"/>
              <a:t>qen</a:t>
            </a:r>
            <a:r>
              <a:rPr lang="en-GB" dirty="0"/>
              <a:t> </a:t>
            </a:r>
            <a:r>
              <a:rPr lang="en-GB" dirty="0" err="1"/>
              <a:t>ouhiryny</a:t>
            </a:r>
            <a:r>
              <a:rPr lang="en-GB" dirty="0"/>
              <a:t>@</a:t>
            </a:r>
          </a:p>
          <a:p>
            <a:r>
              <a:rPr lang="en-GB" dirty="0"/>
              <a:t> `V] `</a:t>
            </a:r>
            <a:r>
              <a:rPr lang="en-GB" dirty="0" err="1"/>
              <a:t>nte</a:t>
            </a:r>
            <a:r>
              <a:rPr lang="en-GB" dirty="0"/>
              <a:t> `</a:t>
            </a:r>
            <a:r>
              <a:rPr lang="en-GB" dirty="0" err="1"/>
              <a:t>p`wou</a:t>
            </a:r>
            <a:r>
              <a:rPr lang="en-GB" dirty="0"/>
              <a:t>@ `</a:t>
            </a:r>
            <a:r>
              <a:rPr lang="en-GB" dirty="0" err="1"/>
              <a:t>pouro</a:t>
            </a:r>
            <a:r>
              <a:rPr lang="en-GB" dirty="0"/>
              <a:t> `</a:t>
            </a:r>
            <a:r>
              <a:rPr lang="en-GB" dirty="0" err="1"/>
              <a:t>nte</a:t>
            </a:r>
            <a:r>
              <a:rPr lang="en-GB" dirty="0"/>
              <a:t> ]</a:t>
            </a:r>
            <a:r>
              <a:rPr lang="en-GB" dirty="0" err="1"/>
              <a:t>hiryny</a:t>
            </a:r>
            <a:r>
              <a:rPr lang="en-GB" dirty="0"/>
              <a:t>.</a:t>
            </a:r>
          </a:p>
        </p:txBody>
      </p:sp>
    </p:spTree>
    <p:extLst>
      <p:ext uri="{BB962C8B-B14F-4D97-AF65-F5344CB8AC3E}">
        <p14:creationId xmlns:p14="http://schemas.microsoft.com/office/powerpoint/2010/main" val="1529598147"/>
      </p:ext>
    </p:extLst>
  </p:cSld>
  <p:clrMapOvr>
    <a:masterClrMapping/>
  </p:clrMapOvr>
</p:sld>
</file>

<file path=ppt/slides/slide5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4D8C0B-1419-4560-B152-77169F5CFE00}"/>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200D9608-DD16-4569-90FD-7FE303BC1839}"/>
              </a:ext>
            </a:extLst>
          </p:cNvPr>
          <p:cNvSpPr>
            <a:spLocks noGrp="1"/>
          </p:cNvSpPr>
          <p:nvPr>
            <p:ph type="body" sz="quarter" idx="10"/>
          </p:nvPr>
        </p:nvSpPr>
        <p:spPr/>
        <p:txBody>
          <a:bodyPr/>
          <a:lstStyle/>
          <a:p>
            <a:pPr>
              <a:spcBef>
                <a:spcPts val="0"/>
              </a:spcBef>
            </a:pPr>
            <a:r>
              <a:rPr lang="ar-EG" dirty="0"/>
              <a:t>أوأوو إنهيت بانيب: إيه إهري إيچيـن بيك ڤوك: </a:t>
            </a:r>
            <a:endParaRPr lang="en-US" dirty="0"/>
          </a:p>
          <a:p>
            <a:pPr>
              <a:spcBef>
                <a:spcPts val="0"/>
              </a:spcBef>
            </a:pPr>
            <a:r>
              <a:rPr lang="ar-EG" dirty="0"/>
              <a:t>أوبف نيم نيك هييب: إيطاك شوبو إيروك.</a:t>
            </a:r>
          </a:p>
        </p:txBody>
      </p:sp>
      <p:sp>
        <p:nvSpPr>
          <p:cNvPr id="4" name="Text Placeholder 3">
            <a:extLst>
              <a:ext uri="{FF2B5EF4-FFF2-40B4-BE49-F238E27FC236}">
                <a16:creationId xmlns:a16="http://schemas.microsoft.com/office/drawing/2014/main" id="{90D39BBD-E7E0-4EE6-8F31-62FE6FE28B9A}"/>
              </a:ext>
            </a:extLst>
          </p:cNvPr>
          <p:cNvSpPr>
            <a:spLocks noGrp="1"/>
          </p:cNvSpPr>
          <p:nvPr>
            <p:ph type="body" sz="quarter" idx="11"/>
          </p:nvPr>
        </p:nvSpPr>
        <p:spPr/>
        <p:txBody>
          <a:bodyPr anchor="ctr"/>
          <a:lstStyle/>
          <a:p>
            <a:r>
              <a:rPr lang="ar-EG" sz="3500" dirty="0"/>
              <a:t>تأن يا سيدي، على عبدك، أحسبه مع خرافك، التي قبلتها إليك.</a:t>
            </a:r>
          </a:p>
        </p:txBody>
      </p:sp>
      <p:sp>
        <p:nvSpPr>
          <p:cNvPr id="5" name="Text Placeholder 4">
            <a:extLst>
              <a:ext uri="{FF2B5EF4-FFF2-40B4-BE49-F238E27FC236}">
                <a16:creationId xmlns:a16="http://schemas.microsoft.com/office/drawing/2014/main" id="{FDD9442D-2D3A-406B-90BD-40F9579FB50F}"/>
              </a:ext>
            </a:extLst>
          </p:cNvPr>
          <p:cNvSpPr>
            <a:spLocks noGrp="1"/>
          </p:cNvSpPr>
          <p:nvPr>
            <p:ph type="body" sz="quarter" idx="12"/>
          </p:nvPr>
        </p:nvSpPr>
        <p:spPr/>
        <p:txBody>
          <a:bodyPr/>
          <a:lstStyle/>
          <a:p>
            <a:pPr>
              <a:spcBef>
                <a:spcPts val="0"/>
              </a:spcBef>
            </a:pPr>
            <a:r>
              <a:rPr lang="en-GB" dirty="0"/>
              <a:t>`</a:t>
            </a:r>
            <a:r>
              <a:rPr lang="en-GB" dirty="0" err="1"/>
              <a:t>Wou`nhyt</a:t>
            </a:r>
            <a:r>
              <a:rPr lang="en-GB" dirty="0"/>
              <a:t> </a:t>
            </a:r>
            <a:r>
              <a:rPr lang="en-GB" dirty="0" err="1"/>
              <a:t>paNyb</a:t>
            </a:r>
            <a:r>
              <a:rPr lang="en-GB" dirty="0"/>
              <a:t>@ `</a:t>
            </a:r>
            <a:r>
              <a:rPr lang="en-GB" dirty="0" err="1"/>
              <a:t>e`hryi</a:t>
            </a:r>
            <a:r>
              <a:rPr lang="en-GB" dirty="0"/>
              <a:t> `</a:t>
            </a:r>
            <a:r>
              <a:rPr lang="en-GB" dirty="0" err="1"/>
              <a:t>ejen</a:t>
            </a:r>
            <a:r>
              <a:rPr lang="en-GB" dirty="0"/>
              <a:t> </a:t>
            </a:r>
            <a:r>
              <a:rPr lang="en-GB" dirty="0" err="1"/>
              <a:t>pekbwk</a:t>
            </a:r>
            <a:r>
              <a:rPr lang="en-GB" dirty="0"/>
              <a:t>@</a:t>
            </a:r>
          </a:p>
          <a:p>
            <a:pPr>
              <a:spcBef>
                <a:spcPts val="0"/>
              </a:spcBef>
            </a:pPr>
            <a:r>
              <a:rPr lang="en-GB" dirty="0"/>
              <a:t> </a:t>
            </a:r>
            <a:r>
              <a:rPr lang="en-GB" dirty="0" err="1"/>
              <a:t>opf</a:t>
            </a:r>
            <a:r>
              <a:rPr lang="en-GB" dirty="0"/>
              <a:t> </a:t>
            </a:r>
            <a:r>
              <a:rPr lang="en-GB" dirty="0" err="1"/>
              <a:t>nem</a:t>
            </a:r>
            <a:r>
              <a:rPr lang="en-GB" dirty="0"/>
              <a:t> </a:t>
            </a:r>
            <a:r>
              <a:rPr lang="en-GB" dirty="0" err="1"/>
              <a:t>nekhiyb</a:t>
            </a:r>
            <a:r>
              <a:rPr lang="en-GB" dirty="0"/>
              <a:t>@ `</a:t>
            </a:r>
            <a:r>
              <a:rPr lang="en-GB" dirty="0" err="1"/>
              <a:t>etaksopou</a:t>
            </a:r>
            <a:r>
              <a:rPr lang="en-GB" dirty="0"/>
              <a:t> `</a:t>
            </a:r>
            <a:r>
              <a:rPr lang="en-GB" dirty="0" err="1"/>
              <a:t>erok</a:t>
            </a:r>
            <a:r>
              <a:rPr lang="en-GB" dirty="0"/>
              <a:t>.</a:t>
            </a:r>
          </a:p>
        </p:txBody>
      </p:sp>
      <p:sp>
        <p:nvSpPr>
          <p:cNvPr id="6" name="Rectangle 5">
            <a:hlinkClick r:id="rId2" action="ppaction://hlinksldjump"/>
            <a:extLst>
              <a:ext uri="{FF2B5EF4-FFF2-40B4-BE49-F238E27FC236}">
                <a16:creationId xmlns:a16="http://schemas.microsoft.com/office/drawing/2014/main" id="{920B149D-F75B-4AB0-82A3-9099097D861F}"/>
              </a:ext>
            </a:extLst>
          </p:cNvPr>
          <p:cNvSpPr/>
          <p:nvPr/>
        </p:nvSpPr>
        <p:spPr>
          <a:xfrm flipH="1">
            <a:off x="7893424" y="3318274"/>
            <a:ext cx="1250576" cy="392335"/>
          </a:xfrm>
          <a:prstGeom prst="rect">
            <a:avLst/>
          </a:prstGeom>
          <a:noFill/>
          <a:ln w="38100">
            <a:noFill/>
          </a:ln>
        </p:spPr>
        <p:style>
          <a:lnRef idx="0">
            <a:schemeClr val="accent2"/>
          </a:lnRef>
          <a:fillRef idx="3">
            <a:schemeClr val="accent2"/>
          </a:fillRef>
          <a:effectRef idx="3">
            <a:schemeClr val="accent2"/>
          </a:effectRef>
          <a:fontRef idx="minor">
            <a:schemeClr val="lt1"/>
          </a:fontRef>
        </p:style>
        <p:txBody>
          <a:bodyPr anchor="ct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EG" sz="2000" b="1" i="0" u="none" strike="noStrike" kern="1200" cap="none" spc="0" normalizeH="0" baseline="0" noProof="0" dirty="0">
                <a:ln>
                  <a:noFill/>
                </a:ln>
                <a:solidFill>
                  <a:srgbClr val="FFC000"/>
                </a:solidFill>
                <a:effectLst/>
                <a:uLnTx/>
                <a:uFillTx/>
                <a:latin typeface="Calibri"/>
                <a:ea typeface="+mn-ea"/>
                <a:cs typeface="Times New Roman" pitchFamily="18" charset="0"/>
              </a:rPr>
              <a:t>تسبحة اليوم</a:t>
            </a:r>
          </a:p>
        </p:txBody>
      </p:sp>
      <p:sp>
        <p:nvSpPr>
          <p:cNvPr id="7" name="TextBox 6">
            <a:hlinkClick r:id="rId3" action="ppaction://hlinksldjump"/>
            <a:extLst>
              <a:ext uri="{FF2B5EF4-FFF2-40B4-BE49-F238E27FC236}">
                <a16:creationId xmlns:a16="http://schemas.microsoft.com/office/drawing/2014/main" id="{958AD565-7290-4F68-810A-DB84670AFFF2}"/>
              </a:ext>
            </a:extLst>
          </p:cNvPr>
          <p:cNvSpPr txBox="1"/>
          <p:nvPr/>
        </p:nvSpPr>
        <p:spPr>
          <a:xfrm>
            <a:off x="0" y="3306571"/>
            <a:ext cx="1828800" cy="400110"/>
          </a:xfrm>
          <a:prstGeom prst="rect">
            <a:avLst/>
          </a:prstGeom>
          <a:noFill/>
        </p:spPr>
        <p:txBody>
          <a:bodyPr wrap="square" rtlCol="0">
            <a:spAutoFit/>
          </a:bodyPr>
          <a:lstStyle/>
          <a:p>
            <a:pPr algn="ctr" rtl="1"/>
            <a:r>
              <a:rPr lang="ar-EG" sz="2000" b="1" dirty="0">
                <a:solidFill>
                  <a:srgbClr val="FFC000"/>
                </a:solidFill>
              </a:rPr>
              <a:t>مقدمة الثيؤطوكيات</a:t>
            </a:r>
            <a:endParaRPr lang="en-GB" sz="2000" b="1" dirty="0">
              <a:solidFill>
                <a:srgbClr val="FFC000"/>
              </a:solidFill>
            </a:endParaRPr>
          </a:p>
        </p:txBody>
      </p:sp>
    </p:spTree>
    <p:extLst>
      <p:ext uri="{BB962C8B-B14F-4D97-AF65-F5344CB8AC3E}">
        <p14:creationId xmlns:p14="http://schemas.microsoft.com/office/powerpoint/2010/main" val="300274339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56991-99A3-4C84-9D25-44A4FDC622A4}"/>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44B5A7A7-6476-4A03-B68E-3DE9B5A4384F}"/>
              </a:ext>
            </a:extLst>
          </p:cNvPr>
          <p:cNvSpPr>
            <a:spLocks noGrp="1"/>
          </p:cNvSpPr>
          <p:nvPr>
            <p:ph type="body" sz="quarter" idx="10"/>
          </p:nvPr>
        </p:nvSpPr>
        <p:spPr/>
        <p:txBody>
          <a:bodyPr/>
          <a:lstStyle/>
          <a:p>
            <a:r>
              <a:rPr lang="ar-EG" sz="3600" b="1" dirty="0">
                <a:effectLst/>
                <a:latin typeface="Tahoma" panose="020B0604030504040204" pitchFamily="34" charset="0"/>
              </a:rPr>
              <a:t>أووه أكتوونوس آدام نيماك: أووه أك أيف إن ريمهيه إيفول خين آمينتى . </a:t>
            </a:r>
            <a:endParaRPr lang="en-GB" sz="3600" b="1" dirty="0"/>
          </a:p>
        </p:txBody>
      </p:sp>
      <p:sp>
        <p:nvSpPr>
          <p:cNvPr id="4" name="Text Placeholder 3">
            <a:extLst>
              <a:ext uri="{FF2B5EF4-FFF2-40B4-BE49-F238E27FC236}">
                <a16:creationId xmlns:a16="http://schemas.microsoft.com/office/drawing/2014/main" id="{E27979F9-1745-404E-9B44-70B0BBD62A25}"/>
              </a:ext>
            </a:extLst>
          </p:cNvPr>
          <p:cNvSpPr>
            <a:spLocks noGrp="1"/>
          </p:cNvSpPr>
          <p:nvPr>
            <p:ph type="body" sz="quarter" idx="11"/>
          </p:nvPr>
        </p:nvSpPr>
        <p:spPr/>
        <p:txBody>
          <a:bodyPr/>
          <a:lstStyle/>
          <a:p>
            <a:r>
              <a:rPr lang="ar-EG" sz="4800" b="1" dirty="0">
                <a:effectLst/>
                <a:latin typeface="Tahoma" panose="020B0604030504040204" pitchFamily="34" charset="0"/>
              </a:rPr>
              <a:t>وأقمت آدم معك وأعتقته من الجحيم . </a:t>
            </a:r>
            <a:endParaRPr lang="en-GB" sz="4800" b="1" dirty="0"/>
          </a:p>
        </p:txBody>
      </p:sp>
      <p:sp>
        <p:nvSpPr>
          <p:cNvPr id="5" name="Text Placeholder 4">
            <a:extLst>
              <a:ext uri="{FF2B5EF4-FFF2-40B4-BE49-F238E27FC236}">
                <a16:creationId xmlns:a16="http://schemas.microsoft.com/office/drawing/2014/main" id="{6B665D5D-91DD-4283-B638-D8CDF922202C}"/>
              </a:ext>
            </a:extLst>
          </p:cNvPr>
          <p:cNvSpPr>
            <a:spLocks noGrp="1"/>
          </p:cNvSpPr>
          <p:nvPr>
            <p:ph type="body" sz="quarter" idx="12"/>
          </p:nvPr>
        </p:nvSpPr>
        <p:spPr>
          <a:xfrm>
            <a:off x="0" y="4506718"/>
            <a:ext cx="9144000" cy="1189740"/>
          </a:xfrm>
        </p:spPr>
        <p:txBody>
          <a:bodyPr anchor="ctr"/>
          <a:lstStyle/>
          <a:p>
            <a:pPr algn="ctr" rtl="0"/>
            <a:r>
              <a:rPr lang="en-US" sz="4400" b="0" i="0" u="none" strike="noStrike" dirty="0" err="1">
                <a:effectLst/>
                <a:latin typeface="CS New Athanasius" pitchFamily="34" charset="0"/>
              </a:rPr>
              <a:t>Ouoh</a:t>
            </a:r>
            <a:r>
              <a:rPr lang="en-US" sz="4400" b="0" i="0" u="none" strike="noStrike" dirty="0">
                <a:effectLst/>
                <a:latin typeface="CS New Athanasius" pitchFamily="34" charset="0"/>
              </a:rPr>
              <a:t> </a:t>
            </a:r>
            <a:r>
              <a:rPr lang="en-US" sz="4400" b="0" i="0" u="none" strike="noStrike" dirty="0" err="1">
                <a:effectLst/>
                <a:latin typeface="CS New Athanasius" pitchFamily="34" charset="0"/>
              </a:rPr>
              <a:t>aktounoc</a:t>
            </a:r>
            <a:r>
              <a:rPr lang="en-US" sz="4400" b="0" i="0" u="none" strike="noStrike" dirty="0">
                <a:effectLst/>
                <a:latin typeface="CS New Athanasius" pitchFamily="34" charset="0"/>
              </a:rPr>
              <a:t> `Adam </a:t>
            </a:r>
            <a:r>
              <a:rPr lang="en-US" sz="4400" b="0" i="0" u="none" strike="noStrike" dirty="0" err="1">
                <a:effectLst/>
                <a:latin typeface="CS New Athanasius" pitchFamily="34" charset="0"/>
              </a:rPr>
              <a:t>nemak</a:t>
            </a:r>
            <a:r>
              <a:rPr lang="en-US" sz="4400" b="0" i="0" u="none" strike="noStrike" dirty="0">
                <a:effectLst/>
                <a:latin typeface="CS New Athanasius" pitchFamily="34" charset="0"/>
              </a:rPr>
              <a:t> </a:t>
            </a:r>
            <a:r>
              <a:rPr lang="en-US" sz="4400" b="0" i="0" u="none" strike="noStrike" dirty="0" err="1">
                <a:effectLst/>
                <a:latin typeface="CS New Athanasius" pitchFamily="34" charset="0"/>
              </a:rPr>
              <a:t>ouoh</a:t>
            </a:r>
            <a:r>
              <a:rPr lang="en-US" sz="4400" b="0" i="0" u="none" strike="noStrike" dirty="0">
                <a:effectLst/>
                <a:latin typeface="CS New Athanasius" pitchFamily="34" charset="0"/>
              </a:rPr>
              <a:t> </a:t>
            </a:r>
            <a:r>
              <a:rPr lang="en-US" sz="4400" b="0" i="0" u="none" strike="noStrike" dirty="0" err="1">
                <a:effectLst/>
                <a:latin typeface="CS New Athanasius" pitchFamily="34" charset="0"/>
              </a:rPr>
              <a:t>akaif</a:t>
            </a:r>
            <a:r>
              <a:rPr lang="en-US" sz="4400" b="0" i="0" u="none" strike="noStrike" dirty="0">
                <a:effectLst/>
                <a:latin typeface="CS New Athanasius" pitchFamily="34" charset="0"/>
              </a:rPr>
              <a:t> `</a:t>
            </a:r>
            <a:r>
              <a:rPr lang="en-US" sz="4400" b="0" i="0" u="none" strike="noStrike" dirty="0" err="1">
                <a:effectLst/>
                <a:latin typeface="CS New Athanasius" pitchFamily="34" charset="0"/>
              </a:rPr>
              <a:t>nremhe</a:t>
            </a:r>
            <a:r>
              <a:rPr lang="en-US" sz="4400" b="0" i="0" u="none" strike="noStrike" dirty="0">
                <a:effectLst/>
                <a:latin typeface="CS New Athanasius" pitchFamily="34" charset="0"/>
              </a:rPr>
              <a:t> `</a:t>
            </a:r>
            <a:r>
              <a:rPr lang="en-US" sz="4400" b="0" i="0" u="none" strike="noStrike" dirty="0" err="1">
                <a:effectLst/>
                <a:latin typeface="CS New Athanasius" pitchFamily="34" charset="0"/>
              </a:rPr>
              <a:t>ebol</a:t>
            </a:r>
            <a:r>
              <a:rPr lang="en-US" sz="4400" b="0" i="0" u="none" strike="noStrike" dirty="0">
                <a:effectLst/>
                <a:latin typeface="CS New Athanasius" pitchFamily="34" charset="0"/>
              </a:rPr>
              <a:t> </a:t>
            </a:r>
            <a:r>
              <a:rPr lang="en-US" sz="4400" b="0" i="0" u="none" strike="noStrike" dirty="0" err="1">
                <a:effectLst/>
                <a:latin typeface="CS New Athanasius" pitchFamily="34" charset="0"/>
              </a:rPr>
              <a:t>qen</a:t>
            </a:r>
            <a:r>
              <a:rPr lang="en-US" sz="4400" b="0" i="0" u="none" strike="noStrike" dirty="0">
                <a:effectLst/>
                <a:latin typeface="CS New Athanasius" pitchFamily="34" charset="0"/>
              </a:rPr>
              <a:t> `Amen].</a:t>
            </a:r>
          </a:p>
        </p:txBody>
      </p:sp>
    </p:spTree>
    <p:extLst>
      <p:ext uri="{BB962C8B-B14F-4D97-AF65-F5344CB8AC3E}">
        <p14:creationId xmlns:p14="http://schemas.microsoft.com/office/powerpoint/2010/main" val="129736491"/>
      </p:ext>
    </p:extLst>
  </p:cSld>
  <p:clrMapOvr>
    <a:masterClrMapping/>
  </p:clrMapOvr>
</p:sld>
</file>

<file path=ppt/slides/slide5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FBDF8-139F-4197-A53B-E3D1440D9329}"/>
              </a:ext>
            </a:extLst>
          </p:cNvPr>
          <p:cNvSpPr>
            <a:spLocks noGrp="1"/>
          </p:cNvSpPr>
          <p:nvPr>
            <p:ph type="title"/>
          </p:nvPr>
        </p:nvSpPr>
        <p:spPr>
          <a:xfrm>
            <a:off x="-2138082" y="1"/>
            <a:ext cx="2138082" cy="1042245"/>
          </a:xfrm>
        </p:spPr>
        <p:txBody>
          <a:bodyPr/>
          <a:lstStyle/>
          <a:p>
            <a:pPr algn="r"/>
            <a:r>
              <a:rPr lang="ar-EG" sz="3200" b="1" dirty="0">
                <a:solidFill>
                  <a:srgbClr val="FFC000"/>
                </a:solidFill>
              </a:rPr>
              <a:t>ابصالية واطس لعيد التجلي</a:t>
            </a:r>
            <a:endParaRPr lang="en-GB" sz="3200" b="1" dirty="0">
              <a:solidFill>
                <a:srgbClr val="FFC000"/>
              </a:solidFill>
            </a:endParaRPr>
          </a:p>
        </p:txBody>
      </p:sp>
      <p:sp>
        <p:nvSpPr>
          <p:cNvPr id="3" name="Text Placeholder 2">
            <a:extLst>
              <a:ext uri="{FF2B5EF4-FFF2-40B4-BE49-F238E27FC236}">
                <a16:creationId xmlns:a16="http://schemas.microsoft.com/office/drawing/2014/main" id="{2CDE349C-C1BC-4D9B-9F86-B1BEB2923D01}"/>
              </a:ext>
            </a:extLst>
          </p:cNvPr>
          <p:cNvSpPr>
            <a:spLocks noGrp="1"/>
          </p:cNvSpPr>
          <p:nvPr>
            <p:ph type="body" sz="quarter" idx="10"/>
          </p:nvPr>
        </p:nvSpPr>
        <p:spPr>
          <a:xfrm>
            <a:off x="0" y="5809129"/>
            <a:ext cx="9144000" cy="1042245"/>
          </a:xfrm>
        </p:spPr>
        <p:txBody>
          <a:bodyPr/>
          <a:lstStyle/>
          <a:p>
            <a:r>
              <a:rPr lang="ar-EG" sz="3600" dirty="0"/>
              <a:t>أيفاي إننا ڤال: إيچين ني طوؤو: إيكوتي إنصا تي ڤويثيا إمفوؤو: إيڤول هيتين فا تي إكسوسيا.</a:t>
            </a:r>
          </a:p>
        </p:txBody>
      </p:sp>
      <p:sp>
        <p:nvSpPr>
          <p:cNvPr id="4" name="Text Placeholder 3">
            <a:extLst>
              <a:ext uri="{FF2B5EF4-FFF2-40B4-BE49-F238E27FC236}">
                <a16:creationId xmlns:a16="http://schemas.microsoft.com/office/drawing/2014/main" id="{0EC11A1E-3435-4612-89E1-D3886B93C5B0}"/>
              </a:ext>
            </a:extLst>
          </p:cNvPr>
          <p:cNvSpPr>
            <a:spLocks noGrp="1"/>
          </p:cNvSpPr>
          <p:nvPr>
            <p:ph type="body" sz="quarter" idx="11"/>
          </p:nvPr>
        </p:nvSpPr>
        <p:spPr/>
        <p:txBody>
          <a:bodyPr/>
          <a:lstStyle/>
          <a:p>
            <a:r>
              <a:rPr lang="ar-EG" sz="3600" dirty="0"/>
              <a:t>رفعت عيني إلى الجبال، باحثًا عن المعونة، اليوم من عند، صاحب السلطان.</a:t>
            </a:r>
          </a:p>
        </p:txBody>
      </p:sp>
      <p:sp>
        <p:nvSpPr>
          <p:cNvPr id="5" name="Text Placeholder 4">
            <a:extLst>
              <a:ext uri="{FF2B5EF4-FFF2-40B4-BE49-F238E27FC236}">
                <a16:creationId xmlns:a16="http://schemas.microsoft.com/office/drawing/2014/main" id="{0485F80B-594F-4E29-80E0-EF55526E4E1E}"/>
              </a:ext>
            </a:extLst>
          </p:cNvPr>
          <p:cNvSpPr>
            <a:spLocks noGrp="1"/>
          </p:cNvSpPr>
          <p:nvPr>
            <p:ph type="body" sz="quarter" idx="12"/>
          </p:nvPr>
        </p:nvSpPr>
        <p:spPr>
          <a:xfrm>
            <a:off x="0" y="4619389"/>
            <a:ext cx="9144000" cy="1189740"/>
          </a:xfrm>
        </p:spPr>
        <p:txBody>
          <a:bodyPr/>
          <a:lstStyle/>
          <a:p>
            <a:pPr>
              <a:spcBef>
                <a:spcPts val="0"/>
              </a:spcBef>
            </a:pPr>
            <a:r>
              <a:rPr lang="en-GB" sz="3900" dirty="0" err="1"/>
              <a:t>Aifai</a:t>
            </a:r>
            <a:r>
              <a:rPr lang="en-GB" sz="3900" dirty="0"/>
              <a:t> `</a:t>
            </a:r>
            <a:r>
              <a:rPr lang="en-GB" sz="3900" dirty="0" err="1"/>
              <a:t>nnabal</a:t>
            </a:r>
            <a:r>
              <a:rPr lang="en-GB" sz="3900" dirty="0"/>
              <a:t>@ `</a:t>
            </a:r>
            <a:r>
              <a:rPr lang="en-GB" sz="3900" dirty="0" err="1"/>
              <a:t>ejen</a:t>
            </a:r>
            <a:r>
              <a:rPr lang="en-GB" sz="3900" dirty="0"/>
              <a:t> </a:t>
            </a:r>
            <a:r>
              <a:rPr lang="en-GB" sz="3900" dirty="0" err="1"/>
              <a:t>nitwou</a:t>
            </a:r>
            <a:r>
              <a:rPr lang="en-GB" sz="3900" dirty="0"/>
              <a:t>@ `</a:t>
            </a:r>
            <a:r>
              <a:rPr lang="en-GB" sz="3900" dirty="0" err="1"/>
              <a:t>ekw</a:t>
            </a:r>
            <a:r>
              <a:rPr lang="en-GB" sz="3900" dirty="0"/>
              <a:t>]</a:t>
            </a:r>
            <a:endParaRPr lang="ar-EG" sz="3900" dirty="0"/>
          </a:p>
          <a:p>
            <a:pPr>
              <a:spcBef>
                <a:spcPts val="0"/>
              </a:spcBef>
            </a:pPr>
            <a:r>
              <a:rPr lang="en-GB" sz="3900" dirty="0"/>
              <a:t> `</a:t>
            </a:r>
            <a:r>
              <a:rPr lang="en-GB" sz="3900" dirty="0" err="1"/>
              <a:t>nca</a:t>
            </a:r>
            <a:r>
              <a:rPr lang="en-GB" sz="3900" dirty="0"/>
              <a:t>]</a:t>
            </a:r>
            <a:r>
              <a:rPr lang="en-GB" sz="3900" dirty="0" err="1"/>
              <a:t>bo`y;ia</a:t>
            </a:r>
            <a:r>
              <a:rPr lang="en-GB" sz="3900" dirty="0"/>
              <a:t> `</a:t>
            </a:r>
            <a:r>
              <a:rPr lang="en-GB" sz="3900" dirty="0" err="1"/>
              <a:t>mvoou</a:t>
            </a:r>
            <a:r>
              <a:rPr lang="en-GB" sz="3900" dirty="0"/>
              <a:t>@ `</a:t>
            </a:r>
            <a:r>
              <a:rPr lang="en-GB" sz="3900" dirty="0" err="1"/>
              <a:t>ebol</a:t>
            </a:r>
            <a:r>
              <a:rPr lang="en-GB" sz="3900" dirty="0"/>
              <a:t> </a:t>
            </a:r>
            <a:r>
              <a:rPr lang="en-GB" sz="3900" dirty="0" err="1"/>
              <a:t>hiten</a:t>
            </a:r>
            <a:r>
              <a:rPr lang="en-GB" sz="3900" dirty="0"/>
              <a:t> </a:t>
            </a:r>
            <a:r>
              <a:rPr lang="en-GB" sz="3900" dirty="0" err="1"/>
              <a:t>va</a:t>
            </a:r>
            <a:r>
              <a:rPr lang="en-GB" sz="3900" dirty="0"/>
              <a:t> ]</a:t>
            </a:r>
            <a:r>
              <a:rPr lang="en-GB" sz="3900" dirty="0" err="1"/>
              <a:t>exoucia</a:t>
            </a:r>
            <a:r>
              <a:rPr lang="en-GB" sz="3900" dirty="0"/>
              <a:t>.</a:t>
            </a:r>
          </a:p>
        </p:txBody>
      </p:sp>
      <p:sp>
        <p:nvSpPr>
          <p:cNvPr id="6" name="Rectangle 5">
            <a:hlinkClick r:id="rId2" action="ppaction://hlinksldjump"/>
            <a:extLst>
              <a:ext uri="{FF2B5EF4-FFF2-40B4-BE49-F238E27FC236}">
                <a16:creationId xmlns:a16="http://schemas.microsoft.com/office/drawing/2014/main" id="{85EC17EA-F410-4487-BABD-CF380A3705E3}"/>
              </a:ext>
            </a:extLst>
          </p:cNvPr>
          <p:cNvSpPr/>
          <p:nvPr/>
        </p:nvSpPr>
        <p:spPr>
          <a:xfrm flipH="1">
            <a:off x="7893424" y="3318274"/>
            <a:ext cx="1250576" cy="392335"/>
          </a:xfrm>
          <a:prstGeom prst="rect">
            <a:avLst/>
          </a:prstGeom>
          <a:noFill/>
          <a:ln w="38100">
            <a:noFill/>
          </a:ln>
        </p:spPr>
        <p:style>
          <a:lnRef idx="0">
            <a:schemeClr val="accent2"/>
          </a:lnRef>
          <a:fillRef idx="3">
            <a:schemeClr val="accent2"/>
          </a:fillRef>
          <a:effectRef idx="3">
            <a:schemeClr val="accent2"/>
          </a:effectRef>
          <a:fontRef idx="minor">
            <a:schemeClr val="lt1"/>
          </a:fontRef>
        </p:style>
        <p:txBody>
          <a:bodyPr anchor="ct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EG" sz="2000" b="1" i="0" u="none" strike="noStrike" kern="1200" cap="none" spc="0" normalizeH="0" baseline="0" noProof="0" dirty="0">
                <a:ln>
                  <a:noFill/>
                </a:ln>
                <a:solidFill>
                  <a:srgbClr val="FFC000"/>
                </a:solidFill>
                <a:effectLst/>
                <a:uLnTx/>
                <a:uFillTx/>
                <a:latin typeface="Calibri"/>
                <a:ea typeface="+mn-ea"/>
                <a:cs typeface="Times New Roman" pitchFamily="18" charset="0"/>
              </a:rPr>
              <a:t>تسبحة اليوم</a:t>
            </a:r>
          </a:p>
        </p:txBody>
      </p:sp>
      <p:sp>
        <p:nvSpPr>
          <p:cNvPr id="7" name="TextBox 6">
            <a:hlinkClick r:id="rId3" action="ppaction://hlinksldjump"/>
            <a:extLst>
              <a:ext uri="{FF2B5EF4-FFF2-40B4-BE49-F238E27FC236}">
                <a16:creationId xmlns:a16="http://schemas.microsoft.com/office/drawing/2014/main" id="{08636598-9D93-4765-981B-F884CE7BC47E}"/>
              </a:ext>
            </a:extLst>
          </p:cNvPr>
          <p:cNvSpPr txBox="1"/>
          <p:nvPr/>
        </p:nvSpPr>
        <p:spPr>
          <a:xfrm>
            <a:off x="0" y="3306571"/>
            <a:ext cx="1828800" cy="400110"/>
          </a:xfrm>
          <a:prstGeom prst="rect">
            <a:avLst/>
          </a:prstGeom>
          <a:noFill/>
        </p:spPr>
        <p:txBody>
          <a:bodyPr wrap="square" rtlCol="0">
            <a:spAutoFit/>
          </a:bodyPr>
          <a:lstStyle/>
          <a:p>
            <a:pPr algn="ctr" rtl="1"/>
            <a:r>
              <a:rPr lang="ar-EG" sz="2000" b="1" dirty="0">
                <a:solidFill>
                  <a:srgbClr val="FFC000"/>
                </a:solidFill>
              </a:rPr>
              <a:t>مقدمة الثيؤطوكيات</a:t>
            </a:r>
            <a:endParaRPr lang="en-GB" sz="2000" b="1" dirty="0">
              <a:solidFill>
                <a:srgbClr val="FFC000"/>
              </a:solidFill>
            </a:endParaRPr>
          </a:p>
        </p:txBody>
      </p:sp>
    </p:spTree>
    <p:extLst>
      <p:ext uri="{BB962C8B-B14F-4D97-AF65-F5344CB8AC3E}">
        <p14:creationId xmlns:p14="http://schemas.microsoft.com/office/powerpoint/2010/main" val="1009768163"/>
      </p:ext>
    </p:extLst>
  </p:cSld>
  <p:clrMapOvr>
    <a:masterClrMapping/>
  </p:clrMapOvr>
</p:sld>
</file>

<file path=ppt/slides/slide5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13848A-2762-4A2F-9F4B-9A444BE8E50E}"/>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C3E1168C-2518-4D97-89A5-C3F3390159EC}"/>
              </a:ext>
            </a:extLst>
          </p:cNvPr>
          <p:cNvSpPr>
            <a:spLocks noGrp="1"/>
          </p:cNvSpPr>
          <p:nvPr>
            <p:ph type="body" sz="quarter" idx="10"/>
          </p:nvPr>
        </p:nvSpPr>
        <p:spPr/>
        <p:txBody>
          <a:bodyPr/>
          <a:lstStyle/>
          <a:p>
            <a:r>
              <a:rPr lang="ar-EG" sz="3600" dirty="0"/>
              <a:t>ڤون نيڤين إڤئير إشفيري: أووه إڤ طومت خين بوهيت: </a:t>
            </a:r>
          </a:p>
          <a:p>
            <a:r>
              <a:rPr lang="ar-EG" sz="3600" dirty="0"/>
              <a:t>إيطاﭪ ناﭪ إينيف إهڤيؤوي: نيم تيف نيشتي إمميثنائيت.</a:t>
            </a:r>
          </a:p>
        </p:txBody>
      </p:sp>
      <p:sp>
        <p:nvSpPr>
          <p:cNvPr id="4" name="Text Placeholder 3">
            <a:extLst>
              <a:ext uri="{FF2B5EF4-FFF2-40B4-BE49-F238E27FC236}">
                <a16:creationId xmlns:a16="http://schemas.microsoft.com/office/drawing/2014/main" id="{9C7F147F-36C2-4744-8F39-4AD20975EE82}"/>
              </a:ext>
            </a:extLst>
          </p:cNvPr>
          <p:cNvSpPr>
            <a:spLocks noGrp="1"/>
          </p:cNvSpPr>
          <p:nvPr>
            <p:ph type="body" sz="quarter" idx="11"/>
          </p:nvPr>
        </p:nvSpPr>
        <p:spPr/>
        <p:txBody>
          <a:bodyPr anchor="ctr"/>
          <a:lstStyle/>
          <a:p>
            <a:r>
              <a:rPr lang="ar-EG" sz="3100" dirty="0"/>
              <a:t>الكل يتعجبون، ويندهشون بقلوبهم، عند ما رأوا أعماله، وعِظُم رحمته.</a:t>
            </a:r>
          </a:p>
        </p:txBody>
      </p:sp>
      <p:sp>
        <p:nvSpPr>
          <p:cNvPr id="5" name="Text Placeholder 4">
            <a:extLst>
              <a:ext uri="{FF2B5EF4-FFF2-40B4-BE49-F238E27FC236}">
                <a16:creationId xmlns:a16="http://schemas.microsoft.com/office/drawing/2014/main" id="{9BB60E0A-1DE0-46A7-BC6F-8179B984F57A}"/>
              </a:ext>
            </a:extLst>
          </p:cNvPr>
          <p:cNvSpPr>
            <a:spLocks noGrp="1"/>
          </p:cNvSpPr>
          <p:nvPr>
            <p:ph type="body" sz="quarter" idx="12"/>
          </p:nvPr>
        </p:nvSpPr>
        <p:spPr/>
        <p:txBody>
          <a:bodyPr/>
          <a:lstStyle/>
          <a:p>
            <a:pPr>
              <a:spcBef>
                <a:spcPts val="0"/>
              </a:spcBef>
            </a:pPr>
            <a:r>
              <a:rPr lang="en-GB" sz="3700" dirty="0"/>
              <a:t>Bon </a:t>
            </a:r>
            <a:r>
              <a:rPr lang="en-GB" sz="3700" dirty="0" err="1"/>
              <a:t>niben</a:t>
            </a:r>
            <a:r>
              <a:rPr lang="en-GB" sz="3700" dirty="0"/>
              <a:t> </a:t>
            </a:r>
            <a:r>
              <a:rPr lang="en-GB" sz="3700" dirty="0" err="1"/>
              <a:t>euer`svyri</a:t>
            </a:r>
            <a:r>
              <a:rPr lang="en-GB" sz="3700" dirty="0"/>
              <a:t>@ </a:t>
            </a:r>
            <a:r>
              <a:rPr lang="en-GB" sz="3700" dirty="0" err="1"/>
              <a:t>ouoh</a:t>
            </a:r>
            <a:r>
              <a:rPr lang="en-GB" sz="3700" dirty="0"/>
              <a:t> </a:t>
            </a:r>
            <a:r>
              <a:rPr lang="en-GB" sz="3700" dirty="0" err="1"/>
              <a:t>eutomt</a:t>
            </a:r>
            <a:r>
              <a:rPr lang="en-GB" sz="3700" dirty="0"/>
              <a:t> </a:t>
            </a:r>
            <a:r>
              <a:rPr lang="en-GB" sz="3700" dirty="0" err="1"/>
              <a:t>qen</a:t>
            </a:r>
            <a:r>
              <a:rPr lang="en-GB" sz="3700" dirty="0"/>
              <a:t> </a:t>
            </a:r>
            <a:r>
              <a:rPr lang="en-GB" sz="3700" dirty="0" err="1"/>
              <a:t>pouhyt</a:t>
            </a:r>
            <a:r>
              <a:rPr lang="en-GB" sz="3700" dirty="0"/>
              <a:t>@</a:t>
            </a:r>
            <a:endParaRPr lang="ar-EG" sz="3700" dirty="0"/>
          </a:p>
          <a:p>
            <a:pPr>
              <a:spcBef>
                <a:spcPts val="0"/>
              </a:spcBef>
            </a:pPr>
            <a:r>
              <a:rPr lang="en-GB" sz="3700" dirty="0"/>
              <a:t> `</a:t>
            </a:r>
            <a:r>
              <a:rPr lang="en-GB" sz="3700" dirty="0" err="1"/>
              <a:t>etaunau</a:t>
            </a:r>
            <a:r>
              <a:rPr lang="en-GB" sz="3700" dirty="0"/>
              <a:t> `</a:t>
            </a:r>
            <a:r>
              <a:rPr lang="en-GB" sz="3700" dirty="0" err="1"/>
              <a:t>enef`hbyou`i</a:t>
            </a:r>
            <a:r>
              <a:rPr lang="en-GB" sz="3700" dirty="0"/>
              <a:t>@ </a:t>
            </a:r>
            <a:r>
              <a:rPr lang="en-GB" sz="3700" dirty="0" err="1"/>
              <a:t>nem</a:t>
            </a:r>
            <a:r>
              <a:rPr lang="en-GB" sz="3700" dirty="0"/>
              <a:t> </a:t>
            </a:r>
            <a:r>
              <a:rPr lang="en-GB" sz="3700" dirty="0" err="1"/>
              <a:t>tefnis</a:t>
            </a:r>
            <a:r>
              <a:rPr lang="en-GB" sz="3700" dirty="0"/>
              <a:t>] `</a:t>
            </a:r>
            <a:r>
              <a:rPr lang="en-GB" sz="3700" dirty="0" err="1"/>
              <a:t>mme;nayt</a:t>
            </a:r>
            <a:r>
              <a:rPr lang="en-GB" sz="3700" dirty="0"/>
              <a:t>.</a:t>
            </a:r>
          </a:p>
        </p:txBody>
      </p:sp>
    </p:spTree>
    <p:extLst>
      <p:ext uri="{BB962C8B-B14F-4D97-AF65-F5344CB8AC3E}">
        <p14:creationId xmlns:p14="http://schemas.microsoft.com/office/powerpoint/2010/main" val="3709219277"/>
      </p:ext>
    </p:extLst>
  </p:cSld>
  <p:clrMapOvr>
    <a:masterClrMapping/>
  </p:clrMapOvr>
</p:sld>
</file>

<file path=ppt/slides/slide5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A95C0D-8D2C-4C83-A00B-D5477FFB3E6F}"/>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44CC1FC6-FED7-4D28-B832-CCB33F8D867F}"/>
              </a:ext>
            </a:extLst>
          </p:cNvPr>
          <p:cNvSpPr>
            <a:spLocks noGrp="1"/>
          </p:cNvSpPr>
          <p:nvPr>
            <p:ph type="body" sz="quarter" idx="10"/>
          </p:nvPr>
        </p:nvSpPr>
        <p:spPr/>
        <p:txBody>
          <a:bodyPr/>
          <a:lstStyle/>
          <a:p>
            <a:pPr>
              <a:spcBef>
                <a:spcPts val="0"/>
              </a:spcBef>
            </a:pPr>
            <a:r>
              <a:rPr lang="ar-EG" sz="3600" dirty="0"/>
              <a:t>جيه غار إفنوتي في إتجور: إيچين ني إكسوسياستيس: </a:t>
            </a:r>
          </a:p>
          <a:p>
            <a:pPr>
              <a:spcBef>
                <a:spcPts val="0"/>
              </a:spcBef>
            </a:pPr>
            <a:r>
              <a:rPr lang="ar-EG" sz="3600" dirty="0"/>
              <a:t>أف أووأونه إيڤول هيچين طابور: إمبيه إمثو إننيف ماثيتيس.</a:t>
            </a:r>
          </a:p>
        </p:txBody>
      </p:sp>
      <p:sp>
        <p:nvSpPr>
          <p:cNvPr id="4" name="Text Placeholder 3">
            <a:extLst>
              <a:ext uri="{FF2B5EF4-FFF2-40B4-BE49-F238E27FC236}">
                <a16:creationId xmlns:a16="http://schemas.microsoft.com/office/drawing/2014/main" id="{F2A55399-C45B-4E69-A805-9610E0C4F76E}"/>
              </a:ext>
            </a:extLst>
          </p:cNvPr>
          <p:cNvSpPr>
            <a:spLocks noGrp="1"/>
          </p:cNvSpPr>
          <p:nvPr>
            <p:ph type="body" sz="quarter" idx="11"/>
          </p:nvPr>
        </p:nvSpPr>
        <p:spPr/>
        <p:txBody>
          <a:bodyPr anchor="ctr"/>
          <a:lstStyle/>
          <a:p>
            <a:r>
              <a:rPr lang="ar-EG" sz="3400" dirty="0"/>
              <a:t>لأن الله القوي، على المتسلطين، تجلى على طابور، أمام تلاميذه.</a:t>
            </a:r>
          </a:p>
        </p:txBody>
      </p:sp>
      <p:sp>
        <p:nvSpPr>
          <p:cNvPr id="5" name="Text Placeholder 4">
            <a:extLst>
              <a:ext uri="{FF2B5EF4-FFF2-40B4-BE49-F238E27FC236}">
                <a16:creationId xmlns:a16="http://schemas.microsoft.com/office/drawing/2014/main" id="{C32B0704-E319-46E9-88C6-1B6C7A6E940B}"/>
              </a:ext>
            </a:extLst>
          </p:cNvPr>
          <p:cNvSpPr>
            <a:spLocks noGrp="1"/>
          </p:cNvSpPr>
          <p:nvPr>
            <p:ph type="body" sz="quarter" idx="12"/>
          </p:nvPr>
        </p:nvSpPr>
        <p:spPr/>
        <p:txBody>
          <a:bodyPr anchor="ctr"/>
          <a:lstStyle/>
          <a:p>
            <a:pPr>
              <a:spcBef>
                <a:spcPts val="0"/>
              </a:spcBef>
            </a:pPr>
            <a:r>
              <a:rPr lang="en-GB" sz="3500" dirty="0"/>
              <a:t>Ge gar `V] </a:t>
            </a:r>
            <a:r>
              <a:rPr lang="en-GB" sz="3500" dirty="0" err="1"/>
              <a:t>vyetjor</a:t>
            </a:r>
            <a:r>
              <a:rPr lang="en-GB" sz="3500" dirty="0"/>
              <a:t>@ `</a:t>
            </a:r>
            <a:r>
              <a:rPr lang="en-GB" sz="3500" dirty="0" err="1"/>
              <a:t>ejen</a:t>
            </a:r>
            <a:r>
              <a:rPr lang="en-GB" sz="3500" dirty="0"/>
              <a:t> </a:t>
            </a:r>
            <a:r>
              <a:rPr lang="en-GB" sz="3500" dirty="0" err="1"/>
              <a:t>niexouciactyc</a:t>
            </a:r>
            <a:r>
              <a:rPr lang="en-GB" sz="3500" dirty="0"/>
              <a:t>@ </a:t>
            </a:r>
            <a:r>
              <a:rPr lang="en-GB" sz="3500" dirty="0" err="1"/>
              <a:t>afouwnh</a:t>
            </a:r>
            <a:r>
              <a:rPr lang="en-GB" sz="3500" dirty="0"/>
              <a:t> `</a:t>
            </a:r>
            <a:r>
              <a:rPr lang="en-GB" sz="3500" dirty="0" err="1"/>
              <a:t>ebol</a:t>
            </a:r>
            <a:r>
              <a:rPr lang="en-GB" sz="3500" dirty="0"/>
              <a:t> </a:t>
            </a:r>
            <a:r>
              <a:rPr lang="en-GB" sz="3500" dirty="0" err="1"/>
              <a:t>hijen</a:t>
            </a:r>
            <a:r>
              <a:rPr lang="ar-EG" sz="3500" dirty="0"/>
              <a:t> </a:t>
            </a:r>
            <a:r>
              <a:rPr lang="en-GB" sz="3500" dirty="0"/>
              <a:t>:</a:t>
            </a:r>
            <a:r>
              <a:rPr lang="en-GB" sz="3500" dirty="0" err="1"/>
              <a:t>abwr</a:t>
            </a:r>
            <a:r>
              <a:rPr lang="en-GB" sz="3500" dirty="0"/>
              <a:t>@ `</a:t>
            </a:r>
            <a:r>
              <a:rPr lang="en-GB" sz="3500" dirty="0" err="1"/>
              <a:t>mpe`m;o</a:t>
            </a:r>
            <a:r>
              <a:rPr lang="en-GB" sz="3500" dirty="0"/>
              <a:t> `</a:t>
            </a:r>
            <a:r>
              <a:rPr lang="en-GB" sz="3500" dirty="0" err="1"/>
              <a:t>nnefma;ytyc</a:t>
            </a:r>
            <a:r>
              <a:rPr lang="en-GB" sz="3500" dirty="0"/>
              <a:t>.</a:t>
            </a:r>
          </a:p>
        </p:txBody>
      </p:sp>
    </p:spTree>
    <p:extLst>
      <p:ext uri="{BB962C8B-B14F-4D97-AF65-F5344CB8AC3E}">
        <p14:creationId xmlns:p14="http://schemas.microsoft.com/office/powerpoint/2010/main" val="2096255126"/>
      </p:ext>
    </p:extLst>
  </p:cSld>
  <p:clrMapOvr>
    <a:masterClrMapping/>
  </p:clrMapOvr>
</p:sld>
</file>

<file path=ppt/slides/slide5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9F8F2-0274-48DE-8A04-3B96C17B166B}"/>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B065C30A-14DE-4F21-B767-23648F12CA5E}"/>
              </a:ext>
            </a:extLst>
          </p:cNvPr>
          <p:cNvSpPr>
            <a:spLocks noGrp="1"/>
          </p:cNvSpPr>
          <p:nvPr>
            <p:ph type="body" sz="quarter" idx="10"/>
          </p:nvPr>
        </p:nvSpPr>
        <p:spPr/>
        <p:txBody>
          <a:bodyPr/>
          <a:lstStyle/>
          <a:p>
            <a:r>
              <a:rPr lang="ar-EG" sz="3500" dirty="0"/>
              <a:t>داڤيد إبؤرو أووه بي هيمنوذوس: أف ساچي أووه أفئير هيتس: چيه نيف سيتيبريج أڤئير أووأويني: إيتي إيكوميني تيرس.</a:t>
            </a:r>
          </a:p>
        </p:txBody>
      </p:sp>
      <p:sp>
        <p:nvSpPr>
          <p:cNvPr id="4" name="Text Placeholder 3">
            <a:extLst>
              <a:ext uri="{FF2B5EF4-FFF2-40B4-BE49-F238E27FC236}">
                <a16:creationId xmlns:a16="http://schemas.microsoft.com/office/drawing/2014/main" id="{51710967-674F-4A27-B493-E04156B79049}"/>
              </a:ext>
            </a:extLst>
          </p:cNvPr>
          <p:cNvSpPr>
            <a:spLocks noGrp="1"/>
          </p:cNvSpPr>
          <p:nvPr>
            <p:ph type="body" sz="quarter" idx="11"/>
          </p:nvPr>
        </p:nvSpPr>
        <p:spPr>
          <a:xfrm>
            <a:off x="0" y="3710609"/>
            <a:ext cx="9144000" cy="1052411"/>
          </a:xfrm>
        </p:spPr>
        <p:txBody>
          <a:bodyPr anchor="ctr"/>
          <a:lstStyle/>
          <a:p>
            <a:r>
              <a:rPr lang="ar-EG" sz="3600" dirty="0"/>
              <a:t>داود الملك والمرتل، تكلم وإبتدأ قائلاً، بروقه أضاءت، على المسكونة كلها.</a:t>
            </a:r>
          </a:p>
        </p:txBody>
      </p:sp>
      <p:sp>
        <p:nvSpPr>
          <p:cNvPr id="5" name="Text Placeholder 4">
            <a:extLst>
              <a:ext uri="{FF2B5EF4-FFF2-40B4-BE49-F238E27FC236}">
                <a16:creationId xmlns:a16="http://schemas.microsoft.com/office/drawing/2014/main" id="{13CF05D6-3CB1-4C9C-89F5-34C360DBE782}"/>
              </a:ext>
            </a:extLst>
          </p:cNvPr>
          <p:cNvSpPr>
            <a:spLocks noGrp="1"/>
          </p:cNvSpPr>
          <p:nvPr>
            <p:ph type="body" sz="quarter" idx="12"/>
          </p:nvPr>
        </p:nvSpPr>
        <p:spPr>
          <a:xfrm>
            <a:off x="0" y="4763020"/>
            <a:ext cx="9144000" cy="898615"/>
          </a:xfrm>
        </p:spPr>
        <p:txBody>
          <a:bodyPr anchor="ctr"/>
          <a:lstStyle/>
          <a:p>
            <a:r>
              <a:rPr lang="en-GB" sz="3100" dirty="0" err="1"/>
              <a:t>Dauid</a:t>
            </a:r>
            <a:r>
              <a:rPr lang="en-GB" sz="3100" dirty="0"/>
              <a:t> `</a:t>
            </a:r>
            <a:r>
              <a:rPr lang="en-GB" sz="3100" dirty="0" err="1"/>
              <a:t>pouro</a:t>
            </a:r>
            <a:r>
              <a:rPr lang="en-GB" sz="3100" dirty="0"/>
              <a:t> </a:t>
            </a:r>
            <a:r>
              <a:rPr lang="en-GB" sz="3100" dirty="0" err="1"/>
              <a:t>ouoh</a:t>
            </a:r>
            <a:r>
              <a:rPr lang="en-GB" sz="3100" dirty="0"/>
              <a:t> </a:t>
            </a:r>
            <a:r>
              <a:rPr lang="en-GB" sz="3100" dirty="0" err="1"/>
              <a:t>pihumnodoc</a:t>
            </a:r>
            <a:r>
              <a:rPr lang="en-GB" sz="3100" dirty="0"/>
              <a:t>@ </a:t>
            </a:r>
            <a:r>
              <a:rPr lang="en-GB" sz="3100" dirty="0" err="1"/>
              <a:t>afcaji</a:t>
            </a:r>
            <a:r>
              <a:rPr lang="en-GB" sz="3100" dirty="0"/>
              <a:t> </a:t>
            </a:r>
            <a:r>
              <a:rPr lang="en-GB" sz="3100" dirty="0" err="1"/>
              <a:t>ouoh</a:t>
            </a:r>
            <a:r>
              <a:rPr lang="en-GB" sz="3100" dirty="0"/>
              <a:t> </a:t>
            </a:r>
            <a:r>
              <a:rPr lang="en-GB" sz="3100" dirty="0" err="1"/>
              <a:t>aferhytc</a:t>
            </a:r>
            <a:r>
              <a:rPr lang="en-GB" sz="3100" dirty="0"/>
              <a:t>@</a:t>
            </a:r>
            <a:endParaRPr lang="ar-EG" sz="3100" dirty="0"/>
          </a:p>
          <a:p>
            <a:r>
              <a:rPr lang="en-GB" sz="3100" dirty="0"/>
              <a:t> je </a:t>
            </a:r>
            <a:r>
              <a:rPr lang="en-GB" sz="3100" dirty="0" err="1"/>
              <a:t>nefcetebryj</a:t>
            </a:r>
            <a:r>
              <a:rPr lang="en-GB" sz="3100" dirty="0"/>
              <a:t> </a:t>
            </a:r>
            <a:r>
              <a:rPr lang="en-GB" sz="3100" dirty="0" err="1"/>
              <a:t>auerouwini</a:t>
            </a:r>
            <a:r>
              <a:rPr lang="en-GB" sz="3100" dirty="0"/>
              <a:t>@ `e]</a:t>
            </a:r>
            <a:r>
              <a:rPr lang="en-GB" sz="3100" dirty="0" err="1"/>
              <a:t>oikomeny</a:t>
            </a:r>
            <a:r>
              <a:rPr lang="en-GB" sz="3100" dirty="0"/>
              <a:t> </a:t>
            </a:r>
            <a:r>
              <a:rPr lang="en-GB" sz="3100" dirty="0" err="1"/>
              <a:t>tyrc</a:t>
            </a:r>
            <a:r>
              <a:rPr lang="en-GB" sz="3100" dirty="0"/>
              <a:t>.</a:t>
            </a:r>
          </a:p>
        </p:txBody>
      </p:sp>
    </p:spTree>
    <p:extLst>
      <p:ext uri="{BB962C8B-B14F-4D97-AF65-F5344CB8AC3E}">
        <p14:creationId xmlns:p14="http://schemas.microsoft.com/office/powerpoint/2010/main" val="3955025504"/>
      </p:ext>
    </p:extLst>
  </p:cSld>
  <p:clrMapOvr>
    <a:masterClrMapping/>
  </p:clrMapOvr>
</p:sld>
</file>

<file path=ppt/slides/slide5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36DB15-B55A-40E3-AE7E-AE03D1F044E1}"/>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7A02FFA1-A788-47EB-8583-933AE2CED294}"/>
              </a:ext>
            </a:extLst>
          </p:cNvPr>
          <p:cNvSpPr>
            <a:spLocks noGrp="1"/>
          </p:cNvSpPr>
          <p:nvPr>
            <p:ph type="body" sz="quarter" idx="10"/>
          </p:nvPr>
        </p:nvSpPr>
        <p:spPr/>
        <p:txBody>
          <a:bodyPr/>
          <a:lstStyle/>
          <a:p>
            <a:r>
              <a:rPr lang="ar-EG" sz="3200" dirty="0"/>
              <a:t>إفجو إمموس خين بيف إخروؤو: چيه أف أووأونه إنچيه بي طاجرو: أووه أڤمون مين إنچيه بي طوؤو: أووه أڤكيم إنچيه ني كالامفوؤو.</a:t>
            </a:r>
          </a:p>
        </p:txBody>
      </p:sp>
      <p:sp>
        <p:nvSpPr>
          <p:cNvPr id="4" name="Text Placeholder 3">
            <a:extLst>
              <a:ext uri="{FF2B5EF4-FFF2-40B4-BE49-F238E27FC236}">
                <a16:creationId xmlns:a16="http://schemas.microsoft.com/office/drawing/2014/main" id="{A3581192-8A82-46F0-AB11-AF0279E5E868}"/>
              </a:ext>
            </a:extLst>
          </p:cNvPr>
          <p:cNvSpPr>
            <a:spLocks noGrp="1"/>
          </p:cNvSpPr>
          <p:nvPr>
            <p:ph type="body" sz="quarter" idx="11"/>
          </p:nvPr>
        </p:nvSpPr>
        <p:spPr/>
        <p:txBody>
          <a:bodyPr/>
          <a:lstStyle/>
          <a:p>
            <a:r>
              <a:rPr lang="ar-EG" sz="3700" dirty="0"/>
              <a:t>قائلاً بصوته، إنفتح الجلد، وتزلزلت الجبال، وتحركت التلال.</a:t>
            </a:r>
          </a:p>
        </p:txBody>
      </p:sp>
      <p:sp>
        <p:nvSpPr>
          <p:cNvPr id="5" name="Text Placeholder 4">
            <a:extLst>
              <a:ext uri="{FF2B5EF4-FFF2-40B4-BE49-F238E27FC236}">
                <a16:creationId xmlns:a16="http://schemas.microsoft.com/office/drawing/2014/main" id="{F7D76CAD-8557-46CC-AD39-2C199CA3373B}"/>
              </a:ext>
            </a:extLst>
          </p:cNvPr>
          <p:cNvSpPr>
            <a:spLocks noGrp="1"/>
          </p:cNvSpPr>
          <p:nvPr>
            <p:ph type="body" sz="quarter" idx="12"/>
          </p:nvPr>
        </p:nvSpPr>
        <p:spPr>
          <a:xfrm>
            <a:off x="0" y="4455686"/>
            <a:ext cx="9144000" cy="1205949"/>
          </a:xfrm>
        </p:spPr>
        <p:txBody>
          <a:bodyPr/>
          <a:lstStyle/>
          <a:p>
            <a:pPr>
              <a:spcBef>
                <a:spcPts val="0"/>
              </a:spcBef>
            </a:pPr>
            <a:r>
              <a:rPr lang="en-GB" sz="3600" dirty="0" err="1"/>
              <a:t>Efjw</a:t>
            </a:r>
            <a:r>
              <a:rPr lang="en-GB" sz="3600" dirty="0"/>
              <a:t> `</a:t>
            </a:r>
            <a:r>
              <a:rPr lang="en-GB" sz="3600" dirty="0" err="1"/>
              <a:t>mmoc</a:t>
            </a:r>
            <a:r>
              <a:rPr lang="en-GB" sz="3600" dirty="0"/>
              <a:t> </a:t>
            </a:r>
            <a:r>
              <a:rPr lang="en-GB" sz="3600" dirty="0" err="1"/>
              <a:t>qen</a:t>
            </a:r>
            <a:r>
              <a:rPr lang="en-GB" sz="3600" dirty="0"/>
              <a:t> </a:t>
            </a:r>
            <a:r>
              <a:rPr lang="en-GB" sz="3600" dirty="0" err="1"/>
              <a:t>pef`qrwou</a:t>
            </a:r>
            <a:r>
              <a:rPr lang="en-GB" sz="3600" dirty="0"/>
              <a:t>@ je </a:t>
            </a:r>
            <a:r>
              <a:rPr lang="en-GB" sz="3600" dirty="0" err="1"/>
              <a:t>afouwnh</a:t>
            </a:r>
            <a:r>
              <a:rPr lang="en-GB" sz="3600" dirty="0"/>
              <a:t> `</a:t>
            </a:r>
            <a:r>
              <a:rPr lang="en-GB" sz="3600" dirty="0" err="1"/>
              <a:t>nje</a:t>
            </a:r>
            <a:r>
              <a:rPr lang="en-GB" sz="3600" dirty="0"/>
              <a:t> </a:t>
            </a:r>
            <a:r>
              <a:rPr lang="en-GB" sz="3600" dirty="0" err="1"/>
              <a:t>pitajro</a:t>
            </a:r>
            <a:r>
              <a:rPr lang="en-GB" sz="3600" dirty="0"/>
              <a:t>@ </a:t>
            </a:r>
            <a:r>
              <a:rPr lang="en-GB" sz="3600" dirty="0" err="1"/>
              <a:t>ouoh</a:t>
            </a:r>
            <a:r>
              <a:rPr lang="en-GB" sz="3600" dirty="0"/>
              <a:t> </a:t>
            </a:r>
            <a:r>
              <a:rPr lang="en-GB" sz="3600" dirty="0" err="1"/>
              <a:t>aumonmen</a:t>
            </a:r>
            <a:r>
              <a:rPr lang="en-GB" sz="3600" dirty="0"/>
              <a:t> `</a:t>
            </a:r>
            <a:r>
              <a:rPr lang="en-GB" sz="3600" dirty="0" err="1"/>
              <a:t>nje</a:t>
            </a:r>
            <a:r>
              <a:rPr lang="en-GB" sz="3600" dirty="0"/>
              <a:t> </a:t>
            </a:r>
            <a:r>
              <a:rPr lang="en-GB" sz="3600" dirty="0" err="1"/>
              <a:t>pitwou</a:t>
            </a:r>
            <a:r>
              <a:rPr lang="en-GB" sz="3600" dirty="0"/>
              <a:t>@ </a:t>
            </a:r>
            <a:r>
              <a:rPr lang="en-GB" sz="3600" dirty="0" err="1"/>
              <a:t>ouoh</a:t>
            </a:r>
            <a:r>
              <a:rPr lang="en-GB" sz="3600" dirty="0"/>
              <a:t> </a:t>
            </a:r>
            <a:r>
              <a:rPr lang="en-GB" sz="3600" dirty="0" err="1"/>
              <a:t>aukim</a:t>
            </a:r>
            <a:r>
              <a:rPr lang="en-GB" sz="3600" dirty="0"/>
              <a:t> `</a:t>
            </a:r>
            <a:r>
              <a:rPr lang="en-GB" sz="3600" dirty="0" err="1"/>
              <a:t>nje</a:t>
            </a:r>
            <a:r>
              <a:rPr lang="en-GB" sz="3600" dirty="0"/>
              <a:t> </a:t>
            </a:r>
            <a:r>
              <a:rPr lang="en-GB" sz="3600" dirty="0" err="1"/>
              <a:t>nikalamvwou</a:t>
            </a:r>
            <a:r>
              <a:rPr lang="en-GB" sz="3600" dirty="0"/>
              <a:t>.</a:t>
            </a:r>
          </a:p>
        </p:txBody>
      </p:sp>
    </p:spTree>
    <p:extLst>
      <p:ext uri="{BB962C8B-B14F-4D97-AF65-F5344CB8AC3E}">
        <p14:creationId xmlns:p14="http://schemas.microsoft.com/office/powerpoint/2010/main" val="3878023811"/>
      </p:ext>
    </p:extLst>
  </p:cSld>
  <p:clrMapOvr>
    <a:masterClrMapping/>
  </p:clrMapOvr>
</p:sld>
</file>

<file path=ppt/slides/slide5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DC4C7C-A92C-4DDD-83AE-C5EF63857106}"/>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5DA4A455-5976-4F31-AA85-112BB59A23BF}"/>
              </a:ext>
            </a:extLst>
          </p:cNvPr>
          <p:cNvSpPr>
            <a:spLocks noGrp="1"/>
          </p:cNvSpPr>
          <p:nvPr>
            <p:ph type="body" sz="quarter" idx="10"/>
          </p:nvPr>
        </p:nvSpPr>
        <p:spPr>
          <a:xfrm>
            <a:off x="0" y="5782235"/>
            <a:ext cx="9144000" cy="1069139"/>
          </a:xfrm>
        </p:spPr>
        <p:txBody>
          <a:bodyPr/>
          <a:lstStyle/>
          <a:p>
            <a:r>
              <a:rPr lang="ar-EG" sz="3400" dirty="0"/>
              <a:t>زيه أوندوس أبكوك بي إبروفيتيس: أفؤش إيڤول إفجو إمموس: چيه ني طوؤو أڤئير خوم خيم: أڤ ڤول إيڤول إنچيه هان إثنوس.</a:t>
            </a:r>
          </a:p>
        </p:txBody>
      </p:sp>
      <p:sp>
        <p:nvSpPr>
          <p:cNvPr id="4" name="Text Placeholder 3">
            <a:extLst>
              <a:ext uri="{FF2B5EF4-FFF2-40B4-BE49-F238E27FC236}">
                <a16:creationId xmlns:a16="http://schemas.microsoft.com/office/drawing/2014/main" id="{0D7388F0-A52F-4C6F-BD9A-A2EA5C1E52A7}"/>
              </a:ext>
            </a:extLst>
          </p:cNvPr>
          <p:cNvSpPr>
            <a:spLocks noGrp="1"/>
          </p:cNvSpPr>
          <p:nvPr>
            <p:ph type="body" sz="quarter" idx="11"/>
          </p:nvPr>
        </p:nvSpPr>
        <p:spPr>
          <a:xfrm>
            <a:off x="0" y="3710609"/>
            <a:ext cx="9144000" cy="715617"/>
          </a:xfrm>
        </p:spPr>
        <p:txBody>
          <a:bodyPr anchor="ctr"/>
          <a:lstStyle/>
          <a:p>
            <a:r>
              <a:rPr lang="ar-EG" sz="3300" dirty="0"/>
              <a:t>حقًا حبقوق النبي، صرخ قائلاً، أن الجبال إنسحقت، والأمم إنحلت.</a:t>
            </a:r>
          </a:p>
        </p:txBody>
      </p:sp>
      <p:sp>
        <p:nvSpPr>
          <p:cNvPr id="5" name="Text Placeholder 4">
            <a:extLst>
              <a:ext uri="{FF2B5EF4-FFF2-40B4-BE49-F238E27FC236}">
                <a16:creationId xmlns:a16="http://schemas.microsoft.com/office/drawing/2014/main" id="{168BED24-4888-44D7-AF61-F129FEF04069}"/>
              </a:ext>
            </a:extLst>
          </p:cNvPr>
          <p:cNvSpPr>
            <a:spLocks noGrp="1"/>
          </p:cNvSpPr>
          <p:nvPr>
            <p:ph type="body" sz="quarter" idx="12"/>
          </p:nvPr>
        </p:nvSpPr>
        <p:spPr>
          <a:xfrm>
            <a:off x="0" y="4509360"/>
            <a:ext cx="9144000" cy="1189740"/>
          </a:xfrm>
        </p:spPr>
        <p:txBody>
          <a:bodyPr anchor="ctr"/>
          <a:lstStyle/>
          <a:p>
            <a:r>
              <a:rPr lang="en-GB" sz="3600" dirty="0"/>
              <a:t>Ze </a:t>
            </a:r>
            <a:r>
              <a:rPr lang="en-GB" sz="3600" dirty="0" err="1"/>
              <a:t>ontoc</a:t>
            </a:r>
            <a:r>
              <a:rPr lang="en-GB" sz="3600" dirty="0"/>
              <a:t> </a:t>
            </a:r>
            <a:r>
              <a:rPr lang="en-GB" sz="3600" dirty="0" err="1"/>
              <a:t>Abkouk</a:t>
            </a:r>
            <a:r>
              <a:rPr lang="en-GB" sz="3600" dirty="0"/>
              <a:t> </a:t>
            </a:r>
            <a:r>
              <a:rPr lang="en-GB" sz="3600" dirty="0" err="1"/>
              <a:t>pi`provytyc</a:t>
            </a:r>
            <a:r>
              <a:rPr lang="en-GB" sz="3600" dirty="0"/>
              <a:t>@ </a:t>
            </a:r>
            <a:r>
              <a:rPr lang="en-GB" sz="3600" dirty="0" err="1"/>
              <a:t>afws</a:t>
            </a:r>
            <a:r>
              <a:rPr lang="en-GB" sz="3600" dirty="0"/>
              <a:t> `</a:t>
            </a:r>
            <a:r>
              <a:rPr lang="en-GB" sz="3600" dirty="0" err="1"/>
              <a:t>ebol</a:t>
            </a:r>
            <a:r>
              <a:rPr lang="en-GB" sz="3600" dirty="0"/>
              <a:t> </a:t>
            </a:r>
            <a:r>
              <a:rPr lang="en-GB" sz="3600" dirty="0" err="1"/>
              <a:t>efjw</a:t>
            </a:r>
            <a:r>
              <a:rPr lang="en-GB" sz="3600" dirty="0"/>
              <a:t> `</a:t>
            </a:r>
            <a:r>
              <a:rPr lang="en-GB" sz="3600" dirty="0" err="1"/>
              <a:t>mmoc</a:t>
            </a:r>
            <a:r>
              <a:rPr lang="en-GB" sz="3600" dirty="0"/>
              <a:t>@ je </a:t>
            </a:r>
            <a:r>
              <a:rPr lang="en-GB" sz="3600" dirty="0" err="1"/>
              <a:t>nitwou</a:t>
            </a:r>
            <a:r>
              <a:rPr lang="en-GB" sz="3600" dirty="0"/>
              <a:t> </a:t>
            </a:r>
            <a:r>
              <a:rPr lang="en-GB" sz="3600" dirty="0" err="1"/>
              <a:t>auerqomqem</a:t>
            </a:r>
            <a:r>
              <a:rPr lang="en-GB" sz="3600" dirty="0"/>
              <a:t>@ </a:t>
            </a:r>
            <a:r>
              <a:rPr lang="en-GB" sz="3600" dirty="0" err="1"/>
              <a:t>aubwl</a:t>
            </a:r>
            <a:r>
              <a:rPr lang="en-GB" sz="3600" dirty="0"/>
              <a:t> `</a:t>
            </a:r>
            <a:r>
              <a:rPr lang="en-GB" sz="3600" dirty="0" err="1"/>
              <a:t>ebol</a:t>
            </a:r>
            <a:r>
              <a:rPr lang="en-GB" sz="3600" dirty="0"/>
              <a:t> `</a:t>
            </a:r>
            <a:r>
              <a:rPr lang="en-GB" sz="3600" dirty="0" err="1"/>
              <a:t>nje</a:t>
            </a:r>
            <a:r>
              <a:rPr lang="en-GB" sz="3600" dirty="0"/>
              <a:t> </a:t>
            </a:r>
            <a:r>
              <a:rPr lang="en-GB" sz="3600" dirty="0" err="1"/>
              <a:t>hane;noc</a:t>
            </a:r>
            <a:r>
              <a:rPr lang="en-GB" sz="3600" dirty="0"/>
              <a:t>.</a:t>
            </a:r>
          </a:p>
        </p:txBody>
      </p:sp>
    </p:spTree>
    <p:extLst>
      <p:ext uri="{BB962C8B-B14F-4D97-AF65-F5344CB8AC3E}">
        <p14:creationId xmlns:p14="http://schemas.microsoft.com/office/powerpoint/2010/main" val="517569126"/>
      </p:ext>
    </p:extLst>
  </p:cSld>
  <p:clrMapOvr>
    <a:masterClrMapping/>
  </p:clrMapOvr>
</p:sld>
</file>

<file path=ppt/slides/slide5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456E9-04EC-40F2-8FD0-DDBDACE65359}"/>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A27613A6-AB0A-43B8-8EE3-2AAC10AD2561}"/>
              </a:ext>
            </a:extLst>
          </p:cNvPr>
          <p:cNvSpPr>
            <a:spLocks noGrp="1"/>
          </p:cNvSpPr>
          <p:nvPr>
            <p:ph type="body" sz="quarter" idx="10"/>
          </p:nvPr>
        </p:nvSpPr>
        <p:spPr/>
        <p:txBody>
          <a:bodyPr/>
          <a:lstStyle/>
          <a:p>
            <a:r>
              <a:rPr lang="ar-EG" sz="3400" dirty="0"/>
              <a:t>إيسائياس كاطا إير إبريبي: أفجو إمموس خين بيف إخروؤو: چيه إبئي إمفنوتي إفنا شوبي: إيچين ني أفيؤوي إنتيه ني طوؤو.</a:t>
            </a:r>
          </a:p>
        </p:txBody>
      </p:sp>
      <p:sp>
        <p:nvSpPr>
          <p:cNvPr id="4" name="Text Placeholder 3">
            <a:extLst>
              <a:ext uri="{FF2B5EF4-FFF2-40B4-BE49-F238E27FC236}">
                <a16:creationId xmlns:a16="http://schemas.microsoft.com/office/drawing/2014/main" id="{260738BC-5A5B-472F-AC40-245B3D28EFBC}"/>
              </a:ext>
            </a:extLst>
          </p:cNvPr>
          <p:cNvSpPr>
            <a:spLocks noGrp="1"/>
          </p:cNvSpPr>
          <p:nvPr>
            <p:ph type="body" sz="quarter" idx="11"/>
          </p:nvPr>
        </p:nvSpPr>
        <p:spPr/>
        <p:txBody>
          <a:bodyPr/>
          <a:lstStyle/>
          <a:p>
            <a:r>
              <a:rPr lang="ar-EG" dirty="0"/>
              <a:t>الله هو ملجأنا، وهو الحاكم، بمجد أبيه، والروح القدس.</a:t>
            </a:r>
          </a:p>
        </p:txBody>
      </p:sp>
      <p:sp>
        <p:nvSpPr>
          <p:cNvPr id="5" name="Text Placeholder 4">
            <a:extLst>
              <a:ext uri="{FF2B5EF4-FFF2-40B4-BE49-F238E27FC236}">
                <a16:creationId xmlns:a16="http://schemas.microsoft.com/office/drawing/2014/main" id="{0464C827-0513-4A36-8393-8B90BAE1AD9A}"/>
              </a:ext>
            </a:extLst>
          </p:cNvPr>
          <p:cNvSpPr>
            <a:spLocks noGrp="1"/>
          </p:cNvSpPr>
          <p:nvPr>
            <p:ph type="body" sz="quarter" idx="12"/>
          </p:nvPr>
        </p:nvSpPr>
        <p:spPr/>
        <p:txBody>
          <a:bodyPr/>
          <a:lstStyle/>
          <a:p>
            <a:r>
              <a:rPr lang="en-GB" sz="3600" dirty="0"/>
              <a:t>`</a:t>
            </a:r>
            <a:r>
              <a:rPr lang="en-GB" sz="3600" dirty="0" err="1"/>
              <a:t>Yca`yac</a:t>
            </a:r>
            <a:r>
              <a:rPr lang="en-GB" sz="3600" dirty="0"/>
              <a:t> kata </a:t>
            </a:r>
            <a:r>
              <a:rPr lang="en-GB" sz="3600" dirty="0" err="1"/>
              <a:t>er`prepi</a:t>
            </a:r>
            <a:r>
              <a:rPr lang="en-GB" sz="3600" dirty="0"/>
              <a:t>@ </a:t>
            </a:r>
            <a:r>
              <a:rPr lang="en-GB" sz="3600" dirty="0" err="1"/>
              <a:t>afjw</a:t>
            </a:r>
            <a:r>
              <a:rPr lang="en-GB" sz="3600" dirty="0"/>
              <a:t> `</a:t>
            </a:r>
            <a:r>
              <a:rPr lang="en-GB" sz="3600" dirty="0" err="1"/>
              <a:t>mmoc</a:t>
            </a:r>
            <a:r>
              <a:rPr lang="en-GB" sz="3600" dirty="0"/>
              <a:t> </a:t>
            </a:r>
            <a:r>
              <a:rPr lang="en-GB" sz="3600" dirty="0" err="1"/>
              <a:t>qen</a:t>
            </a:r>
            <a:r>
              <a:rPr lang="en-GB" sz="3600" dirty="0"/>
              <a:t> </a:t>
            </a:r>
            <a:r>
              <a:rPr lang="en-GB" sz="3600" dirty="0" err="1"/>
              <a:t>pef`qrwou</a:t>
            </a:r>
            <a:r>
              <a:rPr lang="en-GB" sz="3600" dirty="0"/>
              <a:t>@ je `</a:t>
            </a:r>
            <a:r>
              <a:rPr lang="en-GB" sz="3600" dirty="0" err="1"/>
              <a:t>pyi</a:t>
            </a:r>
            <a:r>
              <a:rPr lang="en-GB" sz="3600" dirty="0"/>
              <a:t> `</a:t>
            </a:r>
            <a:r>
              <a:rPr lang="en-GB" sz="3600" dirty="0" err="1"/>
              <a:t>m`V</a:t>
            </a:r>
            <a:r>
              <a:rPr lang="en-GB" sz="3600" dirty="0"/>
              <a:t>] `</a:t>
            </a:r>
            <a:r>
              <a:rPr lang="en-GB" sz="3600" dirty="0" err="1"/>
              <a:t>fnaswpi</a:t>
            </a:r>
            <a:r>
              <a:rPr lang="en-GB" sz="3600" dirty="0"/>
              <a:t>@ `</a:t>
            </a:r>
            <a:r>
              <a:rPr lang="en-GB" sz="3600" dirty="0" err="1"/>
              <a:t>ejen</a:t>
            </a:r>
            <a:r>
              <a:rPr lang="en-GB" sz="3600" dirty="0"/>
              <a:t> </a:t>
            </a:r>
            <a:r>
              <a:rPr lang="en-GB" sz="3600" dirty="0" err="1"/>
              <a:t>ni`avyou`i</a:t>
            </a:r>
            <a:r>
              <a:rPr lang="en-GB" sz="3600" dirty="0"/>
              <a:t> `</a:t>
            </a:r>
            <a:r>
              <a:rPr lang="en-GB" sz="3600" dirty="0" err="1"/>
              <a:t>nte</a:t>
            </a:r>
            <a:r>
              <a:rPr lang="en-GB" sz="3600" dirty="0"/>
              <a:t> </a:t>
            </a:r>
            <a:r>
              <a:rPr lang="en-GB" sz="3600" dirty="0" err="1"/>
              <a:t>nitwou</a:t>
            </a:r>
            <a:r>
              <a:rPr lang="en-GB" sz="3600" dirty="0"/>
              <a:t>.</a:t>
            </a:r>
          </a:p>
        </p:txBody>
      </p:sp>
    </p:spTree>
    <p:extLst>
      <p:ext uri="{BB962C8B-B14F-4D97-AF65-F5344CB8AC3E}">
        <p14:creationId xmlns:p14="http://schemas.microsoft.com/office/powerpoint/2010/main" val="4082449641"/>
      </p:ext>
    </p:extLst>
  </p:cSld>
  <p:clrMapOvr>
    <a:masterClrMapping/>
  </p:clrMapOvr>
</p:sld>
</file>

<file path=ppt/slides/slide5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0CFF64-E56F-474D-9112-578D4C678A6D}"/>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C76A4666-1E7C-4874-96F4-C479D33ABAF6}"/>
              </a:ext>
            </a:extLst>
          </p:cNvPr>
          <p:cNvSpPr>
            <a:spLocks noGrp="1"/>
          </p:cNvSpPr>
          <p:nvPr>
            <p:ph type="body" sz="quarter" idx="10"/>
          </p:nvPr>
        </p:nvSpPr>
        <p:spPr/>
        <p:txBody>
          <a:bodyPr/>
          <a:lstStyle/>
          <a:p>
            <a:r>
              <a:rPr lang="ar-EG" sz="3600" dirty="0"/>
              <a:t>طابور نيم أرمون إڤسوب: إڤ ثيليل خين بيك ران: </a:t>
            </a:r>
          </a:p>
          <a:p>
            <a:r>
              <a:rPr lang="ar-EG" sz="3600" dirty="0"/>
              <a:t>إبتشويس إفنوتي في إتشوب: باي ريتي أفجوس إنچيه ناثان.</a:t>
            </a:r>
          </a:p>
        </p:txBody>
      </p:sp>
      <p:sp>
        <p:nvSpPr>
          <p:cNvPr id="4" name="Text Placeholder 3">
            <a:extLst>
              <a:ext uri="{FF2B5EF4-FFF2-40B4-BE49-F238E27FC236}">
                <a16:creationId xmlns:a16="http://schemas.microsoft.com/office/drawing/2014/main" id="{C2A0B7BA-CAD8-4C6B-A9C0-57C435217C73}"/>
              </a:ext>
            </a:extLst>
          </p:cNvPr>
          <p:cNvSpPr>
            <a:spLocks noGrp="1"/>
          </p:cNvSpPr>
          <p:nvPr>
            <p:ph type="body" sz="quarter" idx="11"/>
          </p:nvPr>
        </p:nvSpPr>
        <p:spPr/>
        <p:txBody>
          <a:bodyPr/>
          <a:lstStyle/>
          <a:p>
            <a:r>
              <a:rPr lang="ar-EG" sz="3200" dirty="0"/>
              <a:t>طابور وحرمون معًا، بإسمك يتهللان، أيها الرب الإله الكائن، هكذا يقول ناثان.</a:t>
            </a:r>
          </a:p>
        </p:txBody>
      </p:sp>
      <p:sp>
        <p:nvSpPr>
          <p:cNvPr id="5" name="Text Placeholder 4">
            <a:extLst>
              <a:ext uri="{FF2B5EF4-FFF2-40B4-BE49-F238E27FC236}">
                <a16:creationId xmlns:a16="http://schemas.microsoft.com/office/drawing/2014/main" id="{12EC165B-0217-4569-B34E-8B69585236D5}"/>
              </a:ext>
            </a:extLst>
          </p:cNvPr>
          <p:cNvSpPr>
            <a:spLocks noGrp="1"/>
          </p:cNvSpPr>
          <p:nvPr>
            <p:ph type="body" sz="quarter" idx="12"/>
          </p:nvPr>
        </p:nvSpPr>
        <p:spPr/>
        <p:txBody>
          <a:bodyPr/>
          <a:lstStyle/>
          <a:p>
            <a:r>
              <a:rPr lang="en-GB" sz="3700" dirty="0"/>
              <a:t>:</a:t>
            </a:r>
            <a:r>
              <a:rPr lang="en-GB" sz="3700" dirty="0" err="1"/>
              <a:t>abwr</a:t>
            </a:r>
            <a:r>
              <a:rPr lang="en-GB" sz="3700" dirty="0"/>
              <a:t> </a:t>
            </a:r>
            <a:r>
              <a:rPr lang="en-GB" sz="3700" dirty="0" err="1"/>
              <a:t>nem</a:t>
            </a:r>
            <a:r>
              <a:rPr lang="en-GB" sz="3700" dirty="0"/>
              <a:t> </a:t>
            </a:r>
            <a:r>
              <a:rPr lang="en-GB" sz="3700" dirty="0" err="1"/>
              <a:t>Armoun</a:t>
            </a:r>
            <a:r>
              <a:rPr lang="en-GB" sz="3700" dirty="0"/>
              <a:t> </a:t>
            </a:r>
            <a:r>
              <a:rPr lang="en-GB" sz="3700" dirty="0" err="1"/>
              <a:t>eucop</a:t>
            </a:r>
            <a:r>
              <a:rPr lang="en-GB" sz="3700" dirty="0"/>
              <a:t>@ </a:t>
            </a:r>
            <a:r>
              <a:rPr lang="en-GB" sz="3700" dirty="0" err="1"/>
              <a:t>eu;elyl</a:t>
            </a:r>
            <a:r>
              <a:rPr lang="en-GB" sz="3700" dirty="0"/>
              <a:t> </a:t>
            </a:r>
            <a:r>
              <a:rPr lang="en-GB" sz="3700" dirty="0" err="1"/>
              <a:t>qen</a:t>
            </a:r>
            <a:r>
              <a:rPr lang="en-GB" sz="3700" dirty="0"/>
              <a:t> </a:t>
            </a:r>
            <a:r>
              <a:rPr lang="en-GB" sz="3700" dirty="0" err="1"/>
              <a:t>pekran</a:t>
            </a:r>
            <a:r>
              <a:rPr lang="en-GB" sz="3700" dirty="0"/>
              <a:t>@</a:t>
            </a:r>
            <a:endParaRPr lang="ar-EG" sz="3700" dirty="0"/>
          </a:p>
          <a:p>
            <a:r>
              <a:rPr lang="en-GB" sz="3700" dirty="0"/>
              <a:t> `P=o=c `V] </a:t>
            </a:r>
            <a:r>
              <a:rPr lang="en-GB" sz="3700" dirty="0" err="1"/>
              <a:t>vy`Etsop</a:t>
            </a:r>
            <a:r>
              <a:rPr lang="en-GB" sz="3700" dirty="0"/>
              <a:t>@ </a:t>
            </a:r>
            <a:r>
              <a:rPr lang="en-GB" sz="3700" dirty="0" err="1"/>
              <a:t>pairy</a:t>
            </a:r>
            <a:r>
              <a:rPr lang="en-GB" sz="3700" dirty="0"/>
              <a:t>] </a:t>
            </a:r>
            <a:r>
              <a:rPr lang="en-GB" sz="3700" dirty="0" err="1"/>
              <a:t>afjoc</a:t>
            </a:r>
            <a:r>
              <a:rPr lang="en-GB" sz="3700" dirty="0"/>
              <a:t> `</a:t>
            </a:r>
            <a:r>
              <a:rPr lang="en-GB" sz="3700" dirty="0" err="1"/>
              <a:t>nje</a:t>
            </a:r>
            <a:r>
              <a:rPr lang="en-GB" sz="3700" dirty="0"/>
              <a:t> </a:t>
            </a:r>
            <a:r>
              <a:rPr lang="en-GB" sz="3700" dirty="0" err="1"/>
              <a:t>Na;an</a:t>
            </a:r>
            <a:r>
              <a:rPr lang="en-GB" sz="3700" dirty="0"/>
              <a:t>.</a:t>
            </a:r>
          </a:p>
        </p:txBody>
      </p:sp>
    </p:spTree>
    <p:extLst>
      <p:ext uri="{BB962C8B-B14F-4D97-AF65-F5344CB8AC3E}">
        <p14:creationId xmlns:p14="http://schemas.microsoft.com/office/powerpoint/2010/main" val="2617604789"/>
      </p:ext>
    </p:extLst>
  </p:cSld>
  <p:clrMapOvr>
    <a:masterClrMapping/>
  </p:clrMapOvr>
</p:sld>
</file>

<file path=ppt/slides/slide5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C5FE6-173F-411D-9197-849979178FBF}"/>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259F7598-993D-4BBE-AA20-25AD58E698D3}"/>
              </a:ext>
            </a:extLst>
          </p:cNvPr>
          <p:cNvSpPr>
            <a:spLocks noGrp="1"/>
          </p:cNvSpPr>
          <p:nvPr>
            <p:ph type="body" sz="quarter" idx="10"/>
          </p:nvPr>
        </p:nvSpPr>
        <p:spPr>
          <a:xfrm>
            <a:off x="0" y="5836024"/>
            <a:ext cx="9144000" cy="1015350"/>
          </a:xfrm>
        </p:spPr>
        <p:txBody>
          <a:bodyPr/>
          <a:lstStyle/>
          <a:p>
            <a:r>
              <a:rPr lang="ar-EG" sz="3100" dirty="0"/>
              <a:t>إيسوس بخريستوس إبؤرو انتيه إب أوأوو: أفتشي بيتروس نيم ياكوبوس: أفشيناف سا إبشوي إمبي طوؤو: نيم يوأنس بي بارثينوس.</a:t>
            </a:r>
          </a:p>
        </p:txBody>
      </p:sp>
      <p:sp>
        <p:nvSpPr>
          <p:cNvPr id="4" name="Text Placeholder 3">
            <a:extLst>
              <a:ext uri="{FF2B5EF4-FFF2-40B4-BE49-F238E27FC236}">
                <a16:creationId xmlns:a16="http://schemas.microsoft.com/office/drawing/2014/main" id="{964895E6-D25E-47A1-B821-C70D364AF56B}"/>
              </a:ext>
            </a:extLst>
          </p:cNvPr>
          <p:cNvSpPr>
            <a:spLocks noGrp="1"/>
          </p:cNvSpPr>
          <p:nvPr>
            <p:ph type="body" sz="quarter" idx="11"/>
          </p:nvPr>
        </p:nvSpPr>
        <p:spPr>
          <a:xfrm>
            <a:off x="0" y="3710609"/>
            <a:ext cx="9144000" cy="935675"/>
          </a:xfrm>
        </p:spPr>
        <p:txBody>
          <a:bodyPr/>
          <a:lstStyle/>
          <a:p>
            <a:r>
              <a:rPr kumimoji="0" lang="ar-SA" sz="3600" b="1" i="0" u="none" strike="noStrike" cap="none" normalizeH="0" baseline="0" dirty="0">
                <a:ln>
                  <a:noFill/>
                </a:ln>
                <a:solidFill>
                  <a:schemeClr val="bg1"/>
                </a:solidFill>
                <a:effectLst/>
                <a:latin typeface="Times New Roman" pitchFamily="18" charset="0"/>
                <a:cs typeface="Times New Roman" pitchFamily="18" charset="0"/>
              </a:rPr>
              <a:t>يسوع المسيح ملك المجد، أخذ بطرس ويعقوب، صعد على الجبل، مع يوحنا البتول.</a:t>
            </a:r>
          </a:p>
        </p:txBody>
      </p:sp>
      <p:sp>
        <p:nvSpPr>
          <p:cNvPr id="5" name="Text Placeholder 4">
            <a:extLst>
              <a:ext uri="{FF2B5EF4-FFF2-40B4-BE49-F238E27FC236}">
                <a16:creationId xmlns:a16="http://schemas.microsoft.com/office/drawing/2014/main" id="{3219115F-5AB0-45DD-B796-E9ED0ECFB03F}"/>
              </a:ext>
            </a:extLst>
          </p:cNvPr>
          <p:cNvSpPr>
            <a:spLocks noGrp="1"/>
          </p:cNvSpPr>
          <p:nvPr>
            <p:ph type="body" sz="quarter" idx="12"/>
          </p:nvPr>
        </p:nvSpPr>
        <p:spPr>
          <a:xfrm>
            <a:off x="0" y="4646284"/>
            <a:ext cx="9144000" cy="1189740"/>
          </a:xfrm>
        </p:spPr>
        <p:txBody>
          <a:bodyPr anchor="ctr"/>
          <a:lstStyle/>
          <a:p>
            <a:r>
              <a:rPr lang="en-GB" sz="3400" dirty="0"/>
              <a:t>I=y=c P=,=c `</a:t>
            </a:r>
            <a:r>
              <a:rPr lang="en-GB" sz="3400" dirty="0" err="1"/>
              <a:t>pOuro</a:t>
            </a:r>
            <a:r>
              <a:rPr lang="en-GB" sz="3400" dirty="0"/>
              <a:t> `</a:t>
            </a:r>
            <a:r>
              <a:rPr lang="en-GB" sz="3400" dirty="0" err="1"/>
              <a:t>nte</a:t>
            </a:r>
            <a:r>
              <a:rPr lang="en-GB" sz="3400" dirty="0"/>
              <a:t> `</a:t>
            </a:r>
            <a:r>
              <a:rPr lang="en-GB" sz="3400" dirty="0" err="1"/>
              <a:t>p`wou</a:t>
            </a:r>
            <a:r>
              <a:rPr lang="en-GB" sz="3400" dirty="0"/>
              <a:t>@ </a:t>
            </a:r>
            <a:r>
              <a:rPr lang="en-GB" sz="3400" dirty="0" err="1"/>
              <a:t>af</a:t>
            </a:r>
            <a:r>
              <a:rPr lang="en-GB" sz="3400" dirty="0"/>
              <a:t>[</a:t>
            </a:r>
            <a:r>
              <a:rPr lang="en-GB" sz="3400" dirty="0" err="1"/>
              <a:t>i</a:t>
            </a:r>
            <a:r>
              <a:rPr lang="en-GB" sz="3400" dirty="0"/>
              <a:t> </a:t>
            </a:r>
            <a:r>
              <a:rPr lang="en-GB" sz="3400" dirty="0" err="1"/>
              <a:t>Petroc</a:t>
            </a:r>
            <a:r>
              <a:rPr lang="en-GB" sz="3400" dirty="0"/>
              <a:t> </a:t>
            </a:r>
            <a:r>
              <a:rPr lang="en-GB" sz="3400" dirty="0" err="1"/>
              <a:t>nem</a:t>
            </a:r>
            <a:r>
              <a:rPr lang="en-GB" sz="3400" dirty="0"/>
              <a:t> </a:t>
            </a:r>
            <a:r>
              <a:rPr lang="en-GB" sz="3400" dirty="0" err="1"/>
              <a:t>Iakwboc</a:t>
            </a:r>
            <a:r>
              <a:rPr lang="en-GB" sz="3400" dirty="0"/>
              <a:t>@ </a:t>
            </a:r>
            <a:r>
              <a:rPr lang="en-GB" sz="3400" dirty="0" err="1"/>
              <a:t>afsenaf</a:t>
            </a:r>
            <a:r>
              <a:rPr lang="en-GB" sz="3400" dirty="0"/>
              <a:t> </a:t>
            </a:r>
            <a:r>
              <a:rPr lang="en-GB" sz="3400" dirty="0" err="1"/>
              <a:t>ca`pswi</a:t>
            </a:r>
            <a:r>
              <a:rPr lang="en-GB" sz="3400" dirty="0"/>
              <a:t> `</a:t>
            </a:r>
            <a:r>
              <a:rPr lang="en-GB" sz="3400" dirty="0" err="1"/>
              <a:t>mpitwou</a:t>
            </a:r>
            <a:r>
              <a:rPr lang="en-GB" sz="3400" dirty="0"/>
              <a:t>@ </a:t>
            </a:r>
            <a:r>
              <a:rPr lang="en-GB" sz="3400" dirty="0" err="1"/>
              <a:t>nem</a:t>
            </a:r>
            <a:r>
              <a:rPr lang="en-GB" sz="3400" dirty="0"/>
              <a:t> </a:t>
            </a:r>
            <a:r>
              <a:rPr lang="en-GB" sz="3400" dirty="0" err="1"/>
              <a:t>Iwannyc</a:t>
            </a:r>
            <a:r>
              <a:rPr lang="en-GB" sz="3400" dirty="0"/>
              <a:t> </a:t>
            </a:r>
            <a:r>
              <a:rPr lang="en-GB" sz="3400" dirty="0" err="1"/>
              <a:t>pipar;enoc</a:t>
            </a:r>
            <a:r>
              <a:rPr lang="en-GB" sz="3400" dirty="0"/>
              <a:t>.</a:t>
            </a:r>
          </a:p>
        </p:txBody>
      </p:sp>
    </p:spTree>
    <p:extLst>
      <p:ext uri="{BB962C8B-B14F-4D97-AF65-F5344CB8AC3E}">
        <p14:creationId xmlns:p14="http://schemas.microsoft.com/office/powerpoint/2010/main" val="1121464560"/>
      </p:ext>
    </p:extLst>
  </p:cSld>
  <p:clrMapOvr>
    <a:masterClrMapping/>
  </p:clrMapOvr>
</p:sld>
</file>

<file path=ppt/slides/slide5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03E77-3C2F-496E-B139-FEF650397F2E}"/>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FE7F728B-4EB9-4F58-841A-E5A97C45D35B}"/>
              </a:ext>
            </a:extLst>
          </p:cNvPr>
          <p:cNvSpPr>
            <a:spLocks noGrp="1"/>
          </p:cNvSpPr>
          <p:nvPr>
            <p:ph type="body" sz="quarter" idx="10"/>
          </p:nvPr>
        </p:nvSpPr>
        <p:spPr>
          <a:xfrm>
            <a:off x="0" y="5782235"/>
            <a:ext cx="9144000" cy="1069139"/>
          </a:xfrm>
        </p:spPr>
        <p:txBody>
          <a:bodyPr/>
          <a:lstStyle/>
          <a:p>
            <a:r>
              <a:rPr lang="ar-EG" sz="3400" dirty="0"/>
              <a:t>كيه بالين أون أف إيني نوؤو: إم مويسيس نيم إيلياس: أووه أوتشيبي أس هوبس إيروؤو: أڤئير هيتس إنساچي نيم ماسياس.</a:t>
            </a:r>
          </a:p>
        </p:txBody>
      </p:sp>
      <p:sp>
        <p:nvSpPr>
          <p:cNvPr id="4" name="Text Placeholder 3">
            <a:extLst>
              <a:ext uri="{FF2B5EF4-FFF2-40B4-BE49-F238E27FC236}">
                <a16:creationId xmlns:a16="http://schemas.microsoft.com/office/drawing/2014/main" id="{651DDB86-2523-4056-80A0-2712573E410D}"/>
              </a:ext>
            </a:extLst>
          </p:cNvPr>
          <p:cNvSpPr>
            <a:spLocks noGrp="1"/>
          </p:cNvSpPr>
          <p:nvPr>
            <p:ph type="body" sz="quarter" idx="11"/>
          </p:nvPr>
        </p:nvSpPr>
        <p:spPr>
          <a:xfrm>
            <a:off x="0" y="3710609"/>
            <a:ext cx="9144000" cy="1036006"/>
          </a:xfrm>
        </p:spPr>
        <p:txBody>
          <a:bodyPr/>
          <a:lstStyle/>
          <a:p>
            <a:r>
              <a:rPr lang="ar-EG" sz="3600" dirty="0"/>
              <a:t>وأيضًا أحضر لهم، موسى وإيليا، وسحابه ظللتهم، وإبتدأ يتكلمان مع ماسياس.</a:t>
            </a:r>
          </a:p>
        </p:txBody>
      </p:sp>
      <p:sp>
        <p:nvSpPr>
          <p:cNvPr id="5" name="Text Placeholder 4">
            <a:extLst>
              <a:ext uri="{FF2B5EF4-FFF2-40B4-BE49-F238E27FC236}">
                <a16:creationId xmlns:a16="http://schemas.microsoft.com/office/drawing/2014/main" id="{F07C6DB7-AC2E-46D5-8C47-0B4CA4536658}"/>
              </a:ext>
            </a:extLst>
          </p:cNvPr>
          <p:cNvSpPr>
            <a:spLocks noGrp="1"/>
          </p:cNvSpPr>
          <p:nvPr>
            <p:ph type="body" sz="quarter" idx="12"/>
          </p:nvPr>
        </p:nvSpPr>
        <p:spPr>
          <a:xfrm>
            <a:off x="0" y="4746615"/>
            <a:ext cx="9144000" cy="1069140"/>
          </a:xfrm>
        </p:spPr>
        <p:txBody>
          <a:bodyPr anchor="ctr"/>
          <a:lstStyle/>
          <a:p>
            <a:r>
              <a:rPr lang="en-GB" sz="3500" dirty="0" err="1"/>
              <a:t>Ke</a:t>
            </a:r>
            <a:r>
              <a:rPr lang="en-GB" sz="3500" dirty="0"/>
              <a:t> </a:t>
            </a:r>
            <a:r>
              <a:rPr lang="en-GB" sz="3500" dirty="0" err="1"/>
              <a:t>palin</a:t>
            </a:r>
            <a:r>
              <a:rPr lang="en-GB" sz="3500" dirty="0"/>
              <a:t> on </a:t>
            </a:r>
            <a:r>
              <a:rPr lang="en-GB" sz="3500" dirty="0" err="1"/>
              <a:t>af`ini</a:t>
            </a:r>
            <a:r>
              <a:rPr lang="en-GB" sz="3500" dirty="0"/>
              <a:t> </a:t>
            </a:r>
            <a:r>
              <a:rPr lang="en-GB" sz="3500" dirty="0" err="1"/>
              <a:t>nwou</a:t>
            </a:r>
            <a:r>
              <a:rPr lang="en-GB" sz="3500" dirty="0"/>
              <a:t>@ `</a:t>
            </a:r>
            <a:r>
              <a:rPr lang="en-GB" sz="3500" dirty="0" err="1"/>
              <a:t>mMw`ucyc</a:t>
            </a:r>
            <a:r>
              <a:rPr lang="en-GB" sz="3500" dirty="0"/>
              <a:t> </a:t>
            </a:r>
            <a:r>
              <a:rPr lang="en-GB" sz="3500" dirty="0" err="1"/>
              <a:t>nem</a:t>
            </a:r>
            <a:r>
              <a:rPr lang="en-GB" sz="3500" dirty="0"/>
              <a:t> </a:t>
            </a:r>
            <a:r>
              <a:rPr lang="en-GB" sz="3500" dirty="0" err="1"/>
              <a:t>Yliac</a:t>
            </a:r>
            <a:r>
              <a:rPr lang="en-GB" sz="3500" dirty="0"/>
              <a:t>@ </a:t>
            </a:r>
            <a:r>
              <a:rPr lang="en-GB" sz="3500" dirty="0" err="1"/>
              <a:t>ouoh</a:t>
            </a:r>
            <a:r>
              <a:rPr lang="en-GB" sz="3500" dirty="0"/>
              <a:t> </a:t>
            </a:r>
            <a:r>
              <a:rPr lang="en-GB" sz="3500" dirty="0" err="1"/>
              <a:t>ou</a:t>
            </a:r>
            <a:r>
              <a:rPr lang="en-GB" sz="3500" dirty="0"/>
              <a:t>[</a:t>
            </a:r>
            <a:r>
              <a:rPr lang="en-GB" sz="3500" dirty="0" err="1"/>
              <a:t>ypi</a:t>
            </a:r>
            <a:r>
              <a:rPr lang="en-GB" sz="3500" dirty="0"/>
              <a:t> </a:t>
            </a:r>
            <a:r>
              <a:rPr lang="en-GB" sz="3500" dirty="0" err="1"/>
              <a:t>achwbc</a:t>
            </a:r>
            <a:r>
              <a:rPr lang="en-GB" sz="3500" dirty="0"/>
              <a:t> `</a:t>
            </a:r>
            <a:r>
              <a:rPr lang="en-GB" sz="3500" dirty="0" err="1"/>
              <a:t>erwou</a:t>
            </a:r>
            <a:r>
              <a:rPr lang="en-GB" sz="3500" dirty="0"/>
              <a:t>@ </a:t>
            </a:r>
            <a:r>
              <a:rPr lang="en-GB" sz="3500" dirty="0" err="1"/>
              <a:t>auerhytc</a:t>
            </a:r>
            <a:r>
              <a:rPr lang="en-GB" sz="3500" dirty="0"/>
              <a:t> `</a:t>
            </a:r>
            <a:r>
              <a:rPr lang="en-GB" sz="3500" dirty="0" err="1"/>
              <a:t>ncaji</a:t>
            </a:r>
            <a:r>
              <a:rPr lang="en-GB" sz="3500" dirty="0"/>
              <a:t> </a:t>
            </a:r>
            <a:r>
              <a:rPr lang="en-GB" sz="3500" dirty="0" err="1"/>
              <a:t>nem</a:t>
            </a:r>
            <a:r>
              <a:rPr lang="en-GB" sz="3500" dirty="0"/>
              <a:t> </a:t>
            </a:r>
            <a:r>
              <a:rPr lang="en-GB" sz="3500" dirty="0" err="1"/>
              <a:t>Maciac</a:t>
            </a:r>
            <a:r>
              <a:rPr lang="en-GB" sz="3500" dirty="0"/>
              <a:t>.</a:t>
            </a:r>
          </a:p>
        </p:txBody>
      </p:sp>
    </p:spTree>
    <p:extLst>
      <p:ext uri="{BB962C8B-B14F-4D97-AF65-F5344CB8AC3E}">
        <p14:creationId xmlns:p14="http://schemas.microsoft.com/office/powerpoint/2010/main" val="340487522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22390E-1026-4665-B449-37D962F962C4}"/>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64A3E6D8-C649-4DE6-A645-F3B1EC4C3DE7}"/>
              </a:ext>
            </a:extLst>
          </p:cNvPr>
          <p:cNvSpPr>
            <a:spLocks noGrp="1"/>
          </p:cNvSpPr>
          <p:nvPr>
            <p:ph type="body" sz="quarter" idx="10"/>
          </p:nvPr>
        </p:nvSpPr>
        <p:spPr/>
        <p:txBody>
          <a:bodyPr/>
          <a:lstStyle/>
          <a:p>
            <a:r>
              <a:rPr lang="ar-EG" sz="3800" b="1" dirty="0">
                <a:effectLst/>
                <a:latin typeface="Tahoma" panose="020B0604030504040204" pitchFamily="34" charset="0"/>
              </a:rPr>
              <a:t>إك إسماروؤوت إتبشويس: ما إتصافوى إيه نيك ميثمى . </a:t>
            </a:r>
            <a:endParaRPr lang="en-GB" sz="3800" b="1" dirty="0"/>
          </a:p>
        </p:txBody>
      </p:sp>
      <p:sp>
        <p:nvSpPr>
          <p:cNvPr id="4" name="Text Placeholder 3">
            <a:extLst>
              <a:ext uri="{FF2B5EF4-FFF2-40B4-BE49-F238E27FC236}">
                <a16:creationId xmlns:a16="http://schemas.microsoft.com/office/drawing/2014/main" id="{EF6FDFB6-160B-4E8B-ABBE-2673227E3767}"/>
              </a:ext>
            </a:extLst>
          </p:cNvPr>
          <p:cNvSpPr>
            <a:spLocks noGrp="1"/>
          </p:cNvSpPr>
          <p:nvPr>
            <p:ph type="body" sz="quarter" idx="11"/>
          </p:nvPr>
        </p:nvSpPr>
        <p:spPr/>
        <p:txBody>
          <a:bodyPr/>
          <a:lstStyle/>
          <a:p>
            <a:r>
              <a:rPr lang="ar-EG" sz="5400" b="1" dirty="0">
                <a:effectLst/>
                <a:latin typeface="Tahoma" panose="020B0604030504040204" pitchFamily="34" charset="0"/>
              </a:rPr>
              <a:t>مبارك أنت يا رب : علمني عدلك . </a:t>
            </a:r>
            <a:endParaRPr lang="en-GB" sz="5400" b="1" dirty="0"/>
          </a:p>
        </p:txBody>
      </p:sp>
      <p:sp>
        <p:nvSpPr>
          <p:cNvPr id="5" name="Text Placeholder 4">
            <a:extLst>
              <a:ext uri="{FF2B5EF4-FFF2-40B4-BE49-F238E27FC236}">
                <a16:creationId xmlns:a16="http://schemas.microsoft.com/office/drawing/2014/main" id="{52EDE22F-509C-4AEB-86B8-E40D96C2C47B}"/>
              </a:ext>
            </a:extLst>
          </p:cNvPr>
          <p:cNvSpPr>
            <a:spLocks noGrp="1"/>
          </p:cNvSpPr>
          <p:nvPr>
            <p:ph type="body" sz="quarter" idx="12"/>
          </p:nvPr>
        </p:nvSpPr>
        <p:spPr/>
        <p:txBody>
          <a:bodyPr anchor="ctr"/>
          <a:lstStyle/>
          <a:p>
            <a:pPr algn="ctr" rtl="0"/>
            <a:r>
              <a:rPr lang="en-US" b="0" i="0" u="none" strike="noStrike" dirty="0">
                <a:effectLst/>
                <a:latin typeface="CS New Athanasius" pitchFamily="34" charset="0"/>
              </a:rPr>
              <a:t>`</a:t>
            </a:r>
            <a:r>
              <a:rPr lang="en-US" b="0" i="0" u="none" strike="noStrike" dirty="0" err="1">
                <a:effectLst/>
                <a:latin typeface="CS New Athanasius" pitchFamily="34" charset="0"/>
              </a:rPr>
              <a:t>K`cmarwout</a:t>
            </a:r>
            <a:r>
              <a:rPr lang="en-US" b="0" i="0" u="none" strike="noStrike" dirty="0">
                <a:effectLst/>
                <a:latin typeface="CS New Athanasius" pitchFamily="34" charset="0"/>
              </a:rPr>
              <a:t> `P[</a:t>
            </a:r>
            <a:r>
              <a:rPr lang="en-US" b="0" i="0" u="none" strike="noStrike" dirty="0" err="1">
                <a:effectLst/>
                <a:latin typeface="CS New Athanasius" pitchFamily="34" charset="0"/>
              </a:rPr>
              <a:t>oic</a:t>
            </a:r>
            <a:r>
              <a:rPr lang="en-US" b="0" i="0" u="none" strike="noStrike" dirty="0">
                <a:effectLst/>
                <a:latin typeface="CS New Athanasius" pitchFamily="34" charset="0"/>
              </a:rPr>
              <a:t>@ </a:t>
            </a:r>
            <a:r>
              <a:rPr lang="en-US" b="0" i="0" u="none" strike="noStrike" dirty="0" err="1">
                <a:effectLst/>
                <a:latin typeface="CS New Athanasius" pitchFamily="34" charset="0"/>
              </a:rPr>
              <a:t>ma`tcaboi</a:t>
            </a:r>
            <a:r>
              <a:rPr lang="en-US" b="0" i="0" u="none" strike="noStrike" dirty="0">
                <a:effectLst/>
                <a:latin typeface="CS New Athanasius" pitchFamily="34" charset="0"/>
              </a:rPr>
              <a:t> `</a:t>
            </a:r>
            <a:r>
              <a:rPr lang="en-US" b="0" i="0" u="none" strike="noStrike" dirty="0" err="1">
                <a:effectLst/>
                <a:latin typeface="CS New Athanasius" pitchFamily="34" charset="0"/>
              </a:rPr>
              <a:t>enekme;myi</a:t>
            </a:r>
            <a:r>
              <a:rPr lang="en-US" b="0" i="0" u="none" strike="noStrike" dirty="0">
                <a:effectLst/>
                <a:latin typeface="CS New Athanasius" pitchFamily="34" charset="0"/>
              </a:rPr>
              <a:t>.</a:t>
            </a:r>
          </a:p>
        </p:txBody>
      </p:sp>
    </p:spTree>
    <p:extLst>
      <p:ext uri="{BB962C8B-B14F-4D97-AF65-F5344CB8AC3E}">
        <p14:creationId xmlns:p14="http://schemas.microsoft.com/office/powerpoint/2010/main" val="1150565150"/>
      </p:ext>
    </p:extLst>
  </p:cSld>
  <p:clrMapOvr>
    <a:masterClrMapping/>
  </p:clrMapOvr>
</p:sld>
</file>

<file path=ppt/slides/slide5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2DF8B4-FD98-40DD-8ACA-DAE8D788B1EB}"/>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86DA56DA-B616-43A1-9F79-35A25F4EF370}"/>
              </a:ext>
            </a:extLst>
          </p:cNvPr>
          <p:cNvSpPr>
            <a:spLocks noGrp="1"/>
          </p:cNvSpPr>
          <p:nvPr>
            <p:ph type="body" sz="quarter" idx="10"/>
          </p:nvPr>
        </p:nvSpPr>
        <p:spPr/>
        <p:txBody>
          <a:bodyPr/>
          <a:lstStyle/>
          <a:p>
            <a:r>
              <a:rPr lang="ar-EG" sz="3800" dirty="0"/>
              <a:t>ليبون غار أڤئير ميثريه: چيه أﭪ ناﭪ إينيف إهڤوس: إيطاڤ هياكتين إيهوتيه إفري: أبيفهو أوي إن لام إبروس.</a:t>
            </a:r>
          </a:p>
        </p:txBody>
      </p:sp>
      <p:sp>
        <p:nvSpPr>
          <p:cNvPr id="4" name="Text Placeholder 3">
            <a:extLst>
              <a:ext uri="{FF2B5EF4-FFF2-40B4-BE49-F238E27FC236}">
                <a16:creationId xmlns:a16="http://schemas.microsoft.com/office/drawing/2014/main" id="{87DCEEF1-7C57-41ED-9AFB-E78777DAFCBF}"/>
              </a:ext>
            </a:extLst>
          </p:cNvPr>
          <p:cNvSpPr>
            <a:spLocks noGrp="1"/>
          </p:cNvSpPr>
          <p:nvPr>
            <p:ph type="body" sz="quarter" idx="11"/>
          </p:nvPr>
        </p:nvSpPr>
        <p:spPr>
          <a:xfrm>
            <a:off x="0" y="3710609"/>
            <a:ext cx="9144000" cy="892994"/>
          </a:xfrm>
        </p:spPr>
        <p:txBody>
          <a:bodyPr/>
          <a:lstStyle/>
          <a:p>
            <a:r>
              <a:rPr lang="ar-EG" sz="3400" dirty="0"/>
              <a:t>وأيضًا شهدوا، لأنهم رأوا ملابسه، أبرقت أكثر من الشمس، ووجهه مضئ.</a:t>
            </a:r>
          </a:p>
        </p:txBody>
      </p:sp>
      <p:sp>
        <p:nvSpPr>
          <p:cNvPr id="5" name="Text Placeholder 4">
            <a:extLst>
              <a:ext uri="{FF2B5EF4-FFF2-40B4-BE49-F238E27FC236}">
                <a16:creationId xmlns:a16="http://schemas.microsoft.com/office/drawing/2014/main" id="{AB408F82-AB31-43DB-B7E3-A9B4E33E2E14}"/>
              </a:ext>
            </a:extLst>
          </p:cNvPr>
          <p:cNvSpPr>
            <a:spLocks noGrp="1"/>
          </p:cNvSpPr>
          <p:nvPr>
            <p:ph type="body" sz="quarter" idx="12"/>
          </p:nvPr>
        </p:nvSpPr>
        <p:spPr>
          <a:xfrm>
            <a:off x="0" y="4603603"/>
            <a:ext cx="9144000" cy="1189740"/>
          </a:xfrm>
        </p:spPr>
        <p:txBody>
          <a:bodyPr/>
          <a:lstStyle/>
          <a:p>
            <a:r>
              <a:rPr lang="en-GB" sz="3900" dirty="0" err="1"/>
              <a:t>Loipon</a:t>
            </a:r>
            <a:r>
              <a:rPr lang="en-GB" sz="3900" dirty="0"/>
              <a:t> gar </a:t>
            </a:r>
            <a:r>
              <a:rPr lang="en-GB" sz="3900" dirty="0" err="1"/>
              <a:t>auerme;re</a:t>
            </a:r>
            <a:r>
              <a:rPr lang="en-GB" sz="3900" dirty="0"/>
              <a:t>@ je </a:t>
            </a:r>
            <a:r>
              <a:rPr lang="en-GB" sz="3900" dirty="0" err="1"/>
              <a:t>aunau</a:t>
            </a:r>
            <a:r>
              <a:rPr lang="en-GB" sz="3900" dirty="0"/>
              <a:t> `</a:t>
            </a:r>
            <a:r>
              <a:rPr lang="en-GB" sz="3900" dirty="0" err="1"/>
              <a:t>enef`hbwc</a:t>
            </a:r>
            <a:r>
              <a:rPr lang="en-GB" sz="3900" dirty="0"/>
              <a:t>@ </a:t>
            </a:r>
            <a:r>
              <a:rPr lang="en-GB" sz="3900" dirty="0" err="1"/>
              <a:t>etauhiaktin</a:t>
            </a:r>
            <a:r>
              <a:rPr lang="en-GB" sz="3900" dirty="0"/>
              <a:t> `</a:t>
            </a:r>
            <a:r>
              <a:rPr lang="en-GB" sz="3900" dirty="0" err="1"/>
              <a:t>ehote</a:t>
            </a:r>
            <a:r>
              <a:rPr lang="en-GB" sz="3900" dirty="0"/>
              <a:t> `</a:t>
            </a:r>
            <a:r>
              <a:rPr lang="en-GB" sz="3900" dirty="0" err="1"/>
              <a:t>vry</a:t>
            </a:r>
            <a:r>
              <a:rPr lang="en-GB" sz="3900" dirty="0"/>
              <a:t>@ `</a:t>
            </a:r>
            <a:r>
              <a:rPr lang="en-GB" sz="3900" dirty="0" err="1"/>
              <a:t>apefho</a:t>
            </a:r>
            <a:r>
              <a:rPr lang="en-GB" sz="3900" dirty="0"/>
              <a:t> oi `</a:t>
            </a:r>
            <a:r>
              <a:rPr lang="en-GB" sz="3900" dirty="0" err="1"/>
              <a:t>nlam`proc</a:t>
            </a:r>
            <a:r>
              <a:rPr lang="en-GB" sz="3900" dirty="0"/>
              <a:t>.</a:t>
            </a:r>
          </a:p>
        </p:txBody>
      </p:sp>
    </p:spTree>
    <p:extLst>
      <p:ext uri="{BB962C8B-B14F-4D97-AF65-F5344CB8AC3E}">
        <p14:creationId xmlns:p14="http://schemas.microsoft.com/office/powerpoint/2010/main" val="361499303"/>
      </p:ext>
    </p:extLst>
  </p:cSld>
  <p:clrMapOvr>
    <a:masterClrMapping/>
  </p:clrMapOvr>
</p:sld>
</file>

<file path=ppt/slides/slide5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6976B-40CE-4E4E-AB4B-82D061378481}"/>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C323224F-BC7A-43C5-9858-3479E885DB6E}"/>
              </a:ext>
            </a:extLst>
          </p:cNvPr>
          <p:cNvSpPr>
            <a:spLocks noGrp="1"/>
          </p:cNvSpPr>
          <p:nvPr>
            <p:ph type="body" sz="quarter" idx="10"/>
          </p:nvPr>
        </p:nvSpPr>
        <p:spPr/>
        <p:txBody>
          <a:bodyPr/>
          <a:lstStyle/>
          <a:p>
            <a:r>
              <a:rPr lang="ar-EG" sz="3200" dirty="0"/>
              <a:t>مينينسا ناي آ ني ماثيتيس: أوهي إيراتو إمبيه إمثو إم إبتشويس: إيطاﭪ ناﭪ إيه ني إبروفيتيس: أووه ناﭪ ساچي خين أونيشتي إن إشرويس.</a:t>
            </a:r>
          </a:p>
        </p:txBody>
      </p:sp>
      <p:sp>
        <p:nvSpPr>
          <p:cNvPr id="4" name="Text Placeholder 3">
            <a:extLst>
              <a:ext uri="{FF2B5EF4-FFF2-40B4-BE49-F238E27FC236}">
                <a16:creationId xmlns:a16="http://schemas.microsoft.com/office/drawing/2014/main" id="{AFE8B34D-63F9-450A-9119-01F5A7F148C0}"/>
              </a:ext>
            </a:extLst>
          </p:cNvPr>
          <p:cNvSpPr>
            <a:spLocks noGrp="1"/>
          </p:cNvSpPr>
          <p:nvPr>
            <p:ph type="body" sz="quarter" idx="11"/>
          </p:nvPr>
        </p:nvSpPr>
        <p:spPr>
          <a:xfrm>
            <a:off x="0" y="3710609"/>
            <a:ext cx="9144000" cy="745077"/>
          </a:xfrm>
        </p:spPr>
        <p:txBody>
          <a:bodyPr anchor="ctr"/>
          <a:lstStyle/>
          <a:p>
            <a:r>
              <a:rPr lang="ar-EG" sz="2900" dirty="0"/>
              <a:t>بعد ذلك وقف تلاميذه، أمام الرب، الذين رأوا النبيين، يتكلمان بيقظ عظيمة.</a:t>
            </a:r>
          </a:p>
        </p:txBody>
      </p:sp>
      <p:sp>
        <p:nvSpPr>
          <p:cNvPr id="5" name="Text Placeholder 4">
            <a:extLst>
              <a:ext uri="{FF2B5EF4-FFF2-40B4-BE49-F238E27FC236}">
                <a16:creationId xmlns:a16="http://schemas.microsoft.com/office/drawing/2014/main" id="{5A812991-19E0-4F6B-9738-BAFA28AAB896}"/>
              </a:ext>
            </a:extLst>
          </p:cNvPr>
          <p:cNvSpPr>
            <a:spLocks noGrp="1"/>
          </p:cNvSpPr>
          <p:nvPr>
            <p:ph type="body" sz="quarter" idx="12"/>
          </p:nvPr>
        </p:nvSpPr>
        <p:spPr/>
        <p:txBody>
          <a:bodyPr anchor="ctr"/>
          <a:lstStyle/>
          <a:p>
            <a:r>
              <a:rPr lang="en-GB" sz="3100" dirty="0" err="1"/>
              <a:t>Menenca</a:t>
            </a:r>
            <a:r>
              <a:rPr lang="en-GB" sz="3100" dirty="0"/>
              <a:t> </a:t>
            </a:r>
            <a:r>
              <a:rPr lang="en-GB" sz="3100" dirty="0" err="1"/>
              <a:t>nai</a:t>
            </a:r>
            <a:r>
              <a:rPr lang="en-GB" sz="3100" dirty="0"/>
              <a:t> `</a:t>
            </a:r>
            <a:r>
              <a:rPr lang="en-GB" sz="3100" dirty="0" err="1"/>
              <a:t>anima;ytyc</a:t>
            </a:r>
            <a:r>
              <a:rPr lang="en-GB" sz="3100" dirty="0"/>
              <a:t>@ `</a:t>
            </a:r>
            <a:r>
              <a:rPr lang="en-GB" sz="3100" dirty="0" err="1"/>
              <a:t>ohi</a:t>
            </a:r>
            <a:r>
              <a:rPr lang="en-GB" sz="3100" dirty="0"/>
              <a:t> `</a:t>
            </a:r>
            <a:r>
              <a:rPr lang="en-GB" sz="3100" dirty="0" err="1"/>
              <a:t>eratou</a:t>
            </a:r>
            <a:r>
              <a:rPr lang="en-GB" sz="3100" dirty="0"/>
              <a:t> `</a:t>
            </a:r>
            <a:r>
              <a:rPr lang="en-GB" sz="3100" dirty="0" err="1"/>
              <a:t>mpe`m;o</a:t>
            </a:r>
            <a:r>
              <a:rPr lang="en-GB" sz="3100" dirty="0"/>
              <a:t> `</a:t>
            </a:r>
            <a:r>
              <a:rPr lang="en-GB" sz="3100" dirty="0" err="1"/>
              <a:t>m`P</a:t>
            </a:r>
            <a:r>
              <a:rPr lang="en-GB" sz="3100" dirty="0"/>
              <a:t>=o=c@</a:t>
            </a:r>
            <a:endParaRPr lang="ar-EG" sz="3100" dirty="0"/>
          </a:p>
          <a:p>
            <a:r>
              <a:rPr lang="en-GB" sz="3100" dirty="0"/>
              <a:t> `</a:t>
            </a:r>
            <a:r>
              <a:rPr lang="en-GB" sz="3100" dirty="0" err="1"/>
              <a:t>etaunau</a:t>
            </a:r>
            <a:r>
              <a:rPr lang="en-GB" sz="3100" dirty="0"/>
              <a:t> `</a:t>
            </a:r>
            <a:r>
              <a:rPr lang="en-GB" sz="3100" dirty="0" err="1"/>
              <a:t>eni`provytyc</a:t>
            </a:r>
            <a:r>
              <a:rPr lang="en-GB" sz="3100" dirty="0"/>
              <a:t>@ </a:t>
            </a:r>
            <a:r>
              <a:rPr lang="en-GB" sz="3100" dirty="0" err="1"/>
              <a:t>ouoh</a:t>
            </a:r>
            <a:r>
              <a:rPr lang="en-GB" sz="3100" dirty="0"/>
              <a:t> </a:t>
            </a:r>
            <a:r>
              <a:rPr lang="en-GB" sz="3100" dirty="0" err="1"/>
              <a:t>naucaji</a:t>
            </a:r>
            <a:r>
              <a:rPr lang="en-GB" sz="3100" dirty="0"/>
              <a:t> </a:t>
            </a:r>
            <a:r>
              <a:rPr lang="en-GB" sz="3100" dirty="0" err="1"/>
              <a:t>qen</a:t>
            </a:r>
            <a:r>
              <a:rPr lang="en-GB" sz="3100" dirty="0"/>
              <a:t> </a:t>
            </a:r>
            <a:r>
              <a:rPr lang="en-GB" sz="3100" dirty="0" err="1"/>
              <a:t>ounis</a:t>
            </a:r>
            <a:r>
              <a:rPr lang="en-GB" sz="3100" dirty="0"/>
              <a:t>] `</a:t>
            </a:r>
            <a:r>
              <a:rPr lang="en-GB" sz="3100" dirty="0" err="1"/>
              <a:t>n`srwic</a:t>
            </a:r>
            <a:r>
              <a:rPr lang="en-GB" sz="3100" dirty="0"/>
              <a:t>.</a:t>
            </a:r>
          </a:p>
        </p:txBody>
      </p:sp>
    </p:spTree>
    <p:extLst>
      <p:ext uri="{BB962C8B-B14F-4D97-AF65-F5344CB8AC3E}">
        <p14:creationId xmlns:p14="http://schemas.microsoft.com/office/powerpoint/2010/main" val="3040573484"/>
      </p:ext>
    </p:extLst>
  </p:cSld>
  <p:clrMapOvr>
    <a:masterClrMapping/>
  </p:clrMapOvr>
</p:sld>
</file>

<file path=ppt/slides/slide5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C40305-6663-4A25-B288-B5957690ED9A}"/>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3ED42AAC-DE8A-461C-8147-7A3354EB8E80}"/>
              </a:ext>
            </a:extLst>
          </p:cNvPr>
          <p:cNvSpPr>
            <a:spLocks noGrp="1"/>
          </p:cNvSpPr>
          <p:nvPr>
            <p:ph type="body" sz="quarter" idx="10"/>
          </p:nvPr>
        </p:nvSpPr>
        <p:spPr>
          <a:xfrm>
            <a:off x="0" y="5822576"/>
            <a:ext cx="9144000" cy="1028798"/>
          </a:xfrm>
        </p:spPr>
        <p:txBody>
          <a:bodyPr/>
          <a:lstStyle/>
          <a:p>
            <a:r>
              <a:rPr lang="ar-EG" sz="3200" dirty="0"/>
              <a:t>نانيس نان أو بي ذيسبوتيس: إيه تشي إمبايما إن شومت إن إسكيني: أوي ناك أوي إم مويسيس: أوي إن أيلياس خين أوتيمي.</a:t>
            </a:r>
          </a:p>
        </p:txBody>
      </p:sp>
      <p:sp>
        <p:nvSpPr>
          <p:cNvPr id="4" name="Text Placeholder 3">
            <a:extLst>
              <a:ext uri="{FF2B5EF4-FFF2-40B4-BE49-F238E27FC236}">
                <a16:creationId xmlns:a16="http://schemas.microsoft.com/office/drawing/2014/main" id="{EE062EA5-4733-4177-9B88-AA6B4F42D6CE}"/>
              </a:ext>
            </a:extLst>
          </p:cNvPr>
          <p:cNvSpPr>
            <a:spLocks noGrp="1"/>
          </p:cNvSpPr>
          <p:nvPr>
            <p:ph type="body" sz="quarter" idx="11"/>
          </p:nvPr>
        </p:nvSpPr>
        <p:spPr>
          <a:xfrm>
            <a:off x="0" y="3710609"/>
            <a:ext cx="9144000" cy="780709"/>
          </a:xfrm>
        </p:spPr>
        <p:txBody>
          <a:bodyPr/>
          <a:lstStyle/>
          <a:p>
            <a:r>
              <a:rPr lang="ar-EG" sz="3200" dirty="0"/>
              <a:t>حسنًا لنا أيها السيد، أن نأخذ في هذا المكان ثلاث مظال، واحدة لك ولموسى واحدة، ولإيليا واحدة بكرامة.</a:t>
            </a:r>
          </a:p>
          <a:p>
            <a:endParaRPr lang="en-GB" sz="3200" dirty="0"/>
          </a:p>
        </p:txBody>
      </p:sp>
      <p:sp>
        <p:nvSpPr>
          <p:cNvPr id="5" name="Text Placeholder 4">
            <a:extLst>
              <a:ext uri="{FF2B5EF4-FFF2-40B4-BE49-F238E27FC236}">
                <a16:creationId xmlns:a16="http://schemas.microsoft.com/office/drawing/2014/main" id="{59326B78-57E3-474F-ADF5-03B746C8DFD1}"/>
              </a:ext>
            </a:extLst>
          </p:cNvPr>
          <p:cNvSpPr>
            <a:spLocks noGrp="1"/>
          </p:cNvSpPr>
          <p:nvPr>
            <p:ph type="body" sz="quarter" idx="12"/>
          </p:nvPr>
        </p:nvSpPr>
        <p:spPr>
          <a:xfrm>
            <a:off x="0" y="4632836"/>
            <a:ext cx="9144000" cy="1189740"/>
          </a:xfrm>
        </p:spPr>
        <p:txBody>
          <a:bodyPr/>
          <a:lstStyle/>
          <a:p>
            <a:r>
              <a:rPr lang="pt-BR" sz="3300" dirty="0"/>
              <a:t>Nanec nan `w piDecpotyc@ `e[i `mpaima `nsomt `n`ckuny@</a:t>
            </a:r>
            <a:endParaRPr lang="ar-EG" sz="3300" dirty="0"/>
          </a:p>
          <a:p>
            <a:r>
              <a:rPr lang="pt-BR" sz="3300" dirty="0"/>
              <a:t> ou`i nak ou`i `mMw`ucyc@ ou`i `nYliac qen outimy.</a:t>
            </a:r>
          </a:p>
        </p:txBody>
      </p:sp>
    </p:spTree>
    <p:extLst>
      <p:ext uri="{BB962C8B-B14F-4D97-AF65-F5344CB8AC3E}">
        <p14:creationId xmlns:p14="http://schemas.microsoft.com/office/powerpoint/2010/main" val="71186695"/>
      </p:ext>
    </p:extLst>
  </p:cSld>
  <p:clrMapOvr>
    <a:masterClrMapping/>
  </p:clrMapOvr>
</p:sld>
</file>

<file path=ppt/slides/slide5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D06C2-74E8-4A12-92EB-FF8D55F813EF}"/>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B14B4DAF-3137-4482-82F1-BE1B00925A92}"/>
              </a:ext>
            </a:extLst>
          </p:cNvPr>
          <p:cNvSpPr>
            <a:spLocks noGrp="1"/>
          </p:cNvSpPr>
          <p:nvPr>
            <p:ph type="body" sz="quarter" idx="10"/>
          </p:nvPr>
        </p:nvSpPr>
        <p:spPr/>
        <p:txBody>
          <a:bodyPr/>
          <a:lstStyle/>
          <a:p>
            <a:r>
              <a:rPr lang="ar-EG" sz="3800" dirty="0"/>
              <a:t>كسابينا خين بي هويت: أﭪ سوتيم إيه بي ساچي إثڤيتف: چيه فاي بيه باشيري بامينريت: في إيتاي تيماتي إنخيتف.</a:t>
            </a:r>
          </a:p>
        </p:txBody>
      </p:sp>
      <p:sp>
        <p:nvSpPr>
          <p:cNvPr id="4" name="Text Placeholder 3">
            <a:extLst>
              <a:ext uri="{FF2B5EF4-FFF2-40B4-BE49-F238E27FC236}">
                <a16:creationId xmlns:a16="http://schemas.microsoft.com/office/drawing/2014/main" id="{2ABFF340-B2A5-4D31-B031-38558BDAF15C}"/>
              </a:ext>
            </a:extLst>
          </p:cNvPr>
          <p:cNvSpPr>
            <a:spLocks noGrp="1"/>
          </p:cNvSpPr>
          <p:nvPr>
            <p:ph type="body" sz="quarter" idx="11"/>
          </p:nvPr>
        </p:nvSpPr>
        <p:spPr/>
        <p:txBody>
          <a:bodyPr anchor="ctr"/>
          <a:lstStyle/>
          <a:p>
            <a:r>
              <a:rPr lang="ar-EG" sz="3000" dirty="0"/>
              <a:t>فجأة سمعوا أولاً، الكلمة من أجله، هذا هو إبني الحبيب، الذي به سررت.</a:t>
            </a:r>
          </a:p>
        </p:txBody>
      </p:sp>
      <p:sp>
        <p:nvSpPr>
          <p:cNvPr id="5" name="Text Placeholder 4">
            <a:extLst>
              <a:ext uri="{FF2B5EF4-FFF2-40B4-BE49-F238E27FC236}">
                <a16:creationId xmlns:a16="http://schemas.microsoft.com/office/drawing/2014/main" id="{DEE6CEB8-1C72-489F-9C9C-6DB4D8149BB1}"/>
              </a:ext>
            </a:extLst>
          </p:cNvPr>
          <p:cNvSpPr>
            <a:spLocks noGrp="1"/>
          </p:cNvSpPr>
          <p:nvPr>
            <p:ph type="body" sz="quarter" idx="12"/>
          </p:nvPr>
        </p:nvSpPr>
        <p:spPr>
          <a:xfrm>
            <a:off x="0" y="4471895"/>
            <a:ext cx="9144000" cy="1189740"/>
          </a:xfrm>
        </p:spPr>
        <p:txBody>
          <a:bodyPr/>
          <a:lstStyle/>
          <a:p>
            <a:r>
              <a:rPr lang="en-GB" sz="3550" dirty="0" err="1"/>
              <a:t>Xapina</a:t>
            </a:r>
            <a:r>
              <a:rPr lang="en-GB" sz="3550" dirty="0"/>
              <a:t> </a:t>
            </a:r>
            <a:r>
              <a:rPr lang="en-GB" sz="3550" dirty="0" err="1"/>
              <a:t>qen</a:t>
            </a:r>
            <a:r>
              <a:rPr lang="en-GB" sz="3550" dirty="0"/>
              <a:t> </a:t>
            </a:r>
            <a:r>
              <a:rPr lang="en-GB" sz="3550" dirty="0" err="1"/>
              <a:t>pihouit</a:t>
            </a:r>
            <a:r>
              <a:rPr lang="en-GB" sz="3550" dirty="0"/>
              <a:t>@ </a:t>
            </a:r>
            <a:r>
              <a:rPr lang="en-GB" sz="3550" dirty="0" err="1"/>
              <a:t>aucwtem</a:t>
            </a:r>
            <a:r>
              <a:rPr lang="en-GB" sz="3550" dirty="0"/>
              <a:t> `</a:t>
            </a:r>
            <a:r>
              <a:rPr lang="en-GB" sz="3550" dirty="0" err="1"/>
              <a:t>epicaji</a:t>
            </a:r>
            <a:r>
              <a:rPr lang="en-GB" sz="3550" dirty="0"/>
              <a:t> </a:t>
            </a:r>
            <a:r>
              <a:rPr lang="en-GB" sz="3550" dirty="0" err="1"/>
              <a:t>e;bytf</a:t>
            </a:r>
            <a:r>
              <a:rPr lang="en-GB" sz="3550" dirty="0"/>
              <a:t>@</a:t>
            </a:r>
            <a:endParaRPr lang="ar-EG" sz="3550" dirty="0"/>
          </a:p>
          <a:p>
            <a:r>
              <a:rPr lang="en-GB" sz="3550" dirty="0"/>
              <a:t> je </a:t>
            </a:r>
            <a:r>
              <a:rPr lang="en-GB" sz="3550" dirty="0" err="1"/>
              <a:t>vai</a:t>
            </a:r>
            <a:r>
              <a:rPr lang="en-GB" sz="3550" dirty="0"/>
              <a:t> pe </a:t>
            </a:r>
            <a:r>
              <a:rPr lang="en-GB" sz="3550" dirty="0" err="1"/>
              <a:t>Pasyri</a:t>
            </a:r>
            <a:r>
              <a:rPr lang="en-GB" sz="3550" dirty="0"/>
              <a:t> </a:t>
            </a:r>
            <a:r>
              <a:rPr lang="en-GB" sz="3550" dirty="0" err="1"/>
              <a:t>Pamenrit</a:t>
            </a:r>
            <a:r>
              <a:rPr lang="en-GB" sz="3550" dirty="0"/>
              <a:t>@ </a:t>
            </a:r>
            <a:r>
              <a:rPr lang="en-GB" sz="3550" dirty="0" err="1"/>
              <a:t>vyetai</a:t>
            </a:r>
            <a:r>
              <a:rPr lang="en-GB" sz="3550" dirty="0"/>
              <a:t>]ma] `</a:t>
            </a:r>
            <a:r>
              <a:rPr lang="en-GB" sz="3550" dirty="0" err="1"/>
              <a:t>nqytf</a:t>
            </a:r>
            <a:r>
              <a:rPr lang="en-GB" sz="3550" dirty="0"/>
              <a:t>.</a:t>
            </a:r>
          </a:p>
        </p:txBody>
      </p:sp>
    </p:spTree>
    <p:extLst>
      <p:ext uri="{BB962C8B-B14F-4D97-AF65-F5344CB8AC3E}">
        <p14:creationId xmlns:p14="http://schemas.microsoft.com/office/powerpoint/2010/main" val="3745284941"/>
      </p:ext>
    </p:extLst>
  </p:cSld>
  <p:clrMapOvr>
    <a:masterClrMapping/>
  </p:clrMapOvr>
</p:sld>
</file>

<file path=ppt/slides/slide5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DD59F1-01D5-4DCF-A279-7997FE453850}"/>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4871357E-6A5B-4E2F-A3CE-7F946C063BE0}"/>
              </a:ext>
            </a:extLst>
          </p:cNvPr>
          <p:cNvSpPr>
            <a:spLocks noGrp="1"/>
          </p:cNvSpPr>
          <p:nvPr>
            <p:ph type="body" sz="quarter" idx="10"/>
          </p:nvPr>
        </p:nvSpPr>
        <p:spPr/>
        <p:txBody>
          <a:bodyPr/>
          <a:lstStyle/>
          <a:p>
            <a:r>
              <a:rPr lang="ar-EG" sz="3300" dirty="0"/>
              <a:t>أووأوأوو ناك نيم أوطايو: خين نيك ميستيريون إتهيب: چيه أك أووأونه إيڤول خين بيك ثيڤيو: أووه إنثوك إفنوتي بي ريفتي هاب.</a:t>
            </a:r>
          </a:p>
        </p:txBody>
      </p:sp>
      <p:sp>
        <p:nvSpPr>
          <p:cNvPr id="4" name="Text Placeholder 3">
            <a:extLst>
              <a:ext uri="{FF2B5EF4-FFF2-40B4-BE49-F238E27FC236}">
                <a16:creationId xmlns:a16="http://schemas.microsoft.com/office/drawing/2014/main" id="{D89BB8BE-F460-480F-9CF6-BA072AB196A7}"/>
              </a:ext>
            </a:extLst>
          </p:cNvPr>
          <p:cNvSpPr>
            <a:spLocks noGrp="1"/>
          </p:cNvSpPr>
          <p:nvPr>
            <p:ph type="body" sz="quarter" idx="11"/>
          </p:nvPr>
        </p:nvSpPr>
        <p:spPr/>
        <p:txBody>
          <a:bodyPr/>
          <a:lstStyle/>
          <a:p>
            <a:r>
              <a:rPr lang="ar-EG" sz="3200" dirty="0"/>
              <a:t>مجدًا وإكرامًا لك، في أسرارك الخفية، لأنك ظهرت بتواضعك، وأنت الله الحاكم.</a:t>
            </a:r>
          </a:p>
        </p:txBody>
      </p:sp>
      <p:sp>
        <p:nvSpPr>
          <p:cNvPr id="5" name="Text Placeholder 4">
            <a:extLst>
              <a:ext uri="{FF2B5EF4-FFF2-40B4-BE49-F238E27FC236}">
                <a16:creationId xmlns:a16="http://schemas.microsoft.com/office/drawing/2014/main" id="{DE9951D6-E187-44A5-9B4A-C23E207E132C}"/>
              </a:ext>
            </a:extLst>
          </p:cNvPr>
          <p:cNvSpPr>
            <a:spLocks noGrp="1"/>
          </p:cNvSpPr>
          <p:nvPr>
            <p:ph type="body" sz="quarter" idx="12"/>
          </p:nvPr>
        </p:nvSpPr>
        <p:spPr/>
        <p:txBody>
          <a:bodyPr/>
          <a:lstStyle/>
          <a:p>
            <a:r>
              <a:rPr lang="en-GB" sz="3400" dirty="0" err="1"/>
              <a:t>Ou`wou</a:t>
            </a:r>
            <a:r>
              <a:rPr lang="en-GB" sz="3400" dirty="0"/>
              <a:t> </a:t>
            </a:r>
            <a:r>
              <a:rPr lang="en-GB" sz="3400" dirty="0" err="1"/>
              <a:t>nak</a:t>
            </a:r>
            <a:r>
              <a:rPr lang="en-GB" sz="3400" dirty="0"/>
              <a:t> </a:t>
            </a:r>
            <a:r>
              <a:rPr lang="en-GB" sz="3400" dirty="0" err="1"/>
              <a:t>nem</a:t>
            </a:r>
            <a:r>
              <a:rPr lang="en-GB" sz="3400" dirty="0"/>
              <a:t> </a:t>
            </a:r>
            <a:r>
              <a:rPr lang="en-GB" sz="3400" dirty="0" err="1"/>
              <a:t>outaio</a:t>
            </a:r>
            <a:r>
              <a:rPr lang="en-GB" sz="3400" dirty="0"/>
              <a:t>@ </a:t>
            </a:r>
            <a:r>
              <a:rPr lang="en-GB" sz="3400" dirty="0" err="1"/>
              <a:t>qen</a:t>
            </a:r>
            <a:r>
              <a:rPr lang="en-GB" sz="3400" dirty="0"/>
              <a:t> </a:t>
            </a:r>
            <a:r>
              <a:rPr lang="en-GB" sz="3400" dirty="0" err="1"/>
              <a:t>nekmuctyrion</a:t>
            </a:r>
            <a:r>
              <a:rPr lang="en-GB" sz="3400" dirty="0"/>
              <a:t> </a:t>
            </a:r>
            <a:r>
              <a:rPr lang="en-GB" sz="3400" dirty="0" err="1"/>
              <a:t>ethyp</a:t>
            </a:r>
            <a:r>
              <a:rPr lang="en-GB" sz="3400" dirty="0"/>
              <a:t>@ je </a:t>
            </a:r>
            <a:r>
              <a:rPr lang="en-GB" sz="3400" dirty="0" err="1"/>
              <a:t>akouwnh</a:t>
            </a:r>
            <a:r>
              <a:rPr lang="en-GB" sz="3400" dirty="0"/>
              <a:t> `</a:t>
            </a:r>
            <a:r>
              <a:rPr lang="en-GB" sz="3400" dirty="0" err="1"/>
              <a:t>ebol</a:t>
            </a:r>
            <a:r>
              <a:rPr lang="en-GB" sz="3400" dirty="0"/>
              <a:t> </a:t>
            </a:r>
            <a:r>
              <a:rPr lang="en-GB" sz="3400" dirty="0" err="1"/>
              <a:t>qen</a:t>
            </a:r>
            <a:r>
              <a:rPr lang="en-GB" sz="3400" dirty="0"/>
              <a:t> </a:t>
            </a:r>
            <a:r>
              <a:rPr lang="en-GB" sz="3400" dirty="0" err="1"/>
              <a:t>pek;ebio</a:t>
            </a:r>
            <a:r>
              <a:rPr lang="en-GB" sz="3400" dirty="0"/>
              <a:t>@ </a:t>
            </a:r>
            <a:r>
              <a:rPr lang="en-GB" sz="3400" dirty="0" err="1"/>
              <a:t>ouoh</a:t>
            </a:r>
            <a:r>
              <a:rPr lang="en-GB" sz="3400" dirty="0"/>
              <a:t> `</a:t>
            </a:r>
            <a:r>
              <a:rPr lang="en-GB" sz="3400" dirty="0" err="1"/>
              <a:t>N;ok</a:t>
            </a:r>
            <a:r>
              <a:rPr lang="en-GB" sz="3400" dirty="0"/>
              <a:t> `V] </a:t>
            </a:r>
            <a:r>
              <a:rPr lang="en-GB" sz="3400" dirty="0" err="1"/>
              <a:t>piRef</a:t>
            </a:r>
            <a:r>
              <a:rPr lang="en-GB" sz="3400" dirty="0"/>
              <a:t>]hap.</a:t>
            </a:r>
          </a:p>
        </p:txBody>
      </p:sp>
    </p:spTree>
    <p:extLst>
      <p:ext uri="{BB962C8B-B14F-4D97-AF65-F5344CB8AC3E}">
        <p14:creationId xmlns:p14="http://schemas.microsoft.com/office/powerpoint/2010/main" val="3870753023"/>
      </p:ext>
    </p:extLst>
  </p:cSld>
  <p:clrMapOvr>
    <a:masterClrMapping/>
  </p:clrMapOvr>
</p:sld>
</file>

<file path=ppt/slides/slide5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1B340E-F867-4A39-8568-C812259F770D}"/>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6F2A7575-652A-4D87-8383-BF939C80274B}"/>
              </a:ext>
            </a:extLst>
          </p:cNvPr>
          <p:cNvSpPr>
            <a:spLocks noGrp="1"/>
          </p:cNvSpPr>
          <p:nvPr>
            <p:ph type="body" sz="quarter" idx="10"/>
          </p:nvPr>
        </p:nvSpPr>
        <p:spPr>
          <a:xfrm>
            <a:off x="0" y="5836024"/>
            <a:ext cx="9144000" cy="1015350"/>
          </a:xfrm>
        </p:spPr>
        <p:txBody>
          <a:bodyPr/>
          <a:lstStyle/>
          <a:p>
            <a:r>
              <a:rPr lang="ar-EG" sz="3100" dirty="0"/>
              <a:t>إبتشويس إفنوتي بي شا إينيه: إيچين ني إتؤنخ نيم ني ريف موؤوت: بي ريف ثاميو إنني إينيه: إيسوس بخريستوس في إت إسماروؤوت.</a:t>
            </a:r>
          </a:p>
        </p:txBody>
      </p:sp>
      <p:sp>
        <p:nvSpPr>
          <p:cNvPr id="4" name="Text Placeholder 3">
            <a:extLst>
              <a:ext uri="{FF2B5EF4-FFF2-40B4-BE49-F238E27FC236}">
                <a16:creationId xmlns:a16="http://schemas.microsoft.com/office/drawing/2014/main" id="{79A2174E-E806-4E0F-A2EE-4D22CD57A68B}"/>
              </a:ext>
            </a:extLst>
          </p:cNvPr>
          <p:cNvSpPr>
            <a:spLocks noGrp="1"/>
          </p:cNvSpPr>
          <p:nvPr>
            <p:ph type="body" sz="quarter" idx="11"/>
          </p:nvPr>
        </p:nvSpPr>
        <p:spPr>
          <a:xfrm>
            <a:off x="0" y="3710609"/>
            <a:ext cx="9144000" cy="1110062"/>
          </a:xfrm>
        </p:spPr>
        <p:txBody>
          <a:bodyPr/>
          <a:lstStyle/>
          <a:p>
            <a:r>
              <a:rPr lang="ar-EG" sz="3600" dirty="0"/>
              <a:t>الرب الإله الأبدي، على الأحياء والأموات، خالق الدهور، يسوع المسيح المبارك.</a:t>
            </a:r>
          </a:p>
        </p:txBody>
      </p:sp>
      <p:sp>
        <p:nvSpPr>
          <p:cNvPr id="5" name="Text Placeholder 4">
            <a:extLst>
              <a:ext uri="{FF2B5EF4-FFF2-40B4-BE49-F238E27FC236}">
                <a16:creationId xmlns:a16="http://schemas.microsoft.com/office/drawing/2014/main" id="{D5A49D82-84CE-4F4B-8038-DF3FBCF297D1}"/>
              </a:ext>
            </a:extLst>
          </p:cNvPr>
          <p:cNvSpPr>
            <a:spLocks noGrp="1"/>
          </p:cNvSpPr>
          <p:nvPr>
            <p:ph type="body" sz="quarter" idx="12"/>
          </p:nvPr>
        </p:nvSpPr>
        <p:spPr>
          <a:xfrm>
            <a:off x="0" y="4820672"/>
            <a:ext cx="9144000" cy="1015351"/>
          </a:xfrm>
        </p:spPr>
        <p:txBody>
          <a:bodyPr anchor="ctr"/>
          <a:lstStyle/>
          <a:p>
            <a:r>
              <a:rPr lang="en-GB" sz="3500" dirty="0"/>
              <a:t>`P=o=c `V] </a:t>
            </a:r>
            <a:r>
              <a:rPr lang="en-GB" sz="3500" dirty="0" err="1"/>
              <a:t>piSa`eneh</a:t>
            </a:r>
            <a:r>
              <a:rPr lang="en-GB" sz="3500" dirty="0"/>
              <a:t>@ `</a:t>
            </a:r>
            <a:r>
              <a:rPr lang="en-GB" sz="3500" dirty="0" err="1"/>
              <a:t>ejen</a:t>
            </a:r>
            <a:r>
              <a:rPr lang="en-GB" sz="3500" dirty="0"/>
              <a:t> </a:t>
            </a:r>
            <a:r>
              <a:rPr lang="en-GB" sz="3500" dirty="0" err="1"/>
              <a:t>nyetonq</a:t>
            </a:r>
            <a:r>
              <a:rPr lang="en-GB" sz="3500" dirty="0"/>
              <a:t> </a:t>
            </a:r>
            <a:r>
              <a:rPr lang="en-GB" sz="3500" dirty="0" err="1"/>
              <a:t>nem</a:t>
            </a:r>
            <a:r>
              <a:rPr lang="en-GB" sz="3500" dirty="0"/>
              <a:t> </a:t>
            </a:r>
            <a:r>
              <a:rPr lang="en-GB" sz="3500" dirty="0" err="1"/>
              <a:t>nirefmwout</a:t>
            </a:r>
            <a:r>
              <a:rPr lang="en-GB" sz="3500" dirty="0"/>
              <a:t>@ </a:t>
            </a:r>
            <a:r>
              <a:rPr lang="en-GB" sz="3500" dirty="0" err="1"/>
              <a:t>piRef;amio</a:t>
            </a:r>
            <a:r>
              <a:rPr lang="en-GB" sz="3500" dirty="0"/>
              <a:t> `</a:t>
            </a:r>
            <a:r>
              <a:rPr lang="en-GB" sz="3500" dirty="0" err="1"/>
              <a:t>nni`eneh</a:t>
            </a:r>
            <a:r>
              <a:rPr lang="en-GB" sz="3500" dirty="0"/>
              <a:t>@ I=y=c P=,=c </a:t>
            </a:r>
            <a:r>
              <a:rPr lang="en-GB" sz="3500" dirty="0" err="1"/>
              <a:t>vyet`cmarwout</a:t>
            </a:r>
            <a:r>
              <a:rPr lang="en-GB" sz="3500" dirty="0"/>
              <a:t>.</a:t>
            </a:r>
          </a:p>
        </p:txBody>
      </p:sp>
    </p:spTree>
    <p:extLst>
      <p:ext uri="{BB962C8B-B14F-4D97-AF65-F5344CB8AC3E}">
        <p14:creationId xmlns:p14="http://schemas.microsoft.com/office/powerpoint/2010/main" val="801433571"/>
      </p:ext>
    </p:extLst>
  </p:cSld>
  <p:clrMapOvr>
    <a:masterClrMapping/>
  </p:clrMapOvr>
</p:sld>
</file>

<file path=ppt/slides/slide5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C89D0-203F-42CD-B4E6-7A4344B6EE87}"/>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84A45188-19D2-467D-BA31-443815EE5891}"/>
              </a:ext>
            </a:extLst>
          </p:cNvPr>
          <p:cNvSpPr>
            <a:spLocks noGrp="1"/>
          </p:cNvSpPr>
          <p:nvPr>
            <p:ph type="body" sz="quarter" idx="10"/>
          </p:nvPr>
        </p:nvSpPr>
        <p:spPr/>
        <p:txBody>
          <a:bodyPr/>
          <a:lstStyle/>
          <a:p>
            <a:r>
              <a:rPr lang="ar-EG" dirty="0"/>
              <a:t>ريتوس إيطاﭪ ناﭪ إيروف: إنچيه ني ماثيتيس: أڤهيتو أﭪ أووأوشت: إمموف چيه إنثوك بيه بي ريفتي هاب.</a:t>
            </a:r>
          </a:p>
        </p:txBody>
      </p:sp>
      <p:sp>
        <p:nvSpPr>
          <p:cNvPr id="4" name="Text Placeholder 3">
            <a:extLst>
              <a:ext uri="{FF2B5EF4-FFF2-40B4-BE49-F238E27FC236}">
                <a16:creationId xmlns:a16="http://schemas.microsoft.com/office/drawing/2014/main" id="{E7E5AEDF-63C0-44BE-9E77-D5EAB121CFD6}"/>
              </a:ext>
            </a:extLst>
          </p:cNvPr>
          <p:cNvSpPr>
            <a:spLocks noGrp="1"/>
          </p:cNvSpPr>
          <p:nvPr>
            <p:ph type="body" sz="quarter" idx="11"/>
          </p:nvPr>
        </p:nvSpPr>
        <p:spPr/>
        <p:txBody>
          <a:bodyPr anchor="ctr"/>
          <a:lstStyle/>
          <a:p>
            <a:r>
              <a:rPr lang="ar-EG" sz="3500" dirty="0"/>
              <a:t>حقًا لما رآه، التلاميذ، خروا وسجدوا له، قائلين أنك هو الحاكم.</a:t>
            </a:r>
          </a:p>
        </p:txBody>
      </p:sp>
      <p:sp>
        <p:nvSpPr>
          <p:cNvPr id="5" name="Text Placeholder 4">
            <a:extLst>
              <a:ext uri="{FF2B5EF4-FFF2-40B4-BE49-F238E27FC236}">
                <a16:creationId xmlns:a16="http://schemas.microsoft.com/office/drawing/2014/main" id="{A04AD074-A61E-45E3-8569-D2E35F2E7735}"/>
              </a:ext>
            </a:extLst>
          </p:cNvPr>
          <p:cNvSpPr>
            <a:spLocks noGrp="1"/>
          </p:cNvSpPr>
          <p:nvPr>
            <p:ph type="body" sz="quarter" idx="12"/>
          </p:nvPr>
        </p:nvSpPr>
        <p:spPr/>
        <p:txBody>
          <a:bodyPr/>
          <a:lstStyle/>
          <a:p>
            <a:r>
              <a:rPr lang="en-GB" sz="3800" dirty="0" err="1"/>
              <a:t>Rytoc</a:t>
            </a:r>
            <a:r>
              <a:rPr lang="en-GB" sz="3800" dirty="0"/>
              <a:t> `</a:t>
            </a:r>
            <a:r>
              <a:rPr lang="en-GB" sz="3800" dirty="0" err="1"/>
              <a:t>etaunau</a:t>
            </a:r>
            <a:r>
              <a:rPr lang="en-GB" sz="3800" dirty="0"/>
              <a:t> `</a:t>
            </a:r>
            <a:r>
              <a:rPr lang="en-GB" sz="3800" dirty="0" err="1"/>
              <a:t>erof</a:t>
            </a:r>
            <a:r>
              <a:rPr lang="en-GB" sz="3800" dirty="0"/>
              <a:t>@ `</a:t>
            </a:r>
            <a:r>
              <a:rPr lang="en-GB" sz="3800" dirty="0" err="1"/>
              <a:t>nje</a:t>
            </a:r>
            <a:r>
              <a:rPr lang="en-GB" sz="3800" dirty="0"/>
              <a:t> </a:t>
            </a:r>
            <a:r>
              <a:rPr lang="en-GB" sz="3800" dirty="0" err="1"/>
              <a:t>nima;ytyc</a:t>
            </a:r>
            <a:r>
              <a:rPr lang="en-GB" sz="3800" dirty="0"/>
              <a:t>@ </a:t>
            </a:r>
            <a:r>
              <a:rPr lang="en-GB" sz="3800" dirty="0" err="1"/>
              <a:t>auhitou</a:t>
            </a:r>
            <a:r>
              <a:rPr lang="en-GB" sz="3800" dirty="0"/>
              <a:t> </a:t>
            </a:r>
            <a:r>
              <a:rPr lang="en-GB" sz="3800" dirty="0" err="1"/>
              <a:t>auouwst</a:t>
            </a:r>
            <a:r>
              <a:rPr lang="en-GB" sz="3800" dirty="0"/>
              <a:t>@ `</a:t>
            </a:r>
            <a:r>
              <a:rPr lang="en-GB" sz="3800" dirty="0" err="1"/>
              <a:t>mmof</a:t>
            </a:r>
            <a:r>
              <a:rPr lang="en-GB" sz="3800" dirty="0"/>
              <a:t> je `</a:t>
            </a:r>
            <a:r>
              <a:rPr lang="en-GB" sz="3800" dirty="0" err="1"/>
              <a:t>N;ok</a:t>
            </a:r>
            <a:r>
              <a:rPr lang="en-GB" sz="3800" dirty="0"/>
              <a:t> pe </a:t>
            </a:r>
            <a:r>
              <a:rPr lang="en-GB" sz="3800" dirty="0" err="1"/>
              <a:t>piRef</a:t>
            </a:r>
            <a:r>
              <a:rPr lang="en-GB" sz="3800" dirty="0"/>
              <a:t>]hap.</a:t>
            </a:r>
          </a:p>
        </p:txBody>
      </p:sp>
    </p:spTree>
    <p:extLst>
      <p:ext uri="{BB962C8B-B14F-4D97-AF65-F5344CB8AC3E}">
        <p14:creationId xmlns:p14="http://schemas.microsoft.com/office/powerpoint/2010/main" val="4036949530"/>
      </p:ext>
    </p:extLst>
  </p:cSld>
  <p:clrMapOvr>
    <a:masterClrMapping/>
  </p:clrMapOvr>
</p:sld>
</file>

<file path=ppt/slides/slide5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D4947-C9FC-4977-86C6-5EB0C8072012}"/>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04225B43-C044-458B-B3AE-A41F057B7B5D}"/>
              </a:ext>
            </a:extLst>
          </p:cNvPr>
          <p:cNvSpPr>
            <a:spLocks noGrp="1"/>
          </p:cNvSpPr>
          <p:nvPr>
            <p:ph type="body" sz="quarter" idx="10"/>
          </p:nvPr>
        </p:nvSpPr>
        <p:spPr/>
        <p:txBody>
          <a:bodyPr/>
          <a:lstStyle/>
          <a:p>
            <a:r>
              <a:rPr lang="ar-EG" sz="3600" dirty="0"/>
              <a:t>سيه أوندوس أف هون هين إيه توتو: إيه إشتيم ساچي إمبي هوراما: مينينسا ناي أون أفماهو: إيڤول خين ني خاريزما.</a:t>
            </a:r>
          </a:p>
        </p:txBody>
      </p:sp>
      <p:sp>
        <p:nvSpPr>
          <p:cNvPr id="4" name="Text Placeholder 3">
            <a:extLst>
              <a:ext uri="{FF2B5EF4-FFF2-40B4-BE49-F238E27FC236}">
                <a16:creationId xmlns:a16="http://schemas.microsoft.com/office/drawing/2014/main" id="{107FFF20-27C5-489A-9EED-DB178472903F}"/>
              </a:ext>
            </a:extLst>
          </p:cNvPr>
          <p:cNvSpPr>
            <a:spLocks noGrp="1"/>
          </p:cNvSpPr>
          <p:nvPr>
            <p:ph type="body" sz="quarter" idx="11"/>
          </p:nvPr>
        </p:nvSpPr>
        <p:spPr/>
        <p:txBody>
          <a:bodyPr anchor="ctr"/>
          <a:lstStyle/>
          <a:p>
            <a:r>
              <a:rPr lang="ar-EG" sz="3800" dirty="0"/>
              <a:t>حقاً أمرهم، أن لا يتكلموا، بالرؤيا، وبعد ذلك ملأهم بالنعم.</a:t>
            </a:r>
          </a:p>
        </p:txBody>
      </p:sp>
      <p:sp>
        <p:nvSpPr>
          <p:cNvPr id="5" name="Text Placeholder 4">
            <a:extLst>
              <a:ext uri="{FF2B5EF4-FFF2-40B4-BE49-F238E27FC236}">
                <a16:creationId xmlns:a16="http://schemas.microsoft.com/office/drawing/2014/main" id="{30ED3798-723C-42FA-A967-426415C6768D}"/>
              </a:ext>
            </a:extLst>
          </p:cNvPr>
          <p:cNvSpPr>
            <a:spLocks noGrp="1"/>
          </p:cNvSpPr>
          <p:nvPr>
            <p:ph type="body" sz="quarter" idx="12"/>
          </p:nvPr>
        </p:nvSpPr>
        <p:spPr>
          <a:xfrm>
            <a:off x="-60512" y="4576710"/>
            <a:ext cx="9265024" cy="1189740"/>
          </a:xfrm>
        </p:spPr>
        <p:txBody>
          <a:bodyPr/>
          <a:lstStyle/>
          <a:p>
            <a:r>
              <a:rPr lang="en-GB" sz="3500" dirty="0"/>
              <a:t>Ce </a:t>
            </a:r>
            <a:r>
              <a:rPr lang="en-GB" sz="3500" dirty="0" err="1"/>
              <a:t>ontoc</a:t>
            </a:r>
            <a:r>
              <a:rPr lang="en-GB" sz="3500" dirty="0"/>
              <a:t> </a:t>
            </a:r>
            <a:r>
              <a:rPr lang="en-GB" sz="3500" dirty="0" err="1"/>
              <a:t>afhonhen</a:t>
            </a:r>
            <a:r>
              <a:rPr lang="en-GB" sz="3500" dirty="0"/>
              <a:t> `</a:t>
            </a:r>
            <a:r>
              <a:rPr lang="en-GB" sz="3500" dirty="0" err="1"/>
              <a:t>etotou</a:t>
            </a:r>
            <a:r>
              <a:rPr lang="en-GB" sz="3500" dirty="0"/>
              <a:t>@ `</a:t>
            </a:r>
            <a:r>
              <a:rPr lang="en-GB" sz="3500" dirty="0" err="1"/>
              <a:t>e`stemcaji</a:t>
            </a:r>
            <a:r>
              <a:rPr lang="en-GB" sz="3500" dirty="0"/>
              <a:t> `</a:t>
            </a:r>
            <a:r>
              <a:rPr lang="en-GB" sz="3500" dirty="0" err="1"/>
              <a:t>mpihorama</a:t>
            </a:r>
            <a:r>
              <a:rPr lang="en-GB" sz="3500" dirty="0"/>
              <a:t>@</a:t>
            </a:r>
            <a:endParaRPr lang="ar-EG" sz="3500" dirty="0"/>
          </a:p>
          <a:p>
            <a:r>
              <a:rPr lang="ar-EG" sz="3500" dirty="0"/>
              <a:t> </a:t>
            </a:r>
            <a:r>
              <a:rPr lang="en-GB" sz="3500" dirty="0" err="1"/>
              <a:t>menenca</a:t>
            </a:r>
            <a:r>
              <a:rPr lang="en-GB" sz="3500" dirty="0"/>
              <a:t> </a:t>
            </a:r>
            <a:r>
              <a:rPr lang="en-GB" sz="3500" dirty="0" err="1"/>
              <a:t>nai</a:t>
            </a:r>
            <a:r>
              <a:rPr lang="en-GB" sz="3500" dirty="0"/>
              <a:t> on </a:t>
            </a:r>
            <a:r>
              <a:rPr lang="en-GB" sz="3500" dirty="0" err="1"/>
              <a:t>afmahou</a:t>
            </a:r>
            <a:r>
              <a:rPr lang="en-GB" sz="3500" dirty="0"/>
              <a:t>@ `</a:t>
            </a:r>
            <a:r>
              <a:rPr lang="en-GB" sz="3500" dirty="0" err="1"/>
              <a:t>ebolqen</a:t>
            </a:r>
            <a:r>
              <a:rPr lang="en-GB" sz="3500" dirty="0"/>
              <a:t> </a:t>
            </a:r>
            <a:r>
              <a:rPr lang="en-GB" sz="3500" dirty="0" err="1"/>
              <a:t>ni,aricma</a:t>
            </a:r>
            <a:r>
              <a:rPr lang="en-GB" sz="3500" dirty="0"/>
              <a:t>.</a:t>
            </a:r>
          </a:p>
        </p:txBody>
      </p:sp>
    </p:spTree>
    <p:extLst>
      <p:ext uri="{BB962C8B-B14F-4D97-AF65-F5344CB8AC3E}">
        <p14:creationId xmlns:p14="http://schemas.microsoft.com/office/powerpoint/2010/main" val="2863840971"/>
      </p:ext>
    </p:extLst>
  </p:cSld>
  <p:clrMapOvr>
    <a:masterClrMapping/>
  </p:clrMapOvr>
</p:sld>
</file>

<file path=ppt/slides/slide5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2EC2E6-945F-4D45-A984-BAEBBF6415D7}"/>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71607CA7-F135-4314-9497-7609642C83E1}"/>
              </a:ext>
            </a:extLst>
          </p:cNvPr>
          <p:cNvSpPr>
            <a:spLocks noGrp="1"/>
          </p:cNvSpPr>
          <p:nvPr>
            <p:ph type="body" sz="quarter" idx="10"/>
          </p:nvPr>
        </p:nvSpPr>
        <p:spPr>
          <a:xfrm>
            <a:off x="0" y="5809129"/>
            <a:ext cx="9144000" cy="1042245"/>
          </a:xfrm>
        </p:spPr>
        <p:txBody>
          <a:bodyPr/>
          <a:lstStyle/>
          <a:p>
            <a:r>
              <a:rPr lang="ar-EG" sz="3300" dirty="0"/>
              <a:t>توتيه أف أوو أون إن أوو إيمي: چيه إنثوف بيه بي مونوجينيس: أفئي أفشوبي إن شيري إن رومي: إفنا تي هاب خين تي إكريسيس.</a:t>
            </a:r>
          </a:p>
        </p:txBody>
      </p:sp>
      <p:sp>
        <p:nvSpPr>
          <p:cNvPr id="4" name="Text Placeholder 3">
            <a:extLst>
              <a:ext uri="{FF2B5EF4-FFF2-40B4-BE49-F238E27FC236}">
                <a16:creationId xmlns:a16="http://schemas.microsoft.com/office/drawing/2014/main" id="{E1DDF937-94A1-4FF5-BEDB-100DC07DEC24}"/>
              </a:ext>
            </a:extLst>
          </p:cNvPr>
          <p:cNvSpPr>
            <a:spLocks noGrp="1"/>
          </p:cNvSpPr>
          <p:nvPr>
            <p:ph type="body" sz="quarter" idx="11"/>
          </p:nvPr>
        </p:nvSpPr>
        <p:spPr>
          <a:xfrm>
            <a:off x="0" y="3710609"/>
            <a:ext cx="9144000" cy="1056274"/>
          </a:xfrm>
        </p:spPr>
        <p:txBody>
          <a:bodyPr anchor="ctr"/>
          <a:lstStyle/>
          <a:p>
            <a:r>
              <a:rPr lang="ar-EG" sz="3400" dirty="0"/>
              <a:t>حينئذ فتح إداركهم، أنه هو الوحيد الجنس، جاء وصار إبن بشر، وسيحكم في الدينونة.</a:t>
            </a:r>
          </a:p>
        </p:txBody>
      </p:sp>
      <p:sp>
        <p:nvSpPr>
          <p:cNvPr id="5" name="Text Placeholder 4">
            <a:extLst>
              <a:ext uri="{FF2B5EF4-FFF2-40B4-BE49-F238E27FC236}">
                <a16:creationId xmlns:a16="http://schemas.microsoft.com/office/drawing/2014/main" id="{0304AF19-D3C2-4B81-8C08-634468E366F9}"/>
              </a:ext>
            </a:extLst>
          </p:cNvPr>
          <p:cNvSpPr>
            <a:spLocks noGrp="1"/>
          </p:cNvSpPr>
          <p:nvPr>
            <p:ph type="body" sz="quarter" idx="12"/>
          </p:nvPr>
        </p:nvSpPr>
        <p:spPr>
          <a:xfrm>
            <a:off x="0" y="4766883"/>
            <a:ext cx="9144000" cy="1042246"/>
          </a:xfrm>
        </p:spPr>
        <p:txBody>
          <a:bodyPr/>
          <a:lstStyle/>
          <a:p>
            <a:r>
              <a:rPr lang="en-GB" sz="3600" dirty="0"/>
              <a:t>Tote </a:t>
            </a:r>
            <a:r>
              <a:rPr lang="en-GB" sz="3600" dirty="0" err="1"/>
              <a:t>afouwn</a:t>
            </a:r>
            <a:r>
              <a:rPr lang="en-GB" sz="3600" dirty="0"/>
              <a:t> `</a:t>
            </a:r>
            <a:r>
              <a:rPr lang="en-GB" sz="3600" dirty="0" err="1"/>
              <a:t>nnou`emi</a:t>
            </a:r>
            <a:r>
              <a:rPr lang="en-GB" sz="3600" dirty="0"/>
              <a:t>@ je `</a:t>
            </a:r>
            <a:r>
              <a:rPr lang="en-GB" sz="3600" dirty="0" err="1"/>
              <a:t>N;of</a:t>
            </a:r>
            <a:r>
              <a:rPr lang="en-GB" sz="3600" dirty="0"/>
              <a:t> pe </a:t>
            </a:r>
            <a:r>
              <a:rPr lang="en-GB" sz="3600" dirty="0" err="1"/>
              <a:t>pimonogenyc</a:t>
            </a:r>
            <a:r>
              <a:rPr lang="en-GB" sz="3600" dirty="0"/>
              <a:t>@ </a:t>
            </a:r>
            <a:r>
              <a:rPr lang="en-GB" sz="3600" dirty="0" err="1"/>
              <a:t>af`i</a:t>
            </a:r>
            <a:r>
              <a:rPr lang="en-GB" sz="3600" dirty="0"/>
              <a:t> </a:t>
            </a:r>
            <a:r>
              <a:rPr lang="en-GB" sz="3600" dirty="0" err="1"/>
              <a:t>afswpi</a:t>
            </a:r>
            <a:r>
              <a:rPr lang="en-GB" sz="3600" dirty="0"/>
              <a:t> `</a:t>
            </a:r>
            <a:r>
              <a:rPr lang="en-GB" sz="3600" dirty="0" err="1"/>
              <a:t>nSyri</a:t>
            </a:r>
            <a:r>
              <a:rPr lang="en-GB" sz="3600" dirty="0"/>
              <a:t> `</a:t>
            </a:r>
            <a:r>
              <a:rPr lang="en-GB" sz="3600" dirty="0" err="1"/>
              <a:t>nrwmi</a:t>
            </a:r>
            <a:r>
              <a:rPr lang="en-GB" sz="3600" dirty="0"/>
              <a:t>@ </a:t>
            </a:r>
            <a:r>
              <a:rPr lang="en-GB" sz="3600" dirty="0" err="1"/>
              <a:t>efna</a:t>
            </a:r>
            <a:r>
              <a:rPr lang="en-GB" sz="3600" dirty="0"/>
              <a:t>]hap </a:t>
            </a:r>
            <a:r>
              <a:rPr lang="en-GB" sz="3600" dirty="0" err="1"/>
              <a:t>qen</a:t>
            </a:r>
            <a:r>
              <a:rPr lang="en-GB" sz="3600" dirty="0"/>
              <a:t> ]`</a:t>
            </a:r>
            <a:r>
              <a:rPr lang="en-GB" sz="3600" dirty="0" err="1"/>
              <a:t>kricic</a:t>
            </a:r>
            <a:r>
              <a:rPr lang="en-GB" sz="3600" dirty="0"/>
              <a:t>.</a:t>
            </a:r>
          </a:p>
        </p:txBody>
      </p:sp>
    </p:spTree>
    <p:extLst>
      <p:ext uri="{BB962C8B-B14F-4D97-AF65-F5344CB8AC3E}">
        <p14:creationId xmlns:p14="http://schemas.microsoft.com/office/powerpoint/2010/main" val="3228298212"/>
      </p:ext>
    </p:extLst>
  </p:cSld>
  <p:clrMapOvr>
    <a:masterClrMapping/>
  </p:clrMapOvr>
</p:sld>
</file>

<file path=ppt/slides/slide5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4B851C-3CE3-49F4-B19B-2A36D184A00A}"/>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7129E42A-180B-4758-8455-3F116520C151}"/>
              </a:ext>
            </a:extLst>
          </p:cNvPr>
          <p:cNvSpPr>
            <a:spLocks noGrp="1"/>
          </p:cNvSpPr>
          <p:nvPr>
            <p:ph type="body" sz="quarter" idx="10"/>
          </p:nvPr>
        </p:nvSpPr>
        <p:spPr>
          <a:xfrm>
            <a:off x="0" y="5782235"/>
            <a:ext cx="9144000" cy="1069139"/>
          </a:xfrm>
        </p:spPr>
        <p:txBody>
          <a:bodyPr/>
          <a:lstStyle/>
          <a:p>
            <a:r>
              <a:rPr lang="ar-EG" sz="3300" dirty="0"/>
              <a:t>إيوس ثيؤس فـي إثميه إن أوأوو: أف أووأونه إنتيف ميت أوورو: چيه إنثوف بيه إفنوتي إنتيه إب أوأوو: إبتشويس بي ريف ثاميو.</a:t>
            </a:r>
          </a:p>
        </p:txBody>
      </p:sp>
      <p:sp>
        <p:nvSpPr>
          <p:cNvPr id="4" name="Text Placeholder 3">
            <a:extLst>
              <a:ext uri="{FF2B5EF4-FFF2-40B4-BE49-F238E27FC236}">
                <a16:creationId xmlns:a16="http://schemas.microsoft.com/office/drawing/2014/main" id="{4A305A66-CE03-46A8-8763-860FF9889B8F}"/>
              </a:ext>
            </a:extLst>
          </p:cNvPr>
          <p:cNvSpPr>
            <a:spLocks noGrp="1"/>
          </p:cNvSpPr>
          <p:nvPr>
            <p:ph type="body" sz="quarter" idx="11"/>
          </p:nvPr>
        </p:nvSpPr>
        <p:spPr>
          <a:xfrm>
            <a:off x="0" y="3710609"/>
            <a:ext cx="9144000" cy="715617"/>
          </a:xfrm>
        </p:spPr>
        <p:txBody>
          <a:bodyPr anchor="ctr"/>
          <a:lstStyle/>
          <a:p>
            <a:r>
              <a:rPr lang="ar-EG" sz="3100" dirty="0"/>
              <a:t>إبن الله المملوء مجدًا، أظهر ملكوته، لأنه هو إله المجد، والرب الخالق.</a:t>
            </a:r>
          </a:p>
        </p:txBody>
      </p:sp>
      <p:sp>
        <p:nvSpPr>
          <p:cNvPr id="5" name="Text Placeholder 4">
            <a:extLst>
              <a:ext uri="{FF2B5EF4-FFF2-40B4-BE49-F238E27FC236}">
                <a16:creationId xmlns:a16="http://schemas.microsoft.com/office/drawing/2014/main" id="{5DDF7988-7DD1-4D45-810E-812B14D6D355}"/>
              </a:ext>
            </a:extLst>
          </p:cNvPr>
          <p:cNvSpPr>
            <a:spLocks noGrp="1"/>
          </p:cNvSpPr>
          <p:nvPr>
            <p:ph type="body" sz="quarter" idx="12"/>
          </p:nvPr>
        </p:nvSpPr>
        <p:spPr>
          <a:xfrm>
            <a:off x="0" y="4426226"/>
            <a:ext cx="9144000" cy="1356009"/>
          </a:xfrm>
        </p:spPr>
        <p:txBody>
          <a:bodyPr anchor="ctr"/>
          <a:lstStyle/>
          <a:p>
            <a:r>
              <a:rPr lang="en-GB" sz="3600" dirty="0" err="1"/>
              <a:t>Uioc:eoc</a:t>
            </a:r>
            <a:r>
              <a:rPr lang="en-GB" sz="3600" dirty="0"/>
              <a:t> </a:t>
            </a:r>
            <a:r>
              <a:rPr lang="en-GB" sz="3600" dirty="0" err="1"/>
              <a:t>vye;meh</a:t>
            </a:r>
            <a:r>
              <a:rPr lang="en-GB" sz="3600" dirty="0"/>
              <a:t> `</a:t>
            </a:r>
            <a:r>
              <a:rPr lang="en-GB" sz="3600" dirty="0" err="1"/>
              <a:t>n`wou</a:t>
            </a:r>
            <a:r>
              <a:rPr lang="en-GB" sz="3600" dirty="0"/>
              <a:t>@ </a:t>
            </a:r>
            <a:r>
              <a:rPr lang="en-GB" sz="3600" dirty="0" err="1"/>
              <a:t>afouwnh</a:t>
            </a:r>
            <a:r>
              <a:rPr lang="en-GB" sz="3600" dirty="0"/>
              <a:t> `</a:t>
            </a:r>
            <a:r>
              <a:rPr lang="en-GB" sz="3600" dirty="0" err="1"/>
              <a:t>ntefmetouro</a:t>
            </a:r>
            <a:r>
              <a:rPr lang="en-GB" sz="3600" dirty="0"/>
              <a:t>@ je `</a:t>
            </a:r>
            <a:r>
              <a:rPr lang="en-GB" sz="3600" dirty="0" err="1"/>
              <a:t>N;of</a:t>
            </a:r>
            <a:r>
              <a:rPr lang="en-GB" sz="3600" dirty="0"/>
              <a:t> pe `V] `</a:t>
            </a:r>
            <a:r>
              <a:rPr lang="en-GB" sz="3600" dirty="0" err="1"/>
              <a:t>nte</a:t>
            </a:r>
            <a:r>
              <a:rPr lang="en-GB" sz="3600" dirty="0"/>
              <a:t> `</a:t>
            </a:r>
            <a:r>
              <a:rPr lang="en-GB" sz="3600" dirty="0" err="1"/>
              <a:t>p`wou</a:t>
            </a:r>
            <a:r>
              <a:rPr lang="en-GB" sz="3600" dirty="0"/>
              <a:t>@ `P=o=c </a:t>
            </a:r>
            <a:r>
              <a:rPr lang="en-GB" sz="3600" dirty="0" err="1"/>
              <a:t>piRef;amio</a:t>
            </a:r>
            <a:r>
              <a:rPr lang="en-GB" sz="3600" dirty="0"/>
              <a:t>.</a:t>
            </a:r>
          </a:p>
        </p:txBody>
      </p:sp>
    </p:spTree>
    <p:extLst>
      <p:ext uri="{BB962C8B-B14F-4D97-AF65-F5344CB8AC3E}">
        <p14:creationId xmlns:p14="http://schemas.microsoft.com/office/powerpoint/2010/main" val="425946903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67D8C-5754-4C46-96CC-52E6C19FAA35}"/>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01817EDA-05EE-4C06-BEBA-B68930F95645}"/>
              </a:ext>
            </a:extLst>
          </p:cNvPr>
          <p:cNvSpPr>
            <a:spLocks noGrp="1"/>
          </p:cNvSpPr>
          <p:nvPr>
            <p:ph type="body" sz="quarter" idx="10"/>
          </p:nvPr>
        </p:nvSpPr>
        <p:spPr/>
        <p:txBody>
          <a:bodyPr/>
          <a:lstStyle/>
          <a:p>
            <a:r>
              <a:rPr lang="ar-EG" sz="3200" b="1" dirty="0">
                <a:effectLst/>
                <a:latin typeface="Tahoma" panose="020B0604030504040204" pitchFamily="34" charset="0"/>
              </a:rPr>
              <a:t>إثفى أوو ني صوجين نيم نى نيهبى نيم نى ريمى: تيتين ثوث إموأوو نيم نوو إريوو: أو نى ماثيتيس إنتى إبتشويس: </a:t>
            </a:r>
            <a:endParaRPr lang="en-GB" sz="3200" b="1" dirty="0"/>
          </a:p>
        </p:txBody>
      </p:sp>
      <p:sp>
        <p:nvSpPr>
          <p:cNvPr id="4" name="Text Placeholder 3">
            <a:extLst>
              <a:ext uri="{FF2B5EF4-FFF2-40B4-BE49-F238E27FC236}">
                <a16:creationId xmlns:a16="http://schemas.microsoft.com/office/drawing/2014/main" id="{F88FDF8D-7CF6-4436-A1D0-218D88420FAA}"/>
              </a:ext>
            </a:extLst>
          </p:cNvPr>
          <p:cNvSpPr>
            <a:spLocks noGrp="1"/>
          </p:cNvSpPr>
          <p:nvPr>
            <p:ph type="body" sz="quarter" idx="11"/>
          </p:nvPr>
        </p:nvSpPr>
        <p:spPr>
          <a:xfrm>
            <a:off x="0" y="3710609"/>
            <a:ext cx="9144000" cy="618504"/>
          </a:xfrm>
        </p:spPr>
        <p:txBody>
          <a:bodyPr/>
          <a:lstStyle/>
          <a:p>
            <a:r>
              <a:rPr lang="ar-EG" sz="3200" b="1" dirty="0">
                <a:effectLst/>
                <a:latin typeface="Tahoma" panose="020B0604030504040204" pitchFamily="34" charset="0"/>
              </a:rPr>
              <a:t>لماذا الطيب والنحيب و البكاء تمزجنها مع بعضها يا تلميذات الرب</a:t>
            </a:r>
            <a:r>
              <a:rPr lang="ar-EG" sz="3200" b="1" dirty="0">
                <a:latin typeface="Tahoma" panose="020B0604030504040204" pitchFamily="34" charset="0"/>
              </a:rPr>
              <a:t>.</a:t>
            </a:r>
            <a:endParaRPr lang="en-GB" sz="3200" b="1" dirty="0"/>
          </a:p>
        </p:txBody>
      </p:sp>
      <p:sp>
        <p:nvSpPr>
          <p:cNvPr id="5" name="Text Placeholder 4">
            <a:extLst>
              <a:ext uri="{FF2B5EF4-FFF2-40B4-BE49-F238E27FC236}">
                <a16:creationId xmlns:a16="http://schemas.microsoft.com/office/drawing/2014/main" id="{82F06B41-C863-4A5B-A1F9-819BA9FF8FF2}"/>
              </a:ext>
            </a:extLst>
          </p:cNvPr>
          <p:cNvSpPr>
            <a:spLocks noGrp="1"/>
          </p:cNvSpPr>
          <p:nvPr>
            <p:ph type="body" sz="quarter" idx="12"/>
          </p:nvPr>
        </p:nvSpPr>
        <p:spPr>
          <a:xfrm>
            <a:off x="0" y="4329113"/>
            <a:ext cx="9144000" cy="1554852"/>
          </a:xfrm>
        </p:spPr>
        <p:txBody>
          <a:bodyPr anchor="ctr"/>
          <a:lstStyle/>
          <a:p>
            <a:pPr algn="ctr" rtl="0"/>
            <a:r>
              <a:rPr lang="en-US" b="0" i="0" u="none" strike="noStrike" dirty="0" err="1">
                <a:effectLst/>
                <a:latin typeface="CS New Athanasius" pitchFamily="34" charset="0"/>
              </a:rPr>
              <a:t>E;be</a:t>
            </a:r>
            <a:r>
              <a:rPr lang="en-US" b="0" i="0" u="none" strike="noStrike" dirty="0">
                <a:effectLst/>
                <a:latin typeface="CS New Athanasius" pitchFamily="34" charset="0"/>
              </a:rPr>
              <a:t> </a:t>
            </a:r>
            <a:r>
              <a:rPr lang="en-US" b="0" i="0" u="none" strike="noStrike" dirty="0" err="1">
                <a:effectLst/>
                <a:latin typeface="CS New Athanasius" pitchFamily="34" charset="0"/>
              </a:rPr>
              <a:t>ou</a:t>
            </a:r>
            <a:r>
              <a:rPr lang="en-US" b="0" i="0" u="none" strike="noStrike" dirty="0">
                <a:effectLst/>
                <a:latin typeface="CS New Athanasius" pitchFamily="34" charset="0"/>
              </a:rPr>
              <a:t> </a:t>
            </a:r>
            <a:r>
              <a:rPr lang="en-US" b="0" i="0" u="none" strike="noStrike" dirty="0" err="1">
                <a:effectLst/>
                <a:latin typeface="CS New Athanasius" pitchFamily="34" charset="0"/>
              </a:rPr>
              <a:t>nicojen</a:t>
            </a:r>
            <a:r>
              <a:rPr lang="en-US" b="0" i="0" u="none" strike="noStrike" dirty="0">
                <a:effectLst/>
                <a:latin typeface="CS New Athanasius" pitchFamily="34" charset="0"/>
              </a:rPr>
              <a:t> </a:t>
            </a:r>
            <a:r>
              <a:rPr lang="en-US" b="0" i="0" u="none" strike="noStrike" dirty="0" err="1">
                <a:effectLst/>
                <a:latin typeface="CS New Athanasius" pitchFamily="34" charset="0"/>
              </a:rPr>
              <a:t>nem</a:t>
            </a:r>
            <a:r>
              <a:rPr lang="en-US" b="0" i="0" u="none" strike="noStrike" dirty="0">
                <a:effectLst/>
                <a:latin typeface="CS New Athanasius" pitchFamily="34" charset="0"/>
              </a:rPr>
              <a:t> </a:t>
            </a:r>
            <a:r>
              <a:rPr lang="en-US" b="0" i="0" u="none" strike="noStrike" dirty="0" err="1">
                <a:effectLst/>
                <a:latin typeface="CS New Athanasius" pitchFamily="34" charset="0"/>
              </a:rPr>
              <a:t>ninehpi</a:t>
            </a:r>
            <a:r>
              <a:rPr lang="en-US" b="0" i="0" u="none" strike="noStrike" dirty="0">
                <a:effectLst/>
                <a:latin typeface="CS New Athanasius" pitchFamily="34" charset="0"/>
              </a:rPr>
              <a:t> </a:t>
            </a:r>
            <a:r>
              <a:rPr lang="en-US" b="0" i="0" u="none" strike="noStrike" dirty="0" err="1">
                <a:effectLst/>
                <a:latin typeface="CS New Athanasius" pitchFamily="34" charset="0"/>
              </a:rPr>
              <a:t>nem</a:t>
            </a:r>
            <a:r>
              <a:rPr lang="en-US" b="0" i="0" u="none" strike="noStrike" dirty="0">
                <a:effectLst/>
                <a:latin typeface="CS New Athanasius" pitchFamily="34" charset="0"/>
              </a:rPr>
              <a:t> </a:t>
            </a:r>
            <a:r>
              <a:rPr lang="en-US" b="0" i="0" u="none" strike="noStrike" dirty="0" err="1">
                <a:effectLst/>
                <a:latin typeface="CS New Athanasius" pitchFamily="34" charset="0"/>
              </a:rPr>
              <a:t>nirimi</a:t>
            </a:r>
            <a:r>
              <a:rPr lang="en-US" dirty="0">
                <a:latin typeface="CS New Athanasius" pitchFamily="34" charset="0"/>
              </a:rPr>
              <a:t> </a:t>
            </a:r>
            <a:r>
              <a:rPr lang="en-US" b="0" i="0" u="none" strike="noStrike" dirty="0" err="1">
                <a:effectLst/>
                <a:latin typeface="CS New Athanasius" pitchFamily="34" charset="0"/>
              </a:rPr>
              <a:t>teten;wt</a:t>
            </a:r>
            <a:r>
              <a:rPr lang="en-US" b="0" i="0" u="none" strike="noStrike" dirty="0">
                <a:effectLst/>
                <a:latin typeface="CS New Athanasius" pitchFamily="34" charset="0"/>
              </a:rPr>
              <a:t> `</a:t>
            </a:r>
            <a:r>
              <a:rPr lang="en-US" b="0" i="0" u="none" strike="noStrike" dirty="0" err="1">
                <a:effectLst/>
                <a:latin typeface="CS New Athanasius" pitchFamily="34" charset="0"/>
              </a:rPr>
              <a:t>mmwou</a:t>
            </a:r>
            <a:r>
              <a:rPr lang="en-US" b="0" i="0" u="none" strike="noStrike" dirty="0">
                <a:effectLst/>
                <a:latin typeface="CS New Athanasius" pitchFamily="34" charset="0"/>
              </a:rPr>
              <a:t> </a:t>
            </a:r>
            <a:r>
              <a:rPr lang="en-US" b="0" i="0" u="none" strike="noStrike" dirty="0" err="1">
                <a:effectLst/>
                <a:latin typeface="CS New Athanasius" pitchFamily="34" charset="0"/>
              </a:rPr>
              <a:t>nem</a:t>
            </a:r>
            <a:r>
              <a:rPr lang="en-US" b="0" i="0" u="none" strike="noStrike" dirty="0">
                <a:effectLst/>
                <a:latin typeface="CS New Athanasius" pitchFamily="34" charset="0"/>
              </a:rPr>
              <a:t> </a:t>
            </a:r>
            <a:r>
              <a:rPr lang="en-US" b="0" i="0" u="none" strike="noStrike" dirty="0" err="1">
                <a:effectLst/>
                <a:latin typeface="CS New Athanasius" pitchFamily="34" charset="0"/>
              </a:rPr>
              <a:t>nou`eryou</a:t>
            </a:r>
            <a:r>
              <a:rPr lang="en-US" b="0" i="0" u="none" strike="noStrike" dirty="0">
                <a:effectLst/>
                <a:latin typeface="CS New Athanasius" pitchFamily="34" charset="0"/>
              </a:rPr>
              <a:t>@ `w </a:t>
            </a:r>
            <a:r>
              <a:rPr lang="en-US" b="0" i="0" u="none" strike="noStrike" dirty="0" err="1">
                <a:effectLst/>
                <a:latin typeface="CS New Athanasius" pitchFamily="34" charset="0"/>
              </a:rPr>
              <a:t>nima;ytyc</a:t>
            </a:r>
            <a:r>
              <a:rPr lang="en-US" b="0" i="0" u="none" strike="noStrike" dirty="0">
                <a:effectLst/>
                <a:latin typeface="CS New Athanasius" pitchFamily="34" charset="0"/>
              </a:rPr>
              <a:t> `</a:t>
            </a:r>
            <a:r>
              <a:rPr lang="en-US" b="0" i="0" u="none" strike="noStrike" dirty="0" err="1">
                <a:effectLst/>
                <a:latin typeface="CS New Athanasius" pitchFamily="34" charset="0"/>
              </a:rPr>
              <a:t>nte</a:t>
            </a:r>
            <a:r>
              <a:rPr lang="en-US" b="0" i="0" u="none" strike="noStrike" dirty="0">
                <a:effectLst/>
                <a:latin typeface="CS New Athanasius" pitchFamily="34" charset="0"/>
              </a:rPr>
              <a:t> `P[</a:t>
            </a:r>
            <a:r>
              <a:rPr lang="en-US" b="0" i="0" u="none" strike="noStrike" dirty="0" err="1">
                <a:effectLst/>
                <a:latin typeface="CS New Athanasius" pitchFamily="34" charset="0"/>
              </a:rPr>
              <a:t>oic</a:t>
            </a:r>
            <a:endParaRPr lang="en-US" b="0" i="0" u="none" strike="noStrike" dirty="0">
              <a:effectLst/>
              <a:latin typeface="CS New Athanasius" pitchFamily="34" charset="0"/>
            </a:endParaRPr>
          </a:p>
        </p:txBody>
      </p:sp>
    </p:spTree>
    <p:extLst>
      <p:ext uri="{BB962C8B-B14F-4D97-AF65-F5344CB8AC3E}">
        <p14:creationId xmlns:p14="http://schemas.microsoft.com/office/powerpoint/2010/main" val="512789258"/>
      </p:ext>
    </p:extLst>
  </p:cSld>
  <p:clrMapOvr>
    <a:masterClrMapping/>
  </p:clrMapOvr>
</p:sld>
</file>

<file path=ppt/slides/slide5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7DF19E-436C-4DE3-88BD-72881072FD60}"/>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F8B886A2-AF9E-47C4-87FA-D89D928D2619}"/>
              </a:ext>
            </a:extLst>
          </p:cNvPr>
          <p:cNvSpPr>
            <a:spLocks noGrp="1"/>
          </p:cNvSpPr>
          <p:nvPr>
            <p:ph type="body" sz="quarter" idx="10"/>
          </p:nvPr>
        </p:nvSpPr>
        <p:spPr/>
        <p:txBody>
          <a:bodyPr/>
          <a:lstStyle/>
          <a:p>
            <a:r>
              <a:rPr lang="ar-EG" dirty="0"/>
              <a:t>في أثناﭪ إيروف: خاجوؤو إنني جينيآ: أڤئير إب إم إبشا إنناﭪ إيروف: إنچيه مويسيس نيم إيلياس.</a:t>
            </a:r>
          </a:p>
        </p:txBody>
      </p:sp>
      <p:sp>
        <p:nvSpPr>
          <p:cNvPr id="4" name="Text Placeholder 3">
            <a:extLst>
              <a:ext uri="{FF2B5EF4-FFF2-40B4-BE49-F238E27FC236}">
                <a16:creationId xmlns:a16="http://schemas.microsoft.com/office/drawing/2014/main" id="{B7ED86D0-A210-42FB-8897-3EF4151FA14C}"/>
              </a:ext>
            </a:extLst>
          </p:cNvPr>
          <p:cNvSpPr>
            <a:spLocks noGrp="1"/>
          </p:cNvSpPr>
          <p:nvPr>
            <p:ph type="body" sz="quarter" idx="11"/>
          </p:nvPr>
        </p:nvSpPr>
        <p:spPr/>
        <p:txBody>
          <a:bodyPr anchor="ctr"/>
          <a:lstStyle/>
          <a:p>
            <a:r>
              <a:rPr lang="ar-EG" sz="3600" dirty="0"/>
              <a:t>الغير المنظور، قبل الدهور، استحق أن يراه، موسى وإيليا.</a:t>
            </a:r>
          </a:p>
        </p:txBody>
      </p:sp>
      <p:sp>
        <p:nvSpPr>
          <p:cNvPr id="5" name="Text Placeholder 4">
            <a:extLst>
              <a:ext uri="{FF2B5EF4-FFF2-40B4-BE49-F238E27FC236}">
                <a16:creationId xmlns:a16="http://schemas.microsoft.com/office/drawing/2014/main" id="{64C6175A-1ADD-4CFC-BA77-0C3E2EB818E1}"/>
              </a:ext>
            </a:extLst>
          </p:cNvPr>
          <p:cNvSpPr>
            <a:spLocks noGrp="1"/>
          </p:cNvSpPr>
          <p:nvPr>
            <p:ph type="body" sz="quarter" idx="12"/>
          </p:nvPr>
        </p:nvSpPr>
        <p:spPr/>
        <p:txBody>
          <a:bodyPr/>
          <a:lstStyle/>
          <a:p>
            <a:r>
              <a:rPr lang="en-GB" sz="3700" dirty="0" err="1"/>
              <a:t>Vya;nau</a:t>
            </a:r>
            <a:r>
              <a:rPr lang="en-GB" sz="3700" dirty="0"/>
              <a:t> `</a:t>
            </a:r>
            <a:r>
              <a:rPr lang="en-GB" sz="3700" dirty="0" err="1"/>
              <a:t>erof</a:t>
            </a:r>
            <a:r>
              <a:rPr lang="en-GB" sz="3700" dirty="0"/>
              <a:t>@ </a:t>
            </a:r>
            <a:r>
              <a:rPr lang="en-GB" sz="3700" dirty="0" err="1"/>
              <a:t>qajwou</a:t>
            </a:r>
            <a:r>
              <a:rPr lang="en-GB" sz="3700" dirty="0"/>
              <a:t> `</a:t>
            </a:r>
            <a:r>
              <a:rPr lang="en-GB" sz="3700" dirty="0" err="1"/>
              <a:t>nnigene`a</a:t>
            </a:r>
            <a:r>
              <a:rPr lang="en-GB" sz="3700" dirty="0"/>
              <a:t>@ </a:t>
            </a:r>
            <a:r>
              <a:rPr lang="en-GB" sz="3700" dirty="0" err="1"/>
              <a:t>auer`pem`psa</a:t>
            </a:r>
            <a:r>
              <a:rPr lang="en-GB" sz="3700" dirty="0"/>
              <a:t> `</a:t>
            </a:r>
            <a:r>
              <a:rPr lang="en-GB" sz="3700" dirty="0" err="1"/>
              <a:t>nnau</a:t>
            </a:r>
            <a:r>
              <a:rPr lang="en-GB" sz="3700" dirty="0"/>
              <a:t> `</a:t>
            </a:r>
            <a:r>
              <a:rPr lang="en-GB" sz="3700" dirty="0" err="1"/>
              <a:t>erof</a:t>
            </a:r>
            <a:r>
              <a:rPr lang="en-GB" sz="3700" dirty="0"/>
              <a:t>@ `</a:t>
            </a:r>
            <a:r>
              <a:rPr lang="en-GB" sz="3700" dirty="0" err="1"/>
              <a:t>nje</a:t>
            </a:r>
            <a:r>
              <a:rPr lang="en-GB" sz="3700" dirty="0"/>
              <a:t> </a:t>
            </a:r>
            <a:r>
              <a:rPr lang="en-GB" sz="3700" dirty="0" err="1"/>
              <a:t>Mw`ucyc</a:t>
            </a:r>
            <a:r>
              <a:rPr lang="en-GB" sz="3700" dirty="0"/>
              <a:t> </a:t>
            </a:r>
            <a:r>
              <a:rPr lang="en-GB" sz="3700" dirty="0" err="1"/>
              <a:t>nem</a:t>
            </a:r>
            <a:r>
              <a:rPr lang="en-GB" sz="3700" dirty="0"/>
              <a:t> </a:t>
            </a:r>
            <a:r>
              <a:rPr lang="en-GB" sz="3700" dirty="0" err="1"/>
              <a:t>Yliac</a:t>
            </a:r>
            <a:r>
              <a:rPr lang="en-GB" sz="3700" dirty="0"/>
              <a:t>.</a:t>
            </a:r>
          </a:p>
        </p:txBody>
      </p:sp>
    </p:spTree>
    <p:extLst>
      <p:ext uri="{BB962C8B-B14F-4D97-AF65-F5344CB8AC3E}">
        <p14:creationId xmlns:p14="http://schemas.microsoft.com/office/powerpoint/2010/main" val="1639579845"/>
      </p:ext>
    </p:extLst>
  </p:cSld>
  <p:clrMapOvr>
    <a:masterClrMapping/>
  </p:clrMapOvr>
</p:sld>
</file>

<file path=ppt/slides/slide5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87E3D-9BA7-4280-B1D4-7623A4525AA4}"/>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2ED65AD8-44A0-4B1A-8067-37C52FE3F87E}"/>
              </a:ext>
            </a:extLst>
          </p:cNvPr>
          <p:cNvSpPr>
            <a:spLocks noGrp="1"/>
          </p:cNvSpPr>
          <p:nvPr>
            <p:ph type="body" sz="quarter" idx="10"/>
          </p:nvPr>
        </p:nvSpPr>
        <p:spPr>
          <a:xfrm>
            <a:off x="0" y="5862918"/>
            <a:ext cx="9144000" cy="988456"/>
          </a:xfrm>
        </p:spPr>
        <p:txBody>
          <a:bodyPr/>
          <a:lstStyle/>
          <a:p>
            <a:r>
              <a:rPr lang="ar-EG" sz="3300" dirty="0"/>
              <a:t>إكؤواب إكؤواب أووه إكؤواب: إيسوس بخريستوس بي تيكنيتيس: خين روف إم مويسيس بيثؤواب: نيم إيلياس بي ثيسڤيتيس.</a:t>
            </a:r>
          </a:p>
        </p:txBody>
      </p:sp>
      <p:sp>
        <p:nvSpPr>
          <p:cNvPr id="4" name="Text Placeholder 3">
            <a:extLst>
              <a:ext uri="{FF2B5EF4-FFF2-40B4-BE49-F238E27FC236}">
                <a16:creationId xmlns:a16="http://schemas.microsoft.com/office/drawing/2014/main" id="{4D753A45-B38F-4962-A3A3-AF4F67522BFD}"/>
              </a:ext>
            </a:extLst>
          </p:cNvPr>
          <p:cNvSpPr>
            <a:spLocks noGrp="1"/>
          </p:cNvSpPr>
          <p:nvPr>
            <p:ph type="body" sz="quarter" idx="11"/>
          </p:nvPr>
        </p:nvSpPr>
        <p:spPr>
          <a:xfrm>
            <a:off x="0" y="3710609"/>
            <a:ext cx="9144000" cy="919694"/>
          </a:xfrm>
        </p:spPr>
        <p:txBody>
          <a:bodyPr/>
          <a:lstStyle/>
          <a:p>
            <a:r>
              <a:rPr lang="ar-EG" sz="3200" dirty="0"/>
              <a:t>قدوس قدوس قدوس، يسوع المسيح المُعلِم، لفم موسى القديس، وإيليا التسبيتي.</a:t>
            </a:r>
          </a:p>
        </p:txBody>
      </p:sp>
      <p:sp>
        <p:nvSpPr>
          <p:cNvPr id="5" name="Text Placeholder 4">
            <a:extLst>
              <a:ext uri="{FF2B5EF4-FFF2-40B4-BE49-F238E27FC236}">
                <a16:creationId xmlns:a16="http://schemas.microsoft.com/office/drawing/2014/main" id="{0F281C23-ADFF-409B-A586-183EADA6CE5C}"/>
              </a:ext>
            </a:extLst>
          </p:cNvPr>
          <p:cNvSpPr>
            <a:spLocks noGrp="1"/>
          </p:cNvSpPr>
          <p:nvPr>
            <p:ph type="body" sz="quarter" idx="12"/>
          </p:nvPr>
        </p:nvSpPr>
        <p:spPr>
          <a:xfrm>
            <a:off x="0" y="4630303"/>
            <a:ext cx="9144000" cy="1189740"/>
          </a:xfrm>
        </p:spPr>
        <p:txBody>
          <a:bodyPr anchor="ctr"/>
          <a:lstStyle/>
          <a:p>
            <a:r>
              <a:rPr lang="en-GB" sz="3500" dirty="0"/>
              <a:t>`&lt;</a:t>
            </a:r>
            <a:r>
              <a:rPr lang="en-GB" sz="3500" dirty="0" err="1"/>
              <a:t>ouab</a:t>
            </a:r>
            <a:r>
              <a:rPr lang="en-GB" sz="3500" dirty="0"/>
              <a:t> `,</a:t>
            </a:r>
            <a:r>
              <a:rPr lang="en-GB" sz="3500" dirty="0" err="1"/>
              <a:t>ouab</a:t>
            </a:r>
            <a:r>
              <a:rPr lang="en-GB" sz="3500" dirty="0"/>
              <a:t> </a:t>
            </a:r>
            <a:r>
              <a:rPr lang="en-GB" sz="3500" dirty="0" err="1"/>
              <a:t>ouoh</a:t>
            </a:r>
            <a:r>
              <a:rPr lang="en-GB" sz="3500" dirty="0"/>
              <a:t> `,</a:t>
            </a:r>
            <a:r>
              <a:rPr lang="en-GB" sz="3500" dirty="0" err="1"/>
              <a:t>ouab</a:t>
            </a:r>
            <a:r>
              <a:rPr lang="en-GB" sz="3500" dirty="0"/>
              <a:t>@ I=y=c P=,=c </a:t>
            </a:r>
            <a:r>
              <a:rPr lang="en-GB" sz="3500" dirty="0" err="1"/>
              <a:t>piTe,nityc</a:t>
            </a:r>
            <a:r>
              <a:rPr lang="en-GB" sz="3500" dirty="0"/>
              <a:t>@ </a:t>
            </a:r>
            <a:r>
              <a:rPr lang="en-GB" sz="3500" dirty="0" err="1"/>
              <a:t>qen</a:t>
            </a:r>
            <a:r>
              <a:rPr lang="en-GB" sz="3500" dirty="0"/>
              <a:t> </a:t>
            </a:r>
            <a:r>
              <a:rPr lang="en-GB" sz="3500" dirty="0" err="1"/>
              <a:t>rwf</a:t>
            </a:r>
            <a:r>
              <a:rPr lang="en-GB" sz="3500" dirty="0"/>
              <a:t> `</a:t>
            </a:r>
            <a:r>
              <a:rPr lang="en-GB" sz="3500" dirty="0" err="1"/>
              <a:t>mMw`ucyc</a:t>
            </a:r>
            <a:r>
              <a:rPr lang="en-GB" sz="3500" dirty="0"/>
              <a:t> </a:t>
            </a:r>
            <a:r>
              <a:rPr lang="en-GB" sz="3500" dirty="0" err="1"/>
              <a:t>pe;ouab</a:t>
            </a:r>
            <a:r>
              <a:rPr lang="en-GB" sz="3500" dirty="0"/>
              <a:t>@ </a:t>
            </a:r>
            <a:r>
              <a:rPr lang="en-GB" sz="3500" dirty="0" err="1"/>
              <a:t>nem</a:t>
            </a:r>
            <a:r>
              <a:rPr lang="en-GB" sz="3500" dirty="0"/>
              <a:t> </a:t>
            </a:r>
            <a:r>
              <a:rPr lang="en-GB" sz="3500" dirty="0" err="1"/>
              <a:t>Yliac</a:t>
            </a:r>
            <a:r>
              <a:rPr lang="en-GB" sz="3500" dirty="0"/>
              <a:t> </a:t>
            </a:r>
            <a:r>
              <a:rPr lang="en-GB" sz="3500" dirty="0" err="1"/>
              <a:t>pi;ecbityc</a:t>
            </a:r>
            <a:r>
              <a:rPr lang="en-GB" sz="3500" dirty="0"/>
              <a:t>.</a:t>
            </a:r>
          </a:p>
        </p:txBody>
      </p:sp>
    </p:spTree>
    <p:extLst>
      <p:ext uri="{BB962C8B-B14F-4D97-AF65-F5344CB8AC3E}">
        <p14:creationId xmlns:p14="http://schemas.microsoft.com/office/powerpoint/2010/main" val="1018331260"/>
      </p:ext>
    </p:extLst>
  </p:cSld>
  <p:clrMapOvr>
    <a:masterClrMapping/>
  </p:clrMapOvr>
</p:sld>
</file>

<file path=ppt/slides/slide5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16F3C-F16B-4B11-A24A-EC5DDD255119}"/>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86F00B21-B12A-400D-909A-95C20CAB4D3A}"/>
              </a:ext>
            </a:extLst>
          </p:cNvPr>
          <p:cNvSpPr>
            <a:spLocks noGrp="1"/>
          </p:cNvSpPr>
          <p:nvPr>
            <p:ph type="body" sz="quarter" idx="10"/>
          </p:nvPr>
        </p:nvSpPr>
        <p:spPr/>
        <p:txBody>
          <a:bodyPr/>
          <a:lstStyle/>
          <a:p>
            <a:r>
              <a:rPr lang="ar-EG" dirty="0"/>
              <a:t>بسيبي إنتيه بيك لاؤس: إتخين ماي نـيڤين: آريه ايروؤو أو بي أغاثوس: يسـﭽين تينو نيم إنسيو نيڤين.</a:t>
            </a:r>
          </a:p>
        </p:txBody>
      </p:sp>
      <p:sp>
        <p:nvSpPr>
          <p:cNvPr id="4" name="Text Placeholder 3">
            <a:extLst>
              <a:ext uri="{FF2B5EF4-FFF2-40B4-BE49-F238E27FC236}">
                <a16:creationId xmlns:a16="http://schemas.microsoft.com/office/drawing/2014/main" id="{4046C15A-9389-417B-A84A-182903349B69}"/>
              </a:ext>
            </a:extLst>
          </p:cNvPr>
          <p:cNvSpPr>
            <a:spLocks noGrp="1"/>
          </p:cNvSpPr>
          <p:nvPr>
            <p:ph type="body" sz="quarter" idx="11"/>
          </p:nvPr>
        </p:nvSpPr>
        <p:spPr/>
        <p:txBody>
          <a:bodyPr anchor="ctr"/>
          <a:lstStyle/>
          <a:p>
            <a:r>
              <a:rPr lang="ar-EG" sz="3300" dirty="0"/>
              <a:t>بقية شعبك، في كل مكان، إحفظها أيها الصالح، من الآن وكل أوان.</a:t>
            </a:r>
          </a:p>
        </p:txBody>
      </p:sp>
      <p:sp>
        <p:nvSpPr>
          <p:cNvPr id="5" name="Text Placeholder 4">
            <a:extLst>
              <a:ext uri="{FF2B5EF4-FFF2-40B4-BE49-F238E27FC236}">
                <a16:creationId xmlns:a16="http://schemas.microsoft.com/office/drawing/2014/main" id="{9D254B49-523C-4404-BF29-63C234C734A3}"/>
              </a:ext>
            </a:extLst>
          </p:cNvPr>
          <p:cNvSpPr>
            <a:spLocks noGrp="1"/>
          </p:cNvSpPr>
          <p:nvPr>
            <p:ph type="body" sz="quarter" idx="12"/>
          </p:nvPr>
        </p:nvSpPr>
        <p:spPr/>
        <p:txBody>
          <a:bodyPr anchor="ctr"/>
          <a:lstStyle/>
          <a:p>
            <a:r>
              <a:rPr lang="en-GB" sz="3600" dirty="0"/>
              <a:t>"epi `</a:t>
            </a:r>
            <a:r>
              <a:rPr lang="en-GB" sz="3600" dirty="0" err="1"/>
              <a:t>nte</a:t>
            </a:r>
            <a:r>
              <a:rPr lang="en-GB" sz="3600" dirty="0"/>
              <a:t> </a:t>
            </a:r>
            <a:r>
              <a:rPr lang="en-GB" sz="3600" dirty="0" err="1"/>
              <a:t>peklaoc</a:t>
            </a:r>
            <a:r>
              <a:rPr lang="en-GB" sz="3600" dirty="0"/>
              <a:t>@ </a:t>
            </a:r>
            <a:r>
              <a:rPr lang="en-GB" sz="3600" dirty="0" err="1"/>
              <a:t>etqen</a:t>
            </a:r>
            <a:r>
              <a:rPr lang="en-GB" sz="3600" dirty="0"/>
              <a:t> </a:t>
            </a:r>
            <a:r>
              <a:rPr lang="en-GB" sz="3600" dirty="0" err="1"/>
              <a:t>mai</a:t>
            </a:r>
            <a:r>
              <a:rPr lang="en-GB" sz="3600" dirty="0"/>
              <a:t> </a:t>
            </a:r>
            <a:r>
              <a:rPr lang="en-GB" sz="3600" dirty="0" err="1"/>
              <a:t>niben</a:t>
            </a:r>
            <a:r>
              <a:rPr lang="en-GB" sz="3600" dirty="0"/>
              <a:t>@ `</a:t>
            </a:r>
            <a:r>
              <a:rPr lang="en-GB" sz="3600" dirty="0" err="1"/>
              <a:t>areh</a:t>
            </a:r>
            <a:r>
              <a:rPr lang="en-GB" sz="3600" dirty="0"/>
              <a:t> `</a:t>
            </a:r>
            <a:r>
              <a:rPr lang="en-GB" sz="3600" dirty="0" err="1"/>
              <a:t>erwou</a:t>
            </a:r>
            <a:r>
              <a:rPr lang="en-GB" sz="3600" dirty="0"/>
              <a:t> `w </a:t>
            </a:r>
            <a:r>
              <a:rPr lang="en-GB" sz="3600" dirty="0" err="1"/>
              <a:t>pi`Aga;oc</a:t>
            </a:r>
            <a:r>
              <a:rPr lang="en-GB" sz="3600" dirty="0"/>
              <a:t>@ </a:t>
            </a:r>
            <a:r>
              <a:rPr lang="en-GB" sz="3600" dirty="0" err="1"/>
              <a:t>icjen</a:t>
            </a:r>
            <a:r>
              <a:rPr lang="en-GB" sz="3600" dirty="0"/>
              <a:t> ]</a:t>
            </a:r>
            <a:r>
              <a:rPr lang="en-GB" sz="3600" dirty="0" err="1"/>
              <a:t>nou</a:t>
            </a:r>
            <a:r>
              <a:rPr lang="en-GB" sz="3600" dirty="0"/>
              <a:t> </a:t>
            </a:r>
            <a:r>
              <a:rPr lang="en-GB" sz="3600" dirty="0" err="1"/>
              <a:t>nem</a:t>
            </a:r>
            <a:r>
              <a:rPr lang="en-GB" sz="3600" dirty="0"/>
              <a:t> `</a:t>
            </a:r>
            <a:r>
              <a:rPr lang="en-GB" sz="3600" dirty="0" err="1"/>
              <a:t>ncyou</a:t>
            </a:r>
            <a:r>
              <a:rPr lang="en-GB" sz="3600" dirty="0"/>
              <a:t> </a:t>
            </a:r>
            <a:r>
              <a:rPr lang="en-GB" sz="3600" dirty="0" err="1"/>
              <a:t>niben</a:t>
            </a:r>
            <a:r>
              <a:rPr lang="en-GB" sz="3600" dirty="0"/>
              <a:t>.</a:t>
            </a:r>
          </a:p>
        </p:txBody>
      </p:sp>
    </p:spTree>
    <p:extLst>
      <p:ext uri="{BB962C8B-B14F-4D97-AF65-F5344CB8AC3E}">
        <p14:creationId xmlns:p14="http://schemas.microsoft.com/office/powerpoint/2010/main" val="2676817129"/>
      </p:ext>
    </p:extLst>
  </p:cSld>
  <p:clrMapOvr>
    <a:masterClrMapping/>
  </p:clrMapOvr>
</p:sld>
</file>

<file path=ppt/slides/slide5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F67E2-7A41-41A5-979B-109744B5D4D1}"/>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8347ABAF-5E44-4D0F-920D-276E0D4E6540}"/>
              </a:ext>
            </a:extLst>
          </p:cNvPr>
          <p:cNvSpPr>
            <a:spLocks noGrp="1"/>
          </p:cNvSpPr>
          <p:nvPr>
            <p:ph type="body" sz="quarter" idx="10"/>
          </p:nvPr>
        </p:nvSpPr>
        <p:spPr>
          <a:xfrm>
            <a:off x="0" y="5822576"/>
            <a:ext cx="9144000" cy="1028798"/>
          </a:xfrm>
        </p:spPr>
        <p:txBody>
          <a:bodyPr/>
          <a:lstStyle/>
          <a:p>
            <a:r>
              <a:rPr lang="ar-EG" sz="3100" dirty="0"/>
              <a:t>أو في إيطاف أووأونه إن ناف ماثيتيس: هيچين بي طوؤو إن طابور: موي ني إن أونوس إف رويس: ناهميت إيڤول خين ني بي راسموس.</a:t>
            </a:r>
          </a:p>
        </p:txBody>
      </p:sp>
      <p:sp>
        <p:nvSpPr>
          <p:cNvPr id="4" name="Text Placeholder 3">
            <a:extLst>
              <a:ext uri="{FF2B5EF4-FFF2-40B4-BE49-F238E27FC236}">
                <a16:creationId xmlns:a16="http://schemas.microsoft.com/office/drawing/2014/main" id="{1F775181-9E98-4F8D-93D2-508B7C07AEBB}"/>
              </a:ext>
            </a:extLst>
          </p:cNvPr>
          <p:cNvSpPr>
            <a:spLocks noGrp="1"/>
          </p:cNvSpPr>
          <p:nvPr>
            <p:ph type="body" sz="quarter" idx="11"/>
          </p:nvPr>
        </p:nvSpPr>
        <p:spPr>
          <a:xfrm>
            <a:off x="0" y="3710609"/>
            <a:ext cx="9144000" cy="1028798"/>
          </a:xfrm>
        </p:spPr>
        <p:txBody>
          <a:bodyPr/>
          <a:lstStyle/>
          <a:p>
            <a:r>
              <a:rPr lang="ar-EG" sz="3600" dirty="0"/>
              <a:t>يا الذي تجلى لتلاميذه، على جبل طابور، إمنحني عقلاً ساهرًا، نجني من التجارب.</a:t>
            </a:r>
          </a:p>
        </p:txBody>
      </p:sp>
      <p:sp>
        <p:nvSpPr>
          <p:cNvPr id="5" name="Text Placeholder 4">
            <a:extLst>
              <a:ext uri="{FF2B5EF4-FFF2-40B4-BE49-F238E27FC236}">
                <a16:creationId xmlns:a16="http://schemas.microsoft.com/office/drawing/2014/main" id="{214F6D47-E2BD-4343-B98B-11EC3DDF0183}"/>
              </a:ext>
            </a:extLst>
          </p:cNvPr>
          <p:cNvSpPr>
            <a:spLocks noGrp="1"/>
          </p:cNvSpPr>
          <p:nvPr>
            <p:ph type="body" sz="quarter" idx="12"/>
          </p:nvPr>
        </p:nvSpPr>
        <p:spPr>
          <a:xfrm>
            <a:off x="0" y="4785790"/>
            <a:ext cx="9144000" cy="994076"/>
          </a:xfrm>
        </p:spPr>
        <p:txBody>
          <a:bodyPr anchor="ctr"/>
          <a:lstStyle/>
          <a:p>
            <a:r>
              <a:rPr lang="en-GB" sz="3200" dirty="0"/>
              <a:t>`W </a:t>
            </a:r>
            <a:r>
              <a:rPr lang="en-GB" sz="3200" dirty="0" err="1"/>
              <a:t>vyetafouwnh</a:t>
            </a:r>
            <a:r>
              <a:rPr lang="en-GB" sz="3200" dirty="0"/>
              <a:t> `</a:t>
            </a:r>
            <a:r>
              <a:rPr lang="en-GB" sz="3200" dirty="0" err="1"/>
              <a:t>nnafma;ytyc</a:t>
            </a:r>
            <a:r>
              <a:rPr lang="en-GB" sz="3200" dirty="0"/>
              <a:t>@ </a:t>
            </a:r>
            <a:r>
              <a:rPr lang="en-GB" sz="3200" dirty="0" err="1"/>
              <a:t>hijen</a:t>
            </a:r>
            <a:r>
              <a:rPr lang="en-GB" sz="3200" dirty="0"/>
              <a:t> </a:t>
            </a:r>
            <a:r>
              <a:rPr lang="en-GB" sz="3200" dirty="0" err="1"/>
              <a:t>pitwou</a:t>
            </a:r>
            <a:r>
              <a:rPr lang="en-GB" sz="3200" dirty="0"/>
              <a:t> `</a:t>
            </a:r>
            <a:r>
              <a:rPr lang="en-GB" sz="3200" dirty="0" err="1"/>
              <a:t>n:abwr</a:t>
            </a:r>
            <a:r>
              <a:rPr lang="en-GB" sz="3200" dirty="0"/>
              <a:t>@ </a:t>
            </a:r>
            <a:r>
              <a:rPr lang="en-GB" sz="3200" dirty="0" err="1"/>
              <a:t>moi</a:t>
            </a:r>
            <a:r>
              <a:rPr lang="en-GB" sz="3200" dirty="0"/>
              <a:t> </a:t>
            </a:r>
            <a:r>
              <a:rPr lang="en-GB" sz="3200" dirty="0" err="1"/>
              <a:t>nyi</a:t>
            </a:r>
            <a:r>
              <a:rPr lang="en-GB" sz="3200" dirty="0"/>
              <a:t> `</a:t>
            </a:r>
            <a:r>
              <a:rPr lang="en-GB" sz="3200" dirty="0" err="1"/>
              <a:t>nounouc</a:t>
            </a:r>
            <a:r>
              <a:rPr lang="en-GB" sz="3200" dirty="0"/>
              <a:t> </a:t>
            </a:r>
            <a:r>
              <a:rPr lang="en-GB" sz="3200" dirty="0" err="1"/>
              <a:t>efrwic</a:t>
            </a:r>
            <a:r>
              <a:rPr lang="en-GB" sz="3200" dirty="0"/>
              <a:t>@ </a:t>
            </a:r>
            <a:r>
              <a:rPr lang="en-GB" sz="3200" dirty="0" err="1"/>
              <a:t>nahmet</a:t>
            </a:r>
            <a:r>
              <a:rPr lang="en-GB" sz="3200" dirty="0"/>
              <a:t> `</a:t>
            </a:r>
            <a:r>
              <a:rPr lang="en-GB" sz="3200" dirty="0" err="1"/>
              <a:t>ebolqen</a:t>
            </a:r>
            <a:r>
              <a:rPr lang="en-GB" sz="3200" dirty="0"/>
              <a:t> </a:t>
            </a:r>
            <a:r>
              <a:rPr lang="en-GB" sz="3200" dirty="0" err="1"/>
              <a:t>nipiracmoc</a:t>
            </a:r>
            <a:r>
              <a:rPr lang="en-GB" sz="3200" dirty="0"/>
              <a:t>.</a:t>
            </a:r>
          </a:p>
        </p:txBody>
      </p:sp>
      <p:sp>
        <p:nvSpPr>
          <p:cNvPr id="6" name="Rectangle 5">
            <a:hlinkClick r:id="rId2" action="ppaction://hlinksldjump"/>
            <a:extLst>
              <a:ext uri="{FF2B5EF4-FFF2-40B4-BE49-F238E27FC236}">
                <a16:creationId xmlns:a16="http://schemas.microsoft.com/office/drawing/2014/main" id="{681D02DA-ECF8-43EB-8B42-677FC03031B5}"/>
              </a:ext>
            </a:extLst>
          </p:cNvPr>
          <p:cNvSpPr/>
          <p:nvPr/>
        </p:nvSpPr>
        <p:spPr>
          <a:xfrm flipH="1">
            <a:off x="7893424" y="3318274"/>
            <a:ext cx="1250576" cy="392335"/>
          </a:xfrm>
          <a:prstGeom prst="rect">
            <a:avLst/>
          </a:prstGeom>
          <a:noFill/>
          <a:ln w="38100">
            <a:noFill/>
          </a:ln>
        </p:spPr>
        <p:style>
          <a:lnRef idx="0">
            <a:schemeClr val="accent2"/>
          </a:lnRef>
          <a:fillRef idx="3">
            <a:schemeClr val="accent2"/>
          </a:fillRef>
          <a:effectRef idx="3">
            <a:schemeClr val="accent2"/>
          </a:effectRef>
          <a:fontRef idx="minor">
            <a:schemeClr val="lt1"/>
          </a:fontRef>
        </p:style>
        <p:txBody>
          <a:bodyPr anchor="ct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EG" sz="2000" b="1" i="0" u="none" strike="noStrike" kern="1200" cap="none" spc="0" normalizeH="0" baseline="0" noProof="0" dirty="0">
                <a:ln>
                  <a:noFill/>
                </a:ln>
                <a:solidFill>
                  <a:srgbClr val="FFC000"/>
                </a:solidFill>
                <a:effectLst/>
                <a:uLnTx/>
                <a:uFillTx/>
                <a:latin typeface="Calibri"/>
                <a:ea typeface="+mn-ea"/>
                <a:cs typeface="Times New Roman" pitchFamily="18" charset="0"/>
              </a:rPr>
              <a:t>تسبحة اليوم</a:t>
            </a:r>
          </a:p>
        </p:txBody>
      </p:sp>
      <p:sp>
        <p:nvSpPr>
          <p:cNvPr id="7" name="TextBox 6">
            <a:hlinkClick r:id="rId3" action="ppaction://hlinksldjump"/>
            <a:extLst>
              <a:ext uri="{FF2B5EF4-FFF2-40B4-BE49-F238E27FC236}">
                <a16:creationId xmlns:a16="http://schemas.microsoft.com/office/drawing/2014/main" id="{5013765D-814D-48D1-80C5-73F5BAD91223}"/>
              </a:ext>
            </a:extLst>
          </p:cNvPr>
          <p:cNvSpPr txBox="1"/>
          <p:nvPr/>
        </p:nvSpPr>
        <p:spPr>
          <a:xfrm>
            <a:off x="0" y="3306571"/>
            <a:ext cx="1828800" cy="400110"/>
          </a:xfrm>
          <a:prstGeom prst="rect">
            <a:avLst/>
          </a:prstGeom>
          <a:noFill/>
        </p:spPr>
        <p:txBody>
          <a:bodyPr wrap="square" rtlCol="0">
            <a:spAutoFit/>
          </a:bodyPr>
          <a:lstStyle/>
          <a:p>
            <a:pPr algn="ctr" rtl="1"/>
            <a:r>
              <a:rPr lang="ar-EG" sz="2000" b="1" dirty="0">
                <a:solidFill>
                  <a:srgbClr val="FFC000"/>
                </a:solidFill>
              </a:rPr>
              <a:t>مقدمة الثيؤطوكيات</a:t>
            </a:r>
            <a:endParaRPr lang="en-GB" sz="2000" b="1" dirty="0">
              <a:solidFill>
                <a:srgbClr val="FFC000"/>
              </a:solidFill>
            </a:endParaRPr>
          </a:p>
        </p:txBody>
      </p:sp>
    </p:spTree>
    <p:extLst>
      <p:ext uri="{BB962C8B-B14F-4D97-AF65-F5344CB8AC3E}">
        <p14:creationId xmlns:p14="http://schemas.microsoft.com/office/powerpoint/2010/main" val="3245418650"/>
      </p:ext>
    </p:extLst>
  </p:cSld>
  <p:clrMapOvr>
    <a:masterClrMapping/>
  </p:clrMapOvr>
</p:sld>
</file>

<file path=ppt/slides/slide5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3476A-4D5B-4A71-9646-12BB1CD84C6A}"/>
              </a:ext>
            </a:extLst>
          </p:cNvPr>
          <p:cNvSpPr>
            <a:spLocks noGrp="1"/>
          </p:cNvSpPr>
          <p:nvPr>
            <p:ph type="title"/>
          </p:nvPr>
        </p:nvSpPr>
        <p:spPr>
          <a:xfrm>
            <a:off x="-1963272" y="0"/>
            <a:ext cx="1963271" cy="941294"/>
          </a:xfrm>
        </p:spPr>
        <p:txBody>
          <a:bodyPr/>
          <a:lstStyle/>
          <a:p>
            <a:pPr algn="r"/>
            <a:r>
              <a:rPr lang="ar-EG" sz="3200" b="1" dirty="0">
                <a:solidFill>
                  <a:srgbClr val="FFC000"/>
                </a:solidFill>
              </a:rPr>
              <a:t>ابصالية آدام لصوم العذراء</a:t>
            </a:r>
            <a:endParaRPr lang="en-GB" sz="3200" b="1" dirty="0">
              <a:solidFill>
                <a:srgbClr val="FFC000"/>
              </a:solidFill>
            </a:endParaRPr>
          </a:p>
        </p:txBody>
      </p:sp>
      <p:sp>
        <p:nvSpPr>
          <p:cNvPr id="3" name="Text Placeholder 2">
            <a:extLst>
              <a:ext uri="{FF2B5EF4-FFF2-40B4-BE49-F238E27FC236}">
                <a16:creationId xmlns:a16="http://schemas.microsoft.com/office/drawing/2014/main" id="{72AABEA9-D170-4A81-8811-B3A236637D8C}"/>
              </a:ext>
            </a:extLst>
          </p:cNvPr>
          <p:cNvSpPr>
            <a:spLocks noGrp="1"/>
          </p:cNvSpPr>
          <p:nvPr>
            <p:ph type="body" sz="quarter" idx="10"/>
          </p:nvPr>
        </p:nvSpPr>
        <p:spPr/>
        <p:txBody>
          <a:bodyPr/>
          <a:lstStyle/>
          <a:p>
            <a:r>
              <a:rPr lang="ar-EG" dirty="0"/>
              <a:t>أمويني خين أوو إسبوذي: أوني لاؤس إنني بيستوس: إنتين طايو أنتي ساڤي: ماريا تي بارثينوس.</a:t>
            </a:r>
          </a:p>
        </p:txBody>
      </p:sp>
      <p:sp>
        <p:nvSpPr>
          <p:cNvPr id="4" name="Text Placeholder 3">
            <a:extLst>
              <a:ext uri="{FF2B5EF4-FFF2-40B4-BE49-F238E27FC236}">
                <a16:creationId xmlns:a16="http://schemas.microsoft.com/office/drawing/2014/main" id="{23C98E38-BC9C-4780-9FB4-D7A310B40122}"/>
              </a:ext>
            </a:extLst>
          </p:cNvPr>
          <p:cNvSpPr>
            <a:spLocks noGrp="1"/>
          </p:cNvSpPr>
          <p:nvPr>
            <p:ph type="body" sz="quarter" idx="11"/>
          </p:nvPr>
        </p:nvSpPr>
        <p:spPr/>
        <p:txBody>
          <a:bodyPr/>
          <a:lstStyle/>
          <a:p>
            <a:r>
              <a:rPr lang="ar-EG" sz="3400" dirty="0"/>
              <a:t>تعالوا باجتهاد، يا شعب المؤمنين، لنكرم الحكيمة، مريم العذراء.</a:t>
            </a:r>
          </a:p>
        </p:txBody>
      </p:sp>
      <p:sp>
        <p:nvSpPr>
          <p:cNvPr id="5" name="Text Placeholder 4">
            <a:extLst>
              <a:ext uri="{FF2B5EF4-FFF2-40B4-BE49-F238E27FC236}">
                <a16:creationId xmlns:a16="http://schemas.microsoft.com/office/drawing/2014/main" id="{392C3F61-A176-4CF3-9D1D-E5A836F7C8D2}"/>
              </a:ext>
            </a:extLst>
          </p:cNvPr>
          <p:cNvSpPr>
            <a:spLocks noGrp="1"/>
          </p:cNvSpPr>
          <p:nvPr>
            <p:ph type="body" sz="quarter" idx="12"/>
          </p:nvPr>
        </p:nvSpPr>
        <p:spPr/>
        <p:txBody>
          <a:bodyPr/>
          <a:lstStyle/>
          <a:p>
            <a:pPr>
              <a:spcBef>
                <a:spcPts val="0"/>
              </a:spcBef>
            </a:pPr>
            <a:r>
              <a:rPr lang="en-GB" dirty="0" err="1"/>
              <a:t>Amwini</a:t>
            </a:r>
            <a:r>
              <a:rPr lang="en-GB" dirty="0"/>
              <a:t> </a:t>
            </a:r>
            <a:r>
              <a:rPr lang="en-GB" dirty="0" err="1"/>
              <a:t>qen</a:t>
            </a:r>
            <a:r>
              <a:rPr lang="en-GB" dirty="0"/>
              <a:t> </a:t>
            </a:r>
            <a:r>
              <a:rPr lang="en-GB" dirty="0" err="1"/>
              <a:t>ou`cpoudy</a:t>
            </a:r>
            <a:r>
              <a:rPr lang="en-GB" dirty="0"/>
              <a:t>@ `w </a:t>
            </a:r>
            <a:r>
              <a:rPr lang="en-GB" dirty="0" err="1"/>
              <a:t>nilaoc</a:t>
            </a:r>
            <a:r>
              <a:rPr lang="en-GB" dirty="0"/>
              <a:t> `</a:t>
            </a:r>
            <a:r>
              <a:rPr lang="en-GB" dirty="0" err="1"/>
              <a:t>nnipictoc</a:t>
            </a:r>
            <a:r>
              <a:rPr lang="en-GB" dirty="0"/>
              <a:t>@</a:t>
            </a:r>
            <a:endParaRPr lang="ar-EG" dirty="0"/>
          </a:p>
          <a:p>
            <a:pPr>
              <a:spcBef>
                <a:spcPts val="0"/>
              </a:spcBef>
            </a:pPr>
            <a:r>
              <a:rPr lang="en-GB" dirty="0"/>
              <a:t> `</a:t>
            </a:r>
            <a:r>
              <a:rPr lang="en-GB" dirty="0" err="1"/>
              <a:t>ntentaio</a:t>
            </a:r>
            <a:r>
              <a:rPr lang="en-GB" dirty="0"/>
              <a:t> `n]</a:t>
            </a:r>
            <a:r>
              <a:rPr lang="en-GB" dirty="0" err="1"/>
              <a:t>caby</a:t>
            </a:r>
            <a:r>
              <a:rPr lang="en-GB" dirty="0"/>
              <a:t>@ Maria ]</a:t>
            </a:r>
            <a:r>
              <a:rPr lang="en-GB" dirty="0" err="1"/>
              <a:t>par;enoc</a:t>
            </a:r>
            <a:r>
              <a:rPr lang="en-GB" dirty="0"/>
              <a:t>.</a:t>
            </a:r>
          </a:p>
        </p:txBody>
      </p:sp>
      <p:sp>
        <p:nvSpPr>
          <p:cNvPr id="6" name="Rectangle 5">
            <a:hlinkClick r:id="rId2" action="ppaction://hlinksldjump"/>
            <a:extLst>
              <a:ext uri="{FF2B5EF4-FFF2-40B4-BE49-F238E27FC236}">
                <a16:creationId xmlns:a16="http://schemas.microsoft.com/office/drawing/2014/main" id="{A0ABBE23-DA68-4313-A983-DFBD44A90116}"/>
              </a:ext>
            </a:extLst>
          </p:cNvPr>
          <p:cNvSpPr/>
          <p:nvPr/>
        </p:nvSpPr>
        <p:spPr>
          <a:xfrm flipH="1">
            <a:off x="7893424" y="3318274"/>
            <a:ext cx="1250576" cy="392335"/>
          </a:xfrm>
          <a:prstGeom prst="rect">
            <a:avLst/>
          </a:prstGeom>
          <a:noFill/>
          <a:ln w="38100">
            <a:noFill/>
          </a:ln>
        </p:spPr>
        <p:style>
          <a:lnRef idx="0">
            <a:schemeClr val="accent2"/>
          </a:lnRef>
          <a:fillRef idx="3">
            <a:schemeClr val="accent2"/>
          </a:fillRef>
          <a:effectRef idx="3">
            <a:schemeClr val="accent2"/>
          </a:effectRef>
          <a:fontRef idx="minor">
            <a:schemeClr val="lt1"/>
          </a:fontRef>
        </p:style>
        <p:txBody>
          <a:bodyPr anchor="ct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EG" sz="2000" b="1" i="0" u="none" strike="noStrike" kern="1200" cap="none" spc="0" normalizeH="0" baseline="0" noProof="0" dirty="0">
                <a:ln>
                  <a:noFill/>
                </a:ln>
                <a:solidFill>
                  <a:srgbClr val="FFC000"/>
                </a:solidFill>
                <a:effectLst/>
                <a:uLnTx/>
                <a:uFillTx/>
                <a:latin typeface="Calibri"/>
                <a:ea typeface="+mn-ea"/>
                <a:cs typeface="Times New Roman" pitchFamily="18" charset="0"/>
              </a:rPr>
              <a:t>تسبحة اليوم</a:t>
            </a:r>
          </a:p>
        </p:txBody>
      </p:sp>
      <p:sp>
        <p:nvSpPr>
          <p:cNvPr id="7" name="TextBox 6">
            <a:hlinkClick r:id="rId3" action="ppaction://hlinksldjump"/>
            <a:extLst>
              <a:ext uri="{FF2B5EF4-FFF2-40B4-BE49-F238E27FC236}">
                <a16:creationId xmlns:a16="http://schemas.microsoft.com/office/drawing/2014/main" id="{5D5F60FB-7DCD-4AC3-8547-CBAFD0BF2315}"/>
              </a:ext>
            </a:extLst>
          </p:cNvPr>
          <p:cNvSpPr txBox="1"/>
          <p:nvPr/>
        </p:nvSpPr>
        <p:spPr>
          <a:xfrm>
            <a:off x="0" y="3306571"/>
            <a:ext cx="1828800" cy="400110"/>
          </a:xfrm>
          <a:prstGeom prst="rect">
            <a:avLst/>
          </a:prstGeom>
          <a:noFill/>
        </p:spPr>
        <p:txBody>
          <a:bodyPr wrap="square" rtlCol="0">
            <a:spAutoFit/>
          </a:bodyPr>
          <a:lstStyle/>
          <a:p>
            <a:pPr algn="ctr" rtl="1"/>
            <a:r>
              <a:rPr lang="ar-EG" sz="2000" b="1" dirty="0">
                <a:solidFill>
                  <a:srgbClr val="FFC000"/>
                </a:solidFill>
              </a:rPr>
              <a:t>مقدمة الثيؤطوكيات</a:t>
            </a:r>
            <a:endParaRPr lang="en-GB" sz="2000" b="1" dirty="0">
              <a:solidFill>
                <a:srgbClr val="FFC000"/>
              </a:solidFill>
            </a:endParaRPr>
          </a:p>
        </p:txBody>
      </p:sp>
    </p:spTree>
    <p:extLst>
      <p:ext uri="{BB962C8B-B14F-4D97-AF65-F5344CB8AC3E}">
        <p14:creationId xmlns:p14="http://schemas.microsoft.com/office/powerpoint/2010/main" val="1165662932"/>
      </p:ext>
    </p:extLst>
  </p:cSld>
  <p:clrMapOvr>
    <a:masterClrMapping/>
  </p:clrMapOvr>
</p:sld>
</file>

<file path=ppt/slides/slide5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9835FD-8673-44BA-8562-D15323611D24}"/>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5B5A9EEA-BD2E-4A20-917D-FA6FC9784B97}"/>
              </a:ext>
            </a:extLst>
          </p:cNvPr>
          <p:cNvSpPr>
            <a:spLocks noGrp="1"/>
          </p:cNvSpPr>
          <p:nvPr>
            <p:ph type="body" sz="quarter" idx="10"/>
          </p:nvPr>
        </p:nvSpPr>
        <p:spPr/>
        <p:txBody>
          <a:bodyPr/>
          <a:lstStyle/>
          <a:p>
            <a:pPr>
              <a:spcBef>
                <a:spcPts val="0"/>
              </a:spcBef>
            </a:pPr>
            <a:r>
              <a:rPr kumimoji="0" lang="ar-EG" sz="4000" b="1" i="0" u="none" strike="noStrike" kern="1200" cap="none" normalizeH="0" baseline="0" dirty="0">
                <a:ln>
                  <a:noFill/>
                </a:ln>
                <a:solidFill>
                  <a:schemeClr val="bg1"/>
                </a:solidFill>
                <a:effectLst/>
                <a:latin typeface="Times New Roman" pitchFamily="18" charset="0"/>
                <a:ea typeface="+mn-ea"/>
                <a:cs typeface="Times New Roman" pitchFamily="18" charset="0"/>
              </a:rPr>
              <a:t>ڤون نان إمبينوس: نيم ني ڤال إنين هيت: </a:t>
            </a:r>
          </a:p>
          <a:p>
            <a:pPr>
              <a:spcBef>
                <a:spcPts val="0"/>
              </a:spcBef>
            </a:pPr>
            <a:r>
              <a:rPr kumimoji="0" lang="ar-EG" sz="4000" b="1" i="0" u="none" strike="noStrike" kern="1200" cap="none" normalizeH="0" baseline="0" dirty="0">
                <a:ln>
                  <a:noFill/>
                </a:ln>
                <a:solidFill>
                  <a:schemeClr val="bg1"/>
                </a:solidFill>
                <a:effectLst/>
                <a:latin typeface="Times New Roman" pitchFamily="18" charset="0"/>
                <a:ea typeface="+mn-ea"/>
                <a:cs typeface="Times New Roman" pitchFamily="18" charset="0"/>
              </a:rPr>
              <a:t>أو إفنوتي بينڤو إيثوس: إنتين جو خين أوو كات هيت.</a:t>
            </a:r>
          </a:p>
        </p:txBody>
      </p:sp>
      <p:sp>
        <p:nvSpPr>
          <p:cNvPr id="4" name="Text Placeholder 3">
            <a:extLst>
              <a:ext uri="{FF2B5EF4-FFF2-40B4-BE49-F238E27FC236}">
                <a16:creationId xmlns:a16="http://schemas.microsoft.com/office/drawing/2014/main" id="{CB40B385-73B0-4456-A705-48130080B497}"/>
              </a:ext>
            </a:extLst>
          </p:cNvPr>
          <p:cNvSpPr>
            <a:spLocks noGrp="1"/>
          </p:cNvSpPr>
          <p:nvPr>
            <p:ph type="body" sz="quarter" idx="11"/>
          </p:nvPr>
        </p:nvSpPr>
        <p:spPr/>
        <p:txBody>
          <a:bodyPr anchor="ctr"/>
          <a:lstStyle/>
          <a:p>
            <a:r>
              <a:rPr kumimoji="0" lang="ar-SA" sz="3800" b="1" i="0" u="none" strike="noStrike" cap="none" normalizeH="0" baseline="0" dirty="0">
                <a:ln>
                  <a:noFill/>
                </a:ln>
                <a:solidFill>
                  <a:schemeClr val="bg1"/>
                </a:solidFill>
                <a:effectLst/>
                <a:latin typeface="Times New Roman" pitchFamily="18" charset="0"/>
                <a:cs typeface="Times New Roman" pitchFamily="18" charset="0"/>
              </a:rPr>
              <a:t>افتح لنا عقلنا</a:t>
            </a:r>
            <a:r>
              <a:rPr kumimoji="0" lang="ar-EG" sz="3800" b="1" i="0" u="none" strike="noStrike" cap="none" normalizeH="0" baseline="0" dirty="0">
                <a:ln>
                  <a:noFill/>
                </a:ln>
                <a:solidFill>
                  <a:schemeClr val="bg1"/>
                </a:solidFill>
                <a:effectLst/>
                <a:latin typeface="Times New Roman" pitchFamily="18" charset="0"/>
                <a:cs typeface="Times New Roman" pitchFamily="18" charset="0"/>
              </a:rPr>
              <a:t>،</a:t>
            </a:r>
            <a:r>
              <a:rPr kumimoji="0" lang="ar-SA" sz="3800" b="1" i="0" u="none" strike="noStrike" cap="none" normalizeH="0" baseline="0" dirty="0">
                <a:ln>
                  <a:noFill/>
                </a:ln>
                <a:solidFill>
                  <a:schemeClr val="bg1"/>
                </a:solidFill>
                <a:effectLst/>
                <a:latin typeface="Times New Roman" pitchFamily="18" charset="0"/>
                <a:cs typeface="Times New Roman" pitchFamily="18" charset="0"/>
              </a:rPr>
              <a:t> وعيون قلوبنا</a:t>
            </a:r>
            <a:r>
              <a:rPr kumimoji="0" lang="ar-EG" sz="3800" b="1" i="0" u="none" strike="noStrike" cap="none" normalizeH="0" baseline="0" dirty="0">
                <a:ln>
                  <a:noFill/>
                </a:ln>
                <a:solidFill>
                  <a:schemeClr val="bg1"/>
                </a:solidFill>
                <a:effectLst/>
                <a:latin typeface="Times New Roman" pitchFamily="18" charset="0"/>
                <a:cs typeface="Times New Roman" pitchFamily="18" charset="0"/>
              </a:rPr>
              <a:t>،</a:t>
            </a:r>
            <a:r>
              <a:rPr kumimoji="0" lang="ar-SA" sz="3800" b="1" i="0" u="none" strike="noStrike" cap="none" normalizeH="0" baseline="0" dirty="0">
                <a:ln>
                  <a:noFill/>
                </a:ln>
                <a:solidFill>
                  <a:schemeClr val="bg1"/>
                </a:solidFill>
                <a:effectLst/>
                <a:latin typeface="Times New Roman" pitchFamily="18" charset="0"/>
                <a:cs typeface="Times New Roman" pitchFamily="18" charset="0"/>
              </a:rPr>
              <a:t> يا الله معيننا</a:t>
            </a:r>
            <a:r>
              <a:rPr kumimoji="0" lang="ar-EG" sz="3800" b="1" i="0" u="none" strike="noStrike" cap="none" normalizeH="0" baseline="0" dirty="0">
                <a:ln>
                  <a:noFill/>
                </a:ln>
                <a:solidFill>
                  <a:schemeClr val="bg1"/>
                </a:solidFill>
                <a:effectLst/>
                <a:latin typeface="Times New Roman" pitchFamily="18" charset="0"/>
                <a:cs typeface="Times New Roman" pitchFamily="18" charset="0"/>
              </a:rPr>
              <a:t>،</a:t>
            </a:r>
            <a:r>
              <a:rPr kumimoji="0" lang="ar-SA" sz="3800" b="1" i="0" u="none" strike="noStrike" cap="none" normalizeH="0" baseline="0" dirty="0">
                <a:ln>
                  <a:noFill/>
                </a:ln>
                <a:solidFill>
                  <a:schemeClr val="bg1"/>
                </a:solidFill>
                <a:effectLst/>
                <a:latin typeface="Times New Roman" pitchFamily="18" charset="0"/>
                <a:cs typeface="Times New Roman" pitchFamily="18" charset="0"/>
              </a:rPr>
              <a:t> لننشد بمهارة.</a:t>
            </a:r>
            <a:r>
              <a:rPr kumimoji="0" lang="ar-EG" sz="3800" b="1" i="0" u="none" strike="noStrike" cap="none" normalizeH="0" baseline="0" dirty="0">
                <a:ln>
                  <a:noFill/>
                </a:ln>
                <a:solidFill>
                  <a:schemeClr val="bg1"/>
                </a:solidFill>
                <a:effectLst/>
                <a:latin typeface="Times New Roman" pitchFamily="18" charset="0"/>
                <a:cs typeface="Times New Roman" pitchFamily="18" charset="0"/>
              </a:rPr>
              <a:t> </a:t>
            </a:r>
            <a:endParaRPr kumimoji="0" lang="ar-SA" sz="3800" b="1" i="0" u="none" strike="noStrike" cap="none" normalizeH="0" baseline="0" dirty="0">
              <a:ln>
                <a:noFill/>
              </a:ln>
              <a:solidFill>
                <a:schemeClr val="bg1"/>
              </a:solidFill>
              <a:effectLst/>
              <a:latin typeface="Times New Roman" pitchFamily="18" charset="0"/>
              <a:cs typeface="Times New Roman" pitchFamily="18" charset="0"/>
            </a:endParaRPr>
          </a:p>
        </p:txBody>
      </p:sp>
      <p:sp>
        <p:nvSpPr>
          <p:cNvPr id="5" name="Text Placeholder 4">
            <a:extLst>
              <a:ext uri="{FF2B5EF4-FFF2-40B4-BE49-F238E27FC236}">
                <a16:creationId xmlns:a16="http://schemas.microsoft.com/office/drawing/2014/main" id="{14055F4B-670B-41EE-90DB-7CDBCE03D719}"/>
              </a:ext>
            </a:extLst>
          </p:cNvPr>
          <p:cNvSpPr>
            <a:spLocks noGrp="1"/>
          </p:cNvSpPr>
          <p:nvPr>
            <p:ph type="body" sz="quarter" idx="12"/>
          </p:nvPr>
        </p:nvSpPr>
        <p:spPr/>
        <p:txBody>
          <a:bodyPr/>
          <a:lstStyle/>
          <a:p>
            <a:pPr>
              <a:spcBef>
                <a:spcPts val="0"/>
              </a:spcBef>
            </a:pPr>
            <a:r>
              <a:rPr lang="en-GB" dirty="0" err="1"/>
              <a:t>Bwn</a:t>
            </a:r>
            <a:r>
              <a:rPr lang="en-GB" dirty="0"/>
              <a:t> nan `</a:t>
            </a:r>
            <a:r>
              <a:rPr lang="en-GB" dirty="0" err="1"/>
              <a:t>mpennouc</a:t>
            </a:r>
            <a:r>
              <a:rPr lang="en-GB" dirty="0"/>
              <a:t>@ </a:t>
            </a:r>
            <a:r>
              <a:rPr lang="en-GB" dirty="0" err="1"/>
              <a:t>nem</a:t>
            </a:r>
            <a:r>
              <a:rPr lang="en-GB" dirty="0"/>
              <a:t> </a:t>
            </a:r>
            <a:r>
              <a:rPr lang="en-GB" dirty="0" err="1"/>
              <a:t>nibal</a:t>
            </a:r>
            <a:r>
              <a:rPr lang="en-GB" dirty="0"/>
              <a:t> `</a:t>
            </a:r>
            <a:r>
              <a:rPr lang="en-GB" dirty="0" err="1"/>
              <a:t>nnenhyt</a:t>
            </a:r>
            <a:r>
              <a:rPr lang="en-GB" dirty="0"/>
              <a:t>@</a:t>
            </a:r>
            <a:endParaRPr lang="ar-EG" dirty="0"/>
          </a:p>
          <a:p>
            <a:pPr>
              <a:spcBef>
                <a:spcPts val="0"/>
              </a:spcBef>
            </a:pPr>
            <a:r>
              <a:rPr lang="en-GB" dirty="0"/>
              <a:t> `w V] </a:t>
            </a:r>
            <a:r>
              <a:rPr lang="en-GB" dirty="0" err="1"/>
              <a:t>penbo`y;oc</a:t>
            </a:r>
            <a:r>
              <a:rPr lang="en-GB" dirty="0"/>
              <a:t>@ `</a:t>
            </a:r>
            <a:r>
              <a:rPr lang="en-GB" dirty="0" err="1"/>
              <a:t>ntenjw</a:t>
            </a:r>
            <a:r>
              <a:rPr lang="en-GB" dirty="0"/>
              <a:t> </a:t>
            </a:r>
            <a:r>
              <a:rPr lang="en-GB" dirty="0" err="1"/>
              <a:t>qen</a:t>
            </a:r>
            <a:r>
              <a:rPr lang="en-GB" dirty="0"/>
              <a:t> </a:t>
            </a:r>
            <a:r>
              <a:rPr lang="en-GB" dirty="0" err="1"/>
              <a:t>oukathyt</a:t>
            </a:r>
            <a:r>
              <a:rPr lang="en-GB" dirty="0"/>
              <a:t>.</a:t>
            </a:r>
          </a:p>
        </p:txBody>
      </p:sp>
    </p:spTree>
    <p:extLst>
      <p:ext uri="{BB962C8B-B14F-4D97-AF65-F5344CB8AC3E}">
        <p14:creationId xmlns:p14="http://schemas.microsoft.com/office/powerpoint/2010/main" val="2539059367"/>
      </p:ext>
    </p:extLst>
  </p:cSld>
  <p:clrMapOvr>
    <a:masterClrMapping/>
  </p:clrMapOvr>
</p:sld>
</file>

<file path=ppt/slides/slide5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7DDAE-73F7-406A-A82F-F0B3DD6F4B82}"/>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345A7995-8406-4721-9442-38090B3E81A3}"/>
              </a:ext>
            </a:extLst>
          </p:cNvPr>
          <p:cNvSpPr>
            <a:spLocks noGrp="1"/>
          </p:cNvSpPr>
          <p:nvPr>
            <p:ph type="body" sz="quarter" idx="10"/>
          </p:nvPr>
        </p:nvSpPr>
        <p:spPr/>
        <p:txBody>
          <a:bodyPr anchor="b"/>
          <a:lstStyle/>
          <a:p>
            <a:pPr>
              <a:spcBef>
                <a:spcPts val="0"/>
              </a:spcBef>
            </a:pPr>
            <a:r>
              <a:rPr lang="ar-EG" dirty="0"/>
              <a:t>جيه غار أستشيسي: إهوتيه ني شيروبيم: </a:t>
            </a:r>
          </a:p>
          <a:p>
            <a:pPr>
              <a:spcBef>
                <a:spcPts val="0"/>
              </a:spcBef>
            </a:pPr>
            <a:r>
              <a:rPr lang="ar-EG" dirty="0"/>
              <a:t>تي إهريري إمبي إستوي نوفي: إتشيري إن يواقيم.</a:t>
            </a:r>
          </a:p>
        </p:txBody>
      </p:sp>
      <p:sp>
        <p:nvSpPr>
          <p:cNvPr id="4" name="Text Placeholder 3">
            <a:extLst>
              <a:ext uri="{FF2B5EF4-FFF2-40B4-BE49-F238E27FC236}">
                <a16:creationId xmlns:a16="http://schemas.microsoft.com/office/drawing/2014/main" id="{5D858FE2-2166-4ADC-8F0F-248D8D97D04C}"/>
              </a:ext>
            </a:extLst>
          </p:cNvPr>
          <p:cNvSpPr>
            <a:spLocks noGrp="1"/>
          </p:cNvSpPr>
          <p:nvPr>
            <p:ph type="body" sz="quarter" idx="11"/>
          </p:nvPr>
        </p:nvSpPr>
        <p:spPr/>
        <p:txBody>
          <a:bodyPr anchor="ctr"/>
          <a:lstStyle/>
          <a:p>
            <a:r>
              <a:rPr lang="ar-EG" sz="3500" dirty="0"/>
              <a:t>لأنها ارتفعت، أعلى من الشاروبيم، زهرة البخور، ابنة يواقيم.</a:t>
            </a:r>
          </a:p>
        </p:txBody>
      </p:sp>
      <p:sp>
        <p:nvSpPr>
          <p:cNvPr id="5" name="Text Placeholder 4">
            <a:extLst>
              <a:ext uri="{FF2B5EF4-FFF2-40B4-BE49-F238E27FC236}">
                <a16:creationId xmlns:a16="http://schemas.microsoft.com/office/drawing/2014/main" id="{ED4026B9-28A9-4C4C-8A0D-C554C6A7946A}"/>
              </a:ext>
            </a:extLst>
          </p:cNvPr>
          <p:cNvSpPr>
            <a:spLocks noGrp="1"/>
          </p:cNvSpPr>
          <p:nvPr>
            <p:ph type="body" sz="quarter" idx="12"/>
          </p:nvPr>
        </p:nvSpPr>
        <p:spPr/>
        <p:txBody>
          <a:bodyPr/>
          <a:lstStyle/>
          <a:p>
            <a:r>
              <a:rPr lang="en-GB" dirty="0"/>
              <a:t>Ge gar ac[</a:t>
            </a:r>
            <a:r>
              <a:rPr lang="en-GB" dirty="0" err="1"/>
              <a:t>ici</a:t>
            </a:r>
            <a:r>
              <a:rPr lang="en-GB" dirty="0"/>
              <a:t>@ </a:t>
            </a:r>
            <a:r>
              <a:rPr lang="en-GB" dirty="0" err="1"/>
              <a:t>ehote</a:t>
            </a:r>
            <a:r>
              <a:rPr lang="en-GB" dirty="0"/>
              <a:t> </a:t>
            </a:r>
            <a:r>
              <a:rPr lang="en-GB" dirty="0" err="1"/>
              <a:t>ni,eroubim</a:t>
            </a:r>
            <a:r>
              <a:rPr lang="en-GB" dirty="0"/>
              <a:t>@ ]`</a:t>
            </a:r>
            <a:r>
              <a:rPr lang="en-GB" dirty="0" err="1"/>
              <a:t>hryri</a:t>
            </a:r>
            <a:r>
              <a:rPr lang="en-GB" dirty="0"/>
              <a:t> `</a:t>
            </a:r>
            <a:r>
              <a:rPr lang="en-GB" dirty="0" err="1"/>
              <a:t>mpi`c;oinoufi</a:t>
            </a:r>
            <a:r>
              <a:rPr lang="en-GB" dirty="0"/>
              <a:t>@ `</a:t>
            </a:r>
            <a:r>
              <a:rPr lang="en-GB" dirty="0" err="1"/>
              <a:t>tseri</a:t>
            </a:r>
            <a:r>
              <a:rPr lang="en-GB" dirty="0"/>
              <a:t> `</a:t>
            </a:r>
            <a:r>
              <a:rPr lang="en-GB" dirty="0" err="1"/>
              <a:t>nIwakim</a:t>
            </a:r>
            <a:r>
              <a:rPr lang="en-GB" dirty="0"/>
              <a:t>.</a:t>
            </a:r>
          </a:p>
        </p:txBody>
      </p:sp>
    </p:spTree>
    <p:extLst>
      <p:ext uri="{BB962C8B-B14F-4D97-AF65-F5344CB8AC3E}">
        <p14:creationId xmlns:p14="http://schemas.microsoft.com/office/powerpoint/2010/main" val="3821347473"/>
      </p:ext>
    </p:extLst>
  </p:cSld>
  <p:clrMapOvr>
    <a:masterClrMapping/>
  </p:clrMapOvr>
</p:sld>
</file>

<file path=ppt/slides/slide5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D59BDC-A555-4774-BC43-BFD96C256C74}"/>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7E497AF8-4DC9-407B-826A-F317663BFC3A}"/>
              </a:ext>
            </a:extLst>
          </p:cNvPr>
          <p:cNvSpPr>
            <a:spLocks noGrp="1"/>
          </p:cNvSpPr>
          <p:nvPr>
            <p:ph type="body" sz="quarter" idx="10"/>
          </p:nvPr>
        </p:nvSpPr>
        <p:spPr/>
        <p:txBody>
          <a:bodyPr/>
          <a:lstStyle/>
          <a:p>
            <a:r>
              <a:rPr lang="ar-EG" dirty="0"/>
              <a:t>ذيكيؤس أكسياس: إنني ماكاريزموس: أو إثماڤ إم ماسياس: إيسوس بي إخريستوس بين شويس.</a:t>
            </a:r>
          </a:p>
        </p:txBody>
      </p:sp>
      <p:sp>
        <p:nvSpPr>
          <p:cNvPr id="4" name="Text Placeholder 3">
            <a:extLst>
              <a:ext uri="{FF2B5EF4-FFF2-40B4-BE49-F238E27FC236}">
                <a16:creationId xmlns:a16="http://schemas.microsoft.com/office/drawing/2014/main" id="{F0A3A10C-4667-412D-98C0-4F286312F989}"/>
              </a:ext>
            </a:extLst>
          </p:cNvPr>
          <p:cNvSpPr>
            <a:spLocks noGrp="1"/>
          </p:cNvSpPr>
          <p:nvPr>
            <p:ph type="body" sz="quarter" idx="11"/>
          </p:nvPr>
        </p:nvSpPr>
        <p:spPr/>
        <p:txBody>
          <a:bodyPr anchor="ctr"/>
          <a:lstStyle/>
          <a:p>
            <a:r>
              <a:rPr lang="ar-EG" sz="3700" dirty="0"/>
              <a:t>حقًا مستحقة، التطويبات، يا أم المسيا، يسوع المسيح ربنا.</a:t>
            </a:r>
          </a:p>
        </p:txBody>
      </p:sp>
      <p:sp>
        <p:nvSpPr>
          <p:cNvPr id="5" name="Text Placeholder 4">
            <a:extLst>
              <a:ext uri="{FF2B5EF4-FFF2-40B4-BE49-F238E27FC236}">
                <a16:creationId xmlns:a16="http://schemas.microsoft.com/office/drawing/2014/main" id="{FE6BCC8D-243A-4257-921E-6718268504B8}"/>
              </a:ext>
            </a:extLst>
          </p:cNvPr>
          <p:cNvSpPr>
            <a:spLocks noGrp="1"/>
          </p:cNvSpPr>
          <p:nvPr>
            <p:ph type="body" sz="quarter" idx="12"/>
          </p:nvPr>
        </p:nvSpPr>
        <p:spPr/>
        <p:txBody>
          <a:bodyPr/>
          <a:lstStyle/>
          <a:p>
            <a:r>
              <a:rPr lang="pl-PL" dirty="0"/>
              <a:t>Dikewc axiac@ `nnimakaricmoc@</a:t>
            </a:r>
            <a:br>
              <a:rPr lang="pl-PL" dirty="0"/>
            </a:br>
            <a:r>
              <a:rPr lang="pl-PL" dirty="0"/>
              <a:t> `w `;mau `mMaciac@ I=y=c P=,=c Pen=o=c.</a:t>
            </a:r>
          </a:p>
        </p:txBody>
      </p:sp>
    </p:spTree>
    <p:extLst>
      <p:ext uri="{BB962C8B-B14F-4D97-AF65-F5344CB8AC3E}">
        <p14:creationId xmlns:p14="http://schemas.microsoft.com/office/powerpoint/2010/main" val="3810605526"/>
      </p:ext>
    </p:extLst>
  </p:cSld>
  <p:clrMapOvr>
    <a:masterClrMapping/>
  </p:clrMapOvr>
</p:sld>
</file>

<file path=ppt/slides/slide5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814EF-0DD5-4CB3-B722-6CCC286FBC8C}"/>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D953CD21-9B27-4487-BC1A-52021A3D65FE}"/>
              </a:ext>
            </a:extLst>
          </p:cNvPr>
          <p:cNvSpPr>
            <a:spLocks noGrp="1"/>
          </p:cNvSpPr>
          <p:nvPr>
            <p:ph type="body" sz="quarter" idx="10"/>
          </p:nvPr>
        </p:nvSpPr>
        <p:spPr/>
        <p:txBody>
          <a:bodyPr/>
          <a:lstStyle/>
          <a:p>
            <a:r>
              <a:rPr lang="ar-EG" dirty="0"/>
              <a:t>إيڤا إنهويتي: إيسئوي إنريمهيه: هيتين تي ماسنوتي: تي ماه إسنوتي إمفيه.</a:t>
            </a:r>
          </a:p>
        </p:txBody>
      </p:sp>
      <p:sp>
        <p:nvSpPr>
          <p:cNvPr id="4" name="Text Placeholder 3">
            <a:extLst>
              <a:ext uri="{FF2B5EF4-FFF2-40B4-BE49-F238E27FC236}">
                <a16:creationId xmlns:a16="http://schemas.microsoft.com/office/drawing/2014/main" id="{E7E58F37-94CB-4E7C-B92C-7EFE7AB86D88}"/>
              </a:ext>
            </a:extLst>
          </p:cNvPr>
          <p:cNvSpPr>
            <a:spLocks noGrp="1"/>
          </p:cNvSpPr>
          <p:nvPr>
            <p:ph type="body" sz="quarter" idx="11"/>
          </p:nvPr>
        </p:nvSpPr>
        <p:spPr/>
        <p:txBody>
          <a:bodyPr anchor="ctr"/>
          <a:lstStyle/>
          <a:p>
            <a:r>
              <a:rPr lang="ar-EG" sz="3800" dirty="0"/>
              <a:t>حواء الأولي، عتقت، من قبل والدة الإله، السماء الثانية.</a:t>
            </a:r>
          </a:p>
        </p:txBody>
      </p:sp>
      <p:sp>
        <p:nvSpPr>
          <p:cNvPr id="5" name="Text Placeholder 4">
            <a:extLst>
              <a:ext uri="{FF2B5EF4-FFF2-40B4-BE49-F238E27FC236}">
                <a16:creationId xmlns:a16="http://schemas.microsoft.com/office/drawing/2014/main" id="{F9B231DD-8A42-4A89-B751-DD0E3B295988}"/>
              </a:ext>
            </a:extLst>
          </p:cNvPr>
          <p:cNvSpPr>
            <a:spLocks noGrp="1"/>
          </p:cNvSpPr>
          <p:nvPr>
            <p:ph type="body" sz="quarter" idx="12"/>
          </p:nvPr>
        </p:nvSpPr>
        <p:spPr/>
        <p:txBody>
          <a:bodyPr/>
          <a:lstStyle/>
          <a:p>
            <a:r>
              <a:rPr lang="fi-FI" dirty="0"/>
              <a:t>Eua `nhoui]@ ecoi `nremhe@ hiten ]macnou]@ ]mah`cnou] `mve.</a:t>
            </a:r>
          </a:p>
        </p:txBody>
      </p:sp>
    </p:spTree>
    <p:extLst>
      <p:ext uri="{BB962C8B-B14F-4D97-AF65-F5344CB8AC3E}">
        <p14:creationId xmlns:p14="http://schemas.microsoft.com/office/powerpoint/2010/main" val="101456730"/>
      </p:ext>
    </p:extLst>
  </p:cSld>
  <p:clrMapOvr>
    <a:masterClrMapping/>
  </p:clrMapOvr>
</p:sld>
</file>

<file path=ppt/slides/slide5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84A2C4-ADE5-41DC-AED7-CB7910AF1F13}"/>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38B1E54D-5215-414F-9F28-E038D2CF8BC8}"/>
              </a:ext>
            </a:extLst>
          </p:cNvPr>
          <p:cNvSpPr>
            <a:spLocks noGrp="1"/>
          </p:cNvSpPr>
          <p:nvPr>
            <p:ph type="body" sz="quarter" idx="10"/>
          </p:nvPr>
        </p:nvSpPr>
        <p:spPr/>
        <p:txBody>
          <a:bodyPr/>
          <a:lstStyle/>
          <a:p>
            <a:r>
              <a:rPr kumimoji="0" lang="ar-EG" sz="4000" b="1" i="0" u="none" strike="noStrike" kern="1200" cap="none" normalizeH="0" baseline="0" dirty="0">
                <a:ln>
                  <a:noFill/>
                </a:ln>
                <a:solidFill>
                  <a:schemeClr val="bg1"/>
                </a:solidFill>
                <a:effectLst/>
                <a:latin typeface="Times New Roman" pitchFamily="18" charset="0"/>
                <a:ea typeface="+mn-ea"/>
                <a:cs typeface="Times New Roman" pitchFamily="18" charset="0"/>
              </a:rPr>
              <a:t>زيه أوش إيماشو: إنچيه نيس إڤ فوميا: </a:t>
            </a:r>
          </a:p>
          <a:p>
            <a:r>
              <a:rPr kumimoji="0" lang="ar-EG" sz="4000" b="1" i="0" u="none" strike="noStrike" kern="1200" cap="none" normalizeH="0" baseline="0" dirty="0">
                <a:ln>
                  <a:noFill/>
                </a:ln>
                <a:solidFill>
                  <a:schemeClr val="bg1"/>
                </a:solidFill>
                <a:effectLst/>
                <a:latin typeface="Times New Roman" pitchFamily="18" charset="0"/>
                <a:ea typeface="+mn-ea"/>
                <a:cs typeface="Times New Roman" pitchFamily="18" charset="0"/>
              </a:rPr>
              <a:t>ثي إثميه إن أوأوو: تي آجيا ماريا.</a:t>
            </a:r>
          </a:p>
        </p:txBody>
      </p:sp>
      <p:sp>
        <p:nvSpPr>
          <p:cNvPr id="4" name="Text Placeholder 3">
            <a:extLst>
              <a:ext uri="{FF2B5EF4-FFF2-40B4-BE49-F238E27FC236}">
                <a16:creationId xmlns:a16="http://schemas.microsoft.com/office/drawing/2014/main" id="{CDD86DE5-DC34-4C40-BB22-CD7735CE11D6}"/>
              </a:ext>
            </a:extLst>
          </p:cNvPr>
          <p:cNvSpPr>
            <a:spLocks noGrp="1"/>
          </p:cNvSpPr>
          <p:nvPr>
            <p:ph type="body" sz="quarter" idx="11"/>
          </p:nvPr>
        </p:nvSpPr>
        <p:spPr/>
        <p:txBody>
          <a:bodyPr anchor="ctr"/>
          <a:lstStyle/>
          <a:p>
            <a:r>
              <a:rPr lang="ar-EG" dirty="0"/>
              <a:t>كثيرة جدًا، هي مدائحها، المملوءة مجدًا، القديسة مريم.</a:t>
            </a:r>
          </a:p>
        </p:txBody>
      </p:sp>
      <p:sp>
        <p:nvSpPr>
          <p:cNvPr id="5" name="Text Placeholder 4">
            <a:extLst>
              <a:ext uri="{FF2B5EF4-FFF2-40B4-BE49-F238E27FC236}">
                <a16:creationId xmlns:a16="http://schemas.microsoft.com/office/drawing/2014/main" id="{86FBC581-D44E-4E67-8916-40C3265C2E77}"/>
              </a:ext>
            </a:extLst>
          </p:cNvPr>
          <p:cNvSpPr>
            <a:spLocks noGrp="1"/>
          </p:cNvSpPr>
          <p:nvPr>
            <p:ph type="body" sz="quarter" idx="12"/>
          </p:nvPr>
        </p:nvSpPr>
        <p:spPr/>
        <p:txBody>
          <a:bodyPr/>
          <a:lstStyle/>
          <a:p>
            <a:r>
              <a:rPr lang="pt-BR" dirty="0"/>
              <a:t>Zeos emasw@ `nje neceuvwmia@ ;ye;meh `n`wou@ ]`agia Maria.</a:t>
            </a:r>
          </a:p>
        </p:txBody>
      </p:sp>
    </p:spTree>
    <p:extLst>
      <p:ext uri="{BB962C8B-B14F-4D97-AF65-F5344CB8AC3E}">
        <p14:creationId xmlns:p14="http://schemas.microsoft.com/office/powerpoint/2010/main" val="340186319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C13B4F-EFFA-43DA-8FA6-CDC2683D5E6F}"/>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1D266C23-5E74-4917-AA0D-5E292714B7D0}"/>
              </a:ext>
            </a:extLst>
          </p:cNvPr>
          <p:cNvSpPr>
            <a:spLocks noGrp="1"/>
          </p:cNvSpPr>
          <p:nvPr>
            <p:ph type="body" sz="quarter" idx="10"/>
          </p:nvPr>
        </p:nvSpPr>
        <p:spPr>
          <a:xfrm>
            <a:off x="0" y="5658841"/>
            <a:ext cx="9144000" cy="1192533"/>
          </a:xfrm>
        </p:spPr>
        <p:txBody>
          <a:bodyPr/>
          <a:lstStyle/>
          <a:p>
            <a:r>
              <a:rPr lang="ar-EG" sz="3600" b="1" dirty="0">
                <a:effectLst/>
                <a:latin typeface="Tahoma" panose="020B0604030504040204" pitchFamily="34" charset="0"/>
              </a:rPr>
              <a:t>بيجيه بى آنجيلوس إتهى إبريج إيفول: خاتين بى إمهاف إنني هيومى إمفاى صوجين:</a:t>
            </a:r>
            <a:endParaRPr lang="en-GB" sz="3600" b="1" dirty="0"/>
          </a:p>
        </p:txBody>
      </p:sp>
      <p:sp>
        <p:nvSpPr>
          <p:cNvPr id="4" name="Text Placeholder 3">
            <a:extLst>
              <a:ext uri="{FF2B5EF4-FFF2-40B4-BE49-F238E27FC236}">
                <a16:creationId xmlns:a16="http://schemas.microsoft.com/office/drawing/2014/main" id="{49D4F806-602F-4843-B0DD-3AA37DF30970}"/>
              </a:ext>
            </a:extLst>
          </p:cNvPr>
          <p:cNvSpPr>
            <a:spLocks noGrp="1"/>
          </p:cNvSpPr>
          <p:nvPr>
            <p:ph type="body" sz="quarter" idx="11"/>
          </p:nvPr>
        </p:nvSpPr>
        <p:spPr>
          <a:xfrm>
            <a:off x="0" y="3710608"/>
            <a:ext cx="9144000" cy="646239"/>
          </a:xfrm>
        </p:spPr>
        <p:txBody>
          <a:bodyPr/>
          <a:lstStyle/>
          <a:p>
            <a:r>
              <a:rPr lang="ar-EG" b="1" dirty="0">
                <a:effectLst/>
                <a:latin typeface="Tahoma" panose="020B0604030504040204" pitchFamily="34" charset="0"/>
              </a:rPr>
              <a:t>قال الملاك اللامع عند القبر للنسوة حاملات الطيب،</a:t>
            </a:r>
            <a:endParaRPr lang="en-GB" b="1" dirty="0"/>
          </a:p>
        </p:txBody>
      </p:sp>
      <p:sp>
        <p:nvSpPr>
          <p:cNvPr id="5" name="Text Placeholder 4">
            <a:extLst>
              <a:ext uri="{FF2B5EF4-FFF2-40B4-BE49-F238E27FC236}">
                <a16:creationId xmlns:a16="http://schemas.microsoft.com/office/drawing/2014/main" id="{BF4F7F59-BDA3-4F6D-B813-829DF702624D}"/>
              </a:ext>
            </a:extLst>
          </p:cNvPr>
          <p:cNvSpPr>
            <a:spLocks noGrp="1"/>
          </p:cNvSpPr>
          <p:nvPr>
            <p:ph type="body" sz="quarter" idx="12"/>
          </p:nvPr>
        </p:nvSpPr>
        <p:spPr>
          <a:xfrm>
            <a:off x="0" y="4412974"/>
            <a:ext cx="9144000" cy="1189740"/>
          </a:xfrm>
        </p:spPr>
        <p:txBody>
          <a:bodyPr/>
          <a:lstStyle/>
          <a:p>
            <a:pPr algn="ctr" rtl="0"/>
            <a:r>
              <a:rPr lang="en-US" b="0" i="0" u="none" strike="noStrike" dirty="0" err="1">
                <a:effectLst/>
                <a:latin typeface="CS New Athanasius" pitchFamily="34" charset="0"/>
              </a:rPr>
              <a:t>Peje</a:t>
            </a:r>
            <a:r>
              <a:rPr lang="en-US" b="0" i="0" u="none" strike="noStrike" dirty="0">
                <a:effectLst/>
                <a:latin typeface="CS New Athanasius" pitchFamily="34" charset="0"/>
              </a:rPr>
              <a:t> </a:t>
            </a:r>
            <a:r>
              <a:rPr lang="en-US" b="0" i="0" u="none" strike="noStrike" dirty="0" err="1">
                <a:effectLst/>
                <a:latin typeface="CS New Athanasius" pitchFamily="34" charset="0"/>
              </a:rPr>
              <a:t>piaggeloc</a:t>
            </a:r>
            <a:r>
              <a:rPr lang="en-US" b="0" i="0" u="none" strike="noStrike" dirty="0">
                <a:effectLst/>
                <a:latin typeface="CS New Athanasius" pitchFamily="34" charset="0"/>
              </a:rPr>
              <a:t> </a:t>
            </a:r>
            <a:r>
              <a:rPr lang="en-US" b="0" i="0" u="none" strike="noStrike" dirty="0" err="1">
                <a:effectLst/>
                <a:latin typeface="CS New Athanasius" pitchFamily="34" charset="0"/>
              </a:rPr>
              <a:t>ethiebryj</a:t>
            </a:r>
            <a:r>
              <a:rPr lang="en-US" b="0" i="0" u="none" strike="noStrike" dirty="0">
                <a:effectLst/>
                <a:latin typeface="CS New Athanasius" pitchFamily="34" charset="0"/>
              </a:rPr>
              <a:t> `</a:t>
            </a:r>
            <a:r>
              <a:rPr lang="en-US" b="0" i="0" u="none" strike="noStrike" dirty="0" err="1">
                <a:effectLst/>
                <a:latin typeface="CS New Athanasius" pitchFamily="34" charset="0"/>
              </a:rPr>
              <a:t>ebol</a:t>
            </a:r>
            <a:r>
              <a:rPr lang="en-US" b="0" i="0" u="none" strike="noStrike" dirty="0">
                <a:effectLst/>
                <a:latin typeface="CS New Athanasius" pitchFamily="34" charset="0"/>
              </a:rPr>
              <a:t> </a:t>
            </a:r>
            <a:r>
              <a:rPr lang="en-US" b="0" i="0" u="none" strike="noStrike" dirty="0" err="1">
                <a:effectLst/>
                <a:latin typeface="CS New Athanasius" pitchFamily="34" charset="0"/>
              </a:rPr>
              <a:t>qaten</a:t>
            </a:r>
            <a:r>
              <a:rPr lang="en-US" b="0" i="0" u="none" strike="noStrike" dirty="0">
                <a:effectLst/>
                <a:latin typeface="CS New Athanasius" pitchFamily="34" charset="0"/>
              </a:rPr>
              <a:t> </a:t>
            </a:r>
            <a:r>
              <a:rPr lang="en-US" b="0" i="0" u="none" strike="noStrike" dirty="0" err="1">
                <a:effectLst/>
                <a:latin typeface="CS New Athanasius" pitchFamily="34" charset="0"/>
              </a:rPr>
              <a:t>pi`mhau</a:t>
            </a:r>
            <a:r>
              <a:rPr lang="en-US" b="0" i="0" u="none" strike="noStrike" dirty="0">
                <a:effectLst/>
                <a:latin typeface="CS New Athanasius" pitchFamily="34" charset="0"/>
              </a:rPr>
              <a:t> `</a:t>
            </a:r>
            <a:r>
              <a:rPr lang="en-US" b="0" i="0" u="none" strike="noStrike" dirty="0" err="1">
                <a:effectLst/>
                <a:latin typeface="CS New Athanasius" pitchFamily="34" charset="0"/>
              </a:rPr>
              <a:t>nnihi`omi</a:t>
            </a:r>
            <a:r>
              <a:rPr lang="en-US" b="0" i="0" u="none" strike="noStrike" dirty="0">
                <a:effectLst/>
                <a:latin typeface="CS New Athanasius" pitchFamily="34" charset="0"/>
              </a:rPr>
              <a:t> `</a:t>
            </a:r>
            <a:r>
              <a:rPr lang="en-US" b="0" i="0" u="none" strike="noStrike" dirty="0" err="1">
                <a:effectLst/>
                <a:latin typeface="CS New Athanasius" pitchFamily="34" charset="0"/>
              </a:rPr>
              <a:t>mfaicojen</a:t>
            </a:r>
            <a:r>
              <a:rPr lang="en-US" b="0" i="0" u="none" strike="noStrike" dirty="0">
                <a:effectLst/>
                <a:latin typeface="CS New Athanasius" pitchFamily="34" charset="0"/>
              </a:rPr>
              <a:t>@</a:t>
            </a:r>
          </a:p>
        </p:txBody>
      </p:sp>
    </p:spTree>
    <p:extLst>
      <p:ext uri="{BB962C8B-B14F-4D97-AF65-F5344CB8AC3E}">
        <p14:creationId xmlns:p14="http://schemas.microsoft.com/office/powerpoint/2010/main" val="1884179366"/>
      </p:ext>
    </p:extLst>
  </p:cSld>
  <p:clrMapOvr>
    <a:masterClrMapping/>
  </p:clrMapOvr>
</p:sld>
</file>

<file path=ppt/slides/slide5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DCCCAD-254B-4C09-BFFA-6E3B20C852C4}"/>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F310F945-407B-4B5A-B251-8E8C573CD882}"/>
              </a:ext>
            </a:extLst>
          </p:cNvPr>
          <p:cNvSpPr>
            <a:spLocks noGrp="1"/>
          </p:cNvSpPr>
          <p:nvPr>
            <p:ph type="body" sz="quarter" idx="10"/>
          </p:nvPr>
        </p:nvSpPr>
        <p:spPr/>
        <p:txBody>
          <a:bodyPr/>
          <a:lstStyle/>
          <a:p>
            <a:r>
              <a:rPr lang="ar-EG" dirty="0"/>
              <a:t>إيس ني إبروفيتيس: إڤئير سيم مينين نان: </a:t>
            </a:r>
          </a:p>
          <a:p>
            <a:r>
              <a:rPr lang="ar-EG" dirty="0"/>
              <a:t>إنتي إبروس طاتيس: إثريه إفنوتي ناي نان.</a:t>
            </a:r>
          </a:p>
        </p:txBody>
      </p:sp>
      <p:sp>
        <p:nvSpPr>
          <p:cNvPr id="4" name="Text Placeholder 3">
            <a:extLst>
              <a:ext uri="{FF2B5EF4-FFF2-40B4-BE49-F238E27FC236}">
                <a16:creationId xmlns:a16="http://schemas.microsoft.com/office/drawing/2014/main" id="{23A2D5E8-561C-41A1-A4BE-491C75AB1C35}"/>
              </a:ext>
            </a:extLst>
          </p:cNvPr>
          <p:cNvSpPr>
            <a:spLocks noGrp="1"/>
          </p:cNvSpPr>
          <p:nvPr>
            <p:ph type="body" sz="quarter" idx="11"/>
          </p:nvPr>
        </p:nvSpPr>
        <p:spPr/>
        <p:txBody>
          <a:bodyPr anchor="ctr"/>
          <a:lstStyle/>
          <a:p>
            <a:r>
              <a:rPr lang="ar-EG" dirty="0"/>
              <a:t>ها الأنبياء، يدلونا، على الشفيعة، لكي يرحمنا الله.</a:t>
            </a:r>
          </a:p>
        </p:txBody>
      </p:sp>
      <p:sp>
        <p:nvSpPr>
          <p:cNvPr id="5" name="Text Placeholder 4">
            <a:extLst>
              <a:ext uri="{FF2B5EF4-FFF2-40B4-BE49-F238E27FC236}">
                <a16:creationId xmlns:a16="http://schemas.microsoft.com/office/drawing/2014/main" id="{93071725-AC97-4A88-B208-E319538E5881}"/>
              </a:ext>
            </a:extLst>
          </p:cNvPr>
          <p:cNvSpPr>
            <a:spLocks noGrp="1"/>
          </p:cNvSpPr>
          <p:nvPr>
            <p:ph type="body" sz="quarter" idx="12"/>
          </p:nvPr>
        </p:nvSpPr>
        <p:spPr/>
        <p:txBody>
          <a:bodyPr/>
          <a:lstStyle/>
          <a:p>
            <a:r>
              <a:rPr lang="fi-FI" dirty="0"/>
              <a:t>Yc ni`provytyc@ euercemmenin nan@</a:t>
            </a:r>
            <a:endParaRPr lang="ar-EG" dirty="0"/>
          </a:p>
          <a:p>
            <a:r>
              <a:rPr lang="fi-FI" dirty="0"/>
              <a:t> `n]`proctatyc@ `;re V] nai nan.</a:t>
            </a:r>
          </a:p>
        </p:txBody>
      </p:sp>
    </p:spTree>
    <p:extLst>
      <p:ext uri="{BB962C8B-B14F-4D97-AF65-F5344CB8AC3E}">
        <p14:creationId xmlns:p14="http://schemas.microsoft.com/office/powerpoint/2010/main" val="2921202844"/>
      </p:ext>
    </p:extLst>
  </p:cSld>
  <p:clrMapOvr>
    <a:masterClrMapping/>
  </p:clrMapOvr>
</p:sld>
</file>

<file path=ppt/slides/slide5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8EF41-0781-4BFB-9D1E-10830569B21E}"/>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EB97082A-20E9-43D2-9EF1-283BD3FC9578}"/>
              </a:ext>
            </a:extLst>
          </p:cNvPr>
          <p:cNvSpPr>
            <a:spLocks noGrp="1"/>
          </p:cNvSpPr>
          <p:nvPr>
            <p:ph type="body" sz="quarter" idx="10"/>
          </p:nvPr>
        </p:nvSpPr>
        <p:spPr/>
        <p:txBody>
          <a:bodyPr/>
          <a:lstStyle/>
          <a:p>
            <a:r>
              <a:rPr lang="ar-EG" dirty="0"/>
              <a:t>ثي إثميه إن إهموت: آ إفنوتي سوتب إمموس: </a:t>
            </a:r>
          </a:p>
          <a:p>
            <a:r>
              <a:rPr lang="ar-EG" dirty="0"/>
              <a:t>تي شوري إت طوڤيوت: بي جوري إم بيرغوس.</a:t>
            </a:r>
          </a:p>
        </p:txBody>
      </p:sp>
      <p:sp>
        <p:nvSpPr>
          <p:cNvPr id="4" name="Text Placeholder 3">
            <a:extLst>
              <a:ext uri="{FF2B5EF4-FFF2-40B4-BE49-F238E27FC236}">
                <a16:creationId xmlns:a16="http://schemas.microsoft.com/office/drawing/2014/main" id="{91DF7A84-D415-4562-8D91-7D9B072A5CF9}"/>
              </a:ext>
            </a:extLst>
          </p:cNvPr>
          <p:cNvSpPr>
            <a:spLocks noGrp="1"/>
          </p:cNvSpPr>
          <p:nvPr>
            <p:ph type="body" sz="quarter" idx="11"/>
          </p:nvPr>
        </p:nvSpPr>
        <p:spPr/>
        <p:txBody>
          <a:bodyPr anchor="ctr"/>
          <a:lstStyle/>
          <a:p>
            <a:r>
              <a:rPr lang="ar-EG" sz="3600" dirty="0"/>
              <a:t>المملوءة نعمة، الله أختارها، المجمرة النقية، الحصن المنيع.</a:t>
            </a:r>
          </a:p>
        </p:txBody>
      </p:sp>
      <p:sp>
        <p:nvSpPr>
          <p:cNvPr id="5" name="Text Placeholder 4">
            <a:extLst>
              <a:ext uri="{FF2B5EF4-FFF2-40B4-BE49-F238E27FC236}">
                <a16:creationId xmlns:a16="http://schemas.microsoft.com/office/drawing/2014/main" id="{F1D64569-104A-4A77-8E7E-48D82035752B}"/>
              </a:ext>
            </a:extLst>
          </p:cNvPr>
          <p:cNvSpPr>
            <a:spLocks noGrp="1"/>
          </p:cNvSpPr>
          <p:nvPr>
            <p:ph type="body" sz="quarter" idx="12"/>
          </p:nvPr>
        </p:nvSpPr>
        <p:spPr/>
        <p:txBody>
          <a:bodyPr/>
          <a:lstStyle/>
          <a:p>
            <a:r>
              <a:rPr lang="en-GB" dirty="0"/>
              <a:t>:</a:t>
            </a:r>
            <a:r>
              <a:rPr lang="en-GB" dirty="0" err="1"/>
              <a:t>ye;meh</a:t>
            </a:r>
            <a:r>
              <a:rPr lang="en-GB" dirty="0"/>
              <a:t> `</a:t>
            </a:r>
            <a:r>
              <a:rPr lang="en-GB" dirty="0" err="1"/>
              <a:t>n`hmot</a:t>
            </a:r>
            <a:r>
              <a:rPr lang="en-GB" dirty="0"/>
              <a:t>@ `</a:t>
            </a:r>
            <a:r>
              <a:rPr lang="en-GB" dirty="0" err="1"/>
              <a:t>aV</a:t>
            </a:r>
            <a:r>
              <a:rPr lang="en-GB" dirty="0"/>
              <a:t>] </a:t>
            </a:r>
            <a:r>
              <a:rPr lang="en-GB" dirty="0" err="1"/>
              <a:t>cwtp</a:t>
            </a:r>
            <a:r>
              <a:rPr lang="en-GB" dirty="0"/>
              <a:t> `</a:t>
            </a:r>
            <a:r>
              <a:rPr lang="en-GB" dirty="0" err="1"/>
              <a:t>mmoc</a:t>
            </a:r>
            <a:r>
              <a:rPr lang="en-GB" dirty="0"/>
              <a:t>@</a:t>
            </a:r>
            <a:endParaRPr lang="ar-EG" dirty="0"/>
          </a:p>
          <a:p>
            <a:r>
              <a:rPr lang="en-GB" dirty="0"/>
              <a:t> ]</a:t>
            </a:r>
            <a:r>
              <a:rPr lang="en-GB" dirty="0" err="1"/>
              <a:t>soury</a:t>
            </a:r>
            <a:r>
              <a:rPr lang="en-GB" dirty="0"/>
              <a:t> </a:t>
            </a:r>
            <a:r>
              <a:rPr lang="en-GB" dirty="0" err="1"/>
              <a:t>ettoubyout</a:t>
            </a:r>
            <a:r>
              <a:rPr lang="en-GB" dirty="0"/>
              <a:t>@ </a:t>
            </a:r>
            <a:r>
              <a:rPr lang="en-GB" dirty="0" err="1"/>
              <a:t>pijwri</a:t>
            </a:r>
            <a:r>
              <a:rPr lang="en-GB" dirty="0"/>
              <a:t> `</a:t>
            </a:r>
            <a:r>
              <a:rPr lang="en-GB" dirty="0" err="1"/>
              <a:t>mpurgoc</a:t>
            </a:r>
            <a:r>
              <a:rPr lang="en-GB" dirty="0"/>
              <a:t>.</a:t>
            </a:r>
          </a:p>
        </p:txBody>
      </p:sp>
    </p:spTree>
    <p:extLst>
      <p:ext uri="{BB962C8B-B14F-4D97-AF65-F5344CB8AC3E}">
        <p14:creationId xmlns:p14="http://schemas.microsoft.com/office/powerpoint/2010/main" val="1703664830"/>
      </p:ext>
    </p:extLst>
  </p:cSld>
  <p:clrMapOvr>
    <a:masterClrMapping/>
  </p:clrMapOvr>
</p:sld>
</file>

<file path=ppt/slides/slide5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456AB-C9DB-4DE3-AD9F-7D68ACF08A1C}"/>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33FDA535-703E-48C0-B4EA-12A0B0B72709}"/>
              </a:ext>
            </a:extLst>
          </p:cNvPr>
          <p:cNvSpPr>
            <a:spLocks noGrp="1"/>
          </p:cNvSpPr>
          <p:nvPr>
            <p:ph type="body" sz="quarter" idx="10"/>
          </p:nvPr>
        </p:nvSpPr>
        <p:spPr/>
        <p:txBody>
          <a:bodyPr/>
          <a:lstStyle/>
          <a:p>
            <a:r>
              <a:rPr kumimoji="0" lang="ar-EG" sz="4000" b="1" i="0" u="none" strike="noStrike" kern="1200" cap="none" normalizeH="0" baseline="0" dirty="0">
                <a:ln>
                  <a:noFill/>
                </a:ln>
                <a:solidFill>
                  <a:schemeClr val="bg1"/>
                </a:solidFill>
                <a:effectLst/>
                <a:latin typeface="Times New Roman" pitchFamily="18" charset="0"/>
                <a:ea typeface="+mn-ea"/>
                <a:cs typeface="Times New Roman" pitchFamily="18" charset="0"/>
              </a:rPr>
              <a:t>إيسوس بي إخريستوس بين نوتي: أفشوشف إيڤول: خين تي آغاني إنطوتي: أفتشي ساركس إيڤول.</a:t>
            </a:r>
          </a:p>
        </p:txBody>
      </p:sp>
      <p:sp>
        <p:nvSpPr>
          <p:cNvPr id="4" name="Text Placeholder 3">
            <a:extLst>
              <a:ext uri="{FF2B5EF4-FFF2-40B4-BE49-F238E27FC236}">
                <a16:creationId xmlns:a16="http://schemas.microsoft.com/office/drawing/2014/main" id="{31EB5A7A-0304-485A-9FA3-A8F70E3E6822}"/>
              </a:ext>
            </a:extLst>
          </p:cNvPr>
          <p:cNvSpPr>
            <a:spLocks noGrp="1"/>
          </p:cNvSpPr>
          <p:nvPr>
            <p:ph type="body" sz="quarter" idx="11"/>
          </p:nvPr>
        </p:nvSpPr>
        <p:spPr/>
        <p:txBody>
          <a:bodyPr anchor="ctr"/>
          <a:lstStyle/>
          <a:p>
            <a:r>
              <a:rPr lang="ar-EG" dirty="0"/>
              <a:t>يسوع المسيح إلهنا، تنازل، وفي الرحم الطاهر، تجسد.</a:t>
            </a:r>
          </a:p>
        </p:txBody>
      </p:sp>
      <p:sp>
        <p:nvSpPr>
          <p:cNvPr id="5" name="Text Placeholder 4">
            <a:extLst>
              <a:ext uri="{FF2B5EF4-FFF2-40B4-BE49-F238E27FC236}">
                <a16:creationId xmlns:a16="http://schemas.microsoft.com/office/drawing/2014/main" id="{B9A6FD81-2F34-4777-B1BE-4D61F0860E4E}"/>
              </a:ext>
            </a:extLst>
          </p:cNvPr>
          <p:cNvSpPr>
            <a:spLocks noGrp="1"/>
          </p:cNvSpPr>
          <p:nvPr>
            <p:ph type="body" sz="quarter" idx="12"/>
          </p:nvPr>
        </p:nvSpPr>
        <p:spPr/>
        <p:txBody>
          <a:bodyPr/>
          <a:lstStyle/>
          <a:p>
            <a:r>
              <a:rPr lang="en-GB" dirty="0"/>
              <a:t>I=y=c P=,=c </a:t>
            </a:r>
            <a:r>
              <a:rPr lang="en-GB" dirty="0" err="1"/>
              <a:t>Pennou</a:t>
            </a:r>
            <a:r>
              <a:rPr lang="en-GB" dirty="0"/>
              <a:t>]@ </a:t>
            </a:r>
            <a:r>
              <a:rPr lang="en-GB" dirty="0" err="1"/>
              <a:t>afsousf</a:t>
            </a:r>
            <a:r>
              <a:rPr lang="en-GB" dirty="0"/>
              <a:t> `</a:t>
            </a:r>
            <a:r>
              <a:rPr lang="en-GB" dirty="0" err="1"/>
              <a:t>ebol</a:t>
            </a:r>
            <a:r>
              <a:rPr lang="en-GB" dirty="0"/>
              <a:t>@</a:t>
            </a:r>
            <a:endParaRPr lang="ar-EG" dirty="0"/>
          </a:p>
          <a:p>
            <a:r>
              <a:rPr lang="en-GB" dirty="0"/>
              <a:t> </a:t>
            </a:r>
            <a:r>
              <a:rPr lang="en-GB" dirty="0" err="1"/>
              <a:t>qen</a:t>
            </a:r>
            <a:r>
              <a:rPr lang="en-GB" dirty="0"/>
              <a:t> ]`</a:t>
            </a:r>
            <a:r>
              <a:rPr lang="en-GB" dirty="0" err="1"/>
              <a:t>agany</a:t>
            </a:r>
            <a:r>
              <a:rPr lang="en-GB" dirty="0"/>
              <a:t> `</a:t>
            </a:r>
            <a:r>
              <a:rPr lang="en-GB" dirty="0" err="1"/>
              <a:t>nto</a:t>
            </a:r>
            <a:r>
              <a:rPr lang="en-GB" dirty="0"/>
              <a:t>]@ </a:t>
            </a:r>
            <a:r>
              <a:rPr lang="en-GB" dirty="0" err="1"/>
              <a:t>af</a:t>
            </a:r>
            <a:r>
              <a:rPr lang="en-GB" dirty="0"/>
              <a:t>[</a:t>
            </a:r>
            <a:r>
              <a:rPr lang="en-GB" dirty="0" err="1"/>
              <a:t>icarx</a:t>
            </a:r>
            <a:r>
              <a:rPr lang="en-GB" dirty="0"/>
              <a:t> `</a:t>
            </a:r>
            <a:r>
              <a:rPr lang="en-GB" dirty="0" err="1"/>
              <a:t>ebol</a:t>
            </a:r>
            <a:r>
              <a:rPr lang="en-GB" dirty="0"/>
              <a:t>.</a:t>
            </a:r>
          </a:p>
        </p:txBody>
      </p:sp>
    </p:spTree>
    <p:extLst>
      <p:ext uri="{BB962C8B-B14F-4D97-AF65-F5344CB8AC3E}">
        <p14:creationId xmlns:p14="http://schemas.microsoft.com/office/powerpoint/2010/main" val="3094955757"/>
      </p:ext>
    </p:extLst>
  </p:cSld>
  <p:clrMapOvr>
    <a:masterClrMapping/>
  </p:clrMapOvr>
</p:sld>
</file>

<file path=ppt/slides/slide5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14CC7C-9F40-46B8-AB09-B35D5CEE4308}"/>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84ECDA0E-79A5-4911-BF90-46393AF6CFC1}"/>
              </a:ext>
            </a:extLst>
          </p:cNvPr>
          <p:cNvSpPr>
            <a:spLocks noGrp="1"/>
          </p:cNvSpPr>
          <p:nvPr>
            <p:ph type="body" sz="quarter" idx="10"/>
          </p:nvPr>
        </p:nvSpPr>
        <p:spPr/>
        <p:txBody>
          <a:bodyPr/>
          <a:lstStyle/>
          <a:p>
            <a:r>
              <a:rPr lang="ar-EG" dirty="0"/>
              <a:t>كيبوس إمبي إستوي نوفي: بي آهو إفكيب إنخيتف: إيسوس بيه بي آنامي: إيناشيه إنسو إينف.</a:t>
            </a:r>
          </a:p>
        </p:txBody>
      </p:sp>
      <p:sp>
        <p:nvSpPr>
          <p:cNvPr id="4" name="Text Placeholder 3">
            <a:extLst>
              <a:ext uri="{FF2B5EF4-FFF2-40B4-BE49-F238E27FC236}">
                <a16:creationId xmlns:a16="http://schemas.microsoft.com/office/drawing/2014/main" id="{7F7D9637-B034-4871-8438-3FC5FC2B046F}"/>
              </a:ext>
            </a:extLst>
          </p:cNvPr>
          <p:cNvSpPr>
            <a:spLocks noGrp="1"/>
          </p:cNvSpPr>
          <p:nvPr>
            <p:ph type="body" sz="quarter" idx="11"/>
          </p:nvPr>
        </p:nvSpPr>
        <p:spPr/>
        <p:txBody>
          <a:bodyPr anchor="ctr"/>
          <a:lstStyle/>
          <a:p>
            <a:r>
              <a:rPr kumimoji="0" lang="ar-SA" sz="3300" b="1" i="0" u="none" strike="noStrike" cap="none" normalizeH="0" baseline="0" dirty="0">
                <a:ln>
                  <a:noFill/>
                </a:ln>
                <a:solidFill>
                  <a:schemeClr val="bg1"/>
                </a:solidFill>
                <a:effectLst/>
                <a:latin typeface="Times New Roman" pitchFamily="18" charset="0"/>
                <a:cs typeface="Times New Roman" pitchFamily="18" charset="0"/>
              </a:rPr>
              <a:t>بستان العطر</a:t>
            </a:r>
            <a:r>
              <a:rPr kumimoji="0" lang="ar-EG" sz="3300" b="1" i="0" u="none" strike="noStrike" cap="none" normalizeH="0" baseline="0" dirty="0">
                <a:ln>
                  <a:noFill/>
                </a:ln>
                <a:solidFill>
                  <a:schemeClr val="bg1"/>
                </a:solidFill>
                <a:effectLst/>
                <a:latin typeface="Times New Roman" pitchFamily="18" charset="0"/>
                <a:cs typeface="Times New Roman" pitchFamily="18" charset="0"/>
              </a:rPr>
              <a:t>،</a:t>
            </a:r>
            <a:r>
              <a:rPr kumimoji="0" lang="ar-SA" sz="3300" b="1" i="0" u="none" strike="noStrike" cap="none" normalizeH="0" baseline="0" dirty="0">
                <a:ln>
                  <a:noFill/>
                </a:ln>
                <a:solidFill>
                  <a:schemeClr val="bg1"/>
                </a:solidFill>
                <a:effectLst/>
                <a:latin typeface="Times New Roman" pitchFamily="18" charset="0"/>
                <a:cs typeface="Times New Roman" pitchFamily="18" charset="0"/>
              </a:rPr>
              <a:t> والكنز مخفي فيه</a:t>
            </a:r>
            <a:r>
              <a:rPr kumimoji="0" lang="ar-EG" sz="3300" b="1" i="0" u="none" strike="noStrike" cap="none" normalizeH="0" baseline="0" dirty="0">
                <a:ln>
                  <a:noFill/>
                </a:ln>
                <a:solidFill>
                  <a:schemeClr val="bg1"/>
                </a:solidFill>
                <a:effectLst/>
                <a:latin typeface="Times New Roman" pitchFamily="18" charset="0"/>
                <a:cs typeface="Times New Roman" pitchFamily="18" charset="0"/>
              </a:rPr>
              <a:t>،</a:t>
            </a:r>
            <a:r>
              <a:rPr kumimoji="0" lang="ar-SA" sz="3300" b="1" i="0" u="none" strike="noStrike" cap="none" normalizeH="0" baseline="0" dirty="0">
                <a:ln>
                  <a:noFill/>
                </a:ln>
                <a:solidFill>
                  <a:schemeClr val="bg1"/>
                </a:solidFill>
                <a:effectLst/>
                <a:latin typeface="Times New Roman" pitchFamily="18" charset="0"/>
                <a:cs typeface="Times New Roman" pitchFamily="18" charset="0"/>
              </a:rPr>
              <a:t> يسوع هو الجوهرة</a:t>
            </a:r>
            <a:r>
              <a:rPr kumimoji="0" lang="ar-EG" sz="3300" b="1" i="0" u="none" strike="noStrike" cap="none" normalizeH="0" baseline="0" dirty="0">
                <a:ln>
                  <a:noFill/>
                </a:ln>
                <a:solidFill>
                  <a:schemeClr val="bg1"/>
                </a:solidFill>
                <a:effectLst/>
                <a:latin typeface="Times New Roman" pitchFamily="18" charset="0"/>
                <a:cs typeface="Times New Roman" pitchFamily="18" charset="0"/>
              </a:rPr>
              <a:t>،</a:t>
            </a:r>
            <a:r>
              <a:rPr kumimoji="0" lang="ar-SA" sz="3300" b="1" i="0" u="none" strike="noStrike" cap="none" normalizeH="0" baseline="0" dirty="0">
                <a:ln>
                  <a:noFill/>
                </a:ln>
                <a:solidFill>
                  <a:schemeClr val="bg1"/>
                </a:solidFill>
                <a:effectLst/>
                <a:latin typeface="Times New Roman" pitchFamily="18" charset="0"/>
                <a:cs typeface="Times New Roman" pitchFamily="18" charset="0"/>
              </a:rPr>
              <a:t> الكثيرة الثمن.</a:t>
            </a:r>
          </a:p>
        </p:txBody>
      </p:sp>
      <p:sp>
        <p:nvSpPr>
          <p:cNvPr id="5" name="Text Placeholder 4">
            <a:extLst>
              <a:ext uri="{FF2B5EF4-FFF2-40B4-BE49-F238E27FC236}">
                <a16:creationId xmlns:a16="http://schemas.microsoft.com/office/drawing/2014/main" id="{535297A6-B31B-489F-B16C-AE7E560C874E}"/>
              </a:ext>
            </a:extLst>
          </p:cNvPr>
          <p:cNvSpPr>
            <a:spLocks noGrp="1"/>
          </p:cNvSpPr>
          <p:nvPr>
            <p:ph type="body" sz="quarter" idx="12"/>
          </p:nvPr>
        </p:nvSpPr>
        <p:spPr/>
        <p:txBody>
          <a:bodyPr/>
          <a:lstStyle/>
          <a:p>
            <a:r>
              <a:rPr lang="en-GB" dirty="0" err="1"/>
              <a:t>Kypoc</a:t>
            </a:r>
            <a:r>
              <a:rPr lang="en-GB" dirty="0"/>
              <a:t> `</a:t>
            </a:r>
            <a:r>
              <a:rPr lang="en-GB" dirty="0" err="1"/>
              <a:t>mpi`c;oinoufi</a:t>
            </a:r>
            <a:r>
              <a:rPr lang="en-GB" dirty="0"/>
              <a:t>@ </a:t>
            </a:r>
            <a:r>
              <a:rPr lang="en-GB" dirty="0" err="1"/>
              <a:t>pi`aho</a:t>
            </a:r>
            <a:r>
              <a:rPr lang="en-GB" dirty="0"/>
              <a:t> </a:t>
            </a:r>
            <a:r>
              <a:rPr lang="en-GB" dirty="0" err="1"/>
              <a:t>ef,yp</a:t>
            </a:r>
            <a:r>
              <a:rPr lang="en-GB" dirty="0"/>
              <a:t> `</a:t>
            </a:r>
            <a:r>
              <a:rPr lang="en-GB" dirty="0" err="1"/>
              <a:t>nqytf</a:t>
            </a:r>
            <a:r>
              <a:rPr lang="en-GB" dirty="0"/>
              <a:t>@</a:t>
            </a:r>
            <a:endParaRPr lang="ar-EG" dirty="0"/>
          </a:p>
          <a:p>
            <a:r>
              <a:rPr lang="en-GB" dirty="0"/>
              <a:t> I=y=c pe </a:t>
            </a:r>
            <a:r>
              <a:rPr lang="en-GB" dirty="0" err="1"/>
              <a:t>pi`anamyi</a:t>
            </a:r>
            <a:r>
              <a:rPr lang="en-GB" dirty="0"/>
              <a:t>@ `</a:t>
            </a:r>
            <a:r>
              <a:rPr lang="en-GB" dirty="0" err="1"/>
              <a:t>enase`ncouenf</a:t>
            </a:r>
            <a:r>
              <a:rPr lang="en-GB" dirty="0"/>
              <a:t>. </a:t>
            </a:r>
          </a:p>
        </p:txBody>
      </p:sp>
    </p:spTree>
    <p:extLst>
      <p:ext uri="{BB962C8B-B14F-4D97-AF65-F5344CB8AC3E}">
        <p14:creationId xmlns:p14="http://schemas.microsoft.com/office/powerpoint/2010/main" val="3491695234"/>
      </p:ext>
    </p:extLst>
  </p:cSld>
  <p:clrMapOvr>
    <a:masterClrMapping/>
  </p:clrMapOvr>
</p:sld>
</file>

<file path=ppt/slides/slide5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F0E8CF-2584-4D1B-A61E-304585C4FCB7}"/>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53700423-E996-4FA6-A590-6CA0EAAE9DDE}"/>
              </a:ext>
            </a:extLst>
          </p:cNvPr>
          <p:cNvSpPr>
            <a:spLocks noGrp="1"/>
          </p:cNvSpPr>
          <p:nvPr>
            <p:ph type="body" sz="quarter" idx="10"/>
          </p:nvPr>
        </p:nvSpPr>
        <p:spPr/>
        <p:txBody>
          <a:bodyPr/>
          <a:lstStyle/>
          <a:p>
            <a:r>
              <a:rPr lang="ar-EG" dirty="0"/>
              <a:t>لاؤس إنني بيستوس: إڤئير ماكاريزين: </a:t>
            </a:r>
          </a:p>
          <a:p>
            <a:r>
              <a:rPr lang="ar-EG" dirty="0"/>
              <a:t>إمموس خين أكسيوس: ذيه أون إيرنيستيڤين.</a:t>
            </a:r>
          </a:p>
        </p:txBody>
      </p:sp>
      <p:sp>
        <p:nvSpPr>
          <p:cNvPr id="4" name="Text Placeholder 3">
            <a:extLst>
              <a:ext uri="{FF2B5EF4-FFF2-40B4-BE49-F238E27FC236}">
                <a16:creationId xmlns:a16="http://schemas.microsoft.com/office/drawing/2014/main" id="{33551271-2836-46E1-9537-84583F632C70}"/>
              </a:ext>
            </a:extLst>
          </p:cNvPr>
          <p:cNvSpPr>
            <a:spLocks noGrp="1"/>
          </p:cNvSpPr>
          <p:nvPr>
            <p:ph type="body" sz="quarter" idx="11"/>
          </p:nvPr>
        </p:nvSpPr>
        <p:spPr/>
        <p:txBody>
          <a:bodyPr anchor="ctr"/>
          <a:lstStyle/>
          <a:p>
            <a:r>
              <a:rPr lang="ar-EG" sz="3900" dirty="0"/>
              <a:t>شعب المؤمنين، يطوبونها، باستحقاق، وأيضًا يصومون.</a:t>
            </a:r>
          </a:p>
        </p:txBody>
      </p:sp>
      <p:sp>
        <p:nvSpPr>
          <p:cNvPr id="5" name="Text Placeholder 4">
            <a:extLst>
              <a:ext uri="{FF2B5EF4-FFF2-40B4-BE49-F238E27FC236}">
                <a16:creationId xmlns:a16="http://schemas.microsoft.com/office/drawing/2014/main" id="{246298DD-46DA-4724-A7A2-BBB0816A6C5A}"/>
              </a:ext>
            </a:extLst>
          </p:cNvPr>
          <p:cNvSpPr>
            <a:spLocks noGrp="1"/>
          </p:cNvSpPr>
          <p:nvPr>
            <p:ph type="body" sz="quarter" idx="12"/>
          </p:nvPr>
        </p:nvSpPr>
        <p:spPr/>
        <p:txBody>
          <a:bodyPr/>
          <a:lstStyle/>
          <a:p>
            <a:r>
              <a:rPr lang="en-GB" dirty="0" err="1"/>
              <a:t>Laoc</a:t>
            </a:r>
            <a:r>
              <a:rPr lang="en-GB" dirty="0"/>
              <a:t> `</a:t>
            </a:r>
            <a:r>
              <a:rPr lang="en-GB" dirty="0" err="1"/>
              <a:t>nnipictoc</a:t>
            </a:r>
            <a:r>
              <a:rPr lang="en-GB" dirty="0"/>
              <a:t>@ </a:t>
            </a:r>
            <a:r>
              <a:rPr lang="en-GB" dirty="0" err="1"/>
              <a:t>euermakarizin</a:t>
            </a:r>
            <a:r>
              <a:rPr lang="en-GB" dirty="0"/>
              <a:t>@</a:t>
            </a:r>
            <a:endParaRPr lang="ar-EG" dirty="0"/>
          </a:p>
          <a:p>
            <a:r>
              <a:rPr lang="en-GB" dirty="0"/>
              <a:t> `</a:t>
            </a:r>
            <a:r>
              <a:rPr lang="en-GB" dirty="0" err="1"/>
              <a:t>mmoc</a:t>
            </a:r>
            <a:r>
              <a:rPr lang="en-GB" dirty="0"/>
              <a:t> </a:t>
            </a:r>
            <a:r>
              <a:rPr lang="en-GB" dirty="0" err="1"/>
              <a:t>qen</a:t>
            </a:r>
            <a:r>
              <a:rPr lang="en-GB" dirty="0"/>
              <a:t> </a:t>
            </a:r>
            <a:r>
              <a:rPr lang="en-GB" dirty="0" err="1"/>
              <a:t>axioc</a:t>
            </a:r>
            <a:r>
              <a:rPr lang="en-GB" dirty="0"/>
              <a:t>@ de on </a:t>
            </a:r>
            <a:r>
              <a:rPr lang="en-GB" dirty="0" err="1"/>
              <a:t>ernycteuin</a:t>
            </a:r>
            <a:r>
              <a:rPr lang="en-GB" dirty="0"/>
              <a:t>.</a:t>
            </a:r>
          </a:p>
        </p:txBody>
      </p:sp>
    </p:spTree>
    <p:extLst>
      <p:ext uri="{BB962C8B-B14F-4D97-AF65-F5344CB8AC3E}">
        <p14:creationId xmlns:p14="http://schemas.microsoft.com/office/powerpoint/2010/main" val="3893361296"/>
      </p:ext>
    </p:extLst>
  </p:cSld>
  <p:clrMapOvr>
    <a:masterClrMapping/>
  </p:clrMapOvr>
</p:sld>
</file>

<file path=ppt/slides/slide5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F0AEEF-693A-4F3F-A557-93C140D757E5}"/>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E6DC74AB-5125-458F-98A6-39DF94A04D04}"/>
              </a:ext>
            </a:extLst>
          </p:cNvPr>
          <p:cNvSpPr>
            <a:spLocks noGrp="1"/>
          </p:cNvSpPr>
          <p:nvPr>
            <p:ph type="body" sz="quarter" idx="10"/>
          </p:nvPr>
        </p:nvSpPr>
        <p:spPr/>
        <p:txBody>
          <a:bodyPr/>
          <a:lstStyle/>
          <a:p>
            <a:r>
              <a:rPr lang="ar-EG" dirty="0"/>
              <a:t>ماريا تي بارثينوس: تي بيلي إنتيه إتفيه: </a:t>
            </a:r>
          </a:p>
          <a:p>
            <a:r>
              <a:rPr lang="ar-EG" dirty="0"/>
              <a:t>آ أووأون نان إبتشويس: إم إفرو إمبيك إرفيه.</a:t>
            </a:r>
          </a:p>
        </p:txBody>
      </p:sp>
      <p:sp>
        <p:nvSpPr>
          <p:cNvPr id="4" name="Text Placeholder 3">
            <a:extLst>
              <a:ext uri="{FF2B5EF4-FFF2-40B4-BE49-F238E27FC236}">
                <a16:creationId xmlns:a16="http://schemas.microsoft.com/office/drawing/2014/main" id="{59A924FE-3290-4F5A-99D3-654C05CA1DF2}"/>
              </a:ext>
            </a:extLst>
          </p:cNvPr>
          <p:cNvSpPr>
            <a:spLocks noGrp="1"/>
          </p:cNvSpPr>
          <p:nvPr>
            <p:ph type="body" sz="quarter" idx="11"/>
          </p:nvPr>
        </p:nvSpPr>
        <p:spPr/>
        <p:txBody>
          <a:bodyPr anchor="ctr"/>
          <a:lstStyle/>
          <a:p>
            <a:r>
              <a:rPr lang="ar-EG" sz="3700" dirty="0"/>
              <a:t>مريم العذراء، هي باب السماء، افتح لنا يا رب، باب هيكلك.</a:t>
            </a:r>
          </a:p>
        </p:txBody>
      </p:sp>
      <p:sp>
        <p:nvSpPr>
          <p:cNvPr id="5" name="Text Placeholder 4">
            <a:extLst>
              <a:ext uri="{FF2B5EF4-FFF2-40B4-BE49-F238E27FC236}">
                <a16:creationId xmlns:a16="http://schemas.microsoft.com/office/drawing/2014/main" id="{A3DEF458-8EC7-4251-9423-780701C1228E}"/>
              </a:ext>
            </a:extLst>
          </p:cNvPr>
          <p:cNvSpPr>
            <a:spLocks noGrp="1"/>
          </p:cNvSpPr>
          <p:nvPr>
            <p:ph type="body" sz="quarter" idx="12"/>
          </p:nvPr>
        </p:nvSpPr>
        <p:spPr/>
        <p:txBody>
          <a:bodyPr/>
          <a:lstStyle/>
          <a:p>
            <a:r>
              <a:rPr lang="en-GB" dirty="0"/>
              <a:t>Maria ]</a:t>
            </a:r>
            <a:r>
              <a:rPr lang="en-GB" dirty="0" err="1"/>
              <a:t>par;enoc</a:t>
            </a:r>
            <a:r>
              <a:rPr lang="en-GB" dirty="0"/>
              <a:t>@ ]</a:t>
            </a:r>
            <a:r>
              <a:rPr lang="en-GB" dirty="0" err="1"/>
              <a:t>puly</a:t>
            </a:r>
            <a:r>
              <a:rPr lang="en-GB" dirty="0"/>
              <a:t> `</a:t>
            </a:r>
            <a:r>
              <a:rPr lang="en-GB" dirty="0" err="1"/>
              <a:t>nte</a:t>
            </a:r>
            <a:r>
              <a:rPr lang="en-GB" dirty="0"/>
              <a:t> `</a:t>
            </a:r>
            <a:r>
              <a:rPr lang="en-GB" dirty="0" err="1"/>
              <a:t>tve</a:t>
            </a:r>
            <a:r>
              <a:rPr lang="en-GB" dirty="0"/>
              <a:t>@</a:t>
            </a:r>
            <a:endParaRPr lang="ar-EG" dirty="0"/>
          </a:p>
          <a:p>
            <a:r>
              <a:rPr lang="en-GB" dirty="0"/>
              <a:t> `</a:t>
            </a:r>
            <a:r>
              <a:rPr lang="en-GB" dirty="0" err="1"/>
              <a:t>aouwn</a:t>
            </a:r>
            <a:r>
              <a:rPr lang="en-GB" dirty="0"/>
              <a:t> nan P=o=c @ `</a:t>
            </a:r>
            <a:r>
              <a:rPr lang="en-GB" dirty="0" err="1"/>
              <a:t>m`vro</a:t>
            </a:r>
            <a:r>
              <a:rPr lang="en-GB" dirty="0"/>
              <a:t> `</a:t>
            </a:r>
            <a:r>
              <a:rPr lang="en-GB" dirty="0" err="1"/>
              <a:t>mpekervei</a:t>
            </a:r>
            <a:r>
              <a:rPr lang="en-GB" dirty="0"/>
              <a:t>.</a:t>
            </a:r>
          </a:p>
        </p:txBody>
      </p:sp>
    </p:spTree>
    <p:extLst>
      <p:ext uri="{BB962C8B-B14F-4D97-AF65-F5344CB8AC3E}">
        <p14:creationId xmlns:p14="http://schemas.microsoft.com/office/powerpoint/2010/main" val="776999842"/>
      </p:ext>
    </p:extLst>
  </p:cSld>
  <p:clrMapOvr>
    <a:masterClrMapping/>
  </p:clrMapOvr>
</p:sld>
</file>

<file path=ppt/slides/slide5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02CA9-C32A-4FE3-99E6-1C10C4DB0C3C}"/>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D85C5A6E-369F-4FB5-8FC8-10D7D96875F3}"/>
              </a:ext>
            </a:extLst>
          </p:cNvPr>
          <p:cNvSpPr>
            <a:spLocks noGrp="1"/>
          </p:cNvSpPr>
          <p:nvPr>
            <p:ph type="body" sz="quarter" idx="10"/>
          </p:nvPr>
        </p:nvSpPr>
        <p:spPr/>
        <p:txBody>
          <a:bodyPr/>
          <a:lstStyle/>
          <a:p>
            <a:r>
              <a:rPr kumimoji="0" lang="ar-EG" sz="4000" b="1" i="0" u="none" strike="noStrike" kern="1200" cap="none" normalizeH="0" baseline="0" dirty="0">
                <a:ln>
                  <a:noFill/>
                </a:ln>
                <a:solidFill>
                  <a:schemeClr val="bg1"/>
                </a:solidFill>
                <a:effectLst/>
                <a:latin typeface="Times New Roman" pitchFamily="18" charset="0"/>
                <a:ea typeface="+mn-ea"/>
                <a:cs typeface="Times New Roman" pitchFamily="18" charset="0"/>
              </a:rPr>
              <a:t>نيم بيثنا إش ساچي: إم إبطايو إم ماريا: </a:t>
            </a:r>
          </a:p>
          <a:p>
            <a:r>
              <a:rPr kumimoji="0" lang="ar-EG" sz="4000" b="1" i="0" u="none" strike="noStrike" kern="1200" cap="none" normalizeH="0" baseline="0" dirty="0">
                <a:ln>
                  <a:noFill/>
                </a:ln>
                <a:solidFill>
                  <a:schemeClr val="bg1"/>
                </a:solidFill>
                <a:effectLst/>
                <a:latin typeface="Times New Roman" pitchFamily="18" charset="0"/>
                <a:ea typeface="+mn-ea"/>
                <a:cs typeface="Times New Roman" pitchFamily="18" charset="0"/>
              </a:rPr>
              <a:t>إثماڤ إمبي ماي رومي: تي آلو إمبان آجيا.</a:t>
            </a:r>
          </a:p>
        </p:txBody>
      </p:sp>
      <p:sp>
        <p:nvSpPr>
          <p:cNvPr id="4" name="Text Placeholder 3">
            <a:extLst>
              <a:ext uri="{FF2B5EF4-FFF2-40B4-BE49-F238E27FC236}">
                <a16:creationId xmlns:a16="http://schemas.microsoft.com/office/drawing/2014/main" id="{F204D7B6-78E4-453E-984F-9B74B69D2E9E}"/>
              </a:ext>
            </a:extLst>
          </p:cNvPr>
          <p:cNvSpPr>
            <a:spLocks noGrp="1"/>
          </p:cNvSpPr>
          <p:nvPr>
            <p:ph type="body" sz="quarter" idx="11"/>
          </p:nvPr>
        </p:nvSpPr>
        <p:spPr/>
        <p:txBody>
          <a:bodyPr anchor="ctr"/>
          <a:lstStyle/>
          <a:p>
            <a:r>
              <a:rPr lang="ar-EG" sz="3400" dirty="0"/>
              <a:t>من يقدر أن ينطق، بكرامة مريم، أم محب البشر، المفعمة قداسة.</a:t>
            </a:r>
          </a:p>
        </p:txBody>
      </p:sp>
      <p:sp>
        <p:nvSpPr>
          <p:cNvPr id="5" name="Text Placeholder 4">
            <a:extLst>
              <a:ext uri="{FF2B5EF4-FFF2-40B4-BE49-F238E27FC236}">
                <a16:creationId xmlns:a16="http://schemas.microsoft.com/office/drawing/2014/main" id="{E4359219-26D4-4E01-AD63-C444BAA13953}"/>
              </a:ext>
            </a:extLst>
          </p:cNvPr>
          <p:cNvSpPr>
            <a:spLocks noGrp="1"/>
          </p:cNvSpPr>
          <p:nvPr>
            <p:ph type="body" sz="quarter" idx="12"/>
          </p:nvPr>
        </p:nvSpPr>
        <p:spPr/>
        <p:txBody>
          <a:bodyPr/>
          <a:lstStyle/>
          <a:p>
            <a:r>
              <a:rPr lang="pt-BR" dirty="0"/>
              <a:t>Nim pe;na`scaji@ `m`patio `mMaria@</a:t>
            </a:r>
            <a:br>
              <a:rPr lang="pt-BR" dirty="0"/>
            </a:br>
            <a:r>
              <a:rPr lang="pt-BR" dirty="0"/>
              <a:t> `;mau `mpimairwmi@ ]`alou `mpan`agia.</a:t>
            </a:r>
          </a:p>
        </p:txBody>
      </p:sp>
    </p:spTree>
    <p:extLst>
      <p:ext uri="{BB962C8B-B14F-4D97-AF65-F5344CB8AC3E}">
        <p14:creationId xmlns:p14="http://schemas.microsoft.com/office/powerpoint/2010/main" val="1918935522"/>
      </p:ext>
    </p:extLst>
  </p:cSld>
  <p:clrMapOvr>
    <a:masterClrMapping/>
  </p:clrMapOvr>
</p:sld>
</file>

<file path=ppt/slides/slide5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18F9B2-A6DB-40E0-9A33-9A788D2908A3}"/>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961BAC60-F4AB-412C-B868-0B4A3C54219C}"/>
              </a:ext>
            </a:extLst>
          </p:cNvPr>
          <p:cNvSpPr>
            <a:spLocks noGrp="1"/>
          </p:cNvSpPr>
          <p:nvPr>
            <p:ph type="body" sz="quarter" idx="10"/>
          </p:nvPr>
        </p:nvSpPr>
        <p:spPr/>
        <p:txBody>
          <a:bodyPr/>
          <a:lstStyle/>
          <a:p>
            <a:r>
              <a:rPr kumimoji="0" lang="ar-EG" sz="4000" b="1" i="0" u="none" strike="noStrike" kern="1200" cap="none" normalizeH="0" baseline="0" dirty="0">
                <a:ln>
                  <a:noFill/>
                </a:ln>
                <a:solidFill>
                  <a:schemeClr val="bg1"/>
                </a:solidFill>
                <a:effectLst/>
                <a:latin typeface="Times New Roman" pitchFamily="18" charset="0"/>
                <a:ea typeface="+mn-ea"/>
                <a:cs typeface="Times New Roman" pitchFamily="18" charset="0"/>
              </a:rPr>
              <a:t>إكسوؤن إننا ميڤئي: إفنوتي بي ريف شينهيت: </a:t>
            </a:r>
          </a:p>
          <a:p>
            <a:r>
              <a:rPr kumimoji="0" lang="ar-EG" sz="4000" b="1" i="0" u="none" strike="noStrike" kern="1200" cap="none" normalizeH="0" baseline="0" dirty="0">
                <a:ln>
                  <a:noFill/>
                </a:ln>
                <a:solidFill>
                  <a:schemeClr val="bg1"/>
                </a:solidFill>
                <a:effectLst/>
                <a:latin typeface="Times New Roman" pitchFamily="18" charset="0"/>
                <a:ea typeface="+mn-ea"/>
                <a:cs typeface="Times New Roman" pitchFamily="18" charset="0"/>
              </a:rPr>
              <a:t>خين أوو إشليلوي: أيساچي إيتيك شيليت.</a:t>
            </a:r>
          </a:p>
        </p:txBody>
      </p:sp>
      <p:sp>
        <p:nvSpPr>
          <p:cNvPr id="4" name="Text Placeholder 3">
            <a:extLst>
              <a:ext uri="{FF2B5EF4-FFF2-40B4-BE49-F238E27FC236}">
                <a16:creationId xmlns:a16="http://schemas.microsoft.com/office/drawing/2014/main" id="{780B6D29-24AE-4090-97B8-DDDA0B207237}"/>
              </a:ext>
            </a:extLst>
          </p:cNvPr>
          <p:cNvSpPr>
            <a:spLocks noGrp="1"/>
          </p:cNvSpPr>
          <p:nvPr>
            <p:ph type="body" sz="quarter" idx="11"/>
          </p:nvPr>
        </p:nvSpPr>
        <p:spPr/>
        <p:txBody>
          <a:bodyPr anchor="ctr"/>
          <a:lstStyle/>
          <a:p>
            <a:r>
              <a:rPr kumimoji="0" lang="ar-SA" sz="3500" b="1" i="0" u="none" strike="noStrike" cap="none" normalizeH="0" baseline="0" dirty="0">
                <a:ln>
                  <a:noFill/>
                </a:ln>
                <a:solidFill>
                  <a:schemeClr val="bg1"/>
                </a:solidFill>
                <a:effectLst/>
                <a:latin typeface="Times New Roman" pitchFamily="18" charset="0"/>
                <a:cs typeface="Times New Roman" pitchFamily="18" charset="0"/>
              </a:rPr>
              <a:t>أنت تعرف أفكاري</a:t>
            </a:r>
            <a:r>
              <a:rPr kumimoji="0" lang="ar-EG" sz="3500" b="1" i="0" u="none" strike="noStrike" cap="none" normalizeH="0" baseline="0" dirty="0">
                <a:ln>
                  <a:noFill/>
                </a:ln>
                <a:solidFill>
                  <a:schemeClr val="bg1"/>
                </a:solidFill>
                <a:effectLst/>
                <a:latin typeface="Times New Roman" pitchFamily="18" charset="0"/>
                <a:cs typeface="Times New Roman" pitchFamily="18" charset="0"/>
              </a:rPr>
              <a:t>،</a:t>
            </a:r>
            <a:r>
              <a:rPr kumimoji="0" lang="ar-SA" sz="3500" b="1" i="0" u="none" strike="noStrike" cap="none" normalizeH="0" baseline="0" dirty="0">
                <a:ln>
                  <a:noFill/>
                </a:ln>
                <a:solidFill>
                  <a:schemeClr val="bg1"/>
                </a:solidFill>
                <a:effectLst/>
                <a:latin typeface="Times New Roman" pitchFamily="18" charset="0"/>
                <a:cs typeface="Times New Roman" pitchFamily="18" charset="0"/>
              </a:rPr>
              <a:t> يا الله الرؤوف</a:t>
            </a:r>
            <a:r>
              <a:rPr kumimoji="0" lang="ar-EG" sz="3500" b="1" i="0" u="none" strike="noStrike" cap="none" normalizeH="0" baseline="0" dirty="0">
                <a:ln>
                  <a:noFill/>
                </a:ln>
                <a:solidFill>
                  <a:schemeClr val="bg1"/>
                </a:solidFill>
                <a:effectLst/>
                <a:latin typeface="Times New Roman" pitchFamily="18" charset="0"/>
                <a:cs typeface="Times New Roman" pitchFamily="18" charset="0"/>
              </a:rPr>
              <a:t>،</a:t>
            </a:r>
            <a:r>
              <a:rPr kumimoji="0" lang="ar-SA" sz="3500" b="1" i="0" u="none" strike="noStrike" cap="none" normalizeH="0" baseline="0" dirty="0">
                <a:ln>
                  <a:noFill/>
                </a:ln>
                <a:solidFill>
                  <a:schemeClr val="bg1"/>
                </a:solidFill>
                <a:effectLst/>
                <a:latin typeface="Times New Roman" pitchFamily="18" charset="0"/>
                <a:cs typeface="Times New Roman" pitchFamily="18" charset="0"/>
              </a:rPr>
              <a:t> بالتهليل</a:t>
            </a:r>
            <a:r>
              <a:rPr kumimoji="0" lang="ar-EG" sz="3500" b="1" i="0" u="none" strike="noStrike" cap="none" normalizeH="0" baseline="0" dirty="0">
                <a:ln>
                  <a:noFill/>
                </a:ln>
                <a:solidFill>
                  <a:schemeClr val="bg1"/>
                </a:solidFill>
                <a:effectLst/>
                <a:latin typeface="Times New Roman" pitchFamily="18" charset="0"/>
                <a:cs typeface="Times New Roman" pitchFamily="18" charset="0"/>
              </a:rPr>
              <a:t>،</a:t>
            </a:r>
            <a:r>
              <a:rPr kumimoji="0" lang="ar-SA" sz="3500" b="1" i="0" u="none" strike="noStrike" cap="none" normalizeH="0" baseline="0" dirty="0">
                <a:ln>
                  <a:noFill/>
                </a:ln>
                <a:solidFill>
                  <a:schemeClr val="bg1"/>
                </a:solidFill>
                <a:effectLst/>
                <a:latin typeface="Times New Roman" pitchFamily="18" charset="0"/>
                <a:cs typeface="Times New Roman" pitchFamily="18" charset="0"/>
              </a:rPr>
              <a:t> أتكلم عن عروسك.</a:t>
            </a:r>
          </a:p>
        </p:txBody>
      </p:sp>
      <p:sp>
        <p:nvSpPr>
          <p:cNvPr id="5" name="Text Placeholder 4">
            <a:extLst>
              <a:ext uri="{FF2B5EF4-FFF2-40B4-BE49-F238E27FC236}">
                <a16:creationId xmlns:a16="http://schemas.microsoft.com/office/drawing/2014/main" id="{B0B36DD7-3DA0-4665-8652-6FDB6EC05398}"/>
              </a:ext>
            </a:extLst>
          </p:cNvPr>
          <p:cNvSpPr>
            <a:spLocks noGrp="1"/>
          </p:cNvSpPr>
          <p:nvPr>
            <p:ph type="body" sz="quarter" idx="12"/>
          </p:nvPr>
        </p:nvSpPr>
        <p:spPr/>
        <p:txBody>
          <a:bodyPr/>
          <a:lstStyle/>
          <a:p>
            <a:r>
              <a:rPr lang="fi-FI" dirty="0"/>
              <a:t>Xwoun `nnameu`i@ V] pirefsenhyt@</a:t>
            </a:r>
            <a:endParaRPr lang="ar-EG" dirty="0"/>
          </a:p>
          <a:p>
            <a:r>
              <a:rPr lang="fi-FI" dirty="0"/>
              <a:t> qen ou`slyloui@ aicaji `etekselyt.</a:t>
            </a:r>
          </a:p>
        </p:txBody>
      </p:sp>
    </p:spTree>
    <p:extLst>
      <p:ext uri="{BB962C8B-B14F-4D97-AF65-F5344CB8AC3E}">
        <p14:creationId xmlns:p14="http://schemas.microsoft.com/office/powerpoint/2010/main" val="2067638928"/>
      </p:ext>
    </p:extLst>
  </p:cSld>
  <p:clrMapOvr>
    <a:masterClrMapping/>
  </p:clrMapOvr>
</p:sld>
</file>

<file path=ppt/slides/slide5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1F580-BC57-4129-ACF1-7F4946B3599A}"/>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19336295-AC9E-4579-9E97-A29BBAB4FD23}"/>
              </a:ext>
            </a:extLst>
          </p:cNvPr>
          <p:cNvSpPr>
            <a:spLocks noGrp="1"/>
          </p:cNvSpPr>
          <p:nvPr>
            <p:ph type="body" sz="quarter" idx="10"/>
          </p:nvPr>
        </p:nvSpPr>
        <p:spPr/>
        <p:txBody>
          <a:bodyPr/>
          <a:lstStyle/>
          <a:p>
            <a:r>
              <a:rPr lang="ar-EG" dirty="0"/>
              <a:t>أوو راشي نيم أوو ثيليل: أڤموه إمبين هيت تيرف: أسميسي إن إممانوئيل: إبتشويس إمبي إيه إبتيرف.</a:t>
            </a:r>
          </a:p>
        </p:txBody>
      </p:sp>
      <p:sp>
        <p:nvSpPr>
          <p:cNvPr id="4" name="Text Placeholder 3">
            <a:extLst>
              <a:ext uri="{FF2B5EF4-FFF2-40B4-BE49-F238E27FC236}">
                <a16:creationId xmlns:a16="http://schemas.microsoft.com/office/drawing/2014/main" id="{B7F96C51-2691-4B93-B6DC-F7FF8B5DA453}"/>
              </a:ext>
            </a:extLst>
          </p:cNvPr>
          <p:cNvSpPr>
            <a:spLocks noGrp="1"/>
          </p:cNvSpPr>
          <p:nvPr>
            <p:ph type="body" sz="quarter" idx="11"/>
          </p:nvPr>
        </p:nvSpPr>
        <p:spPr/>
        <p:txBody>
          <a:bodyPr anchor="ctr"/>
          <a:lstStyle/>
          <a:p>
            <a:r>
              <a:rPr lang="ar-EG" dirty="0"/>
              <a:t>فرح وتهليل، ملأ كل قلوبنا، ولدَت عمانوئيل، رب الكل.</a:t>
            </a:r>
          </a:p>
        </p:txBody>
      </p:sp>
      <p:sp>
        <p:nvSpPr>
          <p:cNvPr id="5" name="Text Placeholder 4">
            <a:extLst>
              <a:ext uri="{FF2B5EF4-FFF2-40B4-BE49-F238E27FC236}">
                <a16:creationId xmlns:a16="http://schemas.microsoft.com/office/drawing/2014/main" id="{5AF81874-54B6-4718-9306-254D103F0982}"/>
              </a:ext>
            </a:extLst>
          </p:cNvPr>
          <p:cNvSpPr>
            <a:spLocks noGrp="1"/>
          </p:cNvSpPr>
          <p:nvPr>
            <p:ph type="body" sz="quarter" idx="12"/>
          </p:nvPr>
        </p:nvSpPr>
        <p:spPr/>
        <p:txBody>
          <a:bodyPr/>
          <a:lstStyle/>
          <a:p>
            <a:r>
              <a:rPr lang="pt-BR" dirty="0"/>
              <a:t>Ourasi nem ou;elyl@ aumoh `mpenhyt tyrf@ acmici `nEmmanouyl@ P=o=c  `mpi`e`ptyrf.</a:t>
            </a:r>
          </a:p>
        </p:txBody>
      </p:sp>
    </p:spTree>
    <p:extLst>
      <p:ext uri="{BB962C8B-B14F-4D97-AF65-F5344CB8AC3E}">
        <p14:creationId xmlns:p14="http://schemas.microsoft.com/office/powerpoint/2010/main" val="884218001"/>
      </p:ext>
    </p:extLst>
  </p:cSld>
  <p:clrMapOvr>
    <a:masterClrMapping/>
  </p:clrMapOvr>
</p:sld>
</file>

<file path=ppt/slides/slide5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2BA745-99F6-4464-AE4E-67686A8A6C65}"/>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48737719-D965-42A3-90FA-5CC6D9BF9527}"/>
              </a:ext>
            </a:extLst>
          </p:cNvPr>
          <p:cNvSpPr>
            <a:spLocks noGrp="1"/>
          </p:cNvSpPr>
          <p:nvPr>
            <p:ph type="body" sz="quarter" idx="10"/>
          </p:nvPr>
        </p:nvSpPr>
        <p:spPr/>
        <p:txBody>
          <a:bodyPr/>
          <a:lstStyle/>
          <a:p>
            <a:r>
              <a:rPr lang="ar-EG" dirty="0"/>
              <a:t>بي إبنيڤما إثؤواب: أفئير خيڤي إيرو: </a:t>
            </a:r>
          </a:p>
          <a:p>
            <a:r>
              <a:rPr lang="ar-EG" dirty="0"/>
              <a:t>أريه إجفو إمفي إثؤواب: أو ماريا تي أوورو.</a:t>
            </a:r>
          </a:p>
        </p:txBody>
      </p:sp>
      <p:sp>
        <p:nvSpPr>
          <p:cNvPr id="4" name="Text Placeholder 3">
            <a:extLst>
              <a:ext uri="{FF2B5EF4-FFF2-40B4-BE49-F238E27FC236}">
                <a16:creationId xmlns:a16="http://schemas.microsoft.com/office/drawing/2014/main" id="{A2D223EE-D23A-4954-99F4-8C0D9D7845C4}"/>
              </a:ext>
            </a:extLst>
          </p:cNvPr>
          <p:cNvSpPr>
            <a:spLocks noGrp="1"/>
          </p:cNvSpPr>
          <p:nvPr>
            <p:ph type="body" sz="quarter" idx="11"/>
          </p:nvPr>
        </p:nvSpPr>
        <p:spPr/>
        <p:txBody>
          <a:bodyPr anchor="ctr"/>
          <a:lstStyle/>
          <a:p>
            <a:r>
              <a:rPr lang="ar-EG" dirty="0"/>
              <a:t>الروح القدس، ظللك، فولدتِ القدوس، يا مريم الملكة.</a:t>
            </a:r>
          </a:p>
        </p:txBody>
      </p:sp>
      <p:sp>
        <p:nvSpPr>
          <p:cNvPr id="5" name="Text Placeholder 4">
            <a:extLst>
              <a:ext uri="{FF2B5EF4-FFF2-40B4-BE49-F238E27FC236}">
                <a16:creationId xmlns:a16="http://schemas.microsoft.com/office/drawing/2014/main" id="{18EC5522-F412-4893-B58B-0CD92175385B}"/>
              </a:ext>
            </a:extLst>
          </p:cNvPr>
          <p:cNvSpPr>
            <a:spLocks noGrp="1"/>
          </p:cNvSpPr>
          <p:nvPr>
            <p:ph type="body" sz="quarter" idx="12"/>
          </p:nvPr>
        </p:nvSpPr>
        <p:spPr/>
        <p:txBody>
          <a:bodyPr/>
          <a:lstStyle/>
          <a:p>
            <a:r>
              <a:rPr lang="pt-BR" dirty="0"/>
              <a:t>PiP=n=a e;ouab@ aferqyibi `ero@</a:t>
            </a:r>
            <a:br>
              <a:rPr lang="pt-BR" dirty="0"/>
            </a:br>
            <a:r>
              <a:rPr lang="pt-BR" dirty="0"/>
              <a:t> `are`jvo `mvye;ouab@ `w Maria ]ourw.</a:t>
            </a:r>
          </a:p>
        </p:txBody>
      </p:sp>
    </p:spTree>
    <p:extLst>
      <p:ext uri="{BB962C8B-B14F-4D97-AF65-F5344CB8AC3E}">
        <p14:creationId xmlns:p14="http://schemas.microsoft.com/office/powerpoint/2010/main" val="66275212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3C55F-BF52-42E5-9DF0-7568FD7C60CF}"/>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C977D713-A218-435F-A7D9-BCF51161CD3A}"/>
              </a:ext>
            </a:extLst>
          </p:cNvPr>
          <p:cNvSpPr>
            <a:spLocks noGrp="1"/>
          </p:cNvSpPr>
          <p:nvPr>
            <p:ph type="body" sz="quarter" idx="10"/>
          </p:nvPr>
        </p:nvSpPr>
        <p:spPr>
          <a:xfrm>
            <a:off x="0" y="5715001"/>
            <a:ext cx="9144000" cy="1136373"/>
          </a:xfrm>
        </p:spPr>
        <p:txBody>
          <a:bodyPr/>
          <a:lstStyle/>
          <a:p>
            <a:r>
              <a:rPr lang="ar-EG" sz="3600" b="1" kern="1200" dirty="0">
                <a:solidFill>
                  <a:schemeClr val="bg1"/>
                </a:solidFill>
                <a:latin typeface="Times New Roman" pitchFamily="18" charset="0"/>
                <a:ea typeface="+mn-ea"/>
                <a:cs typeface="Times New Roman" pitchFamily="18" charset="0"/>
              </a:rPr>
              <a:t>آناڤ ذيه إنثوتين أووه أرى إيه مى: چى أفؤهى إراتف إنچيه بى صوتير: أووه أفطونف إيڤول خين نى إثموأووت .</a:t>
            </a:r>
          </a:p>
        </p:txBody>
      </p:sp>
      <p:sp>
        <p:nvSpPr>
          <p:cNvPr id="4" name="Text Placeholder 3">
            <a:extLst>
              <a:ext uri="{FF2B5EF4-FFF2-40B4-BE49-F238E27FC236}">
                <a16:creationId xmlns:a16="http://schemas.microsoft.com/office/drawing/2014/main" id="{414C68C3-3766-4058-9081-47E5A18A8826}"/>
              </a:ext>
            </a:extLst>
          </p:cNvPr>
          <p:cNvSpPr>
            <a:spLocks noGrp="1"/>
          </p:cNvSpPr>
          <p:nvPr>
            <p:ph type="body" sz="quarter" idx="11"/>
          </p:nvPr>
        </p:nvSpPr>
        <p:spPr>
          <a:xfrm>
            <a:off x="0" y="3710609"/>
            <a:ext cx="9144000" cy="605897"/>
          </a:xfrm>
        </p:spPr>
        <p:txBody>
          <a:bodyPr/>
          <a:lstStyle/>
          <a:p>
            <a:pPr rtl="1" eaLnBrk="1" hangingPunct="1">
              <a:lnSpc>
                <a:spcPct val="100000"/>
              </a:lnSpc>
            </a:pPr>
            <a:r>
              <a:rPr lang="ar-EG" sz="3400" b="1" kern="1200" dirty="0">
                <a:solidFill>
                  <a:schemeClr val="bg1"/>
                </a:solidFill>
                <a:latin typeface="Times New Roman" pitchFamily="18" charset="0"/>
                <a:ea typeface="+mn-ea"/>
                <a:cs typeface="Times New Roman" pitchFamily="18" charset="0"/>
              </a:rPr>
              <a:t>"أنظرنَّ أنتنَّ وأعلمنَّ أنه قد نهض المخلص وقام من الأموات."</a:t>
            </a:r>
          </a:p>
        </p:txBody>
      </p:sp>
      <p:sp>
        <p:nvSpPr>
          <p:cNvPr id="5" name="Text Placeholder 4">
            <a:extLst>
              <a:ext uri="{FF2B5EF4-FFF2-40B4-BE49-F238E27FC236}">
                <a16:creationId xmlns:a16="http://schemas.microsoft.com/office/drawing/2014/main" id="{A5A5425E-8694-4A58-A1B4-2F16623708C8}"/>
              </a:ext>
            </a:extLst>
          </p:cNvPr>
          <p:cNvSpPr>
            <a:spLocks noGrp="1"/>
          </p:cNvSpPr>
          <p:nvPr>
            <p:ph type="body" sz="quarter" idx="12"/>
          </p:nvPr>
        </p:nvSpPr>
        <p:spPr>
          <a:xfrm>
            <a:off x="0" y="4316507"/>
            <a:ext cx="9144000" cy="1398494"/>
          </a:xfrm>
        </p:spPr>
        <p:txBody>
          <a:bodyPr anchor="ctr"/>
          <a:lstStyle/>
          <a:p>
            <a:pPr algn="ctr" rtl="0">
              <a:spcBef>
                <a:spcPts val="0"/>
              </a:spcBef>
            </a:pPr>
            <a:r>
              <a:rPr lang="en-US" sz="3600" b="0" i="0" u="none" strike="noStrike" dirty="0">
                <a:effectLst/>
                <a:latin typeface="CS New Athanasius" pitchFamily="34" charset="0"/>
              </a:rPr>
              <a:t>`</a:t>
            </a:r>
            <a:r>
              <a:rPr lang="en-US" sz="3600" b="0" i="0" u="none" strike="noStrike" dirty="0" err="1">
                <a:effectLst/>
                <a:latin typeface="CS New Athanasius" pitchFamily="34" charset="0"/>
              </a:rPr>
              <a:t>Anau</a:t>
            </a:r>
            <a:r>
              <a:rPr lang="en-US" sz="3600" b="0" i="0" u="none" strike="noStrike" dirty="0">
                <a:effectLst/>
                <a:latin typeface="CS New Athanasius" pitchFamily="34" charset="0"/>
              </a:rPr>
              <a:t> de `</a:t>
            </a:r>
            <a:r>
              <a:rPr lang="en-US" sz="3600" b="0" i="0" u="none" strike="noStrike" dirty="0" err="1">
                <a:effectLst/>
                <a:latin typeface="CS New Athanasius" pitchFamily="34" charset="0"/>
              </a:rPr>
              <a:t>n;wten</a:t>
            </a:r>
            <a:r>
              <a:rPr lang="en-US" sz="3600" b="0" i="0" u="none" strike="noStrike" dirty="0">
                <a:effectLst/>
                <a:latin typeface="CS New Athanasius" pitchFamily="34" charset="0"/>
              </a:rPr>
              <a:t> </a:t>
            </a:r>
            <a:r>
              <a:rPr lang="en-US" sz="3600" b="0" i="0" u="none" strike="noStrike" dirty="0" err="1">
                <a:effectLst/>
                <a:latin typeface="CS New Athanasius" pitchFamily="34" charset="0"/>
              </a:rPr>
              <a:t>ouoh</a:t>
            </a:r>
            <a:r>
              <a:rPr lang="en-US" sz="3600" b="0" i="0" u="none" strike="noStrike" dirty="0">
                <a:effectLst/>
                <a:latin typeface="CS New Athanasius" pitchFamily="34" charset="0"/>
              </a:rPr>
              <a:t> `</a:t>
            </a:r>
            <a:r>
              <a:rPr lang="en-US" sz="3600" b="0" i="0" u="none" strike="noStrike" dirty="0" err="1">
                <a:effectLst/>
                <a:latin typeface="CS New Athanasius" pitchFamily="34" charset="0"/>
              </a:rPr>
              <a:t>ari`emi</a:t>
            </a:r>
            <a:r>
              <a:rPr lang="en-US" sz="3600" b="0" i="0" u="none" strike="noStrike" dirty="0">
                <a:effectLst/>
                <a:latin typeface="CS New Athanasius" pitchFamily="34" charset="0"/>
              </a:rPr>
              <a:t>@ je </a:t>
            </a:r>
            <a:r>
              <a:rPr lang="en-US" sz="3600" b="0" i="0" u="none" strike="noStrike" dirty="0" err="1">
                <a:effectLst/>
                <a:latin typeface="CS New Athanasius" pitchFamily="34" charset="0"/>
              </a:rPr>
              <a:t>af`ohi</a:t>
            </a:r>
            <a:r>
              <a:rPr lang="en-US" sz="3600" b="0" i="0" u="none" strike="noStrike" dirty="0">
                <a:effectLst/>
                <a:latin typeface="CS New Athanasius" pitchFamily="34" charset="0"/>
              </a:rPr>
              <a:t> `</a:t>
            </a:r>
            <a:r>
              <a:rPr lang="en-US" sz="3600" b="0" i="0" u="none" strike="noStrike" dirty="0" err="1">
                <a:effectLst/>
                <a:latin typeface="CS New Athanasius" pitchFamily="34" charset="0"/>
              </a:rPr>
              <a:t>eratf</a:t>
            </a:r>
            <a:endParaRPr lang="en-US" sz="3600" b="0" i="0" u="none" strike="noStrike" dirty="0">
              <a:effectLst/>
              <a:latin typeface="CS New Athanasius" pitchFamily="34" charset="0"/>
            </a:endParaRPr>
          </a:p>
          <a:p>
            <a:pPr algn="ctr" rtl="0">
              <a:spcBef>
                <a:spcPts val="0"/>
              </a:spcBef>
            </a:pPr>
            <a:r>
              <a:rPr lang="en-US" sz="3600" b="0" i="0" u="none" strike="noStrike" dirty="0">
                <a:effectLst/>
                <a:latin typeface="CS New Athanasius" pitchFamily="34" charset="0"/>
              </a:rPr>
              <a:t> `</a:t>
            </a:r>
            <a:r>
              <a:rPr lang="en-US" sz="3600" b="0" i="0" u="none" strike="noStrike" dirty="0" err="1">
                <a:effectLst/>
                <a:latin typeface="CS New Athanasius" pitchFamily="34" charset="0"/>
              </a:rPr>
              <a:t>nje</a:t>
            </a:r>
            <a:r>
              <a:rPr lang="en-US" sz="3600" b="0" i="0" u="none" strike="noStrike" dirty="0">
                <a:effectLst/>
                <a:latin typeface="CS New Athanasius" pitchFamily="34" charset="0"/>
              </a:rPr>
              <a:t> </a:t>
            </a:r>
            <a:r>
              <a:rPr lang="en-US" sz="3600" b="0" i="0" u="none" strike="noStrike" dirty="0" err="1">
                <a:effectLst/>
                <a:latin typeface="CS New Athanasius" pitchFamily="34" charset="0"/>
              </a:rPr>
              <a:t>Picwtyr</a:t>
            </a:r>
            <a:r>
              <a:rPr lang="en-US" sz="3600" b="0" i="0" u="none" strike="noStrike" dirty="0">
                <a:effectLst/>
                <a:latin typeface="CS New Athanasius" pitchFamily="34" charset="0"/>
              </a:rPr>
              <a:t> </a:t>
            </a:r>
            <a:r>
              <a:rPr lang="en-US" sz="3600" b="0" i="0" u="none" strike="noStrike" dirty="0" err="1">
                <a:effectLst/>
                <a:latin typeface="CS New Athanasius" pitchFamily="34" charset="0"/>
              </a:rPr>
              <a:t>ouoh</a:t>
            </a:r>
            <a:r>
              <a:rPr lang="en-US" sz="3600" b="0" i="0" u="none" strike="noStrike" dirty="0">
                <a:effectLst/>
                <a:latin typeface="CS New Athanasius" pitchFamily="34" charset="0"/>
              </a:rPr>
              <a:t> </a:t>
            </a:r>
            <a:r>
              <a:rPr lang="en-US" sz="3600" b="0" i="0" u="none" strike="noStrike" dirty="0" err="1">
                <a:effectLst/>
                <a:latin typeface="CS New Athanasius" pitchFamily="34" charset="0"/>
              </a:rPr>
              <a:t>aftwnf</a:t>
            </a:r>
            <a:r>
              <a:rPr lang="en-US" sz="3600" b="0" i="0" u="none" strike="noStrike" dirty="0">
                <a:effectLst/>
                <a:latin typeface="CS New Athanasius" pitchFamily="34" charset="0"/>
              </a:rPr>
              <a:t> `</a:t>
            </a:r>
            <a:r>
              <a:rPr lang="en-US" sz="3600" b="0" i="0" u="none" strike="noStrike" dirty="0" err="1">
                <a:effectLst/>
                <a:latin typeface="CS New Athanasius" pitchFamily="34" charset="0"/>
              </a:rPr>
              <a:t>ebol</a:t>
            </a:r>
            <a:r>
              <a:rPr lang="en-US" sz="3600" b="0" i="0" u="none" strike="noStrike" dirty="0">
                <a:effectLst/>
                <a:latin typeface="CS New Athanasius" pitchFamily="34" charset="0"/>
              </a:rPr>
              <a:t> </a:t>
            </a:r>
            <a:r>
              <a:rPr lang="en-US" sz="3600" b="0" i="0" u="none" strike="noStrike" dirty="0" err="1">
                <a:effectLst/>
                <a:latin typeface="CS New Athanasius" pitchFamily="34" charset="0"/>
              </a:rPr>
              <a:t>qen</a:t>
            </a:r>
            <a:r>
              <a:rPr lang="en-US" sz="3600" b="0" i="0" u="none" strike="noStrike" dirty="0">
                <a:effectLst/>
                <a:latin typeface="CS New Athanasius" pitchFamily="34" charset="0"/>
              </a:rPr>
              <a:t> </a:t>
            </a:r>
            <a:r>
              <a:rPr lang="en-US" sz="3600" b="0" i="0" u="none" strike="noStrike" dirty="0" err="1">
                <a:effectLst/>
                <a:latin typeface="CS New Athanasius" pitchFamily="34" charset="0"/>
              </a:rPr>
              <a:t>nye;mwout</a:t>
            </a:r>
            <a:r>
              <a:rPr lang="en-US" sz="3600" b="0" i="0" u="none" strike="noStrike" dirty="0">
                <a:effectLst/>
                <a:latin typeface="CS New Athanasius" pitchFamily="34" charset="0"/>
              </a:rPr>
              <a:t>.</a:t>
            </a:r>
          </a:p>
        </p:txBody>
      </p:sp>
    </p:spTree>
    <p:extLst>
      <p:ext uri="{BB962C8B-B14F-4D97-AF65-F5344CB8AC3E}">
        <p14:creationId xmlns:p14="http://schemas.microsoft.com/office/powerpoint/2010/main" val="3168819445"/>
      </p:ext>
    </p:extLst>
  </p:cSld>
  <p:clrMapOvr>
    <a:masterClrMapping/>
  </p:clrMapOvr>
</p:sld>
</file>

<file path=ppt/slides/slide5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90D25-636B-44B0-91EE-26BE9C7414D6}"/>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984467A6-6D2B-4375-854B-A12171C573E5}"/>
              </a:ext>
            </a:extLst>
          </p:cNvPr>
          <p:cNvSpPr>
            <a:spLocks noGrp="1"/>
          </p:cNvSpPr>
          <p:nvPr>
            <p:ph type="body" sz="quarter" idx="10"/>
          </p:nvPr>
        </p:nvSpPr>
        <p:spPr/>
        <p:txBody>
          <a:bodyPr/>
          <a:lstStyle/>
          <a:p>
            <a:r>
              <a:rPr kumimoji="0" lang="ar-EG" sz="4000" b="1" i="0" u="none" strike="noStrike" kern="1200" cap="none" normalizeH="0" baseline="0" dirty="0">
                <a:ln>
                  <a:noFill/>
                </a:ln>
                <a:solidFill>
                  <a:schemeClr val="bg1"/>
                </a:solidFill>
                <a:effectLst/>
                <a:latin typeface="Times New Roman" pitchFamily="18" charset="0"/>
                <a:ea typeface="+mn-ea"/>
                <a:cs typeface="Times New Roman" pitchFamily="18" charset="0"/>
              </a:rPr>
              <a:t>راما إمبيه توبوس: ثاتي باريسيا: إهوتيه ني أورانوس: فاتي بارثينيا.</a:t>
            </a:r>
            <a:endParaRPr kumimoji="0" lang="ar-SA" sz="4000" b="1" i="0" u="none" strike="noStrike" kern="1200" cap="none" normalizeH="0" baseline="0" dirty="0">
              <a:ln>
                <a:noFill/>
              </a:ln>
              <a:solidFill>
                <a:schemeClr val="bg1"/>
              </a:solidFill>
              <a:effectLst/>
              <a:latin typeface="Times New Roman" pitchFamily="18" charset="0"/>
              <a:ea typeface="+mn-ea"/>
              <a:cs typeface="Times New Roman" pitchFamily="18" charset="0"/>
            </a:endParaRPr>
          </a:p>
        </p:txBody>
      </p:sp>
      <p:sp>
        <p:nvSpPr>
          <p:cNvPr id="4" name="Text Placeholder 3">
            <a:extLst>
              <a:ext uri="{FF2B5EF4-FFF2-40B4-BE49-F238E27FC236}">
                <a16:creationId xmlns:a16="http://schemas.microsoft.com/office/drawing/2014/main" id="{4CB703A8-8A35-49F4-872C-31DB82CB6692}"/>
              </a:ext>
            </a:extLst>
          </p:cNvPr>
          <p:cNvSpPr>
            <a:spLocks noGrp="1"/>
          </p:cNvSpPr>
          <p:nvPr>
            <p:ph type="body" sz="quarter" idx="11"/>
          </p:nvPr>
        </p:nvSpPr>
        <p:spPr/>
        <p:txBody>
          <a:bodyPr anchor="ctr"/>
          <a:lstStyle/>
          <a:p>
            <a:r>
              <a:rPr kumimoji="0" lang="ar-EG" sz="3300" b="1" i="0" u="none" strike="noStrike" cap="none" normalizeH="0" baseline="0" dirty="0">
                <a:ln>
                  <a:noFill/>
                </a:ln>
                <a:solidFill>
                  <a:schemeClr val="bg1"/>
                </a:solidFill>
                <a:effectLst/>
                <a:latin typeface="Times New Roman" pitchFamily="18" charset="0"/>
                <a:cs typeface="Times New Roman" pitchFamily="18" charset="0"/>
              </a:rPr>
              <a:t>سمو مكانتك، يا صاحبة الدالة، أعلى من السموات، يا ذات البتولية.</a:t>
            </a:r>
          </a:p>
        </p:txBody>
      </p:sp>
      <p:sp>
        <p:nvSpPr>
          <p:cNvPr id="5" name="Text Placeholder 4">
            <a:extLst>
              <a:ext uri="{FF2B5EF4-FFF2-40B4-BE49-F238E27FC236}">
                <a16:creationId xmlns:a16="http://schemas.microsoft.com/office/drawing/2014/main" id="{F06B4EEF-89C8-47D9-B3DE-92566A427881}"/>
              </a:ext>
            </a:extLst>
          </p:cNvPr>
          <p:cNvSpPr>
            <a:spLocks noGrp="1"/>
          </p:cNvSpPr>
          <p:nvPr>
            <p:ph type="body" sz="quarter" idx="12"/>
          </p:nvPr>
        </p:nvSpPr>
        <p:spPr/>
        <p:txBody>
          <a:bodyPr/>
          <a:lstStyle/>
          <a:p>
            <a:r>
              <a:rPr lang="it-IT" dirty="0"/>
              <a:t>Rama `mpetopoc@ ;a]parrycia@</a:t>
            </a:r>
            <a:endParaRPr lang="ar-EG" dirty="0"/>
          </a:p>
          <a:p>
            <a:r>
              <a:rPr lang="it-IT" dirty="0"/>
              <a:t> `ehote niouranoc@ va ]par;enia.</a:t>
            </a:r>
          </a:p>
        </p:txBody>
      </p:sp>
    </p:spTree>
    <p:extLst>
      <p:ext uri="{BB962C8B-B14F-4D97-AF65-F5344CB8AC3E}">
        <p14:creationId xmlns:p14="http://schemas.microsoft.com/office/powerpoint/2010/main" val="1768703766"/>
      </p:ext>
    </p:extLst>
  </p:cSld>
  <p:clrMapOvr>
    <a:masterClrMapping/>
  </p:clrMapOvr>
</p:sld>
</file>

<file path=ppt/slides/slide5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848928-0948-4162-A114-E7E85ECDAA48}"/>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07209C79-345C-4A01-A514-3D048BFBBB83}"/>
              </a:ext>
            </a:extLst>
          </p:cNvPr>
          <p:cNvSpPr>
            <a:spLocks noGrp="1"/>
          </p:cNvSpPr>
          <p:nvPr>
            <p:ph type="body" sz="quarter" idx="10"/>
          </p:nvPr>
        </p:nvSpPr>
        <p:spPr/>
        <p:txBody>
          <a:bodyPr/>
          <a:lstStyle/>
          <a:p>
            <a:r>
              <a:rPr lang="ar-EG" dirty="0"/>
              <a:t>سيئيني إنهان ليطانيا: نيه أو تي ماسنوتي: </a:t>
            </a:r>
          </a:p>
          <a:p>
            <a:r>
              <a:rPr lang="ar-EG" dirty="0"/>
              <a:t>چيه بي لوغوس إن أيذيا: أفتشي ساركس إنخيتي.</a:t>
            </a:r>
          </a:p>
        </p:txBody>
      </p:sp>
      <p:sp>
        <p:nvSpPr>
          <p:cNvPr id="4" name="Text Placeholder 3">
            <a:extLst>
              <a:ext uri="{FF2B5EF4-FFF2-40B4-BE49-F238E27FC236}">
                <a16:creationId xmlns:a16="http://schemas.microsoft.com/office/drawing/2014/main" id="{1B543BD6-CEA5-4B46-B453-EB15F37258E9}"/>
              </a:ext>
            </a:extLst>
          </p:cNvPr>
          <p:cNvSpPr>
            <a:spLocks noGrp="1"/>
          </p:cNvSpPr>
          <p:nvPr>
            <p:ph type="body" sz="quarter" idx="11"/>
          </p:nvPr>
        </p:nvSpPr>
        <p:spPr/>
        <p:txBody>
          <a:bodyPr anchor="ctr"/>
          <a:lstStyle/>
          <a:p>
            <a:r>
              <a:rPr kumimoji="0" lang="ar-SA" sz="3400" b="1" i="0" u="none" strike="noStrike" cap="none" normalizeH="0" baseline="0" dirty="0">
                <a:ln>
                  <a:noFill/>
                </a:ln>
                <a:solidFill>
                  <a:schemeClr val="bg1"/>
                </a:solidFill>
                <a:effectLst/>
                <a:latin typeface="Times New Roman" pitchFamily="18" charset="0"/>
                <a:cs typeface="Times New Roman" pitchFamily="18" charset="0"/>
              </a:rPr>
              <a:t>يقدمون لك تسابيح</a:t>
            </a:r>
            <a:r>
              <a:rPr kumimoji="0" lang="ar-EG" sz="3400" b="1" i="0" u="none" strike="noStrike" cap="none" normalizeH="0" baseline="0" dirty="0">
                <a:ln>
                  <a:noFill/>
                </a:ln>
                <a:solidFill>
                  <a:schemeClr val="bg1"/>
                </a:solidFill>
                <a:effectLst/>
                <a:latin typeface="Times New Roman" pitchFamily="18" charset="0"/>
                <a:cs typeface="Times New Roman" pitchFamily="18" charset="0"/>
              </a:rPr>
              <a:t>،</a:t>
            </a:r>
            <a:r>
              <a:rPr kumimoji="0" lang="ar-SA" sz="3400" b="1" i="0" u="none" strike="noStrike" cap="none" normalizeH="0" baseline="0" dirty="0">
                <a:ln>
                  <a:noFill/>
                </a:ln>
                <a:solidFill>
                  <a:schemeClr val="bg1"/>
                </a:solidFill>
                <a:effectLst/>
                <a:latin typeface="Times New Roman" pitchFamily="18" charset="0"/>
                <a:cs typeface="Times New Roman" pitchFamily="18" charset="0"/>
              </a:rPr>
              <a:t> يا والدة الإله</a:t>
            </a:r>
            <a:r>
              <a:rPr kumimoji="0" lang="ar-EG" sz="3400" b="1" i="0" u="none" strike="noStrike" cap="none" normalizeH="0" baseline="0" dirty="0">
                <a:ln>
                  <a:noFill/>
                </a:ln>
                <a:solidFill>
                  <a:schemeClr val="bg1"/>
                </a:solidFill>
                <a:effectLst/>
                <a:latin typeface="Times New Roman" pitchFamily="18" charset="0"/>
                <a:cs typeface="Times New Roman" pitchFamily="18" charset="0"/>
              </a:rPr>
              <a:t>،</a:t>
            </a:r>
            <a:r>
              <a:rPr kumimoji="0" lang="ar-SA" sz="3400" b="1" i="0" u="none" strike="noStrike" cap="none" normalizeH="0" baseline="0" dirty="0">
                <a:ln>
                  <a:noFill/>
                </a:ln>
                <a:solidFill>
                  <a:schemeClr val="bg1"/>
                </a:solidFill>
                <a:effectLst/>
                <a:latin typeface="Times New Roman" pitchFamily="18" charset="0"/>
                <a:cs typeface="Times New Roman" pitchFamily="18" charset="0"/>
              </a:rPr>
              <a:t> لأن الكلمة الذاتي</a:t>
            </a:r>
            <a:r>
              <a:rPr kumimoji="0" lang="ar-EG" sz="3400" b="1" i="0" u="none" strike="noStrike" cap="none" normalizeH="0" baseline="0" dirty="0">
                <a:ln>
                  <a:noFill/>
                </a:ln>
                <a:solidFill>
                  <a:schemeClr val="bg1"/>
                </a:solidFill>
                <a:effectLst/>
                <a:latin typeface="Times New Roman" pitchFamily="18" charset="0"/>
                <a:cs typeface="Times New Roman" pitchFamily="18" charset="0"/>
              </a:rPr>
              <a:t>،</a:t>
            </a:r>
            <a:r>
              <a:rPr kumimoji="0" lang="ar-SA" sz="3400" b="1" i="0" u="none" strike="noStrike" cap="none" normalizeH="0" baseline="0" dirty="0">
                <a:ln>
                  <a:noFill/>
                </a:ln>
                <a:solidFill>
                  <a:schemeClr val="bg1"/>
                </a:solidFill>
                <a:effectLst/>
                <a:latin typeface="Times New Roman" pitchFamily="18" charset="0"/>
                <a:cs typeface="Times New Roman" pitchFamily="18" charset="0"/>
              </a:rPr>
              <a:t> تجسد منك.</a:t>
            </a:r>
          </a:p>
        </p:txBody>
      </p:sp>
      <p:sp>
        <p:nvSpPr>
          <p:cNvPr id="5" name="Text Placeholder 4">
            <a:extLst>
              <a:ext uri="{FF2B5EF4-FFF2-40B4-BE49-F238E27FC236}">
                <a16:creationId xmlns:a16="http://schemas.microsoft.com/office/drawing/2014/main" id="{0232C24B-EE6C-4E20-B2C8-B446CA94B012}"/>
              </a:ext>
            </a:extLst>
          </p:cNvPr>
          <p:cNvSpPr>
            <a:spLocks noGrp="1"/>
          </p:cNvSpPr>
          <p:nvPr>
            <p:ph type="body" sz="quarter" idx="12"/>
          </p:nvPr>
        </p:nvSpPr>
        <p:spPr/>
        <p:txBody>
          <a:bodyPr/>
          <a:lstStyle/>
          <a:p>
            <a:r>
              <a:rPr lang="en-GB" dirty="0" err="1"/>
              <a:t>Ce`ini</a:t>
            </a:r>
            <a:r>
              <a:rPr lang="en-GB" dirty="0"/>
              <a:t> `</a:t>
            </a:r>
            <a:r>
              <a:rPr lang="en-GB" dirty="0" err="1"/>
              <a:t>nhanlitania</a:t>
            </a:r>
            <a:r>
              <a:rPr lang="en-GB" dirty="0"/>
              <a:t>@ ne `w ]</a:t>
            </a:r>
            <a:r>
              <a:rPr lang="en-GB" dirty="0" err="1"/>
              <a:t>macnou</a:t>
            </a:r>
            <a:r>
              <a:rPr lang="en-GB" dirty="0"/>
              <a:t>]@</a:t>
            </a:r>
            <a:endParaRPr lang="ar-EG" dirty="0"/>
          </a:p>
          <a:p>
            <a:r>
              <a:rPr lang="en-GB" dirty="0"/>
              <a:t> je </a:t>
            </a:r>
            <a:r>
              <a:rPr lang="en-GB" dirty="0" err="1"/>
              <a:t>pilogoc</a:t>
            </a:r>
            <a:r>
              <a:rPr lang="en-GB" dirty="0"/>
              <a:t> `</a:t>
            </a:r>
            <a:r>
              <a:rPr lang="en-GB" dirty="0" err="1"/>
              <a:t>naidia</a:t>
            </a:r>
            <a:r>
              <a:rPr lang="en-GB" dirty="0"/>
              <a:t>@ </a:t>
            </a:r>
            <a:r>
              <a:rPr lang="en-GB" dirty="0" err="1"/>
              <a:t>af</a:t>
            </a:r>
            <a:r>
              <a:rPr lang="en-GB" dirty="0"/>
              <a:t>[</a:t>
            </a:r>
            <a:r>
              <a:rPr lang="en-GB" dirty="0" err="1"/>
              <a:t>icarx</a:t>
            </a:r>
            <a:r>
              <a:rPr lang="en-GB" dirty="0"/>
              <a:t> `</a:t>
            </a:r>
            <a:r>
              <a:rPr lang="en-GB" dirty="0" err="1"/>
              <a:t>nqy</a:t>
            </a:r>
            <a:r>
              <a:rPr lang="en-GB" dirty="0"/>
              <a:t>].</a:t>
            </a:r>
          </a:p>
        </p:txBody>
      </p:sp>
    </p:spTree>
    <p:extLst>
      <p:ext uri="{BB962C8B-B14F-4D97-AF65-F5344CB8AC3E}">
        <p14:creationId xmlns:p14="http://schemas.microsoft.com/office/powerpoint/2010/main" val="1054412728"/>
      </p:ext>
    </p:extLst>
  </p:cSld>
  <p:clrMapOvr>
    <a:masterClrMapping/>
  </p:clrMapOvr>
</p:sld>
</file>

<file path=ppt/slides/slide5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4ECB27-ED18-494E-BD3E-037AEBE0CAB5}"/>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9A0E950D-7F95-4153-8895-75FAE6E2B2D3}"/>
              </a:ext>
            </a:extLst>
          </p:cNvPr>
          <p:cNvSpPr>
            <a:spLocks noGrp="1"/>
          </p:cNvSpPr>
          <p:nvPr>
            <p:ph type="body" sz="quarter" idx="10"/>
          </p:nvPr>
        </p:nvSpPr>
        <p:spPr/>
        <p:txBody>
          <a:bodyPr/>
          <a:lstStyle/>
          <a:p>
            <a:r>
              <a:rPr lang="ar-EG" dirty="0"/>
              <a:t>تي جوله إمبي توڤو: ساخون نيم صاڤول: </a:t>
            </a:r>
          </a:p>
          <a:p>
            <a:r>
              <a:rPr lang="ar-EG" dirty="0"/>
              <a:t>أريه ميسي إمبي أوورو: بي ريف كونان إيڤول.</a:t>
            </a:r>
          </a:p>
        </p:txBody>
      </p:sp>
      <p:sp>
        <p:nvSpPr>
          <p:cNvPr id="4" name="Text Placeholder 3">
            <a:extLst>
              <a:ext uri="{FF2B5EF4-FFF2-40B4-BE49-F238E27FC236}">
                <a16:creationId xmlns:a16="http://schemas.microsoft.com/office/drawing/2014/main" id="{8126FA59-8D31-4C48-BDB9-2A488016C5DA}"/>
              </a:ext>
            </a:extLst>
          </p:cNvPr>
          <p:cNvSpPr>
            <a:spLocks noGrp="1"/>
          </p:cNvSpPr>
          <p:nvPr>
            <p:ph type="body" sz="quarter" idx="11"/>
          </p:nvPr>
        </p:nvSpPr>
        <p:spPr/>
        <p:txBody>
          <a:bodyPr anchor="ctr"/>
          <a:lstStyle/>
          <a:p>
            <a:r>
              <a:rPr lang="ar-EG" sz="3300" dirty="0"/>
              <a:t>أنت مشتملة بالطهر، من الداخل والخارج، ولدت الملك، الغافر لنا.</a:t>
            </a:r>
          </a:p>
        </p:txBody>
      </p:sp>
      <p:sp>
        <p:nvSpPr>
          <p:cNvPr id="5" name="Text Placeholder 4">
            <a:extLst>
              <a:ext uri="{FF2B5EF4-FFF2-40B4-BE49-F238E27FC236}">
                <a16:creationId xmlns:a16="http://schemas.microsoft.com/office/drawing/2014/main" id="{5376E38C-0AE7-4565-8C4F-7C37D2C4E0EF}"/>
              </a:ext>
            </a:extLst>
          </p:cNvPr>
          <p:cNvSpPr>
            <a:spLocks noGrp="1"/>
          </p:cNvSpPr>
          <p:nvPr>
            <p:ph type="body" sz="quarter" idx="12"/>
          </p:nvPr>
        </p:nvSpPr>
        <p:spPr/>
        <p:txBody>
          <a:bodyPr/>
          <a:lstStyle/>
          <a:p>
            <a:r>
              <a:rPr lang="en-GB" dirty="0" err="1"/>
              <a:t>Tejolh</a:t>
            </a:r>
            <a:r>
              <a:rPr lang="en-GB" dirty="0"/>
              <a:t> `</a:t>
            </a:r>
            <a:r>
              <a:rPr lang="en-GB" dirty="0" err="1"/>
              <a:t>mpitoubo</a:t>
            </a:r>
            <a:r>
              <a:rPr lang="en-GB" dirty="0"/>
              <a:t>@ </a:t>
            </a:r>
            <a:r>
              <a:rPr lang="en-GB" dirty="0" err="1"/>
              <a:t>caqoun</a:t>
            </a:r>
            <a:r>
              <a:rPr lang="en-GB" dirty="0"/>
              <a:t> </a:t>
            </a:r>
            <a:r>
              <a:rPr lang="en-GB" dirty="0" err="1"/>
              <a:t>nem</a:t>
            </a:r>
            <a:r>
              <a:rPr lang="en-GB" dirty="0"/>
              <a:t> </a:t>
            </a:r>
            <a:r>
              <a:rPr lang="en-GB" dirty="0" err="1"/>
              <a:t>cabol</a:t>
            </a:r>
            <a:r>
              <a:rPr lang="en-GB" dirty="0"/>
              <a:t>@</a:t>
            </a:r>
            <a:endParaRPr lang="ar-EG" dirty="0"/>
          </a:p>
          <a:p>
            <a:r>
              <a:rPr lang="en-GB" dirty="0"/>
              <a:t> `</a:t>
            </a:r>
            <a:r>
              <a:rPr lang="en-GB" dirty="0" err="1"/>
              <a:t>aremici</a:t>
            </a:r>
            <a:r>
              <a:rPr lang="en-GB" dirty="0"/>
              <a:t> `</a:t>
            </a:r>
            <a:r>
              <a:rPr lang="en-GB" dirty="0" err="1"/>
              <a:t>mpiouro</a:t>
            </a:r>
            <a:r>
              <a:rPr lang="en-GB" dirty="0"/>
              <a:t>@ </a:t>
            </a:r>
            <a:r>
              <a:rPr lang="en-GB" dirty="0" err="1"/>
              <a:t>piref,w</a:t>
            </a:r>
            <a:r>
              <a:rPr lang="en-GB" dirty="0"/>
              <a:t> nan `</a:t>
            </a:r>
            <a:r>
              <a:rPr lang="en-GB" dirty="0" err="1"/>
              <a:t>ebol</a:t>
            </a:r>
            <a:r>
              <a:rPr lang="en-GB" dirty="0"/>
              <a:t>.</a:t>
            </a:r>
          </a:p>
        </p:txBody>
      </p:sp>
    </p:spTree>
    <p:extLst>
      <p:ext uri="{BB962C8B-B14F-4D97-AF65-F5344CB8AC3E}">
        <p14:creationId xmlns:p14="http://schemas.microsoft.com/office/powerpoint/2010/main" val="2066833510"/>
      </p:ext>
    </p:extLst>
  </p:cSld>
  <p:clrMapOvr>
    <a:masterClrMapping/>
  </p:clrMapOvr>
</p:sld>
</file>

<file path=ppt/slides/slide5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91088B-5D9F-4843-9815-508C19A8E758}"/>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2316BFA4-F19D-496A-9D95-47CFD14C8A05}"/>
              </a:ext>
            </a:extLst>
          </p:cNvPr>
          <p:cNvSpPr>
            <a:spLocks noGrp="1"/>
          </p:cNvSpPr>
          <p:nvPr>
            <p:ph type="body" sz="quarter" idx="10"/>
          </p:nvPr>
        </p:nvSpPr>
        <p:spPr/>
        <p:txBody>
          <a:bodyPr/>
          <a:lstStyle/>
          <a:p>
            <a:r>
              <a:rPr lang="ar-EG" dirty="0"/>
              <a:t>إيوس ثيؤس بين نوتي: إبؤرو إنني إيه أون: </a:t>
            </a:r>
          </a:p>
          <a:p>
            <a:r>
              <a:rPr lang="ar-EG" dirty="0"/>
              <a:t>تين طايو إنتي ماسنوتي: خين هان أورثي نون.</a:t>
            </a:r>
          </a:p>
        </p:txBody>
      </p:sp>
      <p:sp>
        <p:nvSpPr>
          <p:cNvPr id="4" name="Text Placeholder 3">
            <a:extLst>
              <a:ext uri="{FF2B5EF4-FFF2-40B4-BE49-F238E27FC236}">
                <a16:creationId xmlns:a16="http://schemas.microsoft.com/office/drawing/2014/main" id="{53DD6C1B-43D3-4259-AC29-11B71D92C3E7}"/>
              </a:ext>
            </a:extLst>
          </p:cNvPr>
          <p:cNvSpPr>
            <a:spLocks noGrp="1"/>
          </p:cNvSpPr>
          <p:nvPr>
            <p:ph type="body" sz="quarter" idx="11"/>
          </p:nvPr>
        </p:nvSpPr>
        <p:spPr/>
        <p:txBody>
          <a:bodyPr anchor="ctr"/>
          <a:lstStyle/>
          <a:p>
            <a:r>
              <a:rPr lang="ar-EG" sz="3300" dirty="0"/>
              <a:t>يا ابن الله إلهنا، ملك الدهور، نحن نكرم والدة الإله، بتراتيل شجية.</a:t>
            </a:r>
          </a:p>
        </p:txBody>
      </p:sp>
      <p:sp>
        <p:nvSpPr>
          <p:cNvPr id="5" name="Text Placeholder 4">
            <a:extLst>
              <a:ext uri="{FF2B5EF4-FFF2-40B4-BE49-F238E27FC236}">
                <a16:creationId xmlns:a16="http://schemas.microsoft.com/office/drawing/2014/main" id="{13082239-FED8-4BD6-BF45-617C5ABBEB1A}"/>
              </a:ext>
            </a:extLst>
          </p:cNvPr>
          <p:cNvSpPr>
            <a:spLocks noGrp="1"/>
          </p:cNvSpPr>
          <p:nvPr>
            <p:ph type="body" sz="quarter" idx="12"/>
          </p:nvPr>
        </p:nvSpPr>
        <p:spPr/>
        <p:txBody>
          <a:bodyPr/>
          <a:lstStyle/>
          <a:p>
            <a:r>
              <a:rPr lang="en-GB" dirty="0" err="1"/>
              <a:t>Uioc</a:t>
            </a:r>
            <a:r>
              <a:rPr lang="en-GB" dirty="0"/>
              <a:t> :</a:t>
            </a:r>
            <a:r>
              <a:rPr lang="en-GB" dirty="0" err="1"/>
              <a:t>eoc</a:t>
            </a:r>
            <a:r>
              <a:rPr lang="en-GB" dirty="0"/>
              <a:t> </a:t>
            </a:r>
            <a:r>
              <a:rPr lang="en-GB" dirty="0" err="1"/>
              <a:t>Pennou</a:t>
            </a:r>
            <a:r>
              <a:rPr lang="en-GB" dirty="0"/>
              <a:t>]@ `</a:t>
            </a:r>
            <a:r>
              <a:rPr lang="en-GB" dirty="0" err="1"/>
              <a:t>pouro</a:t>
            </a:r>
            <a:r>
              <a:rPr lang="en-GB" dirty="0"/>
              <a:t> `</a:t>
            </a:r>
            <a:r>
              <a:rPr lang="en-GB" dirty="0" err="1"/>
              <a:t>nni`ewn</a:t>
            </a:r>
            <a:r>
              <a:rPr lang="en-GB" dirty="0"/>
              <a:t>@ </a:t>
            </a:r>
            <a:r>
              <a:rPr lang="en-GB" dirty="0" err="1"/>
              <a:t>tentaio</a:t>
            </a:r>
            <a:r>
              <a:rPr lang="en-GB" dirty="0"/>
              <a:t> `n]</a:t>
            </a:r>
            <a:r>
              <a:rPr lang="en-GB" dirty="0" err="1"/>
              <a:t>macnou</a:t>
            </a:r>
            <a:r>
              <a:rPr lang="en-GB" dirty="0"/>
              <a:t>]@ </a:t>
            </a:r>
            <a:r>
              <a:rPr lang="en-GB" dirty="0" err="1"/>
              <a:t>qen</a:t>
            </a:r>
            <a:r>
              <a:rPr lang="en-GB" dirty="0"/>
              <a:t> </a:t>
            </a:r>
            <a:r>
              <a:rPr lang="en-GB" dirty="0" err="1"/>
              <a:t>hanor;inon</a:t>
            </a:r>
            <a:r>
              <a:rPr lang="en-GB" dirty="0"/>
              <a:t>.</a:t>
            </a:r>
          </a:p>
        </p:txBody>
      </p:sp>
    </p:spTree>
    <p:extLst>
      <p:ext uri="{BB962C8B-B14F-4D97-AF65-F5344CB8AC3E}">
        <p14:creationId xmlns:p14="http://schemas.microsoft.com/office/powerpoint/2010/main" val="3807239921"/>
      </p:ext>
    </p:extLst>
  </p:cSld>
  <p:clrMapOvr>
    <a:masterClrMapping/>
  </p:clrMapOvr>
</p:sld>
</file>

<file path=ppt/slides/slide5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8A361-8284-4AFF-854A-4ADF01DE4C9B}"/>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DCF9A40F-B5BB-4B1A-A253-B3D3A9A1DBDC}"/>
              </a:ext>
            </a:extLst>
          </p:cNvPr>
          <p:cNvSpPr>
            <a:spLocks noGrp="1"/>
          </p:cNvSpPr>
          <p:nvPr>
            <p:ph type="body" sz="quarter" idx="10"/>
          </p:nvPr>
        </p:nvSpPr>
        <p:spPr/>
        <p:txBody>
          <a:bodyPr/>
          <a:lstStyle/>
          <a:p>
            <a:r>
              <a:rPr kumimoji="0" lang="ar-EG" sz="4000" b="1" i="0" u="none" strike="noStrike" kern="1200" cap="none" normalizeH="0" baseline="0" dirty="0">
                <a:ln>
                  <a:noFill/>
                </a:ln>
                <a:solidFill>
                  <a:schemeClr val="bg1"/>
                </a:solidFill>
                <a:effectLst/>
                <a:latin typeface="Times New Roman" pitchFamily="18" charset="0"/>
                <a:ea typeface="+mn-ea"/>
                <a:cs typeface="Times New Roman" pitchFamily="18" charset="0"/>
              </a:rPr>
              <a:t>إفما چيه أكتي أوأوو: ناس خين بيك چينئي: </a:t>
            </a:r>
          </a:p>
          <a:p>
            <a:r>
              <a:rPr kumimoji="0" lang="ar-EG" sz="4000" b="1" i="0" u="none" strike="noStrike" kern="1200" cap="none" normalizeH="0" baseline="0" dirty="0">
                <a:ln>
                  <a:noFill/>
                </a:ln>
                <a:solidFill>
                  <a:schemeClr val="bg1"/>
                </a:solidFill>
                <a:effectLst/>
                <a:latin typeface="Times New Roman" pitchFamily="18" charset="0"/>
                <a:ea typeface="+mn-ea"/>
                <a:cs typeface="Times New Roman" pitchFamily="18" charset="0"/>
              </a:rPr>
              <a:t>خين تيس نيچي إنتوڤو: أكتالوس إيني فيئوي.</a:t>
            </a:r>
            <a:endParaRPr kumimoji="0" lang="ar-SA" sz="4000" b="1" i="0" u="none" strike="noStrike" kern="1200" cap="none" normalizeH="0" baseline="0" dirty="0">
              <a:ln>
                <a:noFill/>
              </a:ln>
              <a:solidFill>
                <a:schemeClr val="bg1"/>
              </a:solidFill>
              <a:effectLst/>
              <a:latin typeface="Times New Roman" pitchFamily="18" charset="0"/>
              <a:ea typeface="+mn-ea"/>
              <a:cs typeface="Times New Roman" pitchFamily="18" charset="0"/>
            </a:endParaRPr>
          </a:p>
        </p:txBody>
      </p:sp>
      <p:sp>
        <p:nvSpPr>
          <p:cNvPr id="4" name="Text Placeholder 3">
            <a:extLst>
              <a:ext uri="{FF2B5EF4-FFF2-40B4-BE49-F238E27FC236}">
                <a16:creationId xmlns:a16="http://schemas.microsoft.com/office/drawing/2014/main" id="{E1CF9608-C602-4595-9F47-165DE0AB75EC}"/>
              </a:ext>
            </a:extLst>
          </p:cNvPr>
          <p:cNvSpPr>
            <a:spLocks noGrp="1"/>
          </p:cNvSpPr>
          <p:nvPr>
            <p:ph type="body" sz="quarter" idx="11"/>
          </p:nvPr>
        </p:nvSpPr>
        <p:spPr/>
        <p:txBody>
          <a:bodyPr anchor="ctr"/>
          <a:lstStyle/>
          <a:p>
            <a:r>
              <a:rPr kumimoji="0" lang="ar-SA" sz="3300" b="1" i="0" u="none" strike="noStrike" cap="none" normalizeH="0" baseline="0" dirty="0">
                <a:ln>
                  <a:noFill/>
                </a:ln>
                <a:solidFill>
                  <a:schemeClr val="bg1"/>
                </a:solidFill>
                <a:effectLst/>
                <a:latin typeface="Times New Roman" pitchFamily="18" charset="0"/>
                <a:cs typeface="Times New Roman" pitchFamily="18" charset="0"/>
              </a:rPr>
              <a:t>من أجل أنك</a:t>
            </a:r>
            <a:r>
              <a:rPr kumimoji="0" lang="ar-EG" sz="3300" b="1" i="0" u="none" strike="noStrike" cap="none" normalizeH="0" baseline="0" dirty="0">
                <a:ln>
                  <a:noFill/>
                </a:ln>
                <a:solidFill>
                  <a:schemeClr val="bg1"/>
                </a:solidFill>
                <a:effectLst/>
                <a:latin typeface="Times New Roman" pitchFamily="18" charset="0"/>
                <a:cs typeface="Times New Roman" pitchFamily="18" charset="0"/>
              </a:rPr>
              <a:t>َ</a:t>
            </a:r>
            <a:r>
              <a:rPr kumimoji="0" lang="ar-SA" sz="3300" b="1" i="0" u="none" strike="noStrike" cap="none" normalizeH="0" baseline="0" dirty="0">
                <a:ln>
                  <a:noFill/>
                </a:ln>
                <a:solidFill>
                  <a:schemeClr val="bg1"/>
                </a:solidFill>
                <a:effectLst/>
                <a:latin typeface="Times New Roman" pitchFamily="18" charset="0"/>
                <a:cs typeface="Times New Roman" pitchFamily="18" charset="0"/>
              </a:rPr>
              <a:t> مجدتها</a:t>
            </a:r>
            <a:r>
              <a:rPr kumimoji="0" lang="ar-EG" sz="3300" b="1" i="0" u="none" strike="noStrike" cap="none" normalizeH="0" baseline="0" dirty="0">
                <a:ln>
                  <a:noFill/>
                </a:ln>
                <a:solidFill>
                  <a:schemeClr val="bg1"/>
                </a:solidFill>
                <a:effectLst/>
                <a:latin typeface="Times New Roman" pitchFamily="18" charset="0"/>
                <a:cs typeface="Times New Roman" pitchFamily="18" charset="0"/>
              </a:rPr>
              <a:t>،</a:t>
            </a:r>
            <a:r>
              <a:rPr kumimoji="0" lang="ar-SA" sz="3300" b="1" i="0" u="none" strike="noStrike" cap="none" normalizeH="0" baseline="0" dirty="0">
                <a:ln>
                  <a:noFill/>
                </a:ln>
                <a:solidFill>
                  <a:schemeClr val="bg1"/>
                </a:solidFill>
                <a:effectLst/>
                <a:latin typeface="Times New Roman" pitchFamily="18" charset="0"/>
                <a:cs typeface="Times New Roman" pitchFamily="18" charset="0"/>
              </a:rPr>
              <a:t> بحلولك</a:t>
            </a:r>
            <a:r>
              <a:rPr kumimoji="0" lang="ar-EG" sz="3300" b="1" i="0" u="none" strike="noStrike" cap="none" normalizeH="0" baseline="0" dirty="0">
                <a:ln>
                  <a:noFill/>
                </a:ln>
                <a:solidFill>
                  <a:schemeClr val="bg1"/>
                </a:solidFill>
                <a:effectLst/>
                <a:latin typeface="Times New Roman" pitchFamily="18" charset="0"/>
                <a:cs typeface="Times New Roman" pitchFamily="18" charset="0"/>
              </a:rPr>
              <a:t>،</a:t>
            </a:r>
            <a:r>
              <a:rPr kumimoji="0" lang="ar-SA" sz="3300" b="1" i="0" u="none" strike="noStrike" cap="none" normalizeH="0" baseline="0" dirty="0">
                <a:ln>
                  <a:noFill/>
                </a:ln>
                <a:solidFill>
                  <a:schemeClr val="bg1"/>
                </a:solidFill>
                <a:effectLst/>
                <a:latin typeface="Times New Roman" pitchFamily="18" charset="0"/>
                <a:cs typeface="Times New Roman" pitchFamily="18" charset="0"/>
              </a:rPr>
              <a:t> في بطنها الطاهر</a:t>
            </a:r>
            <a:r>
              <a:rPr kumimoji="0" lang="ar-EG" sz="3300" b="1" i="0" u="none" strike="noStrike" cap="none" normalizeH="0" baseline="0" dirty="0">
                <a:ln>
                  <a:noFill/>
                </a:ln>
                <a:solidFill>
                  <a:schemeClr val="bg1"/>
                </a:solidFill>
                <a:effectLst/>
                <a:latin typeface="Times New Roman" pitchFamily="18" charset="0"/>
                <a:cs typeface="Times New Roman" pitchFamily="18" charset="0"/>
              </a:rPr>
              <a:t>،</a:t>
            </a:r>
            <a:r>
              <a:rPr kumimoji="0" lang="ar-SA" sz="3300" b="1" i="0" u="none" strike="noStrike" cap="none" normalizeH="0" baseline="0" dirty="0">
                <a:ln>
                  <a:noFill/>
                </a:ln>
                <a:solidFill>
                  <a:schemeClr val="bg1"/>
                </a:solidFill>
                <a:effectLst/>
                <a:latin typeface="Times New Roman" pitchFamily="18" charset="0"/>
                <a:cs typeface="Times New Roman" pitchFamily="18" charset="0"/>
              </a:rPr>
              <a:t> ورفعتها للسموات.</a:t>
            </a:r>
          </a:p>
        </p:txBody>
      </p:sp>
      <p:sp>
        <p:nvSpPr>
          <p:cNvPr id="5" name="Text Placeholder 4">
            <a:extLst>
              <a:ext uri="{FF2B5EF4-FFF2-40B4-BE49-F238E27FC236}">
                <a16:creationId xmlns:a16="http://schemas.microsoft.com/office/drawing/2014/main" id="{4391B63B-E670-4DDA-9786-53580692A857}"/>
              </a:ext>
            </a:extLst>
          </p:cNvPr>
          <p:cNvSpPr>
            <a:spLocks noGrp="1"/>
          </p:cNvSpPr>
          <p:nvPr>
            <p:ph type="body" sz="quarter" idx="12"/>
          </p:nvPr>
        </p:nvSpPr>
        <p:spPr/>
        <p:txBody>
          <a:bodyPr/>
          <a:lstStyle/>
          <a:p>
            <a:r>
              <a:rPr lang="en-GB" dirty="0"/>
              <a:t>`</a:t>
            </a:r>
            <a:r>
              <a:rPr lang="en-GB" dirty="0" err="1"/>
              <a:t>Vma</a:t>
            </a:r>
            <a:r>
              <a:rPr lang="en-GB" dirty="0"/>
              <a:t> je </a:t>
            </a:r>
            <a:r>
              <a:rPr lang="en-GB" dirty="0" err="1"/>
              <a:t>ak</a:t>
            </a:r>
            <a:r>
              <a:rPr lang="en-GB" dirty="0"/>
              <a:t>]`</a:t>
            </a:r>
            <a:r>
              <a:rPr lang="en-GB" dirty="0" err="1"/>
              <a:t>wou</a:t>
            </a:r>
            <a:r>
              <a:rPr lang="en-GB" dirty="0"/>
              <a:t>@ </a:t>
            </a:r>
            <a:r>
              <a:rPr lang="en-GB" dirty="0" err="1"/>
              <a:t>nac</a:t>
            </a:r>
            <a:r>
              <a:rPr lang="en-GB" dirty="0"/>
              <a:t> </a:t>
            </a:r>
            <a:r>
              <a:rPr lang="en-GB" dirty="0" err="1"/>
              <a:t>qen</a:t>
            </a:r>
            <a:r>
              <a:rPr lang="en-GB" dirty="0"/>
              <a:t> </a:t>
            </a:r>
            <a:r>
              <a:rPr lang="en-GB" dirty="0" err="1"/>
              <a:t>pekjin`i</a:t>
            </a:r>
            <a:r>
              <a:rPr lang="en-GB" dirty="0"/>
              <a:t>@</a:t>
            </a:r>
            <a:endParaRPr lang="ar-EG" dirty="0"/>
          </a:p>
          <a:p>
            <a:r>
              <a:rPr lang="en-GB" dirty="0"/>
              <a:t> </a:t>
            </a:r>
            <a:r>
              <a:rPr lang="en-GB" dirty="0" err="1"/>
              <a:t>qen</a:t>
            </a:r>
            <a:r>
              <a:rPr lang="en-GB" dirty="0"/>
              <a:t> </a:t>
            </a:r>
            <a:r>
              <a:rPr lang="en-GB" dirty="0" err="1"/>
              <a:t>tecneji</a:t>
            </a:r>
            <a:r>
              <a:rPr lang="en-GB" dirty="0"/>
              <a:t> `</a:t>
            </a:r>
            <a:r>
              <a:rPr lang="en-GB" dirty="0" err="1"/>
              <a:t>ntoubo</a:t>
            </a:r>
            <a:r>
              <a:rPr lang="en-GB" dirty="0"/>
              <a:t>@ </a:t>
            </a:r>
            <a:r>
              <a:rPr lang="en-GB" dirty="0" err="1"/>
              <a:t>aktaloc</a:t>
            </a:r>
            <a:r>
              <a:rPr lang="en-GB" dirty="0"/>
              <a:t> `</a:t>
            </a:r>
            <a:r>
              <a:rPr lang="en-GB" dirty="0" err="1"/>
              <a:t>enivyoui</a:t>
            </a:r>
            <a:r>
              <a:rPr lang="en-GB" dirty="0"/>
              <a:t>.</a:t>
            </a:r>
          </a:p>
        </p:txBody>
      </p:sp>
    </p:spTree>
    <p:extLst>
      <p:ext uri="{BB962C8B-B14F-4D97-AF65-F5344CB8AC3E}">
        <p14:creationId xmlns:p14="http://schemas.microsoft.com/office/powerpoint/2010/main" val="2828588434"/>
      </p:ext>
    </p:extLst>
  </p:cSld>
  <p:clrMapOvr>
    <a:masterClrMapping/>
  </p:clrMapOvr>
</p:sld>
</file>

<file path=ppt/slides/slide5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20E18-E846-4F83-8DAF-6F3213F586C1}"/>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D4F210D9-E7D5-45E9-8ACB-52EFD261C2EC}"/>
              </a:ext>
            </a:extLst>
          </p:cNvPr>
          <p:cNvSpPr>
            <a:spLocks noGrp="1"/>
          </p:cNvSpPr>
          <p:nvPr>
            <p:ph type="body" sz="quarter" idx="10"/>
          </p:nvPr>
        </p:nvSpPr>
        <p:spPr/>
        <p:txBody>
          <a:bodyPr/>
          <a:lstStyle/>
          <a:p>
            <a:r>
              <a:rPr lang="ar-EG" dirty="0"/>
              <a:t>شيريه نيه ماريا: تي إتشرومبي إثنيسوس: </a:t>
            </a:r>
          </a:p>
          <a:p>
            <a:r>
              <a:rPr lang="ar-EG" dirty="0"/>
              <a:t>إثميه إن إڤلوجيا: تي أغني إنكاثاروس.</a:t>
            </a:r>
          </a:p>
        </p:txBody>
      </p:sp>
      <p:sp>
        <p:nvSpPr>
          <p:cNvPr id="4" name="Text Placeholder 3">
            <a:extLst>
              <a:ext uri="{FF2B5EF4-FFF2-40B4-BE49-F238E27FC236}">
                <a16:creationId xmlns:a16="http://schemas.microsoft.com/office/drawing/2014/main" id="{0D7CCAE6-8379-4BB0-B126-767309B716DC}"/>
              </a:ext>
            </a:extLst>
          </p:cNvPr>
          <p:cNvSpPr>
            <a:spLocks noGrp="1"/>
          </p:cNvSpPr>
          <p:nvPr>
            <p:ph type="body" sz="quarter" idx="11"/>
          </p:nvPr>
        </p:nvSpPr>
        <p:spPr/>
        <p:txBody>
          <a:bodyPr anchor="ctr"/>
          <a:lstStyle/>
          <a:p>
            <a:r>
              <a:rPr kumimoji="0" lang="ar-SA" sz="3300" b="1" i="0" u="none" strike="noStrike" cap="none" normalizeH="0" baseline="0" dirty="0">
                <a:ln>
                  <a:noFill/>
                </a:ln>
                <a:solidFill>
                  <a:schemeClr val="bg1"/>
                </a:solidFill>
                <a:effectLst/>
                <a:latin typeface="Times New Roman" pitchFamily="18" charset="0"/>
                <a:cs typeface="Times New Roman" pitchFamily="18" charset="0"/>
              </a:rPr>
              <a:t>السلام لك يا مريم</a:t>
            </a:r>
            <a:r>
              <a:rPr kumimoji="0" lang="ar-EG" sz="3300" b="1" i="0" u="none" strike="noStrike" cap="none" normalizeH="0" baseline="0" dirty="0">
                <a:ln>
                  <a:noFill/>
                </a:ln>
                <a:solidFill>
                  <a:schemeClr val="bg1"/>
                </a:solidFill>
                <a:effectLst/>
                <a:latin typeface="Times New Roman" pitchFamily="18" charset="0"/>
                <a:cs typeface="Times New Roman" pitchFamily="18" charset="0"/>
              </a:rPr>
              <a:t>،</a:t>
            </a:r>
            <a:r>
              <a:rPr kumimoji="0" lang="ar-SA" sz="3300" b="1" i="0" u="none" strike="noStrike" cap="none" normalizeH="0" baseline="0" dirty="0">
                <a:ln>
                  <a:noFill/>
                </a:ln>
                <a:solidFill>
                  <a:schemeClr val="bg1"/>
                </a:solidFill>
                <a:effectLst/>
                <a:latin typeface="Times New Roman" pitchFamily="18" charset="0"/>
                <a:cs typeface="Times New Roman" pitchFamily="18" charset="0"/>
              </a:rPr>
              <a:t> الحمامة الحسنة</a:t>
            </a:r>
            <a:r>
              <a:rPr kumimoji="0" lang="ar-EG" sz="3300" b="1" i="0" u="none" strike="noStrike" cap="none" normalizeH="0" baseline="0" dirty="0">
                <a:ln>
                  <a:noFill/>
                </a:ln>
                <a:solidFill>
                  <a:schemeClr val="bg1"/>
                </a:solidFill>
                <a:effectLst/>
                <a:latin typeface="Times New Roman" pitchFamily="18" charset="0"/>
                <a:cs typeface="Times New Roman" pitchFamily="18" charset="0"/>
              </a:rPr>
              <a:t>،</a:t>
            </a:r>
            <a:r>
              <a:rPr kumimoji="0" lang="ar-SA" sz="3300" b="1" i="0" u="none" strike="noStrike" cap="none" normalizeH="0" baseline="0" dirty="0">
                <a:ln>
                  <a:noFill/>
                </a:ln>
                <a:solidFill>
                  <a:schemeClr val="bg1"/>
                </a:solidFill>
                <a:effectLst/>
                <a:latin typeface="Times New Roman" pitchFamily="18" charset="0"/>
                <a:cs typeface="Times New Roman" pitchFamily="18" charset="0"/>
              </a:rPr>
              <a:t> المملوءة بركة</a:t>
            </a:r>
            <a:r>
              <a:rPr kumimoji="0" lang="ar-EG" sz="3300" b="1" i="0" u="none" strike="noStrike" cap="none" normalizeH="0" baseline="0" dirty="0">
                <a:ln>
                  <a:noFill/>
                </a:ln>
                <a:solidFill>
                  <a:schemeClr val="bg1"/>
                </a:solidFill>
                <a:effectLst/>
                <a:latin typeface="Times New Roman" pitchFamily="18" charset="0"/>
                <a:cs typeface="Times New Roman" pitchFamily="18" charset="0"/>
              </a:rPr>
              <a:t>،</a:t>
            </a:r>
            <a:r>
              <a:rPr kumimoji="0" lang="ar-SA" sz="3300" b="1" i="0" u="none" strike="noStrike" cap="none" normalizeH="0" baseline="0" dirty="0">
                <a:ln>
                  <a:noFill/>
                </a:ln>
                <a:solidFill>
                  <a:schemeClr val="bg1"/>
                </a:solidFill>
                <a:effectLst/>
                <a:latin typeface="Times New Roman" pitchFamily="18" charset="0"/>
                <a:cs typeface="Times New Roman" pitchFamily="18" charset="0"/>
              </a:rPr>
              <a:t> العفيفة النقية.</a:t>
            </a:r>
          </a:p>
        </p:txBody>
      </p:sp>
      <p:sp>
        <p:nvSpPr>
          <p:cNvPr id="5" name="Text Placeholder 4">
            <a:extLst>
              <a:ext uri="{FF2B5EF4-FFF2-40B4-BE49-F238E27FC236}">
                <a16:creationId xmlns:a16="http://schemas.microsoft.com/office/drawing/2014/main" id="{A2676EB3-24CD-4D91-92E5-DD9421774703}"/>
              </a:ext>
            </a:extLst>
          </p:cNvPr>
          <p:cNvSpPr>
            <a:spLocks noGrp="1"/>
          </p:cNvSpPr>
          <p:nvPr>
            <p:ph type="body" sz="quarter" idx="12"/>
          </p:nvPr>
        </p:nvSpPr>
        <p:spPr/>
        <p:txBody>
          <a:bodyPr/>
          <a:lstStyle/>
          <a:p>
            <a:r>
              <a:rPr lang="it-IT" dirty="0"/>
              <a:t>&lt;ere ne Maria@ ][rompi e;necwc@ e;meh `neulogia@ ]agny `nka;aroc.</a:t>
            </a:r>
          </a:p>
        </p:txBody>
      </p:sp>
    </p:spTree>
    <p:extLst>
      <p:ext uri="{BB962C8B-B14F-4D97-AF65-F5344CB8AC3E}">
        <p14:creationId xmlns:p14="http://schemas.microsoft.com/office/powerpoint/2010/main" val="3213817229"/>
      </p:ext>
    </p:extLst>
  </p:cSld>
  <p:clrMapOvr>
    <a:masterClrMapping/>
  </p:clrMapOvr>
</p:sld>
</file>

<file path=ppt/slides/slide5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D09D76-A4A9-4D0E-8735-7881A7931384}"/>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E072BF24-5D4D-4933-83B6-07891BC5857A}"/>
              </a:ext>
            </a:extLst>
          </p:cNvPr>
          <p:cNvSpPr>
            <a:spLocks noGrp="1"/>
          </p:cNvSpPr>
          <p:nvPr>
            <p:ph type="body" sz="quarter" idx="10"/>
          </p:nvPr>
        </p:nvSpPr>
        <p:spPr/>
        <p:txBody>
          <a:bodyPr/>
          <a:lstStyle/>
          <a:p>
            <a:r>
              <a:rPr lang="ar-EG" dirty="0"/>
              <a:t>بسيبي إنتيه نين إيهوأوو: تين إسمو إيروك باتشويس: أووه تين تي طايو: إنتيك ماڤ إمبارثينوس.</a:t>
            </a:r>
          </a:p>
        </p:txBody>
      </p:sp>
      <p:sp>
        <p:nvSpPr>
          <p:cNvPr id="4" name="Text Placeholder 3">
            <a:extLst>
              <a:ext uri="{FF2B5EF4-FFF2-40B4-BE49-F238E27FC236}">
                <a16:creationId xmlns:a16="http://schemas.microsoft.com/office/drawing/2014/main" id="{C9F2A155-DFC4-426D-A564-7D0D004CB8A5}"/>
              </a:ext>
            </a:extLst>
          </p:cNvPr>
          <p:cNvSpPr>
            <a:spLocks noGrp="1"/>
          </p:cNvSpPr>
          <p:nvPr>
            <p:ph type="body" sz="quarter" idx="11"/>
          </p:nvPr>
        </p:nvSpPr>
        <p:spPr/>
        <p:txBody>
          <a:bodyPr anchor="ctr"/>
          <a:lstStyle/>
          <a:p>
            <a:r>
              <a:rPr lang="ar-EG" sz="4400" dirty="0"/>
              <a:t>بقية أيامنا، نباركك يا رب، ونكرم، أمك العذراء.</a:t>
            </a:r>
          </a:p>
        </p:txBody>
      </p:sp>
      <p:sp>
        <p:nvSpPr>
          <p:cNvPr id="5" name="Text Placeholder 4">
            <a:extLst>
              <a:ext uri="{FF2B5EF4-FFF2-40B4-BE49-F238E27FC236}">
                <a16:creationId xmlns:a16="http://schemas.microsoft.com/office/drawing/2014/main" id="{AC013513-975A-4019-B1E6-5FC88E93815C}"/>
              </a:ext>
            </a:extLst>
          </p:cNvPr>
          <p:cNvSpPr>
            <a:spLocks noGrp="1"/>
          </p:cNvSpPr>
          <p:nvPr>
            <p:ph type="body" sz="quarter" idx="12"/>
          </p:nvPr>
        </p:nvSpPr>
        <p:spPr/>
        <p:txBody>
          <a:bodyPr/>
          <a:lstStyle/>
          <a:p>
            <a:r>
              <a:rPr lang="en-GB" dirty="0"/>
              <a:t>"epi `</a:t>
            </a:r>
            <a:r>
              <a:rPr lang="en-GB" dirty="0" err="1"/>
              <a:t>nte</a:t>
            </a:r>
            <a:r>
              <a:rPr lang="en-GB" dirty="0"/>
              <a:t> </a:t>
            </a:r>
            <a:r>
              <a:rPr lang="en-GB" dirty="0" err="1"/>
              <a:t>nen`ehoou</a:t>
            </a:r>
            <a:r>
              <a:rPr lang="en-GB" dirty="0"/>
              <a:t>@ </a:t>
            </a:r>
            <a:r>
              <a:rPr lang="en-GB" dirty="0" err="1"/>
              <a:t>ten`cmou</a:t>
            </a:r>
            <a:r>
              <a:rPr lang="en-GB" dirty="0"/>
              <a:t> `</a:t>
            </a:r>
            <a:r>
              <a:rPr lang="en-GB" dirty="0" err="1"/>
              <a:t>erok</a:t>
            </a:r>
            <a:r>
              <a:rPr lang="en-GB" dirty="0"/>
              <a:t> Pa=o=c @ </a:t>
            </a:r>
            <a:r>
              <a:rPr lang="en-GB" dirty="0" err="1"/>
              <a:t>ouoh</a:t>
            </a:r>
            <a:r>
              <a:rPr lang="en-GB" dirty="0"/>
              <a:t> ten]</a:t>
            </a:r>
            <a:r>
              <a:rPr lang="en-GB" dirty="0" err="1"/>
              <a:t>taio</a:t>
            </a:r>
            <a:r>
              <a:rPr lang="en-GB" dirty="0"/>
              <a:t>@ `</a:t>
            </a:r>
            <a:r>
              <a:rPr lang="en-GB" dirty="0" err="1"/>
              <a:t>ntekmau</a:t>
            </a:r>
            <a:r>
              <a:rPr lang="en-GB" dirty="0"/>
              <a:t> `</a:t>
            </a:r>
            <a:r>
              <a:rPr lang="en-GB" dirty="0" err="1"/>
              <a:t>mpar;enoc</a:t>
            </a:r>
            <a:r>
              <a:rPr lang="en-GB" dirty="0"/>
              <a:t>.</a:t>
            </a:r>
          </a:p>
        </p:txBody>
      </p:sp>
    </p:spTree>
    <p:extLst>
      <p:ext uri="{BB962C8B-B14F-4D97-AF65-F5344CB8AC3E}">
        <p14:creationId xmlns:p14="http://schemas.microsoft.com/office/powerpoint/2010/main" val="1617708151"/>
      </p:ext>
    </p:extLst>
  </p:cSld>
  <p:clrMapOvr>
    <a:masterClrMapping/>
  </p:clrMapOvr>
</p:sld>
</file>

<file path=ppt/slides/slide5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596D62-64A2-4CBF-850D-A4BD61B33069}"/>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2B21E532-28D5-4CEC-A6FD-37A1A378311B}"/>
              </a:ext>
            </a:extLst>
          </p:cNvPr>
          <p:cNvSpPr>
            <a:spLocks noGrp="1"/>
          </p:cNvSpPr>
          <p:nvPr>
            <p:ph type="body" sz="quarter" idx="10"/>
          </p:nvPr>
        </p:nvSpPr>
        <p:spPr/>
        <p:txBody>
          <a:bodyPr/>
          <a:lstStyle/>
          <a:p>
            <a:r>
              <a:rPr lang="ar-EG" dirty="0"/>
              <a:t>أو تي بيلي إنتيه ذوي: آري إبريسڤيڤين إيجون: </a:t>
            </a:r>
          </a:p>
          <a:p>
            <a:r>
              <a:rPr lang="ar-EG" dirty="0"/>
              <a:t>إمبيه إمثو إمبيه شيري: إنتيف شينهيت خارون.</a:t>
            </a:r>
          </a:p>
        </p:txBody>
      </p:sp>
      <p:sp>
        <p:nvSpPr>
          <p:cNvPr id="4" name="Text Placeholder 3">
            <a:extLst>
              <a:ext uri="{FF2B5EF4-FFF2-40B4-BE49-F238E27FC236}">
                <a16:creationId xmlns:a16="http://schemas.microsoft.com/office/drawing/2014/main" id="{1CEE0C33-D094-41E4-B06F-853E1EDC5C4D}"/>
              </a:ext>
            </a:extLst>
          </p:cNvPr>
          <p:cNvSpPr>
            <a:spLocks noGrp="1"/>
          </p:cNvSpPr>
          <p:nvPr>
            <p:ph type="body" sz="quarter" idx="11"/>
          </p:nvPr>
        </p:nvSpPr>
        <p:spPr/>
        <p:txBody>
          <a:bodyPr anchor="ctr"/>
          <a:lstStyle/>
          <a:p>
            <a:r>
              <a:rPr lang="ar-EG" sz="3900" dirty="0"/>
              <a:t>يا باب الحياة، اشفعي عنا، أمام ابنك، لكي يتراءف علينا.</a:t>
            </a:r>
          </a:p>
        </p:txBody>
      </p:sp>
      <p:sp>
        <p:nvSpPr>
          <p:cNvPr id="5" name="Text Placeholder 4">
            <a:extLst>
              <a:ext uri="{FF2B5EF4-FFF2-40B4-BE49-F238E27FC236}">
                <a16:creationId xmlns:a16="http://schemas.microsoft.com/office/drawing/2014/main" id="{7EC7978E-8AE8-4232-82B7-C1912382A541}"/>
              </a:ext>
            </a:extLst>
          </p:cNvPr>
          <p:cNvSpPr>
            <a:spLocks noGrp="1"/>
          </p:cNvSpPr>
          <p:nvPr>
            <p:ph type="body" sz="quarter" idx="12"/>
          </p:nvPr>
        </p:nvSpPr>
        <p:spPr/>
        <p:txBody>
          <a:bodyPr/>
          <a:lstStyle/>
          <a:p>
            <a:r>
              <a:rPr lang="en-GB" dirty="0"/>
              <a:t>W ]</a:t>
            </a:r>
            <a:r>
              <a:rPr lang="en-GB" dirty="0" err="1"/>
              <a:t>puly</a:t>
            </a:r>
            <a:r>
              <a:rPr lang="en-GB" dirty="0"/>
              <a:t> `</a:t>
            </a:r>
            <a:r>
              <a:rPr lang="en-GB" dirty="0" err="1"/>
              <a:t>nte</a:t>
            </a:r>
            <a:r>
              <a:rPr lang="en-GB" dirty="0"/>
              <a:t> </a:t>
            </a:r>
            <a:r>
              <a:rPr lang="en-GB" dirty="0" err="1"/>
              <a:t>zwy</a:t>
            </a:r>
            <a:r>
              <a:rPr lang="en-GB" dirty="0"/>
              <a:t>@ `</a:t>
            </a:r>
            <a:r>
              <a:rPr lang="en-GB" dirty="0" err="1"/>
              <a:t>ari`precbeuin</a:t>
            </a:r>
            <a:r>
              <a:rPr lang="en-GB" dirty="0"/>
              <a:t> `</a:t>
            </a:r>
            <a:r>
              <a:rPr lang="en-GB" dirty="0" err="1"/>
              <a:t>ejwn</a:t>
            </a:r>
            <a:r>
              <a:rPr lang="en-GB" dirty="0"/>
              <a:t>@</a:t>
            </a:r>
            <a:br>
              <a:rPr lang="en-GB" dirty="0"/>
            </a:br>
            <a:r>
              <a:rPr lang="en-GB" dirty="0"/>
              <a:t> `</a:t>
            </a:r>
            <a:r>
              <a:rPr lang="en-GB" dirty="0" err="1"/>
              <a:t>mpe`m;o</a:t>
            </a:r>
            <a:r>
              <a:rPr lang="en-GB" dirty="0"/>
              <a:t> `</a:t>
            </a:r>
            <a:r>
              <a:rPr lang="en-GB" dirty="0" err="1"/>
              <a:t>mpesyri</a:t>
            </a:r>
            <a:r>
              <a:rPr lang="en-GB" dirty="0"/>
              <a:t>@ `</a:t>
            </a:r>
            <a:r>
              <a:rPr lang="en-GB" dirty="0" err="1"/>
              <a:t>ntefsenhyt</a:t>
            </a:r>
            <a:r>
              <a:rPr lang="en-GB" dirty="0"/>
              <a:t> </a:t>
            </a:r>
            <a:r>
              <a:rPr lang="en-GB" dirty="0" err="1"/>
              <a:t>qaron</a:t>
            </a:r>
            <a:r>
              <a:rPr lang="en-GB" dirty="0"/>
              <a:t>.</a:t>
            </a:r>
          </a:p>
        </p:txBody>
      </p:sp>
    </p:spTree>
    <p:extLst>
      <p:ext uri="{BB962C8B-B14F-4D97-AF65-F5344CB8AC3E}">
        <p14:creationId xmlns:p14="http://schemas.microsoft.com/office/powerpoint/2010/main" val="2474773941"/>
      </p:ext>
    </p:extLst>
  </p:cSld>
  <p:clrMapOvr>
    <a:masterClrMapping/>
  </p:clrMapOvr>
</p:sld>
</file>

<file path=ppt/slides/slide5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C2987-EB9D-48A3-8AA1-784AF554E6D5}"/>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C6139D5C-1BC6-429A-8C7B-9371F8AAE553}"/>
              </a:ext>
            </a:extLst>
          </p:cNvPr>
          <p:cNvSpPr>
            <a:spLocks noGrp="1"/>
          </p:cNvSpPr>
          <p:nvPr>
            <p:ph type="body" sz="quarter" idx="10"/>
          </p:nvPr>
        </p:nvSpPr>
        <p:spPr/>
        <p:txBody>
          <a:bodyPr/>
          <a:lstStyle/>
          <a:p>
            <a:r>
              <a:rPr lang="ar-EG" dirty="0"/>
              <a:t>شوبتين إيروك باتشويس: خين تيك ميت أوورو: </a:t>
            </a:r>
          </a:p>
          <a:p>
            <a:r>
              <a:rPr lang="ar-EG" dirty="0"/>
              <a:t>إثڤيه تي ثيؤطوكوس: ماريا تين أوورو.</a:t>
            </a:r>
          </a:p>
        </p:txBody>
      </p:sp>
      <p:sp>
        <p:nvSpPr>
          <p:cNvPr id="4" name="Text Placeholder 3">
            <a:extLst>
              <a:ext uri="{FF2B5EF4-FFF2-40B4-BE49-F238E27FC236}">
                <a16:creationId xmlns:a16="http://schemas.microsoft.com/office/drawing/2014/main" id="{F729FC9B-8AD3-4A87-AE09-20A65F7DF429}"/>
              </a:ext>
            </a:extLst>
          </p:cNvPr>
          <p:cNvSpPr>
            <a:spLocks noGrp="1"/>
          </p:cNvSpPr>
          <p:nvPr>
            <p:ph type="body" sz="quarter" idx="11"/>
          </p:nvPr>
        </p:nvSpPr>
        <p:spPr/>
        <p:txBody>
          <a:bodyPr anchor="ctr"/>
          <a:lstStyle/>
          <a:p>
            <a:r>
              <a:rPr lang="ar-EG" sz="3400" dirty="0"/>
              <a:t>أقبلنا إليك يا رب، في ملكوتك، من أجل والدة الإله، مريم ملكتنا.</a:t>
            </a:r>
          </a:p>
        </p:txBody>
      </p:sp>
      <p:sp>
        <p:nvSpPr>
          <p:cNvPr id="5" name="Text Placeholder 4">
            <a:extLst>
              <a:ext uri="{FF2B5EF4-FFF2-40B4-BE49-F238E27FC236}">
                <a16:creationId xmlns:a16="http://schemas.microsoft.com/office/drawing/2014/main" id="{0F899EEB-7A2F-4896-9330-1E1C906C8C2B}"/>
              </a:ext>
            </a:extLst>
          </p:cNvPr>
          <p:cNvSpPr>
            <a:spLocks noGrp="1"/>
          </p:cNvSpPr>
          <p:nvPr>
            <p:ph type="body" sz="quarter" idx="12"/>
          </p:nvPr>
        </p:nvSpPr>
        <p:spPr/>
        <p:txBody>
          <a:bodyPr/>
          <a:lstStyle/>
          <a:p>
            <a:r>
              <a:rPr lang="pt-BR" dirty="0"/>
              <a:t>Sopten `erok Pa=o=c @ qen tekmetouro@</a:t>
            </a:r>
            <a:endParaRPr lang="ar-EG" dirty="0"/>
          </a:p>
          <a:p>
            <a:r>
              <a:rPr lang="pt-BR" dirty="0"/>
              <a:t> e;be ];e`otokoc@ Maria tenourw.</a:t>
            </a:r>
          </a:p>
        </p:txBody>
      </p:sp>
    </p:spTree>
    <p:extLst>
      <p:ext uri="{BB962C8B-B14F-4D97-AF65-F5344CB8AC3E}">
        <p14:creationId xmlns:p14="http://schemas.microsoft.com/office/powerpoint/2010/main" val="2580655312"/>
      </p:ext>
    </p:extLst>
  </p:cSld>
  <p:clrMapOvr>
    <a:masterClrMapping/>
  </p:clrMapOvr>
</p:sld>
</file>

<file path=ppt/slides/slide5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88760-1CA9-468D-9B74-BDF948374E37}"/>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D71DC9C7-C385-4B84-A91E-01C5820D7F9A}"/>
              </a:ext>
            </a:extLst>
          </p:cNvPr>
          <p:cNvSpPr>
            <a:spLocks noGrp="1"/>
          </p:cNvSpPr>
          <p:nvPr>
            <p:ph type="body" sz="quarter" idx="10"/>
          </p:nvPr>
        </p:nvSpPr>
        <p:spPr/>
        <p:txBody>
          <a:bodyPr/>
          <a:lstStyle/>
          <a:p>
            <a:r>
              <a:rPr lang="ar-EG" dirty="0"/>
              <a:t>إفتومي إيروك: إنهان ذوكصولوجيا: تين ناهتي إيروك: نيم تيك ماڤ ماريا.</a:t>
            </a:r>
          </a:p>
        </p:txBody>
      </p:sp>
      <p:sp>
        <p:nvSpPr>
          <p:cNvPr id="4" name="Text Placeholder 3">
            <a:extLst>
              <a:ext uri="{FF2B5EF4-FFF2-40B4-BE49-F238E27FC236}">
                <a16:creationId xmlns:a16="http://schemas.microsoft.com/office/drawing/2014/main" id="{C4AA8D39-D4D4-47A3-965B-E2E98CEC7A0B}"/>
              </a:ext>
            </a:extLst>
          </p:cNvPr>
          <p:cNvSpPr>
            <a:spLocks noGrp="1"/>
          </p:cNvSpPr>
          <p:nvPr>
            <p:ph type="body" sz="quarter" idx="11"/>
          </p:nvPr>
        </p:nvSpPr>
        <p:spPr/>
        <p:txBody>
          <a:bodyPr anchor="ctr"/>
          <a:lstStyle/>
          <a:p>
            <a:r>
              <a:rPr kumimoji="0" lang="ar-SA" sz="4800" b="1" i="0" u="none" strike="noStrike" cap="none" normalizeH="0" baseline="0" dirty="0">
                <a:ln>
                  <a:noFill/>
                </a:ln>
                <a:solidFill>
                  <a:schemeClr val="bg1"/>
                </a:solidFill>
                <a:effectLst/>
                <a:latin typeface="Times New Roman" pitchFamily="18" charset="0"/>
                <a:cs typeface="Times New Roman" pitchFamily="18" charset="0"/>
              </a:rPr>
              <a:t>يليق بك</a:t>
            </a:r>
            <a:r>
              <a:rPr kumimoji="0" lang="ar-EG" sz="4800" b="1" i="0" u="none" strike="noStrike" cap="none" normalizeH="0" baseline="0" dirty="0">
                <a:ln>
                  <a:noFill/>
                </a:ln>
                <a:solidFill>
                  <a:schemeClr val="bg1"/>
                </a:solidFill>
                <a:effectLst/>
                <a:latin typeface="Times New Roman" pitchFamily="18" charset="0"/>
                <a:cs typeface="Times New Roman" pitchFamily="18" charset="0"/>
              </a:rPr>
              <a:t>َ،</a:t>
            </a:r>
            <a:r>
              <a:rPr kumimoji="0" lang="ar-SA" sz="4800" b="1" i="0" u="none" strike="noStrike" cap="none" normalizeH="0" baseline="0" dirty="0">
                <a:ln>
                  <a:noFill/>
                </a:ln>
                <a:solidFill>
                  <a:schemeClr val="bg1"/>
                </a:solidFill>
                <a:effectLst/>
                <a:latin typeface="Times New Roman" pitchFamily="18" charset="0"/>
                <a:cs typeface="Times New Roman" pitchFamily="18" charset="0"/>
              </a:rPr>
              <a:t> التماجيد</a:t>
            </a:r>
            <a:r>
              <a:rPr kumimoji="0" lang="ar-EG" sz="4800" b="1" i="0" u="none" strike="noStrike" cap="none" normalizeH="0" baseline="0" dirty="0">
                <a:ln>
                  <a:noFill/>
                </a:ln>
                <a:solidFill>
                  <a:schemeClr val="bg1"/>
                </a:solidFill>
                <a:effectLst/>
                <a:latin typeface="Times New Roman" pitchFamily="18" charset="0"/>
                <a:cs typeface="Times New Roman" pitchFamily="18" charset="0"/>
              </a:rPr>
              <a:t>،</a:t>
            </a:r>
            <a:r>
              <a:rPr kumimoji="0" lang="ar-SA" sz="4800" b="1" i="0" u="none" strike="noStrike" cap="none" normalizeH="0" baseline="0" dirty="0">
                <a:ln>
                  <a:noFill/>
                </a:ln>
                <a:solidFill>
                  <a:schemeClr val="bg1"/>
                </a:solidFill>
                <a:effectLst/>
                <a:latin typeface="Times New Roman" pitchFamily="18" charset="0"/>
                <a:cs typeface="Times New Roman" pitchFamily="18" charset="0"/>
              </a:rPr>
              <a:t> نؤمن بك</a:t>
            </a:r>
            <a:r>
              <a:rPr kumimoji="0" lang="ar-EG" sz="4800" b="1" i="0" u="none" strike="noStrike" cap="none" normalizeH="0" baseline="0" dirty="0">
                <a:ln>
                  <a:noFill/>
                </a:ln>
                <a:solidFill>
                  <a:schemeClr val="bg1"/>
                </a:solidFill>
                <a:effectLst/>
                <a:latin typeface="Times New Roman" pitchFamily="18" charset="0"/>
                <a:cs typeface="Times New Roman" pitchFamily="18" charset="0"/>
              </a:rPr>
              <a:t>،</a:t>
            </a:r>
            <a:r>
              <a:rPr kumimoji="0" lang="ar-SA" sz="4800" b="1" i="0" u="none" strike="noStrike" cap="none" normalizeH="0" baseline="0" dirty="0">
                <a:ln>
                  <a:noFill/>
                </a:ln>
                <a:solidFill>
                  <a:schemeClr val="bg1"/>
                </a:solidFill>
                <a:effectLst/>
                <a:latin typeface="Times New Roman" pitchFamily="18" charset="0"/>
                <a:cs typeface="Times New Roman" pitchFamily="18" charset="0"/>
              </a:rPr>
              <a:t> وبوالدتك مريم.</a:t>
            </a:r>
          </a:p>
        </p:txBody>
      </p:sp>
      <p:sp>
        <p:nvSpPr>
          <p:cNvPr id="5" name="Text Placeholder 4">
            <a:extLst>
              <a:ext uri="{FF2B5EF4-FFF2-40B4-BE49-F238E27FC236}">
                <a16:creationId xmlns:a16="http://schemas.microsoft.com/office/drawing/2014/main" id="{8227BBF5-5937-4DEF-8E29-A2DB3D78550F}"/>
              </a:ext>
            </a:extLst>
          </p:cNvPr>
          <p:cNvSpPr>
            <a:spLocks noGrp="1"/>
          </p:cNvSpPr>
          <p:nvPr>
            <p:ph type="body" sz="quarter" idx="12"/>
          </p:nvPr>
        </p:nvSpPr>
        <p:spPr/>
        <p:txBody>
          <a:bodyPr/>
          <a:lstStyle/>
          <a:p>
            <a:r>
              <a:rPr lang="pt-BR" dirty="0"/>
              <a:t>`Ftomi `erok@ `nhandoxologia@ tennah] `erok@</a:t>
            </a:r>
            <a:endParaRPr lang="ar-EG" dirty="0"/>
          </a:p>
          <a:p>
            <a:r>
              <a:rPr lang="pt-BR" dirty="0"/>
              <a:t> nem tekmau Maria.</a:t>
            </a:r>
          </a:p>
        </p:txBody>
      </p:sp>
    </p:spTree>
    <p:extLst>
      <p:ext uri="{BB962C8B-B14F-4D97-AF65-F5344CB8AC3E}">
        <p14:creationId xmlns:p14="http://schemas.microsoft.com/office/powerpoint/2010/main" val="141710313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22390E-1026-4665-B449-37D962F962C4}"/>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64A3E6D8-C649-4DE6-A645-F3B1EC4C3DE7}"/>
              </a:ext>
            </a:extLst>
          </p:cNvPr>
          <p:cNvSpPr>
            <a:spLocks noGrp="1"/>
          </p:cNvSpPr>
          <p:nvPr>
            <p:ph type="body" sz="quarter" idx="10"/>
          </p:nvPr>
        </p:nvSpPr>
        <p:spPr/>
        <p:txBody>
          <a:bodyPr/>
          <a:lstStyle/>
          <a:p>
            <a:r>
              <a:rPr lang="ar-EG" sz="3800" b="1" dirty="0">
                <a:effectLst/>
                <a:latin typeface="Tahoma" panose="020B0604030504040204" pitchFamily="34" charset="0"/>
              </a:rPr>
              <a:t>إك إسماروؤوت إتبشويس: ما إتصافوى إيه نيك ميثمى . </a:t>
            </a:r>
            <a:endParaRPr lang="en-GB" sz="3800" b="1" dirty="0"/>
          </a:p>
        </p:txBody>
      </p:sp>
      <p:sp>
        <p:nvSpPr>
          <p:cNvPr id="4" name="Text Placeholder 3">
            <a:extLst>
              <a:ext uri="{FF2B5EF4-FFF2-40B4-BE49-F238E27FC236}">
                <a16:creationId xmlns:a16="http://schemas.microsoft.com/office/drawing/2014/main" id="{EF6FDFB6-160B-4E8B-ABBE-2673227E3767}"/>
              </a:ext>
            </a:extLst>
          </p:cNvPr>
          <p:cNvSpPr>
            <a:spLocks noGrp="1"/>
          </p:cNvSpPr>
          <p:nvPr>
            <p:ph type="body" sz="quarter" idx="11"/>
          </p:nvPr>
        </p:nvSpPr>
        <p:spPr/>
        <p:txBody>
          <a:bodyPr/>
          <a:lstStyle/>
          <a:p>
            <a:r>
              <a:rPr lang="ar-EG" sz="5400" b="1" dirty="0">
                <a:effectLst/>
                <a:latin typeface="Tahoma" panose="020B0604030504040204" pitchFamily="34" charset="0"/>
              </a:rPr>
              <a:t>مبارك أنت يا رب : علمني عدلك . </a:t>
            </a:r>
            <a:endParaRPr lang="en-GB" sz="5400" b="1" dirty="0"/>
          </a:p>
        </p:txBody>
      </p:sp>
      <p:sp>
        <p:nvSpPr>
          <p:cNvPr id="5" name="Text Placeholder 4">
            <a:extLst>
              <a:ext uri="{FF2B5EF4-FFF2-40B4-BE49-F238E27FC236}">
                <a16:creationId xmlns:a16="http://schemas.microsoft.com/office/drawing/2014/main" id="{52EDE22F-509C-4AEB-86B8-E40D96C2C47B}"/>
              </a:ext>
            </a:extLst>
          </p:cNvPr>
          <p:cNvSpPr>
            <a:spLocks noGrp="1"/>
          </p:cNvSpPr>
          <p:nvPr>
            <p:ph type="body" sz="quarter" idx="12"/>
          </p:nvPr>
        </p:nvSpPr>
        <p:spPr/>
        <p:txBody>
          <a:bodyPr anchor="ctr"/>
          <a:lstStyle/>
          <a:p>
            <a:pPr algn="ctr" rtl="0"/>
            <a:r>
              <a:rPr lang="en-US" b="0" i="0" u="none" strike="noStrike" dirty="0">
                <a:effectLst/>
                <a:latin typeface="CS New Athanasius" pitchFamily="34" charset="0"/>
              </a:rPr>
              <a:t>`</a:t>
            </a:r>
            <a:r>
              <a:rPr lang="en-US" b="0" i="0" u="none" strike="noStrike" dirty="0" err="1">
                <a:effectLst/>
                <a:latin typeface="CS New Athanasius" pitchFamily="34" charset="0"/>
              </a:rPr>
              <a:t>K`cmarwout</a:t>
            </a:r>
            <a:r>
              <a:rPr lang="en-US" b="0" i="0" u="none" strike="noStrike" dirty="0">
                <a:effectLst/>
                <a:latin typeface="CS New Athanasius" pitchFamily="34" charset="0"/>
              </a:rPr>
              <a:t> `P[</a:t>
            </a:r>
            <a:r>
              <a:rPr lang="en-US" b="0" i="0" u="none" strike="noStrike" dirty="0" err="1">
                <a:effectLst/>
                <a:latin typeface="CS New Athanasius" pitchFamily="34" charset="0"/>
              </a:rPr>
              <a:t>oic</a:t>
            </a:r>
            <a:r>
              <a:rPr lang="en-US" b="0" i="0" u="none" strike="noStrike" dirty="0">
                <a:effectLst/>
                <a:latin typeface="CS New Athanasius" pitchFamily="34" charset="0"/>
              </a:rPr>
              <a:t>@ </a:t>
            </a:r>
            <a:r>
              <a:rPr lang="en-US" b="0" i="0" u="none" strike="noStrike" dirty="0" err="1">
                <a:effectLst/>
                <a:latin typeface="CS New Athanasius" pitchFamily="34" charset="0"/>
              </a:rPr>
              <a:t>ma`tcaboi</a:t>
            </a:r>
            <a:r>
              <a:rPr lang="en-US" b="0" i="0" u="none" strike="noStrike" dirty="0">
                <a:effectLst/>
                <a:latin typeface="CS New Athanasius" pitchFamily="34" charset="0"/>
              </a:rPr>
              <a:t> `</a:t>
            </a:r>
            <a:r>
              <a:rPr lang="en-US" b="0" i="0" u="none" strike="noStrike" dirty="0" err="1">
                <a:effectLst/>
                <a:latin typeface="CS New Athanasius" pitchFamily="34" charset="0"/>
              </a:rPr>
              <a:t>enekme;myi</a:t>
            </a:r>
            <a:r>
              <a:rPr lang="en-US" b="0" i="0" u="none" strike="noStrike" dirty="0">
                <a:effectLst/>
                <a:latin typeface="CS New Athanasius" pitchFamily="34" charset="0"/>
              </a:rPr>
              <a:t>.</a:t>
            </a:r>
          </a:p>
        </p:txBody>
      </p:sp>
    </p:spTree>
    <p:extLst>
      <p:ext uri="{BB962C8B-B14F-4D97-AF65-F5344CB8AC3E}">
        <p14:creationId xmlns:p14="http://schemas.microsoft.com/office/powerpoint/2010/main" val="2302480750"/>
      </p:ext>
    </p:extLst>
  </p:cSld>
  <p:clrMapOvr>
    <a:masterClrMapping/>
  </p:clrMapOvr>
</p:sld>
</file>

<file path=ppt/slides/slide5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B0A4D5-4FDE-496A-A644-42088D97F0B3}"/>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0D9FFE5E-7F60-4219-8751-8F4F9BD8F80B}"/>
              </a:ext>
            </a:extLst>
          </p:cNvPr>
          <p:cNvSpPr>
            <a:spLocks noGrp="1"/>
          </p:cNvSpPr>
          <p:nvPr>
            <p:ph type="body" sz="quarter" idx="10"/>
          </p:nvPr>
        </p:nvSpPr>
        <p:spPr/>
        <p:txBody>
          <a:bodyPr/>
          <a:lstStyle/>
          <a:p>
            <a:r>
              <a:rPr lang="ar-EG" dirty="0"/>
              <a:t>خوم خيم إنين جاچي: إنتي إكليسيا: </a:t>
            </a:r>
          </a:p>
          <a:p>
            <a:r>
              <a:rPr lang="ar-EG" dirty="0"/>
              <a:t>نيم إكروف إننو لويچي: أو بي لوغوس إن أيذيا.</a:t>
            </a:r>
          </a:p>
        </p:txBody>
      </p:sp>
      <p:sp>
        <p:nvSpPr>
          <p:cNvPr id="4" name="Text Placeholder 3">
            <a:extLst>
              <a:ext uri="{FF2B5EF4-FFF2-40B4-BE49-F238E27FC236}">
                <a16:creationId xmlns:a16="http://schemas.microsoft.com/office/drawing/2014/main" id="{B9E16BDF-C9FE-476B-83FE-2771CE6DDF1D}"/>
              </a:ext>
            </a:extLst>
          </p:cNvPr>
          <p:cNvSpPr>
            <a:spLocks noGrp="1"/>
          </p:cNvSpPr>
          <p:nvPr>
            <p:ph type="body" sz="quarter" idx="11"/>
          </p:nvPr>
        </p:nvSpPr>
        <p:spPr/>
        <p:txBody>
          <a:bodyPr anchor="ctr"/>
          <a:lstStyle/>
          <a:p>
            <a:r>
              <a:rPr lang="ar-EG" sz="3600" dirty="0"/>
              <a:t>بدد أعداء، الكنيسة، مع حججهم الفاسدة، أيها الكلمة الذاتي.</a:t>
            </a:r>
          </a:p>
        </p:txBody>
      </p:sp>
      <p:sp>
        <p:nvSpPr>
          <p:cNvPr id="5" name="Text Placeholder 4">
            <a:extLst>
              <a:ext uri="{FF2B5EF4-FFF2-40B4-BE49-F238E27FC236}">
                <a16:creationId xmlns:a16="http://schemas.microsoft.com/office/drawing/2014/main" id="{C9903859-9CD0-4F96-8DE4-0F11FB842735}"/>
              </a:ext>
            </a:extLst>
          </p:cNvPr>
          <p:cNvSpPr>
            <a:spLocks noGrp="1"/>
          </p:cNvSpPr>
          <p:nvPr>
            <p:ph type="body" sz="quarter" idx="12"/>
          </p:nvPr>
        </p:nvSpPr>
        <p:spPr/>
        <p:txBody>
          <a:bodyPr/>
          <a:lstStyle/>
          <a:p>
            <a:r>
              <a:rPr lang="en-GB" dirty="0" err="1"/>
              <a:t>Qomqem</a:t>
            </a:r>
            <a:r>
              <a:rPr lang="en-GB" dirty="0"/>
              <a:t> `</a:t>
            </a:r>
            <a:r>
              <a:rPr lang="en-GB" dirty="0" err="1"/>
              <a:t>nnenjaji</a:t>
            </a:r>
            <a:r>
              <a:rPr lang="en-GB" dirty="0"/>
              <a:t>@ `n]</a:t>
            </a:r>
            <a:r>
              <a:rPr lang="en-GB" dirty="0" err="1"/>
              <a:t>ekklycia</a:t>
            </a:r>
            <a:r>
              <a:rPr lang="en-GB" dirty="0"/>
              <a:t>@ </a:t>
            </a:r>
            <a:r>
              <a:rPr lang="en-GB" dirty="0" err="1"/>
              <a:t>nem</a:t>
            </a:r>
            <a:r>
              <a:rPr lang="en-GB" dirty="0"/>
              <a:t> `,</a:t>
            </a:r>
            <a:r>
              <a:rPr lang="en-GB" dirty="0" err="1"/>
              <a:t>rof</a:t>
            </a:r>
            <a:r>
              <a:rPr lang="en-GB" dirty="0"/>
              <a:t> `</a:t>
            </a:r>
            <a:r>
              <a:rPr lang="en-GB" dirty="0" err="1"/>
              <a:t>nnoulwiji</a:t>
            </a:r>
            <a:r>
              <a:rPr lang="en-GB" dirty="0"/>
              <a:t>@ `w </a:t>
            </a:r>
            <a:r>
              <a:rPr lang="en-GB" dirty="0" err="1"/>
              <a:t>pilogoc</a:t>
            </a:r>
            <a:r>
              <a:rPr lang="en-GB" dirty="0"/>
              <a:t> `</a:t>
            </a:r>
            <a:r>
              <a:rPr lang="en-GB" dirty="0" err="1"/>
              <a:t>naidia</a:t>
            </a:r>
            <a:r>
              <a:rPr lang="en-GB" dirty="0"/>
              <a:t>.</a:t>
            </a:r>
          </a:p>
        </p:txBody>
      </p:sp>
    </p:spTree>
    <p:extLst>
      <p:ext uri="{BB962C8B-B14F-4D97-AF65-F5344CB8AC3E}">
        <p14:creationId xmlns:p14="http://schemas.microsoft.com/office/powerpoint/2010/main" val="2039562030"/>
      </p:ext>
    </p:extLst>
  </p:cSld>
  <p:clrMapOvr>
    <a:masterClrMapping/>
  </p:clrMapOvr>
</p:sld>
</file>

<file path=ppt/slides/slide5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278A8C-197F-4A54-9984-B823C1DC40DC}"/>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32BE1CD1-A8CF-4C82-914D-6AC456E91686}"/>
              </a:ext>
            </a:extLst>
          </p:cNvPr>
          <p:cNvSpPr>
            <a:spLocks noGrp="1"/>
          </p:cNvSpPr>
          <p:nvPr>
            <p:ph type="body" sz="quarter" idx="10"/>
          </p:nvPr>
        </p:nvSpPr>
        <p:spPr/>
        <p:txBody>
          <a:bodyPr/>
          <a:lstStyle/>
          <a:p>
            <a:r>
              <a:rPr lang="ar-EG" dirty="0"/>
              <a:t>هوس سيئيني إممي: خين إب سوتشيني إنتي إترياس: أكتوجو إنين شوني: خين إڤكيريا إم مارياس.</a:t>
            </a:r>
          </a:p>
        </p:txBody>
      </p:sp>
      <p:sp>
        <p:nvSpPr>
          <p:cNvPr id="4" name="Text Placeholder 3">
            <a:extLst>
              <a:ext uri="{FF2B5EF4-FFF2-40B4-BE49-F238E27FC236}">
                <a16:creationId xmlns:a16="http://schemas.microsoft.com/office/drawing/2014/main" id="{0FFAE169-C824-4528-AD2E-FCB2CE9DF748}"/>
              </a:ext>
            </a:extLst>
          </p:cNvPr>
          <p:cNvSpPr>
            <a:spLocks noGrp="1"/>
          </p:cNvSpPr>
          <p:nvPr>
            <p:ph type="body" sz="quarter" idx="11"/>
          </p:nvPr>
        </p:nvSpPr>
        <p:spPr/>
        <p:txBody>
          <a:bodyPr anchor="ctr"/>
          <a:lstStyle/>
          <a:p>
            <a:r>
              <a:rPr lang="ar-EG" sz="3100" dirty="0"/>
              <a:t>كمثل طبيب حقيقي، بمشورة الثالوث، عالجت أمراضنا، بواسطة مريم.</a:t>
            </a:r>
          </a:p>
        </p:txBody>
      </p:sp>
      <p:sp>
        <p:nvSpPr>
          <p:cNvPr id="5" name="Text Placeholder 4">
            <a:extLst>
              <a:ext uri="{FF2B5EF4-FFF2-40B4-BE49-F238E27FC236}">
                <a16:creationId xmlns:a16="http://schemas.microsoft.com/office/drawing/2014/main" id="{87C6E2F0-79C4-4AB6-B885-90A0A2125F3A}"/>
              </a:ext>
            </a:extLst>
          </p:cNvPr>
          <p:cNvSpPr>
            <a:spLocks noGrp="1"/>
          </p:cNvSpPr>
          <p:nvPr>
            <p:ph type="body" sz="quarter" idx="12"/>
          </p:nvPr>
        </p:nvSpPr>
        <p:spPr/>
        <p:txBody>
          <a:bodyPr/>
          <a:lstStyle/>
          <a:p>
            <a:r>
              <a:rPr lang="en-GB" dirty="0" err="1"/>
              <a:t>Hwc</a:t>
            </a:r>
            <a:r>
              <a:rPr lang="en-GB" dirty="0"/>
              <a:t> </a:t>
            </a:r>
            <a:r>
              <a:rPr lang="en-GB" dirty="0" err="1"/>
              <a:t>cy`ini</a:t>
            </a:r>
            <a:r>
              <a:rPr lang="en-GB" dirty="0"/>
              <a:t> `</a:t>
            </a:r>
            <a:r>
              <a:rPr lang="en-GB" dirty="0" err="1"/>
              <a:t>mmyi</a:t>
            </a:r>
            <a:r>
              <a:rPr lang="en-GB" dirty="0"/>
              <a:t>@ </a:t>
            </a:r>
            <a:r>
              <a:rPr lang="en-GB" dirty="0" err="1"/>
              <a:t>qen</a:t>
            </a:r>
            <a:r>
              <a:rPr lang="en-GB" dirty="0"/>
              <a:t> `</a:t>
            </a:r>
            <a:r>
              <a:rPr lang="en-GB" dirty="0" err="1"/>
              <a:t>pco</a:t>
            </a:r>
            <a:r>
              <a:rPr lang="en-GB" dirty="0"/>
              <a:t>[</a:t>
            </a:r>
            <a:r>
              <a:rPr lang="en-GB" dirty="0" err="1"/>
              <a:t>ni</a:t>
            </a:r>
            <a:r>
              <a:rPr lang="en-GB" dirty="0"/>
              <a:t> `n]`</a:t>
            </a:r>
            <a:r>
              <a:rPr lang="en-GB" dirty="0" err="1"/>
              <a:t>triac</a:t>
            </a:r>
            <a:r>
              <a:rPr lang="en-GB" dirty="0"/>
              <a:t>@ </a:t>
            </a:r>
            <a:r>
              <a:rPr lang="en-GB" dirty="0" err="1"/>
              <a:t>aktoujo</a:t>
            </a:r>
            <a:r>
              <a:rPr lang="en-GB" dirty="0"/>
              <a:t> `</a:t>
            </a:r>
            <a:r>
              <a:rPr lang="en-GB" dirty="0" err="1"/>
              <a:t>nnenswni</a:t>
            </a:r>
            <a:r>
              <a:rPr lang="en-GB" dirty="0"/>
              <a:t>@ </a:t>
            </a:r>
            <a:r>
              <a:rPr lang="en-GB" dirty="0" err="1"/>
              <a:t>qen</a:t>
            </a:r>
            <a:r>
              <a:rPr lang="en-GB" dirty="0"/>
              <a:t> </a:t>
            </a:r>
            <a:r>
              <a:rPr lang="en-GB" dirty="0" err="1"/>
              <a:t>eukeria</a:t>
            </a:r>
            <a:r>
              <a:rPr lang="en-GB" dirty="0"/>
              <a:t> `</a:t>
            </a:r>
            <a:r>
              <a:rPr lang="en-GB" dirty="0" err="1"/>
              <a:t>mMariac</a:t>
            </a:r>
            <a:r>
              <a:rPr lang="en-GB" dirty="0"/>
              <a:t>.</a:t>
            </a:r>
          </a:p>
        </p:txBody>
      </p:sp>
    </p:spTree>
    <p:extLst>
      <p:ext uri="{BB962C8B-B14F-4D97-AF65-F5344CB8AC3E}">
        <p14:creationId xmlns:p14="http://schemas.microsoft.com/office/powerpoint/2010/main" val="611490394"/>
      </p:ext>
    </p:extLst>
  </p:cSld>
  <p:clrMapOvr>
    <a:masterClrMapping/>
  </p:clrMapOvr>
</p:sld>
</file>

<file path=ppt/slides/slide5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E619FB-CFE7-4F77-8574-B3EC157B84C0}"/>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72231BC1-88BD-4543-A3EB-9CA6F3EAE1BD}"/>
              </a:ext>
            </a:extLst>
          </p:cNvPr>
          <p:cNvSpPr>
            <a:spLocks noGrp="1"/>
          </p:cNvSpPr>
          <p:nvPr>
            <p:ph type="body" sz="quarter" idx="10"/>
          </p:nvPr>
        </p:nvSpPr>
        <p:spPr/>
        <p:txBody>
          <a:bodyPr/>
          <a:lstStyle/>
          <a:p>
            <a:r>
              <a:rPr kumimoji="0" lang="ar-SA" sz="4000" b="1" i="0" u="none" strike="noStrike" kern="1200" cap="none" normalizeH="0" baseline="0" dirty="0">
                <a:ln>
                  <a:noFill/>
                </a:ln>
                <a:solidFill>
                  <a:schemeClr val="bg1"/>
                </a:solidFill>
                <a:effectLst/>
                <a:latin typeface="Times New Roman" pitchFamily="18" charset="0"/>
                <a:ea typeface="+mn-ea"/>
                <a:cs typeface="Times New Roman" pitchFamily="18" charset="0"/>
              </a:rPr>
              <a:t>چ</a:t>
            </a:r>
            <a:r>
              <a:rPr kumimoji="0" lang="ar-EG" sz="4000" b="1" i="0" u="none" strike="noStrike" kern="1200" cap="none" normalizeH="0" baseline="0" dirty="0">
                <a:ln>
                  <a:noFill/>
                </a:ln>
                <a:solidFill>
                  <a:schemeClr val="bg1"/>
                </a:solidFill>
                <a:effectLst/>
                <a:latin typeface="Times New Roman" pitchFamily="18" charset="0"/>
                <a:ea typeface="+mn-ea"/>
                <a:cs typeface="Times New Roman" pitchFamily="18" charset="0"/>
              </a:rPr>
              <a:t>يه أكشاي سوماتيكوس: أتشنيه إسبيرما إن رومي: إيڤول خين تي بارثينوس: هيتين تيك ميت ماي رومي.</a:t>
            </a:r>
            <a:endParaRPr kumimoji="0" lang="ar-SA" sz="4000" b="1" i="0" u="none" strike="noStrike" kern="1200" cap="none" normalizeH="0" baseline="0" dirty="0">
              <a:ln>
                <a:noFill/>
              </a:ln>
              <a:solidFill>
                <a:schemeClr val="bg1"/>
              </a:solidFill>
              <a:effectLst/>
              <a:latin typeface="Times New Roman" pitchFamily="18" charset="0"/>
              <a:ea typeface="+mn-ea"/>
              <a:cs typeface="Times New Roman" pitchFamily="18" charset="0"/>
            </a:endParaRPr>
          </a:p>
        </p:txBody>
      </p:sp>
      <p:sp>
        <p:nvSpPr>
          <p:cNvPr id="4" name="Text Placeholder 3">
            <a:extLst>
              <a:ext uri="{FF2B5EF4-FFF2-40B4-BE49-F238E27FC236}">
                <a16:creationId xmlns:a16="http://schemas.microsoft.com/office/drawing/2014/main" id="{D645F81E-DB63-4930-8E80-C3156FA599A8}"/>
              </a:ext>
            </a:extLst>
          </p:cNvPr>
          <p:cNvSpPr>
            <a:spLocks noGrp="1"/>
          </p:cNvSpPr>
          <p:nvPr>
            <p:ph type="body" sz="quarter" idx="11"/>
          </p:nvPr>
        </p:nvSpPr>
        <p:spPr/>
        <p:txBody>
          <a:bodyPr anchor="ctr"/>
          <a:lstStyle/>
          <a:p>
            <a:r>
              <a:rPr kumimoji="0" lang="ar-SA" sz="3100" b="1" i="0" u="none" strike="noStrike" cap="none" normalizeH="0" baseline="0" dirty="0">
                <a:ln>
                  <a:noFill/>
                </a:ln>
                <a:solidFill>
                  <a:schemeClr val="bg1"/>
                </a:solidFill>
                <a:effectLst/>
                <a:latin typeface="Times New Roman" pitchFamily="18" charset="0"/>
                <a:cs typeface="Times New Roman" pitchFamily="18" charset="0"/>
              </a:rPr>
              <a:t>لأنك</a:t>
            </a:r>
            <a:r>
              <a:rPr kumimoji="0" lang="ar-EG" sz="3100" b="1" i="0" u="none" strike="noStrike" cap="none" normalizeH="0" baseline="0" dirty="0">
                <a:ln>
                  <a:noFill/>
                </a:ln>
                <a:solidFill>
                  <a:schemeClr val="bg1"/>
                </a:solidFill>
                <a:effectLst/>
                <a:latin typeface="Times New Roman" pitchFamily="18" charset="0"/>
                <a:cs typeface="Times New Roman" pitchFamily="18" charset="0"/>
              </a:rPr>
              <a:t>َ</a:t>
            </a:r>
            <a:r>
              <a:rPr kumimoji="0" lang="ar-SA" sz="3100" b="1" i="0" u="none" strike="noStrike" cap="none" normalizeH="0" baseline="0" dirty="0">
                <a:ln>
                  <a:noFill/>
                </a:ln>
                <a:solidFill>
                  <a:schemeClr val="bg1"/>
                </a:solidFill>
                <a:effectLst/>
                <a:latin typeface="Times New Roman" pitchFamily="18" charset="0"/>
                <a:cs typeface="Times New Roman" pitchFamily="18" charset="0"/>
              </a:rPr>
              <a:t> أشرقت جسديًا</a:t>
            </a:r>
            <a:r>
              <a:rPr kumimoji="0" lang="ar-EG" sz="3100" b="1" i="0" u="none" strike="noStrike" cap="none" normalizeH="0" baseline="0" dirty="0">
                <a:ln>
                  <a:noFill/>
                </a:ln>
                <a:solidFill>
                  <a:schemeClr val="bg1"/>
                </a:solidFill>
                <a:effectLst/>
                <a:latin typeface="Times New Roman" pitchFamily="18" charset="0"/>
                <a:cs typeface="Times New Roman" pitchFamily="18" charset="0"/>
              </a:rPr>
              <a:t>،</a:t>
            </a:r>
            <a:r>
              <a:rPr kumimoji="0" lang="ar-SA" sz="3100" b="1" i="0" u="none" strike="noStrike" cap="none" normalizeH="0" baseline="0" dirty="0">
                <a:ln>
                  <a:noFill/>
                </a:ln>
                <a:solidFill>
                  <a:schemeClr val="bg1"/>
                </a:solidFill>
                <a:effectLst/>
                <a:latin typeface="Times New Roman" pitchFamily="18" charset="0"/>
                <a:cs typeface="Times New Roman" pitchFamily="18" charset="0"/>
              </a:rPr>
              <a:t> بغير زرع بشر</a:t>
            </a:r>
            <a:r>
              <a:rPr kumimoji="0" lang="ar-EG" sz="3100" b="1" i="0" u="none" strike="noStrike" cap="none" normalizeH="0" baseline="0" dirty="0">
                <a:ln>
                  <a:noFill/>
                </a:ln>
                <a:solidFill>
                  <a:schemeClr val="bg1"/>
                </a:solidFill>
                <a:effectLst/>
                <a:latin typeface="Times New Roman" pitchFamily="18" charset="0"/>
                <a:cs typeface="Times New Roman" pitchFamily="18" charset="0"/>
              </a:rPr>
              <a:t>،</a:t>
            </a:r>
            <a:r>
              <a:rPr kumimoji="0" lang="ar-SA" sz="3100" b="1" i="0" u="none" strike="noStrike" cap="none" normalizeH="0" baseline="0" dirty="0">
                <a:ln>
                  <a:noFill/>
                </a:ln>
                <a:solidFill>
                  <a:schemeClr val="bg1"/>
                </a:solidFill>
                <a:effectLst/>
                <a:latin typeface="Times New Roman" pitchFamily="18" charset="0"/>
                <a:cs typeface="Times New Roman" pitchFamily="18" charset="0"/>
              </a:rPr>
              <a:t> من العذراء</a:t>
            </a:r>
            <a:r>
              <a:rPr kumimoji="0" lang="ar-EG" sz="3100" b="1" i="0" u="none" strike="noStrike" cap="none" normalizeH="0" baseline="0" dirty="0">
                <a:ln>
                  <a:noFill/>
                </a:ln>
                <a:solidFill>
                  <a:schemeClr val="bg1"/>
                </a:solidFill>
                <a:effectLst/>
                <a:latin typeface="Times New Roman" pitchFamily="18" charset="0"/>
                <a:cs typeface="Times New Roman" pitchFamily="18" charset="0"/>
              </a:rPr>
              <a:t>،</a:t>
            </a:r>
            <a:r>
              <a:rPr kumimoji="0" lang="ar-SA" sz="3100" b="1" i="0" u="none" strike="noStrike" cap="none" normalizeH="0" baseline="0" dirty="0">
                <a:ln>
                  <a:noFill/>
                </a:ln>
                <a:solidFill>
                  <a:schemeClr val="bg1"/>
                </a:solidFill>
                <a:effectLst/>
                <a:latin typeface="Times New Roman" pitchFamily="18" charset="0"/>
                <a:cs typeface="Times New Roman" pitchFamily="18" charset="0"/>
              </a:rPr>
              <a:t> من قبل محبتك للبشر.</a:t>
            </a:r>
          </a:p>
        </p:txBody>
      </p:sp>
      <p:sp>
        <p:nvSpPr>
          <p:cNvPr id="5" name="Text Placeholder 4">
            <a:extLst>
              <a:ext uri="{FF2B5EF4-FFF2-40B4-BE49-F238E27FC236}">
                <a16:creationId xmlns:a16="http://schemas.microsoft.com/office/drawing/2014/main" id="{91F34C53-BE77-4B36-939A-79411463DA23}"/>
              </a:ext>
            </a:extLst>
          </p:cNvPr>
          <p:cNvSpPr>
            <a:spLocks noGrp="1"/>
          </p:cNvSpPr>
          <p:nvPr>
            <p:ph type="body" sz="quarter" idx="12"/>
          </p:nvPr>
        </p:nvSpPr>
        <p:spPr/>
        <p:txBody>
          <a:bodyPr/>
          <a:lstStyle/>
          <a:p>
            <a:r>
              <a:rPr lang="en-GB" dirty="0"/>
              <a:t>Je </a:t>
            </a:r>
            <a:r>
              <a:rPr lang="en-GB" dirty="0" err="1"/>
              <a:t>aksai</a:t>
            </a:r>
            <a:r>
              <a:rPr lang="en-GB" dirty="0"/>
              <a:t> </a:t>
            </a:r>
            <a:r>
              <a:rPr lang="en-GB" dirty="0" err="1"/>
              <a:t>cwmatikoc</a:t>
            </a:r>
            <a:r>
              <a:rPr lang="en-GB" dirty="0"/>
              <a:t>@ a[ne `</a:t>
            </a:r>
            <a:r>
              <a:rPr lang="en-GB" dirty="0" err="1"/>
              <a:t>cperma</a:t>
            </a:r>
            <a:r>
              <a:rPr lang="en-GB" dirty="0"/>
              <a:t> `</a:t>
            </a:r>
            <a:r>
              <a:rPr lang="en-GB" dirty="0" err="1"/>
              <a:t>nrwmi</a:t>
            </a:r>
            <a:r>
              <a:rPr lang="en-GB" dirty="0"/>
              <a:t>@</a:t>
            </a:r>
            <a:endParaRPr lang="ar-EG" dirty="0"/>
          </a:p>
          <a:p>
            <a:r>
              <a:rPr lang="en-GB" dirty="0"/>
              <a:t> `</a:t>
            </a:r>
            <a:r>
              <a:rPr lang="en-GB" dirty="0" err="1"/>
              <a:t>ebolqen</a:t>
            </a:r>
            <a:r>
              <a:rPr lang="en-GB" dirty="0"/>
              <a:t> ]</a:t>
            </a:r>
            <a:r>
              <a:rPr lang="en-GB" dirty="0" err="1"/>
              <a:t>par;enoc</a:t>
            </a:r>
            <a:r>
              <a:rPr lang="en-GB" dirty="0"/>
              <a:t>@ </a:t>
            </a:r>
            <a:r>
              <a:rPr lang="en-GB" dirty="0" err="1"/>
              <a:t>hiten</a:t>
            </a:r>
            <a:r>
              <a:rPr lang="en-GB" dirty="0"/>
              <a:t> </a:t>
            </a:r>
            <a:r>
              <a:rPr lang="en-GB" dirty="0" err="1"/>
              <a:t>tekmet</a:t>
            </a:r>
            <a:r>
              <a:rPr lang="en-GB" dirty="0"/>
              <a:t> </a:t>
            </a:r>
            <a:r>
              <a:rPr lang="en-GB" dirty="0" err="1"/>
              <a:t>mairwmi</a:t>
            </a:r>
            <a:r>
              <a:rPr lang="en-GB" dirty="0"/>
              <a:t>.</a:t>
            </a:r>
          </a:p>
        </p:txBody>
      </p:sp>
    </p:spTree>
    <p:extLst>
      <p:ext uri="{BB962C8B-B14F-4D97-AF65-F5344CB8AC3E}">
        <p14:creationId xmlns:p14="http://schemas.microsoft.com/office/powerpoint/2010/main" val="3696475591"/>
      </p:ext>
    </p:extLst>
  </p:cSld>
  <p:clrMapOvr>
    <a:masterClrMapping/>
  </p:clrMapOvr>
</p:sld>
</file>

<file path=ppt/slides/slide5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BC3D58-BE4B-4B0E-A545-24E1C9D8EB0F}"/>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F2EF537D-B9C5-455D-AB2B-F7D633773676}"/>
              </a:ext>
            </a:extLst>
          </p:cNvPr>
          <p:cNvSpPr>
            <a:spLocks noGrp="1"/>
          </p:cNvSpPr>
          <p:nvPr>
            <p:ph type="body" sz="quarter" idx="10"/>
          </p:nvPr>
        </p:nvSpPr>
        <p:spPr/>
        <p:txBody>
          <a:bodyPr/>
          <a:lstStyle/>
          <a:p>
            <a:r>
              <a:rPr lang="ar-EG" dirty="0"/>
              <a:t>تشو إن إخري إن خيتين: إم إبؤطاه إنتيك أغابي: </a:t>
            </a:r>
          </a:p>
          <a:p>
            <a:r>
              <a:rPr lang="ar-EG" dirty="0"/>
              <a:t>هيتين ني تيهو إثڤيتين: إنتيك ماڤ إنساڤي.</a:t>
            </a:r>
          </a:p>
        </p:txBody>
      </p:sp>
      <p:sp>
        <p:nvSpPr>
          <p:cNvPr id="4" name="Text Placeholder 3">
            <a:extLst>
              <a:ext uri="{FF2B5EF4-FFF2-40B4-BE49-F238E27FC236}">
                <a16:creationId xmlns:a16="http://schemas.microsoft.com/office/drawing/2014/main" id="{DE8C1187-0CAC-48FD-8BBD-B5B42CD5D235}"/>
              </a:ext>
            </a:extLst>
          </p:cNvPr>
          <p:cNvSpPr>
            <a:spLocks noGrp="1"/>
          </p:cNvSpPr>
          <p:nvPr>
            <p:ph type="body" sz="quarter" idx="11"/>
          </p:nvPr>
        </p:nvSpPr>
        <p:spPr/>
        <p:txBody>
          <a:bodyPr anchor="ctr"/>
          <a:lstStyle/>
          <a:p>
            <a:r>
              <a:rPr lang="ar-EG" sz="3300" dirty="0"/>
              <a:t>أغرس فينا، ثمر محبتك، من قبل طلبات، والدتك الحكيمة من أجلنا.</a:t>
            </a:r>
          </a:p>
        </p:txBody>
      </p:sp>
      <p:sp>
        <p:nvSpPr>
          <p:cNvPr id="5" name="Text Placeholder 4">
            <a:extLst>
              <a:ext uri="{FF2B5EF4-FFF2-40B4-BE49-F238E27FC236}">
                <a16:creationId xmlns:a16="http://schemas.microsoft.com/office/drawing/2014/main" id="{5546E65A-2871-4739-A787-D9386677BB1A}"/>
              </a:ext>
            </a:extLst>
          </p:cNvPr>
          <p:cNvSpPr>
            <a:spLocks noGrp="1"/>
          </p:cNvSpPr>
          <p:nvPr>
            <p:ph type="body" sz="quarter" idx="12"/>
          </p:nvPr>
        </p:nvSpPr>
        <p:spPr/>
        <p:txBody>
          <a:bodyPr/>
          <a:lstStyle/>
          <a:p>
            <a:r>
              <a:rPr lang="en-GB" dirty="0"/>
              <a:t>{o `</a:t>
            </a:r>
            <a:r>
              <a:rPr lang="en-GB" dirty="0" err="1"/>
              <a:t>n`qryi</a:t>
            </a:r>
            <a:r>
              <a:rPr lang="en-GB" dirty="0"/>
              <a:t> `</a:t>
            </a:r>
            <a:r>
              <a:rPr lang="en-GB" dirty="0" err="1"/>
              <a:t>nqyten</a:t>
            </a:r>
            <a:r>
              <a:rPr lang="en-GB" dirty="0"/>
              <a:t>@ `</a:t>
            </a:r>
            <a:r>
              <a:rPr lang="en-GB" dirty="0" err="1"/>
              <a:t>m`poutah</a:t>
            </a:r>
            <a:r>
              <a:rPr lang="en-GB" dirty="0"/>
              <a:t> `</a:t>
            </a:r>
            <a:r>
              <a:rPr lang="en-GB" dirty="0" err="1"/>
              <a:t>ntek`agapy</a:t>
            </a:r>
            <a:r>
              <a:rPr lang="en-GB" dirty="0"/>
              <a:t>@ </a:t>
            </a:r>
            <a:r>
              <a:rPr lang="en-GB" dirty="0" err="1"/>
              <a:t>hiten</a:t>
            </a:r>
            <a:r>
              <a:rPr lang="en-GB" dirty="0"/>
              <a:t> </a:t>
            </a:r>
            <a:r>
              <a:rPr lang="en-GB" dirty="0" err="1"/>
              <a:t>ni</a:t>
            </a:r>
            <a:r>
              <a:rPr lang="en-GB" dirty="0"/>
              <a:t>]</a:t>
            </a:r>
            <a:r>
              <a:rPr lang="en-GB" dirty="0" err="1"/>
              <a:t>ho</a:t>
            </a:r>
            <a:r>
              <a:rPr lang="en-GB" dirty="0"/>
              <a:t> </a:t>
            </a:r>
            <a:r>
              <a:rPr lang="en-GB" dirty="0" err="1"/>
              <a:t>e;byten</a:t>
            </a:r>
            <a:r>
              <a:rPr lang="en-GB" dirty="0"/>
              <a:t>@ `</a:t>
            </a:r>
            <a:r>
              <a:rPr lang="en-GB" dirty="0" err="1"/>
              <a:t>ntekmau</a:t>
            </a:r>
            <a:r>
              <a:rPr lang="en-GB" dirty="0"/>
              <a:t> `</a:t>
            </a:r>
            <a:r>
              <a:rPr lang="en-GB" dirty="0" err="1"/>
              <a:t>ncaby</a:t>
            </a:r>
            <a:r>
              <a:rPr lang="en-GB" dirty="0"/>
              <a:t>.</a:t>
            </a:r>
          </a:p>
        </p:txBody>
      </p:sp>
    </p:spTree>
    <p:extLst>
      <p:ext uri="{BB962C8B-B14F-4D97-AF65-F5344CB8AC3E}">
        <p14:creationId xmlns:p14="http://schemas.microsoft.com/office/powerpoint/2010/main" val="1709740638"/>
      </p:ext>
    </p:extLst>
  </p:cSld>
  <p:clrMapOvr>
    <a:masterClrMapping/>
  </p:clrMapOvr>
</p:sld>
</file>

<file path=ppt/slides/slide5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29DD6-7DFF-444C-A8C5-B0F00628E662}"/>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8C188A2C-BD88-4FE3-8093-C94B4FF86778}"/>
              </a:ext>
            </a:extLst>
          </p:cNvPr>
          <p:cNvSpPr>
            <a:spLocks noGrp="1"/>
          </p:cNvSpPr>
          <p:nvPr>
            <p:ph type="body" sz="quarter" idx="10"/>
          </p:nvPr>
        </p:nvSpPr>
        <p:spPr/>
        <p:txBody>
          <a:bodyPr/>
          <a:lstStyle/>
          <a:p>
            <a:r>
              <a:rPr lang="ar-EG" dirty="0"/>
              <a:t>تي تيهو إيروك: أو بين سوتير إيسوس: </a:t>
            </a:r>
          </a:p>
          <a:p>
            <a:r>
              <a:rPr lang="ar-EG" dirty="0"/>
              <a:t>نوهيم إمبيك ڤوك: إيڤول خين ني بي راسموس.</a:t>
            </a:r>
          </a:p>
        </p:txBody>
      </p:sp>
      <p:sp>
        <p:nvSpPr>
          <p:cNvPr id="4" name="Text Placeholder 3">
            <a:extLst>
              <a:ext uri="{FF2B5EF4-FFF2-40B4-BE49-F238E27FC236}">
                <a16:creationId xmlns:a16="http://schemas.microsoft.com/office/drawing/2014/main" id="{8CE0B4F6-6668-4F9E-A5A3-5894FEDFF229}"/>
              </a:ext>
            </a:extLst>
          </p:cNvPr>
          <p:cNvSpPr>
            <a:spLocks noGrp="1"/>
          </p:cNvSpPr>
          <p:nvPr>
            <p:ph type="body" sz="quarter" idx="11"/>
          </p:nvPr>
        </p:nvSpPr>
        <p:spPr/>
        <p:txBody>
          <a:bodyPr anchor="ctr"/>
          <a:lstStyle/>
          <a:p>
            <a:r>
              <a:rPr lang="ar-EG" dirty="0"/>
              <a:t>أطلب إليك، يا مخلصنا يسوع، أنقذ عبدك، من التجارب.</a:t>
            </a:r>
          </a:p>
        </p:txBody>
      </p:sp>
      <p:sp>
        <p:nvSpPr>
          <p:cNvPr id="5" name="Text Placeholder 4">
            <a:extLst>
              <a:ext uri="{FF2B5EF4-FFF2-40B4-BE49-F238E27FC236}">
                <a16:creationId xmlns:a16="http://schemas.microsoft.com/office/drawing/2014/main" id="{8161E628-2E02-46C2-BC02-24628490BCF0}"/>
              </a:ext>
            </a:extLst>
          </p:cNvPr>
          <p:cNvSpPr>
            <a:spLocks noGrp="1"/>
          </p:cNvSpPr>
          <p:nvPr>
            <p:ph type="body" sz="quarter" idx="12"/>
          </p:nvPr>
        </p:nvSpPr>
        <p:spPr/>
        <p:txBody>
          <a:bodyPr/>
          <a:lstStyle/>
          <a:p>
            <a:r>
              <a:rPr lang="en-GB" dirty="0"/>
              <a:t>}]</a:t>
            </a:r>
            <a:r>
              <a:rPr lang="en-GB" dirty="0" err="1"/>
              <a:t>ho</a:t>
            </a:r>
            <a:r>
              <a:rPr lang="en-GB" dirty="0"/>
              <a:t> `</a:t>
            </a:r>
            <a:r>
              <a:rPr lang="en-GB" dirty="0" err="1"/>
              <a:t>erok</a:t>
            </a:r>
            <a:r>
              <a:rPr lang="en-GB" dirty="0"/>
              <a:t>@ `w </a:t>
            </a:r>
            <a:r>
              <a:rPr lang="en-GB" dirty="0" err="1"/>
              <a:t>pencwtyr</a:t>
            </a:r>
            <a:r>
              <a:rPr lang="en-GB" dirty="0"/>
              <a:t> I=y=c@ </a:t>
            </a:r>
            <a:r>
              <a:rPr lang="en-GB" dirty="0" err="1"/>
              <a:t>nohem</a:t>
            </a:r>
            <a:r>
              <a:rPr lang="en-GB" dirty="0"/>
              <a:t> `</a:t>
            </a:r>
            <a:r>
              <a:rPr lang="en-GB" dirty="0" err="1"/>
              <a:t>mpekbwk</a:t>
            </a:r>
            <a:r>
              <a:rPr lang="en-GB" dirty="0"/>
              <a:t>@ `</a:t>
            </a:r>
            <a:r>
              <a:rPr lang="en-GB" dirty="0" err="1"/>
              <a:t>ebolqen</a:t>
            </a:r>
            <a:r>
              <a:rPr lang="en-GB" dirty="0"/>
              <a:t> </a:t>
            </a:r>
            <a:r>
              <a:rPr lang="en-GB" dirty="0" err="1"/>
              <a:t>nipiracmoc</a:t>
            </a:r>
            <a:r>
              <a:rPr lang="en-GB" dirty="0"/>
              <a:t>.</a:t>
            </a:r>
          </a:p>
        </p:txBody>
      </p:sp>
      <p:sp>
        <p:nvSpPr>
          <p:cNvPr id="6" name="Rectangle 5">
            <a:hlinkClick r:id="rId2" action="ppaction://hlinksldjump"/>
            <a:extLst>
              <a:ext uri="{FF2B5EF4-FFF2-40B4-BE49-F238E27FC236}">
                <a16:creationId xmlns:a16="http://schemas.microsoft.com/office/drawing/2014/main" id="{8A83BBA5-53FB-4B8A-AD1B-3AD22302BD87}"/>
              </a:ext>
            </a:extLst>
          </p:cNvPr>
          <p:cNvSpPr/>
          <p:nvPr/>
        </p:nvSpPr>
        <p:spPr>
          <a:xfrm flipH="1">
            <a:off x="7893424" y="3318274"/>
            <a:ext cx="1250576" cy="392335"/>
          </a:xfrm>
          <a:prstGeom prst="rect">
            <a:avLst/>
          </a:prstGeom>
          <a:noFill/>
          <a:ln w="38100">
            <a:noFill/>
          </a:ln>
        </p:spPr>
        <p:style>
          <a:lnRef idx="0">
            <a:schemeClr val="accent2"/>
          </a:lnRef>
          <a:fillRef idx="3">
            <a:schemeClr val="accent2"/>
          </a:fillRef>
          <a:effectRef idx="3">
            <a:schemeClr val="accent2"/>
          </a:effectRef>
          <a:fontRef idx="minor">
            <a:schemeClr val="lt1"/>
          </a:fontRef>
        </p:style>
        <p:txBody>
          <a:bodyPr anchor="ct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EG" sz="2000" b="1" i="0" u="none" strike="noStrike" kern="1200" cap="none" spc="0" normalizeH="0" baseline="0" noProof="0" dirty="0">
                <a:ln>
                  <a:noFill/>
                </a:ln>
                <a:solidFill>
                  <a:srgbClr val="FFC000"/>
                </a:solidFill>
                <a:effectLst/>
                <a:uLnTx/>
                <a:uFillTx/>
                <a:latin typeface="Calibri"/>
                <a:ea typeface="+mn-ea"/>
                <a:cs typeface="Times New Roman" pitchFamily="18" charset="0"/>
              </a:rPr>
              <a:t>تسبحة اليوم</a:t>
            </a:r>
          </a:p>
        </p:txBody>
      </p:sp>
      <p:sp>
        <p:nvSpPr>
          <p:cNvPr id="7" name="TextBox 6">
            <a:hlinkClick r:id="rId3" action="ppaction://hlinksldjump"/>
            <a:extLst>
              <a:ext uri="{FF2B5EF4-FFF2-40B4-BE49-F238E27FC236}">
                <a16:creationId xmlns:a16="http://schemas.microsoft.com/office/drawing/2014/main" id="{502F73E7-37A1-426D-85AA-D9B0186AFA90}"/>
              </a:ext>
            </a:extLst>
          </p:cNvPr>
          <p:cNvSpPr txBox="1"/>
          <p:nvPr/>
        </p:nvSpPr>
        <p:spPr>
          <a:xfrm>
            <a:off x="0" y="3306571"/>
            <a:ext cx="1828800" cy="400110"/>
          </a:xfrm>
          <a:prstGeom prst="rect">
            <a:avLst/>
          </a:prstGeom>
          <a:noFill/>
        </p:spPr>
        <p:txBody>
          <a:bodyPr wrap="square" rtlCol="0">
            <a:spAutoFit/>
          </a:bodyPr>
          <a:lstStyle/>
          <a:p>
            <a:pPr algn="ctr" rtl="1"/>
            <a:r>
              <a:rPr lang="ar-EG" sz="2000" b="1" dirty="0">
                <a:solidFill>
                  <a:srgbClr val="FFC000"/>
                </a:solidFill>
              </a:rPr>
              <a:t>مقدمة الثيؤطوكيات</a:t>
            </a:r>
            <a:endParaRPr lang="en-GB" sz="2000" b="1" dirty="0">
              <a:solidFill>
                <a:srgbClr val="FFC000"/>
              </a:solidFill>
            </a:endParaRPr>
          </a:p>
        </p:txBody>
      </p:sp>
    </p:spTree>
    <p:extLst>
      <p:ext uri="{BB962C8B-B14F-4D97-AF65-F5344CB8AC3E}">
        <p14:creationId xmlns:p14="http://schemas.microsoft.com/office/powerpoint/2010/main" val="3639351437"/>
      </p:ext>
    </p:extLst>
  </p:cSld>
  <p:clrMapOvr>
    <a:masterClrMapping/>
  </p:clrMapOvr>
</p:sld>
</file>

<file path=ppt/slides/slide5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F4F668-B9FB-4B56-B305-AEC4885C6DD1}"/>
              </a:ext>
            </a:extLst>
          </p:cNvPr>
          <p:cNvSpPr>
            <a:spLocks noGrp="1"/>
          </p:cNvSpPr>
          <p:nvPr>
            <p:ph type="title"/>
          </p:nvPr>
        </p:nvSpPr>
        <p:spPr>
          <a:xfrm>
            <a:off x="-2191871" y="0"/>
            <a:ext cx="2191871" cy="906215"/>
          </a:xfrm>
        </p:spPr>
        <p:txBody>
          <a:bodyPr/>
          <a:lstStyle/>
          <a:p>
            <a:pPr algn="r" rtl="1"/>
            <a:r>
              <a:rPr lang="ar-EG" b="1" dirty="0">
                <a:solidFill>
                  <a:srgbClr val="FFC000"/>
                </a:solidFill>
              </a:rPr>
              <a:t>ابصالية واطس لصوم العذراء</a:t>
            </a:r>
            <a:endParaRPr lang="en-GB" b="1" dirty="0">
              <a:solidFill>
                <a:srgbClr val="FFC000"/>
              </a:solidFill>
            </a:endParaRPr>
          </a:p>
        </p:txBody>
      </p:sp>
      <p:sp>
        <p:nvSpPr>
          <p:cNvPr id="3" name="Text Placeholder 2">
            <a:extLst>
              <a:ext uri="{FF2B5EF4-FFF2-40B4-BE49-F238E27FC236}">
                <a16:creationId xmlns:a16="http://schemas.microsoft.com/office/drawing/2014/main" id="{0D59393A-D2AA-4AD7-9178-2FE1A69A618C}"/>
              </a:ext>
            </a:extLst>
          </p:cNvPr>
          <p:cNvSpPr>
            <a:spLocks noGrp="1"/>
          </p:cNvSpPr>
          <p:nvPr>
            <p:ph type="body" sz="quarter" idx="10"/>
          </p:nvPr>
        </p:nvSpPr>
        <p:spPr>
          <a:xfrm>
            <a:off x="0" y="5815528"/>
            <a:ext cx="9144000" cy="1035846"/>
          </a:xfrm>
        </p:spPr>
        <p:txBody>
          <a:bodyPr/>
          <a:lstStyle/>
          <a:p>
            <a:r>
              <a:rPr lang="ar-EG" sz="3500" dirty="0"/>
              <a:t>أمويني تيرو إنتين هوس: إيه إبتشويس إيسوس بي إخريستوس: نيم تيف ماڤ إمبارثينوس: ماريا تي ثيؤطوكوس.</a:t>
            </a:r>
          </a:p>
        </p:txBody>
      </p:sp>
      <p:sp>
        <p:nvSpPr>
          <p:cNvPr id="4" name="Text Placeholder 3">
            <a:extLst>
              <a:ext uri="{FF2B5EF4-FFF2-40B4-BE49-F238E27FC236}">
                <a16:creationId xmlns:a16="http://schemas.microsoft.com/office/drawing/2014/main" id="{6CE67075-596A-4BB4-9F18-D36FBD9D2EE7}"/>
              </a:ext>
            </a:extLst>
          </p:cNvPr>
          <p:cNvSpPr>
            <a:spLocks noGrp="1"/>
          </p:cNvSpPr>
          <p:nvPr>
            <p:ph type="body" sz="quarter" idx="11"/>
          </p:nvPr>
        </p:nvSpPr>
        <p:spPr>
          <a:xfrm>
            <a:off x="0" y="3710609"/>
            <a:ext cx="9144000" cy="906215"/>
          </a:xfrm>
        </p:spPr>
        <p:txBody>
          <a:bodyPr anchor="t"/>
          <a:lstStyle/>
          <a:p>
            <a:r>
              <a:rPr kumimoji="0" lang="ar-EG" sz="3600" b="1" i="0" u="none" strike="noStrike" cap="none" normalizeH="0" baseline="0" dirty="0">
                <a:ln>
                  <a:noFill/>
                </a:ln>
                <a:solidFill>
                  <a:schemeClr val="bg1"/>
                </a:solidFill>
                <a:effectLst/>
                <a:latin typeface="Times New Roman" pitchFamily="18" charset="0"/>
                <a:cs typeface="Times New Roman" pitchFamily="18" charset="0"/>
              </a:rPr>
              <a:t>تعالوا لنسبح، لربنا يسوع المسيح، ووالدته العذراء، مريم والدة الإله.</a:t>
            </a:r>
          </a:p>
        </p:txBody>
      </p:sp>
      <p:sp>
        <p:nvSpPr>
          <p:cNvPr id="5" name="Text Placeholder 4">
            <a:extLst>
              <a:ext uri="{FF2B5EF4-FFF2-40B4-BE49-F238E27FC236}">
                <a16:creationId xmlns:a16="http://schemas.microsoft.com/office/drawing/2014/main" id="{63B0F9D6-591B-4BBC-A28D-9C0CE34ACCB8}"/>
              </a:ext>
            </a:extLst>
          </p:cNvPr>
          <p:cNvSpPr>
            <a:spLocks noGrp="1"/>
          </p:cNvSpPr>
          <p:nvPr>
            <p:ph type="body" sz="quarter" idx="12"/>
          </p:nvPr>
        </p:nvSpPr>
        <p:spPr>
          <a:xfrm>
            <a:off x="0" y="4616824"/>
            <a:ext cx="9144000" cy="1198704"/>
          </a:xfrm>
        </p:spPr>
        <p:txBody>
          <a:bodyPr/>
          <a:lstStyle/>
          <a:p>
            <a:r>
              <a:rPr lang="pt-BR" dirty="0"/>
              <a:t>`Amwini tyrou `ntenhwc@ `e`P=o=c I=y=c P=,=c@</a:t>
            </a:r>
            <a:endParaRPr lang="ar-EG" dirty="0"/>
          </a:p>
          <a:p>
            <a:r>
              <a:rPr lang="pt-BR" dirty="0"/>
              <a:t> nem Tefmau `mPar;enoc@ Maria ]:e`otokoc.</a:t>
            </a:r>
          </a:p>
        </p:txBody>
      </p:sp>
      <p:sp>
        <p:nvSpPr>
          <p:cNvPr id="6" name="Rectangle 5">
            <a:hlinkClick r:id="rId2" action="ppaction://hlinksldjump"/>
            <a:extLst>
              <a:ext uri="{FF2B5EF4-FFF2-40B4-BE49-F238E27FC236}">
                <a16:creationId xmlns:a16="http://schemas.microsoft.com/office/drawing/2014/main" id="{4AC8F6BD-90D9-480C-95DD-0C197E118FDD}"/>
              </a:ext>
            </a:extLst>
          </p:cNvPr>
          <p:cNvSpPr/>
          <p:nvPr/>
        </p:nvSpPr>
        <p:spPr>
          <a:xfrm flipH="1">
            <a:off x="7893424" y="3318274"/>
            <a:ext cx="1250576" cy="392335"/>
          </a:xfrm>
          <a:prstGeom prst="rect">
            <a:avLst/>
          </a:prstGeom>
          <a:noFill/>
          <a:ln w="38100">
            <a:noFill/>
          </a:ln>
        </p:spPr>
        <p:style>
          <a:lnRef idx="0">
            <a:schemeClr val="accent2"/>
          </a:lnRef>
          <a:fillRef idx="3">
            <a:schemeClr val="accent2"/>
          </a:fillRef>
          <a:effectRef idx="3">
            <a:schemeClr val="accent2"/>
          </a:effectRef>
          <a:fontRef idx="minor">
            <a:schemeClr val="lt1"/>
          </a:fontRef>
        </p:style>
        <p:txBody>
          <a:bodyPr anchor="ct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EG" sz="2000" b="1" i="0" u="none" strike="noStrike" kern="1200" cap="none" spc="0" normalizeH="0" baseline="0" noProof="0" dirty="0">
                <a:ln>
                  <a:noFill/>
                </a:ln>
                <a:solidFill>
                  <a:srgbClr val="FFC000"/>
                </a:solidFill>
                <a:effectLst/>
                <a:uLnTx/>
                <a:uFillTx/>
                <a:latin typeface="Calibri"/>
                <a:ea typeface="+mn-ea"/>
                <a:cs typeface="Times New Roman" pitchFamily="18" charset="0"/>
              </a:rPr>
              <a:t>تسبحة اليوم</a:t>
            </a:r>
          </a:p>
        </p:txBody>
      </p:sp>
      <p:sp>
        <p:nvSpPr>
          <p:cNvPr id="7" name="TextBox 6">
            <a:hlinkClick r:id="rId3" action="ppaction://hlinksldjump"/>
            <a:extLst>
              <a:ext uri="{FF2B5EF4-FFF2-40B4-BE49-F238E27FC236}">
                <a16:creationId xmlns:a16="http://schemas.microsoft.com/office/drawing/2014/main" id="{615CB1C5-B203-4D1A-A40E-3A4BAF575B95}"/>
              </a:ext>
            </a:extLst>
          </p:cNvPr>
          <p:cNvSpPr txBox="1"/>
          <p:nvPr/>
        </p:nvSpPr>
        <p:spPr>
          <a:xfrm>
            <a:off x="0" y="3306571"/>
            <a:ext cx="1828800" cy="400110"/>
          </a:xfrm>
          <a:prstGeom prst="rect">
            <a:avLst/>
          </a:prstGeom>
          <a:noFill/>
        </p:spPr>
        <p:txBody>
          <a:bodyPr wrap="square" rtlCol="0">
            <a:spAutoFit/>
          </a:bodyPr>
          <a:lstStyle/>
          <a:p>
            <a:pPr algn="ctr" rtl="1"/>
            <a:r>
              <a:rPr lang="ar-EG" sz="2000" b="1" dirty="0">
                <a:solidFill>
                  <a:srgbClr val="FFC000"/>
                </a:solidFill>
              </a:rPr>
              <a:t>مقدمة الثيؤطوكيات</a:t>
            </a:r>
            <a:endParaRPr lang="en-GB" sz="2000" b="1" dirty="0">
              <a:solidFill>
                <a:srgbClr val="FFC000"/>
              </a:solidFill>
            </a:endParaRPr>
          </a:p>
        </p:txBody>
      </p:sp>
    </p:spTree>
    <p:extLst>
      <p:ext uri="{BB962C8B-B14F-4D97-AF65-F5344CB8AC3E}">
        <p14:creationId xmlns:p14="http://schemas.microsoft.com/office/powerpoint/2010/main" val="745260750"/>
      </p:ext>
    </p:extLst>
  </p:cSld>
  <p:clrMapOvr>
    <a:masterClrMapping/>
  </p:clrMapOvr>
</p:sld>
</file>

<file path=ppt/slides/slide5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5B4F3-1478-410B-A5DF-E02D5CA218C0}"/>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7804F06C-23A2-498C-958F-F631C8A2276D}"/>
              </a:ext>
            </a:extLst>
          </p:cNvPr>
          <p:cNvSpPr>
            <a:spLocks noGrp="1"/>
          </p:cNvSpPr>
          <p:nvPr>
            <p:ph type="body" sz="quarter" idx="10"/>
          </p:nvPr>
        </p:nvSpPr>
        <p:spPr>
          <a:xfrm>
            <a:off x="0" y="5802276"/>
            <a:ext cx="9144000" cy="1049098"/>
          </a:xfrm>
        </p:spPr>
        <p:txBody>
          <a:bodyPr/>
          <a:lstStyle/>
          <a:p>
            <a:r>
              <a:rPr lang="ar-EG" sz="3600" dirty="0"/>
              <a:t>باراشياس أفساچي إثفيتي: إنتيه نين إنتولي إم إبسوتي: </a:t>
            </a:r>
          </a:p>
          <a:p>
            <a:r>
              <a:rPr lang="ar-EG" sz="3600" dirty="0"/>
              <a:t>إيطا بي إخريستوس شاي نان إنخيتي: ماريا تي ثيؤطوكوس.</a:t>
            </a:r>
          </a:p>
        </p:txBody>
      </p:sp>
      <p:sp>
        <p:nvSpPr>
          <p:cNvPr id="4" name="Text Placeholder 3">
            <a:extLst>
              <a:ext uri="{FF2B5EF4-FFF2-40B4-BE49-F238E27FC236}">
                <a16:creationId xmlns:a16="http://schemas.microsoft.com/office/drawing/2014/main" id="{AEB7E65C-3446-4176-BC75-15B28F3D7916}"/>
              </a:ext>
            </a:extLst>
          </p:cNvPr>
          <p:cNvSpPr>
            <a:spLocks noGrp="1"/>
          </p:cNvSpPr>
          <p:nvPr>
            <p:ph type="body" sz="quarter" idx="11"/>
          </p:nvPr>
        </p:nvSpPr>
        <p:spPr>
          <a:xfrm>
            <a:off x="0" y="3710609"/>
            <a:ext cx="9144000" cy="1049098"/>
          </a:xfrm>
        </p:spPr>
        <p:txBody>
          <a:bodyPr anchor="t"/>
          <a:lstStyle/>
          <a:p>
            <a:r>
              <a:rPr kumimoji="0" lang="ar-SA" sz="3600" b="1" i="0" u="none" strike="noStrike" cap="none" normalizeH="0" baseline="0" dirty="0">
                <a:ln>
                  <a:noFill/>
                </a:ln>
                <a:solidFill>
                  <a:schemeClr val="bg1"/>
                </a:solidFill>
                <a:effectLst/>
                <a:latin typeface="Times New Roman" pitchFamily="18" charset="0"/>
                <a:cs typeface="Times New Roman" pitchFamily="18" charset="0"/>
              </a:rPr>
              <a:t>براشيا تكلم من أجلِك، عن أحكام الخلاص، التي هي أشراق المسيح منِكِ، يا مريم والدة الإله.</a:t>
            </a:r>
          </a:p>
        </p:txBody>
      </p:sp>
      <p:sp>
        <p:nvSpPr>
          <p:cNvPr id="5" name="Text Placeholder 4">
            <a:extLst>
              <a:ext uri="{FF2B5EF4-FFF2-40B4-BE49-F238E27FC236}">
                <a16:creationId xmlns:a16="http://schemas.microsoft.com/office/drawing/2014/main" id="{B57FD3A4-FF27-4068-A08A-A6958D0D3BEE}"/>
              </a:ext>
            </a:extLst>
          </p:cNvPr>
          <p:cNvSpPr>
            <a:spLocks noGrp="1"/>
          </p:cNvSpPr>
          <p:nvPr>
            <p:ph type="body" sz="quarter" idx="12"/>
          </p:nvPr>
        </p:nvSpPr>
        <p:spPr>
          <a:xfrm>
            <a:off x="0" y="4753178"/>
            <a:ext cx="9144000" cy="1049098"/>
          </a:xfrm>
        </p:spPr>
        <p:txBody>
          <a:bodyPr anchor="ctr"/>
          <a:lstStyle/>
          <a:p>
            <a:r>
              <a:rPr lang="pt-BR" sz="3700" dirty="0"/>
              <a:t>Bara,iac afcaji e;by]@ `nte nenentoly `m`pcw]@</a:t>
            </a:r>
            <a:endParaRPr lang="ar-EG" sz="3700" dirty="0"/>
          </a:p>
          <a:p>
            <a:r>
              <a:rPr lang="pt-BR" sz="3700" dirty="0"/>
              <a:t> `eta P=,=c sai nan `nqy]@ Maria ]:e`otokoc.</a:t>
            </a:r>
          </a:p>
        </p:txBody>
      </p:sp>
    </p:spTree>
    <p:extLst>
      <p:ext uri="{BB962C8B-B14F-4D97-AF65-F5344CB8AC3E}">
        <p14:creationId xmlns:p14="http://schemas.microsoft.com/office/powerpoint/2010/main" val="2016554767"/>
      </p:ext>
    </p:extLst>
  </p:cSld>
  <p:clrMapOvr>
    <a:masterClrMapping/>
  </p:clrMapOvr>
</p:sld>
</file>

<file path=ppt/slides/slide5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A83AF-0CAB-4B19-A75A-C682BBA6FD72}"/>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ABFC9B80-0BA3-4E76-8E6D-5F68D050A3AF}"/>
              </a:ext>
            </a:extLst>
          </p:cNvPr>
          <p:cNvSpPr>
            <a:spLocks noGrp="1"/>
          </p:cNvSpPr>
          <p:nvPr>
            <p:ph type="body" sz="quarter" idx="10"/>
          </p:nvPr>
        </p:nvSpPr>
        <p:spPr>
          <a:xfrm>
            <a:off x="0" y="5795683"/>
            <a:ext cx="9144000" cy="1055692"/>
          </a:xfrm>
        </p:spPr>
        <p:txBody>
          <a:bodyPr/>
          <a:lstStyle/>
          <a:p>
            <a:r>
              <a:rPr lang="ar-EG" sz="3300" dirty="0"/>
              <a:t>جيه غار إبتشويس بي أنارخوس: أفسوتب إممو أو تي بارثينوس: چيه إنثو تيه إبشوشو إمبين جينوس: ماريا تي ثيؤطوكوس.</a:t>
            </a:r>
          </a:p>
        </p:txBody>
      </p:sp>
      <p:sp>
        <p:nvSpPr>
          <p:cNvPr id="4" name="Text Placeholder 3">
            <a:extLst>
              <a:ext uri="{FF2B5EF4-FFF2-40B4-BE49-F238E27FC236}">
                <a16:creationId xmlns:a16="http://schemas.microsoft.com/office/drawing/2014/main" id="{16B4A575-29DF-44D4-B2D2-8072AFC82C6E}"/>
              </a:ext>
            </a:extLst>
          </p:cNvPr>
          <p:cNvSpPr>
            <a:spLocks noGrp="1"/>
          </p:cNvSpPr>
          <p:nvPr>
            <p:ph type="body" sz="quarter" idx="11"/>
          </p:nvPr>
        </p:nvSpPr>
        <p:spPr>
          <a:xfrm>
            <a:off x="0" y="3710609"/>
            <a:ext cx="9144000" cy="1029382"/>
          </a:xfrm>
        </p:spPr>
        <p:txBody>
          <a:bodyPr anchor="t"/>
          <a:lstStyle/>
          <a:p>
            <a:r>
              <a:rPr lang="ar-EG" sz="3600" dirty="0"/>
              <a:t>لأن الرب الأزلي، اختارك أيتها العذراء، لأنكِ أنت فخر جنسنا، يا مريم والدة الإله.</a:t>
            </a:r>
          </a:p>
        </p:txBody>
      </p:sp>
      <p:sp>
        <p:nvSpPr>
          <p:cNvPr id="5" name="Text Placeholder 4">
            <a:extLst>
              <a:ext uri="{FF2B5EF4-FFF2-40B4-BE49-F238E27FC236}">
                <a16:creationId xmlns:a16="http://schemas.microsoft.com/office/drawing/2014/main" id="{3D01B19E-CB53-41F4-9834-74F2ACF20C85}"/>
              </a:ext>
            </a:extLst>
          </p:cNvPr>
          <p:cNvSpPr>
            <a:spLocks noGrp="1"/>
          </p:cNvSpPr>
          <p:nvPr>
            <p:ph type="body" sz="quarter" idx="12"/>
          </p:nvPr>
        </p:nvSpPr>
        <p:spPr>
          <a:xfrm>
            <a:off x="0" y="4739991"/>
            <a:ext cx="9144000" cy="1055692"/>
          </a:xfrm>
        </p:spPr>
        <p:txBody>
          <a:bodyPr anchor="ctr"/>
          <a:lstStyle/>
          <a:p>
            <a:r>
              <a:rPr lang="en-GB" sz="3400" dirty="0"/>
              <a:t>Ge gar `P=o=c </a:t>
            </a:r>
            <a:r>
              <a:rPr lang="en-GB" sz="3400" dirty="0" err="1"/>
              <a:t>pi`Anar,oc</a:t>
            </a:r>
            <a:r>
              <a:rPr lang="en-GB" sz="3400" dirty="0"/>
              <a:t>@ </a:t>
            </a:r>
            <a:r>
              <a:rPr lang="en-GB" sz="3400" dirty="0" err="1"/>
              <a:t>afcwtp</a:t>
            </a:r>
            <a:r>
              <a:rPr lang="en-GB" sz="3400" dirty="0"/>
              <a:t> `</a:t>
            </a:r>
            <a:r>
              <a:rPr lang="en-GB" sz="3400" dirty="0" err="1"/>
              <a:t>mmo</a:t>
            </a:r>
            <a:r>
              <a:rPr lang="en-GB" sz="3400" dirty="0"/>
              <a:t> `w ]</a:t>
            </a:r>
            <a:r>
              <a:rPr lang="en-GB" sz="3400" dirty="0" err="1"/>
              <a:t>Par;enoc</a:t>
            </a:r>
            <a:r>
              <a:rPr lang="en-GB" sz="3400" dirty="0"/>
              <a:t>@ je `</a:t>
            </a:r>
            <a:r>
              <a:rPr lang="en-GB" sz="3400" dirty="0" err="1"/>
              <a:t>n;o</a:t>
            </a:r>
            <a:r>
              <a:rPr lang="en-GB" sz="3400" dirty="0"/>
              <a:t> </a:t>
            </a:r>
            <a:r>
              <a:rPr lang="en-GB" sz="3400" dirty="0" err="1"/>
              <a:t>te</a:t>
            </a:r>
            <a:r>
              <a:rPr lang="en-GB" sz="3400" dirty="0"/>
              <a:t> `</a:t>
            </a:r>
            <a:r>
              <a:rPr lang="en-GB" sz="3400" dirty="0" err="1"/>
              <a:t>psousou</a:t>
            </a:r>
            <a:r>
              <a:rPr lang="en-GB" sz="3400" dirty="0"/>
              <a:t> `</a:t>
            </a:r>
            <a:r>
              <a:rPr lang="en-GB" sz="3400" dirty="0" err="1"/>
              <a:t>mpengenoc</a:t>
            </a:r>
            <a:r>
              <a:rPr lang="en-GB" sz="3400" dirty="0"/>
              <a:t>@ Maria ]:</a:t>
            </a:r>
            <a:r>
              <a:rPr lang="en-GB" sz="3400" dirty="0" err="1"/>
              <a:t>e`otokoc</a:t>
            </a:r>
            <a:r>
              <a:rPr lang="en-GB" sz="3400" dirty="0"/>
              <a:t>.</a:t>
            </a:r>
          </a:p>
        </p:txBody>
      </p:sp>
    </p:spTree>
    <p:extLst>
      <p:ext uri="{BB962C8B-B14F-4D97-AF65-F5344CB8AC3E}">
        <p14:creationId xmlns:p14="http://schemas.microsoft.com/office/powerpoint/2010/main" val="550114869"/>
      </p:ext>
    </p:extLst>
  </p:cSld>
  <p:clrMapOvr>
    <a:masterClrMapping/>
  </p:clrMapOvr>
</p:sld>
</file>

<file path=ppt/slides/slide5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90009-67A9-438A-8F67-BA20B34EB2FF}"/>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0D6733A9-933D-4903-A352-299BF5477CBF}"/>
              </a:ext>
            </a:extLst>
          </p:cNvPr>
          <p:cNvSpPr>
            <a:spLocks noGrp="1"/>
          </p:cNvSpPr>
          <p:nvPr>
            <p:ph type="body" sz="quarter" idx="10"/>
          </p:nvPr>
        </p:nvSpPr>
        <p:spPr/>
        <p:txBody>
          <a:bodyPr/>
          <a:lstStyle/>
          <a:p>
            <a:r>
              <a:rPr lang="ar-EG" sz="3800" dirty="0"/>
              <a:t>دانييل أفتين ثون إيروس أون: چيه بي طؤو إنؤو إيرون:</a:t>
            </a:r>
          </a:p>
          <a:p>
            <a:r>
              <a:rPr lang="ar-EG" sz="3800" dirty="0"/>
              <a:t> نيم بي طؤو إنتيه سيون: ماريا تي ثيؤطوكوس.</a:t>
            </a:r>
          </a:p>
        </p:txBody>
      </p:sp>
      <p:sp>
        <p:nvSpPr>
          <p:cNvPr id="4" name="Text Placeholder 3">
            <a:extLst>
              <a:ext uri="{FF2B5EF4-FFF2-40B4-BE49-F238E27FC236}">
                <a16:creationId xmlns:a16="http://schemas.microsoft.com/office/drawing/2014/main" id="{3CC6A7B5-B536-4FE9-A318-F01ABE6F24BE}"/>
              </a:ext>
            </a:extLst>
          </p:cNvPr>
          <p:cNvSpPr>
            <a:spLocks noGrp="1"/>
          </p:cNvSpPr>
          <p:nvPr>
            <p:ph type="body" sz="quarter" idx="11"/>
          </p:nvPr>
        </p:nvSpPr>
        <p:spPr>
          <a:xfrm>
            <a:off x="0" y="3710609"/>
            <a:ext cx="9144000" cy="915179"/>
          </a:xfrm>
        </p:spPr>
        <p:txBody>
          <a:bodyPr anchor="t"/>
          <a:lstStyle/>
          <a:p>
            <a:r>
              <a:rPr lang="ar-EG" sz="3600" dirty="0"/>
              <a:t>دانيال شبهها أيضًا، بأنها الجبل العقلي، وجبل صهيون، مريم والدة الإله.</a:t>
            </a:r>
          </a:p>
        </p:txBody>
      </p:sp>
      <p:sp>
        <p:nvSpPr>
          <p:cNvPr id="5" name="Text Placeholder 4">
            <a:extLst>
              <a:ext uri="{FF2B5EF4-FFF2-40B4-BE49-F238E27FC236}">
                <a16:creationId xmlns:a16="http://schemas.microsoft.com/office/drawing/2014/main" id="{FA419C58-17F8-42A1-BF45-DA81A0B404C1}"/>
              </a:ext>
            </a:extLst>
          </p:cNvPr>
          <p:cNvSpPr>
            <a:spLocks noGrp="1"/>
          </p:cNvSpPr>
          <p:nvPr>
            <p:ph type="body" sz="quarter" idx="12"/>
          </p:nvPr>
        </p:nvSpPr>
        <p:spPr>
          <a:xfrm>
            <a:off x="0" y="4625788"/>
            <a:ext cx="9144000" cy="1019638"/>
          </a:xfrm>
        </p:spPr>
        <p:txBody>
          <a:bodyPr/>
          <a:lstStyle/>
          <a:p>
            <a:r>
              <a:rPr lang="en-GB" sz="3700" dirty="0" err="1"/>
              <a:t>Daniyl</a:t>
            </a:r>
            <a:r>
              <a:rPr lang="en-GB" sz="3700" dirty="0"/>
              <a:t> </a:t>
            </a:r>
            <a:r>
              <a:rPr lang="en-GB" sz="3700" dirty="0" err="1"/>
              <a:t>aften;wn</a:t>
            </a:r>
            <a:r>
              <a:rPr lang="en-GB" sz="3700" dirty="0"/>
              <a:t> `</a:t>
            </a:r>
            <a:r>
              <a:rPr lang="en-GB" sz="3700" dirty="0" err="1"/>
              <a:t>eroc</a:t>
            </a:r>
            <a:r>
              <a:rPr lang="en-GB" sz="3700" dirty="0"/>
              <a:t> on@ je </a:t>
            </a:r>
            <a:r>
              <a:rPr lang="en-GB" sz="3700" dirty="0" err="1"/>
              <a:t>pitwou</a:t>
            </a:r>
            <a:r>
              <a:rPr lang="en-GB" sz="3700" dirty="0"/>
              <a:t> `</a:t>
            </a:r>
            <a:r>
              <a:rPr lang="en-GB" sz="3700" dirty="0" err="1"/>
              <a:t>nou`yron</a:t>
            </a:r>
            <a:r>
              <a:rPr lang="en-GB" sz="3700" dirty="0"/>
              <a:t>@</a:t>
            </a:r>
            <a:endParaRPr lang="ar-EG" sz="3700" dirty="0"/>
          </a:p>
          <a:p>
            <a:r>
              <a:rPr lang="en-GB" sz="3700" dirty="0"/>
              <a:t> </a:t>
            </a:r>
            <a:r>
              <a:rPr lang="en-GB" sz="3700" dirty="0" err="1"/>
              <a:t>nem</a:t>
            </a:r>
            <a:r>
              <a:rPr lang="en-GB" sz="3700" dirty="0"/>
              <a:t> </a:t>
            </a:r>
            <a:r>
              <a:rPr lang="en-GB" sz="3700" dirty="0" err="1"/>
              <a:t>pitwou</a:t>
            </a:r>
            <a:r>
              <a:rPr lang="en-GB" sz="3700" dirty="0"/>
              <a:t> `</a:t>
            </a:r>
            <a:r>
              <a:rPr lang="en-GB" sz="3700" dirty="0" err="1"/>
              <a:t>nte</a:t>
            </a:r>
            <a:r>
              <a:rPr lang="en-GB" sz="3700" dirty="0"/>
              <a:t> </a:t>
            </a:r>
            <a:r>
              <a:rPr lang="en-GB" sz="3700" dirty="0" err="1"/>
              <a:t>Ciwn</a:t>
            </a:r>
            <a:r>
              <a:rPr lang="en-GB" sz="3700" dirty="0"/>
              <a:t>@ Maria ]:</a:t>
            </a:r>
            <a:r>
              <a:rPr lang="en-GB" sz="3700" dirty="0" err="1"/>
              <a:t>e`otokoc</a:t>
            </a:r>
            <a:r>
              <a:rPr lang="en-GB" sz="3700" dirty="0"/>
              <a:t>.</a:t>
            </a:r>
          </a:p>
        </p:txBody>
      </p:sp>
    </p:spTree>
    <p:extLst>
      <p:ext uri="{BB962C8B-B14F-4D97-AF65-F5344CB8AC3E}">
        <p14:creationId xmlns:p14="http://schemas.microsoft.com/office/powerpoint/2010/main" val="585445750"/>
      </p:ext>
    </p:extLst>
  </p:cSld>
  <p:clrMapOvr>
    <a:masterClrMapping/>
  </p:clrMapOvr>
</p:sld>
</file>

<file path=ppt/slides/slide5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A96AFD-F494-48D4-AE43-0DF05E26AF3E}"/>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B1C94869-44ED-4CD8-930C-F6C7D940A9AA}"/>
              </a:ext>
            </a:extLst>
          </p:cNvPr>
          <p:cNvSpPr>
            <a:spLocks noGrp="1"/>
          </p:cNvSpPr>
          <p:nvPr>
            <p:ph type="body" sz="quarter" idx="10"/>
          </p:nvPr>
        </p:nvSpPr>
        <p:spPr/>
        <p:txBody>
          <a:bodyPr/>
          <a:lstStyle/>
          <a:p>
            <a:r>
              <a:rPr lang="ar-EG" dirty="0"/>
              <a:t>إيريه نيم خين ني سوفوس: ني ريم إنكاتي إمبيستوس: إڤجو إننيه ماكاريزموس: أو ماريا تي ثيؤطوكوس.</a:t>
            </a:r>
          </a:p>
        </p:txBody>
      </p:sp>
      <p:sp>
        <p:nvSpPr>
          <p:cNvPr id="4" name="Text Placeholder 3">
            <a:extLst>
              <a:ext uri="{FF2B5EF4-FFF2-40B4-BE49-F238E27FC236}">
                <a16:creationId xmlns:a16="http://schemas.microsoft.com/office/drawing/2014/main" id="{F308C9EB-EDED-4279-A5FA-626CEB27FD52}"/>
              </a:ext>
            </a:extLst>
          </p:cNvPr>
          <p:cNvSpPr>
            <a:spLocks noGrp="1"/>
          </p:cNvSpPr>
          <p:nvPr>
            <p:ph type="body" sz="quarter" idx="11"/>
          </p:nvPr>
        </p:nvSpPr>
        <p:spPr>
          <a:xfrm>
            <a:off x="0" y="3710609"/>
            <a:ext cx="9144000" cy="904494"/>
          </a:xfrm>
        </p:spPr>
        <p:txBody>
          <a:bodyPr anchor="t"/>
          <a:lstStyle/>
          <a:p>
            <a:r>
              <a:rPr lang="ar-EG" sz="3200" dirty="0"/>
              <a:t>مَن في الحكماء، وأهل الفهم المؤمنين، يقص طوباوياتك، يا مريم والدة الإله.</a:t>
            </a:r>
          </a:p>
        </p:txBody>
      </p:sp>
      <p:sp>
        <p:nvSpPr>
          <p:cNvPr id="5" name="Text Placeholder 4">
            <a:extLst>
              <a:ext uri="{FF2B5EF4-FFF2-40B4-BE49-F238E27FC236}">
                <a16:creationId xmlns:a16="http://schemas.microsoft.com/office/drawing/2014/main" id="{0F16E8BA-4B2A-466D-9F4E-FCC331C6FEFC}"/>
              </a:ext>
            </a:extLst>
          </p:cNvPr>
          <p:cNvSpPr>
            <a:spLocks noGrp="1"/>
          </p:cNvSpPr>
          <p:nvPr>
            <p:ph type="body" sz="quarter" idx="12"/>
          </p:nvPr>
        </p:nvSpPr>
        <p:spPr>
          <a:xfrm>
            <a:off x="0" y="4615103"/>
            <a:ext cx="9144000" cy="1046532"/>
          </a:xfrm>
        </p:spPr>
        <p:txBody>
          <a:bodyPr/>
          <a:lstStyle/>
          <a:p>
            <a:r>
              <a:rPr lang="en-GB" dirty="0"/>
              <a:t>`Ere </a:t>
            </a:r>
            <a:r>
              <a:rPr lang="en-GB" dirty="0" err="1"/>
              <a:t>nim</a:t>
            </a:r>
            <a:r>
              <a:rPr lang="en-GB" dirty="0"/>
              <a:t> </a:t>
            </a:r>
            <a:r>
              <a:rPr lang="en-GB" dirty="0" err="1"/>
              <a:t>qen</a:t>
            </a:r>
            <a:r>
              <a:rPr lang="en-GB" dirty="0"/>
              <a:t> </a:t>
            </a:r>
            <a:r>
              <a:rPr lang="en-GB" dirty="0" err="1"/>
              <a:t>nicovoc</a:t>
            </a:r>
            <a:r>
              <a:rPr lang="en-GB" dirty="0"/>
              <a:t>@ </a:t>
            </a:r>
            <a:r>
              <a:rPr lang="en-GB" dirty="0" err="1"/>
              <a:t>nirem`nka</a:t>
            </a:r>
            <a:r>
              <a:rPr lang="en-GB" dirty="0"/>
              <a:t>] `</a:t>
            </a:r>
            <a:r>
              <a:rPr lang="en-GB" dirty="0" err="1"/>
              <a:t>mpictoc</a:t>
            </a:r>
            <a:r>
              <a:rPr lang="en-GB" dirty="0"/>
              <a:t>@ </a:t>
            </a:r>
            <a:r>
              <a:rPr lang="en-GB" dirty="0" err="1"/>
              <a:t>eujw</a:t>
            </a:r>
            <a:r>
              <a:rPr lang="en-GB" dirty="0"/>
              <a:t> `</a:t>
            </a:r>
            <a:r>
              <a:rPr lang="en-GB" dirty="0" err="1"/>
              <a:t>nnemakaricmoc</a:t>
            </a:r>
            <a:r>
              <a:rPr lang="en-GB" dirty="0"/>
              <a:t>@ `w Maria ]:</a:t>
            </a:r>
            <a:r>
              <a:rPr lang="en-GB" dirty="0" err="1"/>
              <a:t>e`otokoc</a:t>
            </a:r>
            <a:r>
              <a:rPr lang="en-GB" dirty="0"/>
              <a:t>.</a:t>
            </a:r>
          </a:p>
        </p:txBody>
      </p:sp>
    </p:spTree>
    <p:extLst>
      <p:ext uri="{BB962C8B-B14F-4D97-AF65-F5344CB8AC3E}">
        <p14:creationId xmlns:p14="http://schemas.microsoft.com/office/powerpoint/2010/main" val="234310447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64D909-A238-4E68-ACDC-31B0A65A5BFD}"/>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4B5E29C8-635C-4AD1-B33B-B62B9BD54320}"/>
              </a:ext>
            </a:extLst>
          </p:cNvPr>
          <p:cNvSpPr>
            <a:spLocks noGrp="1"/>
          </p:cNvSpPr>
          <p:nvPr>
            <p:ph type="body" sz="quarter" idx="10"/>
          </p:nvPr>
        </p:nvSpPr>
        <p:spPr>
          <a:xfrm>
            <a:off x="0" y="5782235"/>
            <a:ext cx="9144000" cy="1069139"/>
          </a:xfrm>
        </p:spPr>
        <p:txBody>
          <a:bodyPr/>
          <a:lstStyle/>
          <a:p>
            <a:r>
              <a:rPr lang="ar-EG" sz="3600" b="1" dirty="0">
                <a:effectLst/>
                <a:latin typeface="Tahoma" panose="020B0604030504040204" pitchFamily="34" charset="0"/>
              </a:rPr>
              <a:t>إنشورب إيماشو آفيس إموأوو إبيك إمهاف: إنجيه نى هيومى إمفاي صوجين إيف نيهبى.</a:t>
            </a:r>
            <a:endParaRPr lang="en-GB" sz="3600" b="1" dirty="0"/>
          </a:p>
        </p:txBody>
      </p:sp>
      <p:sp>
        <p:nvSpPr>
          <p:cNvPr id="4" name="Text Placeholder 3">
            <a:extLst>
              <a:ext uri="{FF2B5EF4-FFF2-40B4-BE49-F238E27FC236}">
                <a16:creationId xmlns:a16="http://schemas.microsoft.com/office/drawing/2014/main" id="{3CE84A2F-C39F-4B82-B006-C54259350F45}"/>
              </a:ext>
            </a:extLst>
          </p:cNvPr>
          <p:cNvSpPr>
            <a:spLocks noGrp="1"/>
          </p:cNvSpPr>
          <p:nvPr>
            <p:ph type="body" sz="quarter" idx="11"/>
          </p:nvPr>
        </p:nvSpPr>
        <p:spPr>
          <a:xfrm>
            <a:off x="0" y="3710609"/>
            <a:ext cx="9144000" cy="754131"/>
          </a:xfrm>
        </p:spPr>
        <p:txBody>
          <a:bodyPr anchor="ctr"/>
          <a:lstStyle/>
          <a:p>
            <a:r>
              <a:rPr lang="ar-EG" sz="3600" b="1" dirty="0"/>
              <a:t>أسرعت النسوة باكرًا جدًا إلى قبرك، حاملات الطيب ينحنَ.</a:t>
            </a:r>
          </a:p>
        </p:txBody>
      </p:sp>
      <p:sp>
        <p:nvSpPr>
          <p:cNvPr id="5" name="Text Placeholder 4">
            <a:extLst>
              <a:ext uri="{FF2B5EF4-FFF2-40B4-BE49-F238E27FC236}">
                <a16:creationId xmlns:a16="http://schemas.microsoft.com/office/drawing/2014/main" id="{6216753C-5604-4222-9E5C-3454C3B6C004}"/>
              </a:ext>
            </a:extLst>
          </p:cNvPr>
          <p:cNvSpPr>
            <a:spLocks noGrp="1"/>
          </p:cNvSpPr>
          <p:nvPr>
            <p:ph type="body" sz="quarter" idx="12"/>
          </p:nvPr>
        </p:nvSpPr>
        <p:spPr>
          <a:xfrm>
            <a:off x="0" y="4464739"/>
            <a:ext cx="9144000" cy="1317495"/>
          </a:xfrm>
        </p:spPr>
        <p:txBody>
          <a:bodyPr anchor="ctr"/>
          <a:lstStyle/>
          <a:p>
            <a:pPr algn="ctr" rtl="0">
              <a:spcBef>
                <a:spcPts val="0"/>
              </a:spcBef>
            </a:pPr>
            <a:r>
              <a:rPr lang="en-US" b="0" i="0" u="none" strike="noStrike" dirty="0">
                <a:effectLst/>
                <a:latin typeface="CS New Athanasius" pitchFamily="34" charset="0"/>
              </a:rPr>
              <a:t> `</a:t>
            </a:r>
            <a:r>
              <a:rPr lang="en-US" b="0" i="0" u="none" strike="noStrike" dirty="0" err="1">
                <a:effectLst/>
                <a:latin typeface="CS New Athanasius" pitchFamily="34" charset="0"/>
              </a:rPr>
              <a:t>Nswrp</a:t>
            </a:r>
            <a:r>
              <a:rPr lang="en-US" b="0" i="0" u="none" strike="noStrike" dirty="0">
                <a:effectLst/>
                <a:latin typeface="CS New Athanasius" pitchFamily="34" charset="0"/>
              </a:rPr>
              <a:t> `</a:t>
            </a:r>
            <a:r>
              <a:rPr lang="en-US" b="0" i="0" u="none" strike="noStrike" dirty="0" err="1">
                <a:effectLst/>
                <a:latin typeface="CS New Athanasius" pitchFamily="34" charset="0"/>
              </a:rPr>
              <a:t>emasw</a:t>
            </a:r>
            <a:r>
              <a:rPr lang="en-US" b="0" i="0" u="none" strike="noStrike" dirty="0">
                <a:effectLst/>
                <a:latin typeface="CS New Athanasius" pitchFamily="34" charset="0"/>
              </a:rPr>
              <a:t> </a:t>
            </a:r>
            <a:r>
              <a:rPr lang="en-US" b="0" i="0" u="none" strike="noStrike" dirty="0" err="1">
                <a:effectLst/>
                <a:latin typeface="CS New Athanasius" pitchFamily="34" charset="0"/>
              </a:rPr>
              <a:t>auiyc</a:t>
            </a:r>
            <a:r>
              <a:rPr lang="en-US" b="0" i="0" u="none" strike="noStrike" dirty="0">
                <a:effectLst/>
                <a:latin typeface="CS New Athanasius" pitchFamily="34" charset="0"/>
              </a:rPr>
              <a:t> `</a:t>
            </a:r>
            <a:r>
              <a:rPr lang="en-US" b="0" i="0" u="none" strike="noStrike" dirty="0" err="1">
                <a:effectLst/>
                <a:latin typeface="CS New Athanasius" pitchFamily="34" charset="0"/>
              </a:rPr>
              <a:t>mmwou</a:t>
            </a:r>
            <a:r>
              <a:rPr lang="en-US" b="0" i="0" u="none" strike="noStrike" dirty="0">
                <a:effectLst/>
                <a:latin typeface="CS New Athanasius" pitchFamily="34" charset="0"/>
              </a:rPr>
              <a:t> `</a:t>
            </a:r>
            <a:r>
              <a:rPr lang="en-US" b="0" i="0" u="none" strike="noStrike" dirty="0" err="1">
                <a:effectLst/>
                <a:latin typeface="CS New Athanasius" pitchFamily="34" charset="0"/>
              </a:rPr>
              <a:t>epek`mhau</a:t>
            </a:r>
            <a:r>
              <a:rPr lang="en-US" b="0" i="0" u="none" strike="noStrike" dirty="0">
                <a:effectLst/>
                <a:latin typeface="CS New Athanasius" pitchFamily="34" charset="0"/>
              </a:rPr>
              <a:t>@ </a:t>
            </a:r>
          </a:p>
          <a:p>
            <a:pPr algn="ctr" rtl="0">
              <a:spcBef>
                <a:spcPts val="0"/>
              </a:spcBef>
            </a:pPr>
            <a:r>
              <a:rPr lang="en-US" b="0" i="0" u="none" strike="noStrike" dirty="0">
                <a:effectLst/>
                <a:latin typeface="CS New Athanasius" pitchFamily="34" charset="0"/>
              </a:rPr>
              <a:t>`</a:t>
            </a:r>
            <a:r>
              <a:rPr lang="en-US" b="0" i="0" u="none" strike="noStrike" dirty="0" err="1">
                <a:effectLst/>
                <a:latin typeface="CS New Athanasius" pitchFamily="34" charset="0"/>
              </a:rPr>
              <a:t>nje</a:t>
            </a:r>
            <a:r>
              <a:rPr lang="en-US" b="0" i="0" u="none" strike="noStrike" dirty="0">
                <a:effectLst/>
                <a:latin typeface="CS New Athanasius" pitchFamily="34" charset="0"/>
              </a:rPr>
              <a:t> </a:t>
            </a:r>
            <a:r>
              <a:rPr lang="en-US" b="0" i="0" u="none" strike="noStrike" dirty="0" err="1">
                <a:effectLst/>
                <a:latin typeface="CS New Athanasius" pitchFamily="34" charset="0"/>
              </a:rPr>
              <a:t>nihi`omi</a:t>
            </a:r>
            <a:r>
              <a:rPr lang="en-US" b="0" i="0" u="none" strike="noStrike" dirty="0">
                <a:effectLst/>
                <a:latin typeface="CS New Athanasius" pitchFamily="34" charset="0"/>
              </a:rPr>
              <a:t> `</a:t>
            </a:r>
            <a:r>
              <a:rPr lang="en-US" b="0" i="0" u="none" strike="noStrike" dirty="0" err="1">
                <a:effectLst/>
                <a:latin typeface="CS New Athanasius" pitchFamily="34" charset="0"/>
              </a:rPr>
              <a:t>mfaicojen</a:t>
            </a:r>
            <a:r>
              <a:rPr lang="en-US" b="0" i="0" u="none" strike="noStrike" dirty="0">
                <a:effectLst/>
                <a:latin typeface="CS New Athanasius" pitchFamily="34" charset="0"/>
              </a:rPr>
              <a:t> </a:t>
            </a:r>
            <a:r>
              <a:rPr lang="en-US" b="0" i="0" u="none" strike="noStrike" dirty="0" err="1">
                <a:effectLst/>
                <a:latin typeface="CS New Athanasius" pitchFamily="34" charset="0"/>
              </a:rPr>
              <a:t>eunehpi</a:t>
            </a:r>
            <a:r>
              <a:rPr lang="en-US" b="0" i="0" u="none" strike="noStrike" dirty="0">
                <a:effectLst/>
                <a:latin typeface="CS New Athanasius" pitchFamily="34" charset="0"/>
              </a:rPr>
              <a:t>.</a:t>
            </a:r>
          </a:p>
        </p:txBody>
      </p:sp>
    </p:spTree>
    <p:extLst>
      <p:ext uri="{BB962C8B-B14F-4D97-AF65-F5344CB8AC3E}">
        <p14:creationId xmlns:p14="http://schemas.microsoft.com/office/powerpoint/2010/main" val="1037598461"/>
      </p:ext>
    </p:extLst>
  </p:cSld>
  <p:clrMapOvr>
    <a:masterClrMapping/>
  </p:clrMapOvr>
</p:sld>
</file>

<file path=ppt/slides/slide5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AEC040-35D5-4167-BD7D-A779264DF290}"/>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D7805945-3AB1-4ADD-B640-1F18B6F9D82E}"/>
              </a:ext>
            </a:extLst>
          </p:cNvPr>
          <p:cNvSpPr>
            <a:spLocks noGrp="1"/>
          </p:cNvSpPr>
          <p:nvPr>
            <p:ph type="body" sz="quarter" idx="10"/>
          </p:nvPr>
        </p:nvSpPr>
        <p:spPr/>
        <p:txBody>
          <a:bodyPr/>
          <a:lstStyle/>
          <a:p>
            <a:r>
              <a:rPr kumimoji="0" lang="ar-EG" sz="4000" b="1" i="0" u="none" strike="noStrike" kern="1200" cap="none" normalizeH="0" baseline="0" dirty="0">
                <a:ln>
                  <a:noFill/>
                </a:ln>
                <a:solidFill>
                  <a:schemeClr val="bg1"/>
                </a:solidFill>
                <a:effectLst/>
                <a:latin typeface="Times New Roman" pitchFamily="18" charset="0"/>
                <a:ea typeface="+mn-ea"/>
                <a:cs typeface="Times New Roman" pitchFamily="18" charset="0"/>
              </a:rPr>
              <a:t>زاخارياس أفجوس نان: خين تيف إبروفيتيا أفطامون: چيه إنثو تيه إتشيري إن سيون: ماريا تي ثيؤطوكوس.</a:t>
            </a:r>
          </a:p>
        </p:txBody>
      </p:sp>
      <p:sp>
        <p:nvSpPr>
          <p:cNvPr id="4" name="Text Placeholder 3">
            <a:extLst>
              <a:ext uri="{FF2B5EF4-FFF2-40B4-BE49-F238E27FC236}">
                <a16:creationId xmlns:a16="http://schemas.microsoft.com/office/drawing/2014/main" id="{BA3A8C6D-7B29-4870-97E9-7FE50374425A}"/>
              </a:ext>
            </a:extLst>
          </p:cNvPr>
          <p:cNvSpPr>
            <a:spLocks noGrp="1"/>
          </p:cNvSpPr>
          <p:nvPr>
            <p:ph type="body" sz="quarter" idx="11"/>
          </p:nvPr>
        </p:nvSpPr>
        <p:spPr>
          <a:xfrm>
            <a:off x="0" y="3710609"/>
            <a:ext cx="9144000" cy="933336"/>
          </a:xfrm>
        </p:spPr>
        <p:txBody>
          <a:bodyPr anchor="t"/>
          <a:lstStyle/>
          <a:p>
            <a:r>
              <a:rPr lang="ar-EG" sz="3200" dirty="0"/>
              <a:t>زكريا قال لنا، في نبوته أعلمنا، أنكِ أنتِ هي ابنة صهيون، يا مريم والدة الإله.</a:t>
            </a:r>
          </a:p>
        </p:txBody>
      </p:sp>
      <p:sp>
        <p:nvSpPr>
          <p:cNvPr id="5" name="Text Placeholder 4">
            <a:extLst>
              <a:ext uri="{FF2B5EF4-FFF2-40B4-BE49-F238E27FC236}">
                <a16:creationId xmlns:a16="http://schemas.microsoft.com/office/drawing/2014/main" id="{AE78007D-3816-412E-B73A-9718CAB93579}"/>
              </a:ext>
            </a:extLst>
          </p:cNvPr>
          <p:cNvSpPr>
            <a:spLocks noGrp="1"/>
          </p:cNvSpPr>
          <p:nvPr>
            <p:ph type="body" sz="quarter" idx="12"/>
          </p:nvPr>
        </p:nvSpPr>
        <p:spPr>
          <a:xfrm>
            <a:off x="0" y="4643945"/>
            <a:ext cx="9144000" cy="1017690"/>
          </a:xfrm>
        </p:spPr>
        <p:txBody>
          <a:bodyPr/>
          <a:lstStyle/>
          <a:p>
            <a:r>
              <a:rPr lang="en-GB" sz="3600" dirty="0" err="1"/>
              <a:t>Za,ariac</a:t>
            </a:r>
            <a:r>
              <a:rPr lang="en-GB" sz="3600" dirty="0"/>
              <a:t> </a:t>
            </a:r>
            <a:r>
              <a:rPr lang="en-GB" sz="3600" dirty="0" err="1"/>
              <a:t>afjoc</a:t>
            </a:r>
            <a:r>
              <a:rPr lang="en-GB" sz="3600" dirty="0"/>
              <a:t> nan@ </a:t>
            </a:r>
            <a:r>
              <a:rPr lang="en-GB" sz="3600" dirty="0" err="1"/>
              <a:t>qen</a:t>
            </a:r>
            <a:r>
              <a:rPr lang="en-GB" sz="3600" dirty="0"/>
              <a:t> </a:t>
            </a:r>
            <a:r>
              <a:rPr lang="en-GB" sz="3600" dirty="0" err="1"/>
              <a:t>tef`provytia</a:t>
            </a:r>
            <a:r>
              <a:rPr lang="en-GB" sz="3600" dirty="0"/>
              <a:t> </a:t>
            </a:r>
            <a:r>
              <a:rPr lang="en-GB" sz="3600" dirty="0" err="1"/>
              <a:t>aftamon</a:t>
            </a:r>
            <a:r>
              <a:rPr lang="en-GB" sz="3600" dirty="0"/>
              <a:t>@ je `</a:t>
            </a:r>
            <a:r>
              <a:rPr lang="en-GB" sz="3600" dirty="0" err="1"/>
              <a:t>n;o</a:t>
            </a:r>
            <a:r>
              <a:rPr lang="en-GB" sz="3600" dirty="0"/>
              <a:t> </a:t>
            </a:r>
            <a:r>
              <a:rPr lang="en-GB" sz="3600" dirty="0" err="1"/>
              <a:t>te</a:t>
            </a:r>
            <a:r>
              <a:rPr lang="en-GB" sz="3600" dirty="0"/>
              <a:t> `</a:t>
            </a:r>
            <a:r>
              <a:rPr lang="en-GB" sz="3600" dirty="0" err="1"/>
              <a:t>tseri</a:t>
            </a:r>
            <a:r>
              <a:rPr lang="en-GB" sz="3600" dirty="0"/>
              <a:t> `</a:t>
            </a:r>
            <a:r>
              <a:rPr lang="en-GB" sz="3600" dirty="0" err="1"/>
              <a:t>nCiwn</a:t>
            </a:r>
            <a:r>
              <a:rPr lang="en-GB" sz="3600" dirty="0"/>
              <a:t>@ Maria ]:</a:t>
            </a:r>
            <a:r>
              <a:rPr lang="en-GB" sz="3600" dirty="0" err="1"/>
              <a:t>e`otokoc</a:t>
            </a:r>
            <a:r>
              <a:rPr lang="en-GB" sz="3600" dirty="0"/>
              <a:t>.</a:t>
            </a:r>
          </a:p>
        </p:txBody>
      </p:sp>
    </p:spTree>
    <p:extLst>
      <p:ext uri="{BB962C8B-B14F-4D97-AF65-F5344CB8AC3E}">
        <p14:creationId xmlns:p14="http://schemas.microsoft.com/office/powerpoint/2010/main" val="4118898454"/>
      </p:ext>
    </p:extLst>
  </p:cSld>
  <p:clrMapOvr>
    <a:masterClrMapping/>
  </p:clrMapOvr>
</p:sld>
</file>

<file path=ppt/slides/slide5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51BBB-8B51-4D80-B4CC-ABD7E07034AE}"/>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1E0E66CE-0792-4CA9-A7DD-4A25AFB9A7B3}"/>
              </a:ext>
            </a:extLst>
          </p:cNvPr>
          <p:cNvSpPr>
            <a:spLocks noGrp="1"/>
          </p:cNvSpPr>
          <p:nvPr>
            <p:ph type="body" sz="quarter" idx="10"/>
          </p:nvPr>
        </p:nvSpPr>
        <p:spPr/>
        <p:txBody>
          <a:bodyPr/>
          <a:lstStyle/>
          <a:p>
            <a:r>
              <a:rPr lang="ar-EG" dirty="0"/>
              <a:t>إيسائياس نيم دانييل: أڤئير ميثريه خين أوثيليل: چيه إنثو تيه إثماڤ إن إممانوئيل: ماريا تي ثيؤطوكوس.</a:t>
            </a:r>
          </a:p>
        </p:txBody>
      </p:sp>
      <p:sp>
        <p:nvSpPr>
          <p:cNvPr id="4" name="Text Placeholder 3">
            <a:extLst>
              <a:ext uri="{FF2B5EF4-FFF2-40B4-BE49-F238E27FC236}">
                <a16:creationId xmlns:a16="http://schemas.microsoft.com/office/drawing/2014/main" id="{2F8E831C-1698-4914-BFF9-07370D6665B7}"/>
              </a:ext>
            </a:extLst>
          </p:cNvPr>
          <p:cNvSpPr>
            <a:spLocks noGrp="1"/>
          </p:cNvSpPr>
          <p:nvPr>
            <p:ph type="body" sz="quarter" idx="11"/>
          </p:nvPr>
        </p:nvSpPr>
        <p:spPr>
          <a:xfrm>
            <a:off x="0" y="3710609"/>
            <a:ext cx="9144000" cy="965850"/>
          </a:xfrm>
        </p:spPr>
        <p:txBody>
          <a:bodyPr/>
          <a:lstStyle/>
          <a:p>
            <a:r>
              <a:rPr lang="ar-EG" sz="3200" dirty="0"/>
              <a:t>أشعياء ودانيال، شهدوا بتهليل أنكِ، أنتِ هي أُم عمانوئيل، يا مريم والدة الإله.</a:t>
            </a:r>
          </a:p>
        </p:txBody>
      </p:sp>
      <p:sp>
        <p:nvSpPr>
          <p:cNvPr id="5" name="Text Placeholder 4">
            <a:extLst>
              <a:ext uri="{FF2B5EF4-FFF2-40B4-BE49-F238E27FC236}">
                <a16:creationId xmlns:a16="http://schemas.microsoft.com/office/drawing/2014/main" id="{36901376-CEE5-41C5-8647-FABDB6AB1848}"/>
              </a:ext>
            </a:extLst>
          </p:cNvPr>
          <p:cNvSpPr>
            <a:spLocks noGrp="1"/>
          </p:cNvSpPr>
          <p:nvPr>
            <p:ph type="body" sz="quarter" idx="12"/>
          </p:nvPr>
        </p:nvSpPr>
        <p:spPr>
          <a:xfrm>
            <a:off x="0" y="4679576"/>
            <a:ext cx="9144000" cy="965850"/>
          </a:xfrm>
        </p:spPr>
        <p:txBody>
          <a:bodyPr anchor="ctr"/>
          <a:lstStyle/>
          <a:p>
            <a:r>
              <a:rPr lang="en-GB" sz="3600" dirty="0"/>
              <a:t>`</a:t>
            </a:r>
            <a:r>
              <a:rPr lang="en-GB" sz="3600" dirty="0" err="1"/>
              <a:t>Yca`yac</a:t>
            </a:r>
            <a:r>
              <a:rPr lang="en-GB" sz="3600" dirty="0"/>
              <a:t> </a:t>
            </a:r>
            <a:r>
              <a:rPr lang="en-GB" sz="3600" dirty="0" err="1"/>
              <a:t>nem</a:t>
            </a:r>
            <a:r>
              <a:rPr lang="en-GB" sz="3600" dirty="0"/>
              <a:t> </a:t>
            </a:r>
            <a:r>
              <a:rPr lang="en-GB" sz="3600" dirty="0" err="1"/>
              <a:t>Daniyl</a:t>
            </a:r>
            <a:r>
              <a:rPr lang="en-GB" sz="3600" dirty="0"/>
              <a:t>@ </a:t>
            </a:r>
            <a:r>
              <a:rPr lang="en-GB" sz="3600" dirty="0" err="1"/>
              <a:t>auerme;re</a:t>
            </a:r>
            <a:r>
              <a:rPr lang="en-GB" sz="3600" dirty="0"/>
              <a:t> </a:t>
            </a:r>
            <a:r>
              <a:rPr lang="en-GB" sz="3600" dirty="0" err="1"/>
              <a:t>qen</a:t>
            </a:r>
            <a:r>
              <a:rPr lang="en-GB" sz="3600" dirty="0"/>
              <a:t> </a:t>
            </a:r>
            <a:r>
              <a:rPr lang="en-GB" sz="3600" dirty="0" err="1"/>
              <a:t>ou;elyl</a:t>
            </a:r>
            <a:r>
              <a:rPr lang="en-GB" sz="3600" dirty="0"/>
              <a:t>@ je `</a:t>
            </a:r>
            <a:r>
              <a:rPr lang="en-GB" sz="3600" dirty="0" err="1"/>
              <a:t>n;o</a:t>
            </a:r>
            <a:r>
              <a:rPr lang="en-GB" sz="3600" dirty="0"/>
              <a:t> </a:t>
            </a:r>
            <a:r>
              <a:rPr lang="en-GB" sz="3600" dirty="0" err="1"/>
              <a:t>te</a:t>
            </a:r>
            <a:r>
              <a:rPr lang="en-GB" sz="3600" dirty="0"/>
              <a:t> `:</a:t>
            </a:r>
            <a:r>
              <a:rPr lang="en-GB" sz="3600" dirty="0" err="1"/>
              <a:t>mau</a:t>
            </a:r>
            <a:r>
              <a:rPr lang="en-GB" sz="3600" dirty="0"/>
              <a:t> `</a:t>
            </a:r>
            <a:r>
              <a:rPr lang="en-GB" sz="3600" dirty="0" err="1"/>
              <a:t>nEmmanouyl</a:t>
            </a:r>
            <a:r>
              <a:rPr lang="en-GB" sz="3600" dirty="0"/>
              <a:t>@ Maria ]:</a:t>
            </a:r>
            <a:r>
              <a:rPr lang="en-GB" sz="3600" dirty="0" err="1"/>
              <a:t>e`otokoc</a:t>
            </a:r>
            <a:r>
              <a:rPr lang="en-GB" sz="3600" dirty="0"/>
              <a:t>.</a:t>
            </a:r>
          </a:p>
        </p:txBody>
      </p:sp>
    </p:spTree>
    <p:extLst>
      <p:ext uri="{BB962C8B-B14F-4D97-AF65-F5344CB8AC3E}">
        <p14:creationId xmlns:p14="http://schemas.microsoft.com/office/powerpoint/2010/main" val="3766576373"/>
      </p:ext>
    </p:extLst>
  </p:cSld>
  <p:clrMapOvr>
    <a:masterClrMapping/>
  </p:clrMapOvr>
</p:sld>
</file>

<file path=ppt/slides/slide5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9863F0-48AF-464B-B0BF-5EF554F085EF}"/>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245E38E7-3F46-4F8F-9D0E-E9F8EE54118B}"/>
              </a:ext>
            </a:extLst>
          </p:cNvPr>
          <p:cNvSpPr>
            <a:spLocks noGrp="1"/>
          </p:cNvSpPr>
          <p:nvPr>
            <p:ph type="body" sz="quarter" idx="10"/>
          </p:nvPr>
        </p:nvSpPr>
        <p:spPr>
          <a:xfrm>
            <a:off x="0" y="5845183"/>
            <a:ext cx="9144000" cy="1006191"/>
          </a:xfrm>
        </p:spPr>
        <p:txBody>
          <a:bodyPr/>
          <a:lstStyle/>
          <a:p>
            <a:r>
              <a:rPr lang="ar-EG" sz="3600" dirty="0"/>
              <a:t>ثاي تيه تي بيلي إنني ما إنشاي: ثاي تيه إتبوليس إمبي ريفناي: بيما إنشوبي إنتيه أدوناي: ماريا تي ثيؤطوكوس.</a:t>
            </a:r>
          </a:p>
        </p:txBody>
      </p:sp>
      <p:sp>
        <p:nvSpPr>
          <p:cNvPr id="4" name="Text Placeholder 3">
            <a:extLst>
              <a:ext uri="{FF2B5EF4-FFF2-40B4-BE49-F238E27FC236}">
                <a16:creationId xmlns:a16="http://schemas.microsoft.com/office/drawing/2014/main" id="{F9463204-99FD-4E2A-8E9E-D3632F3D6A89}"/>
              </a:ext>
            </a:extLst>
          </p:cNvPr>
          <p:cNvSpPr>
            <a:spLocks noGrp="1"/>
          </p:cNvSpPr>
          <p:nvPr>
            <p:ph type="body" sz="quarter" idx="11"/>
          </p:nvPr>
        </p:nvSpPr>
        <p:spPr>
          <a:xfrm>
            <a:off x="0" y="3710609"/>
            <a:ext cx="9144000" cy="960001"/>
          </a:xfrm>
        </p:spPr>
        <p:txBody>
          <a:bodyPr/>
          <a:lstStyle/>
          <a:p>
            <a:r>
              <a:rPr lang="ar-EG" sz="3200" dirty="0"/>
              <a:t>هذه هي باب المشارق، هذه هي مدينة الرحوم، ومسكن أدوناي، مريم والدة الإله.</a:t>
            </a:r>
          </a:p>
        </p:txBody>
      </p:sp>
      <p:sp>
        <p:nvSpPr>
          <p:cNvPr id="5" name="Text Placeholder 4">
            <a:extLst>
              <a:ext uri="{FF2B5EF4-FFF2-40B4-BE49-F238E27FC236}">
                <a16:creationId xmlns:a16="http://schemas.microsoft.com/office/drawing/2014/main" id="{B34D2334-E24B-486A-9D21-3F0A106BEBDF}"/>
              </a:ext>
            </a:extLst>
          </p:cNvPr>
          <p:cNvSpPr>
            <a:spLocks noGrp="1"/>
          </p:cNvSpPr>
          <p:nvPr>
            <p:ph type="body" sz="quarter" idx="12"/>
          </p:nvPr>
        </p:nvSpPr>
        <p:spPr>
          <a:xfrm>
            <a:off x="0" y="4670611"/>
            <a:ext cx="9144000" cy="1090382"/>
          </a:xfrm>
        </p:spPr>
        <p:txBody>
          <a:bodyPr anchor="ctr"/>
          <a:lstStyle/>
          <a:p>
            <a:r>
              <a:rPr lang="en-GB" sz="3400" dirty="0"/>
              <a:t> :ai </a:t>
            </a:r>
            <a:r>
              <a:rPr lang="en-GB" sz="3400" dirty="0" err="1"/>
              <a:t>te</a:t>
            </a:r>
            <a:r>
              <a:rPr lang="en-GB" sz="3400" dirty="0"/>
              <a:t> ]</a:t>
            </a:r>
            <a:r>
              <a:rPr lang="en-GB" sz="3400" dirty="0" err="1"/>
              <a:t>puly</a:t>
            </a:r>
            <a:r>
              <a:rPr lang="en-GB" sz="3400" dirty="0"/>
              <a:t> `</a:t>
            </a:r>
            <a:r>
              <a:rPr lang="en-GB" sz="3400" dirty="0" err="1"/>
              <a:t>nnima`nsai</a:t>
            </a:r>
            <a:r>
              <a:rPr lang="en-GB" sz="3400" dirty="0"/>
              <a:t>@ ;ai </a:t>
            </a:r>
            <a:r>
              <a:rPr lang="en-GB" sz="3400" dirty="0" err="1"/>
              <a:t>te</a:t>
            </a:r>
            <a:r>
              <a:rPr lang="en-GB" sz="3400" dirty="0"/>
              <a:t> `</a:t>
            </a:r>
            <a:r>
              <a:rPr lang="en-GB" sz="3400" dirty="0" err="1"/>
              <a:t>tpolic</a:t>
            </a:r>
            <a:r>
              <a:rPr lang="en-GB" sz="3400" dirty="0"/>
              <a:t> `</a:t>
            </a:r>
            <a:r>
              <a:rPr lang="en-GB" sz="3400" dirty="0" err="1"/>
              <a:t>mpiRefnai</a:t>
            </a:r>
            <a:r>
              <a:rPr lang="en-GB" sz="3400" dirty="0"/>
              <a:t>@ </a:t>
            </a:r>
            <a:r>
              <a:rPr lang="en-GB" sz="3400" dirty="0" err="1"/>
              <a:t>pima`nswpi</a:t>
            </a:r>
            <a:r>
              <a:rPr lang="en-GB" sz="3400" dirty="0"/>
              <a:t> `</a:t>
            </a:r>
            <a:r>
              <a:rPr lang="en-GB" sz="3400" dirty="0" err="1"/>
              <a:t>nte</a:t>
            </a:r>
            <a:r>
              <a:rPr lang="en-GB" sz="3400" dirty="0"/>
              <a:t> `</a:t>
            </a:r>
            <a:r>
              <a:rPr lang="en-GB" sz="3400" dirty="0" err="1"/>
              <a:t>Adwnai</a:t>
            </a:r>
            <a:r>
              <a:rPr lang="en-GB" sz="3400" dirty="0"/>
              <a:t>@ Maria ]:</a:t>
            </a:r>
            <a:r>
              <a:rPr lang="en-GB" sz="3400" dirty="0" err="1"/>
              <a:t>e`otokoc</a:t>
            </a:r>
            <a:r>
              <a:rPr lang="en-GB" sz="3400" dirty="0"/>
              <a:t>.</a:t>
            </a:r>
          </a:p>
        </p:txBody>
      </p:sp>
    </p:spTree>
    <p:extLst>
      <p:ext uri="{BB962C8B-B14F-4D97-AF65-F5344CB8AC3E}">
        <p14:creationId xmlns:p14="http://schemas.microsoft.com/office/powerpoint/2010/main" val="979256009"/>
      </p:ext>
    </p:extLst>
  </p:cSld>
  <p:clrMapOvr>
    <a:masterClrMapping/>
  </p:clrMapOvr>
</p:sld>
</file>

<file path=ppt/slides/slide5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8B6679-1B56-434A-BA4A-397E9E417C31}"/>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FA6266D7-6CE7-49FE-918A-41CC86D42722}"/>
              </a:ext>
            </a:extLst>
          </p:cNvPr>
          <p:cNvSpPr>
            <a:spLocks noGrp="1"/>
          </p:cNvSpPr>
          <p:nvPr>
            <p:ph type="body" sz="quarter" idx="10"/>
          </p:nvPr>
        </p:nvSpPr>
        <p:spPr/>
        <p:txBody>
          <a:bodyPr/>
          <a:lstStyle/>
          <a:p>
            <a:r>
              <a:rPr lang="ar-EG" dirty="0"/>
              <a:t>ييريمياس أفئير سيم مينين: أووه أفئير إبروفيتيڤين: چيه إنثو تيه بي طؤو إن أتكيم: ماريا تي ثيؤطوكوس.</a:t>
            </a:r>
          </a:p>
        </p:txBody>
      </p:sp>
      <p:sp>
        <p:nvSpPr>
          <p:cNvPr id="4" name="Text Placeholder 3">
            <a:extLst>
              <a:ext uri="{FF2B5EF4-FFF2-40B4-BE49-F238E27FC236}">
                <a16:creationId xmlns:a16="http://schemas.microsoft.com/office/drawing/2014/main" id="{BFD16A15-68CC-441A-88F4-425F5966F211}"/>
              </a:ext>
            </a:extLst>
          </p:cNvPr>
          <p:cNvSpPr>
            <a:spLocks noGrp="1"/>
          </p:cNvSpPr>
          <p:nvPr>
            <p:ph type="body" sz="quarter" idx="11"/>
          </p:nvPr>
        </p:nvSpPr>
        <p:spPr>
          <a:xfrm>
            <a:off x="0" y="3730226"/>
            <a:ext cx="9144000" cy="954060"/>
          </a:xfrm>
        </p:spPr>
        <p:txBody>
          <a:bodyPr/>
          <a:lstStyle/>
          <a:p>
            <a:pPr>
              <a:spcBef>
                <a:spcPts val="0"/>
              </a:spcBef>
            </a:pPr>
            <a:r>
              <a:rPr lang="ar-EG" sz="3600" dirty="0"/>
              <a:t>أرميا يدلل ويتنبأ، أنكِ أنتِ هي الجبل، الغير المتزعزع، </a:t>
            </a:r>
          </a:p>
          <a:p>
            <a:pPr>
              <a:spcBef>
                <a:spcPts val="0"/>
              </a:spcBef>
            </a:pPr>
            <a:r>
              <a:rPr lang="ar-EG" sz="3600" dirty="0"/>
              <a:t>يا مريم والدة الإله.</a:t>
            </a:r>
          </a:p>
        </p:txBody>
      </p:sp>
      <p:sp>
        <p:nvSpPr>
          <p:cNvPr id="5" name="Text Placeholder 4">
            <a:extLst>
              <a:ext uri="{FF2B5EF4-FFF2-40B4-BE49-F238E27FC236}">
                <a16:creationId xmlns:a16="http://schemas.microsoft.com/office/drawing/2014/main" id="{FD0D23B0-F44C-4E39-BF30-B742668C7C8F}"/>
              </a:ext>
            </a:extLst>
          </p:cNvPr>
          <p:cNvSpPr>
            <a:spLocks noGrp="1"/>
          </p:cNvSpPr>
          <p:nvPr>
            <p:ph type="body" sz="quarter" idx="12"/>
          </p:nvPr>
        </p:nvSpPr>
        <p:spPr>
          <a:xfrm>
            <a:off x="0" y="4684286"/>
            <a:ext cx="9144000" cy="977349"/>
          </a:xfrm>
        </p:spPr>
        <p:txBody>
          <a:bodyPr anchor="ctr"/>
          <a:lstStyle/>
          <a:p>
            <a:r>
              <a:rPr lang="en-GB" sz="3900" dirty="0" err="1"/>
              <a:t>Ieremiac</a:t>
            </a:r>
            <a:r>
              <a:rPr lang="en-GB" sz="3900" dirty="0"/>
              <a:t> </a:t>
            </a:r>
            <a:r>
              <a:rPr lang="en-GB" sz="3900" dirty="0" err="1"/>
              <a:t>afercummenin</a:t>
            </a:r>
            <a:r>
              <a:rPr lang="en-GB" sz="3900" dirty="0"/>
              <a:t>@ </a:t>
            </a:r>
            <a:r>
              <a:rPr lang="en-GB" sz="3900" dirty="0" err="1"/>
              <a:t>ouoh</a:t>
            </a:r>
            <a:r>
              <a:rPr lang="en-GB" sz="3900" dirty="0"/>
              <a:t> </a:t>
            </a:r>
            <a:r>
              <a:rPr lang="en-GB" sz="3900" dirty="0" err="1"/>
              <a:t>afer`provyteuin</a:t>
            </a:r>
            <a:r>
              <a:rPr lang="en-GB" sz="3900" dirty="0"/>
              <a:t>@ je `</a:t>
            </a:r>
            <a:r>
              <a:rPr lang="en-GB" sz="3900" dirty="0" err="1"/>
              <a:t>n;o</a:t>
            </a:r>
            <a:r>
              <a:rPr lang="en-GB" sz="3900" dirty="0"/>
              <a:t> </a:t>
            </a:r>
            <a:r>
              <a:rPr lang="en-GB" sz="3900" dirty="0" err="1"/>
              <a:t>te</a:t>
            </a:r>
            <a:r>
              <a:rPr lang="en-GB" sz="3900" dirty="0"/>
              <a:t> </a:t>
            </a:r>
            <a:r>
              <a:rPr lang="en-GB" sz="3900" dirty="0" err="1"/>
              <a:t>pitwou</a:t>
            </a:r>
            <a:r>
              <a:rPr lang="en-GB" sz="3900" dirty="0"/>
              <a:t> `</a:t>
            </a:r>
            <a:r>
              <a:rPr lang="en-GB" sz="3900" dirty="0" err="1"/>
              <a:t>natkim</a:t>
            </a:r>
            <a:r>
              <a:rPr lang="en-GB" sz="3900" dirty="0"/>
              <a:t>@ Maria ]:</a:t>
            </a:r>
            <a:r>
              <a:rPr lang="en-GB" sz="3900" dirty="0" err="1"/>
              <a:t>e`otokoc</a:t>
            </a:r>
            <a:r>
              <a:rPr lang="en-GB" sz="3900" dirty="0"/>
              <a:t>.</a:t>
            </a:r>
          </a:p>
        </p:txBody>
      </p:sp>
    </p:spTree>
    <p:extLst>
      <p:ext uri="{BB962C8B-B14F-4D97-AF65-F5344CB8AC3E}">
        <p14:creationId xmlns:p14="http://schemas.microsoft.com/office/powerpoint/2010/main" val="919607289"/>
      </p:ext>
    </p:extLst>
  </p:cSld>
  <p:clrMapOvr>
    <a:masterClrMapping/>
  </p:clrMapOvr>
</p:sld>
</file>

<file path=ppt/slides/slide5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E7014B-2598-456D-8C18-993CA3C2CA06}"/>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C7475736-5545-4A4B-B2D5-30C24E75FFE2}"/>
              </a:ext>
            </a:extLst>
          </p:cNvPr>
          <p:cNvSpPr>
            <a:spLocks noGrp="1"/>
          </p:cNvSpPr>
          <p:nvPr>
            <p:ph type="body" sz="quarter" idx="10"/>
          </p:nvPr>
        </p:nvSpPr>
        <p:spPr/>
        <p:txBody>
          <a:bodyPr/>
          <a:lstStyle/>
          <a:p>
            <a:r>
              <a:rPr lang="ar-EG" dirty="0"/>
              <a:t>كالوس أفساچي ياكوب: خين أو إمميستيريون إتهيب: چيه تيس بارثينيا إستوب: ماريا تي ثيؤطوكوس.</a:t>
            </a:r>
          </a:p>
        </p:txBody>
      </p:sp>
      <p:sp>
        <p:nvSpPr>
          <p:cNvPr id="4" name="Text Placeholder 3">
            <a:extLst>
              <a:ext uri="{FF2B5EF4-FFF2-40B4-BE49-F238E27FC236}">
                <a16:creationId xmlns:a16="http://schemas.microsoft.com/office/drawing/2014/main" id="{504A44A7-69A1-4245-AD78-0927493AAAE6}"/>
              </a:ext>
            </a:extLst>
          </p:cNvPr>
          <p:cNvSpPr>
            <a:spLocks noGrp="1"/>
          </p:cNvSpPr>
          <p:nvPr>
            <p:ph type="body" sz="quarter" idx="11"/>
          </p:nvPr>
        </p:nvSpPr>
        <p:spPr>
          <a:xfrm>
            <a:off x="0" y="3710610"/>
            <a:ext cx="9144000" cy="715616"/>
          </a:xfrm>
        </p:spPr>
        <p:txBody>
          <a:bodyPr/>
          <a:lstStyle/>
          <a:p>
            <a:r>
              <a:rPr lang="ar-EG" sz="3200" dirty="0"/>
              <a:t>حسنًا تكلم يعقوب، بسِر خفي، أن بتوليتها مختومة، مريم والدة الإله.</a:t>
            </a:r>
          </a:p>
        </p:txBody>
      </p:sp>
      <p:sp>
        <p:nvSpPr>
          <p:cNvPr id="5" name="Text Placeholder 4">
            <a:extLst>
              <a:ext uri="{FF2B5EF4-FFF2-40B4-BE49-F238E27FC236}">
                <a16:creationId xmlns:a16="http://schemas.microsoft.com/office/drawing/2014/main" id="{0A004026-D576-4681-A844-93E047F950AA}"/>
              </a:ext>
            </a:extLst>
          </p:cNvPr>
          <p:cNvSpPr>
            <a:spLocks noGrp="1"/>
          </p:cNvSpPr>
          <p:nvPr>
            <p:ph type="body" sz="quarter" idx="12"/>
          </p:nvPr>
        </p:nvSpPr>
        <p:spPr>
          <a:xfrm>
            <a:off x="0" y="4426225"/>
            <a:ext cx="9144000" cy="1235409"/>
          </a:xfrm>
        </p:spPr>
        <p:txBody>
          <a:bodyPr anchor="ctr"/>
          <a:lstStyle/>
          <a:p>
            <a:r>
              <a:rPr lang="pl-PL" sz="3700" dirty="0"/>
              <a:t>Kalwc afcaji Iakwb@ qen `o `mmuctyrion ethyp@ je tecpar;enia ectob@ Maria ]:e`otokoc.</a:t>
            </a:r>
          </a:p>
        </p:txBody>
      </p:sp>
    </p:spTree>
    <p:extLst>
      <p:ext uri="{BB962C8B-B14F-4D97-AF65-F5344CB8AC3E}">
        <p14:creationId xmlns:p14="http://schemas.microsoft.com/office/powerpoint/2010/main" val="3687138228"/>
      </p:ext>
    </p:extLst>
  </p:cSld>
  <p:clrMapOvr>
    <a:masterClrMapping/>
  </p:clrMapOvr>
</p:sld>
</file>

<file path=ppt/slides/slide5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B4388-511F-49C5-8983-BBB6AE718A41}"/>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D7A7A814-B8D3-4D36-85CF-09134313997A}"/>
              </a:ext>
            </a:extLst>
          </p:cNvPr>
          <p:cNvSpPr>
            <a:spLocks noGrp="1"/>
          </p:cNvSpPr>
          <p:nvPr>
            <p:ph type="body" sz="quarter" idx="10"/>
          </p:nvPr>
        </p:nvSpPr>
        <p:spPr>
          <a:xfrm>
            <a:off x="0" y="5674886"/>
            <a:ext cx="9144000" cy="1176488"/>
          </a:xfrm>
        </p:spPr>
        <p:txBody>
          <a:bodyPr/>
          <a:lstStyle/>
          <a:p>
            <a:r>
              <a:rPr lang="ar-EG" sz="3600" dirty="0"/>
              <a:t>لاخيم إف فوري إجوس: تي ڤو إن ألولي إنكاثاروس: إنتيه إمبي أوواي تي إتشرومبي إثنيسوس: ماريا تي ثيؤطوكوس.</a:t>
            </a:r>
          </a:p>
        </p:txBody>
      </p:sp>
      <p:sp>
        <p:nvSpPr>
          <p:cNvPr id="4" name="Text Placeholder 3">
            <a:extLst>
              <a:ext uri="{FF2B5EF4-FFF2-40B4-BE49-F238E27FC236}">
                <a16:creationId xmlns:a16="http://schemas.microsoft.com/office/drawing/2014/main" id="{EF0CDA9B-ADFA-4CCE-885D-4991460AC977}"/>
              </a:ext>
            </a:extLst>
          </p:cNvPr>
          <p:cNvSpPr>
            <a:spLocks noGrp="1"/>
          </p:cNvSpPr>
          <p:nvPr>
            <p:ph type="body" sz="quarter" idx="11"/>
          </p:nvPr>
        </p:nvSpPr>
        <p:spPr>
          <a:xfrm>
            <a:off x="0" y="3710609"/>
            <a:ext cx="9144000" cy="928624"/>
          </a:xfrm>
        </p:spPr>
        <p:txBody>
          <a:bodyPr/>
          <a:lstStyle/>
          <a:p>
            <a:r>
              <a:rPr lang="ar-EG" sz="3400" dirty="0"/>
              <a:t>غصن نبت عنها، الكرمة النقية، الحمامة الحسنة وهو الواحد، مريم والدة الإله.</a:t>
            </a:r>
          </a:p>
        </p:txBody>
      </p:sp>
      <p:sp>
        <p:nvSpPr>
          <p:cNvPr id="5" name="Text Placeholder 4">
            <a:extLst>
              <a:ext uri="{FF2B5EF4-FFF2-40B4-BE49-F238E27FC236}">
                <a16:creationId xmlns:a16="http://schemas.microsoft.com/office/drawing/2014/main" id="{6A62A9BF-1594-41D5-A811-FB69CFDE40DB}"/>
              </a:ext>
            </a:extLst>
          </p:cNvPr>
          <p:cNvSpPr>
            <a:spLocks noGrp="1"/>
          </p:cNvSpPr>
          <p:nvPr>
            <p:ph type="body" sz="quarter" idx="12"/>
          </p:nvPr>
        </p:nvSpPr>
        <p:spPr>
          <a:xfrm>
            <a:off x="0" y="4639234"/>
            <a:ext cx="9144000" cy="1035651"/>
          </a:xfrm>
        </p:spPr>
        <p:txBody>
          <a:bodyPr anchor="ctr"/>
          <a:lstStyle/>
          <a:p>
            <a:r>
              <a:rPr lang="en-GB" sz="3600" dirty="0" err="1"/>
              <a:t>Laqem</a:t>
            </a:r>
            <a:r>
              <a:rPr lang="en-GB" sz="3600" dirty="0"/>
              <a:t> </a:t>
            </a:r>
            <a:r>
              <a:rPr lang="en-GB" sz="3600" dirty="0" err="1"/>
              <a:t>efvori</a:t>
            </a:r>
            <a:r>
              <a:rPr lang="en-GB" sz="3600" dirty="0"/>
              <a:t> `</a:t>
            </a:r>
            <a:r>
              <a:rPr lang="en-GB" sz="3600" dirty="0" err="1"/>
              <a:t>ejwc</a:t>
            </a:r>
            <a:r>
              <a:rPr lang="en-GB" sz="3600" dirty="0"/>
              <a:t>@ ]</a:t>
            </a:r>
            <a:r>
              <a:rPr lang="en-GB" sz="3600" dirty="0" err="1"/>
              <a:t>bw</a:t>
            </a:r>
            <a:r>
              <a:rPr lang="en-GB" sz="3600" dirty="0"/>
              <a:t> `</a:t>
            </a:r>
            <a:r>
              <a:rPr lang="en-GB" sz="3600" dirty="0" err="1"/>
              <a:t>n`aloli</a:t>
            </a:r>
            <a:r>
              <a:rPr lang="en-GB" sz="3600" dirty="0"/>
              <a:t> `</a:t>
            </a:r>
            <a:r>
              <a:rPr lang="en-GB" sz="3600" dirty="0" err="1"/>
              <a:t>nka;aroc</a:t>
            </a:r>
            <a:r>
              <a:rPr lang="en-GB" sz="3600" dirty="0"/>
              <a:t>@</a:t>
            </a:r>
            <a:endParaRPr lang="ar-EG" sz="3600" dirty="0"/>
          </a:p>
          <a:p>
            <a:r>
              <a:rPr lang="en-GB" sz="3600" dirty="0"/>
              <a:t> `</a:t>
            </a:r>
            <a:r>
              <a:rPr lang="en-GB" sz="3600" dirty="0" err="1"/>
              <a:t>nte</a:t>
            </a:r>
            <a:r>
              <a:rPr lang="en-GB" sz="3600" dirty="0"/>
              <a:t> `</a:t>
            </a:r>
            <a:r>
              <a:rPr lang="en-GB" sz="3600" dirty="0" err="1"/>
              <a:t>mpiOuai</a:t>
            </a:r>
            <a:r>
              <a:rPr lang="en-GB" sz="3600" dirty="0"/>
              <a:t> ][</a:t>
            </a:r>
            <a:r>
              <a:rPr lang="en-GB" sz="3600" dirty="0" err="1"/>
              <a:t>rompi</a:t>
            </a:r>
            <a:r>
              <a:rPr lang="en-GB" sz="3600" dirty="0"/>
              <a:t> </a:t>
            </a:r>
            <a:r>
              <a:rPr lang="en-GB" sz="3600" dirty="0" err="1"/>
              <a:t>e;necwc</a:t>
            </a:r>
            <a:r>
              <a:rPr lang="en-GB" sz="3600" dirty="0"/>
              <a:t>@ Maria ]:</a:t>
            </a:r>
            <a:r>
              <a:rPr lang="en-GB" sz="3600" dirty="0" err="1"/>
              <a:t>e`otokoc</a:t>
            </a:r>
            <a:r>
              <a:rPr lang="en-GB" sz="3600" dirty="0"/>
              <a:t>.</a:t>
            </a:r>
          </a:p>
        </p:txBody>
      </p:sp>
    </p:spTree>
    <p:extLst>
      <p:ext uri="{BB962C8B-B14F-4D97-AF65-F5344CB8AC3E}">
        <p14:creationId xmlns:p14="http://schemas.microsoft.com/office/powerpoint/2010/main" val="1602304000"/>
      </p:ext>
    </p:extLst>
  </p:cSld>
  <p:clrMapOvr>
    <a:masterClrMapping/>
  </p:clrMapOvr>
</p:sld>
</file>

<file path=ppt/slides/slide5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568B52-C763-47B4-A40F-7BEF47A0C9FB}"/>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D4385736-61F0-4314-AE57-84FE699E15D9}"/>
              </a:ext>
            </a:extLst>
          </p:cNvPr>
          <p:cNvSpPr>
            <a:spLocks noGrp="1"/>
          </p:cNvSpPr>
          <p:nvPr>
            <p:ph type="body" sz="quarter" idx="10"/>
          </p:nvPr>
        </p:nvSpPr>
        <p:spPr>
          <a:xfrm>
            <a:off x="0" y="5782235"/>
            <a:ext cx="9144000" cy="1069139"/>
          </a:xfrm>
        </p:spPr>
        <p:txBody>
          <a:bodyPr/>
          <a:lstStyle/>
          <a:p>
            <a:r>
              <a:rPr lang="ar-EG" sz="3500" dirty="0"/>
              <a:t>مويسيس أفناڤ إيبي لوغوس: إيطاڤ شوبي ساخون إمموس: إيتيه بي إكروم خين بي ڤاتوس: ماريا تي ثيؤطوكوس.</a:t>
            </a:r>
          </a:p>
        </p:txBody>
      </p:sp>
      <p:sp>
        <p:nvSpPr>
          <p:cNvPr id="4" name="Text Placeholder 3">
            <a:extLst>
              <a:ext uri="{FF2B5EF4-FFF2-40B4-BE49-F238E27FC236}">
                <a16:creationId xmlns:a16="http://schemas.microsoft.com/office/drawing/2014/main" id="{3BEB3069-D6A1-4A19-BE7C-F4812D2EE92D}"/>
              </a:ext>
            </a:extLst>
          </p:cNvPr>
          <p:cNvSpPr>
            <a:spLocks noGrp="1"/>
          </p:cNvSpPr>
          <p:nvPr>
            <p:ph type="body" sz="quarter" idx="11"/>
          </p:nvPr>
        </p:nvSpPr>
        <p:spPr>
          <a:xfrm>
            <a:off x="0" y="3710609"/>
            <a:ext cx="9144000" cy="1002486"/>
          </a:xfrm>
        </p:spPr>
        <p:txBody>
          <a:bodyPr/>
          <a:lstStyle/>
          <a:p>
            <a:r>
              <a:rPr lang="ar-EG" sz="3400" dirty="0"/>
              <a:t>موسى رأى الكلمة، وهو حال في داخلها، أي النار في العوسج، مريم والدة الإله.</a:t>
            </a:r>
          </a:p>
        </p:txBody>
      </p:sp>
      <p:sp>
        <p:nvSpPr>
          <p:cNvPr id="5" name="Text Placeholder 4">
            <a:extLst>
              <a:ext uri="{FF2B5EF4-FFF2-40B4-BE49-F238E27FC236}">
                <a16:creationId xmlns:a16="http://schemas.microsoft.com/office/drawing/2014/main" id="{B8F0DF7B-0255-4089-AC70-1955237376EC}"/>
              </a:ext>
            </a:extLst>
          </p:cNvPr>
          <p:cNvSpPr>
            <a:spLocks noGrp="1"/>
          </p:cNvSpPr>
          <p:nvPr>
            <p:ph type="body" sz="quarter" idx="12"/>
          </p:nvPr>
        </p:nvSpPr>
        <p:spPr>
          <a:xfrm>
            <a:off x="0" y="4713095"/>
            <a:ext cx="9144000" cy="1069140"/>
          </a:xfrm>
        </p:spPr>
        <p:txBody>
          <a:bodyPr anchor="ctr"/>
          <a:lstStyle/>
          <a:p>
            <a:r>
              <a:rPr lang="en-GB" sz="3500" dirty="0" err="1"/>
              <a:t>Mw`ucyc</a:t>
            </a:r>
            <a:r>
              <a:rPr lang="en-GB" sz="3500" dirty="0"/>
              <a:t> </a:t>
            </a:r>
            <a:r>
              <a:rPr lang="en-GB" sz="3500" dirty="0" err="1"/>
              <a:t>afnau</a:t>
            </a:r>
            <a:r>
              <a:rPr lang="en-GB" sz="3500" dirty="0"/>
              <a:t> `</a:t>
            </a:r>
            <a:r>
              <a:rPr lang="en-GB" sz="3500" dirty="0" err="1"/>
              <a:t>epiLogoc</a:t>
            </a:r>
            <a:r>
              <a:rPr lang="en-GB" sz="3500" dirty="0"/>
              <a:t>@ `</a:t>
            </a:r>
            <a:r>
              <a:rPr lang="en-GB" sz="3500" dirty="0" err="1"/>
              <a:t>etafswpi</a:t>
            </a:r>
            <a:r>
              <a:rPr lang="en-GB" sz="3500" dirty="0"/>
              <a:t> </a:t>
            </a:r>
            <a:r>
              <a:rPr lang="en-GB" sz="3500" dirty="0" err="1"/>
              <a:t>caqoun</a:t>
            </a:r>
            <a:r>
              <a:rPr lang="en-GB" sz="3500" dirty="0"/>
              <a:t> `</a:t>
            </a:r>
            <a:r>
              <a:rPr lang="en-GB" sz="3500" dirty="0" err="1"/>
              <a:t>mmoc</a:t>
            </a:r>
            <a:r>
              <a:rPr lang="en-GB" sz="3500" dirty="0"/>
              <a:t>@</a:t>
            </a:r>
            <a:endParaRPr lang="ar-EG" sz="3500" dirty="0"/>
          </a:p>
          <a:p>
            <a:r>
              <a:rPr lang="en-GB" sz="3500" dirty="0"/>
              <a:t> `</a:t>
            </a:r>
            <a:r>
              <a:rPr lang="en-GB" sz="3500" dirty="0" err="1"/>
              <a:t>ete</a:t>
            </a:r>
            <a:r>
              <a:rPr lang="en-GB" sz="3500" dirty="0"/>
              <a:t> </a:t>
            </a:r>
            <a:r>
              <a:rPr lang="en-GB" sz="3500" dirty="0" err="1"/>
              <a:t>pi`,rom</a:t>
            </a:r>
            <a:r>
              <a:rPr lang="en-GB" sz="3500" dirty="0"/>
              <a:t> </a:t>
            </a:r>
            <a:r>
              <a:rPr lang="en-GB" sz="3500" dirty="0" err="1"/>
              <a:t>qen</a:t>
            </a:r>
            <a:r>
              <a:rPr lang="en-GB" sz="3500" dirty="0"/>
              <a:t> </a:t>
            </a:r>
            <a:r>
              <a:rPr lang="en-GB" sz="3500" dirty="0" err="1"/>
              <a:t>pibatoc</a:t>
            </a:r>
            <a:r>
              <a:rPr lang="en-GB" sz="3500" dirty="0"/>
              <a:t>@ Maria ]:</a:t>
            </a:r>
            <a:r>
              <a:rPr lang="en-GB" sz="3500" dirty="0" err="1"/>
              <a:t>e`otokoc</a:t>
            </a:r>
            <a:r>
              <a:rPr lang="en-GB" sz="3500" dirty="0"/>
              <a:t>.</a:t>
            </a:r>
          </a:p>
        </p:txBody>
      </p:sp>
    </p:spTree>
    <p:extLst>
      <p:ext uri="{BB962C8B-B14F-4D97-AF65-F5344CB8AC3E}">
        <p14:creationId xmlns:p14="http://schemas.microsoft.com/office/powerpoint/2010/main" val="819215765"/>
      </p:ext>
    </p:extLst>
  </p:cSld>
  <p:clrMapOvr>
    <a:masterClrMapping/>
  </p:clrMapOvr>
</p:sld>
</file>

<file path=ppt/slides/slide5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BD7127-3700-4FE3-89B2-C910F8EDFB5A}"/>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4E8B3B57-5337-4043-887E-6BF6C922230A}"/>
              </a:ext>
            </a:extLst>
          </p:cNvPr>
          <p:cNvSpPr>
            <a:spLocks noGrp="1"/>
          </p:cNvSpPr>
          <p:nvPr>
            <p:ph type="body" sz="quarter" idx="10"/>
          </p:nvPr>
        </p:nvSpPr>
        <p:spPr>
          <a:xfrm>
            <a:off x="0" y="5836024"/>
            <a:ext cx="9144000" cy="1015350"/>
          </a:xfrm>
        </p:spPr>
        <p:txBody>
          <a:bodyPr/>
          <a:lstStyle/>
          <a:p>
            <a:r>
              <a:rPr kumimoji="0" lang="ar-EG" sz="3300" b="1" i="0" u="none" strike="noStrike" kern="1200" cap="none" normalizeH="0" baseline="0" dirty="0">
                <a:ln>
                  <a:noFill/>
                </a:ln>
                <a:solidFill>
                  <a:schemeClr val="bg1"/>
                </a:solidFill>
                <a:effectLst/>
                <a:latin typeface="Times New Roman" pitchFamily="18" charset="0"/>
                <a:ea typeface="+mn-ea"/>
                <a:cs typeface="Times New Roman" pitchFamily="18" charset="0"/>
              </a:rPr>
              <a:t>ني ريم إمفيه إڤئير إشفيري: إڤهوس خين أونيشتي إمميت جوري: إمبيه إمثو إن إيسوس بيه شيري: أو ماريا تي ثيؤطوكوس.</a:t>
            </a:r>
          </a:p>
        </p:txBody>
      </p:sp>
      <p:sp>
        <p:nvSpPr>
          <p:cNvPr id="4" name="Text Placeholder 3">
            <a:extLst>
              <a:ext uri="{FF2B5EF4-FFF2-40B4-BE49-F238E27FC236}">
                <a16:creationId xmlns:a16="http://schemas.microsoft.com/office/drawing/2014/main" id="{78E55E21-BCED-4E78-932C-32895ADA9703}"/>
              </a:ext>
            </a:extLst>
          </p:cNvPr>
          <p:cNvSpPr>
            <a:spLocks noGrp="1"/>
          </p:cNvSpPr>
          <p:nvPr>
            <p:ph type="body" sz="quarter" idx="11"/>
          </p:nvPr>
        </p:nvSpPr>
        <p:spPr>
          <a:xfrm>
            <a:off x="0" y="3710609"/>
            <a:ext cx="9144000" cy="1056277"/>
          </a:xfrm>
        </p:spPr>
        <p:txBody>
          <a:bodyPr/>
          <a:lstStyle/>
          <a:p>
            <a:r>
              <a:rPr lang="ar-EG" sz="3500" dirty="0"/>
              <a:t>السمائيون يتعجبون، ويسبحون بقوة عظيمة، أمام يسوع ابنك، يا مريم والدة الإله.</a:t>
            </a:r>
          </a:p>
        </p:txBody>
      </p:sp>
      <p:sp>
        <p:nvSpPr>
          <p:cNvPr id="5" name="Text Placeholder 4">
            <a:extLst>
              <a:ext uri="{FF2B5EF4-FFF2-40B4-BE49-F238E27FC236}">
                <a16:creationId xmlns:a16="http://schemas.microsoft.com/office/drawing/2014/main" id="{562C7E4B-CFE5-4FE0-9ED4-7106740E0738}"/>
              </a:ext>
            </a:extLst>
          </p:cNvPr>
          <p:cNvSpPr>
            <a:spLocks noGrp="1"/>
          </p:cNvSpPr>
          <p:nvPr>
            <p:ph type="body" sz="quarter" idx="12"/>
          </p:nvPr>
        </p:nvSpPr>
        <p:spPr>
          <a:xfrm>
            <a:off x="0" y="4766886"/>
            <a:ext cx="9144000" cy="1015350"/>
          </a:xfrm>
        </p:spPr>
        <p:txBody>
          <a:bodyPr anchor="ctr"/>
          <a:lstStyle/>
          <a:p>
            <a:r>
              <a:rPr lang="en-GB" sz="3500" dirty="0" err="1"/>
              <a:t>Nirem`mve</a:t>
            </a:r>
            <a:r>
              <a:rPr lang="en-GB" sz="3500" dirty="0"/>
              <a:t> </a:t>
            </a:r>
            <a:r>
              <a:rPr lang="en-GB" sz="3500" dirty="0" err="1"/>
              <a:t>euer`svyri</a:t>
            </a:r>
            <a:r>
              <a:rPr lang="en-GB" sz="3500" dirty="0"/>
              <a:t>@ </a:t>
            </a:r>
            <a:r>
              <a:rPr lang="en-GB" sz="3500" dirty="0" err="1"/>
              <a:t>euhwc</a:t>
            </a:r>
            <a:r>
              <a:rPr lang="en-GB" sz="3500" dirty="0"/>
              <a:t> </a:t>
            </a:r>
            <a:r>
              <a:rPr lang="en-GB" sz="3500" dirty="0" err="1"/>
              <a:t>qen</a:t>
            </a:r>
            <a:r>
              <a:rPr lang="en-GB" sz="3500" dirty="0"/>
              <a:t> </a:t>
            </a:r>
            <a:r>
              <a:rPr lang="en-GB" sz="3500" dirty="0" err="1"/>
              <a:t>ounis</a:t>
            </a:r>
            <a:r>
              <a:rPr lang="en-GB" sz="3500" dirty="0"/>
              <a:t>] `</a:t>
            </a:r>
            <a:r>
              <a:rPr lang="en-GB" sz="3500" dirty="0" err="1"/>
              <a:t>mmetjwri</a:t>
            </a:r>
            <a:r>
              <a:rPr lang="en-GB" sz="3500" dirty="0"/>
              <a:t>@</a:t>
            </a:r>
            <a:endParaRPr lang="ar-EG" sz="3500" dirty="0"/>
          </a:p>
          <a:p>
            <a:r>
              <a:rPr lang="en-GB" sz="3500" dirty="0"/>
              <a:t> `</a:t>
            </a:r>
            <a:r>
              <a:rPr lang="en-GB" sz="3500" dirty="0" err="1"/>
              <a:t>mpe`m;o</a:t>
            </a:r>
            <a:r>
              <a:rPr lang="en-GB" sz="3500" dirty="0"/>
              <a:t> `</a:t>
            </a:r>
            <a:r>
              <a:rPr lang="en-GB" sz="3500" dirty="0" err="1"/>
              <a:t>nI</a:t>
            </a:r>
            <a:r>
              <a:rPr lang="en-GB" sz="3500" dirty="0"/>
              <a:t>=y=c </a:t>
            </a:r>
            <a:r>
              <a:rPr lang="en-GB" sz="3500" dirty="0" err="1"/>
              <a:t>peSyri</a:t>
            </a:r>
            <a:r>
              <a:rPr lang="en-GB" sz="3500" dirty="0"/>
              <a:t>@ `w Maria ]:</a:t>
            </a:r>
            <a:r>
              <a:rPr lang="en-GB" sz="3500" dirty="0" err="1"/>
              <a:t>e`otokoc</a:t>
            </a:r>
            <a:r>
              <a:rPr lang="en-GB" sz="3500" dirty="0"/>
              <a:t>.</a:t>
            </a:r>
          </a:p>
        </p:txBody>
      </p:sp>
    </p:spTree>
    <p:extLst>
      <p:ext uri="{BB962C8B-B14F-4D97-AF65-F5344CB8AC3E}">
        <p14:creationId xmlns:p14="http://schemas.microsoft.com/office/powerpoint/2010/main" val="3452252493"/>
      </p:ext>
    </p:extLst>
  </p:cSld>
  <p:clrMapOvr>
    <a:masterClrMapping/>
  </p:clrMapOvr>
</p:sld>
</file>

<file path=ppt/slides/slide58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24BA0-256E-43B4-86A9-E5EA17DE5DCF}"/>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C81BC0A4-F079-4662-AF0A-7EA78B7599A1}"/>
              </a:ext>
            </a:extLst>
          </p:cNvPr>
          <p:cNvSpPr>
            <a:spLocks noGrp="1"/>
          </p:cNvSpPr>
          <p:nvPr>
            <p:ph type="body" sz="quarter" idx="10"/>
          </p:nvPr>
        </p:nvSpPr>
        <p:spPr/>
        <p:txBody>
          <a:bodyPr/>
          <a:lstStyle/>
          <a:p>
            <a:r>
              <a:rPr lang="ar-EG" dirty="0"/>
              <a:t>كسابينا أفئي شارون: إنچيه غابرييل خين أوطايو: أفئير شيريه تيزين إممو: أو ماريا تي ثيؤطوكوس.</a:t>
            </a:r>
          </a:p>
        </p:txBody>
      </p:sp>
      <p:sp>
        <p:nvSpPr>
          <p:cNvPr id="4" name="Text Placeholder 3">
            <a:extLst>
              <a:ext uri="{FF2B5EF4-FFF2-40B4-BE49-F238E27FC236}">
                <a16:creationId xmlns:a16="http://schemas.microsoft.com/office/drawing/2014/main" id="{99D0B7A6-724F-474C-A2A2-2CE38533BD00}"/>
              </a:ext>
            </a:extLst>
          </p:cNvPr>
          <p:cNvSpPr>
            <a:spLocks noGrp="1"/>
          </p:cNvSpPr>
          <p:nvPr>
            <p:ph type="body" sz="quarter" idx="11"/>
          </p:nvPr>
        </p:nvSpPr>
        <p:spPr/>
        <p:txBody>
          <a:bodyPr/>
          <a:lstStyle/>
          <a:p>
            <a:r>
              <a:rPr lang="ar-EG" sz="3500" dirty="0"/>
              <a:t>وبالأكثر أتى، إليك غبريال، بكرامة وحيَّاكِ، يا مريم والدة الإله.</a:t>
            </a:r>
          </a:p>
        </p:txBody>
      </p:sp>
      <p:sp>
        <p:nvSpPr>
          <p:cNvPr id="5" name="Text Placeholder 4">
            <a:extLst>
              <a:ext uri="{FF2B5EF4-FFF2-40B4-BE49-F238E27FC236}">
                <a16:creationId xmlns:a16="http://schemas.microsoft.com/office/drawing/2014/main" id="{1323D94E-7D46-4070-891E-9944D5993EFD}"/>
              </a:ext>
            </a:extLst>
          </p:cNvPr>
          <p:cNvSpPr>
            <a:spLocks noGrp="1"/>
          </p:cNvSpPr>
          <p:nvPr>
            <p:ph type="body" sz="quarter" idx="12"/>
          </p:nvPr>
        </p:nvSpPr>
        <p:spPr/>
        <p:txBody>
          <a:bodyPr/>
          <a:lstStyle/>
          <a:p>
            <a:r>
              <a:rPr lang="en-GB" dirty="0" err="1"/>
              <a:t>Xapina</a:t>
            </a:r>
            <a:r>
              <a:rPr lang="en-GB" dirty="0"/>
              <a:t> </a:t>
            </a:r>
            <a:r>
              <a:rPr lang="en-GB" dirty="0" err="1"/>
              <a:t>af`i</a:t>
            </a:r>
            <a:r>
              <a:rPr lang="en-GB" dirty="0"/>
              <a:t> </a:t>
            </a:r>
            <a:r>
              <a:rPr lang="en-GB" dirty="0" err="1"/>
              <a:t>saron</a:t>
            </a:r>
            <a:r>
              <a:rPr lang="en-GB" dirty="0"/>
              <a:t>@ `</a:t>
            </a:r>
            <a:r>
              <a:rPr lang="en-GB" dirty="0" err="1"/>
              <a:t>nje</a:t>
            </a:r>
            <a:r>
              <a:rPr lang="en-GB" dirty="0"/>
              <a:t> </a:t>
            </a:r>
            <a:r>
              <a:rPr lang="en-GB" dirty="0" err="1"/>
              <a:t>Gabriyl</a:t>
            </a:r>
            <a:r>
              <a:rPr lang="en-GB" dirty="0"/>
              <a:t> </a:t>
            </a:r>
            <a:r>
              <a:rPr lang="en-GB" dirty="0" err="1"/>
              <a:t>qen</a:t>
            </a:r>
            <a:r>
              <a:rPr lang="en-GB" dirty="0"/>
              <a:t> </a:t>
            </a:r>
            <a:r>
              <a:rPr lang="en-GB" dirty="0" err="1"/>
              <a:t>outaio</a:t>
            </a:r>
            <a:r>
              <a:rPr lang="en-GB" dirty="0"/>
              <a:t>@ </a:t>
            </a:r>
            <a:r>
              <a:rPr lang="en-GB" dirty="0" err="1"/>
              <a:t>afer,eretizin</a:t>
            </a:r>
            <a:r>
              <a:rPr lang="en-GB" dirty="0"/>
              <a:t> `</a:t>
            </a:r>
            <a:r>
              <a:rPr lang="en-GB" dirty="0" err="1"/>
              <a:t>mmo</a:t>
            </a:r>
            <a:r>
              <a:rPr lang="en-GB" dirty="0"/>
              <a:t>@ `w Maria ]:</a:t>
            </a:r>
            <a:r>
              <a:rPr lang="en-GB" dirty="0" err="1"/>
              <a:t>e`otokoc</a:t>
            </a:r>
            <a:r>
              <a:rPr lang="en-GB" dirty="0"/>
              <a:t>.</a:t>
            </a:r>
          </a:p>
        </p:txBody>
      </p:sp>
    </p:spTree>
    <p:extLst>
      <p:ext uri="{BB962C8B-B14F-4D97-AF65-F5344CB8AC3E}">
        <p14:creationId xmlns:p14="http://schemas.microsoft.com/office/powerpoint/2010/main" val="727765385"/>
      </p:ext>
    </p:extLst>
  </p:cSld>
  <p:clrMapOvr>
    <a:masterClrMapping/>
  </p:clrMapOvr>
</p:sld>
</file>

<file path=ppt/slides/slide58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4DB7B0-546D-4481-ACBF-303951D47B14}"/>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667C1A8B-7582-4A5F-85C7-BD7A73C256E3}"/>
              </a:ext>
            </a:extLst>
          </p:cNvPr>
          <p:cNvSpPr>
            <a:spLocks noGrp="1"/>
          </p:cNvSpPr>
          <p:nvPr>
            <p:ph type="body" sz="quarter" idx="10"/>
          </p:nvPr>
        </p:nvSpPr>
        <p:spPr>
          <a:xfrm>
            <a:off x="0" y="5889812"/>
            <a:ext cx="9144000" cy="961562"/>
          </a:xfrm>
        </p:spPr>
        <p:txBody>
          <a:bodyPr/>
          <a:lstStyle/>
          <a:p>
            <a:r>
              <a:rPr lang="ar-EG" sz="2900" dirty="0"/>
              <a:t>أوو ميستيريون خين إشفيري إسنوتي: چيه تي إتشرين أسميسي إنؤشيري: أووه تي بارثينوس ميسي نان إم إفنوتي: ماريا تي ثيؤطوكوس.</a:t>
            </a:r>
          </a:p>
        </p:txBody>
      </p:sp>
      <p:sp>
        <p:nvSpPr>
          <p:cNvPr id="4" name="Text Placeholder 3">
            <a:extLst>
              <a:ext uri="{FF2B5EF4-FFF2-40B4-BE49-F238E27FC236}">
                <a16:creationId xmlns:a16="http://schemas.microsoft.com/office/drawing/2014/main" id="{184C6B97-AA90-4EA9-90B4-D14F385E0CA2}"/>
              </a:ext>
            </a:extLst>
          </p:cNvPr>
          <p:cNvSpPr>
            <a:spLocks noGrp="1"/>
          </p:cNvSpPr>
          <p:nvPr>
            <p:ph type="body" sz="quarter" idx="11"/>
          </p:nvPr>
        </p:nvSpPr>
        <p:spPr>
          <a:xfrm>
            <a:off x="0" y="3710609"/>
            <a:ext cx="9144000" cy="1063096"/>
          </a:xfrm>
        </p:spPr>
        <p:txBody>
          <a:bodyPr anchor="t"/>
          <a:lstStyle/>
          <a:p>
            <a:r>
              <a:rPr lang="ar-EG" sz="3200" dirty="0"/>
              <a:t>سِرٌّ في أعجوبتين، أن العاقر ولدت ابنًا، والعذراء تلد لنا الله، مريم والدة الإله.</a:t>
            </a:r>
          </a:p>
        </p:txBody>
      </p:sp>
      <p:sp>
        <p:nvSpPr>
          <p:cNvPr id="5" name="Text Placeholder 4">
            <a:extLst>
              <a:ext uri="{FF2B5EF4-FFF2-40B4-BE49-F238E27FC236}">
                <a16:creationId xmlns:a16="http://schemas.microsoft.com/office/drawing/2014/main" id="{E90A9F78-BF8A-4E40-B9E1-D9E5AB6E2D7A}"/>
              </a:ext>
            </a:extLst>
          </p:cNvPr>
          <p:cNvSpPr>
            <a:spLocks noGrp="1"/>
          </p:cNvSpPr>
          <p:nvPr>
            <p:ph type="body" sz="quarter" idx="12"/>
          </p:nvPr>
        </p:nvSpPr>
        <p:spPr>
          <a:xfrm>
            <a:off x="0" y="4773706"/>
            <a:ext cx="9144000" cy="1116105"/>
          </a:xfrm>
        </p:spPr>
        <p:txBody>
          <a:bodyPr anchor="ctr"/>
          <a:lstStyle/>
          <a:p>
            <a:r>
              <a:rPr lang="en-GB" sz="3600" dirty="0" err="1"/>
              <a:t>Oumuctyrion</a:t>
            </a:r>
            <a:r>
              <a:rPr lang="en-GB" sz="3600" dirty="0"/>
              <a:t> </a:t>
            </a:r>
            <a:r>
              <a:rPr lang="en-GB" sz="3600" dirty="0" err="1"/>
              <a:t>qen</a:t>
            </a:r>
            <a:r>
              <a:rPr lang="en-GB" sz="3600" dirty="0"/>
              <a:t> `</a:t>
            </a:r>
            <a:r>
              <a:rPr lang="en-GB" sz="3600" dirty="0" err="1"/>
              <a:t>svyri</a:t>
            </a:r>
            <a:r>
              <a:rPr lang="en-GB" sz="3600" dirty="0"/>
              <a:t> `</a:t>
            </a:r>
            <a:r>
              <a:rPr lang="en-GB" sz="3600" dirty="0" err="1"/>
              <a:t>cnou</a:t>
            </a:r>
            <a:r>
              <a:rPr lang="en-GB" sz="3600" dirty="0"/>
              <a:t>]@ je ]`[</a:t>
            </a:r>
            <a:r>
              <a:rPr lang="en-GB" sz="3600" dirty="0" err="1"/>
              <a:t>ryn</a:t>
            </a:r>
            <a:r>
              <a:rPr lang="ar-EG" sz="3600" dirty="0"/>
              <a:t> </a:t>
            </a:r>
            <a:r>
              <a:rPr lang="en-GB" sz="3600" dirty="0" err="1"/>
              <a:t>acmici</a:t>
            </a:r>
            <a:r>
              <a:rPr lang="en-GB" sz="3600" dirty="0"/>
              <a:t> `</a:t>
            </a:r>
            <a:r>
              <a:rPr lang="en-GB" sz="3600" dirty="0" err="1"/>
              <a:t>nousyri</a:t>
            </a:r>
            <a:r>
              <a:rPr lang="en-GB" sz="3600" dirty="0"/>
              <a:t>@ </a:t>
            </a:r>
            <a:r>
              <a:rPr lang="en-GB" sz="3600" dirty="0" err="1"/>
              <a:t>ouoh</a:t>
            </a:r>
            <a:r>
              <a:rPr lang="en-GB" sz="3600" dirty="0"/>
              <a:t> ]</a:t>
            </a:r>
            <a:r>
              <a:rPr lang="en-GB" sz="3600" dirty="0" err="1"/>
              <a:t>Par;enoc</a:t>
            </a:r>
            <a:r>
              <a:rPr lang="en-GB" sz="3600" dirty="0"/>
              <a:t> </a:t>
            </a:r>
            <a:r>
              <a:rPr lang="en-GB" sz="3600" dirty="0" err="1"/>
              <a:t>mici</a:t>
            </a:r>
            <a:r>
              <a:rPr lang="en-GB" sz="3600" dirty="0"/>
              <a:t> nan `</a:t>
            </a:r>
            <a:r>
              <a:rPr lang="en-GB" sz="3600" dirty="0" err="1"/>
              <a:t>m`V</a:t>
            </a:r>
            <a:r>
              <a:rPr lang="en-GB" sz="3600" dirty="0"/>
              <a:t>]@ Maria ]:</a:t>
            </a:r>
            <a:r>
              <a:rPr lang="en-GB" sz="3600" dirty="0" err="1"/>
              <a:t>e`otokoc</a:t>
            </a:r>
            <a:r>
              <a:rPr lang="en-GB" sz="3600" dirty="0"/>
              <a:t>.</a:t>
            </a:r>
          </a:p>
        </p:txBody>
      </p:sp>
    </p:spTree>
    <p:extLst>
      <p:ext uri="{BB962C8B-B14F-4D97-AF65-F5344CB8AC3E}">
        <p14:creationId xmlns:p14="http://schemas.microsoft.com/office/powerpoint/2010/main" val="61669400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8144FE-2FDB-4F11-A7BC-F6AB2BF337A2}"/>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20306063-5B3C-4D57-AC2C-7CB753002271}"/>
              </a:ext>
            </a:extLst>
          </p:cNvPr>
          <p:cNvSpPr>
            <a:spLocks noGrp="1"/>
          </p:cNvSpPr>
          <p:nvPr>
            <p:ph type="body" sz="quarter" idx="10"/>
          </p:nvPr>
        </p:nvSpPr>
        <p:spPr>
          <a:xfrm>
            <a:off x="0" y="5701553"/>
            <a:ext cx="9144000" cy="1149821"/>
          </a:xfrm>
        </p:spPr>
        <p:txBody>
          <a:bodyPr/>
          <a:lstStyle/>
          <a:p>
            <a:r>
              <a:rPr lang="ar-EG" sz="3600" b="1" dirty="0">
                <a:effectLst/>
                <a:latin typeface="Tahoma" panose="020B0604030504040204" pitchFamily="34" charset="0"/>
              </a:rPr>
              <a:t>الا أفؤهى إراتف هيجوأوو: إنجيه بى آنجيلوس إفجو إمموس نوأوو:</a:t>
            </a:r>
            <a:endParaRPr lang="en-GB" sz="3600" b="1" dirty="0"/>
          </a:p>
        </p:txBody>
      </p:sp>
      <p:sp>
        <p:nvSpPr>
          <p:cNvPr id="4" name="Text Placeholder 3">
            <a:extLst>
              <a:ext uri="{FF2B5EF4-FFF2-40B4-BE49-F238E27FC236}">
                <a16:creationId xmlns:a16="http://schemas.microsoft.com/office/drawing/2014/main" id="{18F64644-67C5-4E92-A50C-C736BE00EFBC}"/>
              </a:ext>
            </a:extLst>
          </p:cNvPr>
          <p:cNvSpPr>
            <a:spLocks noGrp="1"/>
          </p:cNvSpPr>
          <p:nvPr>
            <p:ph type="body" sz="quarter" idx="11"/>
          </p:nvPr>
        </p:nvSpPr>
        <p:spPr>
          <a:xfrm>
            <a:off x="0" y="3710609"/>
            <a:ext cx="9144000" cy="713473"/>
          </a:xfrm>
        </p:spPr>
        <p:txBody>
          <a:bodyPr/>
          <a:lstStyle/>
          <a:p>
            <a:r>
              <a:rPr lang="ar-EG" sz="4800" b="1" dirty="0">
                <a:effectLst/>
                <a:latin typeface="Tahoma" panose="020B0604030504040204" pitchFamily="34" charset="0"/>
              </a:rPr>
              <a:t>لكن وقف بهن الملاك قائلاً لهن :</a:t>
            </a:r>
            <a:endParaRPr lang="en-GB" sz="4800" b="1" dirty="0"/>
          </a:p>
        </p:txBody>
      </p:sp>
      <p:sp>
        <p:nvSpPr>
          <p:cNvPr id="5" name="Text Placeholder 4">
            <a:extLst>
              <a:ext uri="{FF2B5EF4-FFF2-40B4-BE49-F238E27FC236}">
                <a16:creationId xmlns:a16="http://schemas.microsoft.com/office/drawing/2014/main" id="{3A28DE73-B83F-46ED-87C7-1B92F187B778}"/>
              </a:ext>
            </a:extLst>
          </p:cNvPr>
          <p:cNvSpPr>
            <a:spLocks noGrp="1"/>
          </p:cNvSpPr>
          <p:nvPr>
            <p:ph type="body" sz="quarter" idx="12"/>
          </p:nvPr>
        </p:nvSpPr>
        <p:spPr>
          <a:xfrm>
            <a:off x="0" y="4424082"/>
            <a:ext cx="9144000" cy="1277471"/>
          </a:xfrm>
        </p:spPr>
        <p:txBody>
          <a:bodyPr anchor="ctr"/>
          <a:lstStyle/>
          <a:p>
            <a:pPr algn="ctr" rtl="0"/>
            <a:r>
              <a:rPr lang="en-US" b="0" i="0" u="none" strike="noStrike" dirty="0" err="1">
                <a:effectLst/>
                <a:latin typeface="CS New Athanasius" pitchFamily="34" charset="0"/>
              </a:rPr>
              <a:t>Alla</a:t>
            </a:r>
            <a:r>
              <a:rPr lang="en-US" b="0" i="0" u="none" strike="noStrike" dirty="0">
                <a:effectLst/>
                <a:latin typeface="CS New Athanasius" pitchFamily="34" charset="0"/>
              </a:rPr>
              <a:t> </a:t>
            </a:r>
            <a:r>
              <a:rPr lang="en-US" b="0" i="0" u="none" strike="noStrike" dirty="0" err="1">
                <a:effectLst/>
                <a:latin typeface="CS New Athanasius" pitchFamily="34" charset="0"/>
              </a:rPr>
              <a:t>af`ohi</a:t>
            </a:r>
            <a:r>
              <a:rPr lang="en-US" b="0" i="0" u="none" strike="noStrike" dirty="0">
                <a:effectLst/>
                <a:latin typeface="CS New Athanasius" pitchFamily="34" charset="0"/>
              </a:rPr>
              <a:t> `</a:t>
            </a:r>
            <a:r>
              <a:rPr lang="en-US" b="0" i="0" u="none" strike="noStrike" dirty="0" err="1">
                <a:effectLst/>
                <a:latin typeface="CS New Athanasius" pitchFamily="34" charset="0"/>
              </a:rPr>
              <a:t>eratf</a:t>
            </a:r>
            <a:r>
              <a:rPr lang="en-US" b="0" i="0" u="none" strike="noStrike" dirty="0">
                <a:effectLst/>
                <a:latin typeface="CS New Athanasius" pitchFamily="34" charset="0"/>
              </a:rPr>
              <a:t> </a:t>
            </a:r>
            <a:r>
              <a:rPr lang="en-US" b="0" i="0" u="none" strike="noStrike" dirty="0" err="1">
                <a:effectLst/>
                <a:latin typeface="CS New Athanasius" pitchFamily="34" charset="0"/>
              </a:rPr>
              <a:t>hijwou</a:t>
            </a:r>
            <a:r>
              <a:rPr lang="en-US" b="0" i="0" u="none" strike="noStrike" dirty="0">
                <a:effectLst/>
                <a:latin typeface="CS New Athanasius" pitchFamily="34" charset="0"/>
              </a:rPr>
              <a:t> `</a:t>
            </a:r>
            <a:r>
              <a:rPr lang="en-US" b="0" i="0" u="none" strike="noStrike" dirty="0" err="1">
                <a:effectLst/>
                <a:latin typeface="CS New Athanasius" pitchFamily="34" charset="0"/>
              </a:rPr>
              <a:t>nje</a:t>
            </a:r>
            <a:r>
              <a:rPr lang="en-US" b="0" i="0" u="none" strike="noStrike" dirty="0">
                <a:effectLst/>
                <a:latin typeface="CS New Athanasius" pitchFamily="34" charset="0"/>
              </a:rPr>
              <a:t> </a:t>
            </a:r>
            <a:r>
              <a:rPr lang="en-US" b="0" i="0" u="none" strike="noStrike" dirty="0" err="1">
                <a:effectLst/>
                <a:latin typeface="CS New Athanasius" pitchFamily="34" charset="0"/>
              </a:rPr>
              <a:t>piaggeloc</a:t>
            </a:r>
            <a:r>
              <a:rPr lang="en-US" b="0" i="0" u="none" strike="noStrike" dirty="0">
                <a:effectLst/>
                <a:latin typeface="CS New Athanasius" pitchFamily="34" charset="0"/>
              </a:rPr>
              <a:t> </a:t>
            </a:r>
            <a:r>
              <a:rPr lang="en-US" b="0" i="0" u="none" strike="noStrike" dirty="0" err="1">
                <a:effectLst/>
                <a:latin typeface="CS New Athanasius" pitchFamily="34" charset="0"/>
              </a:rPr>
              <a:t>efjw</a:t>
            </a:r>
            <a:r>
              <a:rPr lang="en-US" b="0" i="0" u="none" strike="noStrike" dirty="0">
                <a:effectLst/>
                <a:latin typeface="CS New Athanasius" pitchFamily="34" charset="0"/>
              </a:rPr>
              <a:t> `</a:t>
            </a:r>
            <a:r>
              <a:rPr lang="en-US" b="0" i="0" u="none" strike="noStrike" dirty="0" err="1">
                <a:effectLst/>
                <a:latin typeface="CS New Athanasius" pitchFamily="34" charset="0"/>
              </a:rPr>
              <a:t>mmoc</a:t>
            </a:r>
            <a:r>
              <a:rPr lang="en-US" b="0" i="0" u="none" strike="noStrike" dirty="0">
                <a:effectLst/>
                <a:latin typeface="CS New Athanasius" pitchFamily="34" charset="0"/>
              </a:rPr>
              <a:t> </a:t>
            </a:r>
            <a:r>
              <a:rPr lang="en-US" b="0" i="0" u="none" strike="noStrike" dirty="0" err="1">
                <a:effectLst/>
                <a:latin typeface="CS New Athanasius" pitchFamily="34" charset="0"/>
              </a:rPr>
              <a:t>nwou</a:t>
            </a:r>
            <a:r>
              <a:rPr lang="en-US" b="0" i="0" u="none" strike="noStrike" dirty="0">
                <a:effectLst/>
                <a:latin typeface="CS New Athanasius" pitchFamily="34" charset="0"/>
              </a:rPr>
              <a:t>@</a:t>
            </a:r>
          </a:p>
        </p:txBody>
      </p:sp>
    </p:spTree>
    <p:extLst>
      <p:ext uri="{BB962C8B-B14F-4D97-AF65-F5344CB8AC3E}">
        <p14:creationId xmlns:p14="http://schemas.microsoft.com/office/powerpoint/2010/main" val="600133781"/>
      </p:ext>
    </p:extLst>
  </p:cSld>
  <p:clrMapOvr>
    <a:masterClrMapping/>
  </p:clrMapOvr>
</p:sld>
</file>

<file path=ppt/slides/slide59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7E1838-0679-48C8-8DAF-3870F6D6EBF6}"/>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A1B11144-4154-4A29-BC1A-8C55418BCB9D}"/>
              </a:ext>
            </a:extLst>
          </p:cNvPr>
          <p:cNvSpPr>
            <a:spLocks noGrp="1"/>
          </p:cNvSpPr>
          <p:nvPr>
            <p:ph type="body" sz="quarter" idx="10"/>
          </p:nvPr>
        </p:nvSpPr>
        <p:spPr>
          <a:xfrm>
            <a:off x="0" y="5674886"/>
            <a:ext cx="9144000" cy="1176488"/>
          </a:xfrm>
        </p:spPr>
        <p:txBody>
          <a:bodyPr/>
          <a:lstStyle/>
          <a:p>
            <a:r>
              <a:rPr lang="ar-EG" sz="3800" dirty="0"/>
              <a:t>بي هييب إنكاثاروس: إبشيري إم إفنوتي أليثوس: </a:t>
            </a:r>
          </a:p>
          <a:p>
            <a:r>
              <a:rPr lang="ar-EG" sz="3800" dirty="0"/>
              <a:t>أفتشي ساركس خين تي بارثينوس: ماريا تي ثيؤطوكوس.</a:t>
            </a:r>
          </a:p>
        </p:txBody>
      </p:sp>
      <p:sp>
        <p:nvSpPr>
          <p:cNvPr id="4" name="Text Placeholder 3">
            <a:extLst>
              <a:ext uri="{FF2B5EF4-FFF2-40B4-BE49-F238E27FC236}">
                <a16:creationId xmlns:a16="http://schemas.microsoft.com/office/drawing/2014/main" id="{FB81821E-EA26-4E43-90AC-54069D0F4419}"/>
              </a:ext>
            </a:extLst>
          </p:cNvPr>
          <p:cNvSpPr>
            <a:spLocks noGrp="1"/>
          </p:cNvSpPr>
          <p:nvPr>
            <p:ph type="body" sz="quarter" idx="11"/>
          </p:nvPr>
        </p:nvSpPr>
        <p:spPr/>
        <p:txBody>
          <a:bodyPr/>
          <a:lstStyle/>
          <a:p>
            <a:r>
              <a:rPr lang="ar-EG" sz="3300" dirty="0"/>
              <a:t>الحمل النقي، ابن الله بالحقيقة، تجسد من العذراء، مريم والدة الإله.</a:t>
            </a:r>
          </a:p>
        </p:txBody>
      </p:sp>
      <p:sp>
        <p:nvSpPr>
          <p:cNvPr id="5" name="Text Placeholder 4">
            <a:extLst>
              <a:ext uri="{FF2B5EF4-FFF2-40B4-BE49-F238E27FC236}">
                <a16:creationId xmlns:a16="http://schemas.microsoft.com/office/drawing/2014/main" id="{C2A803A3-4F0F-4B74-AF12-52D91A3FC2F8}"/>
              </a:ext>
            </a:extLst>
          </p:cNvPr>
          <p:cNvSpPr>
            <a:spLocks noGrp="1"/>
          </p:cNvSpPr>
          <p:nvPr>
            <p:ph type="body" sz="quarter" idx="12"/>
          </p:nvPr>
        </p:nvSpPr>
        <p:spPr/>
        <p:txBody>
          <a:bodyPr/>
          <a:lstStyle/>
          <a:p>
            <a:r>
              <a:rPr lang="en-GB" dirty="0"/>
              <a:t> </a:t>
            </a:r>
            <a:r>
              <a:rPr lang="en-GB" dirty="0" err="1"/>
              <a:t>Pihiyb</a:t>
            </a:r>
            <a:r>
              <a:rPr lang="en-GB" dirty="0"/>
              <a:t> `</a:t>
            </a:r>
            <a:r>
              <a:rPr lang="en-GB" dirty="0" err="1"/>
              <a:t>nka;aroc</a:t>
            </a:r>
            <a:r>
              <a:rPr lang="en-GB" dirty="0"/>
              <a:t>@ `</a:t>
            </a:r>
            <a:r>
              <a:rPr lang="en-GB" dirty="0" err="1"/>
              <a:t>pSyri</a:t>
            </a:r>
            <a:r>
              <a:rPr lang="en-GB" dirty="0"/>
              <a:t> `</a:t>
            </a:r>
            <a:r>
              <a:rPr lang="en-GB" dirty="0" err="1"/>
              <a:t>m`V</a:t>
            </a:r>
            <a:r>
              <a:rPr lang="en-GB" dirty="0"/>
              <a:t>] `</a:t>
            </a:r>
            <a:r>
              <a:rPr lang="en-GB" dirty="0" err="1"/>
              <a:t>aly;wc</a:t>
            </a:r>
            <a:r>
              <a:rPr lang="en-GB" dirty="0"/>
              <a:t>@ </a:t>
            </a:r>
            <a:r>
              <a:rPr lang="en-GB" dirty="0" err="1"/>
              <a:t>af</a:t>
            </a:r>
            <a:r>
              <a:rPr lang="en-GB" dirty="0"/>
              <a:t>[</a:t>
            </a:r>
            <a:r>
              <a:rPr lang="en-GB" dirty="0" err="1"/>
              <a:t>icarx</a:t>
            </a:r>
            <a:r>
              <a:rPr lang="en-GB" dirty="0"/>
              <a:t> </a:t>
            </a:r>
            <a:r>
              <a:rPr lang="en-GB" dirty="0" err="1"/>
              <a:t>qen</a:t>
            </a:r>
            <a:r>
              <a:rPr lang="en-GB" dirty="0"/>
              <a:t> ]</a:t>
            </a:r>
            <a:r>
              <a:rPr lang="en-GB" dirty="0" err="1"/>
              <a:t>Par;enoc</a:t>
            </a:r>
            <a:r>
              <a:rPr lang="en-GB" dirty="0"/>
              <a:t>@ Maria ]:</a:t>
            </a:r>
            <a:r>
              <a:rPr lang="en-GB" dirty="0" err="1"/>
              <a:t>e`otokoc</a:t>
            </a:r>
            <a:r>
              <a:rPr lang="en-GB" dirty="0"/>
              <a:t>.</a:t>
            </a:r>
          </a:p>
        </p:txBody>
      </p:sp>
    </p:spTree>
    <p:extLst>
      <p:ext uri="{BB962C8B-B14F-4D97-AF65-F5344CB8AC3E}">
        <p14:creationId xmlns:p14="http://schemas.microsoft.com/office/powerpoint/2010/main" val="1151841363"/>
      </p:ext>
    </p:extLst>
  </p:cSld>
  <p:clrMapOvr>
    <a:masterClrMapping/>
  </p:clrMapOvr>
</p:sld>
</file>

<file path=ppt/slides/slide59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29D458-00A4-48EB-8DE3-33CC2F1C0A60}"/>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44BD9A30-8128-4261-ABEF-0BFCB175401C}"/>
              </a:ext>
            </a:extLst>
          </p:cNvPr>
          <p:cNvSpPr>
            <a:spLocks noGrp="1"/>
          </p:cNvSpPr>
          <p:nvPr>
            <p:ph type="body" sz="quarter" idx="10"/>
          </p:nvPr>
        </p:nvSpPr>
        <p:spPr>
          <a:xfrm>
            <a:off x="0" y="5741894"/>
            <a:ext cx="9144000" cy="1109480"/>
          </a:xfrm>
        </p:spPr>
        <p:txBody>
          <a:bodyPr/>
          <a:lstStyle/>
          <a:p>
            <a:r>
              <a:rPr lang="ar-EG" sz="3600" dirty="0"/>
              <a:t>روؤو إنني ساخ إنتيه تي إكليسيا: بي ريف ڤيڤي إنتيه تي صوفيا: إڤجو إم إبطايو إنتي بان آجيا: ماريا تي ثيؤطوكوس.</a:t>
            </a:r>
          </a:p>
        </p:txBody>
      </p:sp>
      <p:sp>
        <p:nvSpPr>
          <p:cNvPr id="4" name="Text Placeholder 3">
            <a:extLst>
              <a:ext uri="{FF2B5EF4-FFF2-40B4-BE49-F238E27FC236}">
                <a16:creationId xmlns:a16="http://schemas.microsoft.com/office/drawing/2014/main" id="{1707BE56-F5B7-4242-8441-2C9B2441F789}"/>
              </a:ext>
            </a:extLst>
          </p:cNvPr>
          <p:cNvSpPr>
            <a:spLocks noGrp="1"/>
          </p:cNvSpPr>
          <p:nvPr>
            <p:ph type="body" sz="quarter" idx="11"/>
          </p:nvPr>
        </p:nvSpPr>
        <p:spPr>
          <a:xfrm>
            <a:off x="0" y="3710609"/>
            <a:ext cx="9144000" cy="1022757"/>
          </a:xfrm>
        </p:spPr>
        <p:txBody>
          <a:bodyPr/>
          <a:lstStyle/>
          <a:p>
            <a:r>
              <a:rPr lang="ar-EG" sz="3600" dirty="0"/>
              <a:t>أفواه معلمي الكنيسة، نبع الحكمة، ينشدون عن كرامة الكلية القداسة، مريم والدة الإله.</a:t>
            </a:r>
          </a:p>
        </p:txBody>
      </p:sp>
      <p:sp>
        <p:nvSpPr>
          <p:cNvPr id="5" name="Text Placeholder 4">
            <a:extLst>
              <a:ext uri="{FF2B5EF4-FFF2-40B4-BE49-F238E27FC236}">
                <a16:creationId xmlns:a16="http://schemas.microsoft.com/office/drawing/2014/main" id="{E67A8104-73DA-4AEE-93D9-8E6B54C4FDB3}"/>
              </a:ext>
            </a:extLst>
          </p:cNvPr>
          <p:cNvSpPr>
            <a:spLocks noGrp="1"/>
          </p:cNvSpPr>
          <p:nvPr>
            <p:ph type="body" sz="quarter" idx="12"/>
          </p:nvPr>
        </p:nvSpPr>
        <p:spPr>
          <a:xfrm>
            <a:off x="0" y="4733366"/>
            <a:ext cx="9144000" cy="1008528"/>
          </a:xfrm>
        </p:spPr>
        <p:txBody>
          <a:bodyPr anchor="ctr"/>
          <a:lstStyle/>
          <a:p>
            <a:r>
              <a:rPr lang="en-GB" sz="3500" dirty="0" err="1"/>
              <a:t>Rwou</a:t>
            </a:r>
            <a:r>
              <a:rPr lang="en-GB" sz="3500" dirty="0"/>
              <a:t> `</a:t>
            </a:r>
            <a:r>
              <a:rPr lang="en-GB" sz="3500" dirty="0" err="1"/>
              <a:t>nnicaq</a:t>
            </a:r>
            <a:r>
              <a:rPr lang="en-GB" sz="3500" dirty="0"/>
              <a:t> `</a:t>
            </a:r>
            <a:r>
              <a:rPr lang="en-GB" sz="3500" dirty="0" err="1"/>
              <a:t>nte</a:t>
            </a:r>
            <a:r>
              <a:rPr lang="en-GB" sz="3500" dirty="0"/>
              <a:t> ]</a:t>
            </a:r>
            <a:r>
              <a:rPr lang="en-GB" sz="3500" dirty="0" err="1"/>
              <a:t>Ekklycia</a:t>
            </a:r>
            <a:r>
              <a:rPr lang="en-GB" sz="3500" dirty="0"/>
              <a:t>@ </a:t>
            </a:r>
            <a:r>
              <a:rPr lang="en-GB" sz="3500" dirty="0" err="1"/>
              <a:t>pirefbebi</a:t>
            </a:r>
            <a:r>
              <a:rPr lang="en-GB" sz="3500" dirty="0"/>
              <a:t> `</a:t>
            </a:r>
            <a:r>
              <a:rPr lang="en-GB" sz="3500" dirty="0" err="1"/>
              <a:t>nte</a:t>
            </a:r>
            <a:r>
              <a:rPr lang="en-GB" sz="3500" dirty="0"/>
              <a:t> ]</a:t>
            </a:r>
            <a:r>
              <a:rPr lang="en-GB" sz="3500" dirty="0" err="1"/>
              <a:t>covia</a:t>
            </a:r>
            <a:r>
              <a:rPr lang="en-GB" sz="3500" dirty="0"/>
              <a:t>@</a:t>
            </a:r>
            <a:endParaRPr lang="ar-EG" sz="3500" dirty="0"/>
          </a:p>
          <a:p>
            <a:r>
              <a:rPr lang="en-GB" sz="3500" dirty="0"/>
              <a:t> </a:t>
            </a:r>
            <a:r>
              <a:rPr lang="en-GB" sz="3500" dirty="0" err="1"/>
              <a:t>eujw</a:t>
            </a:r>
            <a:r>
              <a:rPr lang="en-GB" sz="3500" dirty="0"/>
              <a:t> `</a:t>
            </a:r>
            <a:r>
              <a:rPr lang="en-GB" sz="3500" dirty="0" err="1"/>
              <a:t>m`ptaio</a:t>
            </a:r>
            <a:r>
              <a:rPr lang="en-GB" sz="3500" dirty="0"/>
              <a:t> `n]</a:t>
            </a:r>
            <a:r>
              <a:rPr lang="en-GB" sz="3500" dirty="0" err="1"/>
              <a:t>pan`agia</a:t>
            </a:r>
            <a:r>
              <a:rPr lang="en-GB" sz="3500" dirty="0"/>
              <a:t>@ Maria ]:</a:t>
            </a:r>
            <a:r>
              <a:rPr lang="en-GB" sz="3500" dirty="0" err="1"/>
              <a:t>e`otokoc</a:t>
            </a:r>
            <a:r>
              <a:rPr lang="en-GB" sz="3500" dirty="0"/>
              <a:t>.</a:t>
            </a:r>
          </a:p>
        </p:txBody>
      </p:sp>
    </p:spTree>
    <p:extLst>
      <p:ext uri="{BB962C8B-B14F-4D97-AF65-F5344CB8AC3E}">
        <p14:creationId xmlns:p14="http://schemas.microsoft.com/office/powerpoint/2010/main" val="4284875477"/>
      </p:ext>
    </p:extLst>
  </p:cSld>
  <p:clrMapOvr>
    <a:masterClrMapping/>
  </p:clrMapOvr>
</p:sld>
</file>

<file path=ppt/slides/slide59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09C329-EC8C-4DF4-8F5B-2C20391E766D}"/>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33C2E4F5-F84F-404A-B2C8-34F60AC13E62}"/>
              </a:ext>
            </a:extLst>
          </p:cNvPr>
          <p:cNvSpPr>
            <a:spLocks noGrp="1"/>
          </p:cNvSpPr>
          <p:nvPr>
            <p:ph type="body" sz="quarter" idx="10"/>
          </p:nvPr>
        </p:nvSpPr>
        <p:spPr>
          <a:xfrm>
            <a:off x="0" y="5674886"/>
            <a:ext cx="9144000" cy="1176488"/>
          </a:xfrm>
        </p:spPr>
        <p:txBody>
          <a:bodyPr/>
          <a:lstStyle/>
          <a:p>
            <a:r>
              <a:rPr lang="ar-EG" sz="3600" dirty="0"/>
              <a:t>سولومون إبشيري إم إبؤرو: أفساچي إيه بيه نيشتي إنطايو: خين بي جو إنتيه ني جو: أو ماريا تي ثيؤطوكوس.</a:t>
            </a:r>
          </a:p>
        </p:txBody>
      </p:sp>
      <p:sp>
        <p:nvSpPr>
          <p:cNvPr id="4" name="Text Placeholder 3">
            <a:extLst>
              <a:ext uri="{FF2B5EF4-FFF2-40B4-BE49-F238E27FC236}">
                <a16:creationId xmlns:a16="http://schemas.microsoft.com/office/drawing/2014/main" id="{BD23B6A7-C9CA-4C4A-937A-00760474738E}"/>
              </a:ext>
            </a:extLst>
          </p:cNvPr>
          <p:cNvSpPr>
            <a:spLocks noGrp="1"/>
          </p:cNvSpPr>
          <p:nvPr>
            <p:ph type="body" sz="quarter" idx="11"/>
          </p:nvPr>
        </p:nvSpPr>
        <p:spPr>
          <a:xfrm>
            <a:off x="0" y="3710609"/>
            <a:ext cx="9144000" cy="968415"/>
          </a:xfrm>
        </p:spPr>
        <p:txBody>
          <a:bodyPr/>
          <a:lstStyle/>
          <a:p>
            <a:r>
              <a:rPr lang="ar-EG" sz="3600" dirty="0"/>
              <a:t>سليمان ابن الملك، تكلم عن عِظَم كرامتِك، في نشيد الأنشاد، يا مريم والدة الإله.</a:t>
            </a:r>
          </a:p>
        </p:txBody>
      </p:sp>
      <p:sp>
        <p:nvSpPr>
          <p:cNvPr id="5" name="Text Placeholder 4">
            <a:extLst>
              <a:ext uri="{FF2B5EF4-FFF2-40B4-BE49-F238E27FC236}">
                <a16:creationId xmlns:a16="http://schemas.microsoft.com/office/drawing/2014/main" id="{54360AD1-ECEA-40C2-B656-CE61907C4F0C}"/>
              </a:ext>
            </a:extLst>
          </p:cNvPr>
          <p:cNvSpPr>
            <a:spLocks noGrp="1"/>
          </p:cNvSpPr>
          <p:nvPr>
            <p:ph type="body" sz="quarter" idx="12"/>
          </p:nvPr>
        </p:nvSpPr>
        <p:spPr>
          <a:xfrm>
            <a:off x="0" y="4706470"/>
            <a:ext cx="9144000" cy="968415"/>
          </a:xfrm>
        </p:spPr>
        <p:txBody>
          <a:bodyPr anchor="ctr"/>
          <a:lstStyle/>
          <a:p>
            <a:r>
              <a:rPr lang="en-GB" sz="3700" dirty="0" err="1"/>
              <a:t>Colomwn</a:t>
            </a:r>
            <a:r>
              <a:rPr lang="en-GB" sz="3700" dirty="0"/>
              <a:t> `</a:t>
            </a:r>
            <a:r>
              <a:rPr lang="en-GB" sz="3700" dirty="0" err="1"/>
              <a:t>psyri</a:t>
            </a:r>
            <a:r>
              <a:rPr lang="en-GB" sz="3700" dirty="0"/>
              <a:t> `</a:t>
            </a:r>
            <a:r>
              <a:rPr lang="en-GB" sz="3700" dirty="0" err="1"/>
              <a:t>m`pouro</a:t>
            </a:r>
            <a:r>
              <a:rPr lang="en-GB" sz="3700" dirty="0"/>
              <a:t>@ </a:t>
            </a:r>
            <a:r>
              <a:rPr lang="en-GB" sz="3700" dirty="0" err="1"/>
              <a:t>afcaji</a:t>
            </a:r>
            <a:r>
              <a:rPr lang="en-GB" sz="3700" dirty="0"/>
              <a:t> `</a:t>
            </a:r>
            <a:r>
              <a:rPr lang="en-GB" sz="3700" dirty="0" err="1"/>
              <a:t>epenis</a:t>
            </a:r>
            <a:r>
              <a:rPr lang="en-GB" sz="3700" dirty="0"/>
              <a:t>] `</a:t>
            </a:r>
            <a:r>
              <a:rPr lang="en-GB" sz="3700" dirty="0" err="1"/>
              <a:t>ntaio</a:t>
            </a:r>
            <a:r>
              <a:rPr lang="en-GB" sz="3700" dirty="0"/>
              <a:t>@ </a:t>
            </a:r>
            <a:r>
              <a:rPr lang="en-GB" sz="3700" dirty="0" err="1"/>
              <a:t>qen</a:t>
            </a:r>
            <a:r>
              <a:rPr lang="en-GB" sz="3700" dirty="0"/>
              <a:t> </a:t>
            </a:r>
            <a:r>
              <a:rPr lang="en-GB" sz="3700" dirty="0" err="1"/>
              <a:t>pijw</a:t>
            </a:r>
            <a:r>
              <a:rPr lang="en-GB" sz="3700" dirty="0"/>
              <a:t> `</a:t>
            </a:r>
            <a:r>
              <a:rPr lang="en-GB" sz="3700" dirty="0" err="1"/>
              <a:t>nte</a:t>
            </a:r>
            <a:r>
              <a:rPr lang="en-GB" sz="3700" dirty="0"/>
              <a:t> </a:t>
            </a:r>
            <a:r>
              <a:rPr lang="en-GB" sz="3700" dirty="0" err="1"/>
              <a:t>nijw</a:t>
            </a:r>
            <a:r>
              <a:rPr lang="en-GB" sz="3700" dirty="0"/>
              <a:t>@ `w Maria ]:</a:t>
            </a:r>
            <a:r>
              <a:rPr lang="en-GB" sz="3700" dirty="0" err="1"/>
              <a:t>e`otokoc</a:t>
            </a:r>
            <a:r>
              <a:rPr lang="en-GB" sz="3700" dirty="0"/>
              <a:t>.</a:t>
            </a:r>
          </a:p>
        </p:txBody>
      </p:sp>
    </p:spTree>
    <p:extLst>
      <p:ext uri="{BB962C8B-B14F-4D97-AF65-F5344CB8AC3E}">
        <p14:creationId xmlns:p14="http://schemas.microsoft.com/office/powerpoint/2010/main" val="3901333635"/>
      </p:ext>
    </p:extLst>
  </p:cSld>
  <p:clrMapOvr>
    <a:masterClrMapping/>
  </p:clrMapOvr>
</p:sld>
</file>

<file path=ppt/slides/slide59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E08A8-42FD-4A67-A75B-A3D25CB83C16}"/>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10852403-E4A3-4098-8F54-3BACD823762B}"/>
              </a:ext>
            </a:extLst>
          </p:cNvPr>
          <p:cNvSpPr>
            <a:spLocks noGrp="1"/>
          </p:cNvSpPr>
          <p:nvPr>
            <p:ph type="body" sz="quarter" idx="10"/>
          </p:nvPr>
        </p:nvSpPr>
        <p:spPr>
          <a:xfrm>
            <a:off x="0" y="5674886"/>
            <a:ext cx="9144000" cy="1176488"/>
          </a:xfrm>
        </p:spPr>
        <p:txBody>
          <a:bodyPr/>
          <a:lstStyle/>
          <a:p>
            <a:r>
              <a:rPr lang="ar-EG" sz="3600" dirty="0"/>
              <a:t>طايو نيڤين إڤطومي إيرو: أو تي أوورو إثماڤ إمبي أوورو: ني أنجيلوس إڤهوس إيرو: أو ماريا تي ثيؤطوكوس.</a:t>
            </a:r>
          </a:p>
        </p:txBody>
      </p:sp>
      <p:sp>
        <p:nvSpPr>
          <p:cNvPr id="4" name="Text Placeholder 3">
            <a:extLst>
              <a:ext uri="{FF2B5EF4-FFF2-40B4-BE49-F238E27FC236}">
                <a16:creationId xmlns:a16="http://schemas.microsoft.com/office/drawing/2014/main" id="{F7C12C30-5502-4FF8-A705-048B2FDBF33E}"/>
              </a:ext>
            </a:extLst>
          </p:cNvPr>
          <p:cNvSpPr>
            <a:spLocks noGrp="1"/>
          </p:cNvSpPr>
          <p:nvPr>
            <p:ph type="body" sz="quarter" idx="11"/>
          </p:nvPr>
        </p:nvSpPr>
        <p:spPr>
          <a:xfrm>
            <a:off x="0" y="3710608"/>
            <a:ext cx="9144000" cy="1103437"/>
          </a:xfrm>
        </p:spPr>
        <p:txBody>
          <a:bodyPr/>
          <a:lstStyle/>
          <a:p>
            <a:r>
              <a:rPr lang="ar-EG" sz="3200" dirty="0"/>
              <a:t>كل كرامة تليق بكِ، أيتها الملكة أُم الملك، والملائكة تسبحكِ، يا مريم والدة الإله.</a:t>
            </a:r>
          </a:p>
        </p:txBody>
      </p:sp>
      <p:sp>
        <p:nvSpPr>
          <p:cNvPr id="5" name="Text Placeholder 4">
            <a:extLst>
              <a:ext uri="{FF2B5EF4-FFF2-40B4-BE49-F238E27FC236}">
                <a16:creationId xmlns:a16="http://schemas.microsoft.com/office/drawing/2014/main" id="{BD8AFE76-3425-4360-A627-902227BDB616}"/>
              </a:ext>
            </a:extLst>
          </p:cNvPr>
          <p:cNvSpPr>
            <a:spLocks noGrp="1"/>
          </p:cNvSpPr>
          <p:nvPr>
            <p:ph type="body" sz="quarter" idx="12"/>
          </p:nvPr>
        </p:nvSpPr>
        <p:spPr>
          <a:xfrm>
            <a:off x="0" y="4814046"/>
            <a:ext cx="9144000" cy="1008757"/>
          </a:xfrm>
        </p:spPr>
        <p:txBody>
          <a:bodyPr anchor="ctr"/>
          <a:lstStyle/>
          <a:p>
            <a:r>
              <a:rPr lang="en-GB" sz="3700" dirty="0" err="1"/>
              <a:t>Taio</a:t>
            </a:r>
            <a:r>
              <a:rPr lang="en-GB" sz="3700" dirty="0"/>
              <a:t> </a:t>
            </a:r>
            <a:r>
              <a:rPr lang="en-GB" sz="3700" dirty="0" err="1"/>
              <a:t>niben</a:t>
            </a:r>
            <a:r>
              <a:rPr lang="en-GB" sz="3700" dirty="0"/>
              <a:t> </a:t>
            </a:r>
            <a:r>
              <a:rPr lang="en-GB" sz="3700" dirty="0" err="1"/>
              <a:t>eutomi</a:t>
            </a:r>
            <a:r>
              <a:rPr lang="en-GB" sz="3700" dirty="0"/>
              <a:t> `</a:t>
            </a:r>
            <a:r>
              <a:rPr lang="en-GB" sz="3700" dirty="0" err="1"/>
              <a:t>ero</a:t>
            </a:r>
            <a:r>
              <a:rPr lang="en-GB" sz="3700" dirty="0"/>
              <a:t>@ `w ]</a:t>
            </a:r>
            <a:r>
              <a:rPr lang="en-GB" sz="3700" dirty="0" err="1"/>
              <a:t>ourw</a:t>
            </a:r>
            <a:r>
              <a:rPr lang="en-GB" sz="3700" dirty="0"/>
              <a:t> `:</a:t>
            </a:r>
            <a:r>
              <a:rPr lang="en-GB" sz="3700" dirty="0" err="1"/>
              <a:t>mau</a:t>
            </a:r>
            <a:r>
              <a:rPr lang="en-GB" sz="3700" dirty="0"/>
              <a:t> `</a:t>
            </a:r>
            <a:r>
              <a:rPr lang="en-GB" sz="3700" dirty="0" err="1"/>
              <a:t>mpiOuro</a:t>
            </a:r>
            <a:r>
              <a:rPr lang="en-GB" sz="3700" dirty="0"/>
              <a:t>@ </a:t>
            </a:r>
            <a:r>
              <a:rPr lang="en-GB" sz="3700" dirty="0" err="1"/>
              <a:t>niaggeloc</a:t>
            </a:r>
            <a:r>
              <a:rPr lang="en-GB" sz="3700" dirty="0"/>
              <a:t> </a:t>
            </a:r>
            <a:r>
              <a:rPr lang="en-GB" sz="3700" dirty="0" err="1"/>
              <a:t>euhwc</a:t>
            </a:r>
            <a:r>
              <a:rPr lang="en-GB" sz="3700" dirty="0"/>
              <a:t> `</a:t>
            </a:r>
            <a:r>
              <a:rPr lang="en-GB" sz="3700" dirty="0" err="1"/>
              <a:t>ero</a:t>
            </a:r>
            <a:r>
              <a:rPr lang="en-GB" sz="3700" dirty="0"/>
              <a:t>@ `w Maria ]:</a:t>
            </a:r>
            <a:r>
              <a:rPr lang="en-GB" sz="3700" dirty="0" err="1"/>
              <a:t>e`otokoc</a:t>
            </a:r>
            <a:r>
              <a:rPr lang="en-GB" sz="3700" dirty="0"/>
              <a:t>.</a:t>
            </a:r>
          </a:p>
        </p:txBody>
      </p:sp>
    </p:spTree>
    <p:extLst>
      <p:ext uri="{BB962C8B-B14F-4D97-AF65-F5344CB8AC3E}">
        <p14:creationId xmlns:p14="http://schemas.microsoft.com/office/powerpoint/2010/main" val="2690899444"/>
      </p:ext>
    </p:extLst>
  </p:cSld>
  <p:clrMapOvr>
    <a:masterClrMapping/>
  </p:clrMapOvr>
</p:sld>
</file>

<file path=ppt/slides/slide59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BACC32-B615-4C91-B367-20C7ACE6FF0A}"/>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ABC88124-CE72-4920-AC0F-D5CCC52B1510}"/>
              </a:ext>
            </a:extLst>
          </p:cNvPr>
          <p:cNvSpPr>
            <a:spLocks noGrp="1"/>
          </p:cNvSpPr>
          <p:nvPr>
            <p:ph type="body" sz="quarter" idx="10"/>
          </p:nvPr>
        </p:nvSpPr>
        <p:spPr/>
        <p:txBody>
          <a:bodyPr/>
          <a:lstStyle/>
          <a:p>
            <a:r>
              <a:rPr lang="ar-EG" sz="3800" dirty="0"/>
              <a:t>إيوس ثيؤس أفسوتب إممو: أووه أفشوبي ساخون إممو: چيه أريه إم إبشا إمبي طايو: أو ماريا تي ثيؤطوكوس.</a:t>
            </a:r>
          </a:p>
        </p:txBody>
      </p:sp>
      <p:sp>
        <p:nvSpPr>
          <p:cNvPr id="4" name="Text Placeholder 3">
            <a:extLst>
              <a:ext uri="{FF2B5EF4-FFF2-40B4-BE49-F238E27FC236}">
                <a16:creationId xmlns:a16="http://schemas.microsoft.com/office/drawing/2014/main" id="{ED03A4E2-D3E3-41B6-8C24-44CDF2EB634D}"/>
              </a:ext>
            </a:extLst>
          </p:cNvPr>
          <p:cNvSpPr>
            <a:spLocks noGrp="1"/>
          </p:cNvSpPr>
          <p:nvPr>
            <p:ph type="body" sz="quarter" idx="11"/>
          </p:nvPr>
        </p:nvSpPr>
        <p:spPr>
          <a:xfrm>
            <a:off x="0" y="3710609"/>
            <a:ext cx="9144000" cy="971729"/>
          </a:xfrm>
        </p:spPr>
        <p:txBody>
          <a:bodyPr anchor="t"/>
          <a:lstStyle/>
          <a:p>
            <a:r>
              <a:rPr lang="ar-EG" sz="3600" dirty="0"/>
              <a:t>إبن الله إختارِك، وسكن فيكِ لأنكِ، إستحققتِ الكرامة، يا مريم والدة الإله.</a:t>
            </a:r>
          </a:p>
        </p:txBody>
      </p:sp>
      <p:sp>
        <p:nvSpPr>
          <p:cNvPr id="5" name="Text Placeholder 4">
            <a:extLst>
              <a:ext uri="{FF2B5EF4-FFF2-40B4-BE49-F238E27FC236}">
                <a16:creationId xmlns:a16="http://schemas.microsoft.com/office/drawing/2014/main" id="{25AD7537-3D33-48AD-9D47-700EF3ABADA9}"/>
              </a:ext>
            </a:extLst>
          </p:cNvPr>
          <p:cNvSpPr>
            <a:spLocks noGrp="1"/>
          </p:cNvSpPr>
          <p:nvPr>
            <p:ph type="body" sz="quarter" idx="12"/>
          </p:nvPr>
        </p:nvSpPr>
        <p:spPr>
          <a:xfrm>
            <a:off x="0" y="4682338"/>
            <a:ext cx="9144000" cy="979297"/>
          </a:xfrm>
        </p:spPr>
        <p:txBody>
          <a:bodyPr anchor="ctr"/>
          <a:lstStyle/>
          <a:p>
            <a:r>
              <a:rPr lang="en-GB" sz="3500" dirty="0"/>
              <a:t>`</a:t>
            </a:r>
            <a:r>
              <a:rPr lang="en-GB" sz="3500" dirty="0" err="1"/>
              <a:t>Uioc</a:t>
            </a:r>
            <a:r>
              <a:rPr lang="en-GB" sz="3500" dirty="0"/>
              <a:t> :</a:t>
            </a:r>
            <a:r>
              <a:rPr lang="en-GB" sz="3500" dirty="0" err="1"/>
              <a:t>eoc</a:t>
            </a:r>
            <a:r>
              <a:rPr lang="en-GB" sz="3500" dirty="0"/>
              <a:t> </a:t>
            </a:r>
            <a:r>
              <a:rPr lang="en-GB" sz="3500" dirty="0" err="1"/>
              <a:t>afcwtp</a:t>
            </a:r>
            <a:r>
              <a:rPr lang="en-GB" sz="3500" dirty="0"/>
              <a:t> `</a:t>
            </a:r>
            <a:r>
              <a:rPr lang="en-GB" sz="3500" dirty="0" err="1"/>
              <a:t>mmo</a:t>
            </a:r>
            <a:r>
              <a:rPr lang="en-GB" sz="3500" dirty="0"/>
              <a:t>@ </a:t>
            </a:r>
            <a:r>
              <a:rPr lang="en-GB" sz="3500" dirty="0" err="1"/>
              <a:t>ouoh</a:t>
            </a:r>
            <a:r>
              <a:rPr lang="en-GB" sz="3500" dirty="0"/>
              <a:t> </a:t>
            </a:r>
            <a:r>
              <a:rPr lang="en-GB" sz="3500" dirty="0" err="1"/>
              <a:t>afswpi</a:t>
            </a:r>
            <a:r>
              <a:rPr lang="en-GB" sz="3500" dirty="0"/>
              <a:t> </a:t>
            </a:r>
            <a:r>
              <a:rPr lang="en-GB" sz="3500" dirty="0" err="1"/>
              <a:t>caqoun</a:t>
            </a:r>
            <a:r>
              <a:rPr lang="en-GB" sz="3500" dirty="0"/>
              <a:t> `</a:t>
            </a:r>
            <a:r>
              <a:rPr lang="en-GB" sz="3500" dirty="0" err="1"/>
              <a:t>mmo</a:t>
            </a:r>
            <a:r>
              <a:rPr lang="en-GB" sz="3500" dirty="0"/>
              <a:t>@ je `are `</a:t>
            </a:r>
            <a:r>
              <a:rPr lang="en-GB" sz="3500" dirty="0" err="1"/>
              <a:t>m`psa</a:t>
            </a:r>
            <a:r>
              <a:rPr lang="en-GB" sz="3500" dirty="0"/>
              <a:t> `</a:t>
            </a:r>
            <a:r>
              <a:rPr lang="en-GB" sz="3500" dirty="0" err="1"/>
              <a:t>mpitaio</a:t>
            </a:r>
            <a:r>
              <a:rPr lang="en-GB" sz="3500" dirty="0"/>
              <a:t>@ `w Maria ]:</a:t>
            </a:r>
            <a:r>
              <a:rPr lang="en-GB" sz="3500" dirty="0" err="1"/>
              <a:t>e`otokoc</a:t>
            </a:r>
            <a:r>
              <a:rPr lang="en-GB" sz="3500" dirty="0"/>
              <a:t>.</a:t>
            </a:r>
          </a:p>
        </p:txBody>
      </p:sp>
    </p:spTree>
    <p:extLst>
      <p:ext uri="{BB962C8B-B14F-4D97-AF65-F5344CB8AC3E}">
        <p14:creationId xmlns:p14="http://schemas.microsoft.com/office/powerpoint/2010/main" val="3791991642"/>
      </p:ext>
    </p:extLst>
  </p:cSld>
  <p:clrMapOvr>
    <a:masterClrMapping/>
  </p:clrMapOvr>
</p:sld>
</file>

<file path=ppt/slides/slide59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D6606-741E-442C-A0F2-0F1481D5528F}"/>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12D1F7A5-6B36-4421-9CB2-EBCC33C97AFF}"/>
              </a:ext>
            </a:extLst>
          </p:cNvPr>
          <p:cNvSpPr>
            <a:spLocks noGrp="1"/>
          </p:cNvSpPr>
          <p:nvPr>
            <p:ph type="body" sz="quarter" idx="10"/>
          </p:nvPr>
        </p:nvSpPr>
        <p:spPr>
          <a:xfrm>
            <a:off x="0" y="5822577"/>
            <a:ext cx="9144000" cy="1028798"/>
          </a:xfrm>
        </p:spPr>
        <p:txBody>
          <a:bodyPr/>
          <a:lstStyle/>
          <a:p>
            <a:r>
              <a:rPr lang="ar-EG" sz="3300" dirty="0"/>
              <a:t>إفنوتي في إتؤو تي أوؤو ناف: خين إب سوتشيني إنتيه ني إثؤواب إنطاف: تي آجيا إمبارثينوس أسراناف:  ماريا تي ثيؤطوكوس.</a:t>
            </a:r>
          </a:p>
        </p:txBody>
      </p:sp>
      <p:sp>
        <p:nvSpPr>
          <p:cNvPr id="4" name="Text Placeholder 3">
            <a:extLst>
              <a:ext uri="{FF2B5EF4-FFF2-40B4-BE49-F238E27FC236}">
                <a16:creationId xmlns:a16="http://schemas.microsoft.com/office/drawing/2014/main" id="{5ED990BE-19DC-4E06-883B-7FC8AC3B8487}"/>
              </a:ext>
            </a:extLst>
          </p:cNvPr>
          <p:cNvSpPr>
            <a:spLocks noGrp="1"/>
          </p:cNvSpPr>
          <p:nvPr>
            <p:ph type="body" sz="quarter" idx="11"/>
          </p:nvPr>
        </p:nvSpPr>
        <p:spPr>
          <a:xfrm>
            <a:off x="0" y="3710609"/>
            <a:ext cx="9144000" cy="1083168"/>
          </a:xfrm>
        </p:spPr>
        <p:txBody>
          <a:bodyPr anchor="t"/>
          <a:lstStyle/>
          <a:p>
            <a:r>
              <a:rPr lang="ar-EG" sz="3600" dirty="0"/>
              <a:t>الله المُمجد، في مشورة قديسيه، العذراء الطاهرة أرضته، مريم والدة الإله.</a:t>
            </a:r>
          </a:p>
        </p:txBody>
      </p:sp>
      <p:sp>
        <p:nvSpPr>
          <p:cNvPr id="5" name="Text Placeholder 4">
            <a:extLst>
              <a:ext uri="{FF2B5EF4-FFF2-40B4-BE49-F238E27FC236}">
                <a16:creationId xmlns:a16="http://schemas.microsoft.com/office/drawing/2014/main" id="{C2F56A9B-4418-41C7-9B29-B933CAF24E15}"/>
              </a:ext>
            </a:extLst>
          </p:cNvPr>
          <p:cNvSpPr>
            <a:spLocks noGrp="1"/>
          </p:cNvSpPr>
          <p:nvPr>
            <p:ph type="body" sz="quarter" idx="12"/>
          </p:nvPr>
        </p:nvSpPr>
        <p:spPr>
          <a:xfrm>
            <a:off x="0" y="4793778"/>
            <a:ext cx="9144000" cy="1028798"/>
          </a:xfrm>
        </p:spPr>
        <p:txBody>
          <a:bodyPr/>
          <a:lstStyle/>
          <a:p>
            <a:r>
              <a:rPr lang="es-ES" sz="3600" dirty="0"/>
              <a:t>`V] </a:t>
            </a:r>
            <a:r>
              <a:rPr lang="es-ES" sz="3600" dirty="0" err="1"/>
              <a:t>vy`etou</a:t>
            </a:r>
            <a:r>
              <a:rPr lang="es-ES" sz="3600" dirty="0"/>
              <a:t>]`</a:t>
            </a:r>
            <a:r>
              <a:rPr lang="es-ES" sz="3600" dirty="0" err="1"/>
              <a:t>wou</a:t>
            </a:r>
            <a:r>
              <a:rPr lang="es-ES" sz="3600" dirty="0"/>
              <a:t> </a:t>
            </a:r>
            <a:r>
              <a:rPr lang="es-ES" sz="3600" dirty="0" err="1"/>
              <a:t>naf</a:t>
            </a:r>
            <a:r>
              <a:rPr lang="es-ES" sz="3600" dirty="0"/>
              <a:t>@ </a:t>
            </a:r>
            <a:r>
              <a:rPr lang="es-ES" sz="3600" dirty="0" err="1"/>
              <a:t>qen</a:t>
            </a:r>
            <a:r>
              <a:rPr lang="es-ES" sz="3600" dirty="0"/>
              <a:t> `</a:t>
            </a:r>
            <a:r>
              <a:rPr lang="es-ES" sz="3600" dirty="0" err="1"/>
              <a:t>pco</a:t>
            </a:r>
            <a:r>
              <a:rPr lang="es-ES" sz="3600" dirty="0"/>
              <a:t>[ni `</a:t>
            </a:r>
            <a:r>
              <a:rPr lang="es-ES" sz="3600" dirty="0" err="1"/>
              <a:t>nte</a:t>
            </a:r>
            <a:r>
              <a:rPr lang="es-ES" sz="3600" dirty="0"/>
              <a:t> ni=e=;=u `</a:t>
            </a:r>
            <a:r>
              <a:rPr lang="es-ES" sz="3600" dirty="0" err="1"/>
              <a:t>ntaf</a:t>
            </a:r>
            <a:r>
              <a:rPr lang="es-ES" sz="3600" dirty="0"/>
              <a:t>@ ]`</a:t>
            </a:r>
            <a:r>
              <a:rPr lang="es-ES" sz="3600" dirty="0" err="1"/>
              <a:t>agia</a:t>
            </a:r>
            <a:r>
              <a:rPr lang="es-ES" sz="3600" dirty="0"/>
              <a:t> `</a:t>
            </a:r>
            <a:r>
              <a:rPr lang="es-ES" sz="3600" dirty="0" err="1"/>
              <a:t>mPar;enoc</a:t>
            </a:r>
            <a:r>
              <a:rPr lang="es-ES" sz="3600" dirty="0"/>
              <a:t> </a:t>
            </a:r>
            <a:r>
              <a:rPr lang="es-ES" sz="3600" dirty="0" err="1"/>
              <a:t>acranaf</a:t>
            </a:r>
            <a:r>
              <a:rPr lang="es-ES" sz="3600" dirty="0"/>
              <a:t>@ </a:t>
            </a:r>
            <a:r>
              <a:rPr lang="es-ES" sz="3600" dirty="0" err="1"/>
              <a:t>Maria</a:t>
            </a:r>
            <a:r>
              <a:rPr lang="es-ES" sz="3600" dirty="0"/>
              <a:t> ]:</a:t>
            </a:r>
            <a:r>
              <a:rPr lang="es-ES" sz="3600" dirty="0" err="1"/>
              <a:t>e`otokoc</a:t>
            </a:r>
            <a:r>
              <a:rPr lang="es-ES" sz="3600" dirty="0"/>
              <a:t>.</a:t>
            </a:r>
          </a:p>
        </p:txBody>
      </p:sp>
    </p:spTree>
    <p:extLst>
      <p:ext uri="{BB962C8B-B14F-4D97-AF65-F5344CB8AC3E}">
        <p14:creationId xmlns:p14="http://schemas.microsoft.com/office/powerpoint/2010/main" val="775044417"/>
      </p:ext>
    </p:extLst>
  </p:cSld>
  <p:clrMapOvr>
    <a:masterClrMapping/>
  </p:clrMapOvr>
</p:sld>
</file>

<file path=ppt/slides/slide59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13C20C-79B7-46A1-86D7-97F69A12EB44}"/>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FFE70612-AA98-4F47-B62D-CAA16534373A}"/>
              </a:ext>
            </a:extLst>
          </p:cNvPr>
          <p:cNvSpPr>
            <a:spLocks noGrp="1"/>
          </p:cNvSpPr>
          <p:nvPr>
            <p:ph type="body" sz="quarter" idx="10"/>
          </p:nvPr>
        </p:nvSpPr>
        <p:spPr>
          <a:xfrm>
            <a:off x="0" y="5903259"/>
            <a:ext cx="9144000" cy="948115"/>
          </a:xfrm>
        </p:spPr>
        <p:txBody>
          <a:bodyPr/>
          <a:lstStyle/>
          <a:p>
            <a:r>
              <a:rPr lang="ar-EG" sz="3200" dirty="0"/>
              <a:t>شيريه بيطوؤو في إيطا بي أوني: شات هيوتف أتشنيه چيج إنرومي: ني بارثينوس تيرو أريه إرهيمي: ماريا تي ثيؤطوكوس.</a:t>
            </a:r>
          </a:p>
        </p:txBody>
      </p:sp>
      <p:sp>
        <p:nvSpPr>
          <p:cNvPr id="4" name="Text Placeholder 3">
            <a:extLst>
              <a:ext uri="{FF2B5EF4-FFF2-40B4-BE49-F238E27FC236}">
                <a16:creationId xmlns:a16="http://schemas.microsoft.com/office/drawing/2014/main" id="{A30EA5EC-6837-4AA7-8B84-AA50072D602D}"/>
              </a:ext>
            </a:extLst>
          </p:cNvPr>
          <p:cNvSpPr>
            <a:spLocks noGrp="1"/>
          </p:cNvSpPr>
          <p:nvPr>
            <p:ph type="body" sz="quarter" idx="11"/>
          </p:nvPr>
        </p:nvSpPr>
        <p:spPr>
          <a:xfrm>
            <a:off x="0" y="3710609"/>
            <a:ext cx="9144000" cy="1063097"/>
          </a:xfrm>
        </p:spPr>
        <p:txBody>
          <a:bodyPr anchor="ctr"/>
          <a:lstStyle/>
          <a:p>
            <a:r>
              <a:rPr lang="ar-EG" sz="3200" dirty="0"/>
              <a:t>السلام للجبل الذي قُطع، منه الحجر بغير يد إنسان، أرشدتِ جميع العذارى، يا مريم والدة الإله.</a:t>
            </a:r>
          </a:p>
        </p:txBody>
      </p:sp>
      <p:sp>
        <p:nvSpPr>
          <p:cNvPr id="5" name="Text Placeholder 4">
            <a:extLst>
              <a:ext uri="{FF2B5EF4-FFF2-40B4-BE49-F238E27FC236}">
                <a16:creationId xmlns:a16="http://schemas.microsoft.com/office/drawing/2014/main" id="{09ADF681-0359-4187-89CB-7F35BBA64C00}"/>
              </a:ext>
            </a:extLst>
          </p:cNvPr>
          <p:cNvSpPr>
            <a:spLocks noGrp="1"/>
          </p:cNvSpPr>
          <p:nvPr>
            <p:ph type="body" sz="quarter" idx="12"/>
          </p:nvPr>
        </p:nvSpPr>
        <p:spPr>
          <a:xfrm>
            <a:off x="0" y="4773706"/>
            <a:ext cx="9144000" cy="1129553"/>
          </a:xfrm>
        </p:spPr>
        <p:txBody>
          <a:bodyPr/>
          <a:lstStyle/>
          <a:p>
            <a:r>
              <a:rPr lang="en-GB" sz="3200" dirty="0"/>
              <a:t>&lt;ere </a:t>
            </a:r>
            <a:r>
              <a:rPr lang="en-GB" sz="3200" dirty="0" err="1"/>
              <a:t>pitwou</a:t>
            </a:r>
            <a:r>
              <a:rPr lang="en-GB" sz="3200" dirty="0"/>
              <a:t> </a:t>
            </a:r>
            <a:r>
              <a:rPr lang="en-GB" sz="3200" dirty="0" err="1"/>
              <a:t>vy`eta</a:t>
            </a:r>
            <a:r>
              <a:rPr lang="en-GB" sz="3200" dirty="0"/>
              <a:t> </a:t>
            </a:r>
            <a:r>
              <a:rPr lang="en-GB" sz="3200" dirty="0" err="1"/>
              <a:t>pi`wni</a:t>
            </a:r>
            <a:r>
              <a:rPr lang="en-GB" sz="3200" dirty="0"/>
              <a:t>@ sat </a:t>
            </a:r>
            <a:r>
              <a:rPr lang="en-GB" sz="3200" dirty="0" err="1"/>
              <a:t>hiwtf</a:t>
            </a:r>
            <a:r>
              <a:rPr lang="en-GB" sz="3200" dirty="0"/>
              <a:t> a[ne </a:t>
            </a:r>
            <a:r>
              <a:rPr lang="en-GB" sz="3200" dirty="0" err="1"/>
              <a:t>jij</a:t>
            </a:r>
            <a:r>
              <a:rPr lang="en-GB" sz="3200" dirty="0"/>
              <a:t> `</a:t>
            </a:r>
            <a:r>
              <a:rPr lang="en-GB" sz="3200" dirty="0" err="1"/>
              <a:t>nrwmi</a:t>
            </a:r>
            <a:r>
              <a:rPr lang="en-GB" sz="3200" dirty="0"/>
              <a:t>@ </a:t>
            </a:r>
            <a:r>
              <a:rPr lang="en-GB" sz="3200" dirty="0" err="1"/>
              <a:t>nipar;enoc</a:t>
            </a:r>
            <a:r>
              <a:rPr lang="en-GB" sz="3200" dirty="0"/>
              <a:t> </a:t>
            </a:r>
            <a:r>
              <a:rPr lang="en-GB" sz="3200" dirty="0" err="1"/>
              <a:t>tyrou</a:t>
            </a:r>
            <a:r>
              <a:rPr lang="en-GB" sz="3200" dirty="0"/>
              <a:t> `are </a:t>
            </a:r>
            <a:r>
              <a:rPr lang="en-GB" sz="3200" dirty="0" err="1"/>
              <a:t>erhemi</a:t>
            </a:r>
            <a:r>
              <a:rPr lang="en-GB" sz="3200" dirty="0"/>
              <a:t>@ Maria ]:</a:t>
            </a:r>
            <a:r>
              <a:rPr lang="en-GB" sz="3200" dirty="0" err="1"/>
              <a:t>e`otokoc</a:t>
            </a:r>
            <a:r>
              <a:rPr lang="en-GB" sz="3200" dirty="0"/>
              <a:t>.</a:t>
            </a:r>
          </a:p>
        </p:txBody>
      </p:sp>
    </p:spTree>
    <p:extLst>
      <p:ext uri="{BB962C8B-B14F-4D97-AF65-F5344CB8AC3E}">
        <p14:creationId xmlns:p14="http://schemas.microsoft.com/office/powerpoint/2010/main" val="1772661740"/>
      </p:ext>
    </p:extLst>
  </p:cSld>
  <p:clrMapOvr>
    <a:masterClrMapping/>
  </p:clrMapOvr>
</p:sld>
</file>

<file path=ppt/slides/slide59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FAB29-E416-4DA3-975A-BD12DF7B27CE}"/>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FF9382CD-BDFF-43CC-B903-E476D04C0FCD}"/>
              </a:ext>
            </a:extLst>
          </p:cNvPr>
          <p:cNvSpPr>
            <a:spLocks noGrp="1"/>
          </p:cNvSpPr>
          <p:nvPr>
            <p:ph type="body" sz="quarter" idx="10"/>
          </p:nvPr>
        </p:nvSpPr>
        <p:spPr>
          <a:xfrm>
            <a:off x="0" y="5674886"/>
            <a:ext cx="9144000" cy="1176488"/>
          </a:xfrm>
        </p:spPr>
        <p:txBody>
          <a:bodyPr/>
          <a:lstStyle/>
          <a:p>
            <a:r>
              <a:rPr lang="ar-EG" sz="3800" dirty="0"/>
              <a:t>بسولسيل إنتيه تي إكليسيا: نيم إبشوشو إنتيه تي بارثينيا: تي أوورو إممي نيم تي آجيا: تيه ماريا تي ثيؤطوكوس.</a:t>
            </a:r>
          </a:p>
        </p:txBody>
      </p:sp>
      <p:sp>
        <p:nvSpPr>
          <p:cNvPr id="4" name="Text Placeholder 3">
            <a:extLst>
              <a:ext uri="{FF2B5EF4-FFF2-40B4-BE49-F238E27FC236}">
                <a16:creationId xmlns:a16="http://schemas.microsoft.com/office/drawing/2014/main" id="{452D9591-7FE0-4DD8-A8FA-949618E7571D}"/>
              </a:ext>
            </a:extLst>
          </p:cNvPr>
          <p:cNvSpPr>
            <a:spLocks noGrp="1"/>
          </p:cNvSpPr>
          <p:nvPr>
            <p:ph type="body" sz="quarter" idx="11"/>
          </p:nvPr>
        </p:nvSpPr>
        <p:spPr>
          <a:xfrm>
            <a:off x="0" y="3710609"/>
            <a:ext cx="9144000" cy="985207"/>
          </a:xfrm>
        </p:spPr>
        <p:txBody>
          <a:bodyPr/>
          <a:lstStyle/>
          <a:p>
            <a:r>
              <a:rPr lang="ar-EG" sz="3200" dirty="0"/>
              <a:t>زينة الكنيسة، وفخر البتولية، الملكة الحقيقية العفيفة، هي مريم والدة الإله.</a:t>
            </a:r>
          </a:p>
        </p:txBody>
      </p:sp>
      <p:sp>
        <p:nvSpPr>
          <p:cNvPr id="5" name="Text Placeholder 4">
            <a:extLst>
              <a:ext uri="{FF2B5EF4-FFF2-40B4-BE49-F238E27FC236}">
                <a16:creationId xmlns:a16="http://schemas.microsoft.com/office/drawing/2014/main" id="{555E907D-153C-436A-90F2-A0253B8A4255}"/>
              </a:ext>
            </a:extLst>
          </p:cNvPr>
          <p:cNvSpPr>
            <a:spLocks noGrp="1"/>
          </p:cNvSpPr>
          <p:nvPr>
            <p:ph type="body" sz="quarter" idx="12"/>
          </p:nvPr>
        </p:nvSpPr>
        <p:spPr>
          <a:xfrm>
            <a:off x="0" y="4695816"/>
            <a:ext cx="9144000" cy="979297"/>
          </a:xfrm>
        </p:spPr>
        <p:txBody>
          <a:bodyPr anchor="ctr"/>
          <a:lstStyle/>
          <a:p>
            <a:r>
              <a:rPr lang="pt-BR" sz="3200" dirty="0"/>
              <a:t>"olcel `nte ]Ekklycia@ nem `psousou `nte ]par;enia@ ]ourw `mmyi nem ]`agnia@ te Maria ]:e`otokoc.</a:t>
            </a:r>
          </a:p>
        </p:txBody>
      </p:sp>
    </p:spTree>
    <p:extLst>
      <p:ext uri="{BB962C8B-B14F-4D97-AF65-F5344CB8AC3E}">
        <p14:creationId xmlns:p14="http://schemas.microsoft.com/office/powerpoint/2010/main" val="3987078099"/>
      </p:ext>
    </p:extLst>
  </p:cSld>
  <p:clrMapOvr>
    <a:masterClrMapping/>
  </p:clrMapOvr>
</p:sld>
</file>

<file path=ppt/slides/slide59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01C5A-A255-4F0F-84A0-587559576547}"/>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FC7F682A-DA54-4EF5-A6C0-32C14701974F}"/>
              </a:ext>
            </a:extLst>
          </p:cNvPr>
          <p:cNvSpPr>
            <a:spLocks noGrp="1"/>
          </p:cNvSpPr>
          <p:nvPr>
            <p:ph type="body" sz="quarter" idx="10"/>
          </p:nvPr>
        </p:nvSpPr>
        <p:spPr/>
        <p:txBody>
          <a:bodyPr/>
          <a:lstStyle/>
          <a:p>
            <a:r>
              <a:rPr lang="ar-EG" dirty="0"/>
              <a:t>أو تي إسكيني إنكاثاروس: أو تي سيمنيه إمبارثينوس: إثماڤ إم إفنوتي بي لوغوس: ماريا تي ثيؤطوكوس.</a:t>
            </a:r>
          </a:p>
        </p:txBody>
      </p:sp>
      <p:sp>
        <p:nvSpPr>
          <p:cNvPr id="4" name="Text Placeholder 3">
            <a:extLst>
              <a:ext uri="{FF2B5EF4-FFF2-40B4-BE49-F238E27FC236}">
                <a16:creationId xmlns:a16="http://schemas.microsoft.com/office/drawing/2014/main" id="{A287BE6E-E1C2-4455-BDD5-0BE3FB96B1FE}"/>
              </a:ext>
            </a:extLst>
          </p:cNvPr>
          <p:cNvSpPr>
            <a:spLocks noGrp="1"/>
          </p:cNvSpPr>
          <p:nvPr>
            <p:ph type="body" sz="quarter" idx="11"/>
          </p:nvPr>
        </p:nvSpPr>
        <p:spPr/>
        <p:txBody>
          <a:bodyPr/>
          <a:lstStyle/>
          <a:p>
            <a:r>
              <a:rPr lang="ar-EG" sz="3000" dirty="0"/>
              <a:t>أيتها القبة النقية، أيتها الهادئة العذراء، أُم الله الكلمة، يا مريم والدة الإله.</a:t>
            </a:r>
          </a:p>
        </p:txBody>
      </p:sp>
      <p:sp>
        <p:nvSpPr>
          <p:cNvPr id="5" name="Text Placeholder 4">
            <a:extLst>
              <a:ext uri="{FF2B5EF4-FFF2-40B4-BE49-F238E27FC236}">
                <a16:creationId xmlns:a16="http://schemas.microsoft.com/office/drawing/2014/main" id="{FC9B937E-A3F5-48D8-9DE8-A8CEEB50CEB9}"/>
              </a:ext>
            </a:extLst>
          </p:cNvPr>
          <p:cNvSpPr>
            <a:spLocks noGrp="1"/>
          </p:cNvSpPr>
          <p:nvPr>
            <p:ph type="body" sz="quarter" idx="12"/>
          </p:nvPr>
        </p:nvSpPr>
        <p:spPr/>
        <p:txBody>
          <a:bodyPr/>
          <a:lstStyle/>
          <a:p>
            <a:r>
              <a:rPr lang="pl-PL" dirty="0"/>
              <a:t> W ]`ckyny `nka;aroc@ `w ]cemne `mPar;enoc@</a:t>
            </a:r>
            <a:endParaRPr lang="ar-EG" dirty="0"/>
          </a:p>
          <a:p>
            <a:r>
              <a:rPr lang="pl-PL" dirty="0"/>
              <a:t> `:mau `m`V] piLogoc@ Maria ]:e`otokoc.</a:t>
            </a:r>
          </a:p>
        </p:txBody>
      </p:sp>
      <p:sp>
        <p:nvSpPr>
          <p:cNvPr id="6" name="Rectangle 5">
            <a:hlinkClick r:id="rId2" action="ppaction://hlinksldjump"/>
            <a:extLst>
              <a:ext uri="{FF2B5EF4-FFF2-40B4-BE49-F238E27FC236}">
                <a16:creationId xmlns:a16="http://schemas.microsoft.com/office/drawing/2014/main" id="{14A71F86-19A8-472D-955F-28909D4448E9}"/>
              </a:ext>
            </a:extLst>
          </p:cNvPr>
          <p:cNvSpPr/>
          <p:nvPr/>
        </p:nvSpPr>
        <p:spPr>
          <a:xfrm flipH="1">
            <a:off x="7893424" y="3318274"/>
            <a:ext cx="1250576" cy="392335"/>
          </a:xfrm>
          <a:prstGeom prst="rect">
            <a:avLst/>
          </a:prstGeom>
          <a:noFill/>
          <a:ln w="38100">
            <a:noFill/>
          </a:ln>
        </p:spPr>
        <p:style>
          <a:lnRef idx="0">
            <a:schemeClr val="accent2"/>
          </a:lnRef>
          <a:fillRef idx="3">
            <a:schemeClr val="accent2"/>
          </a:fillRef>
          <a:effectRef idx="3">
            <a:schemeClr val="accent2"/>
          </a:effectRef>
          <a:fontRef idx="minor">
            <a:schemeClr val="lt1"/>
          </a:fontRef>
        </p:style>
        <p:txBody>
          <a:bodyPr anchor="ct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EG" sz="2000" b="1" i="0" u="none" strike="noStrike" kern="1200" cap="none" spc="0" normalizeH="0" baseline="0" noProof="0" dirty="0">
                <a:ln>
                  <a:noFill/>
                </a:ln>
                <a:solidFill>
                  <a:srgbClr val="FFC000"/>
                </a:solidFill>
                <a:effectLst/>
                <a:uLnTx/>
                <a:uFillTx/>
                <a:latin typeface="Calibri"/>
                <a:ea typeface="+mn-ea"/>
                <a:cs typeface="Times New Roman" pitchFamily="18" charset="0"/>
              </a:rPr>
              <a:t>تسبحة اليوم</a:t>
            </a:r>
          </a:p>
        </p:txBody>
      </p:sp>
      <p:sp>
        <p:nvSpPr>
          <p:cNvPr id="7" name="TextBox 6">
            <a:hlinkClick r:id="rId3" action="ppaction://hlinksldjump"/>
            <a:extLst>
              <a:ext uri="{FF2B5EF4-FFF2-40B4-BE49-F238E27FC236}">
                <a16:creationId xmlns:a16="http://schemas.microsoft.com/office/drawing/2014/main" id="{58CA7D92-CC66-42F1-B9E3-8A16B7537865}"/>
              </a:ext>
            </a:extLst>
          </p:cNvPr>
          <p:cNvSpPr txBox="1"/>
          <p:nvPr/>
        </p:nvSpPr>
        <p:spPr>
          <a:xfrm>
            <a:off x="0" y="3306571"/>
            <a:ext cx="1828800" cy="400110"/>
          </a:xfrm>
          <a:prstGeom prst="rect">
            <a:avLst/>
          </a:prstGeom>
          <a:noFill/>
        </p:spPr>
        <p:txBody>
          <a:bodyPr wrap="square" rtlCol="0">
            <a:spAutoFit/>
          </a:bodyPr>
          <a:lstStyle/>
          <a:p>
            <a:pPr algn="ctr" rtl="1"/>
            <a:r>
              <a:rPr lang="ar-EG" sz="2000" b="1" dirty="0">
                <a:solidFill>
                  <a:srgbClr val="FFC000"/>
                </a:solidFill>
              </a:rPr>
              <a:t>مقدمة الثيؤطوكيات</a:t>
            </a:r>
            <a:endParaRPr lang="en-GB" sz="2000" b="1" dirty="0">
              <a:solidFill>
                <a:srgbClr val="FFC000"/>
              </a:solidFill>
            </a:endParaRPr>
          </a:p>
        </p:txBody>
      </p:sp>
    </p:spTree>
    <p:extLst>
      <p:ext uri="{BB962C8B-B14F-4D97-AF65-F5344CB8AC3E}">
        <p14:creationId xmlns:p14="http://schemas.microsoft.com/office/powerpoint/2010/main" val="3211054950"/>
      </p:ext>
    </p:extLst>
  </p:cSld>
  <p:clrMapOvr>
    <a:masterClrMapping/>
  </p:clrMapOvr>
</p:sld>
</file>

<file path=ppt/slides/slide59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754AAD-E1BA-4B1D-89C1-1ACF157313D7}"/>
              </a:ext>
            </a:extLst>
          </p:cNvPr>
          <p:cNvSpPr>
            <a:spLocks noGrp="1"/>
          </p:cNvSpPr>
          <p:nvPr>
            <p:ph type="title"/>
          </p:nvPr>
        </p:nvSpPr>
        <p:spPr>
          <a:xfrm>
            <a:off x="-2046514" y="0"/>
            <a:ext cx="2046514" cy="1030514"/>
          </a:xfrm>
        </p:spPr>
        <p:txBody>
          <a:bodyPr/>
          <a:lstStyle/>
          <a:p>
            <a:pPr algn="r"/>
            <a:r>
              <a:rPr lang="ar-EG" sz="3600" b="1" dirty="0">
                <a:solidFill>
                  <a:srgbClr val="FFC000"/>
                </a:solidFill>
              </a:rPr>
              <a:t>ابصالية آدام لعيد العذراء</a:t>
            </a:r>
            <a:endParaRPr lang="en-GB" dirty="0"/>
          </a:p>
        </p:txBody>
      </p:sp>
      <p:sp>
        <p:nvSpPr>
          <p:cNvPr id="3" name="Text Placeholder 2">
            <a:extLst>
              <a:ext uri="{FF2B5EF4-FFF2-40B4-BE49-F238E27FC236}">
                <a16:creationId xmlns:a16="http://schemas.microsoft.com/office/drawing/2014/main" id="{5001F84A-2796-4EAB-BCD5-8890FD41BB54}"/>
              </a:ext>
            </a:extLst>
          </p:cNvPr>
          <p:cNvSpPr>
            <a:spLocks noGrp="1"/>
          </p:cNvSpPr>
          <p:nvPr>
            <p:ph type="body" sz="quarter" idx="10"/>
          </p:nvPr>
        </p:nvSpPr>
        <p:spPr/>
        <p:txBody>
          <a:bodyPr/>
          <a:lstStyle/>
          <a:p>
            <a:r>
              <a:rPr kumimoji="0" lang="ar-EG" sz="4000" b="1" i="0" u="none" strike="noStrike" kern="1200" cap="none" normalizeH="0" baseline="0" dirty="0">
                <a:ln>
                  <a:noFill/>
                </a:ln>
                <a:solidFill>
                  <a:schemeClr val="bg1"/>
                </a:solidFill>
                <a:effectLst/>
                <a:latin typeface="Times New Roman" pitchFamily="18" charset="0"/>
                <a:ea typeface="+mn-ea"/>
                <a:cs typeface="Times New Roman" pitchFamily="18" charset="0"/>
              </a:rPr>
              <a:t>أيتيهو إيبيك هو: إيڤول خين باهيت تيرف: </a:t>
            </a:r>
          </a:p>
          <a:p>
            <a:r>
              <a:rPr kumimoji="0" lang="ar-EG" sz="4000" b="1" i="0" u="none" strike="noStrike" kern="1200" cap="none" normalizeH="0" baseline="0" dirty="0">
                <a:ln>
                  <a:noFill/>
                </a:ln>
                <a:solidFill>
                  <a:schemeClr val="bg1"/>
                </a:solidFill>
                <a:effectLst/>
                <a:latin typeface="Times New Roman" pitchFamily="18" charset="0"/>
                <a:ea typeface="+mn-ea"/>
                <a:cs typeface="Times New Roman" pitchFamily="18" charset="0"/>
              </a:rPr>
              <a:t>صوتيم إيبا تيهو: إبتشويس إمبي إيه إبتيرف.</a:t>
            </a:r>
          </a:p>
        </p:txBody>
      </p:sp>
      <p:sp>
        <p:nvSpPr>
          <p:cNvPr id="4" name="Text Placeholder 3">
            <a:extLst>
              <a:ext uri="{FF2B5EF4-FFF2-40B4-BE49-F238E27FC236}">
                <a16:creationId xmlns:a16="http://schemas.microsoft.com/office/drawing/2014/main" id="{BEBAB1EA-5308-406C-80DE-ED786DCC7A06}"/>
              </a:ext>
            </a:extLst>
          </p:cNvPr>
          <p:cNvSpPr>
            <a:spLocks noGrp="1"/>
          </p:cNvSpPr>
          <p:nvPr>
            <p:ph type="body" sz="quarter" idx="11"/>
          </p:nvPr>
        </p:nvSpPr>
        <p:spPr/>
        <p:txBody>
          <a:bodyPr/>
          <a:lstStyle/>
          <a:p>
            <a:r>
              <a:rPr kumimoji="0" lang="ar-EG" sz="4000" b="1" i="0" u="none" strike="noStrike" cap="none" normalizeH="0" baseline="0" dirty="0">
                <a:ln>
                  <a:noFill/>
                </a:ln>
                <a:solidFill>
                  <a:schemeClr val="bg1"/>
                </a:solidFill>
                <a:effectLst/>
                <a:latin typeface="Times New Roman" pitchFamily="18" charset="0"/>
                <a:cs typeface="Times New Roman" pitchFamily="18" charset="0"/>
              </a:rPr>
              <a:t>طلبت وجهك، من كل قلبي، فأسمع طلبتي، يا رب الكل.</a:t>
            </a:r>
          </a:p>
        </p:txBody>
      </p:sp>
      <p:sp>
        <p:nvSpPr>
          <p:cNvPr id="5" name="Text Placeholder 4">
            <a:extLst>
              <a:ext uri="{FF2B5EF4-FFF2-40B4-BE49-F238E27FC236}">
                <a16:creationId xmlns:a16="http://schemas.microsoft.com/office/drawing/2014/main" id="{96395030-BADA-4A88-B370-3CE32A214AC3}"/>
              </a:ext>
            </a:extLst>
          </p:cNvPr>
          <p:cNvSpPr>
            <a:spLocks noGrp="1"/>
          </p:cNvSpPr>
          <p:nvPr>
            <p:ph type="body" sz="quarter" idx="12"/>
          </p:nvPr>
        </p:nvSpPr>
        <p:spPr/>
        <p:txBody>
          <a:bodyPr/>
          <a:lstStyle/>
          <a:p>
            <a:r>
              <a:rPr kumimoji="0" lang="pt-BR" sz="4000" b="0" i="0" u="none" strike="noStrike" cap="none" normalizeH="0" baseline="0" dirty="0">
                <a:ln>
                  <a:noFill/>
                </a:ln>
                <a:effectLst/>
                <a:latin typeface="CS New Athanasius" panose="020B0500000000000000" pitchFamily="34" charset="0"/>
                <a:cs typeface="Times New Roman" pitchFamily="18" charset="0"/>
              </a:rPr>
              <a:t>Ai]ho `epekho@ `ebol qen pahyt tyrf@ cwtem `epa]ho@ P=o=c `mpi`e`ptyrf.</a:t>
            </a:r>
          </a:p>
        </p:txBody>
      </p:sp>
      <p:sp>
        <p:nvSpPr>
          <p:cNvPr id="6" name="Rectangle 5">
            <a:hlinkClick r:id="rId2" action="ppaction://hlinksldjump"/>
            <a:extLst>
              <a:ext uri="{FF2B5EF4-FFF2-40B4-BE49-F238E27FC236}">
                <a16:creationId xmlns:a16="http://schemas.microsoft.com/office/drawing/2014/main" id="{69268BF6-D71E-46A9-A189-F24B2E979383}"/>
              </a:ext>
            </a:extLst>
          </p:cNvPr>
          <p:cNvSpPr/>
          <p:nvPr/>
        </p:nvSpPr>
        <p:spPr>
          <a:xfrm flipH="1">
            <a:off x="7893424" y="3318274"/>
            <a:ext cx="1250576" cy="392335"/>
          </a:xfrm>
          <a:prstGeom prst="rect">
            <a:avLst/>
          </a:prstGeom>
          <a:noFill/>
          <a:ln w="38100">
            <a:noFill/>
          </a:ln>
        </p:spPr>
        <p:style>
          <a:lnRef idx="0">
            <a:schemeClr val="accent2"/>
          </a:lnRef>
          <a:fillRef idx="3">
            <a:schemeClr val="accent2"/>
          </a:fillRef>
          <a:effectRef idx="3">
            <a:schemeClr val="accent2"/>
          </a:effectRef>
          <a:fontRef idx="minor">
            <a:schemeClr val="lt1"/>
          </a:fontRef>
        </p:style>
        <p:txBody>
          <a:bodyPr anchor="ct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EG" sz="2000" b="1" i="0" u="none" strike="noStrike" kern="1200" cap="none" spc="0" normalizeH="0" baseline="0" noProof="0" dirty="0">
                <a:ln>
                  <a:noFill/>
                </a:ln>
                <a:solidFill>
                  <a:srgbClr val="FFC000"/>
                </a:solidFill>
                <a:effectLst/>
                <a:uLnTx/>
                <a:uFillTx/>
                <a:latin typeface="Calibri"/>
                <a:ea typeface="+mn-ea"/>
                <a:cs typeface="Times New Roman" pitchFamily="18" charset="0"/>
              </a:rPr>
              <a:t>تسبحة اليوم</a:t>
            </a:r>
          </a:p>
        </p:txBody>
      </p:sp>
      <p:sp>
        <p:nvSpPr>
          <p:cNvPr id="7" name="TextBox 6">
            <a:hlinkClick r:id="rId3" action="ppaction://hlinksldjump"/>
            <a:extLst>
              <a:ext uri="{FF2B5EF4-FFF2-40B4-BE49-F238E27FC236}">
                <a16:creationId xmlns:a16="http://schemas.microsoft.com/office/drawing/2014/main" id="{825735D0-AE47-4D51-96CD-2B2AB1585C02}"/>
              </a:ext>
            </a:extLst>
          </p:cNvPr>
          <p:cNvSpPr txBox="1"/>
          <p:nvPr/>
        </p:nvSpPr>
        <p:spPr>
          <a:xfrm>
            <a:off x="0" y="3306571"/>
            <a:ext cx="1828800" cy="400110"/>
          </a:xfrm>
          <a:prstGeom prst="rect">
            <a:avLst/>
          </a:prstGeom>
          <a:noFill/>
        </p:spPr>
        <p:txBody>
          <a:bodyPr wrap="square" rtlCol="0">
            <a:spAutoFit/>
          </a:bodyPr>
          <a:lstStyle/>
          <a:p>
            <a:pPr algn="ctr" rtl="1"/>
            <a:r>
              <a:rPr lang="ar-EG" sz="2000" b="1" dirty="0">
                <a:solidFill>
                  <a:srgbClr val="FFC000"/>
                </a:solidFill>
              </a:rPr>
              <a:t>مقدمة الثيؤطوكيات</a:t>
            </a:r>
            <a:endParaRPr lang="en-GB" sz="2000" b="1" dirty="0">
              <a:solidFill>
                <a:srgbClr val="FFC000"/>
              </a:solidFill>
            </a:endParaRPr>
          </a:p>
        </p:txBody>
      </p:sp>
    </p:spTree>
    <p:extLst>
      <p:ext uri="{BB962C8B-B14F-4D97-AF65-F5344CB8AC3E}">
        <p14:creationId xmlns:p14="http://schemas.microsoft.com/office/powerpoint/2010/main" val="35969583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1EF8776-80E1-4106-832F-A5570289D757}"/>
              </a:ext>
            </a:extLst>
          </p:cNvPr>
          <p:cNvSpPr>
            <a:spLocks noGrp="1"/>
          </p:cNvSpPr>
          <p:nvPr>
            <p:ph type="title"/>
          </p:nvPr>
        </p:nvSpPr>
        <p:spPr/>
        <p:txBody>
          <a:bodyPr/>
          <a:lstStyle/>
          <a:p>
            <a:endParaRPr lang="en-GB"/>
          </a:p>
        </p:txBody>
      </p:sp>
      <p:sp>
        <p:nvSpPr>
          <p:cNvPr id="2" name="Text Placeholder 1"/>
          <p:cNvSpPr>
            <a:spLocks noGrp="1"/>
          </p:cNvSpPr>
          <p:nvPr>
            <p:ph type="body" sz="quarter" idx="10"/>
          </p:nvPr>
        </p:nvSpPr>
        <p:spPr>
          <a:xfrm>
            <a:off x="0" y="5795683"/>
            <a:ext cx="9144000" cy="1055692"/>
          </a:xfrm>
        </p:spPr>
        <p:txBody>
          <a:bodyPr/>
          <a:lstStyle/>
          <a:p>
            <a:r>
              <a:rPr lang="ar-EG" sz="3600" dirty="0"/>
              <a:t>موينان ابشويس ان او ميتريف ارنمڤين:هوبوس انتين كاتي انتين اوهي ايراتين ام بيك امثو ام افناف انتى تي ابروس اف </a:t>
            </a:r>
          </a:p>
        </p:txBody>
      </p:sp>
      <p:sp>
        <p:nvSpPr>
          <p:cNvPr id="3" name="Text Placeholder 2"/>
          <p:cNvSpPr>
            <a:spLocks noGrp="1"/>
          </p:cNvSpPr>
          <p:nvPr>
            <p:ph type="body" sz="quarter" idx="11"/>
          </p:nvPr>
        </p:nvSpPr>
        <p:spPr>
          <a:xfrm>
            <a:off x="0" y="3710609"/>
            <a:ext cx="9144000" cy="700026"/>
          </a:xfrm>
        </p:spPr>
        <p:txBody>
          <a:bodyPr anchor="ctr"/>
          <a:lstStyle/>
          <a:p>
            <a:r>
              <a:rPr lang="ar-EG" sz="3600" dirty="0"/>
              <a:t>اعطنا يا رب يقظة لكي نفهم كيف نقف أمامك وقت الصلاة</a:t>
            </a:r>
          </a:p>
        </p:txBody>
      </p:sp>
      <p:sp>
        <p:nvSpPr>
          <p:cNvPr id="4" name="Text Placeholder 3"/>
          <p:cNvSpPr>
            <a:spLocks noGrp="1"/>
          </p:cNvSpPr>
          <p:nvPr>
            <p:ph type="body" sz="quarter" idx="12"/>
          </p:nvPr>
        </p:nvSpPr>
        <p:spPr>
          <a:xfrm>
            <a:off x="0" y="4410635"/>
            <a:ext cx="9144000" cy="1385048"/>
          </a:xfrm>
        </p:spPr>
        <p:txBody>
          <a:bodyPr anchor="ctr"/>
          <a:lstStyle/>
          <a:p>
            <a:pPr>
              <a:spcBef>
                <a:spcPts val="0"/>
              </a:spcBef>
            </a:pPr>
            <a:r>
              <a:rPr lang="en-GB" sz="3600" dirty="0">
                <a:effectLst/>
              </a:rPr>
              <a:t>Moi nan `P[</a:t>
            </a:r>
            <a:r>
              <a:rPr lang="en-GB" sz="3600" dirty="0" err="1">
                <a:effectLst/>
              </a:rPr>
              <a:t>oic</a:t>
            </a:r>
            <a:r>
              <a:rPr lang="en-GB" sz="3600" dirty="0">
                <a:effectLst/>
              </a:rPr>
              <a:t> `</a:t>
            </a:r>
            <a:r>
              <a:rPr lang="en-GB" sz="3600" dirty="0" err="1">
                <a:effectLst/>
              </a:rPr>
              <a:t>noumetrefernumvin</a:t>
            </a:r>
            <a:r>
              <a:rPr lang="en-GB" sz="3600" dirty="0">
                <a:effectLst/>
              </a:rPr>
              <a:t>@ </a:t>
            </a:r>
            <a:r>
              <a:rPr lang="en-GB" sz="3600" dirty="0" err="1">
                <a:effectLst/>
              </a:rPr>
              <a:t>hopwc</a:t>
            </a:r>
            <a:r>
              <a:rPr lang="en-GB" sz="3600" dirty="0">
                <a:effectLst/>
              </a:rPr>
              <a:t> `</a:t>
            </a:r>
            <a:r>
              <a:rPr lang="en-GB" sz="3600" dirty="0" err="1">
                <a:effectLst/>
              </a:rPr>
              <a:t>ntenka</a:t>
            </a:r>
            <a:r>
              <a:rPr lang="en-GB" sz="3600" dirty="0">
                <a:effectLst/>
              </a:rPr>
              <a:t>] `</a:t>
            </a:r>
            <a:r>
              <a:rPr lang="en-GB" sz="3600" dirty="0" err="1">
                <a:effectLst/>
              </a:rPr>
              <a:t>nten`ohi</a:t>
            </a:r>
            <a:r>
              <a:rPr lang="en-GB" sz="3600" dirty="0">
                <a:effectLst/>
              </a:rPr>
              <a:t> `</a:t>
            </a:r>
            <a:r>
              <a:rPr lang="en-GB" sz="3600" dirty="0" err="1">
                <a:effectLst/>
              </a:rPr>
              <a:t>eraten</a:t>
            </a:r>
            <a:r>
              <a:rPr lang="en-GB" sz="3600" dirty="0">
                <a:effectLst/>
              </a:rPr>
              <a:t> `</a:t>
            </a:r>
            <a:r>
              <a:rPr lang="en-GB" sz="3600" dirty="0" err="1">
                <a:effectLst/>
              </a:rPr>
              <a:t>mpek`m;o</a:t>
            </a:r>
            <a:r>
              <a:rPr lang="en-GB" sz="3600" dirty="0">
                <a:effectLst/>
              </a:rPr>
              <a:t> `</a:t>
            </a:r>
            <a:r>
              <a:rPr lang="en-GB" sz="3600" dirty="0" err="1">
                <a:effectLst/>
              </a:rPr>
              <a:t>m`vnau</a:t>
            </a:r>
            <a:r>
              <a:rPr lang="en-GB" sz="3600" dirty="0"/>
              <a:t> </a:t>
            </a:r>
          </a:p>
          <a:p>
            <a:pPr>
              <a:spcBef>
                <a:spcPts val="0"/>
              </a:spcBef>
            </a:pPr>
            <a:r>
              <a:rPr lang="en-GB" sz="3600" dirty="0"/>
              <a:t>`</a:t>
            </a:r>
            <a:r>
              <a:rPr lang="en-GB" sz="3600" dirty="0" err="1">
                <a:effectLst/>
              </a:rPr>
              <a:t>nte</a:t>
            </a:r>
            <a:r>
              <a:rPr lang="en-GB" sz="3600" dirty="0">
                <a:effectLst/>
              </a:rPr>
              <a:t> ]`</a:t>
            </a:r>
            <a:r>
              <a:rPr lang="en-GB" sz="3600" dirty="0" err="1">
                <a:effectLst/>
              </a:rPr>
              <a:t>proceu,y</a:t>
            </a:r>
            <a:r>
              <a:rPr lang="en-GB" sz="3600" dirty="0">
                <a:effectLst/>
              </a:rPr>
              <a:t>.</a:t>
            </a:r>
          </a:p>
        </p:txBody>
      </p:sp>
    </p:spTree>
    <p:extLst>
      <p:ext uri="{BB962C8B-B14F-4D97-AF65-F5344CB8AC3E}">
        <p14:creationId xmlns:p14="http://schemas.microsoft.com/office/powerpoint/2010/main" val="181958975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DA2196-909C-4AA4-A8D7-FB0A769CCF3F}"/>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69A3634C-2C86-4882-BFFC-6DE97E77F86A}"/>
              </a:ext>
            </a:extLst>
          </p:cNvPr>
          <p:cNvSpPr>
            <a:spLocks noGrp="1"/>
          </p:cNvSpPr>
          <p:nvPr>
            <p:ph type="body" sz="quarter" idx="10"/>
          </p:nvPr>
        </p:nvSpPr>
        <p:spPr>
          <a:xfrm>
            <a:off x="0" y="5682171"/>
            <a:ext cx="9144000" cy="1169204"/>
          </a:xfrm>
        </p:spPr>
        <p:txBody>
          <a:bodyPr/>
          <a:lstStyle/>
          <a:p>
            <a:r>
              <a:rPr lang="ar-EG" sz="3600" b="1" dirty="0">
                <a:effectLst/>
                <a:latin typeface="Tahoma" panose="020B0604030504040204" pitchFamily="34" charset="0"/>
              </a:rPr>
              <a:t>جيه إبسيوو إمبى ريمى أفهيرى إمبير ريمى: الا آرى هي أويش إنتى آناسطاسيس إننى آبوسطولوس .  </a:t>
            </a:r>
            <a:endParaRPr lang="en-GB" sz="3600" b="1" dirty="0"/>
          </a:p>
        </p:txBody>
      </p:sp>
      <p:sp>
        <p:nvSpPr>
          <p:cNvPr id="4" name="Text Placeholder 3">
            <a:extLst>
              <a:ext uri="{FF2B5EF4-FFF2-40B4-BE49-F238E27FC236}">
                <a16:creationId xmlns:a16="http://schemas.microsoft.com/office/drawing/2014/main" id="{EF2DB5E3-7382-4985-AD2E-32A3B133A091}"/>
              </a:ext>
            </a:extLst>
          </p:cNvPr>
          <p:cNvSpPr>
            <a:spLocks noGrp="1"/>
          </p:cNvSpPr>
          <p:nvPr>
            <p:ph type="body" sz="quarter" idx="11"/>
          </p:nvPr>
        </p:nvSpPr>
        <p:spPr>
          <a:xfrm>
            <a:off x="0" y="3710609"/>
            <a:ext cx="9144000" cy="686579"/>
          </a:xfrm>
        </p:spPr>
        <p:txBody>
          <a:bodyPr anchor="ctr"/>
          <a:lstStyle/>
          <a:p>
            <a:r>
              <a:rPr lang="ar-EG" sz="3500" b="1" dirty="0">
                <a:effectLst/>
                <a:latin typeface="Tahoma" panose="020B0604030504040204" pitchFamily="34" charset="0"/>
              </a:rPr>
              <a:t>إن زمن البكاء قد إنقضى لا تبكين، بل بشرن بالقيامة للرسل.  </a:t>
            </a:r>
            <a:endParaRPr lang="en-GB" sz="3500" b="1" dirty="0"/>
          </a:p>
        </p:txBody>
      </p:sp>
      <p:sp>
        <p:nvSpPr>
          <p:cNvPr id="5" name="Text Placeholder 4">
            <a:extLst>
              <a:ext uri="{FF2B5EF4-FFF2-40B4-BE49-F238E27FC236}">
                <a16:creationId xmlns:a16="http://schemas.microsoft.com/office/drawing/2014/main" id="{73A23F51-8B67-48BA-B017-5BE7410AFB87}"/>
              </a:ext>
            </a:extLst>
          </p:cNvPr>
          <p:cNvSpPr>
            <a:spLocks noGrp="1"/>
          </p:cNvSpPr>
          <p:nvPr>
            <p:ph type="body" sz="quarter" idx="12"/>
          </p:nvPr>
        </p:nvSpPr>
        <p:spPr>
          <a:xfrm>
            <a:off x="0" y="4397188"/>
            <a:ext cx="9144000" cy="1284982"/>
          </a:xfrm>
        </p:spPr>
        <p:txBody>
          <a:bodyPr/>
          <a:lstStyle/>
          <a:p>
            <a:pPr algn="ctr" rtl="0"/>
            <a:r>
              <a:rPr lang="en-US" b="0" i="0" u="none" strike="noStrike" dirty="0">
                <a:effectLst/>
                <a:latin typeface="CS New Athanasius" pitchFamily="34" charset="0"/>
              </a:rPr>
              <a:t>Je `</a:t>
            </a:r>
            <a:r>
              <a:rPr lang="en-US" b="0" i="0" u="none" strike="noStrike" dirty="0" err="1">
                <a:effectLst/>
                <a:latin typeface="CS New Athanasius" pitchFamily="34" charset="0"/>
              </a:rPr>
              <a:t>pcyou</a:t>
            </a:r>
            <a:r>
              <a:rPr lang="en-US" b="0" i="0" u="none" strike="noStrike" dirty="0">
                <a:effectLst/>
                <a:latin typeface="CS New Athanasius" pitchFamily="34" charset="0"/>
              </a:rPr>
              <a:t> `</a:t>
            </a:r>
            <a:r>
              <a:rPr lang="en-US" b="0" i="0" u="none" strike="noStrike" dirty="0" err="1">
                <a:effectLst/>
                <a:latin typeface="CS New Athanasius" pitchFamily="34" charset="0"/>
              </a:rPr>
              <a:t>mpirimi</a:t>
            </a:r>
            <a:r>
              <a:rPr lang="en-US" b="0" i="0" u="none" strike="noStrike" dirty="0">
                <a:effectLst/>
                <a:latin typeface="CS New Athanasius" pitchFamily="34" charset="0"/>
              </a:rPr>
              <a:t>@ </a:t>
            </a:r>
            <a:r>
              <a:rPr lang="en-US" b="0" i="0" u="none" strike="noStrike" dirty="0" err="1">
                <a:effectLst/>
                <a:latin typeface="CS New Athanasius" pitchFamily="34" charset="0"/>
              </a:rPr>
              <a:t>afheri</a:t>
            </a:r>
            <a:r>
              <a:rPr lang="en-US" b="0" i="0" u="none" strike="noStrike" dirty="0">
                <a:effectLst/>
                <a:latin typeface="CS New Athanasius" pitchFamily="34" charset="0"/>
              </a:rPr>
              <a:t> `</a:t>
            </a:r>
            <a:r>
              <a:rPr lang="en-US" b="0" i="0" u="none" strike="noStrike" dirty="0" err="1">
                <a:effectLst/>
                <a:latin typeface="CS New Athanasius" pitchFamily="34" charset="0"/>
              </a:rPr>
              <a:t>mperrimi</a:t>
            </a:r>
            <a:r>
              <a:rPr lang="en-US" b="0" i="0" u="none" strike="noStrike" dirty="0">
                <a:effectLst/>
                <a:latin typeface="CS New Athanasius" pitchFamily="34" charset="0"/>
              </a:rPr>
              <a:t>@ </a:t>
            </a:r>
            <a:r>
              <a:rPr lang="en-US" b="0" i="0" u="none" strike="noStrike" dirty="0" err="1">
                <a:effectLst/>
                <a:latin typeface="CS New Athanasius" pitchFamily="34" charset="0"/>
              </a:rPr>
              <a:t>alla</a:t>
            </a:r>
            <a:r>
              <a:rPr lang="en-US" b="0" i="0" u="none" strike="noStrike" dirty="0">
                <a:effectLst/>
                <a:latin typeface="CS New Athanasius" pitchFamily="34" charset="0"/>
              </a:rPr>
              <a:t> `</a:t>
            </a:r>
            <a:r>
              <a:rPr lang="en-US" b="0" i="0" u="none" strike="noStrike" dirty="0" err="1">
                <a:effectLst/>
                <a:latin typeface="CS New Athanasius" pitchFamily="34" charset="0"/>
              </a:rPr>
              <a:t>arihiwis</a:t>
            </a:r>
            <a:r>
              <a:rPr lang="en-US" b="0" i="0" u="none" strike="noStrike" dirty="0">
                <a:effectLst/>
                <a:latin typeface="CS New Athanasius" pitchFamily="34" charset="0"/>
              </a:rPr>
              <a:t> `n}`</a:t>
            </a:r>
            <a:r>
              <a:rPr lang="en-US" b="0" i="0" u="none" strike="noStrike" dirty="0" err="1">
                <a:effectLst/>
                <a:latin typeface="CS New Athanasius" pitchFamily="34" charset="0"/>
              </a:rPr>
              <a:t>anactacic</a:t>
            </a:r>
            <a:r>
              <a:rPr lang="en-US" b="0" i="0" u="none" strike="noStrike" dirty="0">
                <a:effectLst/>
                <a:latin typeface="CS New Athanasius" pitchFamily="34" charset="0"/>
              </a:rPr>
              <a:t> `</a:t>
            </a:r>
            <a:r>
              <a:rPr lang="en-US" b="0" i="0" u="none" strike="noStrike" dirty="0" err="1">
                <a:effectLst/>
                <a:latin typeface="CS New Athanasius" pitchFamily="34" charset="0"/>
              </a:rPr>
              <a:t>nni`apoctoloc</a:t>
            </a:r>
            <a:r>
              <a:rPr lang="en-US" b="0" i="0" u="none" strike="noStrike" dirty="0">
                <a:effectLst/>
                <a:latin typeface="CS New Athanasius" pitchFamily="34" charset="0"/>
              </a:rPr>
              <a:t>.</a:t>
            </a:r>
          </a:p>
        </p:txBody>
      </p:sp>
    </p:spTree>
    <p:extLst>
      <p:ext uri="{BB962C8B-B14F-4D97-AF65-F5344CB8AC3E}">
        <p14:creationId xmlns:p14="http://schemas.microsoft.com/office/powerpoint/2010/main" val="3343178514"/>
      </p:ext>
    </p:extLst>
  </p:cSld>
  <p:clrMapOvr>
    <a:masterClrMapping/>
  </p:clrMapOvr>
</p:sld>
</file>

<file path=ppt/slides/slide60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8ECCC-5673-42E8-89E9-4C18B31DC782}"/>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4EF081CD-56B9-41A9-8EC8-ADA51111CF73}"/>
              </a:ext>
            </a:extLst>
          </p:cNvPr>
          <p:cNvSpPr>
            <a:spLocks noGrp="1"/>
          </p:cNvSpPr>
          <p:nvPr>
            <p:ph type="body" sz="quarter" idx="10"/>
          </p:nvPr>
        </p:nvSpPr>
        <p:spPr/>
        <p:txBody>
          <a:bodyPr/>
          <a:lstStyle/>
          <a:p>
            <a:r>
              <a:rPr kumimoji="0" lang="ar-EG" sz="4000" b="1" i="0" u="none" strike="noStrike" kern="1200" cap="none" normalizeH="0" baseline="0" dirty="0">
                <a:ln>
                  <a:noFill/>
                </a:ln>
                <a:solidFill>
                  <a:schemeClr val="bg1"/>
                </a:solidFill>
                <a:effectLst/>
                <a:latin typeface="Times New Roman" pitchFamily="18" charset="0"/>
                <a:ea typeface="+mn-ea"/>
                <a:cs typeface="Times New Roman" pitchFamily="18" charset="0"/>
              </a:rPr>
              <a:t>ڤورب إيڤول خين إبتشيسي: ني إنتيك ڤويليا: </a:t>
            </a:r>
          </a:p>
          <a:p>
            <a:r>
              <a:rPr kumimoji="0" lang="ar-EG" sz="4000" b="1" i="0" u="none" strike="noStrike" kern="1200" cap="none" normalizeH="0" baseline="0" dirty="0">
                <a:ln>
                  <a:noFill/>
                </a:ln>
                <a:solidFill>
                  <a:schemeClr val="bg1"/>
                </a:solidFill>
                <a:effectLst/>
                <a:latin typeface="Times New Roman" pitchFamily="18" charset="0"/>
                <a:ea typeface="+mn-ea"/>
                <a:cs typeface="Times New Roman" pitchFamily="18" charset="0"/>
              </a:rPr>
              <a:t>هينا إنطا تشيسي: إن ثي إثؤواب ماريا.</a:t>
            </a:r>
          </a:p>
        </p:txBody>
      </p:sp>
      <p:sp>
        <p:nvSpPr>
          <p:cNvPr id="4" name="Text Placeholder 3">
            <a:extLst>
              <a:ext uri="{FF2B5EF4-FFF2-40B4-BE49-F238E27FC236}">
                <a16:creationId xmlns:a16="http://schemas.microsoft.com/office/drawing/2014/main" id="{01FED530-09C8-4692-BDA6-270CF1D6D1BC}"/>
              </a:ext>
            </a:extLst>
          </p:cNvPr>
          <p:cNvSpPr>
            <a:spLocks noGrp="1"/>
          </p:cNvSpPr>
          <p:nvPr>
            <p:ph type="body" sz="quarter" idx="11"/>
          </p:nvPr>
        </p:nvSpPr>
        <p:spPr/>
        <p:txBody>
          <a:bodyPr anchor="ctr"/>
          <a:lstStyle/>
          <a:p>
            <a:r>
              <a:rPr kumimoji="0" lang="ar-EG" sz="4000" b="1" i="0" u="none" strike="noStrike" cap="none" normalizeH="0" baseline="0" dirty="0">
                <a:ln>
                  <a:noFill/>
                </a:ln>
                <a:solidFill>
                  <a:schemeClr val="bg1"/>
                </a:solidFill>
                <a:effectLst/>
                <a:latin typeface="Times New Roman" pitchFamily="18" charset="0"/>
                <a:cs typeface="Times New Roman" pitchFamily="18" charset="0"/>
              </a:rPr>
              <a:t>أرسل من العلاء، معونة لي، لكي أرفع، القديسة مريم.</a:t>
            </a:r>
          </a:p>
        </p:txBody>
      </p:sp>
      <p:sp>
        <p:nvSpPr>
          <p:cNvPr id="5" name="Text Placeholder 4">
            <a:extLst>
              <a:ext uri="{FF2B5EF4-FFF2-40B4-BE49-F238E27FC236}">
                <a16:creationId xmlns:a16="http://schemas.microsoft.com/office/drawing/2014/main" id="{906F2AA8-115A-4A5F-AAA4-DE0E830B4C15}"/>
              </a:ext>
            </a:extLst>
          </p:cNvPr>
          <p:cNvSpPr>
            <a:spLocks noGrp="1"/>
          </p:cNvSpPr>
          <p:nvPr>
            <p:ph type="body" sz="quarter" idx="12"/>
          </p:nvPr>
        </p:nvSpPr>
        <p:spPr/>
        <p:txBody>
          <a:bodyPr/>
          <a:lstStyle/>
          <a:p>
            <a:r>
              <a:rPr lang="en-GB" dirty="0" err="1"/>
              <a:t>Bwrp</a:t>
            </a:r>
            <a:r>
              <a:rPr lang="en-GB" dirty="0"/>
              <a:t> `</a:t>
            </a:r>
            <a:r>
              <a:rPr lang="en-GB" dirty="0" err="1"/>
              <a:t>ebol</a:t>
            </a:r>
            <a:r>
              <a:rPr lang="en-GB" dirty="0"/>
              <a:t> </a:t>
            </a:r>
            <a:r>
              <a:rPr lang="en-GB" dirty="0" err="1"/>
              <a:t>qen</a:t>
            </a:r>
            <a:r>
              <a:rPr lang="en-GB" dirty="0"/>
              <a:t> `p[</a:t>
            </a:r>
            <a:r>
              <a:rPr lang="en-GB" dirty="0" err="1"/>
              <a:t>ici</a:t>
            </a:r>
            <a:r>
              <a:rPr lang="en-GB" dirty="0"/>
              <a:t>@ </a:t>
            </a:r>
            <a:r>
              <a:rPr lang="en-GB" dirty="0" err="1"/>
              <a:t>nyi</a:t>
            </a:r>
            <a:r>
              <a:rPr lang="en-GB" dirty="0"/>
              <a:t> `</a:t>
            </a:r>
            <a:r>
              <a:rPr lang="en-GB" dirty="0" err="1"/>
              <a:t>ntekbo`yli`a</a:t>
            </a:r>
            <a:r>
              <a:rPr lang="en-GB" dirty="0"/>
              <a:t>@ </a:t>
            </a:r>
            <a:r>
              <a:rPr lang="en-GB" dirty="0" err="1"/>
              <a:t>hina</a:t>
            </a:r>
            <a:r>
              <a:rPr lang="en-GB" dirty="0"/>
              <a:t> `</a:t>
            </a:r>
            <a:r>
              <a:rPr lang="en-GB" dirty="0" err="1"/>
              <a:t>nta</a:t>
            </a:r>
            <a:r>
              <a:rPr lang="en-GB" dirty="0"/>
              <a:t>[</a:t>
            </a:r>
            <a:r>
              <a:rPr lang="en-GB" dirty="0" err="1"/>
              <a:t>ici</a:t>
            </a:r>
            <a:r>
              <a:rPr lang="en-GB" dirty="0"/>
              <a:t>@ `</a:t>
            </a:r>
            <a:r>
              <a:rPr lang="en-GB" dirty="0" err="1"/>
              <a:t>n;y`e;ouab</a:t>
            </a:r>
            <a:r>
              <a:rPr lang="en-GB" dirty="0"/>
              <a:t> </a:t>
            </a:r>
            <a:r>
              <a:rPr lang="en-GB" dirty="0" err="1"/>
              <a:t>Mari`a</a:t>
            </a:r>
            <a:r>
              <a:rPr lang="en-GB" dirty="0"/>
              <a:t>.</a:t>
            </a:r>
          </a:p>
        </p:txBody>
      </p:sp>
    </p:spTree>
    <p:extLst>
      <p:ext uri="{BB962C8B-B14F-4D97-AF65-F5344CB8AC3E}">
        <p14:creationId xmlns:p14="http://schemas.microsoft.com/office/powerpoint/2010/main" val="2770128374"/>
      </p:ext>
    </p:extLst>
  </p:cSld>
  <p:clrMapOvr>
    <a:masterClrMapping/>
  </p:clrMapOvr>
</p:sld>
</file>

<file path=ppt/slides/slide60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7B25F-C172-48AB-B540-A657F1AC715F}"/>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08563168-1BEF-4139-971C-2EA6BEEDBDF0}"/>
              </a:ext>
            </a:extLst>
          </p:cNvPr>
          <p:cNvSpPr>
            <a:spLocks noGrp="1"/>
          </p:cNvSpPr>
          <p:nvPr>
            <p:ph type="body" sz="quarter" idx="10"/>
          </p:nvPr>
        </p:nvSpPr>
        <p:spPr/>
        <p:txBody>
          <a:bodyPr/>
          <a:lstStyle/>
          <a:p>
            <a:r>
              <a:rPr lang="ar-EG" dirty="0"/>
              <a:t>جيه غار خين باي إيهوؤو: إنتيه تيس آناليم بسيس: خين أوو طايو نيم أووأوأوو: إمبير آلي صو إتريفيس.</a:t>
            </a:r>
          </a:p>
        </p:txBody>
      </p:sp>
      <p:sp>
        <p:nvSpPr>
          <p:cNvPr id="4" name="Text Placeholder 3">
            <a:extLst>
              <a:ext uri="{FF2B5EF4-FFF2-40B4-BE49-F238E27FC236}">
                <a16:creationId xmlns:a16="http://schemas.microsoft.com/office/drawing/2014/main" id="{3DB1FB8D-A854-40F2-A6E7-4E2C1D166E91}"/>
              </a:ext>
            </a:extLst>
          </p:cNvPr>
          <p:cNvSpPr>
            <a:spLocks noGrp="1"/>
          </p:cNvSpPr>
          <p:nvPr>
            <p:ph type="body" sz="quarter" idx="11"/>
          </p:nvPr>
        </p:nvSpPr>
        <p:spPr>
          <a:xfrm>
            <a:off x="0" y="3710609"/>
            <a:ext cx="9144000" cy="715617"/>
          </a:xfrm>
        </p:spPr>
        <p:txBody>
          <a:bodyPr anchor="ctr"/>
          <a:lstStyle/>
          <a:p>
            <a:r>
              <a:rPr lang="ar-EG" sz="3300" dirty="0"/>
              <a:t>لأنه في هذا اليوم، الذي لصعودها، بكرامة ومجد، لا يكفي الثلاثي.</a:t>
            </a:r>
          </a:p>
        </p:txBody>
      </p:sp>
      <p:sp>
        <p:nvSpPr>
          <p:cNvPr id="5" name="Text Placeholder 4">
            <a:extLst>
              <a:ext uri="{FF2B5EF4-FFF2-40B4-BE49-F238E27FC236}">
                <a16:creationId xmlns:a16="http://schemas.microsoft.com/office/drawing/2014/main" id="{D8B61829-6525-4370-9F19-8EFB22B9808A}"/>
              </a:ext>
            </a:extLst>
          </p:cNvPr>
          <p:cNvSpPr>
            <a:spLocks noGrp="1"/>
          </p:cNvSpPr>
          <p:nvPr>
            <p:ph type="body" sz="quarter" idx="12"/>
          </p:nvPr>
        </p:nvSpPr>
        <p:spPr/>
        <p:txBody>
          <a:bodyPr/>
          <a:lstStyle/>
          <a:p>
            <a:r>
              <a:rPr lang="pt-BR" dirty="0"/>
              <a:t>Ge gar qen pai`ehoou@ `nte tec`analum'ic@ qen outaio nem ou`wou@ `mper`ali cou`trivic.</a:t>
            </a:r>
          </a:p>
        </p:txBody>
      </p:sp>
    </p:spTree>
    <p:extLst>
      <p:ext uri="{BB962C8B-B14F-4D97-AF65-F5344CB8AC3E}">
        <p14:creationId xmlns:p14="http://schemas.microsoft.com/office/powerpoint/2010/main" val="1717974395"/>
      </p:ext>
    </p:extLst>
  </p:cSld>
  <p:clrMapOvr>
    <a:masterClrMapping/>
  </p:clrMapOvr>
</p:sld>
</file>

<file path=ppt/slides/slide60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C5F422-E51F-4ECC-9161-E5383FD1995A}"/>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B5F5168D-62B0-46D1-B295-1FD3A783B67A}"/>
              </a:ext>
            </a:extLst>
          </p:cNvPr>
          <p:cNvSpPr>
            <a:spLocks noGrp="1"/>
          </p:cNvSpPr>
          <p:nvPr>
            <p:ph type="body" sz="quarter" idx="10"/>
          </p:nvPr>
        </p:nvSpPr>
        <p:spPr/>
        <p:txBody>
          <a:bodyPr/>
          <a:lstStyle/>
          <a:p>
            <a:r>
              <a:rPr lang="ar-EG" dirty="0"/>
              <a:t>داڤيد غار أفصاچي: خين إبكوم إنتيه ني بسالموس: إنهان ليكسيس إير إبريبي: إنتي بارثينوس.</a:t>
            </a:r>
          </a:p>
        </p:txBody>
      </p:sp>
      <p:sp>
        <p:nvSpPr>
          <p:cNvPr id="4" name="Text Placeholder 3">
            <a:extLst>
              <a:ext uri="{FF2B5EF4-FFF2-40B4-BE49-F238E27FC236}">
                <a16:creationId xmlns:a16="http://schemas.microsoft.com/office/drawing/2014/main" id="{61891737-0D44-4FB2-AD37-2292C6C8C8CD}"/>
              </a:ext>
            </a:extLst>
          </p:cNvPr>
          <p:cNvSpPr>
            <a:spLocks noGrp="1"/>
          </p:cNvSpPr>
          <p:nvPr>
            <p:ph type="body" sz="quarter" idx="11"/>
          </p:nvPr>
        </p:nvSpPr>
        <p:spPr>
          <a:xfrm>
            <a:off x="0" y="3710609"/>
            <a:ext cx="9144000" cy="715617"/>
          </a:xfrm>
        </p:spPr>
        <p:txBody>
          <a:bodyPr anchor="ctr"/>
          <a:lstStyle/>
          <a:p>
            <a:r>
              <a:rPr lang="ar-EG" sz="3700" dirty="0"/>
              <a:t>ولأن داود قال، في كتاب المزامير، عبارات تليق، بالعذراء.</a:t>
            </a:r>
          </a:p>
        </p:txBody>
      </p:sp>
      <p:sp>
        <p:nvSpPr>
          <p:cNvPr id="5" name="Text Placeholder 4">
            <a:extLst>
              <a:ext uri="{FF2B5EF4-FFF2-40B4-BE49-F238E27FC236}">
                <a16:creationId xmlns:a16="http://schemas.microsoft.com/office/drawing/2014/main" id="{6E66E3FF-ED25-4EAC-B27C-79DA813C4524}"/>
              </a:ext>
            </a:extLst>
          </p:cNvPr>
          <p:cNvSpPr>
            <a:spLocks noGrp="1"/>
          </p:cNvSpPr>
          <p:nvPr>
            <p:ph type="body" sz="quarter" idx="12"/>
          </p:nvPr>
        </p:nvSpPr>
        <p:spPr>
          <a:xfrm>
            <a:off x="0" y="4455686"/>
            <a:ext cx="9144000" cy="1189740"/>
          </a:xfrm>
        </p:spPr>
        <p:txBody>
          <a:bodyPr/>
          <a:lstStyle/>
          <a:p>
            <a:r>
              <a:rPr lang="en-GB" sz="3900" dirty="0" err="1"/>
              <a:t>Dauid</a:t>
            </a:r>
            <a:r>
              <a:rPr lang="en-GB" sz="3900" dirty="0"/>
              <a:t> gar </a:t>
            </a:r>
            <a:r>
              <a:rPr lang="en-GB" sz="3900" dirty="0" err="1"/>
              <a:t>afcaji</a:t>
            </a:r>
            <a:r>
              <a:rPr lang="en-GB" sz="3900" dirty="0"/>
              <a:t>@ </a:t>
            </a:r>
            <a:r>
              <a:rPr lang="en-GB" sz="3900" dirty="0" err="1"/>
              <a:t>qen</a:t>
            </a:r>
            <a:r>
              <a:rPr lang="en-GB" sz="3900" dirty="0"/>
              <a:t> `</a:t>
            </a:r>
            <a:r>
              <a:rPr lang="en-GB" sz="3900" dirty="0" err="1"/>
              <a:t>p,wm</a:t>
            </a:r>
            <a:r>
              <a:rPr lang="en-GB" sz="3900" dirty="0"/>
              <a:t> `</a:t>
            </a:r>
            <a:r>
              <a:rPr lang="en-GB" sz="3900" dirty="0" err="1"/>
              <a:t>nte</a:t>
            </a:r>
            <a:r>
              <a:rPr lang="ar-EG" sz="3900" dirty="0"/>
              <a:t> </a:t>
            </a:r>
            <a:r>
              <a:rPr lang="en-GB" sz="3900" dirty="0" err="1"/>
              <a:t>ni'almoc</a:t>
            </a:r>
            <a:r>
              <a:rPr lang="en-GB" sz="3900" dirty="0"/>
              <a:t>@</a:t>
            </a:r>
            <a:endParaRPr lang="ar-EG" sz="3900" dirty="0"/>
          </a:p>
          <a:p>
            <a:r>
              <a:rPr lang="en-GB" sz="3900" dirty="0"/>
              <a:t> `</a:t>
            </a:r>
            <a:r>
              <a:rPr lang="en-GB" sz="3900" dirty="0" err="1"/>
              <a:t>nhanlexic</a:t>
            </a:r>
            <a:r>
              <a:rPr lang="en-GB" sz="3900" dirty="0"/>
              <a:t> </a:t>
            </a:r>
            <a:r>
              <a:rPr lang="en-GB" sz="3900" dirty="0" err="1"/>
              <a:t>er`prepi</a:t>
            </a:r>
            <a:r>
              <a:rPr lang="en-GB" sz="3900" dirty="0"/>
              <a:t>@ `n]</a:t>
            </a:r>
            <a:r>
              <a:rPr lang="en-GB" sz="3900" dirty="0" err="1"/>
              <a:t>par;enoc</a:t>
            </a:r>
            <a:r>
              <a:rPr lang="en-GB" sz="3900" dirty="0"/>
              <a:t>.</a:t>
            </a:r>
          </a:p>
        </p:txBody>
      </p:sp>
    </p:spTree>
    <p:extLst>
      <p:ext uri="{BB962C8B-B14F-4D97-AF65-F5344CB8AC3E}">
        <p14:creationId xmlns:p14="http://schemas.microsoft.com/office/powerpoint/2010/main" val="2558486935"/>
      </p:ext>
    </p:extLst>
  </p:cSld>
  <p:clrMapOvr>
    <a:masterClrMapping/>
  </p:clrMapOvr>
</p:sld>
</file>

<file path=ppt/slides/slide60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80C03-83E3-4CB2-A0EE-5D3960FC82CC}"/>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4584E3F2-51B1-4F75-B79C-F51119356F4C}"/>
              </a:ext>
            </a:extLst>
          </p:cNvPr>
          <p:cNvSpPr>
            <a:spLocks noGrp="1"/>
          </p:cNvSpPr>
          <p:nvPr>
            <p:ph type="body" sz="quarter" idx="10"/>
          </p:nvPr>
        </p:nvSpPr>
        <p:spPr/>
        <p:txBody>
          <a:bodyPr/>
          <a:lstStyle/>
          <a:p>
            <a:r>
              <a:rPr kumimoji="0" lang="ar-EG" sz="4000" b="1" i="0" u="none" strike="noStrike" kern="1200" cap="none" normalizeH="0" baseline="0" dirty="0">
                <a:ln>
                  <a:noFill/>
                </a:ln>
                <a:solidFill>
                  <a:schemeClr val="bg1"/>
                </a:solidFill>
                <a:effectLst/>
                <a:latin typeface="Times New Roman" pitchFamily="18" charset="0"/>
                <a:ea typeface="+mn-ea"/>
                <a:cs typeface="Times New Roman" pitchFamily="18" charset="0"/>
              </a:rPr>
              <a:t>إڤصاچي إثڤيتي: إنهان إهڤيؤوي إڤطايوت: </a:t>
            </a:r>
          </a:p>
          <a:p>
            <a:r>
              <a:rPr kumimoji="0" lang="ar-EG" sz="4000" b="1" i="0" u="none" strike="noStrike" kern="1200" cap="none" normalizeH="0" baseline="0" dirty="0">
                <a:ln>
                  <a:noFill/>
                </a:ln>
                <a:solidFill>
                  <a:schemeClr val="bg1"/>
                </a:solidFill>
                <a:effectLst/>
                <a:latin typeface="Times New Roman" pitchFamily="18" charset="0"/>
                <a:ea typeface="+mn-ea"/>
                <a:cs typeface="Times New Roman" pitchFamily="18" charset="0"/>
              </a:rPr>
              <a:t>تي فاكي إنتيه إفنوتي: بي طوؤو إتكيني أوأووت.</a:t>
            </a:r>
          </a:p>
        </p:txBody>
      </p:sp>
      <p:sp>
        <p:nvSpPr>
          <p:cNvPr id="4" name="Text Placeholder 3">
            <a:extLst>
              <a:ext uri="{FF2B5EF4-FFF2-40B4-BE49-F238E27FC236}">
                <a16:creationId xmlns:a16="http://schemas.microsoft.com/office/drawing/2014/main" id="{B3B6D4A6-522F-4CD0-92CF-266C3C3A5222}"/>
              </a:ext>
            </a:extLst>
          </p:cNvPr>
          <p:cNvSpPr>
            <a:spLocks noGrp="1"/>
          </p:cNvSpPr>
          <p:nvPr>
            <p:ph type="body" sz="quarter" idx="11"/>
          </p:nvPr>
        </p:nvSpPr>
        <p:spPr/>
        <p:txBody>
          <a:bodyPr anchor="ctr"/>
          <a:lstStyle/>
          <a:p>
            <a:r>
              <a:rPr kumimoji="0" lang="ar-EG" sz="4000" b="1" i="0" u="none" strike="noStrike" cap="none" normalizeH="0" baseline="0" dirty="0">
                <a:ln>
                  <a:noFill/>
                </a:ln>
                <a:solidFill>
                  <a:schemeClr val="bg1"/>
                </a:solidFill>
                <a:effectLst/>
                <a:latin typeface="Times New Roman" pitchFamily="18" charset="0"/>
                <a:cs typeface="Times New Roman" pitchFamily="18" charset="0"/>
              </a:rPr>
              <a:t>تقول عنك، أعمال مجيدة، مدينة الله، الجبل الدسم.</a:t>
            </a:r>
          </a:p>
        </p:txBody>
      </p:sp>
      <p:sp>
        <p:nvSpPr>
          <p:cNvPr id="5" name="Text Placeholder 4">
            <a:extLst>
              <a:ext uri="{FF2B5EF4-FFF2-40B4-BE49-F238E27FC236}">
                <a16:creationId xmlns:a16="http://schemas.microsoft.com/office/drawing/2014/main" id="{BAC09264-D720-416B-ABC4-D9A594FD7B27}"/>
              </a:ext>
            </a:extLst>
          </p:cNvPr>
          <p:cNvSpPr>
            <a:spLocks noGrp="1"/>
          </p:cNvSpPr>
          <p:nvPr>
            <p:ph type="body" sz="quarter" idx="12"/>
          </p:nvPr>
        </p:nvSpPr>
        <p:spPr/>
        <p:txBody>
          <a:bodyPr/>
          <a:lstStyle/>
          <a:p>
            <a:r>
              <a:rPr lang="en-GB" dirty="0" err="1"/>
              <a:t>Eucaji</a:t>
            </a:r>
            <a:r>
              <a:rPr lang="en-GB" dirty="0"/>
              <a:t> </a:t>
            </a:r>
            <a:r>
              <a:rPr lang="en-GB" dirty="0" err="1"/>
              <a:t>e;by</a:t>
            </a:r>
            <a:r>
              <a:rPr lang="en-GB" dirty="0"/>
              <a:t>]@ `</a:t>
            </a:r>
            <a:r>
              <a:rPr lang="en-GB" dirty="0" err="1"/>
              <a:t>nhan`hbyou`i</a:t>
            </a:r>
            <a:r>
              <a:rPr lang="en-GB" dirty="0"/>
              <a:t> </a:t>
            </a:r>
            <a:r>
              <a:rPr lang="en-GB" dirty="0" err="1"/>
              <a:t>eutai`yout</a:t>
            </a:r>
            <a:r>
              <a:rPr lang="en-GB" dirty="0"/>
              <a:t>@ ]</a:t>
            </a:r>
            <a:r>
              <a:rPr lang="en-GB" dirty="0" err="1"/>
              <a:t>baki</a:t>
            </a:r>
            <a:r>
              <a:rPr lang="en-GB" dirty="0"/>
              <a:t> `</a:t>
            </a:r>
            <a:r>
              <a:rPr lang="en-GB" dirty="0" err="1"/>
              <a:t>nte</a:t>
            </a:r>
            <a:r>
              <a:rPr lang="en-GB" dirty="0"/>
              <a:t> V]@ </a:t>
            </a:r>
            <a:r>
              <a:rPr lang="en-GB" dirty="0" err="1"/>
              <a:t>pitwou</a:t>
            </a:r>
            <a:r>
              <a:rPr lang="en-GB" dirty="0"/>
              <a:t> </a:t>
            </a:r>
            <a:r>
              <a:rPr lang="en-GB" dirty="0" err="1"/>
              <a:t>etkeni`wout</a:t>
            </a:r>
            <a:r>
              <a:rPr lang="en-GB" dirty="0"/>
              <a:t>.</a:t>
            </a:r>
          </a:p>
        </p:txBody>
      </p:sp>
    </p:spTree>
    <p:extLst>
      <p:ext uri="{BB962C8B-B14F-4D97-AF65-F5344CB8AC3E}">
        <p14:creationId xmlns:p14="http://schemas.microsoft.com/office/powerpoint/2010/main" val="50430781"/>
      </p:ext>
    </p:extLst>
  </p:cSld>
  <p:clrMapOvr>
    <a:masterClrMapping/>
  </p:clrMapOvr>
</p:sld>
</file>

<file path=ppt/slides/slide60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40787-FA5C-4C63-A7AE-39725AAD6CDA}"/>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DCA72ED7-9446-4F54-A09B-1A2A59547D04}"/>
              </a:ext>
            </a:extLst>
          </p:cNvPr>
          <p:cNvSpPr>
            <a:spLocks noGrp="1"/>
          </p:cNvSpPr>
          <p:nvPr>
            <p:ph type="body" sz="quarter" idx="10"/>
          </p:nvPr>
        </p:nvSpPr>
        <p:spPr/>
        <p:txBody>
          <a:bodyPr/>
          <a:lstStyle/>
          <a:p>
            <a:r>
              <a:rPr kumimoji="0" lang="ar-EG" sz="4000" b="1" i="0" u="none" strike="noStrike" kern="1200" cap="none" normalizeH="0" baseline="0" dirty="0">
                <a:ln>
                  <a:noFill/>
                </a:ln>
                <a:solidFill>
                  <a:schemeClr val="bg1"/>
                </a:solidFill>
                <a:effectLst/>
                <a:latin typeface="Times New Roman" pitchFamily="18" charset="0"/>
                <a:ea typeface="+mn-ea"/>
                <a:cs typeface="Times New Roman" pitchFamily="18" charset="0"/>
              </a:rPr>
              <a:t>زاخارياس ذيه أون: خين تيف إبروفيتيا: </a:t>
            </a:r>
          </a:p>
          <a:p>
            <a:r>
              <a:rPr kumimoji="0" lang="ar-EG" sz="4000" b="1" i="0" u="none" strike="noStrike" kern="1200" cap="none" normalizeH="0" baseline="0" dirty="0">
                <a:ln>
                  <a:noFill/>
                </a:ln>
                <a:solidFill>
                  <a:schemeClr val="bg1"/>
                </a:solidFill>
                <a:effectLst/>
                <a:latin typeface="Times New Roman" pitchFamily="18" charset="0"/>
                <a:ea typeface="+mn-ea"/>
                <a:cs typeface="Times New Roman" pitchFamily="18" charset="0"/>
              </a:rPr>
              <a:t>أفطاميه إيرون: چيه ثاي تي تي ليخنيا.</a:t>
            </a:r>
          </a:p>
        </p:txBody>
      </p:sp>
      <p:sp>
        <p:nvSpPr>
          <p:cNvPr id="4" name="Text Placeholder 3">
            <a:extLst>
              <a:ext uri="{FF2B5EF4-FFF2-40B4-BE49-F238E27FC236}">
                <a16:creationId xmlns:a16="http://schemas.microsoft.com/office/drawing/2014/main" id="{076FFB84-CF21-42DB-9AB9-EBDF0F68E076}"/>
              </a:ext>
            </a:extLst>
          </p:cNvPr>
          <p:cNvSpPr>
            <a:spLocks noGrp="1"/>
          </p:cNvSpPr>
          <p:nvPr>
            <p:ph type="body" sz="quarter" idx="11"/>
          </p:nvPr>
        </p:nvSpPr>
        <p:spPr/>
        <p:txBody>
          <a:bodyPr anchor="ctr"/>
          <a:lstStyle/>
          <a:p>
            <a:r>
              <a:rPr kumimoji="0" lang="ar-EG" sz="3900" b="1" i="0" u="none" strike="noStrike" cap="none" normalizeH="0" baseline="0" dirty="0">
                <a:ln>
                  <a:noFill/>
                </a:ln>
                <a:solidFill>
                  <a:schemeClr val="bg1"/>
                </a:solidFill>
                <a:effectLst/>
                <a:latin typeface="Times New Roman" pitchFamily="18" charset="0"/>
                <a:cs typeface="Times New Roman" pitchFamily="18" charset="0"/>
              </a:rPr>
              <a:t>وزكريا أيضًا، في نبوءته، كشف لنا، أن هذه هي المنارة.</a:t>
            </a:r>
          </a:p>
        </p:txBody>
      </p:sp>
      <p:sp>
        <p:nvSpPr>
          <p:cNvPr id="5" name="Text Placeholder 4">
            <a:extLst>
              <a:ext uri="{FF2B5EF4-FFF2-40B4-BE49-F238E27FC236}">
                <a16:creationId xmlns:a16="http://schemas.microsoft.com/office/drawing/2014/main" id="{211721B0-9151-4780-AA30-2A055037729F}"/>
              </a:ext>
            </a:extLst>
          </p:cNvPr>
          <p:cNvSpPr>
            <a:spLocks noGrp="1"/>
          </p:cNvSpPr>
          <p:nvPr>
            <p:ph type="body" sz="quarter" idx="12"/>
          </p:nvPr>
        </p:nvSpPr>
        <p:spPr/>
        <p:txBody>
          <a:bodyPr/>
          <a:lstStyle/>
          <a:p>
            <a:r>
              <a:rPr lang="fr-FR" dirty="0" err="1"/>
              <a:t>Za,ariac</a:t>
            </a:r>
            <a:r>
              <a:rPr lang="fr-FR" dirty="0"/>
              <a:t> de on@ </a:t>
            </a:r>
            <a:r>
              <a:rPr lang="fr-FR" dirty="0" err="1"/>
              <a:t>qen</a:t>
            </a:r>
            <a:r>
              <a:rPr lang="fr-FR" dirty="0"/>
              <a:t> </a:t>
            </a:r>
            <a:r>
              <a:rPr lang="fr-FR" dirty="0" err="1"/>
              <a:t>tef`provyti`a</a:t>
            </a:r>
            <a:r>
              <a:rPr lang="fr-FR" dirty="0"/>
              <a:t>@ </a:t>
            </a:r>
            <a:r>
              <a:rPr lang="fr-FR" dirty="0" err="1"/>
              <a:t>aftame</a:t>
            </a:r>
            <a:r>
              <a:rPr lang="fr-FR" dirty="0"/>
              <a:t> `</a:t>
            </a:r>
            <a:r>
              <a:rPr lang="fr-FR" dirty="0" err="1"/>
              <a:t>eron</a:t>
            </a:r>
            <a:r>
              <a:rPr lang="fr-FR" dirty="0"/>
              <a:t>@ je ;ai ti ]</a:t>
            </a:r>
            <a:r>
              <a:rPr lang="fr-FR" dirty="0" err="1"/>
              <a:t>lu,ni`a</a:t>
            </a:r>
            <a:r>
              <a:rPr lang="fr-FR" dirty="0"/>
              <a:t>.</a:t>
            </a:r>
          </a:p>
        </p:txBody>
      </p:sp>
    </p:spTree>
    <p:extLst>
      <p:ext uri="{BB962C8B-B14F-4D97-AF65-F5344CB8AC3E}">
        <p14:creationId xmlns:p14="http://schemas.microsoft.com/office/powerpoint/2010/main" val="2765160789"/>
      </p:ext>
    </p:extLst>
  </p:cSld>
  <p:clrMapOvr>
    <a:masterClrMapping/>
  </p:clrMapOvr>
</p:sld>
</file>

<file path=ppt/slides/slide60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E22E2-5602-49E0-BF2B-7C67811EF27B}"/>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86D79644-E24A-448C-9D1C-BA4B0C3C5FD6}"/>
              </a:ext>
            </a:extLst>
          </p:cNvPr>
          <p:cNvSpPr>
            <a:spLocks noGrp="1"/>
          </p:cNvSpPr>
          <p:nvPr>
            <p:ph type="body" sz="quarter" idx="10"/>
          </p:nvPr>
        </p:nvSpPr>
        <p:spPr/>
        <p:txBody>
          <a:bodyPr/>
          <a:lstStyle/>
          <a:p>
            <a:r>
              <a:rPr lang="ar-EG" dirty="0"/>
              <a:t>إيسائياس بي صوفوس: خين ني إبروفيتيس: </a:t>
            </a:r>
          </a:p>
          <a:p>
            <a:r>
              <a:rPr lang="ar-EG" dirty="0"/>
              <a:t>بي ثيؤس إڤيس: إن آغونيستيس.</a:t>
            </a:r>
          </a:p>
        </p:txBody>
      </p:sp>
      <p:sp>
        <p:nvSpPr>
          <p:cNvPr id="4" name="Text Placeholder 3">
            <a:extLst>
              <a:ext uri="{FF2B5EF4-FFF2-40B4-BE49-F238E27FC236}">
                <a16:creationId xmlns:a16="http://schemas.microsoft.com/office/drawing/2014/main" id="{55350A48-A335-4C4C-9352-6A90660F8C25}"/>
              </a:ext>
            </a:extLst>
          </p:cNvPr>
          <p:cNvSpPr>
            <a:spLocks noGrp="1"/>
          </p:cNvSpPr>
          <p:nvPr>
            <p:ph type="body" sz="quarter" idx="11"/>
          </p:nvPr>
        </p:nvSpPr>
        <p:spPr/>
        <p:txBody>
          <a:bodyPr anchor="ctr"/>
          <a:lstStyle/>
          <a:p>
            <a:r>
              <a:rPr lang="ar-EG" dirty="0"/>
              <a:t>إشعياء الحكيم، في الأنبياء، الخائف الله، المجاهد.</a:t>
            </a:r>
          </a:p>
        </p:txBody>
      </p:sp>
      <p:sp>
        <p:nvSpPr>
          <p:cNvPr id="5" name="Text Placeholder 4">
            <a:extLst>
              <a:ext uri="{FF2B5EF4-FFF2-40B4-BE49-F238E27FC236}">
                <a16:creationId xmlns:a16="http://schemas.microsoft.com/office/drawing/2014/main" id="{9683F9BE-B77B-4B71-9DE3-29D8FCFC8AC4}"/>
              </a:ext>
            </a:extLst>
          </p:cNvPr>
          <p:cNvSpPr>
            <a:spLocks noGrp="1"/>
          </p:cNvSpPr>
          <p:nvPr>
            <p:ph type="body" sz="quarter" idx="12"/>
          </p:nvPr>
        </p:nvSpPr>
        <p:spPr/>
        <p:txBody>
          <a:bodyPr/>
          <a:lstStyle/>
          <a:p>
            <a:r>
              <a:rPr lang="en-GB" dirty="0" err="1"/>
              <a:t>Yca`yac</a:t>
            </a:r>
            <a:r>
              <a:rPr lang="en-GB" dirty="0"/>
              <a:t> </a:t>
            </a:r>
            <a:r>
              <a:rPr lang="en-GB" dirty="0" err="1"/>
              <a:t>picovoc</a:t>
            </a:r>
            <a:r>
              <a:rPr lang="en-GB" dirty="0"/>
              <a:t>@ </a:t>
            </a:r>
            <a:r>
              <a:rPr lang="en-GB" dirty="0" err="1"/>
              <a:t>qen</a:t>
            </a:r>
            <a:r>
              <a:rPr lang="en-GB" dirty="0"/>
              <a:t> </a:t>
            </a:r>
            <a:r>
              <a:rPr lang="en-GB" dirty="0" err="1"/>
              <a:t>ni`provytyc</a:t>
            </a:r>
            <a:r>
              <a:rPr lang="en-GB" dirty="0"/>
              <a:t>@ </a:t>
            </a:r>
            <a:r>
              <a:rPr lang="en-GB" dirty="0" err="1"/>
              <a:t>pi;eocebyc</a:t>
            </a:r>
            <a:r>
              <a:rPr lang="en-GB" dirty="0"/>
              <a:t>@ `</a:t>
            </a:r>
            <a:r>
              <a:rPr lang="en-GB" dirty="0" err="1"/>
              <a:t>n`agwnictyc</a:t>
            </a:r>
            <a:r>
              <a:rPr lang="en-GB" dirty="0"/>
              <a:t>.</a:t>
            </a:r>
          </a:p>
        </p:txBody>
      </p:sp>
    </p:spTree>
    <p:extLst>
      <p:ext uri="{BB962C8B-B14F-4D97-AF65-F5344CB8AC3E}">
        <p14:creationId xmlns:p14="http://schemas.microsoft.com/office/powerpoint/2010/main" val="3744394417"/>
      </p:ext>
    </p:extLst>
  </p:cSld>
  <p:clrMapOvr>
    <a:masterClrMapping/>
  </p:clrMapOvr>
</p:sld>
</file>

<file path=ppt/slides/slide60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CDA7D-9C46-4DEE-9F66-8711B7F166A7}"/>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F746696A-10C3-4357-B79F-E4191D72BEF3}"/>
              </a:ext>
            </a:extLst>
          </p:cNvPr>
          <p:cNvSpPr>
            <a:spLocks noGrp="1"/>
          </p:cNvSpPr>
          <p:nvPr>
            <p:ph type="body" sz="quarter" idx="10"/>
          </p:nvPr>
        </p:nvSpPr>
        <p:spPr/>
        <p:txBody>
          <a:bodyPr/>
          <a:lstStyle/>
          <a:p>
            <a:r>
              <a:rPr lang="ar-EG" dirty="0"/>
              <a:t>ثاي تيه تي بارثينوس: خين نين شيري إمبيسرائيل: أسميسي آليثوس: إن إممانوئيل.</a:t>
            </a:r>
          </a:p>
        </p:txBody>
      </p:sp>
      <p:sp>
        <p:nvSpPr>
          <p:cNvPr id="4" name="Text Placeholder 3">
            <a:extLst>
              <a:ext uri="{FF2B5EF4-FFF2-40B4-BE49-F238E27FC236}">
                <a16:creationId xmlns:a16="http://schemas.microsoft.com/office/drawing/2014/main" id="{2F4AE0D4-632A-44C4-88B9-9FB1E8BD4D59}"/>
              </a:ext>
            </a:extLst>
          </p:cNvPr>
          <p:cNvSpPr>
            <a:spLocks noGrp="1"/>
          </p:cNvSpPr>
          <p:nvPr>
            <p:ph type="body" sz="quarter" idx="11"/>
          </p:nvPr>
        </p:nvSpPr>
        <p:spPr/>
        <p:txBody>
          <a:bodyPr anchor="ctr"/>
          <a:lstStyle/>
          <a:p>
            <a:r>
              <a:rPr lang="ar-EG" sz="3500" dirty="0"/>
              <a:t>هذه هي العذراء، في بنات إسرائيل، ولدت بالحقيقة، عمانوئيل.</a:t>
            </a:r>
          </a:p>
        </p:txBody>
      </p:sp>
      <p:sp>
        <p:nvSpPr>
          <p:cNvPr id="5" name="Text Placeholder 4">
            <a:extLst>
              <a:ext uri="{FF2B5EF4-FFF2-40B4-BE49-F238E27FC236}">
                <a16:creationId xmlns:a16="http://schemas.microsoft.com/office/drawing/2014/main" id="{453307E9-2146-4999-9000-E65A274F508F}"/>
              </a:ext>
            </a:extLst>
          </p:cNvPr>
          <p:cNvSpPr>
            <a:spLocks noGrp="1"/>
          </p:cNvSpPr>
          <p:nvPr>
            <p:ph type="body" sz="quarter" idx="12"/>
          </p:nvPr>
        </p:nvSpPr>
        <p:spPr/>
        <p:txBody>
          <a:bodyPr/>
          <a:lstStyle/>
          <a:p>
            <a:r>
              <a:rPr lang="it-IT" dirty="0"/>
              <a:t>:ai te ]par;enoc@ qen nenseri `mpi=c=l@ acmici `aly;wc@ `nEmmanouyl.</a:t>
            </a:r>
          </a:p>
        </p:txBody>
      </p:sp>
    </p:spTree>
    <p:extLst>
      <p:ext uri="{BB962C8B-B14F-4D97-AF65-F5344CB8AC3E}">
        <p14:creationId xmlns:p14="http://schemas.microsoft.com/office/powerpoint/2010/main" val="2325823496"/>
      </p:ext>
    </p:extLst>
  </p:cSld>
  <p:clrMapOvr>
    <a:masterClrMapping/>
  </p:clrMapOvr>
</p:sld>
</file>

<file path=ppt/slides/slide60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6928A-B976-4702-8C15-F35E8DC34745}"/>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2D5A3DB3-2EA2-4008-9B1C-10675631C4F8}"/>
              </a:ext>
            </a:extLst>
          </p:cNvPr>
          <p:cNvSpPr>
            <a:spLocks noGrp="1"/>
          </p:cNvSpPr>
          <p:nvPr>
            <p:ph type="body" sz="quarter" idx="10"/>
          </p:nvPr>
        </p:nvSpPr>
        <p:spPr/>
        <p:txBody>
          <a:bodyPr/>
          <a:lstStyle/>
          <a:p>
            <a:r>
              <a:rPr lang="ar-EG" dirty="0"/>
              <a:t>يس ني إبروفيتيس: أڤ صاچي تيرو إثڤيتس: </a:t>
            </a:r>
          </a:p>
          <a:p>
            <a:r>
              <a:rPr lang="ar-EG" dirty="0"/>
              <a:t>چيه بي ذيسوب تيس: أفتشي ساركس إنخيتس.</a:t>
            </a:r>
          </a:p>
        </p:txBody>
      </p:sp>
      <p:sp>
        <p:nvSpPr>
          <p:cNvPr id="4" name="Text Placeholder 3">
            <a:extLst>
              <a:ext uri="{FF2B5EF4-FFF2-40B4-BE49-F238E27FC236}">
                <a16:creationId xmlns:a16="http://schemas.microsoft.com/office/drawing/2014/main" id="{B5CCBA27-9E3C-41D3-9A60-7AF9E99CBF54}"/>
              </a:ext>
            </a:extLst>
          </p:cNvPr>
          <p:cNvSpPr>
            <a:spLocks noGrp="1"/>
          </p:cNvSpPr>
          <p:nvPr>
            <p:ph type="body" sz="quarter" idx="11"/>
          </p:nvPr>
        </p:nvSpPr>
        <p:spPr/>
        <p:txBody>
          <a:bodyPr anchor="ctr"/>
          <a:lstStyle/>
          <a:p>
            <a:r>
              <a:rPr lang="ar-EG" sz="3600" dirty="0"/>
              <a:t>ها الأنبياء، تكلموا جميعهم من أجلها، أن السيد، تجسد منها.</a:t>
            </a:r>
          </a:p>
        </p:txBody>
      </p:sp>
      <p:sp>
        <p:nvSpPr>
          <p:cNvPr id="5" name="Text Placeholder 4">
            <a:extLst>
              <a:ext uri="{FF2B5EF4-FFF2-40B4-BE49-F238E27FC236}">
                <a16:creationId xmlns:a16="http://schemas.microsoft.com/office/drawing/2014/main" id="{411EC925-25D0-4E58-A448-A7008E331CBB}"/>
              </a:ext>
            </a:extLst>
          </p:cNvPr>
          <p:cNvSpPr>
            <a:spLocks noGrp="1"/>
          </p:cNvSpPr>
          <p:nvPr>
            <p:ph type="body" sz="quarter" idx="12"/>
          </p:nvPr>
        </p:nvSpPr>
        <p:spPr/>
        <p:txBody>
          <a:bodyPr/>
          <a:lstStyle/>
          <a:p>
            <a:r>
              <a:rPr lang="en-GB" dirty="0" err="1"/>
              <a:t>Ic</a:t>
            </a:r>
            <a:r>
              <a:rPr lang="en-GB" dirty="0"/>
              <a:t> </a:t>
            </a:r>
            <a:r>
              <a:rPr lang="en-GB" dirty="0" err="1"/>
              <a:t>ni`provytyc</a:t>
            </a:r>
            <a:r>
              <a:rPr lang="en-GB" dirty="0"/>
              <a:t>@ </a:t>
            </a:r>
            <a:r>
              <a:rPr lang="en-GB" dirty="0" err="1"/>
              <a:t>aucaji</a:t>
            </a:r>
            <a:r>
              <a:rPr lang="en-GB" dirty="0"/>
              <a:t> </a:t>
            </a:r>
            <a:r>
              <a:rPr lang="en-GB" dirty="0" err="1"/>
              <a:t>tyrou</a:t>
            </a:r>
            <a:r>
              <a:rPr lang="en-GB" dirty="0"/>
              <a:t> </a:t>
            </a:r>
            <a:r>
              <a:rPr lang="en-GB" dirty="0" err="1"/>
              <a:t>e;bytc</a:t>
            </a:r>
            <a:r>
              <a:rPr lang="en-GB" dirty="0"/>
              <a:t>@ je </a:t>
            </a:r>
            <a:r>
              <a:rPr lang="en-GB" dirty="0" err="1"/>
              <a:t>pidecoptyc</a:t>
            </a:r>
            <a:r>
              <a:rPr lang="en-GB" dirty="0"/>
              <a:t>@ </a:t>
            </a:r>
            <a:r>
              <a:rPr lang="en-GB" dirty="0" err="1"/>
              <a:t>af</a:t>
            </a:r>
            <a:r>
              <a:rPr lang="en-GB" dirty="0"/>
              <a:t>[</a:t>
            </a:r>
            <a:r>
              <a:rPr lang="en-GB" dirty="0" err="1"/>
              <a:t>icarx</a:t>
            </a:r>
            <a:r>
              <a:rPr lang="en-GB" dirty="0"/>
              <a:t> `</a:t>
            </a:r>
            <a:r>
              <a:rPr lang="en-GB" dirty="0" err="1"/>
              <a:t>nqytc</a:t>
            </a:r>
            <a:r>
              <a:rPr lang="en-GB" dirty="0"/>
              <a:t>.</a:t>
            </a:r>
          </a:p>
        </p:txBody>
      </p:sp>
    </p:spTree>
    <p:extLst>
      <p:ext uri="{BB962C8B-B14F-4D97-AF65-F5344CB8AC3E}">
        <p14:creationId xmlns:p14="http://schemas.microsoft.com/office/powerpoint/2010/main" val="1642954995"/>
      </p:ext>
    </p:extLst>
  </p:cSld>
  <p:clrMapOvr>
    <a:masterClrMapping/>
  </p:clrMapOvr>
</p:sld>
</file>

<file path=ppt/slides/slide60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5DFC8-05C5-4DAC-B8D1-D6C783A1C636}"/>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C3D7A70A-4BB1-41BF-99E9-BD296617B12D}"/>
              </a:ext>
            </a:extLst>
          </p:cNvPr>
          <p:cNvSpPr>
            <a:spLocks noGrp="1"/>
          </p:cNvSpPr>
          <p:nvPr>
            <p:ph type="body" sz="quarter" idx="10"/>
          </p:nvPr>
        </p:nvSpPr>
        <p:spPr/>
        <p:txBody>
          <a:bodyPr/>
          <a:lstStyle/>
          <a:p>
            <a:r>
              <a:rPr kumimoji="0" lang="ar-EG" sz="4000" b="1" i="0" u="none" strike="noStrike" kern="1200" cap="none" normalizeH="0" baseline="0" dirty="0">
                <a:ln>
                  <a:noFill/>
                </a:ln>
                <a:solidFill>
                  <a:schemeClr val="bg1"/>
                </a:solidFill>
                <a:effectLst/>
                <a:latin typeface="Times New Roman" pitchFamily="18" charset="0"/>
                <a:ea typeface="+mn-ea"/>
                <a:cs typeface="Times New Roman" pitchFamily="18" charset="0"/>
              </a:rPr>
              <a:t>كيه غار أڤئير ميثريه: إنچيه ني آبوسطولوس: </a:t>
            </a:r>
          </a:p>
          <a:p>
            <a:r>
              <a:rPr kumimoji="0" lang="ar-EG" sz="4000" b="1" i="0" u="none" strike="noStrike" kern="1200" cap="none" normalizeH="0" baseline="0" dirty="0">
                <a:ln>
                  <a:noFill/>
                </a:ln>
                <a:solidFill>
                  <a:schemeClr val="bg1"/>
                </a:solidFill>
                <a:effectLst/>
                <a:latin typeface="Times New Roman" pitchFamily="18" charset="0"/>
                <a:ea typeface="+mn-ea"/>
                <a:cs typeface="Times New Roman" pitchFamily="18" charset="0"/>
              </a:rPr>
              <a:t>چيه خين ميت سو إمميه صوري: أڤئولي إمموس.</a:t>
            </a:r>
          </a:p>
        </p:txBody>
      </p:sp>
      <p:sp>
        <p:nvSpPr>
          <p:cNvPr id="4" name="Text Placeholder 3">
            <a:extLst>
              <a:ext uri="{FF2B5EF4-FFF2-40B4-BE49-F238E27FC236}">
                <a16:creationId xmlns:a16="http://schemas.microsoft.com/office/drawing/2014/main" id="{5B6C48B4-664F-43F8-AD0C-F70AB98D2D55}"/>
              </a:ext>
            </a:extLst>
          </p:cNvPr>
          <p:cNvSpPr>
            <a:spLocks noGrp="1"/>
          </p:cNvSpPr>
          <p:nvPr>
            <p:ph type="body" sz="quarter" idx="11"/>
          </p:nvPr>
        </p:nvSpPr>
        <p:spPr/>
        <p:txBody>
          <a:bodyPr anchor="ctr"/>
          <a:lstStyle/>
          <a:p>
            <a:r>
              <a:rPr kumimoji="0" lang="ar-EG" sz="3600" b="1" i="0" u="none" strike="noStrike" cap="none" normalizeH="0" baseline="0" dirty="0">
                <a:ln>
                  <a:noFill/>
                </a:ln>
                <a:solidFill>
                  <a:schemeClr val="bg1"/>
                </a:solidFill>
                <a:effectLst/>
                <a:latin typeface="Times New Roman" pitchFamily="18" charset="0"/>
                <a:cs typeface="Times New Roman" pitchFamily="18" charset="0"/>
              </a:rPr>
              <a:t>وأيضًا شهد، الرسل، أنه في السادس عشر، من مسري رفعت.</a:t>
            </a:r>
          </a:p>
        </p:txBody>
      </p:sp>
      <p:sp>
        <p:nvSpPr>
          <p:cNvPr id="5" name="Text Placeholder 4">
            <a:extLst>
              <a:ext uri="{FF2B5EF4-FFF2-40B4-BE49-F238E27FC236}">
                <a16:creationId xmlns:a16="http://schemas.microsoft.com/office/drawing/2014/main" id="{AC0B19BE-742A-4810-8622-E699086E1195}"/>
              </a:ext>
            </a:extLst>
          </p:cNvPr>
          <p:cNvSpPr>
            <a:spLocks noGrp="1"/>
          </p:cNvSpPr>
          <p:nvPr>
            <p:ph type="body" sz="quarter" idx="12"/>
          </p:nvPr>
        </p:nvSpPr>
        <p:spPr/>
        <p:txBody>
          <a:bodyPr/>
          <a:lstStyle/>
          <a:p>
            <a:r>
              <a:rPr lang="de-DE" dirty="0"/>
              <a:t>Ke gar auerme;re@ `nje ni`apoctoloc@ je qen =i^ `mmecwry@ au`wli`mmoc.</a:t>
            </a:r>
          </a:p>
        </p:txBody>
      </p:sp>
    </p:spTree>
    <p:extLst>
      <p:ext uri="{BB962C8B-B14F-4D97-AF65-F5344CB8AC3E}">
        <p14:creationId xmlns:p14="http://schemas.microsoft.com/office/powerpoint/2010/main" val="3211192274"/>
      </p:ext>
    </p:extLst>
  </p:cSld>
  <p:clrMapOvr>
    <a:masterClrMapping/>
  </p:clrMapOvr>
</p:sld>
</file>

<file path=ppt/slides/slide60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D8E53-F9AD-4FEE-8934-9DA862CF8870}"/>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5F2210CB-55AC-4D62-B454-124E824D28BC}"/>
              </a:ext>
            </a:extLst>
          </p:cNvPr>
          <p:cNvSpPr>
            <a:spLocks noGrp="1"/>
          </p:cNvSpPr>
          <p:nvPr>
            <p:ph type="body" sz="quarter" idx="10"/>
          </p:nvPr>
        </p:nvSpPr>
        <p:spPr/>
        <p:txBody>
          <a:bodyPr/>
          <a:lstStyle/>
          <a:p>
            <a:r>
              <a:rPr lang="ar-EG" dirty="0"/>
              <a:t>ليبون أڤطامون: چيه ناڤ كو إمبيس صوما: </a:t>
            </a:r>
          </a:p>
          <a:p>
            <a:r>
              <a:rPr lang="ar-EG" dirty="0"/>
              <a:t>خين بيس إسبيليئون: كاطا إب إتشوريم إمبي إبنيڤما.</a:t>
            </a:r>
          </a:p>
        </p:txBody>
      </p:sp>
      <p:sp>
        <p:nvSpPr>
          <p:cNvPr id="4" name="Text Placeholder 3">
            <a:extLst>
              <a:ext uri="{FF2B5EF4-FFF2-40B4-BE49-F238E27FC236}">
                <a16:creationId xmlns:a16="http://schemas.microsoft.com/office/drawing/2014/main" id="{BF34D761-D3B6-47B9-AB4D-62528EBAAB3B}"/>
              </a:ext>
            </a:extLst>
          </p:cNvPr>
          <p:cNvSpPr>
            <a:spLocks noGrp="1"/>
          </p:cNvSpPr>
          <p:nvPr>
            <p:ph type="body" sz="quarter" idx="11"/>
          </p:nvPr>
        </p:nvSpPr>
        <p:spPr/>
        <p:txBody>
          <a:bodyPr anchor="ctr"/>
          <a:lstStyle/>
          <a:p>
            <a:r>
              <a:rPr lang="ar-EG" sz="3300" dirty="0"/>
              <a:t>هكذا أعلمونا، أنهم وضعوا جسدها، في مغارتها، كما أشار الروح.</a:t>
            </a:r>
          </a:p>
        </p:txBody>
      </p:sp>
      <p:sp>
        <p:nvSpPr>
          <p:cNvPr id="5" name="Text Placeholder 4">
            <a:extLst>
              <a:ext uri="{FF2B5EF4-FFF2-40B4-BE49-F238E27FC236}">
                <a16:creationId xmlns:a16="http://schemas.microsoft.com/office/drawing/2014/main" id="{419A11F2-2799-4E26-8D9A-70FF42D1A9C7}"/>
              </a:ext>
            </a:extLst>
          </p:cNvPr>
          <p:cNvSpPr>
            <a:spLocks noGrp="1"/>
          </p:cNvSpPr>
          <p:nvPr>
            <p:ph type="body" sz="quarter" idx="12"/>
          </p:nvPr>
        </p:nvSpPr>
        <p:spPr/>
        <p:txBody>
          <a:bodyPr/>
          <a:lstStyle/>
          <a:p>
            <a:r>
              <a:rPr lang="pl-PL" dirty="0"/>
              <a:t>Loipon autamon@ je nau,w `mpeccwma@</a:t>
            </a:r>
            <a:endParaRPr lang="ar-EG" dirty="0"/>
          </a:p>
          <a:p>
            <a:r>
              <a:rPr lang="pl-PL" dirty="0"/>
              <a:t> qen pec`cpyleon@ kata `p`[wrem `mpi=p=n=a.</a:t>
            </a:r>
          </a:p>
        </p:txBody>
      </p:sp>
    </p:spTree>
    <p:extLst>
      <p:ext uri="{BB962C8B-B14F-4D97-AF65-F5344CB8AC3E}">
        <p14:creationId xmlns:p14="http://schemas.microsoft.com/office/powerpoint/2010/main" val="264022825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22390E-1026-4665-B449-37D962F962C4}"/>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64A3E6D8-C649-4DE6-A645-F3B1EC4C3DE7}"/>
              </a:ext>
            </a:extLst>
          </p:cNvPr>
          <p:cNvSpPr>
            <a:spLocks noGrp="1"/>
          </p:cNvSpPr>
          <p:nvPr>
            <p:ph type="body" sz="quarter" idx="10"/>
          </p:nvPr>
        </p:nvSpPr>
        <p:spPr/>
        <p:txBody>
          <a:bodyPr/>
          <a:lstStyle/>
          <a:p>
            <a:r>
              <a:rPr lang="ar-EG" sz="3800" b="1" dirty="0">
                <a:effectLst/>
                <a:latin typeface="Tahoma" panose="020B0604030504040204" pitchFamily="34" charset="0"/>
              </a:rPr>
              <a:t>إك إسماروؤوت إتبشويس: ما إتصافوى إيه نيك ميثمى . </a:t>
            </a:r>
            <a:endParaRPr lang="en-GB" sz="3800" b="1" dirty="0"/>
          </a:p>
        </p:txBody>
      </p:sp>
      <p:sp>
        <p:nvSpPr>
          <p:cNvPr id="4" name="Text Placeholder 3">
            <a:extLst>
              <a:ext uri="{FF2B5EF4-FFF2-40B4-BE49-F238E27FC236}">
                <a16:creationId xmlns:a16="http://schemas.microsoft.com/office/drawing/2014/main" id="{EF6FDFB6-160B-4E8B-ABBE-2673227E3767}"/>
              </a:ext>
            </a:extLst>
          </p:cNvPr>
          <p:cNvSpPr>
            <a:spLocks noGrp="1"/>
          </p:cNvSpPr>
          <p:nvPr>
            <p:ph type="body" sz="quarter" idx="11"/>
          </p:nvPr>
        </p:nvSpPr>
        <p:spPr/>
        <p:txBody>
          <a:bodyPr/>
          <a:lstStyle/>
          <a:p>
            <a:r>
              <a:rPr lang="ar-EG" sz="5400" b="1" dirty="0">
                <a:effectLst/>
                <a:latin typeface="Tahoma" panose="020B0604030504040204" pitchFamily="34" charset="0"/>
              </a:rPr>
              <a:t>مبارك أنت يا رب : علمني عدلك . </a:t>
            </a:r>
            <a:endParaRPr lang="en-GB" sz="5400" b="1" dirty="0"/>
          </a:p>
        </p:txBody>
      </p:sp>
      <p:sp>
        <p:nvSpPr>
          <p:cNvPr id="5" name="Text Placeholder 4">
            <a:extLst>
              <a:ext uri="{FF2B5EF4-FFF2-40B4-BE49-F238E27FC236}">
                <a16:creationId xmlns:a16="http://schemas.microsoft.com/office/drawing/2014/main" id="{52EDE22F-509C-4AEB-86B8-E40D96C2C47B}"/>
              </a:ext>
            </a:extLst>
          </p:cNvPr>
          <p:cNvSpPr>
            <a:spLocks noGrp="1"/>
          </p:cNvSpPr>
          <p:nvPr>
            <p:ph type="body" sz="quarter" idx="12"/>
          </p:nvPr>
        </p:nvSpPr>
        <p:spPr/>
        <p:txBody>
          <a:bodyPr anchor="ctr"/>
          <a:lstStyle/>
          <a:p>
            <a:pPr algn="ctr" rtl="0"/>
            <a:r>
              <a:rPr lang="en-US" b="0" i="0" u="none" strike="noStrike" dirty="0">
                <a:effectLst/>
                <a:latin typeface="CS New Athanasius" pitchFamily="34" charset="0"/>
              </a:rPr>
              <a:t>`</a:t>
            </a:r>
            <a:r>
              <a:rPr lang="en-US" b="0" i="0" u="none" strike="noStrike" dirty="0" err="1">
                <a:effectLst/>
                <a:latin typeface="CS New Athanasius" pitchFamily="34" charset="0"/>
              </a:rPr>
              <a:t>K`cmarwout</a:t>
            </a:r>
            <a:r>
              <a:rPr lang="en-US" b="0" i="0" u="none" strike="noStrike" dirty="0">
                <a:effectLst/>
                <a:latin typeface="CS New Athanasius" pitchFamily="34" charset="0"/>
              </a:rPr>
              <a:t> `P[</a:t>
            </a:r>
            <a:r>
              <a:rPr lang="en-US" b="0" i="0" u="none" strike="noStrike" dirty="0" err="1">
                <a:effectLst/>
                <a:latin typeface="CS New Athanasius" pitchFamily="34" charset="0"/>
              </a:rPr>
              <a:t>oic</a:t>
            </a:r>
            <a:r>
              <a:rPr lang="en-US" b="0" i="0" u="none" strike="noStrike" dirty="0">
                <a:effectLst/>
                <a:latin typeface="CS New Athanasius" pitchFamily="34" charset="0"/>
              </a:rPr>
              <a:t>@ </a:t>
            </a:r>
            <a:r>
              <a:rPr lang="en-US" b="0" i="0" u="none" strike="noStrike" dirty="0" err="1">
                <a:effectLst/>
                <a:latin typeface="CS New Athanasius" pitchFamily="34" charset="0"/>
              </a:rPr>
              <a:t>ma`tcaboi</a:t>
            </a:r>
            <a:r>
              <a:rPr lang="en-US" b="0" i="0" u="none" strike="noStrike" dirty="0">
                <a:effectLst/>
                <a:latin typeface="CS New Athanasius" pitchFamily="34" charset="0"/>
              </a:rPr>
              <a:t> `</a:t>
            </a:r>
            <a:r>
              <a:rPr lang="en-US" b="0" i="0" u="none" strike="noStrike" dirty="0" err="1">
                <a:effectLst/>
                <a:latin typeface="CS New Athanasius" pitchFamily="34" charset="0"/>
              </a:rPr>
              <a:t>enekme;myi</a:t>
            </a:r>
            <a:r>
              <a:rPr lang="en-US" b="0" i="0" u="none" strike="noStrike" dirty="0">
                <a:effectLst/>
                <a:latin typeface="CS New Athanasius" pitchFamily="34" charset="0"/>
              </a:rPr>
              <a:t>.</a:t>
            </a:r>
          </a:p>
        </p:txBody>
      </p:sp>
    </p:spTree>
    <p:extLst>
      <p:ext uri="{BB962C8B-B14F-4D97-AF65-F5344CB8AC3E}">
        <p14:creationId xmlns:p14="http://schemas.microsoft.com/office/powerpoint/2010/main" val="1997923796"/>
      </p:ext>
    </p:extLst>
  </p:cSld>
  <p:clrMapOvr>
    <a:masterClrMapping/>
  </p:clrMapOvr>
</p:sld>
</file>

<file path=ppt/slides/slide6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AEC6C3-BBE1-4182-AE58-5E6C320EA1B2}"/>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8B458F03-B1DE-45CA-93ED-5037F1DF6EE1}"/>
              </a:ext>
            </a:extLst>
          </p:cNvPr>
          <p:cNvSpPr>
            <a:spLocks noGrp="1"/>
          </p:cNvSpPr>
          <p:nvPr>
            <p:ph type="body" sz="quarter" idx="10"/>
          </p:nvPr>
        </p:nvSpPr>
        <p:spPr/>
        <p:txBody>
          <a:bodyPr/>
          <a:lstStyle/>
          <a:p>
            <a:r>
              <a:rPr lang="ar-EG" dirty="0"/>
              <a:t>مينينصا بيس إنكوت: خين ميت سو إن إيهوؤو: </a:t>
            </a:r>
          </a:p>
          <a:p>
            <a:r>
              <a:rPr lang="ar-EG" dirty="0"/>
              <a:t>نيم سو إن آڤوت: إم إفريتي إيطاڤ طاموؤو.</a:t>
            </a:r>
          </a:p>
        </p:txBody>
      </p:sp>
      <p:sp>
        <p:nvSpPr>
          <p:cNvPr id="4" name="Text Placeholder 3">
            <a:extLst>
              <a:ext uri="{FF2B5EF4-FFF2-40B4-BE49-F238E27FC236}">
                <a16:creationId xmlns:a16="http://schemas.microsoft.com/office/drawing/2014/main" id="{65DD14DB-607B-42FC-A8AB-5852C7007359}"/>
              </a:ext>
            </a:extLst>
          </p:cNvPr>
          <p:cNvSpPr>
            <a:spLocks noGrp="1"/>
          </p:cNvSpPr>
          <p:nvPr>
            <p:ph type="body" sz="quarter" idx="11"/>
          </p:nvPr>
        </p:nvSpPr>
        <p:spPr/>
        <p:txBody>
          <a:bodyPr anchor="ctr"/>
          <a:lstStyle/>
          <a:p>
            <a:r>
              <a:rPr lang="ar-EG" sz="3600" dirty="0"/>
              <a:t>بعد نياحتها، بستة عشر يومًا، وستة أشهر، كما أحيطوا علمًا.</a:t>
            </a:r>
          </a:p>
        </p:txBody>
      </p:sp>
      <p:sp>
        <p:nvSpPr>
          <p:cNvPr id="5" name="Text Placeholder 4">
            <a:extLst>
              <a:ext uri="{FF2B5EF4-FFF2-40B4-BE49-F238E27FC236}">
                <a16:creationId xmlns:a16="http://schemas.microsoft.com/office/drawing/2014/main" id="{FB747E40-2AED-404C-AD06-0C57539D6E56}"/>
              </a:ext>
            </a:extLst>
          </p:cNvPr>
          <p:cNvSpPr>
            <a:spLocks noGrp="1"/>
          </p:cNvSpPr>
          <p:nvPr>
            <p:ph type="body" sz="quarter" idx="12"/>
          </p:nvPr>
        </p:nvSpPr>
        <p:spPr/>
        <p:txBody>
          <a:bodyPr/>
          <a:lstStyle/>
          <a:p>
            <a:r>
              <a:rPr lang="pt-BR" dirty="0"/>
              <a:t>Menenca pecenkot@ qen =i^ `n`ehoou@</a:t>
            </a:r>
            <a:endParaRPr lang="ar-EG" dirty="0"/>
          </a:p>
          <a:p>
            <a:r>
              <a:rPr lang="pt-BR" dirty="0"/>
              <a:t> nem ^ `nabot@ `m`vry] `etautamwou.</a:t>
            </a:r>
          </a:p>
        </p:txBody>
      </p:sp>
    </p:spTree>
    <p:extLst>
      <p:ext uri="{BB962C8B-B14F-4D97-AF65-F5344CB8AC3E}">
        <p14:creationId xmlns:p14="http://schemas.microsoft.com/office/powerpoint/2010/main" val="897377357"/>
      </p:ext>
    </p:extLst>
  </p:cSld>
  <p:clrMapOvr>
    <a:masterClrMapping/>
  </p:clrMapOvr>
</p:sld>
</file>

<file path=ppt/slides/slide6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187059-02F1-43AB-AB4C-9579109851E7}"/>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4928D09E-9DC7-4184-A2D0-364E6FEBD59B}"/>
              </a:ext>
            </a:extLst>
          </p:cNvPr>
          <p:cNvSpPr>
            <a:spLocks noGrp="1"/>
          </p:cNvSpPr>
          <p:nvPr>
            <p:ph type="body" sz="quarter" idx="10"/>
          </p:nvPr>
        </p:nvSpPr>
        <p:spPr/>
        <p:txBody>
          <a:bodyPr/>
          <a:lstStyle/>
          <a:p>
            <a:r>
              <a:rPr lang="ar-EG" dirty="0"/>
              <a:t>ناڤ ثوؤوتي هيوما: إنچيه ني آبوسطولوس: </a:t>
            </a:r>
          </a:p>
          <a:p>
            <a:r>
              <a:rPr lang="ar-EG" dirty="0"/>
              <a:t>أڤ آريه إيبي صوما: إن إس بوذيئوس.</a:t>
            </a:r>
          </a:p>
        </p:txBody>
      </p:sp>
      <p:sp>
        <p:nvSpPr>
          <p:cNvPr id="4" name="Text Placeholder 3">
            <a:extLst>
              <a:ext uri="{FF2B5EF4-FFF2-40B4-BE49-F238E27FC236}">
                <a16:creationId xmlns:a16="http://schemas.microsoft.com/office/drawing/2014/main" id="{20F45E6C-573D-4876-ACA4-38A80999D26E}"/>
              </a:ext>
            </a:extLst>
          </p:cNvPr>
          <p:cNvSpPr>
            <a:spLocks noGrp="1"/>
          </p:cNvSpPr>
          <p:nvPr>
            <p:ph type="body" sz="quarter" idx="11"/>
          </p:nvPr>
        </p:nvSpPr>
        <p:spPr/>
        <p:txBody>
          <a:bodyPr anchor="ctr"/>
          <a:lstStyle/>
          <a:p>
            <a:r>
              <a:rPr kumimoji="0" lang="ar-EG" sz="4000" b="1" i="0" u="none" strike="noStrike" cap="none" normalizeH="0" baseline="0" dirty="0">
                <a:ln>
                  <a:noFill/>
                </a:ln>
                <a:solidFill>
                  <a:schemeClr val="bg1"/>
                </a:solidFill>
                <a:effectLst/>
                <a:latin typeface="Times New Roman" pitchFamily="18" charset="0"/>
                <a:cs typeface="Times New Roman" pitchFamily="18" charset="0"/>
              </a:rPr>
              <a:t>الرسل، اجتمعوا معًا، وحرسوا الجسد، بكل عناية.</a:t>
            </a:r>
          </a:p>
        </p:txBody>
      </p:sp>
      <p:sp>
        <p:nvSpPr>
          <p:cNvPr id="5" name="Text Placeholder 4">
            <a:extLst>
              <a:ext uri="{FF2B5EF4-FFF2-40B4-BE49-F238E27FC236}">
                <a16:creationId xmlns:a16="http://schemas.microsoft.com/office/drawing/2014/main" id="{CFEA742F-5E87-460A-904E-E024A0B7BD82}"/>
              </a:ext>
            </a:extLst>
          </p:cNvPr>
          <p:cNvSpPr>
            <a:spLocks noGrp="1"/>
          </p:cNvSpPr>
          <p:nvPr>
            <p:ph type="body" sz="quarter" idx="12"/>
          </p:nvPr>
        </p:nvSpPr>
        <p:spPr/>
        <p:txBody>
          <a:bodyPr/>
          <a:lstStyle/>
          <a:p>
            <a:r>
              <a:rPr lang="en-GB" dirty="0" err="1"/>
              <a:t>Nau;wou</a:t>
            </a:r>
            <a:r>
              <a:rPr lang="en-GB" dirty="0"/>
              <a:t>] </a:t>
            </a:r>
            <a:r>
              <a:rPr lang="en-GB" dirty="0" err="1"/>
              <a:t>hiouma</a:t>
            </a:r>
            <a:r>
              <a:rPr lang="en-GB" dirty="0"/>
              <a:t>@ `</a:t>
            </a:r>
            <a:r>
              <a:rPr lang="en-GB" dirty="0" err="1"/>
              <a:t>nje</a:t>
            </a:r>
            <a:r>
              <a:rPr lang="en-GB" dirty="0"/>
              <a:t> </a:t>
            </a:r>
            <a:r>
              <a:rPr lang="en-GB" dirty="0" err="1"/>
              <a:t>ni`apoctoloc</a:t>
            </a:r>
            <a:r>
              <a:rPr lang="en-GB" dirty="0"/>
              <a:t>@ </a:t>
            </a:r>
            <a:r>
              <a:rPr lang="en-GB" dirty="0" err="1"/>
              <a:t>au`areh</a:t>
            </a:r>
            <a:r>
              <a:rPr lang="en-GB" dirty="0"/>
              <a:t> `</a:t>
            </a:r>
            <a:r>
              <a:rPr lang="en-GB" dirty="0" err="1"/>
              <a:t>epicwma</a:t>
            </a:r>
            <a:r>
              <a:rPr lang="en-GB" dirty="0"/>
              <a:t>@ `</a:t>
            </a:r>
            <a:r>
              <a:rPr lang="en-GB" dirty="0" err="1"/>
              <a:t>n`cpoudeoc</a:t>
            </a:r>
            <a:r>
              <a:rPr lang="en-GB" dirty="0"/>
              <a:t>.</a:t>
            </a:r>
          </a:p>
        </p:txBody>
      </p:sp>
    </p:spTree>
    <p:extLst>
      <p:ext uri="{BB962C8B-B14F-4D97-AF65-F5344CB8AC3E}">
        <p14:creationId xmlns:p14="http://schemas.microsoft.com/office/powerpoint/2010/main" val="3805476887"/>
      </p:ext>
    </p:extLst>
  </p:cSld>
  <p:clrMapOvr>
    <a:masterClrMapping/>
  </p:clrMapOvr>
</p:sld>
</file>

<file path=ppt/slides/slide6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D5844A-30F7-44F1-8017-F1C84E3D4890}"/>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BFB33491-5733-4BBC-A6B1-09A41EC15A89}"/>
              </a:ext>
            </a:extLst>
          </p:cNvPr>
          <p:cNvSpPr>
            <a:spLocks noGrp="1"/>
          </p:cNvSpPr>
          <p:nvPr>
            <p:ph type="body" sz="quarter" idx="10"/>
          </p:nvPr>
        </p:nvSpPr>
        <p:spPr/>
        <p:txBody>
          <a:bodyPr/>
          <a:lstStyle/>
          <a:p>
            <a:r>
              <a:rPr kumimoji="0" lang="ar-EG" sz="4000" b="1" i="0" u="none" strike="noStrike" kern="1200" cap="none" normalizeH="0" baseline="0" dirty="0">
                <a:ln>
                  <a:noFill/>
                </a:ln>
                <a:solidFill>
                  <a:schemeClr val="bg1"/>
                </a:solidFill>
                <a:effectLst/>
                <a:latin typeface="Times New Roman" pitchFamily="18" charset="0"/>
                <a:ea typeface="+mn-ea"/>
                <a:cs typeface="Times New Roman" pitchFamily="18" charset="0"/>
              </a:rPr>
              <a:t>كسا بينا توماس: ناف إيري خين تيف كورا: </a:t>
            </a:r>
          </a:p>
          <a:p>
            <a:r>
              <a:rPr kumimoji="0" lang="ar-EG" sz="4000" b="1" i="0" u="none" strike="noStrike" kern="1200" cap="none" normalizeH="0" baseline="0" dirty="0">
                <a:ln>
                  <a:noFill/>
                </a:ln>
                <a:solidFill>
                  <a:schemeClr val="bg1"/>
                </a:solidFill>
                <a:effectLst/>
                <a:latin typeface="Times New Roman" pitchFamily="18" charset="0"/>
                <a:ea typeface="+mn-ea"/>
                <a:cs typeface="Times New Roman" pitchFamily="18" charset="0"/>
              </a:rPr>
              <a:t>أفچيمي إنني أنجيلوس: إڤ أولي إمبي صوما.</a:t>
            </a:r>
          </a:p>
        </p:txBody>
      </p:sp>
      <p:sp>
        <p:nvSpPr>
          <p:cNvPr id="4" name="Text Placeholder 3">
            <a:extLst>
              <a:ext uri="{FF2B5EF4-FFF2-40B4-BE49-F238E27FC236}">
                <a16:creationId xmlns:a16="http://schemas.microsoft.com/office/drawing/2014/main" id="{769DCA99-85FB-480E-8D97-92CE0AE567F0}"/>
              </a:ext>
            </a:extLst>
          </p:cNvPr>
          <p:cNvSpPr>
            <a:spLocks noGrp="1"/>
          </p:cNvSpPr>
          <p:nvPr>
            <p:ph type="body" sz="quarter" idx="11"/>
          </p:nvPr>
        </p:nvSpPr>
        <p:spPr/>
        <p:txBody>
          <a:bodyPr anchor="ctr"/>
          <a:lstStyle/>
          <a:p>
            <a:r>
              <a:rPr kumimoji="0" lang="ar-EG" sz="3200" b="1" i="0" u="none" strike="noStrike" cap="none" normalizeH="0" baseline="0" dirty="0">
                <a:ln>
                  <a:noFill/>
                </a:ln>
                <a:solidFill>
                  <a:schemeClr val="bg1"/>
                </a:solidFill>
                <a:effectLst/>
                <a:latin typeface="Times New Roman" pitchFamily="18" charset="0"/>
                <a:cs typeface="Times New Roman" pitchFamily="18" charset="0"/>
              </a:rPr>
              <a:t>وبالأخص توما، كان يعمل في كورته، فوجد الملائكة، حاملين الجسد.</a:t>
            </a:r>
          </a:p>
        </p:txBody>
      </p:sp>
      <p:sp>
        <p:nvSpPr>
          <p:cNvPr id="5" name="Text Placeholder 4">
            <a:extLst>
              <a:ext uri="{FF2B5EF4-FFF2-40B4-BE49-F238E27FC236}">
                <a16:creationId xmlns:a16="http://schemas.microsoft.com/office/drawing/2014/main" id="{CF173523-D29B-4DBF-8CC3-7B21FEF3DFB6}"/>
              </a:ext>
            </a:extLst>
          </p:cNvPr>
          <p:cNvSpPr>
            <a:spLocks noGrp="1"/>
          </p:cNvSpPr>
          <p:nvPr>
            <p:ph type="body" sz="quarter" idx="12"/>
          </p:nvPr>
        </p:nvSpPr>
        <p:spPr/>
        <p:txBody>
          <a:bodyPr/>
          <a:lstStyle/>
          <a:p>
            <a:r>
              <a:rPr lang="en-GB" dirty="0" err="1"/>
              <a:t>Xapina</a:t>
            </a:r>
            <a:r>
              <a:rPr lang="en-GB" dirty="0"/>
              <a:t> :</a:t>
            </a:r>
            <a:r>
              <a:rPr lang="en-GB" dirty="0" err="1"/>
              <a:t>wmac</a:t>
            </a:r>
            <a:r>
              <a:rPr lang="en-GB" dirty="0"/>
              <a:t>@ </a:t>
            </a:r>
            <a:r>
              <a:rPr lang="en-GB" dirty="0" err="1"/>
              <a:t>naf`iri</a:t>
            </a:r>
            <a:r>
              <a:rPr lang="en-GB" dirty="0"/>
              <a:t> </a:t>
            </a:r>
            <a:r>
              <a:rPr lang="en-GB" dirty="0" err="1"/>
              <a:t>qen</a:t>
            </a:r>
            <a:r>
              <a:rPr lang="en-GB" dirty="0"/>
              <a:t> </a:t>
            </a:r>
            <a:r>
              <a:rPr lang="en-GB" dirty="0" err="1"/>
              <a:t>tef,wra</a:t>
            </a:r>
            <a:r>
              <a:rPr lang="en-GB" dirty="0"/>
              <a:t>@ </a:t>
            </a:r>
            <a:r>
              <a:rPr lang="en-GB" dirty="0" err="1"/>
              <a:t>afjimi</a:t>
            </a:r>
            <a:r>
              <a:rPr lang="en-GB" dirty="0"/>
              <a:t> `</a:t>
            </a:r>
            <a:r>
              <a:rPr lang="en-GB" dirty="0" err="1"/>
              <a:t>nniaggeloc</a:t>
            </a:r>
            <a:r>
              <a:rPr lang="en-GB" dirty="0"/>
              <a:t>@ </a:t>
            </a:r>
            <a:r>
              <a:rPr lang="en-GB" dirty="0" err="1"/>
              <a:t>eu`wli</a:t>
            </a:r>
            <a:r>
              <a:rPr lang="en-GB" dirty="0"/>
              <a:t> `</a:t>
            </a:r>
            <a:r>
              <a:rPr lang="en-GB" dirty="0" err="1"/>
              <a:t>mpicwma</a:t>
            </a:r>
            <a:r>
              <a:rPr lang="en-GB" dirty="0"/>
              <a:t>.</a:t>
            </a:r>
          </a:p>
        </p:txBody>
      </p:sp>
    </p:spTree>
    <p:extLst>
      <p:ext uri="{BB962C8B-B14F-4D97-AF65-F5344CB8AC3E}">
        <p14:creationId xmlns:p14="http://schemas.microsoft.com/office/powerpoint/2010/main" val="3590762603"/>
      </p:ext>
    </p:extLst>
  </p:cSld>
  <p:clrMapOvr>
    <a:masterClrMapping/>
  </p:clrMapOvr>
</p:sld>
</file>

<file path=ppt/slides/slide6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3C3AA-C62B-467A-BBEA-130E48ADB1E3}"/>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152C215C-63BD-4216-AE53-0D876B923654}"/>
              </a:ext>
            </a:extLst>
          </p:cNvPr>
          <p:cNvSpPr>
            <a:spLocks noGrp="1"/>
          </p:cNvSpPr>
          <p:nvPr>
            <p:ph type="body" sz="quarter" idx="10"/>
          </p:nvPr>
        </p:nvSpPr>
        <p:spPr/>
        <p:txBody>
          <a:bodyPr/>
          <a:lstStyle/>
          <a:p>
            <a:r>
              <a:rPr lang="ar-EG" dirty="0"/>
              <a:t>أووه ناڤ إربسالين: ناڤ تي أوأوو إمبيف إمثو: </a:t>
            </a:r>
          </a:p>
          <a:p>
            <a:r>
              <a:rPr lang="ar-EG" dirty="0"/>
              <a:t>خين أوو ميت أت كاكين: شا أوو إي إم إبؤورو.</a:t>
            </a:r>
          </a:p>
        </p:txBody>
      </p:sp>
      <p:sp>
        <p:nvSpPr>
          <p:cNvPr id="4" name="Text Placeholder 3">
            <a:extLst>
              <a:ext uri="{FF2B5EF4-FFF2-40B4-BE49-F238E27FC236}">
                <a16:creationId xmlns:a16="http://schemas.microsoft.com/office/drawing/2014/main" id="{0F4E3A0D-1D96-4DA8-809F-DD24A6DC7073}"/>
              </a:ext>
            </a:extLst>
          </p:cNvPr>
          <p:cNvSpPr>
            <a:spLocks noGrp="1"/>
          </p:cNvSpPr>
          <p:nvPr>
            <p:ph type="body" sz="quarter" idx="11"/>
          </p:nvPr>
        </p:nvSpPr>
        <p:spPr/>
        <p:txBody>
          <a:bodyPr anchor="ctr"/>
          <a:lstStyle/>
          <a:p>
            <a:r>
              <a:rPr lang="ar-EG" sz="3600" dirty="0"/>
              <a:t>وكانوا يرتلون، ويمجدون أمامه، بغير فتور، حتى بيت الملك.</a:t>
            </a:r>
          </a:p>
        </p:txBody>
      </p:sp>
      <p:sp>
        <p:nvSpPr>
          <p:cNvPr id="5" name="Text Placeholder 4">
            <a:extLst>
              <a:ext uri="{FF2B5EF4-FFF2-40B4-BE49-F238E27FC236}">
                <a16:creationId xmlns:a16="http://schemas.microsoft.com/office/drawing/2014/main" id="{ED4DD245-91D5-467E-A97B-9F5AA81CA314}"/>
              </a:ext>
            </a:extLst>
          </p:cNvPr>
          <p:cNvSpPr>
            <a:spLocks noGrp="1"/>
          </p:cNvSpPr>
          <p:nvPr>
            <p:ph type="body" sz="quarter" idx="12"/>
          </p:nvPr>
        </p:nvSpPr>
        <p:spPr/>
        <p:txBody>
          <a:bodyPr/>
          <a:lstStyle/>
          <a:p>
            <a:r>
              <a:rPr lang="en-GB" dirty="0" err="1"/>
              <a:t>Ouoh</a:t>
            </a:r>
            <a:r>
              <a:rPr lang="en-GB" dirty="0"/>
              <a:t> </a:t>
            </a:r>
            <a:r>
              <a:rPr lang="en-GB" dirty="0" err="1"/>
              <a:t>nauer'alin</a:t>
            </a:r>
            <a:r>
              <a:rPr lang="en-GB" dirty="0"/>
              <a:t>@ </a:t>
            </a:r>
            <a:r>
              <a:rPr lang="en-GB" dirty="0" err="1"/>
              <a:t>nau</a:t>
            </a:r>
            <a:r>
              <a:rPr lang="en-GB" dirty="0"/>
              <a:t>]`</a:t>
            </a:r>
            <a:r>
              <a:rPr lang="en-GB" dirty="0" err="1"/>
              <a:t>wou</a:t>
            </a:r>
            <a:r>
              <a:rPr lang="en-GB" dirty="0"/>
              <a:t> `</a:t>
            </a:r>
            <a:r>
              <a:rPr lang="en-GB" dirty="0" err="1"/>
              <a:t>mpef`m;o</a:t>
            </a:r>
            <a:r>
              <a:rPr lang="en-GB" dirty="0"/>
              <a:t>@</a:t>
            </a:r>
            <a:endParaRPr lang="ar-EG" dirty="0"/>
          </a:p>
          <a:p>
            <a:r>
              <a:rPr lang="en-GB" dirty="0"/>
              <a:t> </a:t>
            </a:r>
            <a:r>
              <a:rPr lang="en-GB" dirty="0" err="1"/>
              <a:t>qen</a:t>
            </a:r>
            <a:r>
              <a:rPr lang="en-GB" dirty="0"/>
              <a:t> </a:t>
            </a:r>
            <a:r>
              <a:rPr lang="en-GB" dirty="0" err="1"/>
              <a:t>oumetatkakin</a:t>
            </a:r>
            <a:r>
              <a:rPr lang="en-GB" dirty="0"/>
              <a:t>@ </a:t>
            </a:r>
            <a:r>
              <a:rPr lang="en-GB" dirty="0" err="1"/>
              <a:t>sa</a:t>
            </a:r>
            <a:r>
              <a:rPr lang="en-GB" dirty="0"/>
              <a:t> </a:t>
            </a:r>
            <a:r>
              <a:rPr lang="en-GB" dirty="0" err="1"/>
              <a:t>ouyi</a:t>
            </a:r>
            <a:r>
              <a:rPr lang="en-GB" dirty="0"/>
              <a:t> `</a:t>
            </a:r>
            <a:r>
              <a:rPr lang="en-GB" dirty="0" err="1"/>
              <a:t>m`pouro</a:t>
            </a:r>
            <a:r>
              <a:rPr lang="en-GB" dirty="0"/>
              <a:t>.</a:t>
            </a:r>
          </a:p>
        </p:txBody>
      </p:sp>
    </p:spTree>
    <p:extLst>
      <p:ext uri="{BB962C8B-B14F-4D97-AF65-F5344CB8AC3E}">
        <p14:creationId xmlns:p14="http://schemas.microsoft.com/office/powerpoint/2010/main" val="2652235851"/>
      </p:ext>
    </p:extLst>
  </p:cSld>
  <p:clrMapOvr>
    <a:masterClrMapping/>
  </p:clrMapOvr>
</p:sld>
</file>

<file path=ppt/slides/slide6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23CEF-5FC7-49D4-8F42-475FF4310192}"/>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C3E5957E-8613-4927-857E-4D12A30D73BD}"/>
              </a:ext>
            </a:extLst>
          </p:cNvPr>
          <p:cNvSpPr>
            <a:spLocks noGrp="1"/>
          </p:cNvSpPr>
          <p:nvPr>
            <p:ph type="body" sz="quarter" idx="10"/>
          </p:nvPr>
        </p:nvSpPr>
        <p:spPr/>
        <p:txBody>
          <a:bodyPr/>
          <a:lstStyle/>
          <a:p>
            <a:r>
              <a:rPr lang="ar-EG" dirty="0"/>
              <a:t>بالين أون أفئي: إنچيه ديديموس: شا إت جيث سيماني: أفجوس إنني آبوسطولوس.</a:t>
            </a:r>
          </a:p>
        </p:txBody>
      </p:sp>
      <p:sp>
        <p:nvSpPr>
          <p:cNvPr id="4" name="Text Placeholder 3">
            <a:extLst>
              <a:ext uri="{FF2B5EF4-FFF2-40B4-BE49-F238E27FC236}">
                <a16:creationId xmlns:a16="http://schemas.microsoft.com/office/drawing/2014/main" id="{874043DC-9E30-4D9C-BF02-D5A7808A9B20}"/>
              </a:ext>
            </a:extLst>
          </p:cNvPr>
          <p:cNvSpPr>
            <a:spLocks noGrp="1"/>
          </p:cNvSpPr>
          <p:nvPr>
            <p:ph type="body" sz="quarter" idx="11"/>
          </p:nvPr>
        </p:nvSpPr>
        <p:spPr/>
        <p:txBody>
          <a:bodyPr anchor="ctr"/>
          <a:lstStyle/>
          <a:p>
            <a:r>
              <a:rPr lang="ar-EG" dirty="0"/>
              <a:t>وهكذا أيضًا، جاء التوأم، إلى الجثسماني، وقال للرسل.</a:t>
            </a:r>
          </a:p>
        </p:txBody>
      </p:sp>
      <p:sp>
        <p:nvSpPr>
          <p:cNvPr id="5" name="Text Placeholder 4">
            <a:extLst>
              <a:ext uri="{FF2B5EF4-FFF2-40B4-BE49-F238E27FC236}">
                <a16:creationId xmlns:a16="http://schemas.microsoft.com/office/drawing/2014/main" id="{8DC858BA-BE16-4D22-8C90-728A9E7952A7}"/>
              </a:ext>
            </a:extLst>
          </p:cNvPr>
          <p:cNvSpPr>
            <a:spLocks noGrp="1"/>
          </p:cNvSpPr>
          <p:nvPr>
            <p:ph type="body" sz="quarter" idx="12"/>
          </p:nvPr>
        </p:nvSpPr>
        <p:spPr/>
        <p:txBody>
          <a:bodyPr/>
          <a:lstStyle/>
          <a:p>
            <a:r>
              <a:rPr lang="en-GB" dirty="0"/>
              <a:t>Palin on </a:t>
            </a:r>
            <a:r>
              <a:rPr lang="en-GB" dirty="0" err="1"/>
              <a:t>af`i</a:t>
            </a:r>
            <a:r>
              <a:rPr lang="en-GB" dirty="0"/>
              <a:t>@ `</a:t>
            </a:r>
            <a:r>
              <a:rPr lang="en-GB" dirty="0" err="1"/>
              <a:t>nje</a:t>
            </a:r>
            <a:r>
              <a:rPr lang="en-GB" dirty="0"/>
              <a:t> </a:t>
            </a:r>
            <a:r>
              <a:rPr lang="en-GB" dirty="0" err="1"/>
              <a:t>Didumoc</a:t>
            </a:r>
            <a:r>
              <a:rPr lang="en-GB" dirty="0"/>
              <a:t>@ </a:t>
            </a:r>
            <a:r>
              <a:rPr lang="en-GB" dirty="0" err="1"/>
              <a:t>sa</a:t>
            </a:r>
            <a:r>
              <a:rPr lang="en-GB" dirty="0"/>
              <a:t> `</a:t>
            </a:r>
            <a:r>
              <a:rPr lang="en-GB" dirty="0" err="1"/>
              <a:t>tge;cemani</a:t>
            </a:r>
            <a:r>
              <a:rPr lang="en-GB" dirty="0"/>
              <a:t>@ </a:t>
            </a:r>
            <a:r>
              <a:rPr lang="en-GB" dirty="0" err="1"/>
              <a:t>afjoc</a:t>
            </a:r>
            <a:r>
              <a:rPr lang="en-GB" dirty="0"/>
              <a:t> `</a:t>
            </a:r>
            <a:r>
              <a:rPr lang="en-GB" dirty="0" err="1"/>
              <a:t>nni`apoctoloc</a:t>
            </a:r>
            <a:r>
              <a:rPr lang="en-GB" dirty="0"/>
              <a:t>.</a:t>
            </a:r>
          </a:p>
        </p:txBody>
      </p:sp>
    </p:spTree>
    <p:extLst>
      <p:ext uri="{BB962C8B-B14F-4D97-AF65-F5344CB8AC3E}">
        <p14:creationId xmlns:p14="http://schemas.microsoft.com/office/powerpoint/2010/main" val="1280694981"/>
      </p:ext>
    </p:extLst>
  </p:cSld>
  <p:clrMapOvr>
    <a:masterClrMapping/>
  </p:clrMapOvr>
</p:sld>
</file>

<file path=ppt/slides/slide6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EFA50E-2895-49A5-B585-F55375CEA768}"/>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41455B2E-9C72-442C-BFFD-013A0F784A12}"/>
              </a:ext>
            </a:extLst>
          </p:cNvPr>
          <p:cNvSpPr>
            <a:spLocks noGrp="1"/>
          </p:cNvSpPr>
          <p:nvPr>
            <p:ph type="body" sz="quarter" idx="10"/>
          </p:nvPr>
        </p:nvSpPr>
        <p:spPr/>
        <p:txBody>
          <a:bodyPr/>
          <a:lstStyle/>
          <a:p>
            <a:r>
              <a:rPr kumimoji="0" lang="ar-EG" sz="3600" b="1" i="0" u="none" strike="noStrike" kern="1200" cap="none" normalizeH="0" baseline="0" dirty="0">
                <a:ln>
                  <a:noFill/>
                </a:ln>
                <a:solidFill>
                  <a:schemeClr val="bg1"/>
                </a:solidFill>
                <a:effectLst/>
                <a:latin typeface="Times New Roman" pitchFamily="18" charset="0"/>
                <a:ea typeface="+mn-ea"/>
                <a:cs typeface="Times New Roman" pitchFamily="18" charset="0"/>
              </a:rPr>
              <a:t>راشي أو ني إسنيو: ماطاموي إيتي بارثينوس: </a:t>
            </a:r>
          </a:p>
          <a:p>
            <a:r>
              <a:rPr kumimoji="0" lang="ar-EG" sz="3600" b="1" i="0" u="none" strike="noStrike" kern="1200" cap="none" normalizeH="0" baseline="0" dirty="0">
                <a:ln>
                  <a:noFill/>
                </a:ln>
                <a:solidFill>
                  <a:schemeClr val="bg1"/>
                </a:solidFill>
                <a:effectLst/>
                <a:latin typeface="Times New Roman" pitchFamily="18" charset="0"/>
                <a:ea typeface="+mn-ea"/>
                <a:cs typeface="Times New Roman" pitchFamily="18" charset="0"/>
              </a:rPr>
              <a:t>يسچين أسجوك إمبيس سيو: أووه أس إمطون إمموس.</a:t>
            </a:r>
          </a:p>
        </p:txBody>
      </p:sp>
      <p:sp>
        <p:nvSpPr>
          <p:cNvPr id="4" name="Text Placeholder 3">
            <a:extLst>
              <a:ext uri="{FF2B5EF4-FFF2-40B4-BE49-F238E27FC236}">
                <a16:creationId xmlns:a16="http://schemas.microsoft.com/office/drawing/2014/main" id="{6EC963D9-5A0D-4BFA-B0C7-5C095BDBAB39}"/>
              </a:ext>
            </a:extLst>
          </p:cNvPr>
          <p:cNvSpPr>
            <a:spLocks noGrp="1"/>
          </p:cNvSpPr>
          <p:nvPr>
            <p:ph type="body" sz="quarter" idx="11"/>
          </p:nvPr>
        </p:nvSpPr>
        <p:spPr>
          <a:xfrm>
            <a:off x="0" y="3710609"/>
            <a:ext cx="9144000" cy="1006190"/>
          </a:xfrm>
        </p:spPr>
        <p:txBody>
          <a:bodyPr/>
          <a:lstStyle/>
          <a:p>
            <a:r>
              <a:rPr kumimoji="0" lang="ar-EG" sz="3600" b="1" i="0" u="none" strike="noStrike" cap="none" normalizeH="0" baseline="0" dirty="0">
                <a:ln>
                  <a:noFill/>
                </a:ln>
                <a:solidFill>
                  <a:schemeClr val="bg1"/>
                </a:solidFill>
                <a:effectLst/>
                <a:latin typeface="Times New Roman" pitchFamily="18" charset="0"/>
                <a:cs typeface="Times New Roman" pitchFamily="18" charset="0"/>
              </a:rPr>
              <a:t>افرحوا أيها الأخوة، وأعلموني عن العذراء، منذ أكملت زمانها، وتنيحت.</a:t>
            </a:r>
          </a:p>
        </p:txBody>
      </p:sp>
      <p:sp>
        <p:nvSpPr>
          <p:cNvPr id="5" name="Text Placeholder 4">
            <a:extLst>
              <a:ext uri="{FF2B5EF4-FFF2-40B4-BE49-F238E27FC236}">
                <a16:creationId xmlns:a16="http://schemas.microsoft.com/office/drawing/2014/main" id="{1F0909B1-2A74-4971-87D3-65F47B3A675A}"/>
              </a:ext>
            </a:extLst>
          </p:cNvPr>
          <p:cNvSpPr>
            <a:spLocks noGrp="1"/>
          </p:cNvSpPr>
          <p:nvPr>
            <p:ph type="body" sz="quarter" idx="12"/>
          </p:nvPr>
        </p:nvSpPr>
        <p:spPr>
          <a:xfrm>
            <a:off x="0" y="4655445"/>
            <a:ext cx="9144000" cy="1006190"/>
          </a:xfrm>
        </p:spPr>
        <p:txBody>
          <a:bodyPr/>
          <a:lstStyle/>
          <a:p>
            <a:r>
              <a:rPr lang="en-GB" dirty="0" err="1"/>
              <a:t>Rasi</a:t>
            </a:r>
            <a:r>
              <a:rPr lang="en-GB" dirty="0"/>
              <a:t> `w </a:t>
            </a:r>
            <a:r>
              <a:rPr lang="en-GB" dirty="0" err="1"/>
              <a:t>ni`cnyou</a:t>
            </a:r>
            <a:r>
              <a:rPr lang="en-GB" dirty="0"/>
              <a:t>@ </a:t>
            </a:r>
            <a:r>
              <a:rPr lang="en-GB" dirty="0" err="1"/>
              <a:t>matamoi</a:t>
            </a:r>
            <a:r>
              <a:rPr lang="en-GB" dirty="0"/>
              <a:t> `e]</a:t>
            </a:r>
            <a:r>
              <a:rPr lang="en-GB" dirty="0" err="1"/>
              <a:t>par;enoc</a:t>
            </a:r>
            <a:r>
              <a:rPr lang="en-GB" dirty="0"/>
              <a:t>@</a:t>
            </a:r>
            <a:endParaRPr lang="ar-EG" dirty="0"/>
          </a:p>
          <a:p>
            <a:r>
              <a:rPr lang="en-GB" dirty="0"/>
              <a:t> </a:t>
            </a:r>
            <a:r>
              <a:rPr lang="en-GB" dirty="0" err="1"/>
              <a:t>icjen</a:t>
            </a:r>
            <a:r>
              <a:rPr lang="en-GB" dirty="0"/>
              <a:t> </a:t>
            </a:r>
            <a:r>
              <a:rPr lang="en-GB" dirty="0" err="1"/>
              <a:t>acjwk</a:t>
            </a:r>
            <a:r>
              <a:rPr lang="en-GB" dirty="0"/>
              <a:t> `</a:t>
            </a:r>
            <a:r>
              <a:rPr lang="en-GB" dirty="0" err="1"/>
              <a:t>mpeccyou</a:t>
            </a:r>
            <a:r>
              <a:rPr lang="en-GB" dirty="0"/>
              <a:t>@ </a:t>
            </a:r>
            <a:r>
              <a:rPr lang="en-GB" dirty="0" err="1"/>
              <a:t>ouoh</a:t>
            </a:r>
            <a:r>
              <a:rPr lang="en-GB" dirty="0"/>
              <a:t> </a:t>
            </a:r>
            <a:r>
              <a:rPr lang="en-GB" dirty="0" err="1"/>
              <a:t>ac`mton`mmoc</a:t>
            </a:r>
            <a:r>
              <a:rPr lang="en-GB" dirty="0"/>
              <a:t>.</a:t>
            </a:r>
          </a:p>
        </p:txBody>
      </p:sp>
    </p:spTree>
    <p:extLst>
      <p:ext uri="{BB962C8B-B14F-4D97-AF65-F5344CB8AC3E}">
        <p14:creationId xmlns:p14="http://schemas.microsoft.com/office/powerpoint/2010/main" val="1755575518"/>
      </p:ext>
    </p:extLst>
  </p:cSld>
  <p:clrMapOvr>
    <a:masterClrMapping/>
  </p:clrMapOvr>
</p:sld>
</file>

<file path=ppt/slides/slide6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90907A-9BA9-4DEF-B932-1DC2BB11CADD}"/>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96D01129-0AF6-4C82-9D95-625829BC477A}"/>
              </a:ext>
            </a:extLst>
          </p:cNvPr>
          <p:cNvSpPr>
            <a:spLocks noGrp="1"/>
          </p:cNvSpPr>
          <p:nvPr>
            <p:ph type="body" sz="quarter" idx="10"/>
          </p:nvPr>
        </p:nvSpPr>
        <p:spPr/>
        <p:txBody>
          <a:bodyPr/>
          <a:lstStyle/>
          <a:p>
            <a:r>
              <a:rPr kumimoji="0" lang="ar-EG" sz="4000" b="1" i="0" u="none" strike="noStrike" kern="1200" cap="none" normalizeH="0" baseline="0" dirty="0">
                <a:ln>
                  <a:noFill/>
                </a:ln>
                <a:solidFill>
                  <a:schemeClr val="bg1"/>
                </a:solidFill>
                <a:effectLst/>
                <a:latin typeface="Times New Roman" pitchFamily="18" charset="0"/>
                <a:ea typeface="+mn-ea"/>
                <a:cs typeface="Times New Roman" pitchFamily="18" charset="0"/>
              </a:rPr>
              <a:t>سيه أوندوس أڤطوؤو نوو: أڤ أووأون إمبي ما: </a:t>
            </a:r>
          </a:p>
          <a:p>
            <a:r>
              <a:rPr kumimoji="0" lang="ar-EG" sz="4000" b="1" i="0" u="none" strike="noStrike" kern="1200" cap="none" normalizeH="0" baseline="0" dirty="0">
                <a:ln>
                  <a:noFill/>
                </a:ln>
                <a:solidFill>
                  <a:schemeClr val="bg1"/>
                </a:solidFill>
                <a:effectLst/>
                <a:latin typeface="Times New Roman" pitchFamily="18" charset="0"/>
                <a:ea typeface="+mn-ea"/>
                <a:cs typeface="Times New Roman" pitchFamily="18" charset="0"/>
              </a:rPr>
              <a:t>أڤئي إيخون تيرو: إمبو چيمي إمبي صوما.</a:t>
            </a:r>
          </a:p>
        </p:txBody>
      </p:sp>
      <p:sp>
        <p:nvSpPr>
          <p:cNvPr id="4" name="Text Placeholder 3">
            <a:extLst>
              <a:ext uri="{FF2B5EF4-FFF2-40B4-BE49-F238E27FC236}">
                <a16:creationId xmlns:a16="http://schemas.microsoft.com/office/drawing/2014/main" id="{E17B3E59-9012-4A52-9216-EF0F979EFAE8}"/>
              </a:ext>
            </a:extLst>
          </p:cNvPr>
          <p:cNvSpPr>
            <a:spLocks noGrp="1"/>
          </p:cNvSpPr>
          <p:nvPr>
            <p:ph type="body" sz="quarter" idx="11"/>
          </p:nvPr>
        </p:nvSpPr>
        <p:spPr/>
        <p:txBody>
          <a:bodyPr anchor="ctr"/>
          <a:lstStyle/>
          <a:p>
            <a:r>
              <a:rPr kumimoji="0" lang="ar-EG" sz="3500" b="1" i="0" u="none" strike="noStrike" cap="none" normalizeH="0" baseline="0" dirty="0">
                <a:ln>
                  <a:noFill/>
                </a:ln>
                <a:solidFill>
                  <a:schemeClr val="bg1"/>
                </a:solidFill>
                <a:effectLst/>
                <a:latin typeface="Times New Roman" pitchFamily="18" charset="0"/>
                <a:cs typeface="Times New Roman" pitchFamily="18" charset="0"/>
              </a:rPr>
              <a:t>نعم حقًا، قاموا وفتحوا المكان، ودخلوا كلهم، ولم يجدوا الجسد.</a:t>
            </a:r>
          </a:p>
        </p:txBody>
      </p:sp>
      <p:sp>
        <p:nvSpPr>
          <p:cNvPr id="5" name="Text Placeholder 4">
            <a:extLst>
              <a:ext uri="{FF2B5EF4-FFF2-40B4-BE49-F238E27FC236}">
                <a16:creationId xmlns:a16="http://schemas.microsoft.com/office/drawing/2014/main" id="{7A203283-463E-4130-BA98-570CA110C484}"/>
              </a:ext>
            </a:extLst>
          </p:cNvPr>
          <p:cNvSpPr>
            <a:spLocks noGrp="1"/>
          </p:cNvSpPr>
          <p:nvPr>
            <p:ph type="body" sz="quarter" idx="12"/>
          </p:nvPr>
        </p:nvSpPr>
        <p:spPr/>
        <p:txBody>
          <a:bodyPr/>
          <a:lstStyle/>
          <a:p>
            <a:r>
              <a:rPr lang="en-GB" dirty="0"/>
              <a:t>Ce </a:t>
            </a:r>
            <a:r>
              <a:rPr lang="en-GB" dirty="0" err="1"/>
              <a:t>ontwc</a:t>
            </a:r>
            <a:r>
              <a:rPr lang="en-GB" dirty="0"/>
              <a:t> </a:t>
            </a:r>
            <a:r>
              <a:rPr lang="en-GB" dirty="0" err="1"/>
              <a:t>autwounou</a:t>
            </a:r>
            <a:r>
              <a:rPr lang="en-GB" dirty="0"/>
              <a:t>@ </a:t>
            </a:r>
            <a:r>
              <a:rPr lang="en-GB" dirty="0" err="1"/>
              <a:t>auouwn</a:t>
            </a:r>
            <a:r>
              <a:rPr lang="en-GB" dirty="0"/>
              <a:t> `</a:t>
            </a:r>
            <a:r>
              <a:rPr lang="en-GB" dirty="0" err="1"/>
              <a:t>mpima</a:t>
            </a:r>
            <a:r>
              <a:rPr lang="en-GB" dirty="0"/>
              <a:t>@ </a:t>
            </a:r>
            <a:r>
              <a:rPr lang="en-GB" dirty="0" err="1"/>
              <a:t>au`i</a:t>
            </a:r>
            <a:r>
              <a:rPr lang="en-GB" dirty="0"/>
              <a:t> `</a:t>
            </a:r>
            <a:r>
              <a:rPr lang="en-GB" dirty="0" err="1"/>
              <a:t>eqoun</a:t>
            </a:r>
            <a:r>
              <a:rPr lang="en-GB" dirty="0"/>
              <a:t> </a:t>
            </a:r>
            <a:r>
              <a:rPr lang="en-GB" dirty="0" err="1"/>
              <a:t>tyrou</a:t>
            </a:r>
            <a:r>
              <a:rPr lang="en-GB" dirty="0"/>
              <a:t>@ `</a:t>
            </a:r>
            <a:r>
              <a:rPr lang="en-GB" dirty="0" err="1"/>
              <a:t>mpoujimi</a:t>
            </a:r>
            <a:r>
              <a:rPr lang="en-GB" dirty="0"/>
              <a:t> `</a:t>
            </a:r>
            <a:r>
              <a:rPr lang="en-GB" dirty="0" err="1"/>
              <a:t>mpicwma</a:t>
            </a:r>
            <a:r>
              <a:rPr lang="en-GB" dirty="0"/>
              <a:t>.</a:t>
            </a:r>
          </a:p>
        </p:txBody>
      </p:sp>
    </p:spTree>
    <p:extLst>
      <p:ext uri="{BB962C8B-B14F-4D97-AF65-F5344CB8AC3E}">
        <p14:creationId xmlns:p14="http://schemas.microsoft.com/office/powerpoint/2010/main" val="1624724262"/>
      </p:ext>
    </p:extLst>
  </p:cSld>
  <p:clrMapOvr>
    <a:masterClrMapping/>
  </p:clrMapOvr>
</p:sld>
</file>

<file path=ppt/slides/slide6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F396D-C99E-4E0E-8EEE-406CED57C508}"/>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6236544A-D2D9-4B35-A402-115B3AD70B00}"/>
              </a:ext>
            </a:extLst>
          </p:cNvPr>
          <p:cNvSpPr>
            <a:spLocks noGrp="1"/>
          </p:cNvSpPr>
          <p:nvPr>
            <p:ph type="body" sz="quarter" idx="10"/>
          </p:nvPr>
        </p:nvSpPr>
        <p:spPr/>
        <p:txBody>
          <a:bodyPr/>
          <a:lstStyle/>
          <a:p>
            <a:r>
              <a:rPr lang="ar-EG" dirty="0"/>
              <a:t>طوتيه أڤريمي هوؤو: إيچين في إيطاڤ شوبي: </a:t>
            </a:r>
          </a:p>
          <a:p>
            <a:r>
              <a:rPr lang="ar-EG" dirty="0"/>
              <a:t>إنثوف ذيه بيجاف نوؤو: چيه نا إسنيو إمبير نيهبي.</a:t>
            </a:r>
          </a:p>
        </p:txBody>
      </p:sp>
      <p:sp>
        <p:nvSpPr>
          <p:cNvPr id="4" name="Text Placeholder 3">
            <a:extLst>
              <a:ext uri="{FF2B5EF4-FFF2-40B4-BE49-F238E27FC236}">
                <a16:creationId xmlns:a16="http://schemas.microsoft.com/office/drawing/2014/main" id="{9AFB6E93-492D-4A50-953E-0A606C4D8B1B}"/>
              </a:ext>
            </a:extLst>
          </p:cNvPr>
          <p:cNvSpPr>
            <a:spLocks noGrp="1"/>
          </p:cNvSpPr>
          <p:nvPr>
            <p:ph type="body" sz="quarter" idx="11"/>
          </p:nvPr>
        </p:nvSpPr>
        <p:spPr/>
        <p:txBody>
          <a:bodyPr anchor="ctr"/>
          <a:lstStyle/>
          <a:p>
            <a:r>
              <a:rPr lang="ar-EG" sz="3300" dirty="0"/>
              <a:t>فحينئذ بكوا هم، على ما وقع، أما هو فقال لهم، يا اخوتي لا تبكوا.</a:t>
            </a:r>
          </a:p>
        </p:txBody>
      </p:sp>
      <p:sp>
        <p:nvSpPr>
          <p:cNvPr id="5" name="Text Placeholder 4">
            <a:extLst>
              <a:ext uri="{FF2B5EF4-FFF2-40B4-BE49-F238E27FC236}">
                <a16:creationId xmlns:a16="http://schemas.microsoft.com/office/drawing/2014/main" id="{EE1551E8-DE26-4CAE-9DB5-FE7E074FB3A2}"/>
              </a:ext>
            </a:extLst>
          </p:cNvPr>
          <p:cNvSpPr>
            <a:spLocks noGrp="1"/>
          </p:cNvSpPr>
          <p:nvPr>
            <p:ph type="body" sz="quarter" idx="12"/>
          </p:nvPr>
        </p:nvSpPr>
        <p:spPr/>
        <p:txBody>
          <a:bodyPr/>
          <a:lstStyle/>
          <a:p>
            <a:r>
              <a:rPr lang="en-GB" sz="3900" dirty="0"/>
              <a:t>Tote </a:t>
            </a:r>
            <a:r>
              <a:rPr lang="en-GB" sz="3900" dirty="0" err="1"/>
              <a:t>aurimi</a:t>
            </a:r>
            <a:r>
              <a:rPr lang="en-GB" sz="3900" dirty="0"/>
              <a:t> </a:t>
            </a:r>
            <a:r>
              <a:rPr lang="en-GB" sz="3900" dirty="0" err="1"/>
              <a:t>hwou</a:t>
            </a:r>
            <a:r>
              <a:rPr lang="en-GB" sz="3900" dirty="0"/>
              <a:t>@ `</a:t>
            </a:r>
            <a:r>
              <a:rPr lang="en-GB" sz="3900" dirty="0" err="1"/>
              <a:t>ejen</a:t>
            </a:r>
            <a:r>
              <a:rPr lang="en-GB" sz="3900" dirty="0"/>
              <a:t> </a:t>
            </a:r>
            <a:r>
              <a:rPr lang="en-GB" sz="3900" dirty="0" err="1"/>
              <a:t>vy`etauswpi</a:t>
            </a:r>
            <a:r>
              <a:rPr lang="en-GB" sz="3900" dirty="0"/>
              <a:t>@</a:t>
            </a:r>
            <a:endParaRPr lang="ar-EG" sz="3900" dirty="0"/>
          </a:p>
          <a:p>
            <a:r>
              <a:rPr lang="en-GB" sz="3900" dirty="0"/>
              <a:t> `</a:t>
            </a:r>
            <a:r>
              <a:rPr lang="en-GB" sz="3900" dirty="0" err="1"/>
              <a:t>n;of</a:t>
            </a:r>
            <a:r>
              <a:rPr lang="en-GB" sz="3900" dirty="0"/>
              <a:t> de </a:t>
            </a:r>
            <a:r>
              <a:rPr lang="en-GB" sz="3900" dirty="0" err="1"/>
              <a:t>pejaf</a:t>
            </a:r>
            <a:r>
              <a:rPr lang="en-GB" sz="3900" dirty="0"/>
              <a:t> </a:t>
            </a:r>
            <a:r>
              <a:rPr lang="en-GB" sz="3900" dirty="0" err="1"/>
              <a:t>nwou</a:t>
            </a:r>
            <a:r>
              <a:rPr lang="en-GB" sz="3900" dirty="0"/>
              <a:t>@ je </a:t>
            </a:r>
            <a:r>
              <a:rPr lang="en-GB" sz="3900" dirty="0" err="1"/>
              <a:t>na`cnyou</a:t>
            </a:r>
            <a:r>
              <a:rPr lang="en-GB" sz="3900" dirty="0"/>
              <a:t> `</a:t>
            </a:r>
            <a:r>
              <a:rPr lang="en-GB" sz="3900" dirty="0" err="1"/>
              <a:t>mpernehpi</a:t>
            </a:r>
            <a:r>
              <a:rPr lang="en-GB" sz="3900" dirty="0"/>
              <a:t>.</a:t>
            </a:r>
          </a:p>
        </p:txBody>
      </p:sp>
    </p:spTree>
    <p:extLst>
      <p:ext uri="{BB962C8B-B14F-4D97-AF65-F5344CB8AC3E}">
        <p14:creationId xmlns:p14="http://schemas.microsoft.com/office/powerpoint/2010/main" val="2333333679"/>
      </p:ext>
    </p:extLst>
  </p:cSld>
  <p:clrMapOvr>
    <a:masterClrMapping/>
  </p:clrMapOvr>
</p:sld>
</file>

<file path=ppt/slides/slide6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3D520-85CE-47D2-A2E4-30D5DA8CE94C}"/>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2A3F42ED-4410-4EC8-8AF3-6FF799E0AA10}"/>
              </a:ext>
            </a:extLst>
          </p:cNvPr>
          <p:cNvSpPr>
            <a:spLocks noGrp="1"/>
          </p:cNvSpPr>
          <p:nvPr>
            <p:ph type="body" sz="quarter" idx="10"/>
          </p:nvPr>
        </p:nvSpPr>
        <p:spPr/>
        <p:txBody>
          <a:bodyPr/>
          <a:lstStyle/>
          <a:p>
            <a:r>
              <a:rPr lang="ar-EG" dirty="0"/>
              <a:t>يس هيببيه أيچيمي: إم إبصوما إنطا تشويس: </a:t>
            </a:r>
          </a:p>
          <a:p>
            <a:r>
              <a:rPr lang="ar-EG" dirty="0"/>
              <a:t>إنثوؤو ذيه أڤراشي: خين بي إهموت إنتيه إبتشويس.</a:t>
            </a:r>
          </a:p>
        </p:txBody>
      </p:sp>
      <p:sp>
        <p:nvSpPr>
          <p:cNvPr id="4" name="Text Placeholder 3">
            <a:extLst>
              <a:ext uri="{FF2B5EF4-FFF2-40B4-BE49-F238E27FC236}">
                <a16:creationId xmlns:a16="http://schemas.microsoft.com/office/drawing/2014/main" id="{97F17C9C-6DDB-42B8-A067-52ECC5238A98}"/>
              </a:ext>
            </a:extLst>
          </p:cNvPr>
          <p:cNvSpPr>
            <a:spLocks noGrp="1"/>
          </p:cNvSpPr>
          <p:nvPr>
            <p:ph type="body" sz="quarter" idx="11"/>
          </p:nvPr>
        </p:nvSpPr>
        <p:spPr/>
        <p:txBody>
          <a:bodyPr anchor="ctr"/>
          <a:lstStyle/>
          <a:p>
            <a:r>
              <a:rPr lang="ar-EG" sz="3500" dirty="0"/>
              <a:t>ها أنا قد وجدت، جسد سيدتي، أما هم فقد فرحوا، بنعمة الرب.</a:t>
            </a:r>
          </a:p>
        </p:txBody>
      </p:sp>
      <p:sp>
        <p:nvSpPr>
          <p:cNvPr id="5" name="Text Placeholder 4">
            <a:extLst>
              <a:ext uri="{FF2B5EF4-FFF2-40B4-BE49-F238E27FC236}">
                <a16:creationId xmlns:a16="http://schemas.microsoft.com/office/drawing/2014/main" id="{51D6C840-3F04-444F-B6FC-D4B2C4CC01FC}"/>
              </a:ext>
            </a:extLst>
          </p:cNvPr>
          <p:cNvSpPr>
            <a:spLocks noGrp="1"/>
          </p:cNvSpPr>
          <p:nvPr>
            <p:ph type="body" sz="quarter" idx="12"/>
          </p:nvPr>
        </p:nvSpPr>
        <p:spPr/>
        <p:txBody>
          <a:bodyPr/>
          <a:lstStyle/>
          <a:p>
            <a:r>
              <a:rPr lang="en-GB" dirty="0" err="1"/>
              <a:t>Uc</a:t>
            </a:r>
            <a:r>
              <a:rPr lang="en-GB" dirty="0"/>
              <a:t> </a:t>
            </a:r>
            <a:r>
              <a:rPr lang="en-GB" dirty="0" err="1"/>
              <a:t>hyppe</a:t>
            </a:r>
            <a:r>
              <a:rPr lang="en-GB" dirty="0"/>
              <a:t> </a:t>
            </a:r>
            <a:r>
              <a:rPr lang="en-GB" dirty="0" err="1"/>
              <a:t>aijimi</a:t>
            </a:r>
            <a:r>
              <a:rPr lang="en-GB" dirty="0"/>
              <a:t>@ `</a:t>
            </a:r>
            <a:r>
              <a:rPr lang="en-GB" dirty="0" err="1"/>
              <a:t>m`pcwma</a:t>
            </a:r>
            <a:r>
              <a:rPr lang="en-GB" dirty="0"/>
              <a:t> `</a:t>
            </a:r>
            <a:r>
              <a:rPr lang="en-GB" dirty="0" err="1"/>
              <a:t>nta</a:t>
            </a:r>
            <a:r>
              <a:rPr lang="en-GB" dirty="0"/>
              <a:t>=o=c@</a:t>
            </a:r>
            <a:endParaRPr lang="ar-EG" dirty="0"/>
          </a:p>
          <a:p>
            <a:r>
              <a:rPr lang="en-GB" dirty="0"/>
              <a:t> `</a:t>
            </a:r>
            <a:r>
              <a:rPr lang="en-GB" dirty="0" err="1"/>
              <a:t>n;wou</a:t>
            </a:r>
            <a:r>
              <a:rPr lang="en-GB" dirty="0"/>
              <a:t> de </a:t>
            </a:r>
            <a:r>
              <a:rPr lang="en-GB" dirty="0" err="1"/>
              <a:t>aurasi</a:t>
            </a:r>
            <a:r>
              <a:rPr lang="en-GB" dirty="0"/>
              <a:t>@ </a:t>
            </a:r>
            <a:r>
              <a:rPr lang="en-GB" dirty="0" err="1"/>
              <a:t>qen</a:t>
            </a:r>
            <a:r>
              <a:rPr lang="en-GB" dirty="0"/>
              <a:t> </a:t>
            </a:r>
            <a:r>
              <a:rPr lang="en-GB" dirty="0" err="1"/>
              <a:t>pi`hmot</a:t>
            </a:r>
            <a:r>
              <a:rPr lang="en-GB" dirty="0"/>
              <a:t> `</a:t>
            </a:r>
            <a:r>
              <a:rPr lang="en-GB" dirty="0" err="1"/>
              <a:t>nte</a:t>
            </a:r>
            <a:r>
              <a:rPr lang="en-GB" dirty="0"/>
              <a:t> P=o=c.</a:t>
            </a:r>
          </a:p>
        </p:txBody>
      </p:sp>
    </p:spTree>
    <p:extLst>
      <p:ext uri="{BB962C8B-B14F-4D97-AF65-F5344CB8AC3E}">
        <p14:creationId xmlns:p14="http://schemas.microsoft.com/office/powerpoint/2010/main" val="1135149060"/>
      </p:ext>
    </p:extLst>
  </p:cSld>
  <p:clrMapOvr>
    <a:masterClrMapping/>
  </p:clrMapOvr>
</p:sld>
</file>

<file path=ppt/slides/slide6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986A4-51B4-4EFE-BF31-C3AFD038FA4D}"/>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7DEFF1B4-37B7-40FE-84C8-1EA0914C0500}"/>
              </a:ext>
            </a:extLst>
          </p:cNvPr>
          <p:cNvSpPr>
            <a:spLocks noGrp="1"/>
          </p:cNvSpPr>
          <p:nvPr>
            <p:ph type="body" sz="quarter" idx="10"/>
          </p:nvPr>
        </p:nvSpPr>
        <p:spPr/>
        <p:txBody>
          <a:bodyPr/>
          <a:lstStyle/>
          <a:p>
            <a:r>
              <a:rPr kumimoji="0" lang="ar-EG" sz="4000" b="1" i="0" u="none" strike="noStrike" kern="1200" cap="none" normalizeH="0" baseline="0" dirty="0">
                <a:ln>
                  <a:noFill/>
                </a:ln>
                <a:solidFill>
                  <a:schemeClr val="bg1"/>
                </a:solidFill>
                <a:effectLst/>
                <a:latin typeface="Times New Roman" pitchFamily="18" charset="0"/>
                <a:ea typeface="+mn-ea"/>
                <a:cs typeface="Times New Roman" pitchFamily="18" charset="0"/>
              </a:rPr>
              <a:t>إفطومي غار إيرون: إثرين إيري إمبيس شاي: </a:t>
            </a:r>
          </a:p>
          <a:p>
            <a:r>
              <a:rPr kumimoji="0" lang="ar-EG" sz="4000" b="1" i="0" u="none" strike="noStrike" kern="1200" cap="none" normalizeH="0" baseline="0" dirty="0">
                <a:ln>
                  <a:noFill/>
                </a:ln>
                <a:solidFill>
                  <a:schemeClr val="bg1"/>
                </a:solidFill>
                <a:effectLst/>
                <a:latin typeface="Times New Roman" pitchFamily="18" charset="0"/>
                <a:ea typeface="+mn-ea"/>
                <a:cs typeface="Times New Roman" pitchFamily="18" charset="0"/>
              </a:rPr>
              <a:t>إنتين أوش إيڤول خين رون: شا إثماڤ إمبي ناي.</a:t>
            </a:r>
          </a:p>
        </p:txBody>
      </p:sp>
      <p:sp>
        <p:nvSpPr>
          <p:cNvPr id="4" name="Text Placeholder 3">
            <a:extLst>
              <a:ext uri="{FF2B5EF4-FFF2-40B4-BE49-F238E27FC236}">
                <a16:creationId xmlns:a16="http://schemas.microsoft.com/office/drawing/2014/main" id="{7F95A61A-CB1C-401C-8EA7-9D38C4FDDC86}"/>
              </a:ext>
            </a:extLst>
          </p:cNvPr>
          <p:cNvSpPr>
            <a:spLocks noGrp="1"/>
          </p:cNvSpPr>
          <p:nvPr>
            <p:ph type="body" sz="quarter" idx="11"/>
          </p:nvPr>
        </p:nvSpPr>
        <p:spPr/>
        <p:txBody>
          <a:bodyPr anchor="ctr"/>
          <a:lstStyle/>
          <a:p>
            <a:r>
              <a:rPr kumimoji="0" lang="ar-EG" sz="3700" b="1" i="0" u="none" strike="noStrike" cap="none" normalizeH="0" baseline="0" dirty="0">
                <a:ln>
                  <a:noFill/>
                </a:ln>
                <a:solidFill>
                  <a:schemeClr val="bg1"/>
                </a:solidFill>
                <a:effectLst/>
                <a:latin typeface="Times New Roman" pitchFamily="18" charset="0"/>
                <a:cs typeface="Times New Roman" pitchFamily="18" charset="0"/>
              </a:rPr>
              <a:t>يليق بنا، أن نصنع عيدها، ونصرخ بأفواهنا، إلى أم الرحمة.</a:t>
            </a:r>
          </a:p>
        </p:txBody>
      </p:sp>
      <p:sp>
        <p:nvSpPr>
          <p:cNvPr id="5" name="Text Placeholder 4">
            <a:extLst>
              <a:ext uri="{FF2B5EF4-FFF2-40B4-BE49-F238E27FC236}">
                <a16:creationId xmlns:a16="http://schemas.microsoft.com/office/drawing/2014/main" id="{73BA05AE-3AD3-4AD7-BC40-63504AB1BFAD}"/>
              </a:ext>
            </a:extLst>
          </p:cNvPr>
          <p:cNvSpPr>
            <a:spLocks noGrp="1"/>
          </p:cNvSpPr>
          <p:nvPr>
            <p:ph type="body" sz="quarter" idx="12"/>
          </p:nvPr>
        </p:nvSpPr>
        <p:spPr/>
        <p:txBody>
          <a:bodyPr/>
          <a:lstStyle/>
          <a:p>
            <a:r>
              <a:rPr lang="en-GB" dirty="0" err="1"/>
              <a:t>Vtomi</a:t>
            </a:r>
            <a:r>
              <a:rPr lang="en-GB" dirty="0"/>
              <a:t> gar `</a:t>
            </a:r>
            <a:r>
              <a:rPr lang="en-GB" dirty="0" err="1"/>
              <a:t>eron</a:t>
            </a:r>
            <a:r>
              <a:rPr lang="en-GB" dirty="0"/>
              <a:t>@ </a:t>
            </a:r>
            <a:r>
              <a:rPr lang="en-GB" dirty="0" err="1"/>
              <a:t>e;ren`iri</a:t>
            </a:r>
            <a:r>
              <a:rPr lang="en-GB" dirty="0"/>
              <a:t> `</a:t>
            </a:r>
            <a:r>
              <a:rPr lang="en-GB" dirty="0" err="1"/>
              <a:t>mpecsai</a:t>
            </a:r>
            <a:r>
              <a:rPr lang="en-GB" dirty="0"/>
              <a:t>@</a:t>
            </a:r>
            <a:br>
              <a:rPr lang="en-GB" dirty="0"/>
            </a:br>
            <a:r>
              <a:rPr lang="en-GB" dirty="0"/>
              <a:t> `</a:t>
            </a:r>
            <a:r>
              <a:rPr lang="en-GB" dirty="0" err="1"/>
              <a:t>ntenws</a:t>
            </a:r>
            <a:r>
              <a:rPr lang="en-GB" dirty="0"/>
              <a:t> `</a:t>
            </a:r>
            <a:r>
              <a:rPr lang="en-GB" dirty="0" err="1"/>
              <a:t>ebol</a:t>
            </a:r>
            <a:r>
              <a:rPr lang="en-GB" dirty="0"/>
              <a:t> </a:t>
            </a:r>
            <a:r>
              <a:rPr lang="en-GB" dirty="0" err="1"/>
              <a:t>qen</a:t>
            </a:r>
            <a:r>
              <a:rPr lang="en-GB" dirty="0"/>
              <a:t> </a:t>
            </a:r>
            <a:r>
              <a:rPr lang="en-GB" dirty="0" err="1"/>
              <a:t>rwn</a:t>
            </a:r>
            <a:r>
              <a:rPr lang="en-GB" dirty="0"/>
              <a:t>@ </a:t>
            </a:r>
            <a:r>
              <a:rPr lang="en-GB" dirty="0" err="1"/>
              <a:t>sa</a:t>
            </a:r>
            <a:r>
              <a:rPr lang="en-GB" dirty="0"/>
              <a:t> `;</a:t>
            </a:r>
            <a:r>
              <a:rPr lang="en-GB" dirty="0" err="1"/>
              <a:t>mau</a:t>
            </a:r>
            <a:r>
              <a:rPr lang="en-GB" dirty="0"/>
              <a:t> `</a:t>
            </a:r>
            <a:r>
              <a:rPr lang="en-GB" dirty="0" err="1"/>
              <a:t>mpinai</a:t>
            </a:r>
            <a:r>
              <a:rPr lang="en-GB" dirty="0"/>
              <a:t>.</a:t>
            </a:r>
          </a:p>
        </p:txBody>
      </p:sp>
    </p:spTree>
    <p:extLst>
      <p:ext uri="{BB962C8B-B14F-4D97-AF65-F5344CB8AC3E}">
        <p14:creationId xmlns:p14="http://schemas.microsoft.com/office/powerpoint/2010/main" val="133953235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5C174-0E17-49D2-A831-E27D6A65E821}"/>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907C9494-C63A-49FC-8882-A05B27ED3DB6}"/>
              </a:ext>
            </a:extLst>
          </p:cNvPr>
          <p:cNvSpPr>
            <a:spLocks noGrp="1"/>
          </p:cNvSpPr>
          <p:nvPr>
            <p:ph type="body" sz="quarter" idx="10"/>
          </p:nvPr>
        </p:nvSpPr>
        <p:spPr>
          <a:xfrm>
            <a:off x="0" y="5647765"/>
            <a:ext cx="9144000" cy="1203610"/>
          </a:xfrm>
        </p:spPr>
        <p:txBody>
          <a:bodyPr/>
          <a:lstStyle/>
          <a:p>
            <a:r>
              <a:rPr lang="ar-EG" sz="3600" b="1" dirty="0">
                <a:effectLst/>
                <a:latin typeface="Tahoma" panose="020B0604030504040204" pitchFamily="34" charset="0"/>
              </a:rPr>
              <a:t>نى هيومى إمفاى صوجين آف إى إبيك إمهاف: نيم بى إسطوى نووفى أوبى صوتير:</a:t>
            </a:r>
            <a:endParaRPr lang="en-GB" sz="3600" b="1" dirty="0"/>
          </a:p>
        </p:txBody>
      </p:sp>
      <p:sp>
        <p:nvSpPr>
          <p:cNvPr id="4" name="Text Placeholder 3">
            <a:extLst>
              <a:ext uri="{FF2B5EF4-FFF2-40B4-BE49-F238E27FC236}">
                <a16:creationId xmlns:a16="http://schemas.microsoft.com/office/drawing/2014/main" id="{FB4AE2FB-1F80-483A-B9BD-6EAAA3A5E07D}"/>
              </a:ext>
            </a:extLst>
          </p:cNvPr>
          <p:cNvSpPr>
            <a:spLocks noGrp="1"/>
          </p:cNvSpPr>
          <p:nvPr>
            <p:ph type="body" sz="quarter" idx="11"/>
          </p:nvPr>
        </p:nvSpPr>
        <p:spPr>
          <a:xfrm>
            <a:off x="0" y="3710610"/>
            <a:ext cx="9144000" cy="646238"/>
          </a:xfrm>
        </p:spPr>
        <p:txBody>
          <a:bodyPr anchor="ctr"/>
          <a:lstStyle/>
          <a:p>
            <a:r>
              <a:rPr lang="ar-EG" sz="3400" b="1" dirty="0">
                <a:effectLst/>
                <a:latin typeface="Tahoma" panose="020B0604030504040204" pitchFamily="34" charset="0"/>
              </a:rPr>
              <a:t>أتين النسوة حاملات الطيب إلى قبرك مع البخور أيها المخلص.</a:t>
            </a:r>
            <a:endParaRPr lang="en-GB" sz="3400" b="1" dirty="0"/>
          </a:p>
        </p:txBody>
      </p:sp>
      <p:sp>
        <p:nvSpPr>
          <p:cNvPr id="5" name="Text Placeholder 4">
            <a:extLst>
              <a:ext uri="{FF2B5EF4-FFF2-40B4-BE49-F238E27FC236}">
                <a16:creationId xmlns:a16="http://schemas.microsoft.com/office/drawing/2014/main" id="{E27CCAF1-6271-4A56-B292-2BBDAA188D03}"/>
              </a:ext>
            </a:extLst>
          </p:cNvPr>
          <p:cNvSpPr>
            <a:spLocks noGrp="1"/>
          </p:cNvSpPr>
          <p:nvPr>
            <p:ph type="body" sz="quarter" idx="12"/>
          </p:nvPr>
        </p:nvSpPr>
        <p:spPr>
          <a:xfrm>
            <a:off x="0" y="4356848"/>
            <a:ext cx="9144000" cy="1290917"/>
          </a:xfrm>
        </p:spPr>
        <p:txBody>
          <a:bodyPr anchor="ctr"/>
          <a:lstStyle/>
          <a:p>
            <a:pPr algn="ctr" rtl="0"/>
            <a:r>
              <a:rPr lang="en-US" sz="4400" b="0" i="0" u="none" strike="noStrike" dirty="0" err="1">
                <a:effectLst/>
                <a:latin typeface="CS New Athanasius" pitchFamily="34" charset="0"/>
              </a:rPr>
              <a:t>Nihi`omi</a:t>
            </a:r>
            <a:r>
              <a:rPr lang="en-US" sz="4400" b="0" i="0" u="none" strike="noStrike" dirty="0">
                <a:effectLst/>
                <a:latin typeface="CS New Athanasius" pitchFamily="34" charset="0"/>
              </a:rPr>
              <a:t> `</a:t>
            </a:r>
            <a:r>
              <a:rPr lang="en-US" sz="4400" b="0" i="0" u="none" strike="noStrike" dirty="0" err="1">
                <a:effectLst/>
                <a:latin typeface="CS New Athanasius" pitchFamily="34" charset="0"/>
              </a:rPr>
              <a:t>mfaicojen</a:t>
            </a:r>
            <a:r>
              <a:rPr lang="en-US" sz="4400" b="0" i="0" u="none" strike="noStrike" dirty="0">
                <a:effectLst/>
                <a:latin typeface="CS New Athanasius" pitchFamily="34" charset="0"/>
              </a:rPr>
              <a:t> </a:t>
            </a:r>
            <a:r>
              <a:rPr lang="en-US" sz="4400" b="0" i="0" u="none" strike="noStrike" dirty="0" err="1">
                <a:effectLst/>
                <a:latin typeface="CS New Athanasius" pitchFamily="34" charset="0"/>
              </a:rPr>
              <a:t>au`i</a:t>
            </a:r>
            <a:r>
              <a:rPr lang="en-US" sz="4400" b="0" i="0" u="none" strike="noStrike" dirty="0">
                <a:effectLst/>
                <a:latin typeface="CS New Athanasius" pitchFamily="34" charset="0"/>
              </a:rPr>
              <a:t> `</a:t>
            </a:r>
            <a:r>
              <a:rPr lang="en-US" sz="4400" b="0" i="0" u="none" strike="noStrike" dirty="0" err="1">
                <a:effectLst/>
                <a:latin typeface="CS New Athanasius" pitchFamily="34" charset="0"/>
              </a:rPr>
              <a:t>epek`mhau</a:t>
            </a:r>
            <a:r>
              <a:rPr lang="en-US" sz="4400" b="0" i="0" u="none" strike="noStrike" dirty="0">
                <a:effectLst/>
                <a:latin typeface="CS New Athanasius" pitchFamily="34" charset="0"/>
              </a:rPr>
              <a:t> </a:t>
            </a:r>
            <a:r>
              <a:rPr lang="en-US" sz="4400" b="0" i="0" u="none" strike="noStrike" dirty="0" err="1">
                <a:effectLst/>
                <a:latin typeface="CS New Athanasius" pitchFamily="34" charset="0"/>
              </a:rPr>
              <a:t>nem</a:t>
            </a:r>
            <a:r>
              <a:rPr lang="en-US" sz="4400" b="0" i="0" u="none" strike="noStrike" dirty="0">
                <a:effectLst/>
                <a:latin typeface="CS New Athanasius" pitchFamily="34" charset="0"/>
              </a:rPr>
              <a:t> </a:t>
            </a:r>
            <a:r>
              <a:rPr lang="en-US" sz="4400" b="0" i="0" u="none" strike="noStrike" dirty="0" err="1">
                <a:effectLst/>
                <a:latin typeface="CS New Athanasius" pitchFamily="34" charset="0"/>
              </a:rPr>
              <a:t>pi`c;oinoufi</a:t>
            </a:r>
            <a:r>
              <a:rPr lang="en-US" sz="4400" b="0" i="0" u="none" strike="noStrike" dirty="0">
                <a:effectLst/>
                <a:latin typeface="CS New Athanasius" pitchFamily="34" charset="0"/>
              </a:rPr>
              <a:t> `w </a:t>
            </a:r>
            <a:r>
              <a:rPr lang="en-US" sz="4400" b="0" i="0" u="none" strike="noStrike" dirty="0" err="1">
                <a:effectLst/>
                <a:latin typeface="CS New Athanasius" pitchFamily="34" charset="0"/>
              </a:rPr>
              <a:t>Picwtyr</a:t>
            </a:r>
            <a:r>
              <a:rPr lang="en-US" sz="4400" b="0" i="0" u="none" strike="noStrike" dirty="0">
                <a:effectLst/>
                <a:latin typeface="CS New Athanasius" pitchFamily="34" charset="0"/>
              </a:rPr>
              <a:t>.</a:t>
            </a:r>
          </a:p>
        </p:txBody>
      </p:sp>
    </p:spTree>
    <p:extLst>
      <p:ext uri="{BB962C8B-B14F-4D97-AF65-F5344CB8AC3E}">
        <p14:creationId xmlns:p14="http://schemas.microsoft.com/office/powerpoint/2010/main" val="3053297167"/>
      </p:ext>
    </p:extLst>
  </p:cSld>
  <p:clrMapOvr>
    <a:masterClrMapping/>
  </p:clrMapOvr>
</p:sld>
</file>

<file path=ppt/slides/slide6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C26087-1AC7-461E-8A74-76B9D294F116}"/>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0D1D6BB6-8665-4BA9-82C6-A300CD444F6A}"/>
              </a:ext>
            </a:extLst>
          </p:cNvPr>
          <p:cNvSpPr>
            <a:spLocks noGrp="1"/>
          </p:cNvSpPr>
          <p:nvPr>
            <p:ph type="body" sz="quarter" idx="10"/>
          </p:nvPr>
        </p:nvSpPr>
        <p:spPr/>
        <p:txBody>
          <a:bodyPr/>
          <a:lstStyle/>
          <a:p>
            <a:r>
              <a:rPr kumimoji="0" lang="ar-EG" sz="4000" b="1" i="0" u="none" strike="noStrike" kern="1200" cap="none" normalizeH="0" baseline="0" dirty="0">
                <a:ln>
                  <a:noFill/>
                </a:ln>
                <a:solidFill>
                  <a:schemeClr val="bg1"/>
                </a:solidFill>
                <a:effectLst/>
                <a:latin typeface="Times New Roman" pitchFamily="18" charset="0"/>
                <a:ea typeface="+mn-ea"/>
                <a:cs typeface="Times New Roman" pitchFamily="18" charset="0"/>
              </a:rPr>
              <a:t>شيريه تي آناليم بسيس: إنتي تشرومبي إثنيه صوس: إيطاف أووأونهس أتشنيه صانيس: إنچيه ديديموس.</a:t>
            </a:r>
          </a:p>
        </p:txBody>
      </p:sp>
      <p:sp>
        <p:nvSpPr>
          <p:cNvPr id="4" name="Text Placeholder 3">
            <a:extLst>
              <a:ext uri="{FF2B5EF4-FFF2-40B4-BE49-F238E27FC236}">
                <a16:creationId xmlns:a16="http://schemas.microsoft.com/office/drawing/2014/main" id="{FBC7635A-B7FB-4427-9748-AA99318FD4C9}"/>
              </a:ext>
            </a:extLst>
          </p:cNvPr>
          <p:cNvSpPr>
            <a:spLocks noGrp="1"/>
          </p:cNvSpPr>
          <p:nvPr>
            <p:ph type="body" sz="quarter" idx="11"/>
          </p:nvPr>
        </p:nvSpPr>
        <p:spPr/>
        <p:txBody>
          <a:bodyPr anchor="ctr"/>
          <a:lstStyle/>
          <a:p>
            <a:r>
              <a:rPr kumimoji="0" lang="ar-EG" sz="3600" b="1" i="0" u="none" strike="noStrike" cap="none" normalizeH="0" baseline="0" dirty="0">
                <a:ln>
                  <a:noFill/>
                </a:ln>
                <a:solidFill>
                  <a:schemeClr val="bg1"/>
                </a:solidFill>
                <a:effectLst/>
                <a:latin typeface="Times New Roman" pitchFamily="18" charset="0"/>
                <a:cs typeface="Times New Roman" pitchFamily="18" charset="0"/>
              </a:rPr>
              <a:t>السلام لصعود، الحمامة الحسنة، الذي أظهره التوأم، بلا شك.</a:t>
            </a:r>
          </a:p>
        </p:txBody>
      </p:sp>
      <p:sp>
        <p:nvSpPr>
          <p:cNvPr id="5" name="Text Placeholder 4">
            <a:extLst>
              <a:ext uri="{FF2B5EF4-FFF2-40B4-BE49-F238E27FC236}">
                <a16:creationId xmlns:a16="http://schemas.microsoft.com/office/drawing/2014/main" id="{4C33E44C-ECD8-4A66-9A28-5C3A5DA900FF}"/>
              </a:ext>
            </a:extLst>
          </p:cNvPr>
          <p:cNvSpPr>
            <a:spLocks noGrp="1"/>
          </p:cNvSpPr>
          <p:nvPr>
            <p:ph type="body" sz="quarter" idx="12"/>
          </p:nvPr>
        </p:nvSpPr>
        <p:spPr/>
        <p:txBody>
          <a:bodyPr/>
          <a:lstStyle/>
          <a:p>
            <a:r>
              <a:rPr lang="it-IT" dirty="0"/>
              <a:t>&lt;ere ]`analum'ic@ `n][rompi e;necwc@</a:t>
            </a:r>
            <a:br>
              <a:rPr lang="it-IT" dirty="0"/>
            </a:br>
            <a:r>
              <a:rPr lang="it-IT" dirty="0"/>
              <a:t> `etafouwnhc a[ne canic@ `nje Didumoc.</a:t>
            </a:r>
          </a:p>
        </p:txBody>
      </p:sp>
    </p:spTree>
    <p:extLst>
      <p:ext uri="{BB962C8B-B14F-4D97-AF65-F5344CB8AC3E}">
        <p14:creationId xmlns:p14="http://schemas.microsoft.com/office/powerpoint/2010/main" val="2914802787"/>
      </p:ext>
    </p:extLst>
  </p:cSld>
  <p:clrMapOvr>
    <a:masterClrMapping/>
  </p:clrMapOvr>
</p:sld>
</file>

<file path=ppt/slides/slide6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8DDFC-DEB4-46A4-8EE9-36787252A2EF}"/>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BD8F83A8-4620-46B4-ABDB-79AE5E68CB77}"/>
              </a:ext>
            </a:extLst>
          </p:cNvPr>
          <p:cNvSpPr>
            <a:spLocks noGrp="1"/>
          </p:cNvSpPr>
          <p:nvPr>
            <p:ph type="body" sz="quarter" idx="10"/>
          </p:nvPr>
        </p:nvSpPr>
        <p:spPr/>
        <p:txBody>
          <a:bodyPr/>
          <a:lstStyle/>
          <a:p>
            <a:r>
              <a:rPr lang="ar-EG" dirty="0"/>
              <a:t>بسوتير إمبي كوزموس: خين تيس بار ريسيا: </a:t>
            </a:r>
          </a:p>
          <a:p>
            <a:r>
              <a:rPr lang="ar-EG" dirty="0"/>
              <a:t>نوهيم إمبيك لاؤس: نيم تيك إكليسيا.</a:t>
            </a:r>
          </a:p>
        </p:txBody>
      </p:sp>
      <p:sp>
        <p:nvSpPr>
          <p:cNvPr id="4" name="Text Placeholder 3">
            <a:extLst>
              <a:ext uri="{FF2B5EF4-FFF2-40B4-BE49-F238E27FC236}">
                <a16:creationId xmlns:a16="http://schemas.microsoft.com/office/drawing/2014/main" id="{FDDEC4EB-E8BB-4D20-A973-717AE63F644C}"/>
              </a:ext>
            </a:extLst>
          </p:cNvPr>
          <p:cNvSpPr>
            <a:spLocks noGrp="1"/>
          </p:cNvSpPr>
          <p:nvPr>
            <p:ph type="body" sz="quarter" idx="11"/>
          </p:nvPr>
        </p:nvSpPr>
        <p:spPr/>
        <p:txBody>
          <a:bodyPr anchor="ctr"/>
          <a:lstStyle/>
          <a:p>
            <a:r>
              <a:rPr lang="ar-EG" dirty="0"/>
              <a:t>يا مخلص العالم، بدالتها، خلص شعبك، وكنيستك.</a:t>
            </a:r>
          </a:p>
        </p:txBody>
      </p:sp>
      <p:sp>
        <p:nvSpPr>
          <p:cNvPr id="5" name="Text Placeholder 4">
            <a:extLst>
              <a:ext uri="{FF2B5EF4-FFF2-40B4-BE49-F238E27FC236}">
                <a16:creationId xmlns:a16="http://schemas.microsoft.com/office/drawing/2014/main" id="{F87CDB55-5CDE-4BC2-89A8-EF8750D79B22}"/>
              </a:ext>
            </a:extLst>
          </p:cNvPr>
          <p:cNvSpPr>
            <a:spLocks noGrp="1"/>
          </p:cNvSpPr>
          <p:nvPr>
            <p:ph type="body" sz="quarter" idx="12"/>
          </p:nvPr>
        </p:nvSpPr>
        <p:spPr/>
        <p:txBody>
          <a:bodyPr/>
          <a:lstStyle/>
          <a:p>
            <a:r>
              <a:rPr lang="nn-NO" dirty="0"/>
              <a:t>"wtyr `mpikocmoc@ qen tecparryci`a@ nohem `mpeklaoc@ nem tek`klyci`a.</a:t>
            </a:r>
          </a:p>
        </p:txBody>
      </p:sp>
    </p:spTree>
    <p:extLst>
      <p:ext uri="{BB962C8B-B14F-4D97-AF65-F5344CB8AC3E}">
        <p14:creationId xmlns:p14="http://schemas.microsoft.com/office/powerpoint/2010/main" val="1839765760"/>
      </p:ext>
    </p:extLst>
  </p:cSld>
  <p:clrMapOvr>
    <a:masterClrMapping/>
  </p:clrMapOvr>
</p:sld>
</file>

<file path=ppt/slides/slide6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469A6F-0E91-4043-88E9-C7600896AC66}"/>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D930F71C-BB63-4257-91DD-3DC1A82E93FA}"/>
              </a:ext>
            </a:extLst>
          </p:cNvPr>
          <p:cNvSpPr>
            <a:spLocks noGrp="1"/>
          </p:cNvSpPr>
          <p:nvPr>
            <p:ph type="body" sz="quarter" idx="10"/>
          </p:nvPr>
        </p:nvSpPr>
        <p:spPr/>
        <p:txBody>
          <a:bodyPr/>
          <a:lstStyle/>
          <a:p>
            <a:r>
              <a:rPr lang="ar-EG" sz="3800" dirty="0"/>
              <a:t>أوأوو إنهيت أو بي ماي رومي: إيچين بي إيلاكيسطوس: </a:t>
            </a:r>
          </a:p>
          <a:p>
            <a:r>
              <a:rPr lang="ar-EG" sz="3800" dirty="0"/>
              <a:t>إثڤيه بي إير إفميڤئي: إنتي ثيؤطوكوس.</a:t>
            </a:r>
          </a:p>
        </p:txBody>
      </p:sp>
      <p:sp>
        <p:nvSpPr>
          <p:cNvPr id="4" name="Text Placeholder 3">
            <a:extLst>
              <a:ext uri="{FF2B5EF4-FFF2-40B4-BE49-F238E27FC236}">
                <a16:creationId xmlns:a16="http://schemas.microsoft.com/office/drawing/2014/main" id="{B0328B8E-3D2F-452A-A431-75820F101781}"/>
              </a:ext>
            </a:extLst>
          </p:cNvPr>
          <p:cNvSpPr>
            <a:spLocks noGrp="1"/>
          </p:cNvSpPr>
          <p:nvPr>
            <p:ph type="body" sz="quarter" idx="11"/>
          </p:nvPr>
        </p:nvSpPr>
        <p:spPr/>
        <p:txBody>
          <a:bodyPr anchor="ctr"/>
          <a:lstStyle/>
          <a:p>
            <a:r>
              <a:rPr lang="ar-EG" sz="3600" dirty="0"/>
              <a:t>تأني يا محب البشر، على الحقير، من أجل تذكار، والدة الإله.</a:t>
            </a:r>
          </a:p>
        </p:txBody>
      </p:sp>
      <p:sp>
        <p:nvSpPr>
          <p:cNvPr id="5" name="Text Placeholder 4">
            <a:extLst>
              <a:ext uri="{FF2B5EF4-FFF2-40B4-BE49-F238E27FC236}">
                <a16:creationId xmlns:a16="http://schemas.microsoft.com/office/drawing/2014/main" id="{F5133ADB-EF04-433C-8E40-38BEA3B00E6E}"/>
              </a:ext>
            </a:extLst>
          </p:cNvPr>
          <p:cNvSpPr>
            <a:spLocks noGrp="1"/>
          </p:cNvSpPr>
          <p:nvPr>
            <p:ph type="body" sz="quarter" idx="12"/>
          </p:nvPr>
        </p:nvSpPr>
        <p:spPr/>
        <p:txBody>
          <a:bodyPr/>
          <a:lstStyle/>
          <a:p>
            <a:r>
              <a:rPr lang="en-GB" dirty="0" err="1"/>
              <a:t>Wou`nhyt</a:t>
            </a:r>
            <a:r>
              <a:rPr lang="en-GB" dirty="0"/>
              <a:t> `w </a:t>
            </a:r>
            <a:r>
              <a:rPr lang="en-GB" dirty="0" err="1"/>
              <a:t>pimairwmi</a:t>
            </a:r>
            <a:r>
              <a:rPr lang="en-GB" dirty="0"/>
              <a:t>@ `</a:t>
            </a:r>
            <a:r>
              <a:rPr lang="en-GB" dirty="0" err="1"/>
              <a:t>ejen</a:t>
            </a:r>
            <a:r>
              <a:rPr lang="en-GB" dirty="0"/>
              <a:t> </a:t>
            </a:r>
            <a:r>
              <a:rPr lang="en-GB" dirty="0" err="1"/>
              <a:t>pi`ela,ictoc</a:t>
            </a:r>
            <a:r>
              <a:rPr lang="en-GB" dirty="0"/>
              <a:t>@ </a:t>
            </a:r>
            <a:r>
              <a:rPr lang="en-GB" dirty="0" err="1"/>
              <a:t>e;be</a:t>
            </a:r>
            <a:r>
              <a:rPr lang="en-GB" dirty="0"/>
              <a:t> </a:t>
            </a:r>
            <a:r>
              <a:rPr lang="en-GB" dirty="0" err="1"/>
              <a:t>pier`vmeu`i</a:t>
            </a:r>
            <a:r>
              <a:rPr lang="en-GB" dirty="0"/>
              <a:t>@ `n];</a:t>
            </a:r>
            <a:r>
              <a:rPr lang="en-GB" dirty="0" err="1"/>
              <a:t>eotokoc</a:t>
            </a:r>
            <a:r>
              <a:rPr lang="en-GB" dirty="0"/>
              <a:t>.</a:t>
            </a:r>
          </a:p>
        </p:txBody>
      </p:sp>
    </p:spTree>
    <p:extLst>
      <p:ext uri="{BB962C8B-B14F-4D97-AF65-F5344CB8AC3E}">
        <p14:creationId xmlns:p14="http://schemas.microsoft.com/office/powerpoint/2010/main" val="3171177682"/>
      </p:ext>
    </p:extLst>
  </p:cSld>
  <p:clrMapOvr>
    <a:masterClrMapping/>
  </p:clrMapOvr>
</p:sld>
</file>

<file path=ppt/slides/slide6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C81CC-E46E-433C-88F7-22B18F1C2E6A}"/>
              </a:ext>
            </a:extLst>
          </p:cNvPr>
          <p:cNvSpPr>
            <a:spLocks noGrp="1"/>
          </p:cNvSpPr>
          <p:nvPr>
            <p:ph type="title"/>
          </p:nvPr>
        </p:nvSpPr>
        <p:spPr>
          <a:xfrm>
            <a:off x="-2307771" y="0"/>
            <a:ext cx="2307771" cy="874837"/>
          </a:xfrm>
        </p:spPr>
        <p:txBody>
          <a:bodyPr/>
          <a:lstStyle/>
          <a:p>
            <a:pPr algn="r"/>
            <a:r>
              <a:rPr lang="ar-EG" sz="3200" b="1" dirty="0">
                <a:solidFill>
                  <a:srgbClr val="FFC000"/>
                </a:solidFill>
              </a:rPr>
              <a:t>ابصالية واطس لعيد العذراء</a:t>
            </a:r>
            <a:endParaRPr lang="en-GB" dirty="0"/>
          </a:p>
        </p:txBody>
      </p:sp>
      <p:sp>
        <p:nvSpPr>
          <p:cNvPr id="3" name="Text Placeholder 2">
            <a:extLst>
              <a:ext uri="{FF2B5EF4-FFF2-40B4-BE49-F238E27FC236}">
                <a16:creationId xmlns:a16="http://schemas.microsoft.com/office/drawing/2014/main" id="{6C808535-2455-453A-9D7B-F43B6A107BB4}"/>
              </a:ext>
            </a:extLst>
          </p:cNvPr>
          <p:cNvSpPr>
            <a:spLocks noGrp="1"/>
          </p:cNvSpPr>
          <p:nvPr>
            <p:ph type="body" sz="quarter" idx="10"/>
          </p:nvPr>
        </p:nvSpPr>
        <p:spPr/>
        <p:txBody>
          <a:bodyPr/>
          <a:lstStyle/>
          <a:p>
            <a:r>
              <a:rPr kumimoji="0" lang="ar-EG" sz="3700" b="1" i="0" u="none" strike="noStrike" kern="1200" cap="none" normalizeH="0" baseline="0" dirty="0">
                <a:ln>
                  <a:noFill/>
                </a:ln>
                <a:solidFill>
                  <a:schemeClr val="bg1"/>
                </a:solidFill>
                <a:effectLst/>
                <a:latin typeface="Times New Roman" pitchFamily="18" charset="0"/>
                <a:ea typeface="+mn-ea"/>
                <a:cs typeface="Times New Roman" pitchFamily="18" charset="0"/>
              </a:rPr>
              <a:t>أري فوك امبشويس خين أونوف: أوني لاؤس انتي ابكاهي: أووه أري ايمي جي انثوف: بي بينوتي بيت أماهي.</a:t>
            </a:r>
          </a:p>
        </p:txBody>
      </p:sp>
      <p:sp>
        <p:nvSpPr>
          <p:cNvPr id="4" name="Text Placeholder 3">
            <a:extLst>
              <a:ext uri="{FF2B5EF4-FFF2-40B4-BE49-F238E27FC236}">
                <a16:creationId xmlns:a16="http://schemas.microsoft.com/office/drawing/2014/main" id="{7B777D84-4C11-49AD-98AB-77DEE4928769}"/>
              </a:ext>
            </a:extLst>
          </p:cNvPr>
          <p:cNvSpPr>
            <a:spLocks noGrp="1"/>
          </p:cNvSpPr>
          <p:nvPr>
            <p:ph type="body" sz="quarter" idx="11"/>
          </p:nvPr>
        </p:nvSpPr>
        <p:spPr>
          <a:xfrm>
            <a:off x="0" y="3710609"/>
            <a:ext cx="9144000" cy="874837"/>
          </a:xfrm>
        </p:spPr>
        <p:txBody>
          <a:bodyPr anchor="t"/>
          <a:lstStyle/>
          <a:p>
            <a:r>
              <a:rPr kumimoji="0" lang="ar-EG" b="1" i="0" u="none" strike="noStrike" cap="none" normalizeH="0" baseline="0" dirty="0">
                <a:ln>
                  <a:noFill/>
                </a:ln>
                <a:solidFill>
                  <a:schemeClr val="bg1"/>
                </a:solidFill>
                <a:effectLst/>
                <a:latin typeface="Times New Roman" pitchFamily="18" charset="0"/>
                <a:cs typeface="Times New Roman" pitchFamily="18" charset="0"/>
              </a:rPr>
              <a:t>اعبدوا الرب بفرح، يا شعوب الأرض، واعلموا أنه هو، إلهنا المقتدر.</a:t>
            </a:r>
          </a:p>
        </p:txBody>
      </p:sp>
      <p:sp>
        <p:nvSpPr>
          <p:cNvPr id="5" name="Text Placeholder 4">
            <a:extLst>
              <a:ext uri="{FF2B5EF4-FFF2-40B4-BE49-F238E27FC236}">
                <a16:creationId xmlns:a16="http://schemas.microsoft.com/office/drawing/2014/main" id="{6C6A3CC6-F7F4-4A88-9FBD-C7688D046127}"/>
              </a:ext>
            </a:extLst>
          </p:cNvPr>
          <p:cNvSpPr>
            <a:spLocks noGrp="1"/>
          </p:cNvSpPr>
          <p:nvPr>
            <p:ph type="body" sz="quarter" idx="12"/>
          </p:nvPr>
        </p:nvSpPr>
        <p:spPr>
          <a:xfrm>
            <a:off x="0" y="4746810"/>
            <a:ext cx="9144000" cy="1059979"/>
          </a:xfrm>
        </p:spPr>
        <p:txBody>
          <a:bodyPr/>
          <a:lstStyle/>
          <a:p>
            <a:r>
              <a:rPr lang="en-GB" sz="3600" dirty="0" err="1"/>
              <a:t>Aribwk</a:t>
            </a:r>
            <a:r>
              <a:rPr lang="en-GB" sz="3600" dirty="0"/>
              <a:t> `</a:t>
            </a:r>
            <a:r>
              <a:rPr lang="en-GB" sz="3600" dirty="0" err="1"/>
              <a:t>m`P</a:t>
            </a:r>
            <a:r>
              <a:rPr lang="en-GB" sz="3600" dirty="0"/>
              <a:t>=o=c </a:t>
            </a:r>
            <a:r>
              <a:rPr lang="en-GB" sz="3600" dirty="0" err="1"/>
              <a:t>qen</a:t>
            </a:r>
            <a:r>
              <a:rPr lang="en-GB" sz="3600" dirty="0"/>
              <a:t> </a:t>
            </a:r>
            <a:r>
              <a:rPr lang="en-GB" sz="3600" dirty="0" err="1"/>
              <a:t>ouounof</a:t>
            </a:r>
            <a:r>
              <a:rPr lang="en-GB" sz="3600" dirty="0"/>
              <a:t>@ `w </a:t>
            </a:r>
            <a:r>
              <a:rPr lang="en-GB" sz="3600" dirty="0" err="1"/>
              <a:t>nilaoc</a:t>
            </a:r>
            <a:r>
              <a:rPr lang="en-GB" sz="3600" dirty="0"/>
              <a:t> `</a:t>
            </a:r>
            <a:r>
              <a:rPr lang="en-GB" sz="3600" dirty="0" err="1"/>
              <a:t>nte</a:t>
            </a:r>
            <a:r>
              <a:rPr lang="en-GB" sz="3600" dirty="0"/>
              <a:t> `</a:t>
            </a:r>
            <a:r>
              <a:rPr lang="en-GB" sz="3600" dirty="0" err="1"/>
              <a:t>pkahi</a:t>
            </a:r>
            <a:r>
              <a:rPr lang="en-GB" sz="3600" dirty="0"/>
              <a:t>@</a:t>
            </a:r>
            <a:endParaRPr lang="ar-EG" sz="3600" dirty="0"/>
          </a:p>
          <a:p>
            <a:r>
              <a:rPr lang="en-GB" sz="3600" dirty="0"/>
              <a:t> </a:t>
            </a:r>
            <a:r>
              <a:rPr lang="en-GB" sz="3600" dirty="0" err="1"/>
              <a:t>ouoh</a:t>
            </a:r>
            <a:r>
              <a:rPr lang="en-GB" sz="3600" dirty="0"/>
              <a:t> `</a:t>
            </a:r>
            <a:r>
              <a:rPr lang="en-GB" sz="3600" dirty="0" err="1"/>
              <a:t>ari`emi</a:t>
            </a:r>
            <a:r>
              <a:rPr lang="en-GB" sz="3600" dirty="0"/>
              <a:t> je `</a:t>
            </a:r>
            <a:r>
              <a:rPr lang="en-GB" sz="3600" dirty="0" err="1"/>
              <a:t>n;of</a:t>
            </a:r>
            <a:r>
              <a:rPr lang="en-GB" sz="3600" dirty="0"/>
              <a:t>@ pe </a:t>
            </a:r>
            <a:r>
              <a:rPr lang="en-GB" sz="3600" dirty="0" err="1"/>
              <a:t>Pennou</a:t>
            </a:r>
            <a:r>
              <a:rPr lang="en-GB" sz="3600" dirty="0"/>
              <a:t>] </a:t>
            </a:r>
            <a:r>
              <a:rPr lang="en-GB" sz="3600" dirty="0" err="1"/>
              <a:t>pet`amahi</a:t>
            </a:r>
            <a:r>
              <a:rPr lang="en-GB" sz="3600" dirty="0"/>
              <a:t>.</a:t>
            </a:r>
          </a:p>
        </p:txBody>
      </p:sp>
      <p:sp>
        <p:nvSpPr>
          <p:cNvPr id="6" name="Rectangle 5">
            <a:hlinkClick r:id="rId2" action="ppaction://hlinksldjump"/>
            <a:extLst>
              <a:ext uri="{FF2B5EF4-FFF2-40B4-BE49-F238E27FC236}">
                <a16:creationId xmlns:a16="http://schemas.microsoft.com/office/drawing/2014/main" id="{489F8F2A-5644-4D04-8DE6-580A29D923DE}"/>
              </a:ext>
            </a:extLst>
          </p:cNvPr>
          <p:cNvSpPr/>
          <p:nvPr/>
        </p:nvSpPr>
        <p:spPr>
          <a:xfrm flipH="1">
            <a:off x="7893424" y="3318274"/>
            <a:ext cx="1250576" cy="392335"/>
          </a:xfrm>
          <a:prstGeom prst="rect">
            <a:avLst/>
          </a:prstGeom>
          <a:noFill/>
          <a:ln w="38100">
            <a:noFill/>
          </a:ln>
        </p:spPr>
        <p:style>
          <a:lnRef idx="0">
            <a:schemeClr val="accent2"/>
          </a:lnRef>
          <a:fillRef idx="3">
            <a:schemeClr val="accent2"/>
          </a:fillRef>
          <a:effectRef idx="3">
            <a:schemeClr val="accent2"/>
          </a:effectRef>
          <a:fontRef idx="minor">
            <a:schemeClr val="lt1"/>
          </a:fontRef>
        </p:style>
        <p:txBody>
          <a:bodyPr anchor="ct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EG" sz="2000" b="1" i="0" u="none" strike="noStrike" kern="1200" cap="none" spc="0" normalizeH="0" baseline="0" noProof="0" dirty="0">
                <a:ln>
                  <a:noFill/>
                </a:ln>
                <a:solidFill>
                  <a:srgbClr val="FFC000"/>
                </a:solidFill>
                <a:effectLst/>
                <a:uLnTx/>
                <a:uFillTx/>
                <a:latin typeface="Calibri"/>
                <a:ea typeface="+mn-ea"/>
                <a:cs typeface="Times New Roman" pitchFamily="18" charset="0"/>
              </a:rPr>
              <a:t>تسبحة اليوم</a:t>
            </a:r>
          </a:p>
        </p:txBody>
      </p:sp>
      <p:sp>
        <p:nvSpPr>
          <p:cNvPr id="7" name="TextBox 6">
            <a:hlinkClick r:id="rId3" action="ppaction://hlinksldjump"/>
            <a:extLst>
              <a:ext uri="{FF2B5EF4-FFF2-40B4-BE49-F238E27FC236}">
                <a16:creationId xmlns:a16="http://schemas.microsoft.com/office/drawing/2014/main" id="{D336B612-0099-4389-AE99-B8BE8CB01FCA}"/>
              </a:ext>
            </a:extLst>
          </p:cNvPr>
          <p:cNvSpPr txBox="1"/>
          <p:nvPr/>
        </p:nvSpPr>
        <p:spPr>
          <a:xfrm>
            <a:off x="0" y="3306571"/>
            <a:ext cx="1828800" cy="400110"/>
          </a:xfrm>
          <a:prstGeom prst="rect">
            <a:avLst/>
          </a:prstGeom>
          <a:noFill/>
        </p:spPr>
        <p:txBody>
          <a:bodyPr wrap="square" rtlCol="0">
            <a:spAutoFit/>
          </a:bodyPr>
          <a:lstStyle/>
          <a:p>
            <a:pPr algn="ctr" rtl="1"/>
            <a:r>
              <a:rPr lang="ar-EG" sz="2000" b="1" dirty="0">
                <a:solidFill>
                  <a:srgbClr val="FFC000"/>
                </a:solidFill>
              </a:rPr>
              <a:t>مقدمة الثيؤطوكيات</a:t>
            </a:r>
            <a:endParaRPr lang="en-GB" sz="2000" b="1" dirty="0">
              <a:solidFill>
                <a:srgbClr val="FFC000"/>
              </a:solidFill>
            </a:endParaRPr>
          </a:p>
        </p:txBody>
      </p:sp>
    </p:spTree>
    <p:extLst>
      <p:ext uri="{BB962C8B-B14F-4D97-AF65-F5344CB8AC3E}">
        <p14:creationId xmlns:p14="http://schemas.microsoft.com/office/powerpoint/2010/main" val="584369667"/>
      </p:ext>
    </p:extLst>
  </p:cSld>
  <p:clrMapOvr>
    <a:masterClrMapping/>
  </p:clrMapOvr>
</p:sld>
</file>

<file path=ppt/slides/slide6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5103B5-2961-4710-8A03-E7E2A3194689}"/>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A1E29A41-D0DB-4924-8DEF-28A90891E0B8}"/>
              </a:ext>
            </a:extLst>
          </p:cNvPr>
          <p:cNvSpPr>
            <a:spLocks noGrp="1"/>
          </p:cNvSpPr>
          <p:nvPr>
            <p:ph type="body" sz="quarter" idx="10"/>
          </p:nvPr>
        </p:nvSpPr>
        <p:spPr>
          <a:xfrm>
            <a:off x="0" y="5782235"/>
            <a:ext cx="9144000" cy="1069139"/>
          </a:xfrm>
        </p:spPr>
        <p:txBody>
          <a:bodyPr/>
          <a:lstStyle/>
          <a:p>
            <a:r>
              <a:rPr kumimoji="0" lang="ar-EG" sz="3600" b="1" i="0" u="none" strike="noStrike" kern="1200" cap="none" normalizeH="0" baseline="0" dirty="0">
                <a:ln>
                  <a:noFill/>
                </a:ln>
                <a:solidFill>
                  <a:schemeClr val="bg1"/>
                </a:solidFill>
                <a:effectLst/>
                <a:latin typeface="Times New Roman" pitchFamily="18" charset="0"/>
                <a:ea typeface="+mn-ea"/>
                <a:cs typeface="Times New Roman" pitchFamily="18" charset="0"/>
              </a:rPr>
              <a:t>فول ايفول خين تين ميفئي: اني موك ميك انتي كاكيا: </a:t>
            </a:r>
          </a:p>
          <a:p>
            <a:r>
              <a:rPr kumimoji="0" lang="ar-EG" sz="3600" b="1" i="0" u="none" strike="noStrike" kern="1200" cap="none" normalizeH="0" baseline="0" dirty="0">
                <a:ln>
                  <a:noFill/>
                </a:ln>
                <a:solidFill>
                  <a:schemeClr val="bg1"/>
                </a:solidFill>
                <a:effectLst/>
                <a:latin typeface="Times New Roman" pitchFamily="18" charset="0"/>
                <a:ea typeface="+mn-ea"/>
                <a:cs typeface="Times New Roman" pitchFamily="18" charset="0"/>
              </a:rPr>
              <a:t>أري شاي خين ابجين اير افميفئي: انتي تي ثيؤطوكوس ماريا.</a:t>
            </a:r>
          </a:p>
        </p:txBody>
      </p:sp>
      <p:sp>
        <p:nvSpPr>
          <p:cNvPr id="4" name="Text Placeholder 3">
            <a:extLst>
              <a:ext uri="{FF2B5EF4-FFF2-40B4-BE49-F238E27FC236}">
                <a16:creationId xmlns:a16="http://schemas.microsoft.com/office/drawing/2014/main" id="{CE66D2AB-BD21-4304-A6BB-725DB6051BE4}"/>
              </a:ext>
            </a:extLst>
          </p:cNvPr>
          <p:cNvSpPr>
            <a:spLocks noGrp="1"/>
          </p:cNvSpPr>
          <p:nvPr>
            <p:ph type="body" sz="quarter" idx="11"/>
          </p:nvPr>
        </p:nvSpPr>
        <p:spPr>
          <a:xfrm>
            <a:off x="0" y="3710609"/>
            <a:ext cx="9144000" cy="1170673"/>
          </a:xfrm>
        </p:spPr>
        <p:txBody>
          <a:bodyPr anchor="t"/>
          <a:lstStyle/>
          <a:p>
            <a:r>
              <a:rPr kumimoji="0" lang="ar-EG" b="1" i="0" u="none" strike="noStrike" cap="none" normalizeH="0" baseline="0" dirty="0">
                <a:ln>
                  <a:noFill/>
                </a:ln>
                <a:solidFill>
                  <a:schemeClr val="bg1"/>
                </a:solidFill>
                <a:effectLst/>
                <a:latin typeface="Times New Roman" pitchFamily="18" charset="0"/>
                <a:cs typeface="Times New Roman" pitchFamily="18" charset="0"/>
              </a:rPr>
              <a:t>حلِّوا من أفكاركم، خواطر الكآبة، وعيِّدوا في تذكار، والدة الإله مريم.</a:t>
            </a:r>
          </a:p>
        </p:txBody>
      </p:sp>
      <p:sp>
        <p:nvSpPr>
          <p:cNvPr id="5" name="Text Placeholder 4">
            <a:extLst>
              <a:ext uri="{FF2B5EF4-FFF2-40B4-BE49-F238E27FC236}">
                <a16:creationId xmlns:a16="http://schemas.microsoft.com/office/drawing/2014/main" id="{3CDBE7C7-B30B-4FF8-92BD-62BAF08F6217}"/>
              </a:ext>
            </a:extLst>
          </p:cNvPr>
          <p:cNvSpPr>
            <a:spLocks noGrp="1"/>
          </p:cNvSpPr>
          <p:nvPr>
            <p:ph type="body" sz="quarter" idx="12"/>
          </p:nvPr>
        </p:nvSpPr>
        <p:spPr>
          <a:xfrm>
            <a:off x="0" y="4713096"/>
            <a:ext cx="9144000" cy="1069139"/>
          </a:xfrm>
        </p:spPr>
        <p:txBody>
          <a:bodyPr/>
          <a:lstStyle/>
          <a:p>
            <a:r>
              <a:rPr lang="en-GB" sz="3600" dirty="0" err="1"/>
              <a:t>Bwl</a:t>
            </a:r>
            <a:r>
              <a:rPr lang="en-GB" sz="3600" dirty="0"/>
              <a:t> `</a:t>
            </a:r>
            <a:r>
              <a:rPr lang="en-GB" sz="3600" dirty="0" err="1"/>
              <a:t>ebol</a:t>
            </a:r>
            <a:r>
              <a:rPr lang="en-GB" sz="3600" dirty="0"/>
              <a:t> </a:t>
            </a:r>
            <a:r>
              <a:rPr lang="en-GB" sz="3600" dirty="0" err="1"/>
              <a:t>qen</a:t>
            </a:r>
            <a:r>
              <a:rPr lang="en-GB" sz="3600" dirty="0"/>
              <a:t> </a:t>
            </a:r>
            <a:r>
              <a:rPr lang="en-GB" sz="3600" dirty="0" err="1"/>
              <a:t>netenmeui</a:t>
            </a:r>
            <a:r>
              <a:rPr lang="en-GB" sz="3600" dirty="0"/>
              <a:t>@ `</a:t>
            </a:r>
            <a:r>
              <a:rPr lang="en-GB" sz="3600" dirty="0" err="1"/>
              <a:t>nnimokmek</a:t>
            </a:r>
            <a:r>
              <a:rPr lang="en-GB" sz="3600" dirty="0"/>
              <a:t> `</a:t>
            </a:r>
            <a:r>
              <a:rPr lang="en-GB" sz="3600" dirty="0" err="1"/>
              <a:t>nte</a:t>
            </a:r>
            <a:r>
              <a:rPr lang="en-GB" sz="3600" dirty="0"/>
              <a:t> ]</a:t>
            </a:r>
            <a:r>
              <a:rPr lang="en-GB" sz="3600" dirty="0" err="1"/>
              <a:t>kakia</a:t>
            </a:r>
            <a:r>
              <a:rPr lang="en-GB" sz="3600" dirty="0"/>
              <a:t>@</a:t>
            </a:r>
            <a:endParaRPr lang="ar-EG" sz="3600" dirty="0"/>
          </a:p>
          <a:p>
            <a:r>
              <a:rPr lang="en-GB" sz="3600" dirty="0"/>
              <a:t> `</a:t>
            </a:r>
            <a:r>
              <a:rPr lang="en-GB" sz="3600" dirty="0" err="1"/>
              <a:t>arisai</a:t>
            </a:r>
            <a:r>
              <a:rPr lang="en-GB" sz="3600" dirty="0"/>
              <a:t> </a:t>
            </a:r>
            <a:r>
              <a:rPr lang="en-GB" sz="3600" dirty="0" err="1"/>
              <a:t>qen</a:t>
            </a:r>
            <a:r>
              <a:rPr lang="en-GB" sz="3600" dirty="0"/>
              <a:t> `</a:t>
            </a:r>
            <a:r>
              <a:rPr lang="en-GB" sz="3600" dirty="0" err="1"/>
              <a:t>pjiner`vmeui</a:t>
            </a:r>
            <a:r>
              <a:rPr lang="en-GB" sz="3600" dirty="0"/>
              <a:t>@ `</a:t>
            </a:r>
            <a:r>
              <a:rPr lang="en-GB" sz="3600" dirty="0" err="1"/>
              <a:t>nte</a:t>
            </a:r>
            <a:r>
              <a:rPr lang="en-GB" sz="3600" dirty="0"/>
              <a:t> };</a:t>
            </a:r>
            <a:r>
              <a:rPr lang="en-GB" sz="3600" dirty="0" err="1"/>
              <a:t>e`otokoc</a:t>
            </a:r>
            <a:r>
              <a:rPr lang="en-GB" sz="3600" dirty="0"/>
              <a:t> Maria.</a:t>
            </a:r>
          </a:p>
        </p:txBody>
      </p:sp>
    </p:spTree>
    <p:extLst>
      <p:ext uri="{BB962C8B-B14F-4D97-AF65-F5344CB8AC3E}">
        <p14:creationId xmlns:p14="http://schemas.microsoft.com/office/powerpoint/2010/main" val="3319252730"/>
      </p:ext>
    </p:extLst>
  </p:cSld>
  <p:clrMapOvr>
    <a:masterClrMapping/>
  </p:clrMapOvr>
</p:sld>
</file>

<file path=ppt/slides/slide6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2E244-5C6F-4A99-B195-12AD649DAF4F}"/>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D874A643-F050-4545-9321-70D0951099D4}"/>
              </a:ext>
            </a:extLst>
          </p:cNvPr>
          <p:cNvSpPr>
            <a:spLocks noGrp="1"/>
          </p:cNvSpPr>
          <p:nvPr>
            <p:ph type="body" sz="quarter" idx="10"/>
          </p:nvPr>
        </p:nvSpPr>
        <p:spPr/>
        <p:txBody>
          <a:bodyPr/>
          <a:lstStyle/>
          <a:p>
            <a:r>
              <a:rPr lang="ar-EG" sz="3800" dirty="0"/>
              <a:t>جي غار انثوس خين أو ميثمي: أسنوهيم امبين جينوس: ايفول خين افمو نيم بي هي: انتي بي ذيافولوس.</a:t>
            </a:r>
          </a:p>
        </p:txBody>
      </p:sp>
      <p:sp>
        <p:nvSpPr>
          <p:cNvPr id="4" name="Text Placeholder 3">
            <a:extLst>
              <a:ext uri="{FF2B5EF4-FFF2-40B4-BE49-F238E27FC236}">
                <a16:creationId xmlns:a16="http://schemas.microsoft.com/office/drawing/2014/main" id="{F0187E09-0B3E-4868-B97E-5AE43C9A5ECF}"/>
              </a:ext>
            </a:extLst>
          </p:cNvPr>
          <p:cNvSpPr>
            <a:spLocks noGrp="1"/>
          </p:cNvSpPr>
          <p:nvPr>
            <p:ph type="body" sz="quarter" idx="11"/>
          </p:nvPr>
        </p:nvSpPr>
        <p:spPr/>
        <p:txBody>
          <a:bodyPr/>
          <a:lstStyle/>
          <a:p>
            <a:r>
              <a:rPr lang="ar-EG" sz="3300" dirty="0"/>
              <a:t>لأنها هي بالحقيقة، خلصت جنسنا، من الموت، ومن سقوط إبليس.</a:t>
            </a:r>
            <a:endParaRPr lang="en-GB" sz="3300" dirty="0"/>
          </a:p>
        </p:txBody>
      </p:sp>
      <p:sp>
        <p:nvSpPr>
          <p:cNvPr id="5" name="Text Placeholder 4">
            <a:extLst>
              <a:ext uri="{FF2B5EF4-FFF2-40B4-BE49-F238E27FC236}">
                <a16:creationId xmlns:a16="http://schemas.microsoft.com/office/drawing/2014/main" id="{83A8F10E-8576-4A44-8ACB-9540EF4C5BFB}"/>
              </a:ext>
            </a:extLst>
          </p:cNvPr>
          <p:cNvSpPr>
            <a:spLocks noGrp="1"/>
          </p:cNvSpPr>
          <p:nvPr>
            <p:ph type="body" sz="quarter" idx="12"/>
          </p:nvPr>
        </p:nvSpPr>
        <p:spPr/>
        <p:txBody>
          <a:bodyPr/>
          <a:lstStyle/>
          <a:p>
            <a:r>
              <a:rPr lang="en-GB" sz="3800" dirty="0"/>
              <a:t>Ge gar `</a:t>
            </a:r>
            <a:r>
              <a:rPr lang="en-GB" sz="3800" dirty="0" err="1"/>
              <a:t>n;oc</a:t>
            </a:r>
            <a:r>
              <a:rPr lang="en-GB" sz="3800" dirty="0"/>
              <a:t> </a:t>
            </a:r>
            <a:r>
              <a:rPr lang="en-GB" sz="3800" dirty="0" err="1"/>
              <a:t>qen</a:t>
            </a:r>
            <a:r>
              <a:rPr lang="en-GB" sz="3800" dirty="0"/>
              <a:t> </a:t>
            </a:r>
            <a:r>
              <a:rPr lang="en-GB" sz="3800" dirty="0" err="1"/>
              <a:t>oume;myi</a:t>
            </a:r>
            <a:r>
              <a:rPr lang="en-GB" sz="3800" dirty="0"/>
              <a:t>@ </a:t>
            </a:r>
            <a:r>
              <a:rPr lang="en-GB" sz="3800" dirty="0" err="1"/>
              <a:t>acnohem</a:t>
            </a:r>
            <a:r>
              <a:rPr lang="en-GB" sz="3800" dirty="0"/>
              <a:t> `</a:t>
            </a:r>
            <a:r>
              <a:rPr lang="en-GB" sz="3800" dirty="0" err="1"/>
              <a:t>mpengenoc</a:t>
            </a:r>
            <a:r>
              <a:rPr lang="en-GB" sz="3800" dirty="0"/>
              <a:t>@</a:t>
            </a:r>
            <a:endParaRPr lang="ar-EG" sz="3800" dirty="0"/>
          </a:p>
          <a:p>
            <a:r>
              <a:rPr lang="en-GB" sz="3800" dirty="0"/>
              <a:t> `</a:t>
            </a:r>
            <a:r>
              <a:rPr lang="en-GB" sz="3800" dirty="0" err="1"/>
              <a:t>ebol</a:t>
            </a:r>
            <a:r>
              <a:rPr lang="en-GB" sz="3800" dirty="0"/>
              <a:t> </a:t>
            </a:r>
            <a:r>
              <a:rPr lang="en-GB" sz="3800" dirty="0" err="1"/>
              <a:t>qen</a:t>
            </a:r>
            <a:r>
              <a:rPr lang="en-GB" sz="3800" dirty="0"/>
              <a:t> `</a:t>
            </a:r>
            <a:r>
              <a:rPr lang="en-GB" sz="3800" dirty="0" err="1"/>
              <a:t>vmou</a:t>
            </a:r>
            <a:r>
              <a:rPr lang="en-GB" sz="3800" dirty="0"/>
              <a:t> </a:t>
            </a:r>
            <a:r>
              <a:rPr lang="en-GB" sz="3800" dirty="0" err="1"/>
              <a:t>nem</a:t>
            </a:r>
            <a:r>
              <a:rPr lang="en-GB" sz="3800" dirty="0"/>
              <a:t> </a:t>
            </a:r>
            <a:r>
              <a:rPr lang="en-GB" sz="3800" dirty="0" err="1"/>
              <a:t>pihei</a:t>
            </a:r>
            <a:r>
              <a:rPr lang="en-GB" sz="3800" dirty="0"/>
              <a:t>@ `</a:t>
            </a:r>
            <a:r>
              <a:rPr lang="en-GB" sz="3800" dirty="0" err="1"/>
              <a:t>nte</a:t>
            </a:r>
            <a:r>
              <a:rPr lang="en-GB" sz="3800" dirty="0"/>
              <a:t> </a:t>
            </a:r>
            <a:r>
              <a:rPr lang="en-GB" sz="3800" dirty="0" err="1"/>
              <a:t>Pidiaboloc</a:t>
            </a:r>
            <a:r>
              <a:rPr lang="en-GB" sz="3800" dirty="0"/>
              <a:t>.</a:t>
            </a:r>
          </a:p>
        </p:txBody>
      </p:sp>
    </p:spTree>
    <p:extLst>
      <p:ext uri="{BB962C8B-B14F-4D97-AF65-F5344CB8AC3E}">
        <p14:creationId xmlns:p14="http://schemas.microsoft.com/office/powerpoint/2010/main" val="2232416588"/>
      </p:ext>
    </p:extLst>
  </p:cSld>
  <p:clrMapOvr>
    <a:masterClrMapping/>
  </p:clrMapOvr>
</p:sld>
</file>

<file path=ppt/slides/slide6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FB2E32-F9D4-4B9A-AE9F-A93AB7C6C81B}"/>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51EDB4D9-B4B0-4042-B0F3-2E7CE4D01B58}"/>
              </a:ext>
            </a:extLst>
          </p:cNvPr>
          <p:cNvSpPr>
            <a:spLocks noGrp="1"/>
          </p:cNvSpPr>
          <p:nvPr>
            <p:ph type="body" sz="quarter" idx="10"/>
          </p:nvPr>
        </p:nvSpPr>
        <p:spPr>
          <a:xfrm>
            <a:off x="0" y="5836024"/>
            <a:ext cx="9144000" cy="1015350"/>
          </a:xfrm>
        </p:spPr>
        <p:txBody>
          <a:bodyPr/>
          <a:lstStyle/>
          <a:p>
            <a:r>
              <a:rPr lang="ar-EG" sz="3400" dirty="0"/>
              <a:t>دافيد غار بي هيمنولوس: ناف ساجي اثفيتس خين أو ايروؤوت: </a:t>
            </a:r>
          </a:p>
          <a:p>
            <a:r>
              <a:rPr lang="ar-EG" sz="3400" dirty="0"/>
              <a:t>جي أري اب أوبش امبي لاؤس: نيم ابئي تيرف انتي بيوت.</a:t>
            </a:r>
          </a:p>
        </p:txBody>
      </p:sp>
      <p:sp>
        <p:nvSpPr>
          <p:cNvPr id="4" name="Text Placeholder 3">
            <a:extLst>
              <a:ext uri="{FF2B5EF4-FFF2-40B4-BE49-F238E27FC236}">
                <a16:creationId xmlns:a16="http://schemas.microsoft.com/office/drawing/2014/main" id="{06221058-DDB0-42BC-8757-22EDD5548CC2}"/>
              </a:ext>
            </a:extLst>
          </p:cNvPr>
          <p:cNvSpPr>
            <a:spLocks noGrp="1"/>
          </p:cNvSpPr>
          <p:nvPr>
            <p:ph type="body" sz="quarter" idx="11"/>
          </p:nvPr>
        </p:nvSpPr>
        <p:spPr/>
        <p:txBody>
          <a:bodyPr anchor="t"/>
          <a:lstStyle/>
          <a:p>
            <a:r>
              <a:rPr lang="ar-EG" sz="3200" dirty="0"/>
              <a:t>لأن داود المرتل، تكلم من اجلها بإبتهاج، قائلاً "أنسي شعبك، وكل بيت أبيك.</a:t>
            </a:r>
            <a:endParaRPr lang="en-GB" sz="3200" dirty="0"/>
          </a:p>
        </p:txBody>
      </p:sp>
      <p:sp>
        <p:nvSpPr>
          <p:cNvPr id="5" name="Text Placeholder 4">
            <a:extLst>
              <a:ext uri="{FF2B5EF4-FFF2-40B4-BE49-F238E27FC236}">
                <a16:creationId xmlns:a16="http://schemas.microsoft.com/office/drawing/2014/main" id="{026984E1-8DBB-4BCD-9C35-7AF733542BED}"/>
              </a:ext>
            </a:extLst>
          </p:cNvPr>
          <p:cNvSpPr>
            <a:spLocks noGrp="1"/>
          </p:cNvSpPr>
          <p:nvPr>
            <p:ph type="body" sz="quarter" idx="12"/>
          </p:nvPr>
        </p:nvSpPr>
        <p:spPr>
          <a:xfrm>
            <a:off x="0" y="4426226"/>
            <a:ext cx="9144000" cy="1124843"/>
          </a:xfrm>
        </p:spPr>
        <p:txBody>
          <a:bodyPr/>
          <a:lstStyle/>
          <a:p>
            <a:r>
              <a:rPr lang="en-GB" sz="3600" dirty="0" err="1"/>
              <a:t>Dauid</a:t>
            </a:r>
            <a:r>
              <a:rPr lang="en-GB" sz="3600" dirty="0"/>
              <a:t> gar </a:t>
            </a:r>
            <a:r>
              <a:rPr lang="en-GB" sz="3600" dirty="0" err="1"/>
              <a:t>pihumnoloc</a:t>
            </a:r>
            <a:r>
              <a:rPr lang="en-GB" sz="3600" dirty="0"/>
              <a:t>@ </a:t>
            </a:r>
            <a:r>
              <a:rPr lang="en-GB" sz="3600" dirty="0" err="1"/>
              <a:t>nafcaji</a:t>
            </a:r>
            <a:r>
              <a:rPr lang="en-GB" sz="3600" dirty="0"/>
              <a:t> </a:t>
            </a:r>
            <a:r>
              <a:rPr lang="en-GB" sz="3600" dirty="0" err="1"/>
              <a:t>e;bytc</a:t>
            </a:r>
            <a:r>
              <a:rPr lang="en-GB" sz="3600" dirty="0"/>
              <a:t> </a:t>
            </a:r>
            <a:r>
              <a:rPr lang="en-GB" sz="3600" dirty="0" err="1"/>
              <a:t>qen</a:t>
            </a:r>
            <a:r>
              <a:rPr lang="ar-EG" sz="3600" dirty="0"/>
              <a:t> </a:t>
            </a:r>
            <a:r>
              <a:rPr lang="en-GB" sz="3600" dirty="0" err="1"/>
              <a:t>ouerouot</a:t>
            </a:r>
            <a:r>
              <a:rPr lang="en-GB" sz="3600" dirty="0"/>
              <a:t>@ je `</a:t>
            </a:r>
            <a:r>
              <a:rPr lang="en-GB" sz="3600" dirty="0" err="1"/>
              <a:t>ari`pwbs</a:t>
            </a:r>
            <a:r>
              <a:rPr lang="en-GB" sz="3600" dirty="0"/>
              <a:t> `</a:t>
            </a:r>
            <a:r>
              <a:rPr lang="en-GB" sz="3600" dirty="0" err="1"/>
              <a:t>mpelaoc</a:t>
            </a:r>
            <a:r>
              <a:rPr lang="en-GB" sz="3600" dirty="0"/>
              <a:t>@ </a:t>
            </a:r>
            <a:r>
              <a:rPr lang="en-GB" sz="3600" dirty="0" err="1"/>
              <a:t>nem</a:t>
            </a:r>
            <a:r>
              <a:rPr lang="en-GB" sz="3600" dirty="0"/>
              <a:t> `</a:t>
            </a:r>
            <a:r>
              <a:rPr lang="en-GB" sz="3600" dirty="0" err="1"/>
              <a:t>pyi</a:t>
            </a:r>
            <a:r>
              <a:rPr lang="en-GB" sz="3600" dirty="0"/>
              <a:t> </a:t>
            </a:r>
            <a:r>
              <a:rPr lang="en-GB" sz="3600" dirty="0" err="1"/>
              <a:t>tyrf</a:t>
            </a:r>
            <a:r>
              <a:rPr lang="en-GB" sz="3600" dirty="0"/>
              <a:t> `</a:t>
            </a:r>
            <a:r>
              <a:rPr lang="en-GB" sz="3600" dirty="0" err="1"/>
              <a:t>nte</a:t>
            </a:r>
            <a:r>
              <a:rPr lang="en-GB" sz="3600" dirty="0"/>
              <a:t> </a:t>
            </a:r>
            <a:r>
              <a:rPr lang="en-GB" sz="3600" dirty="0" err="1"/>
              <a:t>peiwt</a:t>
            </a:r>
            <a:r>
              <a:rPr lang="en-GB" sz="3600" dirty="0"/>
              <a:t>.</a:t>
            </a:r>
          </a:p>
        </p:txBody>
      </p:sp>
    </p:spTree>
    <p:extLst>
      <p:ext uri="{BB962C8B-B14F-4D97-AF65-F5344CB8AC3E}">
        <p14:creationId xmlns:p14="http://schemas.microsoft.com/office/powerpoint/2010/main" val="1680384433"/>
      </p:ext>
    </p:extLst>
  </p:cSld>
  <p:clrMapOvr>
    <a:masterClrMapping/>
  </p:clrMapOvr>
</p:sld>
</file>

<file path=ppt/slides/slide6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E2154-46ED-4D38-8955-073282BCB90A}"/>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A4DFC1C9-5D2D-4ACA-B1E4-783A9521085E}"/>
              </a:ext>
            </a:extLst>
          </p:cNvPr>
          <p:cNvSpPr>
            <a:spLocks noGrp="1"/>
          </p:cNvSpPr>
          <p:nvPr>
            <p:ph type="body" sz="quarter" idx="10"/>
          </p:nvPr>
        </p:nvSpPr>
        <p:spPr/>
        <p:txBody>
          <a:bodyPr/>
          <a:lstStyle/>
          <a:p>
            <a:r>
              <a:rPr kumimoji="0" lang="ar-EG" sz="3900" b="1" i="0" u="none" strike="noStrike" kern="1200" cap="none" normalizeH="0" baseline="0" dirty="0">
                <a:ln>
                  <a:noFill/>
                </a:ln>
                <a:solidFill>
                  <a:schemeClr val="bg1"/>
                </a:solidFill>
                <a:effectLst/>
                <a:latin typeface="Times New Roman" pitchFamily="18" charset="0"/>
                <a:ea typeface="+mn-ea"/>
                <a:cs typeface="Times New Roman" pitchFamily="18" charset="0"/>
              </a:rPr>
              <a:t>اثفي فاي أه بي أورو: أفئير ابي ثيمين ابساي: جي انثوف بي بي أورو: خين تيف ميت فيري نيم بيف ساجي.</a:t>
            </a:r>
          </a:p>
        </p:txBody>
      </p:sp>
      <p:sp>
        <p:nvSpPr>
          <p:cNvPr id="4" name="Text Placeholder 3">
            <a:extLst>
              <a:ext uri="{FF2B5EF4-FFF2-40B4-BE49-F238E27FC236}">
                <a16:creationId xmlns:a16="http://schemas.microsoft.com/office/drawing/2014/main" id="{CFDE270D-C4C8-4DC8-BDBC-22930DAA6FF6}"/>
              </a:ext>
            </a:extLst>
          </p:cNvPr>
          <p:cNvSpPr>
            <a:spLocks noGrp="1"/>
          </p:cNvSpPr>
          <p:nvPr>
            <p:ph type="body" sz="quarter" idx="11"/>
          </p:nvPr>
        </p:nvSpPr>
        <p:spPr/>
        <p:txBody>
          <a:bodyPr/>
          <a:lstStyle/>
          <a:p>
            <a:r>
              <a:rPr kumimoji="0" lang="ar-EG" sz="3600" b="1" i="0" u="none" strike="noStrike" cap="none" normalizeH="0" baseline="0" dirty="0">
                <a:ln>
                  <a:noFill/>
                </a:ln>
                <a:solidFill>
                  <a:schemeClr val="bg1"/>
                </a:solidFill>
                <a:effectLst/>
                <a:latin typeface="Times New Roman" pitchFamily="18" charset="0"/>
                <a:cs typeface="Times New Roman" pitchFamily="18" charset="0"/>
              </a:rPr>
              <a:t>لأن الملك، إشتهي حسنك، لأنه هو ملكك، في إشراقه وبهائه.</a:t>
            </a:r>
          </a:p>
        </p:txBody>
      </p:sp>
      <p:sp>
        <p:nvSpPr>
          <p:cNvPr id="5" name="Text Placeholder 4">
            <a:extLst>
              <a:ext uri="{FF2B5EF4-FFF2-40B4-BE49-F238E27FC236}">
                <a16:creationId xmlns:a16="http://schemas.microsoft.com/office/drawing/2014/main" id="{07412B60-9DC9-4413-AA9F-0A5B4D606C3F}"/>
              </a:ext>
            </a:extLst>
          </p:cNvPr>
          <p:cNvSpPr>
            <a:spLocks noGrp="1"/>
          </p:cNvSpPr>
          <p:nvPr>
            <p:ph type="body" sz="quarter" idx="12"/>
          </p:nvPr>
        </p:nvSpPr>
        <p:spPr/>
        <p:txBody>
          <a:bodyPr/>
          <a:lstStyle/>
          <a:p>
            <a:r>
              <a:rPr lang="en-GB" sz="3800" dirty="0" err="1"/>
              <a:t>E;be</a:t>
            </a:r>
            <a:r>
              <a:rPr lang="en-GB" sz="3800" dirty="0"/>
              <a:t> </a:t>
            </a:r>
            <a:r>
              <a:rPr lang="en-GB" sz="3800" dirty="0" err="1"/>
              <a:t>vai</a:t>
            </a:r>
            <a:r>
              <a:rPr lang="en-GB" sz="3800" dirty="0"/>
              <a:t> `a </a:t>
            </a:r>
            <a:r>
              <a:rPr lang="en-GB" sz="3800" dirty="0" err="1"/>
              <a:t>Piouro</a:t>
            </a:r>
            <a:r>
              <a:rPr lang="en-GB" sz="3800" dirty="0"/>
              <a:t>@ </a:t>
            </a:r>
            <a:r>
              <a:rPr lang="en-GB" sz="3800" dirty="0" err="1"/>
              <a:t>afer`epi;umin</a:t>
            </a:r>
            <a:r>
              <a:rPr lang="en-GB" sz="3800" dirty="0"/>
              <a:t> `</a:t>
            </a:r>
            <a:r>
              <a:rPr lang="en-GB" sz="3800" dirty="0" err="1"/>
              <a:t>epecai</a:t>
            </a:r>
            <a:r>
              <a:rPr lang="en-GB" sz="3800" dirty="0"/>
              <a:t>@ je `</a:t>
            </a:r>
            <a:r>
              <a:rPr lang="en-GB" sz="3800" dirty="0" err="1"/>
              <a:t>n;of</a:t>
            </a:r>
            <a:r>
              <a:rPr lang="en-GB" sz="3800" dirty="0"/>
              <a:t> pe </a:t>
            </a:r>
            <a:r>
              <a:rPr lang="en-GB" sz="3800" dirty="0" err="1"/>
              <a:t>Peouro</a:t>
            </a:r>
            <a:r>
              <a:rPr lang="en-GB" sz="3800" dirty="0"/>
              <a:t>@ </a:t>
            </a:r>
            <a:r>
              <a:rPr lang="en-GB" sz="3800" dirty="0" err="1"/>
              <a:t>qen</a:t>
            </a:r>
            <a:r>
              <a:rPr lang="en-GB" sz="3800" dirty="0"/>
              <a:t> </a:t>
            </a:r>
            <a:r>
              <a:rPr lang="en-GB" sz="3800" dirty="0" err="1"/>
              <a:t>tefmetveri</a:t>
            </a:r>
            <a:r>
              <a:rPr lang="en-GB" sz="3800" dirty="0"/>
              <a:t> </a:t>
            </a:r>
            <a:r>
              <a:rPr lang="en-GB" sz="3800" dirty="0" err="1"/>
              <a:t>nem</a:t>
            </a:r>
            <a:r>
              <a:rPr lang="en-GB" sz="3800" dirty="0"/>
              <a:t> </a:t>
            </a:r>
            <a:r>
              <a:rPr lang="en-GB" sz="3800" dirty="0" err="1"/>
              <a:t>pefcai</a:t>
            </a:r>
            <a:r>
              <a:rPr lang="en-GB" sz="3800" dirty="0"/>
              <a:t>.</a:t>
            </a:r>
          </a:p>
        </p:txBody>
      </p:sp>
    </p:spTree>
    <p:extLst>
      <p:ext uri="{BB962C8B-B14F-4D97-AF65-F5344CB8AC3E}">
        <p14:creationId xmlns:p14="http://schemas.microsoft.com/office/powerpoint/2010/main" val="2300366518"/>
      </p:ext>
    </p:extLst>
  </p:cSld>
  <p:clrMapOvr>
    <a:masterClrMapping/>
  </p:clrMapOvr>
</p:sld>
</file>

<file path=ppt/slides/slide6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E736F-86C9-4E88-A782-7FCEF697CEF2}"/>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54CCABE7-36EF-41EB-AEC0-5BC821C0C0DA}"/>
              </a:ext>
            </a:extLst>
          </p:cNvPr>
          <p:cNvSpPr>
            <a:spLocks noGrp="1"/>
          </p:cNvSpPr>
          <p:nvPr>
            <p:ph type="body" sz="quarter" idx="10"/>
          </p:nvPr>
        </p:nvSpPr>
        <p:spPr/>
        <p:txBody>
          <a:bodyPr/>
          <a:lstStyle/>
          <a:p>
            <a:r>
              <a:rPr kumimoji="0" lang="ar-EG" sz="3600" b="1" i="0" u="none" strike="noStrike" kern="1200" cap="none" normalizeH="0" baseline="0" dirty="0">
                <a:ln>
                  <a:noFill/>
                </a:ln>
                <a:solidFill>
                  <a:schemeClr val="bg1"/>
                </a:solidFill>
                <a:effectLst/>
                <a:latin typeface="Times New Roman" pitchFamily="18" charset="0"/>
                <a:ea typeface="+mn-ea"/>
                <a:cs typeface="Times New Roman" pitchFamily="18" charset="0"/>
              </a:rPr>
              <a:t>ذي أنتوس أف اتشوريم نان: اثفي تي ابسيكي امماريا: ثي ايطان ثوؤوتي خين بيس ران: خين أو أغابي نيم أو سيمفونيا.</a:t>
            </a:r>
          </a:p>
        </p:txBody>
      </p:sp>
      <p:sp>
        <p:nvSpPr>
          <p:cNvPr id="4" name="Text Placeholder 3">
            <a:extLst>
              <a:ext uri="{FF2B5EF4-FFF2-40B4-BE49-F238E27FC236}">
                <a16:creationId xmlns:a16="http://schemas.microsoft.com/office/drawing/2014/main" id="{B9FFDB64-4F03-4E85-A7E4-1FB17434F7DA}"/>
              </a:ext>
            </a:extLst>
          </p:cNvPr>
          <p:cNvSpPr>
            <a:spLocks noGrp="1"/>
          </p:cNvSpPr>
          <p:nvPr>
            <p:ph type="body" sz="quarter" idx="11"/>
          </p:nvPr>
        </p:nvSpPr>
        <p:spPr>
          <a:xfrm>
            <a:off x="0" y="3710609"/>
            <a:ext cx="9144000" cy="1066282"/>
          </a:xfrm>
        </p:spPr>
        <p:txBody>
          <a:bodyPr/>
          <a:lstStyle/>
          <a:p>
            <a:pPr>
              <a:spcBef>
                <a:spcPts val="0"/>
              </a:spcBef>
            </a:pPr>
            <a:r>
              <a:rPr kumimoji="0" lang="ar-EG" sz="3600" b="1" i="0" u="none" strike="noStrike" cap="none" normalizeH="0" baseline="0" dirty="0">
                <a:ln>
                  <a:noFill/>
                </a:ln>
                <a:solidFill>
                  <a:schemeClr val="bg1"/>
                </a:solidFill>
                <a:effectLst/>
                <a:latin typeface="Times New Roman" pitchFamily="18" charset="0"/>
                <a:cs typeface="Times New Roman" pitchFamily="18" charset="0"/>
              </a:rPr>
              <a:t>نعم حقاً قد نبهنا، من أجل مريم، التي أجتمعنا بإسمها،</a:t>
            </a:r>
          </a:p>
          <a:p>
            <a:pPr>
              <a:spcBef>
                <a:spcPts val="0"/>
              </a:spcBef>
            </a:pPr>
            <a:r>
              <a:rPr kumimoji="0" lang="ar-EG" sz="3600" b="1" i="0" u="none" strike="noStrike" cap="none" normalizeH="0" baseline="0" dirty="0">
                <a:ln>
                  <a:noFill/>
                </a:ln>
                <a:solidFill>
                  <a:schemeClr val="bg1"/>
                </a:solidFill>
                <a:effectLst/>
                <a:latin typeface="Times New Roman" pitchFamily="18" charset="0"/>
                <a:cs typeface="Times New Roman" pitchFamily="18" charset="0"/>
              </a:rPr>
              <a:t> بمحبة وإنسجام لحني.</a:t>
            </a:r>
          </a:p>
        </p:txBody>
      </p:sp>
      <p:sp>
        <p:nvSpPr>
          <p:cNvPr id="5" name="Text Placeholder 4">
            <a:extLst>
              <a:ext uri="{FF2B5EF4-FFF2-40B4-BE49-F238E27FC236}">
                <a16:creationId xmlns:a16="http://schemas.microsoft.com/office/drawing/2014/main" id="{9444B4F0-BBA4-4D6E-AFCF-2D7D9131C935}"/>
              </a:ext>
            </a:extLst>
          </p:cNvPr>
          <p:cNvSpPr>
            <a:spLocks noGrp="1"/>
          </p:cNvSpPr>
          <p:nvPr>
            <p:ph type="body" sz="quarter" idx="12"/>
          </p:nvPr>
        </p:nvSpPr>
        <p:spPr>
          <a:xfrm>
            <a:off x="-87406" y="4776891"/>
            <a:ext cx="9318812" cy="925508"/>
          </a:xfrm>
        </p:spPr>
        <p:txBody>
          <a:bodyPr/>
          <a:lstStyle/>
          <a:p>
            <a:r>
              <a:rPr lang="en-GB" sz="3200" dirty="0"/>
              <a:t>Ze </a:t>
            </a:r>
            <a:r>
              <a:rPr lang="en-GB" sz="3200" dirty="0" err="1"/>
              <a:t>ontwc</a:t>
            </a:r>
            <a:r>
              <a:rPr lang="en-GB" sz="3200" dirty="0"/>
              <a:t> </a:t>
            </a:r>
            <a:r>
              <a:rPr lang="en-GB" sz="3200" dirty="0" err="1"/>
              <a:t>af</a:t>
            </a:r>
            <a:r>
              <a:rPr lang="en-GB" sz="3200" dirty="0"/>
              <a:t>[</a:t>
            </a:r>
            <a:r>
              <a:rPr lang="en-GB" sz="3200" dirty="0" err="1"/>
              <a:t>wrem</a:t>
            </a:r>
            <a:r>
              <a:rPr lang="en-GB" sz="3200" dirty="0"/>
              <a:t> nan@ </a:t>
            </a:r>
            <a:r>
              <a:rPr lang="en-GB" sz="3200" dirty="0" err="1"/>
              <a:t>e;be</a:t>
            </a:r>
            <a:r>
              <a:rPr lang="en-GB" sz="3200" dirty="0"/>
              <a:t> ]'</a:t>
            </a:r>
            <a:r>
              <a:rPr lang="en-GB" sz="3200" dirty="0" err="1"/>
              <a:t>u,y</a:t>
            </a:r>
            <a:r>
              <a:rPr lang="en-GB" sz="3200" dirty="0"/>
              <a:t> `</a:t>
            </a:r>
            <a:r>
              <a:rPr lang="en-GB" sz="3200" dirty="0" err="1"/>
              <a:t>mMaria</a:t>
            </a:r>
            <a:r>
              <a:rPr lang="en-GB" sz="3200" dirty="0"/>
              <a:t>@</a:t>
            </a:r>
            <a:r>
              <a:rPr lang="ar-EG" sz="3200" dirty="0"/>
              <a:t> </a:t>
            </a:r>
            <a:r>
              <a:rPr lang="en-GB" sz="3200" dirty="0"/>
              <a:t>;</a:t>
            </a:r>
            <a:r>
              <a:rPr lang="en-GB" sz="3200" dirty="0" err="1"/>
              <a:t>y`etan;wou</a:t>
            </a:r>
            <a:r>
              <a:rPr lang="en-GB" sz="3200" dirty="0"/>
              <a:t>] </a:t>
            </a:r>
            <a:r>
              <a:rPr lang="en-GB" sz="3200" dirty="0" err="1"/>
              <a:t>qen</a:t>
            </a:r>
            <a:r>
              <a:rPr lang="en-GB" sz="3200" dirty="0"/>
              <a:t> </a:t>
            </a:r>
            <a:r>
              <a:rPr lang="en-GB" sz="3200" dirty="0" err="1"/>
              <a:t>pecran</a:t>
            </a:r>
            <a:r>
              <a:rPr lang="en-GB" sz="3200" dirty="0"/>
              <a:t>@ </a:t>
            </a:r>
            <a:r>
              <a:rPr lang="en-GB" sz="3200" dirty="0" err="1"/>
              <a:t>qen</a:t>
            </a:r>
            <a:r>
              <a:rPr lang="en-GB" sz="3200" dirty="0"/>
              <a:t> </a:t>
            </a:r>
            <a:r>
              <a:rPr lang="en-GB" sz="3200" dirty="0" err="1"/>
              <a:t>ou`agapy</a:t>
            </a:r>
            <a:r>
              <a:rPr lang="en-GB" sz="3200" dirty="0"/>
              <a:t> </a:t>
            </a:r>
            <a:r>
              <a:rPr lang="en-GB" sz="3200" dirty="0" err="1"/>
              <a:t>nem</a:t>
            </a:r>
            <a:r>
              <a:rPr lang="en-GB" sz="3200" dirty="0"/>
              <a:t> </a:t>
            </a:r>
            <a:r>
              <a:rPr lang="en-GB" sz="3200" dirty="0" err="1"/>
              <a:t>oucumvwnia</a:t>
            </a:r>
            <a:r>
              <a:rPr lang="en-GB" sz="3200" dirty="0"/>
              <a:t>.</a:t>
            </a:r>
          </a:p>
        </p:txBody>
      </p:sp>
    </p:spTree>
    <p:extLst>
      <p:ext uri="{BB962C8B-B14F-4D97-AF65-F5344CB8AC3E}">
        <p14:creationId xmlns:p14="http://schemas.microsoft.com/office/powerpoint/2010/main" val="35261723"/>
      </p:ext>
    </p:extLst>
  </p:cSld>
  <p:clrMapOvr>
    <a:masterClrMapping/>
  </p:clrMapOvr>
</p:sld>
</file>

<file path=ppt/slides/slide6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DDCAA9-772D-43B8-9E88-01A12F2FC511}"/>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50CF1FCD-EE5E-46E1-BBF4-17CF2DDDF1A5}"/>
              </a:ext>
            </a:extLst>
          </p:cNvPr>
          <p:cNvSpPr>
            <a:spLocks noGrp="1"/>
          </p:cNvSpPr>
          <p:nvPr>
            <p:ph type="body" sz="quarter" idx="10"/>
          </p:nvPr>
        </p:nvSpPr>
        <p:spPr>
          <a:xfrm>
            <a:off x="0" y="5674886"/>
            <a:ext cx="9144000" cy="1176488"/>
          </a:xfrm>
        </p:spPr>
        <p:txBody>
          <a:bodyPr/>
          <a:lstStyle/>
          <a:p>
            <a:r>
              <a:rPr lang="ar-EG" sz="3400" dirty="0"/>
              <a:t>يبيه تيس أناليم بسيس: مينينسا بيس سيمنوس انينكوت: أف أو أونهس ايفول اتشني سانيس: انجي ني ميت ميثري اي تينهوت.</a:t>
            </a:r>
          </a:p>
        </p:txBody>
      </p:sp>
      <p:sp>
        <p:nvSpPr>
          <p:cNvPr id="4" name="Text Placeholder 3">
            <a:extLst>
              <a:ext uri="{FF2B5EF4-FFF2-40B4-BE49-F238E27FC236}">
                <a16:creationId xmlns:a16="http://schemas.microsoft.com/office/drawing/2014/main" id="{26BCF955-5216-401F-AD71-57C8862D8ECA}"/>
              </a:ext>
            </a:extLst>
          </p:cNvPr>
          <p:cNvSpPr>
            <a:spLocks noGrp="1"/>
          </p:cNvSpPr>
          <p:nvPr>
            <p:ph type="body" sz="quarter" idx="11"/>
          </p:nvPr>
        </p:nvSpPr>
        <p:spPr>
          <a:xfrm>
            <a:off x="0" y="3710609"/>
            <a:ext cx="9144000" cy="1033084"/>
          </a:xfrm>
        </p:spPr>
        <p:txBody>
          <a:bodyPr anchor="t"/>
          <a:lstStyle/>
          <a:p>
            <a:r>
              <a:rPr lang="ar-EG" sz="3600" dirty="0"/>
              <a:t>هوذا صعودها، بعد وقار موتها، قد أظهرته بدون شك، الشهادات الأمينة.</a:t>
            </a:r>
          </a:p>
        </p:txBody>
      </p:sp>
      <p:sp>
        <p:nvSpPr>
          <p:cNvPr id="5" name="Text Placeholder 4">
            <a:extLst>
              <a:ext uri="{FF2B5EF4-FFF2-40B4-BE49-F238E27FC236}">
                <a16:creationId xmlns:a16="http://schemas.microsoft.com/office/drawing/2014/main" id="{0D565706-0DD8-4826-BB37-EFED356C0C9C}"/>
              </a:ext>
            </a:extLst>
          </p:cNvPr>
          <p:cNvSpPr>
            <a:spLocks noGrp="1"/>
          </p:cNvSpPr>
          <p:nvPr>
            <p:ph type="body" sz="quarter" idx="12"/>
          </p:nvPr>
        </p:nvSpPr>
        <p:spPr>
          <a:xfrm>
            <a:off x="0" y="4743693"/>
            <a:ext cx="9144000" cy="1033084"/>
          </a:xfrm>
        </p:spPr>
        <p:txBody>
          <a:bodyPr anchor="ctr"/>
          <a:lstStyle/>
          <a:p>
            <a:r>
              <a:rPr lang="en-GB" sz="3400" dirty="0" err="1"/>
              <a:t>Yppe</a:t>
            </a:r>
            <a:r>
              <a:rPr lang="en-GB" sz="3400" dirty="0"/>
              <a:t> </a:t>
            </a:r>
            <a:r>
              <a:rPr lang="en-GB" sz="3400" dirty="0" err="1"/>
              <a:t>tec`analum'ic</a:t>
            </a:r>
            <a:r>
              <a:rPr lang="en-GB" sz="3400" dirty="0"/>
              <a:t>@ </a:t>
            </a:r>
            <a:r>
              <a:rPr lang="en-GB" sz="3400" dirty="0" err="1"/>
              <a:t>menenca</a:t>
            </a:r>
            <a:r>
              <a:rPr lang="en-GB" sz="3400" dirty="0"/>
              <a:t> </a:t>
            </a:r>
            <a:r>
              <a:rPr lang="en-GB" sz="3400" dirty="0" err="1"/>
              <a:t>peccemnoc</a:t>
            </a:r>
            <a:r>
              <a:rPr lang="en-GB" sz="3400" dirty="0"/>
              <a:t> `</a:t>
            </a:r>
            <a:r>
              <a:rPr lang="en-GB" sz="3400" dirty="0" err="1"/>
              <a:t>nenkot</a:t>
            </a:r>
            <a:r>
              <a:rPr lang="en-GB" sz="3400" dirty="0"/>
              <a:t>@ </a:t>
            </a:r>
            <a:r>
              <a:rPr lang="en-GB" sz="3400" dirty="0" err="1"/>
              <a:t>auouwnhc</a:t>
            </a:r>
            <a:r>
              <a:rPr lang="en-GB" sz="3400" dirty="0"/>
              <a:t> `</a:t>
            </a:r>
            <a:r>
              <a:rPr lang="en-GB" sz="3400" dirty="0" err="1"/>
              <a:t>ebol</a:t>
            </a:r>
            <a:r>
              <a:rPr lang="en-GB" sz="3400" dirty="0"/>
              <a:t> a[ne </a:t>
            </a:r>
            <a:r>
              <a:rPr lang="en-GB" sz="3400" dirty="0" err="1"/>
              <a:t>canic</a:t>
            </a:r>
            <a:r>
              <a:rPr lang="en-GB" sz="3400" dirty="0"/>
              <a:t>@ `</a:t>
            </a:r>
            <a:r>
              <a:rPr lang="en-GB" sz="3400" dirty="0" err="1"/>
              <a:t>nje</a:t>
            </a:r>
            <a:r>
              <a:rPr lang="en-GB" sz="3400" dirty="0"/>
              <a:t> </a:t>
            </a:r>
            <a:r>
              <a:rPr lang="en-GB" sz="3400" dirty="0" err="1"/>
              <a:t>nimetme;re</a:t>
            </a:r>
            <a:r>
              <a:rPr lang="en-GB" sz="3400" dirty="0"/>
              <a:t> `</a:t>
            </a:r>
            <a:r>
              <a:rPr lang="en-GB" sz="3400" dirty="0" err="1"/>
              <a:t>etenhot</a:t>
            </a:r>
            <a:r>
              <a:rPr lang="en-GB" sz="3400" dirty="0"/>
              <a:t>.</a:t>
            </a:r>
          </a:p>
        </p:txBody>
      </p:sp>
    </p:spTree>
    <p:extLst>
      <p:ext uri="{BB962C8B-B14F-4D97-AF65-F5344CB8AC3E}">
        <p14:creationId xmlns:p14="http://schemas.microsoft.com/office/powerpoint/2010/main" val="106536777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DFC73-125C-4C52-A99C-39396B30FD47}"/>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3ACBF605-712D-4993-8A12-018CA1453C51}"/>
              </a:ext>
            </a:extLst>
          </p:cNvPr>
          <p:cNvSpPr>
            <a:spLocks noGrp="1"/>
          </p:cNvSpPr>
          <p:nvPr>
            <p:ph type="body" sz="quarter" idx="10"/>
          </p:nvPr>
        </p:nvSpPr>
        <p:spPr>
          <a:xfrm>
            <a:off x="0" y="5774051"/>
            <a:ext cx="9144000" cy="1077324"/>
          </a:xfrm>
        </p:spPr>
        <p:txBody>
          <a:bodyPr/>
          <a:lstStyle/>
          <a:p>
            <a:r>
              <a:rPr lang="ar-EG" sz="3600" b="1" kern="1200" dirty="0">
                <a:solidFill>
                  <a:schemeClr val="bg1"/>
                </a:solidFill>
                <a:latin typeface="Times New Roman" pitchFamily="18" charset="0"/>
                <a:ea typeface="+mn-ea"/>
                <a:cs typeface="Times New Roman" pitchFamily="18" charset="0"/>
              </a:rPr>
              <a:t>أووه أڤصوتيم إيه بى آنجيلوس إفجو إمموس نوأوو: چيه إثڤيه أوو تيتين كوتى إنصا فى إت أونخ نيم نى ريف موأووت:</a:t>
            </a:r>
          </a:p>
        </p:txBody>
      </p:sp>
      <p:sp>
        <p:nvSpPr>
          <p:cNvPr id="4" name="Text Placeholder 3">
            <a:extLst>
              <a:ext uri="{FF2B5EF4-FFF2-40B4-BE49-F238E27FC236}">
                <a16:creationId xmlns:a16="http://schemas.microsoft.com/office/drawing/2014/main" id="{EB6BFDA7-1691-4B97-8252-40D355834995}"/>
              </a:ext>
            </a:extLst>
          </p:cNvPr>
          <p:cNvSpPr>
            <a:spLocks noGrp="1"/>
          </p:cNvSpPr>
          <p:nvPr>
            <p:ph type="body" sz="quarter" idx="11"/>
          </p:nvPr>
        </p:nvSpPr>
        <p:spPr>
          <a:xfrm>
            <a:off x="0" y="3710609"/>
            <a:ext cx="9144000" cy="763786"/>
          </a:xfrm>
        </p:spPr>
        <p:txBody>
          <a:bodyPr anchor="ctr"/>
          <a:lstStyle/>
          <a:p>
            <a:r>
              <a:rPr lang="ar-EG" sz="3600" b="1" dirty="0">
                <a:effectLst/>
                <a:latin typeface="Tahoma" panose="020B0604030504040204" pitchFamily="34" charset="0"/>
              </a:rPr>
              <a:t>وسمعن الملاك قائلا لهن: لماذا تطلبن الحي مع الأموات:</a:t>
            </a:r>
            <a:endParaRPr lang="en-GB" sz="3600" b="1" dirty="0"/>
          </a:p>
        </p:txBody>
      </p:sp>
      <p:sp>
        <p:nvSpPr>
          <p:cNvPr id="5" name="Text Placeholder 4">
            <a:extLst>
              <a:ext uri="{FF2B5EF4-FFF2-40B4-BE49-F238E27FC236}">
                <a16:creationId xmlns:a16="http://schemas.microsoft.com/office/drawing/2014/main" id="{6884648F-FEC5-45DB-B7F9-21B7D065836B}"/>
              </a:ext>
            </a:extLst>
          </p:cNvPr>
          <p:cNvSpPr>
            <a:spLocks noGrp="1"/>
          </p:cNvSpPr>
          <p:nvPr>
            <p:ph type="body" sz="quarter" idx="12"/>
          </p:nvPr>
        </p:nvSpPr>
        <p:spPr>
          <a:xfrm>
            <a:off x="0" y="4474395"/>
            <a:ext cx="9144000" cy="1299655"/>
          </a:xfrm>
        </p:spPr>
        <p:txBody>
          <a:bodyPr anchor="ctr"/>
          <a:lstStyle/>
          <a:p>
            <a:pPr>
              <a:spcBef>
                <a:spcPts val="0"/>
              </a:spcBef>
            </a:pPr>
            <a:r>
              <a:rPr lang="en-US" sz="3400" b="0" i="0" u="none" strike="noStrike" dirty="0">
                <a:effectLst/>
                <a:latin typeface="CS New Athanasius" pitchFamily="34" charset="0"/>
              </a:rPr>
              <a:t> </a:t>
            </a:r>
            <a:r>
              <a:rPr lang="en-US" sz="3400" b="0" i="0" u="none" strike="noStrike" dirty="0" err="1">
                <a:effectLst/>
                <a:latin typeface="CS New Athanasius" pitchFamily="34" charset="0"/>
              </a:rPr>
              <a:t>Ouoh</a:t>
            </a:r>
            <a:r>
              <a:rPr lang="en-US" sz="3400" b="0" i="0" u="none" strike="noStrike" dirty="0">
                <a:effectLst/>
                <a:latin typeface="CS New Athanasius" pitchFamily="34" charset="0"/>
              </a:rPr>
              <a:t> </a:t>
            </a:r>
            <a:r>
              <a:rPr lang="en-US" sz="3400" b="0" i="0" u="none" strike="noStrike" dirty="0" err="1">
                <a:effectLst/>
                <a:latin typeface="CS New Athanasius" pitchFamily="34" charset="0"/>
              </a:rPr>
              <a:t>aucwtem</a:t>
            </a:r>
            <a:r>
              <a:rPr lang="en-US" sz="3400" b="0" i="0" u="none" strike="noStrike" dirty="0">
                <a:effectLst/>
                <a:latin typeface="CS New Athanasius" pitchFamily="34" charset="0"/>
              </a:rPr>
              <a:t> `</a:t>
            </a:r>
            <a:r>
              <a:rPr lang="en-US" sz="3400" b="0" i="0" u="none" strike="noStrike" dirty="0" err="1">
                <a:effectLst/>
                <a:latin typeface="CS New Athanasius" pitchFamily="34" charset="0"/>
              </a:rPr>
              <a:t>epiaggeloc</a:t>
            </a:r>
            <a:r>
              <a:rPr lang="en-US" sz="3400" b="0" i="0" u="none" strike="noStrike" dirty="0">
                <a:effectLst/>
                <a:latin typeface="CS New Athanasius" pitchFamily="34" charset="0"/>
              </a:rPr>
              <a:t> </a:t>
            </a:r>
            <a:r>
              <a:rPr lang="en-US" sz="3400" b="0" i="0" u="none" strike="noStrike" dirty="0" err="1">
                <a:effectLst/>
                <a:latin typeface="CS New Athanasius" pitchFamily="34" charset="0"/>
              </a:rPr>
              <a:t>efjw</a:t>
            </a:r>
            <a:r>
              <a:rPr lang="en-US" sz="3400" b="0" i="0" u="none" strike="noStrike" dirty="0">
                <a:effectLst/>
                <a:latin typeface="CS New Athanasius" pitchFamily="34" charset="0"/>
              </a:rPr>
              <a:t> `</a:t>
            </a:r>
            <a:r>
              <a:rPr lang="en-US" sz="3400" b="0" i="0" u="none" strike="noStrike" dirty="0" err="1">
                <a:effectLst/>
                <a:latin typeface="CS New Athanasius" pitchFamily="34" charset="0"/>
              </a:rPr>
              <a:t>mmoc</a:t>
            </a:r>
            <a:r>
              <a:rPr lang="en-US" sz="3400" b="0" i="0" u="none" strike="noStrike" dirty="0">
                <a:effectLst/>
                <a:latin typeface="CS New Athanasius" pitchFamily="34" charset="0"/>
              </a:rPr>
              <a:t> </a:t>
            </a:r>
            <a:r>
              <a:rPr lang="en-US" sz="3400" b="0" i="0" u="none" strike="noStrike" dirty="0" err="1">
                <a:effectLst/>
                <a:latin typeface="CS New Athanasius" pitchFamily="34" charset="0"/>
              </a:rPr>
              <a:t>nwou</a:t>
            </a:r>
            <a:r>
              <a:rPr lang="en-US" sz="3400" b="0" i="0" u="none" strike="noStrike" dirty="0">
                <a:effectLst/>
                <a:latin typeface="CS New Athanasius" pitchFamily="34" charset="0"/>
              </a:rPr>
              <a:t>@ </a:t>
            </a:r>
          </a:p>
          <a:p>
            <a:pPr>
              <a:spcBef>
                <a:spcPts val="0"/>
              </a:spcBef>
            </a:pPr>
            <a:r>
              <a:rPr lang="en-US" sz="3400" b="0" i="0" u="none" strike="noStrike" dirty="0">
                <a:effectLst/>
                <a:latin typeface="CS New Athanasius" pitchFamily="34" charset="0"/>
              </a:rPr>
              <a:t>je </a:t>
            </a:r>
            <a:r>
              <a:rPr lang="en-US" sz="3400" b="0" i="0" u="none" strike="noStrike" dirty="0" err="1">
                <a:effectLst/>
                <a:latin typeface="CS New Athanasius" pitchFamily="34" charset="0"/>
              </a:rPr>
              <a:t>e;be</a:t>
            </a:r>
            <a:r>
              <a:rPr lang="en-US" sz="3400" b="0" i="0" u="none" strike="noStrike" dirty="0">
                <a:effectLst/>
                <a:latin typeface="CS New Athanasius" pitchFamily="34" charset="0"/>
              </a:rPr>
              <a:t> </a:t>
            </a:r>
            <a:r>
              <a:rPr lang="en-US" sz="3400" b="0" i="0" u="none" strike="noStrike" dirty="0" err="1">
                <a:effectLst/>
                <a:latin typeface="CS New Athanasius" pitchFamily="34" charset="0"/>
              </a:rPr>
              <a:t>ou</a:t>
            </a:r>
            <a:r>
              <a:rPr lang="en-US" sz="3400" b="0" i="0" u="none" strike="noStrike" dirty="0">
                <a:effectLst/>
                <a:latin typeface="CS New Athanasius" pitchFamily="34" charset="0"/>
              </a:rPr>
              <a:t> </a:t>
            </a:r>
            <a:r>
              <a:rPr lang="en-US" sz="3400" b="0" i="0" u="none" strike="noStrike" dirty="0" err="1">
                <a:effectLst/>
                <a:latin typeface="CS New Athanasius" pitchFamily="34" charset="0"/>
              </a:rPr>
              <a:t>tetenkw</a:t>
            </a:r>
            <a:r>
              <a:rPr lang="en-US" sz="3400" b="0" i="0" u="none" strike="noStrike" dirty="0">
                <a:effectLst/>
                <a:latin typeface="CS New Athanasius" pitchFamily="34" charset="0"/>
              </a:rPr>
              <a:t>] `</a:t>
            </a:r>
            <a:r>
              <a:rPr lang="en-US" sz="3400" b="0" i="0" u="none" strike="noStrike" dirty="0" err="1">
                <a:effectLst/>
                <a:latin typeface="CS New Athanasius" pitchFamily="34" charset="0"/>
              </a:rPr>
              <a:t>nca</a:t>
            </a:r>
            <a:r>
              <a:rPr lang="en-US" sz="3400" b="0" i="0" u="none" strike="noStrike" dirty="0">
                <a:effectLst/>
                <a:latin typeface="CS New Athanasius" pitchFamily="34" charset="0"/>
              </a:rPr>
              <a:t> </a:t>
            </a:r>
            <a:r>
              <a:rPr lang="en-US" sz="3400" b="0" i="0" u="none" strike="noStrike" dirty="0" err="1">
                <a:effectLst/>
                <a:latin typeface="CS New Athanasius" pitchFamily="34" charset="0"/>
              </a:rPr>
              <a:t>vyetonq</a:t>
            </a:r>
            <a:r>
              <a:rPr lang="en-US" sz="3400" b="0" i="0" u="none" strike="noStrike" dirty="0">
                <a:effectLst/>
                <a:latin typeface="CS New Athanasius" pitchFamily="34" charset="0"/>
              </a:rPr>
              <a:t> </a:t>
            </a:r>
            <a:r>
              <a:rPr lang="en-US" sz="3400" b="0" i="0" u="none" strike="noStrike" dirty="0" err="1">
                <a:effectLst/>
                <a:latin typeface="CS New Athanasius" pitchFamily="34" charset="0"/>
              </a:rPr>
              <a:t>nem</a:t>
            </a:r>
            <a:r>
              <a:rPr lang="en-US" sz="3400" b="0" i="0" u="none" strike="noStrike" dirty="0">
                <a:effectLst/>
                <a:latin typeface="CS New Athanasius" pitchFamily="34" charset="0"/>
              </a:rPr>
              <a:t> </a:t>
            </a:r>
            <a:r>
              <a:rPr lang="en-US" sz="3400" b="0" i="0" u="none" strike="noStrike" dirty="0" err="1">
                <a:effectLst/>
                <a:latin typeface="CS New Athanasius" pitchFamily="34" charset="0"/>
              </a:rPr>
              <a:t>nirefmwout</a:t>
            </a:r>
            <a:r>
              <a:rPr lang="en-US" sz="3400" b="0" i="0" u="none" strike="noStrike" dirty="0">
                <a:effectLst/>
                <a:latin typeface="CS New Athanasius" pitchFamily="34" charset="0"/>
              </a:rPr>
              <a:t>.</a:t>
            </a:r>
            <a:endParaRPr lang="en-GB" sz="3400" dirty="0"/>
          </a:p>
        </p:txBody>
      </p:sp>
    </p:spTree>
    <p:extLst>
      <p:ext uri="{BB962C8B-B14F-4D97-AF65-F5344CB8AC3E}">
        <p14:creationId xmlns:p14="http://schemas.microsoft.com/office/powerpoint/2010/main" val="51638318"/>
      </p:ext>
    </p:extLst>
  </p:cSld>
  <p:clrMapOvr>
    <a:masterClrMapping/>
  </p:clrMapOvr>
</p:sld>
</file>

<file path=ppt/slides/slide6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A52A9A-D759-42D2-AC4D-E2B1E3E90888}"/>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483F0286-9945-4E83-BDA5-42361088E288}"/>
              </a:ext>
            </a:extLst>
          </p:cNvPr>
          <p:cNvSpPr>
            <a:spLocks noGrp="1"/>
          </p:cNvSpPr>
          <p:nvPr>
            <p:ph type="body" sz="quarter" idx="10"/>
          </p:nvPr>
        </p:nvSpPr>
        <p:spPr/>
        <p:txBody>
          <a:bodyPr/>
          <a:lstStyle/>
          <a:p>
            <a:r>
              <a:rPr lang="ar-EG" dirty="0"/>
              <a:t>توماس بي أبسطولوس: افئير ميثري خاروس: افناف ايطاف أولي امموس: ايجين ني تينه اني انجيلوس.</a:t>
            </a:r>
          </a:p>
        </p:txBody>
      </p:sp>
      <p:sp>
        <p:nvSpPr>
          <p:cNvPr id="4" name="Text Placeholder 3">
            <a:extLst>
              <a:ext uri="{FF2B5EF4-FFF2-40B4-BE49-F238E27FC236}">
                <a16:creationId xmlns:a16="http://schemas.microsoft.com/office/drawing/2014/main" id="{5A943DEB-5A0B-46E5-B4D2-53A767F4482C}"/>
              </a:ext>
            </a:extLst>
          </p:cNvPr>
          <p:cNvSpPr>
            <a:spLocks noGrp="1"/>
          </p:cNvSpPr>
          <p:nvPr>
            <p:ph type="body" sz="quarter" idx="11"/>
          </p:nvPr>
        </p:nvSpPr>
        <p:spPr/>
        <p:txBody>
          <a:bodyPr/>
          <a:lstStyle/>
          <a:p>
            <a:r>
              <a:rPr lang="ar-EG" sz="3300" dirty="0"/>
              <a:t>توما الرسول، هو شهد عنها، وقت إصعادها، على أجنحة الملائكة.</a:t>
            </a:r>
          </a:p>
        </p:txBody>
      </p:sp>
      <p:sp>
        <p:nvSpPr>
          <p:cNvPr id="5" name="Text Placeholder 4">
            <a:extLst>
              <a:ext uri="{FF2B5EF4-FFF2-40B4-BE49-F238E27FC236}">
                <a16:creationId xmlns:a16="http://schemas.microsoft.com/office/drawing/2014/main" id="{E034B561-C5AD-4661-8572-DD14D5765CA1}"/>
              </a:ext>
            </a:extLst>
          </p:cNvPr>
          <p:cNvSpPr>
            <a:spLocks noGrp="1"/>
          </p:cNvSpPr>
          <p:nvPr>
            <p:ph type="body" sz="quarter" idx="12"/>
          </p:nvPr>
        </p:nvSpPr>
        <p:spPr/>
        <p:txBody>
          <a:bodyPr/>
          <a:lstStyle/>
          <a:p>
            <a:r>
              <a:rPr lang="en-GB" sz="3800" dirty="0"/>
              <a:t>:</a:t>
            </a:r>
            <a:r>
              <a:rPr lang="en-GB" sz="3800" dirty="0" err="1"/>
              <a:t>wmac</a:t>
            </a:r>
            <a:r>
              <a:rPr lang="en-GB" sz="3800" dirty="0"/>
              <a:t> </a:t>
            </a:r>
            <a:r>
              <a:rPr lang="en-GB" sz="3800" dirty="0" err="1"/>
              <a:t>pi`apoctoloc</a:t>
            </a:r>
            <a:r>
              <a:rPr lang="en-GB" sz="3800" dirty="0"/>
              <a:t>@ </a:t>
            </a:r>
            <a:r>
              <a:rPr lang="en-GB" sz="3800" dirty="0" err="1"/>
              <a:t>aferme;re</a:t>
            </a:r>
            <a:r>
              <a:rPr lang="en-GB" sz="3800" dirty="0"/>
              <a:t> </a:t>
            </a:r>
            <a:r>
              <a:rPr lang="en-GB" sz="3800" dirty="0" err="1"/>
              <a:t>qaroc</a:t>
            </a:r>
            <a:r>
              <a:rPr lang="en-GB" sz="3800" dirty="0"/>
              <a:t>@</a:t>
            </a:r>
          </a:p>
          <a:p>
            <a:r>
              <a:rPr lang="en-GB" sz="3800" dirty="0"/>
              <a:t> `</a:t>
            </a:r>
            <a:r>
              <a:rPr lang="en-GB" sz="3800" dirty="0" err="1"/>
              <a:t>vnau</a:t>
            </a:r>
            <a:r>
              <a:rPr lang="en-GB" sz="3800" dirty="0"/>
              <a:t> `</a:t>
            </a:r>
            <a:r>
              <a:rPr lang="en-GB" sz="3800" dirty="0" err="1"/>
              <a:t>etau`wli</a:t>
            </a:r>
            <a:r>
              <a:rPr lang="en-GB" sz="3800" dirty="0"/>
              <a:t> `</a:t>
            </a:r>
            <a:r>
              <a:rPr lang="en-GB" sz="3800" dirty="0" err="1"/>
              <a:t>mmoc</a:t>
            </a:r>
            <a:r>
              <a:rPr lang="en-GB" sz="3800" dirty="0"/>
              <a:t>@ `</a:t>
            </a:r>
            <a:r>
              <a:rPr lang="en-GB" sz="3800" dirty="0" err="1"/>
              <a:t>ejen</a:t>
            </a:r>
            <a:r>
              <a:rPr lang="en-GB" sz="3800" dirty="0"/>
              <a:t> </a:t>
            </a:r>
            <a:r>
              <a:rPr lang="en-GB" sz="3800" dirty="0" err="1"/>
              <a:t>nitenh</a:t>
            </a:r>
            <a:r>
              <a:rPr lang="en-GB" sz="3800" dirty="0"/>
              <a:t> `</a:t>
            </a:r>
            <a:r>
              <a:rPr lang="en-GB" sz="3800" dirty="0" err="1"/>
              <a:t>nniaggeloc</a:t>
            </a:r>
            <a:r>
              <a:rPr lang="en-GB" sz="3800" dirty="0"/>
              <a:t>.</a:t>
            </a:r>
          </a:p>
        </p:txBody>
      </p:sp>
    </p:spTree>
    <p:extLst>
      <p:ext uri="{BB962C8B-B14F-4D97-AF65-F5344CB8AC3E}">
        <p14:creationId xmlns:p14="http://schemas.microsoft.com/office/powerpoint/2010/main" val="4029040313"/>
      </p:ext>
    </p:extLst>
  </p:cSld>
  <p:clrMapOvr>
    <a:masterClrMapping/>
  </p:clrMapOvr>
</p:sld>
</file>

<file path=ppt/slides/slide6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257501-B897-48E0-8883-D39922F5E7E0}"/>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AA5B7EBF-00C3-4222-A905-CF3B51832575}"/>
              </a:ext>
            </a:extLst>
          </p:cNvPr>
          <p:cNvSpPr>
            <a:spLocks noGrp="1"/>
          </p:cNvSpPr>
          <p:nvPr>
            <p:ph type="body" sz="quarter" idx="10"/>
          </p:nvPr>
        </p:nvSpPr>
        <p:spPr>
          <a:xfrm>
            <a:off x="0" y="5793344"/>
            <a:ext cx="9144000" cy="1058030"/>
          </a:xfrm>
        </p:spPr>
        <p:txBody>
          <a:bodyPr/>
          <a:lstStyle/>
          <a:p>
            <a:r>
              <a:rPr kumimoji="0" lang="ar-EG" sz="3600" b="1" i="0" u="none" strike="noStrike" kern="1200" cap="none" normalizeH="0" baseline="0" dirty="0">
                <a:ln>
                  <a:noFill/>
                </a:ln>
                <a:solidFill>
                  <a:schemeClr val="bg1"/>
                </a:solidFill>
                <a:effectLst/>
                <a:latin typeface="Times New Roman" pitchFamily="18" charset="0"/>
                <a:ea typeface="+mn-ea"/>
                <a:cs typeface="Times New Roman" pitchFamily="18" charset="0"/>
              </a:rPr>
              <a:t>يس ني طاغما ان ايبورانيون: أفئير ابسالين امبي امثو: خين هان هوذي ام ابنفما تيكون: نيم هان هيمنوس انتي بي تشرو.</a:t>
            </a:r>
          </a:p>
        </p:txBody>
      </p:sp>
      <p:sp>
        <p:nvSpPr>
          <p:cNvPr id="4" name="Text Placeholder 3">
            <a:extLst>
              <a:ext uri="{FF2B5EF4-FFF2-40B4-BE49-F238E27FC236}">
                <a16:creationId xmlns:a16="http://schemas.microsoft.com/office/drawing/2014/main" id="{5DD20A99-1303-4B68-B2C8-A0E290EBF280}"/>
              </a:ext>
            </a:extLst>
          </p:cNvPr>
          <p:cNvSpPr>
            <a:spLocks noGrp="1"/>
          </p:cNvSpPr>
          <p:nvPr>
            <p:ph type="body" sz="quarter" idx="11"/>
          </p:nvPr>
        </p:nvSpPr>
        <p:spPr>
          <a:xfrm>
            <a:off x="0" y="3742571"/>
            <a:ext cx="9144000" cy="1058030"/>
          </a:xfrm>
        </p:spPr>
        <p:txBody>
          <a:bodyPr anchor="t"/>
          <a:lstStyle/>
          <a:p>
            <a:r>
              <a:rPr kumimoji="0" lang="ar-EG" sz="4000" b="1" i="0" u="none" strike="noStrike" cap="none" normalizeH="0" baseline="0" dirty="0">
                <a:ln>
                  <a:noFill/>
                </a:ln>
                <a:solidFill>
                  <a:schemeClr val="bg1"/>
                </a:solidFill>
                <a:effectLst/>
                <a:latin typeface="Times New Roman" pitchFamily="18" charset="0"/>
                <a:cs typeface="Times New Roman" pitchFamily="18" charset="0"/>
              </a:rPr>
              <a:t>ها طغمات السمائيين، يرتلون أمامها، بتسابيح روحية، وتراتيل النصرة.</a:t>
            </a:r>
          </a:p>
        </p:txBody>
      </p:sp>
      <p:sp>
        <p:nvSpPr>
          <p:cNvPr id="5" name="Text Placeholder 4">
            <a:extLst>
              <a:ext uri="{FF2B5EF4-FFF2-40B4-BE49-F238E27FC236}">
                <a16:creationId xmlns:a16="http://schemas.microsoft.com/office/drawing/2014/main" id="{0D907E34-7A1B-4C21-A1BA-E57CEDAAB794}"/>
              </a:ext>
            </a:extLst>
          </p:cNvPr>
          <p:cNvSpPr>
            <a:spLocks noGrp="1"/>
          </p:cNvSpPr>
          <p:nvPr>
            <p:ph type="body" sz="quarter" idx="12"/>
          </p:nvPr>
        </p:nvSpPr>
        <p:spPr>
          <a:xfrm>
            <a:off x="0" y="4800600"/>
            <a:ext cx="9144000" cy="992744"/>
          </a:xfrm>
        </p:spPr>
        <p:txBody>
          <a:bodyPr anchor="ctr"/>
          <a:lstStyle/>
          <a:p>
            <a:r>
              <a:rPr lang="en-GB" sz="3400" dirty="0" err="1"/>
              <a:t>Ic</a:t>
            </a:r>
            <a:r>
              <a:rPr lang="en-GB" sz="3400" dirty="0"/>
              <a:t> </a:t>
            </a:r>
            <a:r>
              <a:rPr lang="en-GB" sz="3400" dirty="0" err="1"/>
              <a:t>nitagma</a:t>
            </a:r>
            <a:r>
              <a:rPr lang="en-GB" sz="3400" dirty="0"/>
              <a:t> `</a:t>
            </a:r>
            <a:r>
              <a:rPr lang="en-GB" sz="3400" dirty="0" err="1"/>
              <a:t>n`eporanion</a:t>
            </a:r>
            <a:r>
              <a:rPr lang="en-GB" sz="3400" dirty="0"/>
              <a:t>@ </a:t>
            </a:r>
            <a:r>
              <a:rPr lang="en-GB" sz="3400" dirty="0" err="1"/>
              <a:t>auer'alin</a:t>
            </a:r>
            <a:r>
              <a:rPr lang="en-GB" sz="3400" dirty="0"/>
              <a:t> `</a:t>
            </a:r>
            <a:r>
              <a:rPr lang="en-GB" sz="3400" dirty="0" err="1"/>
              <a:t>mpe`m;o</a:t>
            </a:r>
            <a:r>
              <a:rPr lang="en-GB" sz="3400" dirty="0"/>
              <a:t>@ </a:t>
            </a:r>
            <a:r>
              <a:rPr lang="en-GB" sz="3400" dirty="0" err="1"/>
              <a:t>qen</a:t>
            </a:r>
            <a:r>
              <a:rPr lang="en-GB" sz="3400" dirty="0"/>
              <a:t> </a:t>
            </a:r>
            <a:r>
              <a:rPr lang="en-GB" sz="3400" dirty="0" err="1"/>
              <a:t>hanhwdy</a:t>
            </a:r>
            <a:r>
              <a:rPr lang="en-GB" sz="3400" dirty="0"/>
              <a:t> `</a:t>
            </a:r>
            <a:r>
              <a:rPr lang="en-GB" sz="3400" dirty="0" err="1"/>
              <a:t>m`pneumatikon</a:t>
            </a:r>
            <a:r>
              <a:rPr lang="en-GB" sz="3400" dirty="0"/>
              <a:t>@ </a:t>
            </a:r>
            <a:r>
              <a:rPr lang="en-GB" sz="3400" dirty="0" err="1"/>
              <a:t>nem</a:t>
            </a:r>
            <a:r>
              <a:rPr lang="en-GB" sz="3400" dirty="0"/>
              <a:t> </a:t>
            </a:r>
            <a:r>
              <a:rPr lang="en-GB" sz="3400" dirty="0" err="1"/>
              <a:t>hanhumnoc</a:t>
            </a:r>
            <a:r>
              <a:rPr lang="en-GB" sz="3400" dirty="0"/>
              <a:t> `</a:t>
            </a:r>
            <a:r>
              <a:rPr lang="en-GB" sz="3400" dirty="0" err="1"/>
              <a:t>nte</a:t>
            </a:r>
            <a:r>
              <a:rPr lang="en-GB" sz="3400" dirty="0"/>
              <a:t> pi[ro.</a:t>
            </a:r>
          </a:p>
        </p:txBody>
      </p:sp>
    </p:spTree>
    <p:extLst>
      <p:ext uri="{BB962C8B-B14F-4D97-AF65-F5344CB8AC3E}">
        <p14:creationId xmlns:p14="http://schemas.microsoft.com/office/powerpoint/2010/main" val="2425984292"/>
      </p:ext>
    </p:extLst>
  </p:cSld>
  <p:clrMapOvr>
    <a:masterClrMapping/>
  </p:clrMapOvr>
</p:sld>
</file>

<file path=ppt/slides/slide6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12623-6F38-4A95-8A08-DE0ABB5BA472}"/>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24A4AF8D-50A0-443E-B8C1-EE5670E00DCE}"/>
              </a:ext>
            </a:extLst>
          </p:cNvPr>
          <p:cNvSpPr>
            <a:spLocks noGrp="1"/>
          </p:cNvSpPr>
          <p:nvPr>
            <p:ph type="body" sz="quarter" idx="10"/>
          </p:nvPr>
        </p:nvSpPr>
        <p:spPr/>
        <p:txBody>
          <a:bodyPr/>
          <a:lstStyle/>
          <a:p>
            <a:r>
              <a:rPr kumimoji="0" lang="ar-EG" sz="4000" b="1" i="0" u="none" strike="noStrike" kern="1200" cap="none" normalizeH="0" baseline="0" dirty="0">
                <a:ln>
                  <a:noFill/>
                </a:ln>
                <a:solidFill>
                  <a:schemeClr val="bg1"/>
                </a:solidFill>
                <a:effectLst/>
                <a:latin typeface="Times New Roman" pitchFamily="18" charset="0"/>
                <a:ea typeface="+mn-ea"/>
                <a:cs typeface="Times New Roman" pitchFamily="18" charset="0"/>
              </a:rPr>
              <a:t>كي توي أفتشي اسمو خبن بي سوما: </a:t>
            </a:r>
            <a:endParaRPr kumimoji="0" lang="en-US" sz="4000" b="1" i="0" u="none" strike="noStrike" kern="1200" cap="none" normalizeH="0" baseline="0" dirty="0">
              <a:ln>
                <a:noFill/>
              </a:ln>
              <a:solidFill>
                <a:schemeClr val="bg1"/>
              </a:solidFill>
              <a:effectLst/>
              <a:latin typeface="Times New Roman" pitchFamily="18" charset="0"/>
              <a:ea typeface="+mn-ea"/>
              <a:cs typeface="Times New Roman" pitchFamily="18" charset="0"/>
            </a:endParaRPr>
          </a:p>
          <a:p>
            <a:r>
              <a:rPr kumimoji="0" lang="ar-EG" sz="4000" b="1" i="0" u="none" strike="noStrike" kern="1200" cap="none" normalizeH="0" baseline="0" dirty="0">
                <a:ln>
                  <a:noFill/>
                </a:ln>
                <a:solidFill>
                  <a:schemeClr val="bg1"/>
                </a:solidFill>
                <a:effectLst/>
                <a:latin typeface="Times New Roman" pitchFamily="18" charset="0"/>
                <a:ea typeface="+mn-ea"/>
                <a:cs typeface="Times New Roman" pitchFamily="18" charset="0"/>
              </a:rPr>
              <a:t>أفتاسو ايفول خين بيف مويت:</a:t>
            </a:r>
          </a:p>
        </p:txBody>
      </p:sp>
      <p:sp>
        <p:nvSpPr>
          <p:cNvPr id="4" name="Text Placeholder 3">
            <a:extLst>
              <a:ext uri="{FF2B5EF4-FFF2-40B4-BE49-F238E27FC236}">
                <a16:creationId xmlns:a16="http://schemas.microsoft.com/office/drawing/2014/main" id="{E67C5E96-8738-420D-9F9E-B6B9CE578D47}"/>
              </a:ext>
            </a:extLst>
          </p:cNvPr>
          <p:cNvSpPr>
            <a:spLocks noGrp="1"/>
          </p:cNvSpPr>
          <p:nvPr>
            <p:ph type="body" sz="quarter" idx="11"/>
          </p:nvPr>
        </p:nvSpPr>
        <p:spPr/>
        <p:txBody>
          <a:bodyPr/>
          <a:lstStyle/>
          <a:p>
            <a:r>
              <a:rPr kumimoji="0" lang="ar-EG" sz="4000" b="1" i="0" u="none" strike="noStrike" cap="none" normalizeH="0" baseline="0" dirty="0">
                <a:ln>
                  <a:noFill/>
                </a:ln>
                <a:solidFill>
                  <a:schemeClr val="bg1"/>
                </a:solidFill>
                <a:effectLst/>
                <a:latin typeface="Times New Roman" pitchFamily="18" charset="0"/>
                <a:cs typeface="Times New Roman" pitchFamily="18" charset="0"/>
              </a:rPr>
              <a:t>لا سيما وقد تبارك من جسدها، فعاد من سبيله، </a:t>
            </a:r>
          </a:p>
        </p:txBody>
      </p:sp>
      <p:sp>
        <p:nvSpPr>
          <p:cNvPr id="5" name="Text Placeholder 4">
            <a:extLst>
              <a:ext uri="{FF2B5EF4-FFF2-40B4-BE49-F238E27FC236}">
                <a16:creationId xmlns:a16="http://schemas.microsoft.com/office/drawing/2014/main" id="{B9D0AEEC-B9AE-4D74-B6E8-A63409CB96EA}"/>
              </a:ext>
            </a:extLst>
          </p:cNvPr>
          <p:cNvSpPr>
            <a:spLocks noGrp="1"/>
          </p:cNvSpPr>
          <p:nvPr>
            <p:ph type="body" sz="quarter" idx="12"/>
          </p:nvPr>
        </p:nvSpPr>
        <p:spPr/>
        <p:txBody>
          <a:bodyPr/>
          <a:lstStyle/>
          <a:p>
            <a:r>
              <a:rPr kumimoji="0" lang="pt-BR" b="0" i="0" u="none" strike="noStrike" kern="1200" cap="none" normalizeH="0" baseline="0" dirty="0">
                <a:ln>
                  <a:noFill/>
                </a:ln>
                <a:effectLst/>
                <a:latin typeface="CS New Athanasius" panose="020B0500000000000000" pitchFamily="34" charset="0"/>
                <a:ea typeface="+mn-ea"/>
                <a:cs typeface="Times New Roman" pitchFamily="18" charset="0"/>
              </a:rPr>
              <a:t>Ketoi af[i`cmou qen pecwma@</a:t>
            </a:r>
          </a:p>
          <a:p>
            <a:r>
              <a:rPr kumimoji="0" lang="pt-BR" b="0" i="0" u="none" strike="noStrike" kern="1200" cap="none" normalizeH="0" baseline="0" dirty="0">
                <a:ln>
                  <a:noFill/>
                </a:ln>
                <a:effectLst/>
                <a:latin typeface="CS New Athanasius" panose="020B0500000000000000" pitchFamily="34" charset="0"/>
                <a:ea typeface="+mn-ea"/>
                <a:cs typeface="Times New Roman" pitchFamily="18" charset="0"/>
              </a:rPr>
              <a:t> aftac;o `ebol qen pefmwit@</a:t>
            </a:r>
          </a:p>
        </p:txBody>
      </p:sp>
    </p:spTree>
    <p:extLst>
      <p:ext uri="{BB962C8B-B14F-4D97-AF65-F5344CB8AC3E}">
        <p14:creationId xmlns:p14="http://schemas.microsoft.com/office/powerpoint/2010/main" val="588774349"/>
      </p:ext>
    </p:extLst>
  </p:cSld>
  <p:clrMapOvr>
    <a:masterClrMapping/>
  </p:clrMapOvr>
</p:sld>
</file>

<file path=ppt/slides/slide6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BE19EC-CC29-4C5B-B478-A0F4A346F8BD}"/>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6C7A2BBB-9533-4B4D-BBE7-A9630E11137D}"/>
              </a:ext>
            </a:extLst>
          </p:cNvPr>
          <p:cNvSpPr>
            <a:spLocks noGrp="1"/>
          </p:cNvSpPr>
          <p:nvPr>
            <p:ph type="body" sz="quarter" idx="10"/>
          </p:nvPr>
        </p:nvSpPr>
        <p:spPr/>
        <p:txBody>
          <a:bodyPr/>
          <a:lstStyle/>
          <a:p>
            <a:r>
              <a:rPr kumimoji="0" lang="ar-EG" sz="4000" b="1" i="0" u="none" strike="noStrike" kern="1200" cap="none" normalizeH="0" baseline="0" dirty="0">
                <a:ln>
                  <a:noFill/>
                </a:ln>
                <a:solidFill>
                  <a:schemeClr val="bg1"/>
                </a:solidFill>
                <a:effectLst/>
                <a:latin typeface="Times New Roman" pitchFamily="18" charset="0"/>
                <a:ea typeface="+mn-ea"/>
                <a:cs typeface="Times New Roman" pitchFamily="18" charset="0"/>
              </a:rPr>
              <a:t>أف ثوؤوتي تيرو خين بي ابنفما: </a:t>
            </a:r>
            <a:endParaRPr kumimoji="0" lang="en-US" sz="4000" b="1" i="0" u="none" strike="noStrike" kern="1200" cap="none" normalizeH="0" baseline="0" dirty="0">
              <a:ln>
                <a:noFill/>
              </a:ln>
              <a:solidFill>
                <a:schemeClr val="bg1"/>
              </a:solidFill>
              <a:effectLst/>
              <a:latin typeface="Times New Roman" pitchFamily="18" charset="0"/>
              <a:ea typeface="+mn-ea"/>
              <a:cs typeface="Times New Roman" pitchFamily="18" charset="0"/>
            </a:endParaRPr>
          </a:p>
          <a:p>
            <a:r>
              <a:rPr kumimoji="0" lang="ar-EG" sz="4000" b="1" i="0" u="none" strike="noStrike" kern="1200" cap="none" normalizeH="0" baseline="0" dirty="0">
                <a:ln>
                  <a:noFill/>
                </a:ln>
                <a:solidFill>
                  <a:schemeClr val="bg1"/>
                </a:solidFill>
                <a:effectLst/>
                <a:latin typeface="Times New Roman" pitchFamily="18" charset="0"/>
                <a:ea typeface="+mn-ea"/>
                <a:cs typeface="Times New Roman" pitchFamily="18" charset="0"/>
              </a:rPr>
              <a:t>امباراكليتون خين بي توأو انتي ني جويت.</a:t>
            </a:r>
            <a:endParaRPr lang="en-GB" dirty="0"/>
          </a:p>
        </p:txBody>
      </p:sp>
      <p:sp>
        <p:nvSpPr>
          <p:cNvPr id="4" name="Text Placeholder 3">
            <a:extLst>
              <a:ext uri="{FF2B5EF4-FFF2-40B4-BE49-F238E27FC236}">
                <a16:creationId xmlns:a16="http://schemas.microsoft.com/office/drawing/2014/main" id="{82E5F7E1-6B12-40BC-BFC8-91E8FD9E3A40}"/>
              </a:ext>
            </a:extLst>
          </p:cNvPr>
          <p:cNvSpPr>
            <a:spLocks noGrp="1"/>
          </p:cNvSpPr>
          <p:nvPr>
            <p:ph type="body" sz="quarter" idx="11"/>
          </p:nvPr>
        </p:nvSpPr>
        <p:spPr/>
        <p:txBody>
          <a:bodyPr/>
          <a:lstStyle/>
          <a:p>
            <a:r>
              <a:rPr kumimoji="0" lang="ar-EG" sz="4000" b="1" i="0" u="none" strike="noStrike" cap="none" normalizeH="0" baseline="0" dirty="0">
                <a:ln>
                  <a:noFill/>
                </a:ln>
                <a:solidFill>
                  <a:schemeClr val="bg1"/>
                </a:solidFill>
                <a:effectLst/>
                <a:latin typeface="Times New Roman" pitchFamily="18" charset="0"/>
                <a:cs typeface="Times New Roman" pitchFamily="18" charset="0"/>
              </a:rPr>
              <a:t>واجتمعوا كلهم بالروح المعزى، في جبل الزيتون.</a:t>
            </a:r>
            <a:endParaRPr lang="en-GB" dirty="0"/>
          </a:p>
        </p:txBody>
      </p:sp>
      <p:sp>
        <p:nvSpPr>
          <p:cNvPr id="5" name="Text Placeholder 4">
            <a:extLst>
              <a:ext uri="{FF2B5EF4-FFF2-40B4-BE49-F238E27FC236}">
                <a16:creationId xmlns:a16="http://schemas.microsoft.com/office/drawing/2014/main" id="{DB0254B1-070C-4251-B1F3-DBF96C21861F}"/>
              </a:ext>
            </a:extLst>
          </p:cNvPr>
          <p:cNvSpPr>
            <a:spLocks noGrp="1"/>
          </p:cNvSpPr>
          <p:nvPr>
            <p:ph type="body" sz="quarter" idx="12"/>
          </p:nvPr>
        </p:nvSpPr>
        <p:spPr/>
        <p:txBody>
          <a:bodyPr/>
          <a:lstStyle/>
          <a:p>
            <a:r>
              <a:rPr kumimoji="0" lang="pt-BR" sz="4000" b="0" i="0" u="none" strike="noStrike" kern="1200" cap="none" normalizeH="0" baseline="0" dirty="0">
                <a:ln>
                  <a:noFill/>
                </a:ln>
                <a:effectLst/>
                <a:latin typeface="CS New Athanasius" panose="020B0500000000000000" pitchFamily="34" charset="0"/>
                <a:ea typeface="+mn-ea"/>
                <a:cs typeface="Times New Roman" pitchFamily="18" charset="0"/>
              </a:rPr>
              <a:t>au;wou] tyrou qen Pi=p=n=a@</a:t>
            </a:r>
          </a:p>
          <a:p>
            <a:r>
              <a:rPr kumimoji="0" lang="pt-BR" sz="4000" b="0" i="0" u="none" strike="noStrike" kern="1200" cap="none" normalizeH="0" baseline="0" dirty="0">
                <a:ln>
                  <a:noFill/>
                </a:ln>
                <a:effectLst/>
                <a:latin typeface="CS New Athanasius" panose="020B0500000000000000" pitchFamily="34" charset="0"/>
                <a:ea typeface="+mn-ea"/>
                <a:cs typeface="Times New Roman" pitchFamily="18" charset="0"/>
              </a:rPr>
              <a:t> `mparaklyton qen pitwou `nte nijwit.</a:t>
            </a:r>
            <a:endParaRPr lang="en-GB" dirty="0"/>
          </a:p>
        </p:txBody>
      </p:sp>
    </p:spTree>
    <p:extLst>
      <p:ext uri="{BB962C8B-B14F-4D97-AF65-F5344CB8AC3E}">
        <p14:creationId xmlns:p14="http://schemas.microsoft.com/office/powerpoint/2010/main" val="370907969"/>
      </p:ext>
    </p:extLst>
  </p:cSld>
  <p:clrMapOvr>
    <a:masterClrMapping/>
  </p:clrMapOvr>
</p:sld>
</file>

<file path=ppt/slides/slide6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7B033E-6103-479E-82CD-444AC24B95BB}"/>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CAA04904-4C94-494B-9F5B-3F4251FAB202}"/>
              </a:ext>
            </a:extLst>
          </p:cNvPr>
          <p:cNvSpPr>
            <a:spLocks noGrp="1"/>
          </p:cNvSpPr>
          <p:nvPr>
            <p:ph type="body" sz="quarter" idx="10"/>
          </p:nvPr>
        </p:nvSpPr>
        <p:spPr/>
        <p:txBody>
          <a:bodyPr/>
          <a:lstStyle/>
          <a:p>
            <a:r>
              <a:rPr lang="ar-EG" sz="3800" dirty="0"/>
              <a:t>ليبون أف جيمي اني ماثيتيس اف رويس امبي اسبيليئون: كاطا ابساجي امبي ذيسبوتيس: بي ابنفما امباراكليتون.</a:t>
            </a:r>
          </a:p>
        </p:txBody>
      </p:sp>
      <p:sp>
        <p:nvSpPr>
          <p:cNvPr id="4" name="Text Placeholder 3">
            <a:extLst>
              <a:ext uri="{FF2B5EF4-FFF2-40B4-BE49-F238E27FC236}">
                <a16:creationId xmlns:a16="http://schemas.microsoft.com/office/drawing/2014/main" id="{42F767DF-C8A9-41BE-BB68-4312682ED35D}"/>
              </a:ext>
            </a:extLst>
          </p:cNvPr>
          <p:cNvSpPr>
            <a:spLocks noGrp="1"/>
          </p:cNvSpPr>
          <p:nvPr>
            <p:ph type="body" sz="quarter" idx="11"/>
          </p:nvPr>
        </p:nvSpPr>
        <p:spPr>
          <a:xfrm>
            <a:off x="0" y="3710609"/>
            <a:ext cx="9144000" cy="715617"/>
          </a:xfrm>
        </p:spPr>
        <p:txBody>
          <a:bodyPr/>
          <a:lstStyle/>
          <a:p>
            <a:r>
              <a:rPr lang="ar-EG" sz="3200" dirty="0"/>
              <a:t>وهكذا وُجد التلاميذ، يحرسون المغارة، كقول صاحب، الروح المعزى.</a:t>
            </a:r>
            <a:endParaRPr lang="en-GB" sz="3200" dirty="0"/>
          </a:p>
        </p:txBody>
      </p:sp>
      <p:sp>
        <p:nvSpPr>
          <p:cNvPr id="5" name="Text Placeholder 4">
            <a:extLst>
              <a:ext uri="{FF2B5EF4-FFF2-40B4-BE49-F238E27FC236}">
                <a16:creationId xmlns:a16="http://schemas.microsoft.com/office/drawing/2014/main" id="{609BB414-31E8-480E-A10C-962D604E474B}"/>
              </a:ext>
            </a:extLst>
          </p:cNvPr>
          <p:cNvSpPr>
            <a:spLocks noGrp="1"/>
          </p:cNvSpPr>
          <p:nvPr>
            <p:ph type="body" sz="quarter" idx="12"/>
          </p:nvPr>
        </p:nvSpPr>
        <p:spPr>
          <a:xfrm>
            <a:off x="0" y="4426226"/>
            <a:ext cx="9144000" cy="1219200"/>
          </a:xfrm>
        </p:spPr>
        <p:txBody>
          <a:bodyPr/>
          <a:lstStyle/>
          <a:p>
            <a:r>
              <a:rPr lang="en-GB" sz="3600" dirty="0" err="1"/>
              <a:t>Loipon</a:t>
            </a:r>
            <a:r>
              <a:rPr lang="en-GB" sz="3600" dirty="0"/>
              <a:t> </a:t>
            </a:r>
            <a:r>
              <a:rPr lang="en-GB" sz="3600" dirty="0" err="1"/>
              <a:t>aujimi</a:t>
            </a:r>
            <a:r>
              <a:rPr lang="en-GB" sz="3600" dirty="0"/>
              <a:t> `</a:t>
            </a:r>
            <a:r>
              <a:rPr lang="en-GB" sz="3600" dirty="0" err="1"/>
              <a:t>nnima;ytyc</a:t>
            </a:r>
            <a:r>
              <a:rPr lang="en-GB" sz="3600" dirty="0"/>
              <a:t>@ </a:t>
            </a:r>
            <a:r>
              <a:rPr lang="en-GB" sz="3600" dirty="0" err="1"/>
              <a:t>eurwic</a:t>
            </a:r>
            <a:r>
              <a:rPr lang="en-GB" sz="3600" dirty="0"/>
              <a:t> `</a:t>
            </a:r>
            <a:r>
              <a:rPr lang="en-GB" sz="3600" dirty="0" err="1"/>
              <a:t>mpi`cpyleon</a:t>
            </a:r>
            <a:r>
              <a:rPr lang="en-GB" sz="3600" dirty="0"/>
              <a:t>@</a:t>
            </a:r>
          </a:p>
          <a:p>
            <a:r>
              <a:rPr lang="en-GB" sz="3600" dirty="0"/>
              <a:t> kata `</a:t>
            </a:r>
            <a:r>
              <a:rPr lang="en-GB" sz="3600" dirty="0" err="1"/>
              <a:t>pcaji</a:t>
            </a:r>
            <a:r>
              <a:rPr lang="en-GB" sz="3600" dirty="0"/>
              <a:t> `</a:t>
            </a:r>
            <a:r>
              <a:rPr lang="en-GB" sz="3600" dirty="0" err="1"/>
              <a:t>mpidecpotyc</a:t>
            </a:r>
            <a:r>
              <a:rPr lang="en-GB" sz="3600" dirty="0"/>
              <a:t>@ Pi=p=n=a `</a:t>
            </a:r>
            <a:r>
              <a:rPr lang="en-GB" sz="3600" dirty="0" err="1"/>
              <a:t>mparaklyton</a:t>
            </a:r>
            <a:r>
              <a:rPr lang="en-GB" sz="3600" dirty="0"/>
              <a:t>.</a:t>
            </a:r>
          </a:p>
        </p:txBody>
      </p:sp>
    </p:spTree>
    <p:extLst>
      <p:ext uri="{BB962C8B-B14F-4D97-AF65-F5344CB8AC3E}">
        <p14:creationId xmlns:p14="http://schemas.microsoft.com/office/powerpoint/2010/main" val="4043811434"/>
      </p:ext>
    </p:extLst>
  </p:cSld>
  <p:clrMapOvr>
    <a:masterClrMapping/>
  </p:clrMapOvr>
</p:sld>
</file>

<file path=ppt/slides/slide6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5ED797-81A5-4B76-930D-82A04DB64CD5}"/>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62118312-CECD-4E14-960A-EBA56E284751}"/>
              </a:ext>
            </a:extLst>
          </p:cNvPr>
          <p:cNvSpPr>
            <a:spLocks noGrp="1"/>
          </p:cNvSpPr>
          <p:nvPr>
            <p:ph type="body" sz="quarter" idx="10"/>
          </p:nvPr>
        </p:nvSpPr>
        <p:spPr/>
        <p:txBody>
          <a:bodyPr/>
          <a:lstStyle/>
          <a:p>
            <a:r>
              <a:rPr lang="ar-EG" sz="3900" dirty="0"/>
              <a:t>أمبو ايرهيبومنين: ايطاف ناف ايذيذيموس: </a:t>
            </a:r>
            <a:endParaRPr lang="en-US" sz="3900" dirty="0"/>
          </a:p>
          <a:p>
            <a:r>
              <a:rPr lang="ar-EG" sz="3900" dirty="0"/>
              <a:t>أللا أفئير ابروسفيرين: أفتي ناف امبي شيري تيسموس.</a:t>
            </a:r>
          </a:p>
        </p:txBody>
      </p:sp>
      <p:sp>
        <p:nvSpPr>
          <p:cNvPr id="4" name="Text Placeholder 3">
            <a:extLst>
              <a:ext uri="{FF2B5EF4-FFF2-40B4-BE49-F238E27FC236}">
                <a16:creationId xmlns:a16="http://schemas.microsoft.com/office/drawing/2014/main" id="{77B2B14A-F707-4F3F-AFB8-0654ADFCD1A9}"/>
              </a:ext>
            </a:extLst>
          </p:cNvPr>
          <p:cNvSpPr>
            <a:spLocks noGrp="1"/>
          </p:cNvSpPr>
          <p:nvPr>
            <p:ph type="body" sz="quarter" idx="11"/>
          </p:nvPr>
        </p:nvSpPr>
        <p:spPr/>
        <p:txBody>
          <a:bodyPr/>
          <a:lstStyle/>
          <a:p>
            <a:r>
              <a:rPr lang="ar-EG" dirty="0"/>
              <a:t>لم يصبروا، لما رأوا التوأم، بل تقدموا، وأعطوه السلام.</a:t>
            </a:r>
            <a:endParaRPr lang="en-GB" dirty="0"/>
          </a:p>
        </p:txBody>
      </p:sp>
      <p:sp>
        <p:nvSpPr>
          <p:cNvPr id="5" name="Text Placeholder 4">
            <a:extLst>
              <a:ext uri="{FF2B5EF4-FFF2-40B4-BE49-F238E27FC236}">
                <a16:creationId xmlns:a16="http://schemas.microsoft.com/office/drawing/2014/main" id="{D24A7E2B-FB62-4672-9622-3F1A4CEBFC6D}"/>
              </a:ext>
            </a:extLst>
          </p:cNvPr>
          <p:cNvSpPr>
            <a:spLocks noGrp="1"/>
          </p:cNvSpPr>
          <p:nvPr>
            <p:ph type="body" sz="quarter" idx="12"/>
          </p:nvPr>
        </p:nvSpPr>
        <p:spPr/>
        <p:txBody>
          <a:bodyPr/>
          <a:lstStyle/>
          <a:p>
            <a:r>
              <a:rPr lang="en-GB" sz="3800" dirty="0" err="1"/>
              <a:t>Mpouerhupomonin</a:t>
            </a:r>
            <a:r>
              <a:rPr lang="en-GB" sz="3800" dirty="0"/>
              <a:t>@ `</a:t>
            </a:r>
            <a:r>
              <a:rPr lang="en-GB" sz="3800" dirty="0" err="1"/>
              <a:t>etaunau</a:t>
            </a:r>
            <a:r>
              <a:rPr lang="en-GB" sz="3800" dirty="0"/>
              <a:t> `</a:t>
            </a:r>
            <a:r>
              <a:rPr lang="en-GB" sz="3800" dirty="0" err="1"/>
              <a:t>eDidumoc</a:t>
            </a:r>
            <a:r>
              <a:rPr lang="en-GB" sz="3800" dirty="0"/>
              <a:t>@</a:t>
            </a:r>
          </a:p>
          <a:p>
            <a:r>
              <a:rPr lang="en-GB" sz="3800" dirty="0"/>
              <a:t> </a:t>
            </a:r>
            <a:r>
              <a:rPr lang="en-GB" sz="3800" dirty="0" err="1"/>
              <a:t>alla</a:t>
            </a:r>
            <a:r>
              <a:rPr lang="en-GB" sz="3800" dirty="0"/>
              <a:t> </a:t>
            </a:r>
            <a:r>
              <a:rPr lang="en-GB" sz="3800" dirty="0" err="1"/>
              <a:t>auer`procverin</a:t>
            </a:r>
            <a:r>
              <a:rPr lang="en-GB" sz="3800" dirty="0"/>
              <a:t>@ au] </a:t>
            </a:r>
            <a:r>
              <a:rPr lang="en-GB" sz="3800" dirty="0" err="1"/>
              <a:t>naf</a:t>
            </a:r>
            <a:r>
              <a:rPr lang="en-GB" sz="3800" dirty="0"/>
              <a:t> `</a:t>
            </a:r>
            <a:r>
              <a:rPr lang="en-GB" sz="3800" dirty="0" err="1"/>
              <a:t>mpi,ereticmoc</a:t>
            </a:r>
            <a:r>
              <a:rPr lang="en-GB" sz="3800" dirty="0"/>
              <a:t>.</a:t>
            </a:r>
          </a:p>
        </p:txBody>
      </p:sp>
    </p:spTree>
    <p:extLst>
      <p:ext uri="{BB962C8B-B14F-4D97-AF65-F5344CB8AC3E}">
        <p14:creationId xmlns:p14="http://schemas.microsoft.com/office/powerpoint/2010/main" val="3662568732"/>
      </p:ext>
    </p:extLst>
  </p:cSld>
  <p:clrMapOvr>
    <a:masterClrMapping/>
  </p:clrMapOvr>
</p:sld>
</file>

<file path=ppt/slides/slide6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2BCF0-EF32-45ED-8360-074DBA41BB7B}"/>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F896BFDD-C0BA-459B-886E-407C091F5BB7}"/>
              </a:ext>
            </a:extLst>
          </p:cNvPr>
          <p:cNvSpPr>
            <a:spLocks noGrp="1"/>
          </p:cNvSpPr>
          <p:nvPr>
            <p:ph type="body" sz="quarter" idx="10"/>
          </p:nvPr>
        </p:nvSpPr>
        <p:spPr/>
        <p:txBody>
          <a:bodyPr/>
          <a:lstStyle/>
          <a:p>
            <a:r>
              <a:rPr kumimoji="0" lang="ar-EG" sz="4000" b="1" i="0" u="none" strike="noStrike" kern="1200" cap="none" normalizeH="0" baseline="0" dirty="0">
                <a:ln>
                  <a:noFill/>
                </a:ln>
                <a:solidFill>
                  <a:schemeClr val="bg1"/>
                </a:solidFill>
                <a:effectLst/>
                <a:latin typeface="Times New Roman" pitchFamily="18" charset="0"/>
                <a:ea typeface="+mn-ea"/>
                <a:cs typeface="Times New Roman" pitchFamily="18" charset="0"/>
              </a:rPr>
              <a:t>انثوف ذي بي أبسطولوس: بي جاف اني ماثيتيس: جي ماطا موي اي تي بارثينوس: ابشوشو اني ابروفيتيس.</a:t>
            </a:r>
          </a:p>
        </p:txBody>
      </p:sp>
      <p:sp>
        <p:nvSpPr>
          <p:cNvPr id="4" name="Text Placeholder 3">
            <a:extLst>
              <a:ext uri="{FF2B5EF4-FFF2-40B4-BE49-F238E27FC236}">
                <a16:creationId xmlns:a16="http://schemas.microsoft.com/office/drawing/2014/main" id="{07ADD78D-50C8-4199-9350-BD6984145E88}"/>
              </a:ext>
            </a:extLst>
          </p:cNvPr>
          <p:cNvSpPr>
            <a:spLocks noGrp="1"/>
          </p:cNvSpPr>
          <p:nvPr>
            <p:ph type="body" sz="quarter" idx="11"/>
          </p:nvPr>
        </p:nvSpPr>
        <p:spPr/>
        <p:txBody>
          <a:bodyPr/>
          <a:lstStyle/>
          <a:p>
            <a:r>
              <a:rPr kumimoji="0" lang="ar-EG" sz="3400" b="1" i="0" u="none" strike="noStrike" cap="none" normalizeH="0" baseline="0" dirty="0">
                <a:ln>
                  <a:noFill/>
                </a:ln>
                <a:solidFill>
                  <a:schemeClr val="bg1"/>
                </a:solidFill>
                <a:effectLst/>
                <a:latin typeface="Times New Roman" pitchFamily="18" charset="0"/>
                <a:cs typeface="Times New Roman" pitchFamily="18" charset="0"/>
              </a:rPr>
              <a:t>أما الرسول، فقد قال للتلاميذ، أعلموني عن العذراء، فخر الأنبياء.</a:t>
            </a:r>
          </a:p>
        </p:txBody>
      </p:sp>
      <p:sp>
        <p:nvSpPr>
          <p:cNvPr id="5" name="Text Placeholder 4">
            <a:extLst>
              <a:ext uri="{FF2B5EF4-FFF2-40B4-BE49-F238E27FC236}">
                <a16:creationId xmlns:a16="http://schemas.microsoft.com/office/drawing/2014/main" id="{786C462A-5251-4447-BE51-15BC5DEBBCEA}"/>
              </a:ext>
            </a:extLst>
          </p:cNvPr>
          <p:cNvSpPr>
            <a:spLocks noGrp="1"/>
          </p:cNvSpPr>
          <p:nvPr>
            <p:ph type="body" sz="quarter" idx="12"/>
          </p:nvPr>
        </p:nvSpPr>
        <p:spPr/>
        <p:txBody>
          <a:bodyPr/>
          <a:lstStyle/>
          <a:p>
            <a:r>
              <a:rPr lang="en-GB" sz="3800" dirty="0" err="1"/>
              <a:t>N;of</a:t>
            </a:r>
            <a:r>
              <a:rPr lang="en-GB" sz="3800" dirty="0"/>
              <a:t> de </a:t>
            </a:r>
            <a:r>
              <a:rPr lang="en-GB" sz="3800" dirty="0" err="1"/>
              <a:t>pi`apoctoloc</a:t>
            </a:r>
            <a:r>
              <a:rPr lang="en-GB" sz="3800" dirty="0"/>
              <a:t>@ </a:t>
            </a:r>
            <a:r>
              <a:rPr lang="en-GB" sz="3800" dirty="0" err="1"/>
              <a:t>pejaf</a:t>
            </a:r>
            <a:r>
              <a:rPr lang="en-GB" sz="3800" dirty="0"/>
              <a:t> `</a:t>
            </a:r>
            <a:r>
              <a:rPr lang="en-GB" sz="3800" dirty="0" err="1"/>
              <a:t>nnima;ytyc</a:t>
            </a:r>
            <a:r>
              <a:rPr lang="en-GB" sz="3800" dirty="0"/>
              <a:t>@ je </a:t>
            </a:r>
            <a:r>
              <a:rPr lang="en-GB" sz="3800" dirty="0" err="1"/>
              <a:t>matamoi</a:t>
            </a:r>
            <a:r>
              <a:rPr lang="en-GB" sz="3800" dirty="0"/>
              <a:t> `e}</a:t>
            </a:r>
            <a:r>
              <a:rPr lang="en-GB" sz="3800" dirty="0" err="1"/>
              <a:t>par;enoc</a:t>
            </a:r>
            <a:r>
              <a:rPr lang="en-GB" sz="3800" dirty="0"/>
              <a:t>@ `</a:t>
            </a:r>
            <a:r>
              <a:rPr lang="en-GB" sz="3800" dirty="0" err="1"/>
              <a:t>psousou</a:t>
            </a:r>
            <a:r>
              <a:rPr lang="en-GB" sz="3800" dirty="0"/>
              <a:t> `</a:t>
            </a:r>
            <a:r>
              <a:rPr lang="en-GB" sz="3800" dirty="0" err="1"/>
              <a:t>nni`provytyc</a:t>
            </a:r>
            <a:r>
              <a:rPr lang="en-GB" sz="3800" dirty="0"/>
              <a:t>.</a:t>
            </a:r>
          </a:p>
        </p:txBody>
      </p:sp>
    </p:spTree>
    <p:extLst>
      <p:ext uri="{BB962C8B-B14F-4D97-AF65-F5344CB8AC3E}">
        <p14:creationId xmlns:p14="http://schemas.microsoft.com/office/powerpoint/2010/main" val="52962573"/>
      </p:ext>
    </p:extLst>
  </p:cSld>
  <p:clrMapOvr>
    <a:masterClrMapping/>
  </p:clrMapOvr>
</p:sld>
</file>

<file path=ppt/slides/slide6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B9A43-4066-4D99-AC70-EF9445E5A5F9}"/>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2A96E84B-08E5-4175-A685-ED1B8ED45AD8}"/>
              </a:ext>
            </a:extLst>
          </p:cNvPr>
          <p:cNvSpPr>
            <a:spLocks noGrp="1"/>
          </p:cNvSpPr>
          <p:nvPr>
            <p:ph type="body" sz="quarter" idx="10"/>
          </p:nvPr>
        </p:nvSpPr>
        <p:spPr/>
        <p:txBody>
          <a:bodyPr/>
          <a:lstStyle/>
          <a:p>
            <a:r>
              <a:rPr lang="ar-EG" sz="3800" dirty="0"/>
              <a:t>اكسا بينا خين أو أكريفوس: أفئي ايخون ايب اسبيليئون: أووه أمبوجيمي امموس: أفشوبي خين هان ثاف ماستون.</a:t>
            </a:r>
          </a:p>
        </p:txBody>
      </p:sp>
      <p:sp>
        <p:nvSpPr>
          <p:cNvPr id="4" name="Text Placeholder 3">
            <a:extLst>
              <a:ext uri="{FF2B5EF4-FFF2-40B4-BE49-F238E27FC236}">
                <a16:creationId xmlns:a16="http://schemas.microsoft.com/office/drawing/2014/main" id="{DFA00E3E-5418-4DC8-8042-577C0BEB42C4}"/>
              </a:ext>
            </a:extLst>
          </p:cNvPr>
          <p:cNvSpPr>
            <a:spLocks noGrp="1"/>
          </p:cNvSpPr>
          <p:nvPr>
            <p:ph type="body" sz="quarter" idx="11"/>
          </p:nvPr>
        </p:nvSpPr>
        <p:spPr/>
        <p:txBody>
          <a:bodyPr/>
          <a:lstStyle/>
          <a:p>
            <a:r>
              <a:rPr lang="ar-EG" sz="3200" dirty="0"/>
              <a:t>وبالأكثر وبتدقيق، دخلوا المغارة، ولم يجدوها، فصاروا في دهشات.</a:t>
            </a:r>
          </a:p>
        </p:txBody>
      </p:sp>
      <p:sp>
        <p:nvSpPr>
          <p:cNvPr id="5" name="Text Placeholder 4">
            <a:extLst>
              <a:ext uri="{FF2B5EF4-FFF2-40B4-BE49-F238E27FC236}">
                <a16:creationId xmlns:a16="http://schemas.microsoft.com/office/drawing/2014/main" id="{2AE30B80-C823-4806-8CEB-50A6E29B7E87}"/>
              </a:ext>
            </a:extLst>
          </p:cNvPr>
          <p:cNvSpPr>
            <a:spLocks noGrp="1"/>
          </p:cNvSpPr>
          <p:nvPr>
            <p:ph type="body" sz="quarter" idx="12"/>
          </p:nvPr>
        </p:nvSpPr>
        <p:spPr>
          <a:xfrm>
            <a:off x="-40341" y="4455686"/>
            <a:ext cx="9238129" cy="1189740"/>
          </a:xfrm>
        </p:spPr>
        <p:txBody>
          <a:bodyPr/>
          <a:lstStyle/>
          <a:p>
            <a:r>
              <a:rPr lang="en-GB" sz="3600" dirty="0" err="1"/>
              <a:t>Xapina</a:t>
            </a:r>
            <a:r>
              <a:rPr lang="en-GB" sz="3600" dirty="0"/>
              <a:t> </a:t>
            </a:r>
            <a:r>
              <a:rPr lang="en-GB" sz="3600" dirty="0" err="1"/>
              <a:t>qen</a:t>
            </a:r>
            <a:r>
              <a:rPr lang="en-GB" sz="3600" dirty="0"/>
              <a:t> </a:t>
            </a:r>
            <a:r>
              <a:rPr lang="en-GB" sz="3600" dirty="0" err="1"/>
              <a:t>ouakriboc</a:t>
            </a:r>
            <a:r>
              <a:rPr lang="en-GB" sz="3600" dirty="0"/>
              <a:t>@ </a:t>
            </a:r>
            <a:r>
              <a:rPr lang="en-GB" sz="3600" dirty="0" err="1"/>
              <a:t>au`i</a:t>
            </a:r>
            <a:r>
              <a:rPr lang="en-GB" sz="3600" dirty="0"/>
              <a:t> `</a:t>
            </a:r>
            <a:r>
              <a:rPr lang="en-GB" sz="3600" dirty="0" err="1"/>
              <a:t>eqoun</a:t>
            </a:r>
            <a:r>
              <a:rPr lang="en-GB" sz="3600" dirty="0"/>
              <a:t> `</a:t>
            </a:r>
            <a:r>
              <a:rPr lang="en-GB" sz="3600" dirty="0" err="1"/>
              <a:t>epi`cpyleon</a:t>
            </a:r>
            <a:r>
              <a:rPr lang="en-GB" sz="3600" dirty="0"/>
              <a:t>@ </a:t>
            </a:r>
            <a:r>
              <a:rPr lang="en-GB" sz="3600" dirty="0" err="1"/>
              <a:t>ouoh</a:t>
            </a:r>
            <a:r>
              <a:rPr lang="en-GB" sz="3600" dirty="0"/>
              <a:t> `</a:t>
            </a:r>
            <a:r>
              <a:rPr lang="en-GB" sz="3600" dirty="0" err="1"/>
              <a:t>mpoujimi</a:t>
            </a:r>
            <a:r>
              <a:rPr lang="en-GB" sz="3600" dirty="0"/>
              <a:t> `</a:t>
            </a:r>
            <a:r>
              <a:rPr lang="en-GB" sz="3600" dirty="0" err="1"/>
              <a:t>mmoc</a:t>
            </a:r>
            <a:r>
              <a:rPr lang="en-GB" sz="3600" dirty="0"/>
              <a:t>@ </a:t>
            </a:r>
            <a:r>
              <a:rPr lang="en-GB" sz="3600" dirty="0" err="1"/>
              <a:t>auswpi</a:t>
            </a:r>
            <a:r>
              <a:rPr lang="en-GB" sz="3600" dirty="0"/>
              <a:t> </a:t>
            </a:r>
            <a:r>
              <a:rPr lang="en-GB" sz="3600" dirty="0" err="1"/>
              <a:t>qen</a:t>
            </a:r>
            <a:r>
              <a:rPr lang="en-GB" sz="3600" dirty="0"/>
              <a:t> </a:t>
            </a:r>
            <a:r>
              <a:rPr lang="en-GB" sz="3600" dirty="0" err="1"/>
              <a:t>han;aumacton</a:t>
            </a:r>
            <a:r>
              <a:rPr lang="en-GB" sz="3600" dirty="0"/>
              <a:t>.</a:t>
            </a:r>
          </a:p>
        </p:txBody>
      </p:sp>
    </p:spTree>
    <p:extLst>
      <p:ext uri="{BB962C8B-B14F-4D97-AF65-F5344CB8AC3E}">
        <p14:creationId xmlns:p14="http://schemas.microsoft.com/office/powerpoint/2010/main" val="2645965799"/>
      </p:ext>
    </p:extLst>
  </p:cSld>
  <p:clrMapOvr>
    <a:masterClrMapping/>
  </p:clrMapOvr>
</p:sld>
</file>

<file path=ppt/slides/slide6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08E9EF-CCEB-4A4A-8AA6-210DEDF8A24B}"/>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B73A9B0B-2080-4DC7-B315-F2FB87CBD4EC}"/>
              </a:ext>
            </a:extLst>
          </p:cNvPr>
          <p:cNvSpPr>
            <a:spLocks noGrp="1"/>
          </p:cNvSpPr>
          <p:nvPr>
            <p:ph type="body" sz="quarter" idx="10"/>
          </p:nvPr>
        </p:nvSpPr>
        <p:spPr/>
        <p:txBody>
          <a:bodyPr/>
          <a:lstStyle/>
          <a:p>
            <a:r>
              <a:rPr lang="ar-EG" dirty="0"/>
              <a:t>أووه أفئير بوريستي: خين أورومي ايناشوف: </a:t>
            </a:r>
            <a:endParaRPr lang="en-US" dirty="0"/>
          </a:p>
          <a:p>
            <a:r>
              <a:rPr lang="ar-EG" dirty="0"/>
              <a:t>انثوف ذي أفئيرميثري: امفي ايطاف ناف ايروف.</a:t>
            </a:r>
          </a:p>
        </p:txBody>
      </p:sp>
      <p:sp>
        <p:nvSpPr>
          <p:cNvPr id="4" name="Text Placeholder 3">
            <a:extLst>
              <a:ext uri="{FF2B5EF4-FFF2-40B4-BE49-F238E27FC236}">
                <a16:creationId xmlns:a16="http://schemas.microsoft.com/office/drawing/2014/main" id="{861DE4EA-5238-4920-B082-2F879D737C95}"/>
              </a:ext>
            </a:extLst>
          </p:cNvPr>
          <p:cNvSpPr>
            <a:spLocks noGrp="1"/>
          </p:cNvSpPr>
          <p:nvPr>
            <p:ph type="body" sz="quarter" idx="11"/>
          </p:nvPr>
        </p:nvSpPr>
        <p:spPr/>
        <p:txBody>
          <a:bodyPr/>
          <a:lstStyle/>
          <a:p>
            <a:r>
              <a:rPr lang="ar-EG" dirty="0"/>
              <a:t>وانفجروا، في بكاء كثير، أما هو فقد، شهد بما رأه.</a:t>
            </a:r>
          </a:p>
        </p:txBody>
      </p:sp>
      <p:sp>
        <p:nvSpPr>
          <p:cNvPr id="5" name="Text Placeholder 4">
            <a:extLst>
              <a:ext uri="{FF2B5EF4-FFF2-40B4-BE49-F238E27FC236}">
                <a16:creationId xmlns:a16="http://schemas.microsoft.com/office/drawing/2014/main" id="{A90FFD44-A24A-4BD4-B363-93B356F66DF6}"/>
              </a:ext>
            </a:extLst>
          </p:cNvPr>
          <p:cNvSpPr>
            <a:spLocks noGrp="1"/>
          </p:cNvSpPr>
          <p:nvPr>
            <p:ph type="body" sz="quarter" idx="12"/>
          </p:nvPr>
        </p:nvSpPr>
        <p:spPr/>
        <p:txBody>
          <a:bodyPr/>
          <a:lstStyle/>
          <a:p>
            <a:r>
              <a:rPr lang="en-GB" dirty="0" err="1"/>
              <a:t>Ouoh</a:t>
            </a:r>
            <a:r>
              <a:rPr lang="en-GB" dirty="0"/>
              <a:t> </a:t>
            </a:r>
            <a:r>
              <a:rPr lang="en-GB" dirty="0" err="1"/>
              <a:t>auer`aporic;e</a:t>
            </a:r>
            <a:r>
              <a:rPr lang="en-GB" dirty="0"/>
              <a:t>@ </a:t>
            </a:r>
            <a:r>
              <a:rPr lang="en-GB" dirty="0" err="1"/>
              <a:t>qen</a:t>
            </a:r>
            <a:r>
              <a:rPr lang="en-GB" dirty="0"/>
              <a:t> </a:t>
            </a:r>
            <a:r>
              <a:rPr lang="en-GB" dirty="0" err="1"/>
              <a:t>ourimi</a:t>
            </a:r>
            <a:r>
              <a:rPr lang="en-GB" dirty="0"/>
              <a:t> `</a:t>
            </a:r>
            <a:r>
              <a:rPr lang="en-GB" dirty="0" err="1"/>
              <a:t>enaswf</a:t>
            </a:r>
            <a:r>
              <a:rPr lang="en-GB" dirty="0"/>
              <a:t>@</a:t>
            </a:r>
          </a:p>
          <a:p>
            <a:r>
              <a:rPr lang="en-GB" dirty="0"/>
              <a:t> `</a:t>
            </a:r>
            <a:r>
              <a:rPr lang="en-GB" dirty="0" err="1"/>
              <a:t>n;of</a:t>
            </a:r>
            <a:r>
              <a:rPr lang="en-GB" dirty="0"/>
              <a:t> de </a:t>
            </a:r>
            <a:r>
              <a:rPr lang="en-GB" dirty="0" err="1"/>
              <a:t>aferme;re</a:t>
            </a:r>
            <a:r>
              <a:rPr lang="en-GB" dirty="0"/>
              <a:t>@ `</a:t>
            </a:r>
            <a:r>
              <a:rPr lang="en-GB" dirty="0" err="1"/>
              <a:t>mvy`etafnau</a:t>
            </a:r>
            <a:r>
              <a:rPr lang="en-GB" dirty="0"/>
              <a:t> `</a:t>
            </a:r>
            <a:r>
              <a:rPr lang="en-GB" dirty="0" err="1"/>
              <a:t>erof</a:t>
            </a:r>
            <a:r>
              <a:rPr lang="en-GB" dirty="0"/>
              <a:t>.</a:t>
            </a:r>
          </a:p>
        </p:txBody>
      </p:sp>
    </p:spTree>
    <p:extLst>
      <p:ext uri="{BB962C8B-B14F-4D97-AF65-F5344CB8AC3E}">
        <p14:creationId xmlns:p14="http://schemas.microsoft.com/office/powerpoint/2010/main" val="2200937287"/>
      </p:ext>
    </p:extLst>
  </p:cSld>
  <p:clrMapOvr>
    <a:masterClrMapping/>
  </p:clrMapOvr>
</p:sld>
</file>

<file path=ppt/slides/slide6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8888D-3811-4CED-A6C6-B2D0CE1CB204}"/>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796CF549-6F25-4E8C-878E-8B7EE1866AC0}"/>
              </a:ext>
            </a:extLst>
          </p:cNvPr>
          <p:cNvSpPr>
            <a:spLocks noGrp="1"/>
          </p:cNvSpPr>
          <p:nvPr>
            <p:ph type="body" sz="quarter" idx="10"/>
          </p:nvPr>
        </p:nvSpPr>
        <p:spPr>
          <a:xfrm>
            <a:off x="-80683" y="5903259"/>
            <a:ext cx="9291918" cy="948115"/>
          </a:xfrm>
        </p:spPr>
        <p:txBody>
          <a:bodyPr/>
          <a:lstStyle/>
          <a:p>
            <a:r>
              <a:rPr lang="ar-EG" sz="3200" dirty="0"/>
              <a:t>بي جاف نوؤو خين أو أغابي: جي أيناف ابي سوما انتي طاشويس: سي أولي امموف ايجين تي تشيبي: انجي ني انجيلوس انتي ابشويس.</a:t>
            </a:r>
          </a:p>
        </p:txBody>
      </p:sp>
      <p:sp>
        <p:nvSpPr>
          <p:cNvPr id="4" name="Text Placeholder 3">
            <a:extLst>
              <a:ext uri="{FF2B5EF4-FFF2-40B4-BE49-F238E27FC236}">
                <a16:creationId xmlns:a16="http://schemas.microsoft.com/office/drawing/2014/main" id="{89099DFA-4FFF-4C29-9DD1-1E636DBDB1B2}"/>
              </a:ext>
            </a:extLst>
          </p:cNvPr>
          <p:cNvSpPr>
            <a:spLocks noGrp="1"/>
          </p:cNvSpPr>
          <p:nvPr>
            <p:ph type="body" sz="quarter" idx="11"/>
          </p:nvPr>
        </p:nvSpPr>
        <p:spPr>
          <a:xfrm>
            <a:off x="0" y="3710609"/>
            <a:ext cx="9144000" cy="1036202"/>
          </a:xfrm>
        </p:spPr>
        <p:txBody>
          <a:bodyPr/>
          <a:lstStyle/>
          <a:p>
            <a:r>
              <a:rPr lang="ar-EG" sz="3600" dirty="0"/>
              <a:t>قال لهم بمحبة، "أني رأيت جسد سيدتي، وملائكة الرب، يحملونه على السحابة."</a:t>
            </a:r>
            <a:endParaRPr lang="en-GB" sz="3600" dirty="0"/>
          </a:p>
        </p:txBody>
      </p:sp>
      <p:sp>
        <p:nvSpPr>
          <p:cNvPr id="5" name="Text Placeholder 4">
            <a:extLst>
              <a:ext uri="{FF2B5EF4-FFF2-40B4-BE49-F238E27FC236}">
                <a16:creationId xmlns:a16="http://schemas.microsoft.com/office/drawing/2014/main" id="{022D7623-178E-4E17-BB09-991DAA2B10AC}"/>
              </a:ext>
            </a:extLst>
          </p:cNvPr>
          <p:cNvSpPr>
            <a:spLocks noGrp="1"/>
          </p:cNvSpPr>
          <p:nvPr>
            <p:ph type="body" sz="quarter" idx="12"/>
          </p:nvPr>
        </p:nvSpPr>
        <p:spPr>
          <a:xfrm>
            <a:off x="0" y="4746812"/>
            <a:ext cx="9144000" cy="1156446"/>
          </a:xfrm>
        </p:spPr>
        <p:txBody>
          <a:bodyPr/>
          <a:lstStyle/>
          <a:p>
            <a:r>
              <a:rPr lang="en-GB" sz="3200" dirty="0" err="1"/>
              <a:t>Pejaf</a:t>
            </a:r>
            <a:r>
              <a:rPr lang="en-GB" sz="3200" dirty="0"/>
              <a:t> </a:t>
            </a:r>
            <a:r>
              <a:rPr lang="en-GB" sz="3200" dirty="0" err="1"/>
              <a:t>nwou</a:t>
            </a:r>
            <a:r>
              <a:rPr lang="en-GB" sz="3200" dirty="0"/>
              <a:t> </a:t>
            </a:r>
            <a:r>
              <a:rPr lang="en-GB" sz="3200" dirty="0" err="1"/>
              <a:t>qen</a:t>
            </a:r>
            <a:r>
              <a:rPr lang="en-GB" sz="3200" dirty="0"/>
              <a:t> </a:t>
            </a:r>
            <a:r>
              <a:rPr lang="en-GB" sz="3200" dirty="0" err="1"/>
              <a:t>ou`agapy</a:t>
            </a:r>
            <a:r>
              <a:rPr lang="en-GB" sz="3200" dirty="0"/>
              <a:t>@ je </a:t>
            </a:r>
            <a:r>
              <a:rPr lang="en-GB" sz="3200" dirty="0" err="1"/>
              <a:t>ainau</a:t>
            </a:r>
            <a:r>
              <a:rPr lang="en-GB" sz="3200" dirty="0"/>
              <a:t> `</a:t>
            </a:r>
            <a:r>
              <a:rPr lang="en-GB" sz="3200" dirty="0" err="1"/>
              <a:t>epicwma</a:t>
            </a:r>
            <a:r>
              <a:rPr lang="en-GB" sz="3200" dirty="0"/>
              <a:t> `</a:t>
            </a:r>
            <a:r>
              <a:rPr lang="en-GB" sz="3200" dirty="0" err="1"/>
              <a:t>nte</a:t>
            </a:r>
            <a:r>
              <a:rPr lang="en-GB" sz="3200" dirty="0"/>
              <a:t> ta=o=c@ </a:t>
            </a:r>
            <a:r>
              <a:rPr lang="en-GB" sz="3600" dirty="0" err="1"/>
              <a:t>ce`wli</a:t>
            </a:r>
            <a:r>
              <a:rPr lang="en-GB" sz="3600" dirty="0"/>
              <a:t> `</a:t>
            </a:r>
            <a:r>
              <a:rPr lang="en-GB" sz="3600" dirty="0" err="1"/>
              <a:t>mmof</a:t>
            </a:r>
            <a:r>
              <a:rPr lang="en-GB" sz="3600" dirty="0"/>
              <a:t> `</a:t>
            </a:r>
            <a:r>
              <a:rPr lang="en-GB" sz="3600" dirty="0" err="1"/>
              <a:t>ejen</a:t>
            </a:r>
            <a:r>
              <a:rPr lang="en-GB" sz="3600" dirty="0"/>
              <a:t> ][</a:t>
            </a:r>
            <a:r>
              <a:rPr lang="en-GB" sz="3600" dirty="0" err="1"/>
              <a:t>ypi</a:t>
            </a:r>
            <a:r>
              <a:rPr lang="en-GB" sz="3600" dirty="0"/>
              <a:t>@ `</a:t>
            </a:r>
            <a:r>
              <a:rPr lang="en-GB" sz="3600" dirty="0" err="1"/>
              <a:t>nje</a:t>
            </a:r>
            <a:r>
              <a:rPr lang="en-GB" sz="3600" dirty="0"/>
              <a:t> </a:t>
            </a:r>
            <a:r>
              <a:rPr lang="en-GB" sz="3600" dirty="0" err="1"/>
              <a:t>niaggeloc</a:t>
            </a:r>
            <a:r>
              <a:rPr lang="en-GB" sz="3600" dirty="0"/>
              <a:t> `</a:t>
            </a:r>
            <a:r>
              <a:rPr lang="en-GB" sz="3600" dirty="0" err="1"/>
              <a:t>nte</a:t>
            </a:r>
            <a:r>
              <a:rPr lang="en-GB" sz="3600" dirty="0"/>
              <a:t> `P[</a:t>
            </a:r>
            <a:r>
              <a:rPr lang="en-GB" sz="3600" dirty="0" err="1"/>
              <a:t>oic</a:t>
            </a:r>
            <a:r>
              <a:rPr lang="en-GB" sz="3600" dirty="0"/>
              <a:t>.</a:t>
            </a:r>
            <a:endParaRPr lang="en-GB" sz="3200" dirty="0"/>
          </a:p>
        </p:txBody>
      </p:sp>
    </p:spTree>
    <p:extLst>
      <p:ext uri="{BB962C8B-B14F-4D97-AF65-F5344CB8AC3E}">
        <p14:creationId xmlns:p14="http://schemas.microsoft.com/office/powerpoint/2010/main" val="60972540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A70C00-D715-4DBC-B5EA-9C7047DD9D90}"/>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DCE95397-E260-49DC-8DE4-7530C1BC70EA}"/>
              </a:ext>
            </a:extLst>
          </p:cNvPr>
          <p:cNvSpPr>
            <a:spLocks noGrp="1"/>
          </p:cNvSpPr>
          <p:nvPr>
            <p:ph type="body" sz="quarter" idx="10"/>
          </p:nvPr>
        </p:nvSpPr>
        <p:spPr>
          <a:xfrm>
            <a:off x="0" y="5997389"/>
            <a:ext cx="9144000" cy="853986"/>
          </a:xfrm>
        </p:spPr>
        <p:txBody>
          <a:bodyPr/>
          <a:lstStyle/>
          <a:p>
            <a:r>
              <a:rPr lang="ar-EG" sz="3600" b="1" kern="1200" dirty="0">
                <a:solidFill>
                  <a:schemeClr val="bg1"/>
                </a:solidFill>
                <a:latin typeface="Times New Roman" pitchFamily="18" charset="0"/>
                <a:ea typeface="+mn-ea"/>
                <a:cs typeface="Times New Roman" pitchFamily="18" charset="0"/>
              </a:rPr>
              <a:t>أووه إنثوف هوس نووتى أفطونف إيڤول خين بى إمهاڤ.</a:t>
            </a:r>
            <a:endParaRPr lang="en-GB" sz="3600" dirty="0"/>
          </a:p>
        </p:txBody>
      </p:sp>
      <p:sp>
        <p:nvSpPr>
          <p:cNvPr id="4" name="Text Placeholder 3">
            <a:extLst>
              <a:ext uri="{FF2B5EF4-FFF2-40B4-BE49-F238E27FC236}">
                <a16:creationId xmlns:a16="http://schemas.microsoft.com/office/drawing/2014/main" id="{657AF027-4C2D-45D1-BA0A-EA035C91F902}"/>
              </a:ext>
            </a:extLst>
          </p:cNvPr>
          <p:cNvSpPr>
            <a:spLocks noGrp="1"/>
          </p:cNvSpPr>
          <p:nvPr>
            <p:ph type="body" sz="quarter" idx="11"/>
          </p:nvPr>
        </p:nvSpPr>
        <p:spPr>
          <a:xfrm>
            <a:off x="0" y="3710609"/>
            <a:ext cx="9144000" cy="740367"/>
          </a:xfrm>
        </p:spPr>
        <p:txBody>
          <a:bodyPr/>
          <a:lstStyle/>
          <a:p>
            <a:r>
              <a:rPr lang="ar-EG" sz="4400" b="1" dirty="0">
                <a:effectLst/>
                <a:latin typeface="Tahoma" panose="020B0604030504040204" pitchFamily="34" charset="0"/>
              </a:rPr>
              <a:t>وهو كإله قام من القبر . </a:t>
            </a:r>
            <a:endParaRPr lang="en-GB" sz="4400" dirty="0"/>
          </a:p>
        </p:txBody>
      </p:sp>
      <p:sp>
        <p:nvSpPr>
          <p:cNvPr id="5" name="Text Placeholder 4">
            <a:extLst>
              <a:ext uri="{FF2B5EF4-FFF2-40B4-BE49-F238E27FC236}">
                <a16:creationId xmlns:a16="http://schemas.microsoft.com/office/drawing/2014/main" id="{9CADF386-CA7D-4268-8801-519EADA71228}"/>
              </a:ext>
            </a:extLst>
          </p:cNvPr>
          <p:cNvSpPr>
            <a:spLocks noGrp="1"/>
          </p:cNvSpPr>
          <p:nvPr>
            <p:ph type="body" sz="quarter" idx="12"/>
          </p:nvPr>
        </p:nvSpPr>
        <p:spPr>
          <a:xfrm>
            <a:off x="0" y="4450976"/>
            <a:ext cx="9144000" cy="1546413"/>
          </a:xfrm>
        </p:spPr>
        <p:txBody>
          <a:bodyPr anchor="ctr"/>
          <a:lstStyle/>
          <a:p>
            <a:r>
              <a:rPr lang="en-US" sz="4400" b="0" i="0" u="none" strike="noStrike" dirty="0" err="1">
                <a:effectLst/>
                <a:latin typeface="CS New Athanasius" pitchFamily="34" charset="0"/>
              </a:rPr>
              <a:t>Ouoh</a:t>
            </a:r>
            <a:r>
              <a:rPr lang="en-US" sz="4400" b="0" i="0" u="none" strike="noStrike" dirty="0">
                <a:effectLst/>
                <a:latin typeface="CS New Athanasius" pitchFamily="34" charset="0"/>
              </a:rPr>
              <a:t> `</a:t>
            </a:r>
            <a:r>
              <a:rPr lang="en-US" sz="4400" b="0" i="0" u="none" strike="noStrike" dirty="0" err="1">
                <a:effectLst/>
                <a:latin typeface="CS New Athanasius" pitchFamily="34" charset="0"/>
              </a:rPr>
              <a:t>n;of</a:t>
            </a:r>
            <a:r>
              <a:rPr lang="en-US" sz="4400" b="0" i="0" u="none" strike="noStrike" dirty="0">
                <a:effectLst/>
                <a:latin typeface="CS New Athanasius" pitchFamily="34" charset="0"/>
              </a:rPr>
              <a:t> </a:t>
            </a:r>
            <a:r>
              <a:rPr lang="en-US" sz="4400" b="0" i="0" u="none" strike="noStrike" dirty="0" err="1">
                <a:effectLst/>
                <a:latin typeface="CS New Athanasius" pitchFamily="34" charset="0"/>
              </a:rPr>
              <a:t>hwc</a:t>
            </a:r>
            <a:r>
              <a:rPr lang="en-US" sz="4400" b="0" i="0" u="none" strike="noStrike" dirty="0">
                <a:effectLst/>
                <a:latin typeface="CS New Athanasius" pitchFamily="34" charset="0"/>
              </a:rPr>
              <a:t> </a:t>
            </a:r>
            <a:r>
              <a:rPr lang="en-US" sz="4400" b="0" i="0" u="none" strike="noStrike" dirty="0" err="1">
                <a:effectLst/>
                <a:latin typeface="CS New Athanasius" pitchFamily="34" charset="0"/>
              </a:rPr>
              <a:t>Nou</a:t>
            </a:r>
            <a:r>
              <a:rPr lang="en-US" sz="4400" b="0" i="0" u="none" strike="noStrike" dirty="0">
                <a:effectLst/>
                <a:latin typeface="CS New Athanasius" pitchFamily="34" charset="0"/>
              </a:rPr>
              <a:t>] </a:t>
            </a:r>
            <a:r>
              <a:rPr lang="en-US" sz="4400" b="0" i="0" u="none" strike="noStrike" dirty="0" err="1">
                <a:effectLst/>
                <a:latin typeface="CS New Athanasius" pitchFamily="34" charset="0"/>
              </a:rPr>
              <a:t>aftwnf</a:t>
            </a:r>
            <a:r>
              <a:rPr lang="en-US" sz="4400" b="0" i="0" u="none" strike="noStrike" dirty="0">
                <a:effectLst/>
                <a:latin typeface="CS New Athanasius" pitchFamily="34" charset="0"/>
              </a:rPr>
              <a:t> `</a:t>
            </a:r>
            <a:r>
              <a:rPr lang="en-US" sz="4400" b="0" i="0" u="none" strike="noStrike" dirty="0" err="1">
                <a:effectLst/>
                <a:latin typeface="CS New Athanasius" pitchFamily="34" charset="0"/>
              </a:rPr>
              <a:t>ebol</a:t>
            </a:r>
            <a:r>
              <a:rPr lang="en-US" sz="4400" b="0" i="0" u="none" strike="noStrike" dirty="0">
                <a:effectLst/>
                <a:latin typeface="CS New Athanasius" pitchFamily="34" charset="0"/>
              </a:rPr>
              <a:t> </a:t>
            </a:r>
            <a:r>
              <a:rPr lang="en-US" sz="4400" b="0" i="0" u="none" strike="noStrike" dirty="0" err="1">
                <a:effectLst/>
                <a:latin typeface="CS New Athanasius" pitchFamily="34" charset="0"/>
              </a:rPr>
              <a:t>qen</a:t>
            </a:r>
            <a:r>
              <a:rPr lang="en-US" sz="4400" b="0" i="0" u="none" strike="noStrike" dirty="0">
                <a:effectLst/>
                <a:latin typeface="CS New Athanasius" pitchFamily="34" charset="0"/>
              </a:rPr>
              <a:t> </a:t>
            </a:r>
            <a:r>
              <a:rPr lang="en-US" sz="4400" b="0" i="0" u="none" strike="noStrike" dirty="0" err="1">
                <a:effectLst/>
                <a:latin typeface="CS New Athanasius" pitchFamily="34" charset="0"/>
              </a:rPr>
              <a:t>pi`mhau</a:t>
            </a:r>
            <a:r>
              <a:rPr lang="en-US" sz="4400" b="0" i="0" u="none" strike="noStrike" dirty="0">
                <a:effectLst/>
                <a:latin typeface="CS New Athanasius" pitchFamily="34" charset="0"/>
              </a:rPr>
              <a:t>.</a:t>
            </a:r>
            <a:endParaRPr lang="en-GB" sz="4400" dirty="0"/>
          </a:p>
        </p:txBody>
      </p:sp>
    </p:spTree>
    <p:extLst>
      <p:ext uri="{BB962C8B-B14F-4D97-AF65-F5344CB8AC3E}">
        <p14:creationId xmlns:p14="http://schemas.microsoft.com/office/powerpoint/2010/main" val="1682584164"/>
      </p:ext>
    </p:extLst>
  </p:cSld>
  <p:clrMapOvr>
    <a:masterClrMapping/>
  </p:clrMapOvr>
</p:sld>
</file>

<file path=ppt/slides/slide6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735CC-12AF-4112-8009-1799CD0C27D7}"/>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F759E8B2-3DD9-4DB2-8021-697FA5AD92C6}"/>
              </a:ext>
            </a:extLst>
          </p:cNvPr>
          <p:cNvSpPr>
            <a:spLocks noGrp="1"/>
          </p:cNvSpPr>
          <p:nvPr>
            <p:ph type="body" sz="quarter" idx="10"/>
          </p:nvPr>
        </p:nvSpPr>
        <p:spPr>
          <a:xfrm>
            <a:off x="0" y="5795682"/>
            <a:ext cx="9144000" cy="1055692"/>
          </a:xfrm>
        </p:spPr>
        <p:txBody>
          <a:bodyPr/>
          <a:lstStyle/>
          <a:p>
            <a:r>
              <a:rPr lang="ar-EG" sz="3500" dirty="0"/>
              <a:t>راشي ثيليل اريبسالين: أو نامين راتي نيم نا اسنيو: مارين </a:t>
            </a:r>
            <a:endParaRPr lang="en-US" sz="3500" dirty="0"/>
          </a:p>
          <a:p>
            <a:r>
              <a:rPr lang="ar-EG" sz="3500" dirty="0"/>
              <a:t>هوس انتين ايرخورفين: امبي اخريستوس ابؤورو انتي ابؤأو.</a:t>
            </a:r>
          </a:p>
        </p:txBody>
      </p:sp>
      <p:sp>
        <p:nvSpPr>
          <p:cNvPr id="4" name="Text Placeholder 3">
            <a:extLst>
              <a:ext uri="{FF2B5EF4-FFF2-40B4-BE49-F238E27FC236}">
                <a16:creationId xmlns:a16="http://schemas.microsoft.com/office/drawing/2014/main" id="{CB047598-9BDF-4ECF-9BA1-C23868ABA834}"/>
              </a:ext>
            </a:extLst>
          </p:cNvPr>
          <p:cNvSpPr>
            <a:spLocks noGrp="1"/>
          </p:cNvSpPr>
          <p:nvPr>
            <p:ph type="body" sz="quarter" idx="11"/>
          </p:nvPr>
        </p:nvSpPr>
        <p:spPr>
          <a:xfrm>
            <a:off x="0" y="3710609"/>
            <a:ext cx="9144000" cy="1031314"/>
          </a:xfrm>
        </p:spPr>
        <p:txBody>
          <a:bodyPr anchor="t"/>
          <a:lstStyle/>
          <a:p>
            <a:r>
              <a:rPr kumimoji="0" lang="ar-EG" sz="3600" b="1" i="0" u="none" strike="noStrike" cap="none" normalizeH="0" baseline="0" dirty="0">
                <a:ln>
                  <a:noFill/>
                </a:ln>
                <a:solidFill>
                  <a:schemeClr val="bg1"/>
                </a:solidFill>
                <a:effectLst/>
                <a:latin typeface="Times New Roman" pitchFamily="18" charset="0"/>
                <a:cs typeface="Times New Roman" pitchFamily="18" charset="0"/>
              </a:rPr>
              <a:t>أفرحوا وتهللوا ورتلوا، يا أحبائي وأخوتي، فنسبح ونرنم، للمسيح ملك المجد.</a:t>
            </a:r>
          </a:p>
        </p:txBody>
      </p:sp>
      <p:sp>
        <p:nvSpPr>
          <p:cNvPr id="5" name="Text Placeholder 4">
            <a:extLst>
              <a:ext uri="{FF2B5EF4-FFF2-40B4-BE49-F238E27FC236}">
                <a16:creationId xmlns:a16="http://schemas.microsoft.com/office/drawing/2014/main" id="{E09F3FFA-BA22-4259-A3CC-116709969E22}"/>
              </a:ext>
            </a:extLst>
          </p:cNvPr>
          <p:cNvSpPr>
            <a:spLocks noGrp="1"/>
          </p:cNvSpPr>
          <p:nvPr>
            <p:ph type="body" sz="quarter" idx="12"/>
          </p:nvPr>
        </p:nvSpPr>
        <p:spPr>
          <a:xfrm>
            <a:off x="-67236" y="4741923"/>
            <a:ext cx="9278471" cy="1055692"/>
          </a:xfrm>
        </p:spPr>
        <p:txBody>
          <a:bodyPr/>
          <a:lstStyle/>
          <a:p>
            <a:r>
              <a:rPr lang="en-GB" sz="3600" dirty="0" err="1"/>
              <a:t>Rasi</a:t>
            </a:r>
            <a:r>
              <a:rPr lang="en-GB" sz="3600" dirty="0"/>
              <a:t> ;</a:t>
            </a:r>
            <a:r>
              <a:rPr lang="en-GB" sz="3600" dirty="0" err="1"/>
              <a:t>elyl</a:t>
            </a:r>
            <a:r>
              <a:rPr lang="en-GB" sz="3600" dirty="0"/>
              <a:t> `</a:t>
            </a:r>
            <a:r>
              <a:rPr lang="en-GB" sz="3600" dirty="0" err="1"/>
              <a:t>ari'alin</a:t>
            </a:r>
            <a:r>
              <a:rPr lang="en-GB" sz="3600" dirty="0"/>
              <a:t>@ `w </a:t>
            </a:r>
            <a:r>
              <a:rPr lang="en-GB" sz="3600" dirty="0" err="1"/>
              <a:t>namenra</a:t>
            </a:r>
            <a:r>
              <a:rPr lang="en-GB" sz="3600" dirty="0"/>
              <a:t>] </a:t>
            </a:r>
            <a:r>
              <a:rPr lang="en-GB" sz="3600" dirty="0" err="1"/>
              <a:t>nem</a:t>
            </a:r>
            <a:r>
              <a:rPr lang="en-GB" sz="3600" dirty="0"/>
              <a:t> </a:t>
            </a:r>
            <a:r>
              <a:rPr lang="en-GB" sz="3600" dirty="0" err="1"/>
              <a:t>na`cnyou</a:t>
            </a:r>
            <a:r>
              <a:rPr lang="en-GB" sz="3600" dirty="0"/>
              <a:t>@ </a:t>
            </a:r>
            <a:r>
              <a:rPr lang="en-GB" sz="3600" dirty="0" err="1"/>
              <a:t>marenhwc</a:t>
            </a:r>
            <a:r>
              <a:rPr lang="en-GB" sz="3600" dirty="0"/>
              <a:t> `</a:t>
            </a:r>
            <a:r>
              <a:rPr lang="en-GB" sz="3600" dirty="0" err="1"/>
              <a:t>ntener,wreuin</a:t>
            </a:r>
            <a:r>
              <a:rPr lang="en-GB" sz="3600" dirty="0"/>
              <a:t>@ `</a:t>
            </a:r>
            <a:r>
              <a:rPr lang="en-GB" sz="3600" dirty="0" err="1"/>
              <a:t>mP</a:t>
            </a:r>
            <a:r>
              <a:rPr lang="en-GB" sz="3600" dirty="0"/>
              <a:t>=,=c `</a:t>
            </a:r>
            <a:r>
              <a:rPr lang="en-GB" sz="3600" dirty="0" err="1"/>
              <a:t>Pouro</a:t>
            </a:r>
            <a:r>
              <a:rPr lang="en-GB" sz="3600" dirty="0"/>
              <a:t> `</a:t>
            </a:r>
            <a:r>
              <a:rPr lang="en-GB" sz="3600" dirty="0" err="1"/>
              <a:t>nte</a:t>
            </a:r>
            <a:r>
              <a:rPr lang="en-GB" sz="3600" dirty="0"/>
              <a:t> `</a:t>
            </a:r>
            <a:r>
              <a:rPr lang="en-GB" sz="3600" dirty="0" err="1"/>
              <a:t>p`wow</a:t>
            </a:r>
            <a:r>
              <a:rPr lang="en-GB" sz="3600" dirty="0"/>
              <a:t>.</a:t>
            </a:r>
          </a:p>
        </p:txBody>
      </p:sp>
    </p:spTree>
    <p:extLst>
      <p:ext uri="{BB962C8B-B14F-4D97-AF65-F5344CB8AC3E}">
        <p14:creationId xmlns:p14="http://schemas.microsoft.com/office/powerpoint/2010/main" val="1676701332"/>
      </p:ext>
    </p:extLst>
  </p:cSld>
  <p:clrMapOvr>
    <a:masterClrMapping/>
  </p:clrMapOvr>
</p:sld>
</file>

<file path=ppt/slides/slide6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63E67E-BBE8-4432-A763-50DB3CD6FCD7}"/>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EBC14189-881D-4564-B176-D1FE28232982}"/>
              </a:ext>
            </a:extLst>
          </p:cNvPr>
          <p:cNvSpPr>
            <a:spLocks noGrp="1"/>
          </p:cNvSpPr>
          <p:nvPr>
            <p:ph type="body" sz="quarter" idx="10"/>
          </p:nvPr>
        </p:nvSpPr>
        <p:spPr>
          <a:xfrm>
            <a:off x="0" y="5674886"/>
            <a:ext cx="9144000" cy="1176488"/>
          </a:xfrm>
        </p:spPr>
        <p:txBody>
          <a:bodyPr/>
          <a:lstStyle/>
          <a:p>
            <a:r>
              <a:rPr lang="ar-EG" sz="3600" dirty="0"/>
              <a:t>اس امبشا نان خا ني بيستوس: نين شيري انتي تيك اكليسيا: انتين تي أوأو انتي بارثينوس: تي أجيا اممي أو ماريا.</a:t>
            </a:r>
          </a:p>
        </p:txBody>
      </p:sp>
      <p:sp>
        <p:nvSpPr>
          <p:cNvPr id="4" name="Text Placeholder 3">
            <a:extLst>
              <a:ext uri="{FF2B5EF4-FFF2-40B4-BE49-F238E27FC236}">
                <a16:creationId xmlns:a16="http://schemas.microsoft.com/office/drawing/2014/main" id="{B3516A7A-2869-4CD2-981A-26AAF4E07516}"/>
              </a:ext>
            </a:extLst>
          </p:cNvPr>
          <p:cNvSpPr>
            <a:spLocks noGrp="1"/>
          </p:cNvSpPr>
          <p:nvPr>
            <p:ph type="body" sz="quarter" idx="11"/>
          </p:nvPr>
        </p:nvSpPr>
        <p:spPr>
          <a:xfrm>
            <a:off x="0" y="3710609"/>
            <a:ext cx="9144000" cy="984980"/>
          </a:xfrm>
        </p:spPr>
        <p:txBody>
          <a:bodyPr anchor="t"/>
          <a:lstStyle/>
          <a:p>
            <a:r>
              <a:rPr kumimoji="0" lang="ar-EG" sz="3600" b="1" i="0" u="none" strike="noStrike" cap="none" normalizeH="0" baseline="0" dirty="0">
                <a:ln>
                  <a:noFill/>
                </a:ln>
                <a:solidFill>
                  <a:schemeClr val="bg1"/>
                </a:solidFill>
                <a:effectLst/>
                <a:latin typeface="Times New Roman" pitchFamily="18" charset="0"/>
                <a:cs typeface="Times New Roman" pitchFamily="18" charset="0"/>
              </a:rPr>
              <a:t>فيجب علينا نحن، المؤمنون أولاد الكنيسة، أن نمجد العذراء، القديسة الحقيقية مريم.</a:t>
            </a:r>
          </a:p>
        </p:txBody>
      </p:sp>
      <p:sp>
        <p:nvSpPr>
          <p:cNvPr id="5" name="Text Placeholder 4">
            <a:extLst>
              <a:ext uri="{FF2B5EF4-FFF2-40B4-BE49-F238E27FC236}">
                <a16:creationId xmlns:a16="http://schemas.microsoft.com/office/drawing/2014/main" id="{FBC3C32B-5134-4E58-B400-845508FDF2C2}"/>
              </a:ext>
            </a:extLst>
          </p:cNvPr>
          <p:cNvSpPr>
            <a:spLocks noGrp="1"/>
          </p:cNvSpPr>
          <p:nvPr>
            <p:ph type="body" sz="quarter" idx="12"/>
          </p:nvPr>
        </p:nvSpPr>
        <p:spPr>
          <a:xfrm>
            <a:off x="0" y="4695589"/>
            <a:ext cx="9144000" cy="979297"/>
          </a:xfrm>
        </p:spPr>
        <p:txBody>
          <a:bodyPr/>
          <a:lstStyle/>
          <a:p>
            <a:r>
              <a:rPr lang="en-GB" sz="3500" dirty="0" err="1"/>
              <a:t>Cem`psa</a:t>
            </a:r>
            <a:r>
              <a:rPr lang="en-GB" sz="3500" dirty="0"/>
              <a:t> nan </a:t>
            </a:r>
            <a:r>
              <a:rPr lang="en-GB" sz="3500" dirty="0" err="1"/>
              <a:t>qa</a:t>
            </a:r>
            <a:r>
              <a:rPr lang="en-GB" sz="3500" dirty="0"/>
              <a:t> </a:t>
            </a:r>
            <a:r>
              <a:rPr lang="en-GB" sz="3500" dirty="0" err="1"/>
              <a:t>nipictoc</a:t>
            </a:r>
            <a:r>
              <a:rPr lang="en-GB" sz="3500" dirty="0"/>
              <a:t>@ </a:t>
            </a:r>
            <a:r>
              <a:rPr lang="en-GB" sz="3500" dirty="0" err="1"/>
              <a:t>nensyri</a:t>
            </a:r>
            <a:r>
              <a:rPr lang="en-GB" sz="3500" dirty="0"/>
              <a:t> `</a:t>
            </a:r>
            <a:r>
              <a:rPr lang="en-GB" sz="3500" dirty="0" err="1"/>
              <a:t>nte</a:t>
            </a:r>
            <a:r>
              <a:rPr lang="en-GB" sz="3500" dirty="0"/>
              <a:t> }</a:t>
            </a:r>
            <a:r>
              <a:rPr lang="en-GB" sz="3500" dirty="0" err="1"/>
              <a:t>ekklycia</a:t>
            </a:r>
            <a:r>
              <a:rPr lang="en-GB" sz="3500" dirty="0"/>
              <a:t>@</a:t>
            </a:r>
          </a:p>
          <a:p>
            <a:r>
              <a:rPr lang="en-GB" sz="3500" dirty="0"/>
              <a:t> `</a:t>
            </a:r>
            <a:r>
              <a:rPr lang="en-GB" sz="3500" dirty="0" err="1"/>
              <a:t>nten</a:t>
            </a:r>
            <a:r>
              <a:rPr lang="en-GB" sz="3500" dirty="0"/>
              <a:t>]`</a:t>
            </a:r>
            <a:r>
              <a:rPr lang="en-GB" sz="3500" dirty="0" err="1"/>
              <a:t>wou</a:t>
            </a:r>
            <a:r>
              <a:rPr lang="en-GB" sz="3500" dirty="0"/>
              <a:t> `n}</a:t>
            </a:r>
            <a:r>
              <a:rPr lang="en-GB" sz="3500" dirty="0" err="1"/>
              <a:t>par;enoc</a:t>
            </a:r>
            <a:r>
              <a:rPr lang="en-GB" sz="3500" dirty="0"/>
              <a:t>@ ]`</a:t>
            </a:r>
            <a:r>
              <a:rPr lang="en-GB" sz="3500" dirty="0" err="1"/>
              <a:t>agia</a:t>
            </a:r>
            <a:r>
              <a:rPr lang="en-GB" sz="3500" dirty="0"/>
              <a:t> `</a:t>
            </a:r>
            <a:r>
              <a:rPr lang="en-GB" sz="3500" dirty="0" err="1"/>
              <a:t>mmyo</a:t>
            </a:r>
            <a:r>
              <a:rPr lang="en-GB" sz="3500" dirty="0"/>
              <a:t> Maria.</a:t>
            </a:r>
          </a:p>
        </p:txBody>
      </p:sp>
    </p:spTree>
    <p:extLst>
      <p:ext uri="{BB962C8B-B14F-4D97-AF65-F5344CB8AC3E}">
        <p14:creationId xmlns:p14="http://schemas.microsoft.com/office/powerpoint/2010/main" val="209332296"/>
      </p:ext>
    </p:extLst>
  </p:cSld>
  <p:clrMapOvr>
    <a:masterClrMapping/>
  </p:clrMapOvr>
</p:sld>
</file>

<file path=ppt/slides/slide6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27532-5ACB-4A46-939B-65EB39CBC37B}"/>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B865A671-1461-4014-9D24-69BD2A4B915E}"/>
              </a:ext>
            </a:extLst>
          </p:cNvPr>
          <p:cNvSpPr>
            <a:spLocks noGrp="1"/>
          </p:cNvSpPr>
          <p:nvPr>
            <p:ph type="body" sz="quarter" idx="10"/>
          </p:nvPr>
        </p:nvSpPr>
        <p:spPr>
          <a:xfrm>
            <a:off x="0" y="5755341"/>
            <a:ext cx="9144000" cy="1096033"/>
          </a:xfrm>
        </p:spPr>
        <p:txBody>
          <a:bodyPr/>
          <a:lstStyle/>
          <a:p>
            <a:r>
              <a:rPr lang="ar-EG" sz="3600" dirty="0"/>
              <a:t>تين ثوؤوت خين جثييماني: خين نين ابسيكي نيم نين هيت: نيم نين كاتي نيم نين ميفئي: انتين ارشاي ايطاي شيليت.</a:t>
            </a:r>
          </a:p>
        </p:txBody>
      </p:sp>
      <p:sp>
        <p:nvSpPr>
          <p:cNvPr id="4" name="Text Placeholder 3">
            <a:extLst>
              <a:ext uri="{FF2B5EF4-FFF2-40B4-BE49-F238E27FC236}">
                <a16:creationId xmlns:a16="http://schemas.microsoft.com/office/drawing/2014/main" id="{1B55A770-97DA-40FF-B947-50B3A7B30DB2}"/>
              </a:ext>
            </a:extLst>
          </p:cNvPr>
          <p:cNvSpPr>
            <a:spLocks noGrp="1"/>
          </p:cNvSpPr>
          <p:nvPr>
            <p:ph type="body" sz="quarter" idx="11"/>
          </p:nvPr>
        </p:nvSpPr>
        <p:spPr>
          <a:xfrm>
            <a:off x="0" y="3710608"/>
            <a:ext cx="9144000" cy="1063095"/>
          </a:xfrm>
        </p:spPr>
        <p:txBody>
          <a:bodyPr anchor="t"/>
          <a:lstStyle/>
          <a:p>
            <a:pPr>
              <a:spcBef>
                <a:spcPts val="0"/>
              </a:spcBef>
            </a:pPr>
            <a:r>
              <a:rPr lang="ar-EG" sz="3600" dirty="0"/>
              <a:t>نجتمع في جثسماني، بنفوسنا وقلوبنا، وأفهامنا وأفكارنا، </a:t>
            </a:r>
            <a:endParaRPr lang="en-US" sz="3600" dirty="0"/>
          </a:p>
          <a:p>
            <a:pPr>
              <a:spcBef>
                <a:spcPts val="0"/>
              </a:spcBef>
            </a:pPr>
            <a:r>
              <a:rPr lang="ar-EG" sz="3600" dirty="0"/>
              <a:t>لكي نعيد لهذه العروس.</a:t>
            </a:r>
            <a:endParaRPr lang="en-GB" sz="3600" dirty="0"/>
          </a:p>
        </p:txBody>
      </p:sp>
      <p:sp>
        <p:nvSpPr>
          <p:cNvPr id="5" name="Text Placeholder 4">
            <a:extLst>
              <a:ext uri="{FF2B5EF4-FFF2-40B4-BE49-F238E27FC236}">
                <a16:creationId xmlns:a16="http://schemas.microsoft.com/office/drawing/2014/main" id="{6CBB0DEA-2FD2-4B97-8443-5DE51EC92856}"/>
              </a:ext>
            </a:extLst>
          </p:cNvPr>
          <p:cNvSpPr>
            <a:spLocks noGrp="1"/>
          </p:cNvSpPr>
          <p:nvPr>
            <p:ph type="body" sz="quarter" idx="12"/>
          </p:nvPr>
        </p:nvSpPr>
        <p:spPr>
          <a:xfrm>
            <a:off x="0" y="4773705"/>
            <a:ext cx="9144000" cy="981635"/>
          </a:xfrm>
        </p:spPr>
        <p:txBody>
          <a:bodyPr anchor="ctr"/>
          <a:lstStyle/>
          <a:p>
            <a:r>
              <a:rPr lang="en-GB" sz="3300" dirty="0" err="1"/>
              <a:t>Ten;wout</a:t>
            </a:r>
            <a:r>
              <a:rPr lang="en-GB" sz="3300" dirty="0"/>
              <a:t> </a:t>
            </a:r>
            <a:r>
              <a:rPr lang="en-GB" sz="3300" dirty="0" err="1"/>
              <a:t>qen</a:t>
            </a:r>
            <a:r>
              <a:rPr lang="en-GB" sz="3300" dirty="0"/>
              <a:t> </a:t>
            </a:r>
            <a:r>
              <a:rPr lang="en-GB" sz="3300" dirty="0" err="1"/>
              <a:t>Ge;cemani</a:t>
            </a:r>
            <a:r>
              <a:rPr lang="en-GB" sz="3300" dirty="0"/>
              <a:t>@ </a:t>
            </a:r>
            <a:r>
              <a:rPr lang="en-GB" sz="3300" dirty="0" err="1"/>
              <a:t>qen</a:t>
            </a:r>
            <a:r>
              <a:rPr lang="en-GB" sz="3300" dirty="0"/>
              <a:t> </a:t>
            </a:r>
            <a:r>
              <a:rPr lang="en-GB" sz="3300" dirty="0" err="1"/>
              <a:t>nen'u,y</a:t>
            </a:r>
            <a:r>
              <a:rPr lang="en-GB" sz="3300" dirty="0"/>
              <a:t> </a:t>
            </a:r>
            <a:r>
              <a:rPr lang="en-GB" sz="3300" dirty="0" err="1"/>
              <a:t>nem</a:t>
            </a:r>
            <a:r>
              <a:rPr lang="en-GB" sz="3300" dirty="0"/>
              <a:t> </a:t>
            </a:r>
            <a:r>
              <a:rPr lang="en-GB" sz="3300" dirty="0" err="1"/>
              <a:t>nenhyt</a:t>
            </a:r>
            <a:r>
              <a:rPr lang="en-GB" sz="3300" dirty="0"/>
              <a:t>@ </a:t>
            </a:r>
            <a:r>
              <a:rPr lang="en-GB" sz="3300" dirty="0" err="1"/>
              <a:t>nem</a:t>
            </a:r>
            <a:r>
              <a:rPr lang="en-GB" sz="3300" dirty="0"/>
              <a:t> </a:t>
            </a:r>
            <a:r>
              <a:rPr lang="en-GB" sz="3300" dirty="0" err="1"/>
              <a:t>nenka</a:t>
            </a:r>
            <a:r>
              <a:rPr lang="en-GB" sz="3300" dirty="0"/>
              <a:t>] </a:t>
            </a:r>
            <a:r>
              <a:rPr lang="en-GB" sz="3300" dirty="0" err="1"/>
              <a:t>nem</a:t>
            </a:r>
            <a:r>
              <a:rPr lang="en-GB" sz="3300" dirty="0"/>
              <a:t> </a:t>
            </a:r>
            <a:r>
              <a:rPr lang="en-GB" sz="3300" dirty="0" err="1"/>
              <a:t>nenmeui</a:t>
            </a:r>
            <a:r>
              <a:rPr lang="en-GB" sz="3300" dirty="0"/>
              <a:t>@ `</a:t>
            </a:r>
            <a:r>
              <a:rPr lang="en-GB" sz="3300" dirty="0" err="1"/>
              <a:t>ntenersai</a:t>
            </a:r>
            <a:r>
              <a:rPr lang="en-GB" sz="3300" dirty="0"/>
              <a:t> `</a:t>
            </a:r>
            <a:r>
              <a:rPr lang="en-GB" sz="3300" dirty="0" err="1"/>
              <a:t>etaiselyt</a:t>
            </a:r>
            <a:r>
              <a:rPr lang="en-GB" sz="3300" dirty="0"/>
              <a:t>.</a:t>
            </a:r>
          </a:p>
        </p:txBody>
      </p:sp>
    </p:spTree>
    <p:extLst>
      <p:ext uri="{BB962C8B-B14F-4D97-AF65-F5344CB8AC3E}">
        <p14:creationId xmlns:p14="http://schemas.microsoft.com/office/powerpoint/2010/main" val="2673348117"/>
      </p:ext>
    </p:extLst>
  </p:cSld>
  <p:clrMapOvr>
    <a:masterClrMapping/>
  </p:clrMapOvr>
</p:sld>
</file>

<file path=ppt/slides/slide6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1C6FAC-5B78-46B4-9B47-6DFDDB7C1038}"/>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714F0F82-77D6-473A-B585-D0A401116427}"/>
              </a:ext>
            </a:extLst>
          </p:cNvPr>
          <p:cNvSpPr>
            <a:spLocks noGrp="1"/>
          </p:cNvSpPr>
          <p:nvPr>
            <p:ph type="body" sz="quarter" idx="10"/>
          </p:nvPr>
        </p:nvSpPr>
        <p:spPr>
          <a:xfrm>
            <a:off x="0" y="5782235"/>
            <a:ext cx="9144000" cy="1069139"/>
          </a:xfrm>
        </p:spPr>
        <p:txBody>
          <a:bodyPr/>
          <a:lstStyle/>
          <a:p>
            <a:r>
              <a:rPr lang="ar-EG" sz="3400" dirty="0"/>
              <a:t>ايوس ثيئوس أفسوتب امموس: أووه أفشوبي خين تيس ني جي: شا انتيف سوتي امبين جينوس: افول خين ابطاكو انين جاجي.</a:t>
            </a:r>
          </a:p>
        </p:txBody>
      </p:sp>
      <p:sp>
        <p:nvSpPr>
          <p:cNvPr id="4" name="Text Placeholder 3">
            <a:extLst>
              <a:ext uri="{FF2B5EF4-FFF2-40B4-BE49-F238E27FC236}">
                <a16:creationId xmlns:a16="http://schemas.microsoft.com/office/drawing/2014/main" id="{17BD9EB5-56E8-4160-9825-AE9348EB35B2}"/>
              </a:ext>
            </a:extLst>
          </p:cNvPr>
          <p:cNvSpPr>
            <a:spLocks noGrp="1"/>
          </p:cNvSpPr>
          <p:nvPr>
            <p:ph type="body" sz="quarter" idx="11"/>
          </p:nvPr>
        </p:nvSpPr>
        <p:spPr>
          <a:xfrm>
            <a:off x="0" y="3710609"/>
            <a:ext cx="9144000" cy="1069139"/>
          </a:xfrm>
        </p:spPr>
        <p:txBody>
          <a:bodyPr anchor="t"/>
          <a:lstStyle/>
          <a:p>
            <a:r>
              <a:rPr lang="ar-EG" sz="3800" dirty="0"/>
              <a:t>إبن الله أختارها، وصار في أحشائها، حتى يُخلِّص جنسنا، من هلاك الأعداء.</a:t>
            </a:r>
            <a:endParaRPr lang="en-GB" sz="3800" dirty="0"/>
          </a:p>
        </p:txBody>
      </p:sp>
      <p:sp>
        <p:nvSpPr>
          <p:cNvPr id="5" name="Text Placeholder 4">
            <a:extLst>
              <a:ext uri="{FF2B5EF4-FFF2-40B4-BE49-F238E27FC236}">
                <a16:creationId xmlns:a16="http://schemas.microsoft.com/office/drawing/2014/main" id="{A55671B2-170D-4111-82FA-BCB76879085E}"/>
              </a:ext>
            </a:extLst>
          </p:cNvPr>
          <p:cNvSpPr>
            <a:spLocks noGrp="1"/>
          </p:cNvSpPr>
          <p:nvPr>
            <p:ph type="body" sz="quarter" idx="12"/>
          </p:nvPr>
        </p:nvSpPr>
        <p:spPr>
          <a:xfrm>
            <a:off x="0" y="4779748"/>
            <a:ext cx="9144000" cy="1002487"/>
          </a:xfrm>
        </p:spPr>
        <p:txBody>
          <a:bodyPr anchor="b"/>
          <a:lstStyle/>
          <a:p>
            <a:r>
              <a:rPr lang="en-GB" sz="3400" dirty="0" err="1"/>
              <a:t>Uioc</a:t>
            </a:r>
            <a:r>
              <a:rPr lang="en-GB" sz="3400" dirty="0"/>
              <a:t> :</a:t>
            </a:r>
            <a:r>
              <a:rPr lang="en-GB" sz="3400" dirty="0" err="1"/>
              <a:t>eoc</a:t>
            </a:r>
            <a:r>
              <a:rPr lang="en-GB" sz="3400" dirty="0"/>
              <a:t> </a:t>
            </a:r>
            <a:r>
              <a:rPr lang="en-GB" sz="3400" dirty="0" err="1"/>
              <a:t>afcwtp</a:t>
            </a:r>
            <a:r>
              <a:rPr lang="en-GB" sz="3400" dirty="0"/>
              <a:t> `</a:t>
            </a:r>
            <a:r>
              <a:rPr lang="en-GB" sz="3400" dirty="0" err="1"/>
              <a:t>mmoc</a:t>
            </a:r>
            <a:r>
              <a:rPr lang="en-GB" sz="3400" dirty="0"/>
              <a:t>@ </a:t>
            </a:r>
            <a:r>
              <a:rPr lang="en-GB" sz="3400" dirty="0" err="1"/>
              <a:t>ouoh</a:t>
            </a:r>
            <a:r>
              <a:rPr lang="en-GB" sz="3400" dirty="0"/>
              <a:t> </a:t>
            </a:r>
            <a:r>
              <a:rPr lang="en-GB" sz="3400" dirty="0" err="1"/>
              <a:t>afswpi</a:t>
            </a:r>
            <a:r>
              <a:rPr lang="en-GB" sz="3400" dirty="0"/>
              <a:t> </a:t>
            </a:r>
            <a:r>
              <a:rPr lang="en-GB" sz="3400" dirty="0" err="1"/>
              <a:t>qen</a:t>
            </a:r>
            <a:r>
              <a:rPr lang="en-GB" sz="3400" dirty="0"/>
              <a:t> </a:t>
            </a:r>
            <a:r>
              <a:rPr lang="en-GB" sz="3400" dirty="0" err="1"/>
              <a:t>tecneji</a:t>
            </a:r>
            <a:r>
              <a:rPr lang="en-GB" sz="3400" dirty="0"/>
              <a:t>@ </a:t>
            </a:r>
            <a:r>
              <a:rPr lang="en-GB" sz="3400" dirty="0" err="1"/>
              <a:t>sa</a:t>
            </a:r>
            <a:r>
              <a:rPr lang="en-GB" sz="3400" dirty="0"/>
              <a:t> `</a:t>
            </a:r>
            <a:r>
              <a:rPr lang="en-GB" sz="3400" dirty="0" err="1"/>
              <a:t>ntefcw</a:t>
            </a:r>
            <a:r>
              <a:rPr lang="en-GB" sz="3400" dirty="0"/>
              <a:t>] `</a:t>
            </a:r>
            <a:r>
              <a:rPr lang="en-GB" sz="3400" dirty="0" err="1"/>
              <a:t>mpengenoc</a:t>
            </a:r>
            <a:r>
              <a:rPr lang="en-GB" sz="3400" dirty="0"/>
              <a:t>@ `</a:t>
            </a:r>
            <a:r>
              <a:rPr lang="en-GB" sz="3400" dirty="0" err="1"/>
              <a:t>ebol</a:t>
            </a:r>
            <a:r>
              <a:rPr lang="en-GB" sz="3400" dirty="0"/>
              <a:t> </a:t>
            </a:r>
            <a:r>
              <a:rPr lang="en-GB" sz="3400" dirty="0" err="1"/>
              <a:t>qen</a:t>
            </a:r>
            <a:r>
              <a:rPr lang="en-GB" sz="3400" dirty="0"/>
              <a:t> `</a:t>
            </a:r>
            <a:r>
              <a:rPr lang="en-GB" sz="3400" dirty="0" err="1"/>
              <a:t>ptako</a:t>
            </a:r>
            <a:r>
              <a:rPr lang="en-GB" sz="3400" dirty="0"/>
              <a:t> `</a:t>
            </a:r>
            <a:r>
              <a:rPr lang="en-GB" sz="3400" dirty="0" err="1"/>
              <a:t>nnenjaji</a:t>
            </a:r>
            <a:r>
              <a:rPr lang="en-GB" sz="3400" dirty="0"/>
              <a:t>.</a:t>
            </a:r>
          </a:p>
        </p:txBody>
      </p:sp>
    </p:spTree>
    <p:extLst>
      <p:ext uri="{BB962C8B-B14F-4D97-AF65-F5344CB8AC3E}">
        <p14:creationId xmlns:p14="http://schemas.microsoft.com/office/powerpoint/2010/main" val="1875388523"/>
      </p:ext>
    </p:extLst>
  </p:cSld>
  <p:clrMapOvr>
    <a:masterClrMapping/>
  </p:clrMapOvr>
</p:sld>
</file>

<file path=ppt/slides/slide6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5687D-2A82-4415-BE6F-C96FC2E92C49}"/>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16A82E9C-C846-4B55-AE88-23E5D82BA03A}"/>
              </a:ext>
            </a:extLst>
          </p:cNvPr>
          <p:cNvSpPr>
            <a:spLocks noGrp="1"/>
          </p:cNvSpPr>
          <p:nvPr>
            <p:ph type="body" sz="quarter" idx="10"/>
          </p:nvPr>
        </p:nvSpPr>
        <p:spPr>
          <a:xfrm>
            <a:off x="0" y="5795683"/>
            <a:ext cx="9144000" cy="1055692"/>
          </a:xfrm>
        </p:spPr>
        <p:txBody>
          <a:bodyPr/>
          <a:lstStyle/>
          <a:p>
            <a:r>
              <a:rPr lang="ar-EG" sz="3400" dirty="0"/>
              <a:t>اف أوأويني انتي نين ابسيكي: بين أونخ نيم تين باريسيا: </a:t>
            </a:r>
            <a:endParaRPr lang="en-US" sz="3400" dirty="0"/>
          </a:p>
          <a:p>
            <a:r>
              <a:rPr lang="ar-EG" sz="3400" dirty="0"/>
              <a:t>شوب ايروك انتي نين افكي: خين ني طوبه ان ثي اثؤواب ماريا.</a:t>
            </a:r>
          </a:p>
        </p:txBody>
      </p:sp>
      <p:sp>
        <p:nvSpPr>
          <p:cNvPr id="4" name="Text Placeholder 3">
            <a:extLst>
              <a:ext uri="{FF2B5EF4-FFF2-40B4-BE49-F238E27FC236}">
                <a16:creationId xmlns:a16="http://schemas.microsoft.com/office/drawing/2014/main" id="{7898E337-4EC9-4545-A6B4-08842074A4C4}"/>
              </a:ext>
            </a:extLst>
          </p:cNvPr>
          <p:cNvSpPr>
            <a:spLocks noGrp="1"/>
          </p:cNvSpPr>
          <p:nvPr>
            <p:ph type="body" sz="quarter" idx="11"/>
          </p:nvPr>
        </p:nvSpPr>
        <p:spPr>
          <a:xfrm>
            <a:off x="0" y="3710609"/>
            <a:ext cx="9144000" cy="1029379"/>
          </a:xfrm>
        </p:spPr>
        <p:txBody>
          <a:bodyPr anchor="t"/>
          <a:lstStyle/>
          <a:p>
            <a:pPr>
              <a:spcBef>
                <a:spcPts val="0"/>
              </a:spcBef>
            </a:pPr>
            <a:r>
              <a:rPr lang="ar-EG" sz="3600" dirty="0"/>
              <a:t>يا نور نفوسنا، وحياتنا ودالتنا، إقبل إليكَ صلواتنا، </a:t>
            </a:r>
            <a:endParaRPr lang="en-US" sz="3600" dirty="0"/>
          </a:p>
          <a:p>
            <a:pPr>
              <a:spcBef>
                <a:spcPts val="0"/>
              </a:spcBef>
            </a:pPr>
            <a:r>
              <a:rPr lang="ar-EG" sz="3600" dirty="0"/>
              <a:t>بطلبات القديسة مريم.</a:t>
            </a:r>
          </a:p>
        </p:txBody>
      </p:sp>
      <p:sp>
        <p:nvSpPr>
          <p:cNvPr id="5" name="Text Placeholder 4">
            <a:extLst>
              <a:ext uri="{FF2B5EF4-FFF2-40B4-BE49-F238E27FC236}">
                <a16:creationId xmlns:a16="http://schemas.microsoft.com/office/drawing/2014/main" id="{95572B1D-C70A-403C-9563-2AD596608C7F}"/>
              </a:ext>
            </a:extLst>
          </p:cNvPr>
          <p:cNvSpPr>
            <a:spLocks noGrp="1"/>
          </p:cNvSpPr>
          <p:nvPr>
            <p:ph type="body" sz="quarter" idx="12"/>
          </p:nvPr>
        </p:nvSpPr>
        <p:spPr>
          <a:xfrm>
            <a:off x="-33618" y="4766303"/>
            <a:ext cx="9265024" cy="1029379"/>
          </a:xfrm>
        </p:spPr>
        <p:txBody>
          <a:bodyPr/>
          <a:lstStyle/>
          <a:p>
            <a:r>
              <a:rPr lang="en-GB" sz="3600" dirty="0" err="1"/>
              <a:t>Vouwini</a:t>
            </a:r>
            <a:r>
              <a:rPr lang="en-GB" sz="3600" dirty="0"/>
              <a:t> `</a:t>
            </a:r>
            <a:r>
              <a:rPr lang="en-GB" sz="3600" dirty="0" err="1"/>
              <a:t>nte</a:t>
            </a:r>
            <a:r>
              <a:rPr lang="en-GB" sz="3600" dirty="0"/>
              <a:t> </a:t>
            </a:r>
            <a:r>
              <a:rPr lang="en-GB" sz="3600" dirty="0" err="1"/>
              <a:t>nen'u,y</a:t>
            </a:r>
            <a:r>
              <a:rPr lang="en-GB" sz="3600" dirty="0"/>
              <a:t>@ </a:t>
            </a:r>
            <a:r>
              <a:rPr lang="en-GB" sz="3600" dirty="0" err="1"/>
              <a:t>penwnq</a:t>
            </a:r>
            <a:r>
              <a:rPr lang="en-GB" sz="3600" dirty="0"/>
              <a:t> </a:t>
            </a:r>
            <a:r>
              <a:rPr lang="en-GB" sz="3600" dirty="0" err="1"/>
              <a:t>nem</a:t>
            </a:r>
            <a:r>
              <a:rPr lang="en-GB" sz="3600" dirty="0"/>
              <a:t> </a:t>
            </a:r>
            <a:r>
              <a:rPr lang="en-GB" sz="3600" dirty="0" err="1"/>
              <a:t>tenparrycia</a:t>
            </a:r>
            <a:r>
              <a:rPr lang="en-GB" sz="3600" dirty="0"/>
              <a:t>@ </a:t>
            </a:r>
            <a:r>
              <a:rPr lang="en-GB" sz="3600" dirty="0" err="1"/>
              <a:t>swp</a:t>
            </a:r>
            <a:r>
              <a:rPr lang="en-GB" sz="3600" dirty="0"/>
              <a:t> `</a:t>
            </a:r>
            <a:r>
              <a:rPr lang="en-GB" sz="3600" dirty="0" err="1"/>
              <a:t>erok</a:t>
            </a:r>
            <a:r>
              <a:rPr lang="en-GB" sz="3600" dirty="0"/>
              <a:t> `</a:t>
            </a:r>
            <a:r>
              <a:rPr lang="en-GB" sz="3600" dirty="0" err="1"/>
              <a:t>nneneu,y</a:t>
            </a:r>
            <a:r>
              <a:rPr lang="en-GB" sz="3600" dirty="0"/>
              <a:t>@ </a:t>
            </a:r>
            <a:r>
              <a:rPr lang="en-GB" sz="3600" dirty="0" err="1"/>
              <a:t>qen</a:t>
            </a:r>
            <a:r>
              <a:rPr lang="en-GB" sz="3600" dirty="0"/>
              <a:t> </a:t>
            </a:r>
            <a:r>
              <a:rPr lang="en-GB" sz="3600" dirty="0" err="1"/>
              <a:t>nitwbh</a:t>
            </a:r>
            <a:r>
              <a:rPr lang="en-GB" sz="3600" dirty="0"/>
              <a:t> `</a:t>
            </a:r>
            <a:r>
              <a:rPr lang="en-GB" sz="3600" dirty="0" err="1"/>
              <a:t>n;ye;ouab</a:t>
            </a:r>
            <a:r>
              <a:rPr lang="en-GB" sz="3600" dirty="0"/>
              <a:t> Maria.</a:t>
            </a:r>
          </a:p>
        </p:txBody>
      </p:sp>
    </p:spTree>
    <p:extLst>
      <p:ext uri="{BB962C8B-B14F-4D97-AF65-F5344CB8AC3E}">
        <p14:creationId xmlns:p14="http://schemas.microsoft.com/office/powerpoint/2010/main" val="525868713"/>
      </p:ext>
    </p:extLst>
  </p:cSld>
  <p:clrMapOvr>
    <a:masterClrMapping/>
  </p:clrMapOvr>
</p:sld>
</file>

<file path=ppt/slides/slide6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9260D4-CC88-4960-B766-7CECC391A6BC}"/>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0B254ED3-C220-4F56-A702-10F885BA62A2}"/>
              </a:ext>
            </a:extLst>
          </p:cNvPr>
          <p:cNvSpPr>
            <a:spLocks noGrp="1"/>
          </p:cNvSpPr>
          <p:nvPr>
            <p:ph type="body" sz="quarter" idx="10"/>
          </p:nvPr>
        </p:nvSpPr>
        <p:spPr>
          <a:xfrm>
            <a:off x="0" y="5715000"/>
            <a:ext cx="9144000" cy="1136374"/>
          </a:xfrm>
        </p:spPr>
        <p:txBody>
          <a:bodyPr/>
          <a:lstStyle/>
          <a:p>
            <a:r>
              <a:rPr lang="ar-EG" dirty="0"/>
              <a:t>اكؤواب انثوك خين نيك اهفيؤوي: </a:t>
            </a:r>
            <a:endParaRPr lang="en-US" dirty="0"/>
          </a:p>
          <a:p>
            <a:r>
              <a:rPr lang="ar-EG" dirty="0"/>
              <a:t>جي أك أولي ام ابسوما انتيك ماف:</a:t>
            </a:r>
          </a:p>
        </p:txBody>
      </p:sp>
      <p:sp>
        <p:nvSpPr>
          <p:cNvPr id="4" name="Text Placeholder 3">
            <a:extLst>
              <a:ext uri="{FF2B5EF4-FFF2-40B4-BE49-F238E27FC236}">
                <a16:creationId xmlns:a16="http://schemas.microsoft.com/office/drawing/2014/main" id="{D73EBABE-9A42-4E56-8BBF-7E91773F16BA}"/>
              </a:ext>
            </a:extLst>
          </p:cNvPr>
          <p:cNvSpPr>
            <a:spLocks noGrp="1"/>
          </p:cNvSpPr>
          <p:nvPr>
            <p:ph type="body" sz="quarter" idx="11"/>
          </p:nvPr>
        </p:nvSpPr>
        <p:spPr>
          <a:xfrm>
            <a:off x="0" y="3753092"/>
            <a:ext cx="9144000" cy="715617"/>
          </a:xfrm>
        </p:spPr>
        <p:txBody>
          <a:bodyPr/>
          <a:lstStyle/>
          <a:p>
            <a:r>
              <a:rPr kumimoji="0" lang="ar-EG" sz="4400" b="1" i="0" u="none" strike="noStrike" cap="none" normalizeH="0" baseline="0" dirty="0">
                <a:ln>
                  <a:noFill/>
                </a:ln>
                <a:solidFill>
                  <a:schemeClr val="bg1"/>
                </a:solidFill>
                <a:effectLst/>
                <a:latin typeface="Times New Roman" pitchFamily="18" charset="0"/>
                <a:cs typeface="Times New Roman" pitchFamily="18" charset="0"/>
              </a:rPr>
              <a:t>قدوس أنتَ في أعمالَكَ، لأنكَ رَفَعت جسد والدتكَ، </a:t>
            </a:r>
            <a:endParaRPr kumimoji="0" lang="en-US" sz="4400" b="1" i="0" u="none" strike="noStrike" cap="none" normalizeH="0" baseline="0" dirty="0">
              <a:ln>
                <a:noFill/>
              </a:ln>
              <a:solidFill>
                <a:schemeClr val="bg1"/>
              </a:solidFill>
              <a:effectLst/>
              <a:latin typeface="Times New Roman" pitchFamily="18" charset="0"/>
              <a:cs typeface="Times New Roman" pitchFamily="18" charset="0"/>
            </a:endParaRPr>
          </a:p>
        </p:txBody>
      </p:sp>
      <p:sp>
        <p:nvSpPr>
          <p:cNvPr id="5" name="Text Placeholder 4">
            <a:extLst>
              <a:ext uri="{FF2B5EF4-FFF2-40B4-BE49-F238E27FC236}">
                <a16:creationId xmlns:a16="http://schemas.microsoft.com/office/drawing/2014/main" id="{97323F47-E560-44D4-8DDD-E28529B0822B}"/>
              </a:ext>
            </a:extLst>
          </p:cNvPr>
          <p:cNvSpPr>
            <a:spLocks noGrp="1"/>
          </p:cNvSpPr>
          <p:nvPr>
            <p:ph type="body" sz="quarter" idx="12"/>
          </p:nvPr>
        </p:nvSpPr>
        <p:spPr>
          <a:xfrm>
            <a:off x="0" y="4468709"/>
            <a:ext cx="9144000" cy="1246291"/>
          </a:xfrm>
        </p:spPr>
        <p:txBody>
          <a:bodyPr anchor="ctr"/>
          <a:lstStyle/>
          <a:p>
            <a:pPr marL="0" marR="0" lvl="0" indent="0" algn="ctr" defTabSz="914400" rtl="0" eaLnBrk="1" fontAlgn="base" latinLnBrk="0" hangingPunct="1">
              <a:lnSpc>
                <a:spcPct val="100000"/>
              </a:lnSpc>
              <a:spcAft>
                <a:spcPct val="0"/>
              </a:spcAft>
              <a:buClrTx/>
              <a:buSzTx/>
              <a:buFontTx/>
              <a:buNone/>
              <a:tabLst/>
            </a:pPr>
            <a:r>
              <a:rPr kumimoji="0" lang="pt-BR" b="0" i="0" u="none" strike="noStrike" kern="1200" cap="none" normalizeH="0" baseline="0" dirty="0">
                <a:ln>
                  <a:noFill/>
                </a:ln>
                <a:effectLst/>
                <a:latin typeface="CS New Athanasius" panose="020B0500000000000000" pitchFamily="34" charset="0"/>
                <a:ea typeface="+mn-ea"/>
                <a:cs typeface="Times New Roman" pitchFamily="18" charset="0"/>
              </a:rPr>
              <a:t>`&lt;ouab `n;ok qen nek`hbyou`i@ </a:t>
            </a:r>
          </a:p>
          <a:p>
            <a:pPr marL="0" marR="0" lvl="0" indent="0" algn="ctr" defTabSz="914400" rtl="0" eaLnBrk="1" fontAlgn="base" latinLnBrk="0" hangingPunct="1">
              <a:lnSpc>
                <a:spcPct val="100000"/>
              </a:lnSpc>
              <a:spcAft>
                <a:spcPct val="0"/>
              </a:spcAft>
              <a:buClrTx/>
              <a:buSzTx/>
              <a:buFontTx/>
              <a:buNone/>
              <a:tabLst/>
            </a:pPr>
            <a:r>
              <a:rPr kumimoji="0" lang="pt-BR" b="0" i="0" u="none" strike="noStrike" kern="1200" cap="none" normalizeH="0" baseline="0" dirty="0">
                <a:ln>
                  <a:noFill/>
                </a:ln>
                <a:effectLst/>
                <a:latin typeface="CS New Athanasius" panose="020B0500000000000000" pitchFamily="34" charset="0"/>
                <a:ea typeface="+mn-ea"/>
                <a:cs typeface="Times New Roman" pitchFamily="18" charset="0"/>
              </a:rPr>
              <a:t>je ak`wli `m`pcwma `nTekmau@</a:t>
            </a:r>
          </a:p>
        </p:txBody>
      </p:sp>
    </p:spTree>
    <p:extLst>
      <p:ext uri="{BB962C8B-B14F-4D97-AF65-F5344CB8AC3E}">
        <p14:creationId xmlns:p14="http://schemas.microsoft.com/office/powerpoint/2010/main" val="1554402917"/>
      </p:ext>
    </p:extLst>
  </p:cSld>
  <p:clrMapOvr>
    <a:masterClrMapping/>
  </p:clrMapOvr>
</p:sld>
</file>

<file path=ppt/slides/slide6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8E4323-0747-4299-A341-44E7AB74B597}"/>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71646113-6B4A-4FC3-8C21-FC68808B5E11}"/>
              </a:ext>
            </a:extLst>
          </p:cNvPr>
          <p:cNvSpPr>
            <a:spLocks noGrp="1"/>
          </p:cNvSpPr>
          <p:nvPr>
            <p:ph type="body" sz="quarter" idx="10"/>
          </p:nvPr>
        </p:nvSpPr>
        <p:spPr/>
        <p:txBody>
          <a:bodyPr/>
          <a:lstStyle/>
          <a:p>
            <a:r>
              <a:rPr lang="ar-EG" sz="4000" dirty="0"/>
              <a:t>شا تي ميت أورو ان ني فيؤوي: </a:t>
            </a:r>
            <a:endParaRPr lang="en-US" sz="4000" dirty="0"/>
          </a:p>
          <a:p>
            <a:r>
              <a:rPr lang="ar-EG" sz="4000" dirty="0"/>
              <a:t>اك شاف خين بي ما ايتي امماف.</a:t>
            </a:r>
            <a:endParaRPr lang="en-GB" dirty="0"/>
          </a:p>
        </p:txBody>
      </p:sp>
      <p:sp>
        <p:nvSpPr>
          <p:cNvPr id="4" name="Text Placeholder 3">
            <a:extLst>
              <a:ext uri="{FF2B5EF4-FFF2-40B4-BE49-F238E27FC236}">
                <a16:creationId xmlns:a16="http://schemas.microsoft.com/office/drawing/2014/main" id="{901BE43F-E5D4-441B-9D68-D4FB0ABB1194}"/>
              </a:ext>
            </a:extLst>
          </p:cNvPr>
          <p:cNvSpPr>
            <a:spLocks noGrp="1"/>
          </p:cNvSpPr>
          <p:nvPr>
            <p:ph type="body" sz="quarter" idx="11"/>
          </p:nvPr>
        </p:nvSpPr>
        <p:spPr/>
        <p:txBody>
          <a:bodyPr/>
          <a:lstStyle/>
          <a:p>
            <a:r>
              <a:rPr kumimoji="0" lang="ar-EG" sz="4000" b="1" i="0" u="none" strike="noStrike" cap="none" normalizeH="0" baseline="0" dirty="0">
                <a:ln>
                  <a:noFill/>
                </a:ln>
                <a:solidFill>
                  <a:schemeClr val="bg1"/>
                </a:solidFill>
                <a:effectLst/>
                <a:latin typeface="Times New Roman" pitchFamily="18" charset="0"/>
                <a:cs typeface="Times New Roman" pitchFamily="18" charset="0"/>
              </a:rPr>
              <a:t>إلى ملكوت السموات، ووضعته في ذلك المكان.</a:t>
            </a:r>
          </a:p>
        </p:txBody>
      </p:sp>
      <p:sp>
        <p:nvSpPr>
          <p:cNvPr id="5" name="Text Placeholder 4">
            <a:extLst>
              <a:ext uri="{FF2B5EF4-FFF2-40B4-BE49-F238E27FC236}">
                <a16:creationId xmlns:a16="http://schemas.microsoft.com/office/drawing/2014/main" id="{3B0E7D30-0418-486F-8638-03FC74FEEECE}"/>
              </a:ext>
            </a:extLst>
          </p:cNvPr>
          <p:cNvSpPr>
            <a:spLocks noGrp="1"/>
          </p:cNvSpPr>
          <p:nvPr>
            <p:ph type="body" sz="quarter" idx="12"/>
          </p:nvPr>
        </p:nvSpPr>
        <p:spPr/>
        <p:txBody>
          <a:bodyPr/>
          <a:lstStyle/>
          <a:p>
            <a:r>
              <a:rPr kumimoji="0" lang="pt-BR" sz="4000" b="0" i="0" u="none" strike="noStrike" kern="1200" cap="none" normalizeH="0" baseline="0" dirty="0">
                <a:ln>
                  <a:noFill/>
                </a:ln>
                <a:effectLst/>
                <a:latin typeface="CS New Athanasius" panose="020B0500000000000000" pitchFamily="34" charset="0"/>
                <a:ea typeface="+mn-ea"/>
                <a:cs typeface="Times New Roman" pitchFamily="18" charset="0"/>
              </a:rPr>
              <a:t>sa ]metouro `nnivyou`i@</a:t>
            </a:r>
          </a:p>
          <a:p>
            <a:r>
              <a:rPr kumimoji="0" lang="pt-BR" sz="4000" b="0" i="0" u="none" strike="noStrike" kern="1200" cap="none" normalizeH="0" baseline="0" dirty="0">
                <a:ln>
                  <a:noFill/>
                </a:ln>
                <a:effectLst/>
                <a:latin typeface="CS New Athanasius" panose="020B0500000000000000" pitchFamily="34" charset="0"/>
                <a:ea typeface="+mn-ea"/>
                <a:cs typeface="Times New Roman" pitchFamily="18" charset="0"/>
              </a:rPr>
              <a:t> ak,af qen pima `ete `mmau.</a:t>
            </a:r>
            <a:endParaRPr lang="en-GB" dirty="0"/>
          </a:p>
        </p:txBody>
      </p:sp>
    </p:spTree>
    <p:extLst>
      <p:ext uri="{BB962C8B-B14F-4D97-AF65-F5344CB8AC3E}">
        <p14:creationId xmlns:p14="http://schemas.microsoft.com/office/powerpoint/2010/main" val="3470927769"/>
      </p:ext>
    </p:extLst>
  </p:cSld>
  <p:clrMapOvr>
    <a:masterClrMapping/>
  </p:clrMapOvr>
</p:sld>
</file>

<file path=ppt/slides/slide6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8EFC6-0C5B-4FD8-9A26-6BDCE952ED49}"/>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B9CD256B-2F04-4E85-9971-1F882B4D7434}"/>
              </a:ext>
            </a:extLst>
          </p:cNvPr>
          <p:cNvSpPr>
            <a:spLocks noGrp="1"/>
          </p:cNvSpPr>
          <p:nvPr>
            <p:ph type="body" sz="quarter" idx="10"/>
          </p:nvPr>
        </p:nvSpPr>
        <p:spPr/>
        <p:txBody>
          <a:bodyPr/>
          <a:lstStyle/>
          <a:p>
            <a:r>
              <a:rPr kumimoji="0" lang="ar-EG" sz="3800" b="1" i="0" u="none" strike="noStrike" kern="1200" cap="none" normalizeH="0" baseline="0" dirty="0">
                <a:ln>
                  <a:noFill/>
                </a:ln>
                <a:effectLst/>
                <a:latin typeface="Times New Roman" pitchFamily="18" charset="0"/>
                <a:ea typeface="+mn-ea"/>
                <a:cs typeface="Times New Roman" pitchFamily="18" charset="0"/>
              </a:rPr>
              <a:t>ابسيبي انتي بيك لاؤس: خين بي ناهتي ماطاجرو: </a:t>
            </a:r>
            <a:endParaRPr kumimoji="0" lang="en-US" sz="3800" b="1" i="0" u="none" strike="noStrike" kern="1200" cap="none" normalizeH="0" baseline="0" dirty="0">
              <a:ln>
                <a:noFill/>
              </a:ln>
              <a:effectLst/>
              <a:latin typeface="Times New Roman" pitchFamily="18" charset="0"/>
              <a:ea typeface="+mn-ea"/>
              <a:cs typeface="Times New Roman" pitchFamily="18" charset="0"/>
            </a:endParaRPr>
          </a:p>
          <a:p>
            <a:r>
              <a:rPr kumimoji="0" lang="ar-EG" sz="3800" b="1" i="0" u="none" strike="noStrike" kern="1200" cap="none" normalizeH="0" baseline="0" dirty="0">
                <a:ln>
                  <a:noFill/>
                </a:ln>
                <a:effectLst/>
                <a:latin typeface="Times New Roman" pitchFamily="18" charset="0"/>
                <a:ea typeface="+mn-ea"/>
                <a:cs typeface="Times New Roman" pitchFamily="18" charset="0"/>
              </a:rPr>
              <a:t>شا بي نيفي انتي لوس: ني ايطاف انكوت ما امطون نوؤو. </a:t>
            </a:r>
          </a:p>
        </p:txBody>
      </p:sp>
      <p:sp>
        <p:nvSpPr>
          <p:cNvPr id="4" name="Text Placeholder 3">
            <a:extLst>
              <a:ext uri="{FF2B5EF4-FFF2-40B4-BE49-F238E27FC236}">
                <a16:creationId xmlns:a16="http://schemas.microsoft.com/office/drawing/2014/main" id="{34E9C0B6-F5B0-4FAC-A196-72403E1C0BDC}"/>
              </a:ext>
            </a:extLst>
          </p:cNvPr>
          <p:cNvSpPr>
            <a:spLocks noGrp="1"/>
          </p:cNvSpPr>
          <p:nvPr>
            <p:ph type="body" sz="quarter" idx="11"/>
          </p:nvPr>
        </p:nvSpPr>
        <p:spPr/>
        <p:txBody>
          <a:bodyPr/>
          <a:lstStyle/>
          <a:p>
            <a:r>
              <a:rPr lang="ar-EG" sz="3100" dirty="0"/>
              <a:t>بقية شعبك، ثبتهم في الإيمان، إلى النفس الأخير، والذين رقدوا نيحهم.</a:t>
            </a:r>
            <a:endParaRPr lang="en-GB" sz="3100" dirty="0"/>
          </a:p>
        </p:txBody>
      </p:sp>
      <p:sp>
        <p:nvSpPr>
          <p:cNvPr id="5" name="Text Placeholder 4">
            <a:extLst>
              <a:ext uri="{FF2B5EF4-FFF2-40B4-BE49-F238E27FC236}">
                <a16:creationId xmlns:a16="http://schemas.microsoft.com/office/drawing/2014/main" id="{E809EC2C-ADBB-4750-B1E0-DA3AE67588A0}"/>
              </a:ext>
            </a:extLst>
          </p:cNvPr>
          <p:cNvSpPr>
            <a:spLocks noGrp="1"/>
          </p:cNvSpPr>
          <p:nvPr>
            <p:ph type="body" sz="quarter" idx="12"/>
          </p:nvPr>
        </p:nvSpPr>
        <p:spPr/>
        <p:txBody>
          <a:bodyPr anchor="ctr"/>
          <a:lstStyle/>
          <a:p>
            <a:r>
              <a:rPr lang="en-GB" sz="3600" dirty="0"/>
              <a:t>"epi `</a:t>
            </a:r>
            <a:r>
              <a:rPr lang="en-GB" sz="3600" dirty="0" err="1"/>
              <a:t>nte</a:t>
            </a:r>
            <a:r>
              <a:rPr lang="en-GB" sz="3600" dirty="0"/>
              <a:t> </a:t>
            </a:r>
            <a:r>
              <a:rPr lang="en-GB" sz="3600" dirty="0" err="1"/>
              <a:t>peklaoc</a:t>
            </a:r>
            <a:r>
              <a:rPr lang="en-GB" sz="3600" dirty="0"/>
              <a:t>@ </a:t>
            </a:r>
            <a:r>
              <a:rPr lang="en-GB" sz="3600" dirty="0" err="1"/>
              <a:t>qen</a:t>
            </a:r>
            <a:r>
              <a:rPr lang="en-GB" sz="3600" dirty="0"/>
              <a:t> </a:t>
            </a:r>
            <a:r>
              <a:rPr lang="en-GB" sz="3600" dirty="0" err="1"/>
              <a:t>pinah</a:t>
            </a:r>
            <a:r>
              <a:rPr lang="en-GB" sz="3600" dirty="0"/>
              <a:t>] </a:t>
            </a:r>
            <a:r>
              <a:rPr lang="en-GB" sz="3600" dirty="0" err="1"/>
              <a:t>matajrwou</a:t>
            </a:r>
            <a:r>
              <a:rPr lang="en-GB" sz="3600" dirty="0"/>
              <a:t>@</a:t>
            </a:r>
          </a:p>
          <a:p>
            <a:r>
              <a:rPr lang="en-GB" sz="3600" dirty="0"/>
              <a:t> </a:t>
            </a:r>
            <a:r>
              <a:rPr lang="en-GB" sz="3600" dirty="0" err="1"/>
              <a:t>sa</a:t>
            </a:r>
            <a:r>
              <a:rPr lang="en-GB" sz="3600" dirty="0"/>
              <a:t> </a:t>
            </a:r>
            <a:r>
              <a:rPr lang="en-GB" sz="3600" dirty="0" err="1"/>
              <a:t>pinifi</a:t>
            </a:r>
            <a:r>
              <a:rPr lang="en-GB" sz="3600" dirty="0"/>
              <a:t> `</a:t>
            </a:r>
            <a:r>
              <a:rPr lang="en-GB" sz="3600" dirty="0" err="1"/>
              <a:t>nteloc</a:t>
            </a:r>
            <a:r>
              <a:rPr lang="en-GB" sz="3600" dirty="0"/>
              <a:t>@ </a:t>
            </a:r>
            <a:r>
              <a:rPr lang="en-GB" sz="3600" dirty="0" err="1"/>
              <a:t>ny`etauenkot</a:t>
            </a:r>
            <a:r>
              <a:rPr lang="en-GB" sz="3600" dirty="0"/>
              <a:t> </a:t>
            </a:r>
            <a:r>
              <a:rPr lang="en-GB" sz="3600" dirty="0" err="1"/>
              <a:t>ma`mton</a:t>
            </a:r>
            <a:r>
              <a:rPr lang="en-GB" sz="3600" dirty="0"/>
              <a:t> </a:t>
            </a:r>
            <a:r>
              <a:rPr lang="en-GB" sz="3600" dirty="0" err="1"/>
              <a:t>nwou</a:t>
            </a:r>
            <a:r>
              <a:rPr lang="en-GB" sz="3600" dirty="0"/>
              <a:t>.</a:t>
            </a:r>
          </a:p>
        </p:txBody>
      </p:sp>
    </p:spTree>
    <p:extLst>
      <p:ext uri="{BB962C8B-B14F-4D97-AF65-F5344CB8AC3E}">
        <p14:creationId xmlns:p14="http://schemas.microsoft.com/office/powerpoint/2010/main" val="835628381"/>
      </p:ext>
    </p:extLst>
  </p:cSld>
  <p:clrMapOvr>
    <a:masterClrMapping/>
  </p:clrMapOvr>
</p:sld>
</file>

<file path=ppt/slides/slide6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859C8-5560-4AA5-A693-75140DFA9AAE}"/>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D1C10329-BF2D-43BC-927D-EB03259EBB9E}"/>
              </a:ext>
            </a:extLst>
          </p:cNvPr>
          <p:cNvSpPr>
            <a:spLocks noGrp="1"/>
          </p:cNvSpPr>
          <p:nvPr>
            <p:ph type="body" sz="quarter" idx="10"/>
          </p:nvPr>
        </p:nvSpPr>
        <p:spPr/>
        <p:txBody>
          <a:bodyPr/>
          <a:lstStyle/>
          <a:p>
            <a:r>
              <a:rPr lang="ar-EG" dirty="0"/>
              <a:t>أوبيران اثميه ان أوأو: </a:t>
            </a:r>
            <a:endParaRPr lang="en-US" dirty="0"/>
          </a:p>
          <a:p>
            <a:r>
              <a:rPr lang="ar-EG" dirty="0"/>
              <a:t>أوبيران نيم بيك فوك بي ايلاشيستوس:</a:t>
            </a:r>
          </a:p>
        </p:txBody>
      </p:sp>
      <p:sp>
        <p:nvSpPr>
          <p:cNvPr id="4" name="Text Placeholder 3">
            <a:extLst>
              <a:ext uri="{FF2B5EF4-FFF2-40B4-BE49-F238E27FC236}">
                <a16:creationId xmlns:a16="http://schemas.microsoft.com/office/drawing/2014/main" id="{AFF5F821-01E6-4860-8FC6-823066970626}"/>
              </a:ext>
            </a:extLst>
          </p:cNvPr>
          <p:cNvSpPr>
            <a:spLocks noGrp="1"/>
          </p:cNvSpPr>
          <p:nvPr>
            <p:ph type="body" sz="quarter" idx="11"/>
          </p:nvPr>
        </p:nvSpPr>
        <p:spPr/>
        <p:txBody>
          <a:bodyPr/>
          <a:lstStyle/>
          <a:p>
            <a:r>
              <a:rPr lang="ar-EG" dirty="0"/>
              <a:t>أيها الإسم المملوء مجداً، أصنع رحمة مع عبدك الفقير، </a:t>
            </a:r>
          </a:p>
        </p:txBody>
      </p:sp>
      <p:sp>
        <p:nvSpPr>
          <p:cNvPr id="5" name="Text Placeholder 4">
            <a:extLst>
              <a:ext uri="{FF2B5EF4-FFF2-40B4-BE49-F238E27FC236}">
                <a16:creationId xmlns:a16="http://schemas.microsoft.com/office/drawing/2014/main" id="{282226AB-22C9-48A1-8EE7-406829B23971}"/>
              </a:ext>
            </a:extLst>
          </p:cNvPr>
          <p:cNvSpPr>
            <a:spLocks noGrp="1"/>
          </p:cNvSpPr>
          <p:nvPr>
            <p:ph type="body" sz="quarter" idx="12"/>
          </p:nvPr>
        </p:nvSpPr>
        <p:spPr>
          <a:xfrm>
            <a:off x="-1" y="4455686"/>
            <a:ext cx="9144001" cy="1189740"/>
          </a:xfrm>
        </p:spPr>
        <p:txBody>
          <a:bodyPr anchor="ctr"/>
          <a:lstStyle/>
          <a:p>
            <a:r>
              <a:rPr lang="en-GB" dirty="0"/>
              <a:t>W </a:t>
            </a:r>
            <a:r>
              <a:rPr lang="en-GB" dirty="0" err="1"/>
              <a:t>piran</a:t>
            </a:r>
            <a:r>
              <a:rPr lang="en-GB" dirty="0"/>
              <a:t> </a:t>
            </a:r>
            <a:r>
              <a:rPr lang="en-GB" dirty="0" err="1"/>
              <a:t>e;meh</a:t>
            </a:r>
            <a:r>
              <a:rPr lang="en-GB" dirty="0"/>
              <a:t> `</a:t>
            </a:r>
            <a:r>
              <a:rPr lang="en-GB" dirty="0" err="1"/>
              <a:t>n`wou</a:t>
            </a:r>
            <a:r>
              <a:rPr lang="en-GB" dirty="0"/>
              <a:t>@ </a:t>
            </a:r>
          </a:p>
          <a:p>
            <a:r>
              <a:rPr lang="en-GB" dirty="0"/>
              <a:t>`</a:t>
            </a:r>
            <a:r>
              <a:rPr lang="en-GB" dirty="0" err="1"/>
              <a:t>ariounai</a:t>
            </a:r>
            <a:r>
              <a:rPr lang="en-GB" dirty="0"/>
              <a:t> </a:t>
            </a:r>
            <a:r>
              <a:rPr lang="en-GB" dirty="0" err="1"/>
              <a:t>nem</a:t>
            </a:r>
            <a:r>
              <a:rPr lang="en-GB" dirty="0"/>
              <a:t> </a:t>
            </a:r>
            <a:r>
              <a:rPr lang="en-GB" dirty="0" err="1"/>
              <a:t>pekbwk</a:t>
            </a:r>
            <a:r>
              <a:rPr lang="en-GB" dirty="0"/>
              <a:t> </a:t>
            </a:r>
            <a:r>
              <a:rPr lang="en-GB" dirty="0" err="1"/>
              <a:t>pi`ela,ictoc</a:t>
            </a:r>
            <a:r>
              <a:rPr lang="en-GB" dirty="0"/>
              <a:t>@</a:t>
            </a:r>
          </a:p>
        </p:txBody>
      </p:sp>
    </p:spTree>
    <p:extLst>
      <p:ext uri="{BB962C8B-B14F-4D97-AF65-F5344CB8AC3E}">
        <p14:creationId xmlns:p14="http://schemas.microsoft.com/office/powerpoint/2010/main" val="4183514014"/>
      </p:ext>
    </p:extLst>
  </p:cSld>
  <p:clrMapOvr>
    <a:masterClrMapping/>
  </p:clrMapOvr>
</p:sld>
</file>

<file path=ppt/slides/slide6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7E194-6707-4568-86A1-3E37B79D48E7}"/>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0D355F9E-6E51-40A0-8F00-195D4266D44F}"/>
              </a:ext>
            </a:extLst>
          </p:cNvPr>
          <p:cNvSpPr>
            <a:spLocks noGrp="1"/>
          </p:cNvSpPr>
          <p:nvPr>
            <p:ph type="body" sz="quarter" idx="10"/>
          </p:nvPr>
        </p:nvSpPr>
        <p:spPr/>
        <p:txBody>
          <a:bodyPr/>
          <a:lstStyle/>
          <a:p>
            <a:r>
              <a:rPr lang="ar-EG" sz="4000" dirty="0"/>
              <a:t>ناهميت ايفول هابي بيت هوؤو: </a:t>
            </a:r>
            <a:endParaRPr lang="en-US" sz="4000" dirty="0"/>
          </a:p>
          <a:p>
            <a:r>
              <a:rPr lang="ar-EG" sz="4000" dirty="0"/>
              <a:t>اثفي تيك ماف امبارثينوس.</a:t>
            </a:r>
            <a:endParaRPr lang="en-GB" dirty="0"/>
          </a:p>
        </p:txBody>
      </p:sp>
      <p:sp>
        <p:nvSpPr>
          <p:cNvPr id="4" name="Text Placeholder 3">
            <a:extLst>
              <a:ext uri="{FF2B5EF4-FFF2-40B4-BE49-F238E27FC236}">
                <a16:creationId xmlns:a16="http://schemas.microsoft.com/office/drawing/2014/main" id="{1236B820-E695-497D-B4E7-C425C4604280}"/>
              </a:ext>
            </a:extLst>
          </p:cNvPr>
          <p:cNvSpPr>
            <a:spLocks noGrp="1"/>
          </p:cNvSpPr>
          <p:nvPr>
            <p:ph type="body" sz="quarter" idx="11"/>
          </p:nvPr>
        </p:nvSpPr>
        <p:spPr/>
        <p:txBody>
          <a:bodyPr/>
          <a:lstStyle/>
          <a:p>
            <a:r>
              <a:rPr lang="ar-EG" dirty="0"/>
              <a:t>ونجني من الشرير، من أجل والدتك العذراء.</a:t>
            </a:r>
            <a:endParaRPr lang="en-GB" dirty="0"/>
          </a:p>
        </p:txBody>
      </p:sp>
      <p:sp>
        <p:nvSpPr>
          <p:cNvPr id="5" name="Text Placeholder 4">
            <a:extLst>
              <a:ext uri="{FF2B5EF4-FFF2-40B4-BE49-F238E27FC236}">
                <a16:creationId xmlns:a16="http://schemas.microsoft.com/office/drawing/2014/main" id="{0CCFF122-435E-44C4-A4F3-3FEB67DA39F1}"/>
              </a:ext>
            </a:extLst>
          </p:cNvPr>
          <p:cNvSpPr>
            <a:spLocks noGrp="1"/>
          </p:cNvSpPr>
          <p:nvPr>
            <p:ph type="body" sz="quarter" idx="12"/>
          </p:nvPr>
        </p:nvSpPr>
        <p:spPr/>
        <p:txBody>
          <a:bodyPr/>
          <a:lstStyle/>
          <a:p>
            <a:r>
              <a:rPr lang="en-GB" sz="4000" dirty="0" err="1"/>
              <a:t>nahmet</a:t>
            </a:r>
            <a:r>
              <a:rPr lang="en-GB" sz="4000" dirty="0"/>
              <a:t> `</a:t>
            </a:r>
            <a:r>
              <a:rPr lang="en-GB" sz="4000" dirty="0" err="1"/>
              <a:t>ebol</a:t>
            </a:r>
            <a:r>
              <a:rPr lang="en-GB" sz="4000" dirty="0"/>
              <a:t> ha </a:t>
            </a:r>
            <a:r>
              <a:rPr lang="en-GB" sz="4000" dirty="0" err="1"/>
              <a:t>pipethwou</a:t>
            </a:r>
            <a:r>
              <a:rPr lang="en-GB" sz="4000" dirty="0"/>
              <a:t>@</a:t>
            </a:r>
          </a:p>
          <a:p>
            <a:r>
              <a:rPr lang="en-GB" sz="4000" dirty="0"/>
              <a:t> </a:t>
            </a:r>
            <a:r>
              <a:rPr lang="en-GB" sz="4000" dirty="0" err="1"/>
              <a:t>e;be</a:t>
            </a:r>
            <a:r>
              <a:rPr lang="en-GB" sz="4000" dirty="0"/>
              <a:t> </a:t>
            </a:r>
            <a:r>
              <a:rPr lang="en-GB" sz="4000" dirty="0" err="1"/>
              <a:t>Tekmau</a:t>
            </a:r>
            <a:r>
              <a:rPr lang="en-GB" sz="4000" dirty="0"/>
              <a:t> `</a:t>
            </a:r>
            <a:r>
              <a:rPr lang="en-GB" sz="4000" dirty="0" err="1"/>
              <a:t>mpar;enoc</a:t>
            </a:r>
            <a:r>
              <a:rPr lang="en-GB" sz="4000" dirty="0"/>
              <a:t>.</a:t>
            </a:r>
            <a:endParaRPr lang="en-GB" dirty="0"/>
          </a:p>
        </p:txBody>
      </p:sp>
    </p:spTree>
    <p:extLst>
      <p:ext uri="{BB962C8B-B14F-4D97-AF65-F5344CB8AC3E}">
        <p14:creationId xmlns:p14="http://schemas.microsoft.com/office/powerpoint/2010/main" val="306040380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156276-175C-4A74-BAAE-1C51FEAECA51}"/>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8939BEF9-08DB-4D09-BACB-AEF5064ADB94}"/>
              </a:ext>
            </a:extLst>
          </p:cNvPr>
          <p:cNvSpPr>
            <a:spLocks noGrp="1"/>
          </p:cNvSpPr>
          <p:nvPr>
            <p:ph type="body" sz="quarter" idx="10"/>
          </p:nvPr>
        </p:nvSpPr>
        <p:spPr/>
        <p:txBody>
          <a:bodyPr/>
          <a:lstStyle/>
          <a:p>
            <a:r>
              <a:rPr lang="ar-EG" sz="4400" b="1" kern="1200" dirty="0">
                <a:solidFill>
                  <a:schemeClr val="bg1"/>
                </a:solidFill>
                <a:latin typeface="Times New Roman" pitchFamily="18" charset="0"/>
                <a:ea typeface="+mn-ea"/>
                <a:cs typeface="Times New Roman" pitchFamily="18" charset="0"/>
              </a:rPr>
              <a:t>ذوكسابتري كىَ إيُّو كىَ آجيو إبنڤماتي.</a:t>
            </a:r>
          </a:p>
        </p:txBody>
      </p:sp>
      <p:sp>
        <p:nvSpPr>
          <p:cNvPr id="4" name="Text Placeholder 3">
            <a:extLst>
              <a:ext uri="{FF2B5EF4-FFF2-40B4-BE49-F238E27FC236}">
                <a16:creationId xmlns:a16="http://schemas.microsoft.com/office/drawing/2014/main" id="{1426E03B-7940-4A25-B65C-0DAB483AACFD}"/>
              </a:ext>
            </a:extLst>
          </p:cNvPr>
          <p:cNvSpPr>
            <a:spLocks noGrp="1"/>
          </p:cNvSpPr>
          <p:nvPr>
            <p:ph type="body" sz="quarter" idx="11"/>
          </p:nvPr>
        </p:nvSpPr>
        <p:spPr/>
        <p:txBody>
          <a:bodyPr/>
          <a:lstStyle/>
          <a:p>
            <a:r>
              <a:rPr lang="ar-EG" sz="4400" b="1" kern="1200" dirty="0">
                <a:solidFill>
                  <a:schemeClr val="bg1"/>
                </a:solidFill>
                <a:latin typeface="Times New Roman" pitchFamily="18" charset="0"/>
                <a:ea typeface="+mn-ea"/>
                <a:cs typeface="Times New Roman" pitchFamily="18" charset="0"/>
              </a:rPr>
              <a:t>المجد للآب والإبن والروح القدس.</a:t>
            </a:r>
          </a:p>
        </p:txBody>
      </p:sp>
      <p:sp>
        <p:nvSpPr>
          <p:cNvPr id="5" name="Text Placeholder 4">
            <a:extLst>
              <a:ext uri="{FF2B5EF4-FFF2-40B4-BE49-F238E27FC236}">
                <a16:creationId xmlns:a16="http://schemas.microsoft.com/office/drawing/2014/main" id="{C3E5035D-4B4B-4B6C-A99B-EA2BE7FDAFD5}"/>
              </a:ext>
            </a:extLst>
          </p:cNvPr>
          <p:cNvSpPr>
            <a:spLocks noGrp="1"/>
          </p:cNvSpPr>
          <p:nvPr>
            <p:ph type="body" sz="quarter" idx="12"/>
          </p:nvPr>
        </p:nvSpPr>
        <p:spPr>
          <a:xfrm>
            <a:off x="0" y="4635305"/>
            <a:ext cx="9144000" cy="1219199"/>
          </a:xfrm>
        </p:spPr>
        <p:txBody>
          <a:bodyPr anchor="ctr"/>
          <a:lstStyle/>
          <a:p>
            <a:pPr algn="ctr" rtl="0"/>
            <a:r>
              <a:rPr lang="en-US" sz="4400" b="0" i="0" u="none" strike="noStrike" dirty="0">
                <a:effectLst/>
                <a:latin typeface="CS New Athanasius" pitchFamily="34" charset="0"/>
              </a:rPr>
              <a:t>Doxa Patri </a:t>
            </a:r>
            <a:r>
              <a:rPr lang="en-US" sz="4400" b="0" i="0" u="none" strike="noStrike" dirty="0" err="1">
                <a:effectLst/>
                <a:latin typeface="CS New Athanasius" pitchFamily="34" charset="0"/>
              </a:rPr>
              <a:t>ke</a:t>
            </a:r>
            <a:r>
              <a:rPr lang="en-US" sz="4400" b="0" i="0" u="none" strike="noStrike" dirty="0">
                <a:effectLst/>
                <a:latin typeface="CS New Athanasius" pitchFamily="34" charset="0"/>
              </a:rPr>
              <a:t> `</a:t>
            </a:r>
            <a:r>
              <a:rPr lang="en-US" sz="4400" b="0" i="0" u="none" strike="noStrike" dirty="0" err="1">
                <a:effectLst/>
                <a:latin typeface="CS New Athanasius" pitchFamily="34" charset="0"/>
              </a:rPr>
              <a:t>Uiw</a:t>
            </a:r>
            <a:r>
              <a:rPr lang="en-US" sz="4400" b="0" i="0" u="none" strike="noStrike" dirty="0">
                <a:effectLst/>
                <a:latin typeface="CS New Athanasius" pitchFamily="34" charset="0"/>
              </a:rPr>
              <a:t> </a:t>
            </a:r>
            <a:r>
              <a:rPr lang="en-US" sz="4400" b="0" i="0" u="none" strike="noStrike" dirty="0" err="1">
                <a:effectLst/>
                <a:latin typeface="CS New Athanasius" pitchFamily="34" charset="0"/>
              </a:rPr>
              <a:t>ke</a:t>
            </a:r>
            <a:r>
              <a:rPr lang="en-US" sz="4400" b="0" i="0" u="none" strike="noStrike" dirty="0">
                <a:effectLst/>
                <a:latin typeface="CS New Athanasius" pitchFamily="34" charset="0"/>
              </a:rPr>
              <a:t> `</a:t>
            </a:r>
            <a:r>
              <a:rPr lang="en-US" sz="4400" b="0" i="0" u="none" strike="noStrike" dirty="0" err="1">
                <a:effectLst/>
                <a:latin typeface="CS New Athanasius" pitchFamily="34" charset="0"/>
              </a:rPr>
              <a:t>Agiw</a:t>
            </a:r>
            <a:r>
              <a:rPr lang="en-US" sz="4400" b="0" i="0" u="none" strike="noStrike" dirty="0">
                <a:effectLst/>
                <a:latin typeface="CS New Athanasius" pitchFamily="34" charset="0"/>
              </a:rPr>
              <a:t> `</a:t>
            </a:r>
            <a:r>
              <a:rPr lang="en-US" sz="4400" b="0" i="0" u="none" strike="noStrike" dirty="0" err="1">
                <a:effectLst/>
                <a:latin typeface="CS New Athanasius" pitchFamily="34" charset="0"/>
              </a:rPr>
              <a:t>Pneumati</a:t>
            </a:r>
            <a:endParaRPr lang="en-US" sz="4400" b="0" i="0" u="none" strike="noStrike" dirty="0">
              <a:effectLst/>
              <a:latin typeface="CS New Athanasius" pitchFamily="34" charset="0"/>
            </a:endParaRPr>
          </a:p>
        </p:txBody>
      </p:sp>
    </p:spTree>
    <p:extLst>
      <p:ext uri="{BB962C8B-B14F-4D97-AF65-F5344CB8AC3E}">
        <p14:creationId xmlns:p14="http://schemas.microsoft.com/office/powerpoint/2010/main" val="25655280"/>
      </p:ext>
    </p:extLst>
  </p:cSld>
  <p:clrMapOvr>
    <a:masterClrMapping/>
  </p:clrMapOvr>
</p:sld>
</file>

<file path=ppt/slides/slide6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44925F1-0063-47A6-8E14-9045B1E0BE6E}"/>
              </a:ext>
            </a:extLst>
          </p:cNvPr>
          <p:cNvSpPr>
            <a:spLocks noGrp="1"/>
          </p:cNvSpPr>
          <p:nvPr>
            <p:ph type="ctrTitle"/>
          </p:nvPr>
        </p:nvSpPr>
        <p:spPr>
          <a:xfrm>
            <a:off x="0" y="4414838"/>
            <a:ext cx="9144000" cy="2443162"/>
          </a:xfrm>
        </p:spPr>
        <p:txBody>
          <a:bodyPr>
            <a:noAutofit/>
          </a:bodyPr>
          <a:lstStyle/>
          <a:p>
            <a:pPr algn="ctr"/>
            <a:r>
              <a:rPr lang="ar-EG" sz="15000" b="1" u="sng" dirty="0">
                <a:solidFill>
                  <a:srgbClr val="FFC000"/>
                </a:solidFill>
                <a:latin typeface="Adobe Arabic" panose="02040503050201020203" pitchFamily="18" charset="-78"/>
                <a:cs typeface="Adobe Arabic" panose="02040503050201020203" pitchFamily="18" charset="-78"/>
              </a:rPr>
              <a:t>تسبحة الأيام</a:t>
            </a:r>
            <a:endParaRPr lang="en-GB" sz="15000" b="1" u="sng" dirty="0">
              <a:solidFill>
                <a:srgbClr val="FFC000"/>
              </a:solidFill>
              <a:latin typeface="Adobe Arabic" panose="02040503050201020203" pitchFamily="18" charset="-78"/>
              <a:cs typeface="Adobe Arabic" panose="02040503050201020203" pitchFamily="18" charset="-78"/>
            </a:endParaRPr>
          </a:p>
        </p:txBody>
      </p:sp>
    </p:spTree>
    <p:extLst>
      <p:ext uri="{BB962C8B-B14F-4D97-AF65-F5344CB8AC3E}">
        <p14:creationId xmlns:p14="http://schemas.microsoft.com/office/powerpoint/2010/main" val="3936721177"/>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sld>
</file>

<file path=ppt/slides/slide6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122D9-B786-4FF4-89F4-25C0CC0F84B5}"/>
              </a:ext>
            </a:extLst>
          </p:cNvPr>
          <p:cNvSpPr>
            <a:spLocks noGrp="1"/>
          </p:cNvSpPr>
          <p:nvPr>
            <p:ph type="title"/>
          </p:nvPr>
        </p:nvSpPr>
        <p:spPr/>
        <p:txBody>
          <a:bodyPr/>
          <a:lstStyle/>
          <a:p>
            <a:endParaRPr lang="en-GB" dirty="0"/>
          </a:p>
        </p:txBody>
      </p:sp>
      <p:sp>
        <p:nvSpPr>
          <p:cNvPr id="3" name="Text Placeholder 2">
            <a:extLst>
              <a:ext uri="{FF2B5EF4-FFF2-40B4-BE49-F238E27FC236}">
                <a16:creationId xmlns:a16="http://schemas.microsoft.com/office/drawing/2014/main" id="{4133C070-6428-468C-91AB-5BFC37CF6E50}"/>
              </a:ext>
            </a:extLst>
          </p:cNvPr>
          <p:cNvSpPr>
            <a:spLocks noGrp="1"/>
          </p:cNvSpPr>
          <p:nvPr>
            <p:ph type="body" sz="quarter" idx="10"/>
          </p:nvPr>
        </p:nvSpPr>
        <p:spPr>
          <a:xfrm>
            <a:off x="0" y="5661635"/>
            <a:ext cx="9144000" cy="1189739"/>
          </a:xfrm>
        </p:spPr>
        <p:txBody>
          <a:bodyPr/>
          <a:lstStyle/>
          <a:p>
            <a:r>
              <a:rPr kumimoji="0" lang="ar-EG" sz="3600" b="1" i="0" u="none" strike="noStrike" kern="1200" cap="none" normalizeH="0" baseline="0" dirty="0">
                <a:ln>
                  <a:noFill/>
                </a:ln>
                <a:solidFill>
                  <a:schemeClr val="bg1"/>
                </a:solidFill>
                <a:effectLst/>
                <a:latin typeface="Times New Roman" pitchFamily="18" charset="0"/>
                <a:ea typeface="+mn-ea"/>
                <a:cs typeface="Times New Roman" pitchFamily="18" charset="0"/>
              </a:rPr>
              <a:t>أيناهتي اثفي فاي: أيساجي خين أووجوم: اثفي بيك نيشتي انناي: ابتشويس انتي ني جوم.  </a:t>
            </a:r>
            <a:endParaRPr kumimoji="0" lang="ar-SA" sz="3600" b="1" i="0" u="none" strike="noStrike" kern="1200" cap="none" normalizeH="0" baseline="0" dirty="0">
              <a:ln>
                <a:noFill/>
              </a:ln>
              <a:solidFill>
                <a:schemeClr val="bg1"/>
              </a:solidFill>
              <a:effectLst/>
              <a:latin typeface="Times New Roman" pitchFamily="18" charset="0"/>
              <a:ea typeface="+mn-ea"/>
              <a:cs typeface="Times New Roman" pitchFamily="18" charset="0"/>
            </a:endParaRPr>
          </a:p>
        </p:txBody>
      </p:sp>
      <p:sp>
        <p:nvSpPr>
          <p:cNvPr id="4" name="Text Placeholder 3">
            <a:extLst>
              <a:ext uri="{FF2B5EF4-FFF2-40B4-BE49-F238E27FC236}">
                <a16:creationId xmlns:a16="http://schemas.microsoft.com/office/drawing/2014/main" id="{3ECCC9B9-C499-434C-B873-24893259022E}"/>
              </a:ext>
            </a:extLst>
          </p:cNvPr>
          <p:cNvSpPr>
            <a:spLocks noGrp="1"/>
          </p:cNvSpPr>
          <p:nvPr>
            <p:ph type="body" sz="quarter" idx="11"/>
          </p:nvPr>
        </p:nvSpPr>
        <p:spPr>
          <a:xfrm>
            <a:off x="0" y="3710609"/>
            <a:ext cx="9144000" cy="715617"/>
          </a:xfrm>
        </p:spPr>
        <p:txBody>
          <a:bodyPr anchor="ctr"/>
          <a:lstStyle/>
          <a:p>
            <a:r>
              <a:rPr lang="ar-EG" sz="3500" dirty="0"/>
              <a:t>آمنت لذلك، تكلمت بقوة، من أجل عِظَم رحمتك، يا رب القوات.</a:t>
            </a:r>
          </a:p>
        </p:txBody>
      </p:sp>
      <p:sp>
        <p:nvSpPr>
          <p:cNvPr id="5" name="Text Placeholder 4">
            <a:extLst>
              <a:ext uri="{FF2B5EF4-FFF2-40B4-BE49-F238E27FC236}">
                <a16:creationId xmlns:a16="http://schemas.microsoft.com/office/drawing/2014/main" id="{78ECA0B2-24E1-4E31-9484-447C0B3DF1B9}"/>
              </a:ext>
            </a:extLst>
          </p:cNvPr>
          <p:cNvSpPr>
            <a:spLocks noGrp="1"/>
          </p:cNvSpPr>
          <p:nvPr>
            <p:ph type="body" sz="quarter" idx="12"/>
          </p:nvPr>
        </p:nvSpPr>
        <p:spPr>
          <a:xfrm>
            <a:off x="0" y="4442434"/>
            <a:ext cx="9144000" cy="1189740"/>
          </a:xfrm>
        </p:spPr>
        <p:txBody>
          <a:bodyPr anchor="ctr"/>
          <a:lstStyle/>
          <a:p>
            <a:pPr marL="0" marR="0" lvl="0" indent="0" algn="ctr" defTabSz="914400" rtl="0" eaLnBrk="1" fontAlgn="base" latinLnBrk="0" hangingPunct="1">
              <a:lnSpc>
                <a:spcPct val="100000"/>
              </a:lnSpc>
              <a:spcBef>
                <a:spcPts val="0"/>
              </a:spcBef>
              <a:spcAft>
                <a:spcPct val="0"/>
              </a:spcAft>
              <a:buClrTx/>
              <a:buSzTx/>
              <a:buFontTx/>
              <a:buNone/>
              <a:tabLst/>
              <a:defRPr/>
            </a:pPr>
            <a:r>
              <a:rPr kumimoji="0" lang="en-US" sz="4000" b="0" i="0" u="none" strike="noStrike" kern="1200" cap="none" spc="0" normalizeH="0" baseline="0" noProof="0" dirty="0" err="1">
                <a:ln>
                  <a:noFill/>
                </a:ln>
                <a:effectLst/>
                <a:uLnTx/>
                <a:uFillTx/>
                <a:latin typeface="CS New Athanasius" panose="020B0500000000000000" pitchFamily="34" charset="0"/>
                <a:ea typeface="+mn-ea"/>
                <a:cs typeface="Times New Roman" pitchFamily="18" charset="0"/>
              </a:rPr>
              <a:t>Ainah</a:t>
            </a:r>
            <a:r>
              <a:rPr kumimoji="0" lang="en-US" sz="4000" b="0" i="0" u="none" strike="noStrike" kern="1200" cap="none" spc="0" normalizeH="0" baseline="0" noProof="0" dirty="0">
                <a:ln>
                  <a:noFill/>
                </a:ln>
                <a:effectLst/>
                <a:uLnTx/>
                <a:uFillTx/>
                <a:latin typeface="CS New Athanasius" panose="020B0500000000000000" pitchFamily="34" charset="0"/>
                <a:ea typeface="+mn-ea"/>
                <a:cs typeface="Times New Roman" pitchFamily="18" charset="0"/>
              </a:rPr>
              <a:t>] </a:t>
            </a:r>
            <a:r>
              <a:rPr kumimoji="0" lang="en-US" sz="4000" b="0" i="0" u="none" strike="noStrike" kern="1200" cap="none" spc="0" normalizeH="0" baseline="0" noProof="0" dirty="0" err="1">
                <a:ln>
                  <a:noFill/>
                </a:ln>
                <a:effectLst/>
                <a:uLnTx/>
                <a:uFillTx/>
                <a:latin typeface="CS New Athanasius" panose="020B0500000000000000" pitchFamily="34" charset="0"/>
                <a:ea typeface="+mn-ea"/>
                <a:cs typeface="Times New Roman" pitchFamily="18" charset="0"/>
              </a:rPr>
              <a:t>e;be</a:t>
            </a:r>
            <a:r>
              <a:rPr kumimoji="0" lang="en-US" sz="4000" b="0" i="0" u="none" strike="noStrike" kern="1200" cap="none" spc="0" normalizeH="0" baseline="0" noProof="0" dirty="0">
                <a:ln>
                  <a:noFill/>
                </a:ln>
                <a:effectLst/>
                <a:uLnTx/>
                <a:uFillTx/>
                <a:latin typeface="CS New Athanasius" panose="020B0500000000000000" pitchFamily="34" charset="0"/>
                <a:ea typeface="+mn-ea"/>
                <a:cs typeface="Times New Roman" pitchFamily="18" charset="0"/>
              </a:rPr>
              <a:t> </a:t>
            </a:r>
            <a:r>
              <a:rPr kumimoji="0" lang="en-US" sz="4000" b="0" i="0" u="none" strike="noStrike" kern="1200" cap="none" spc="0" normalizeH="0" baseline="0" noProof="0" dirty="0" err="1">
                <a:ln>
                  <a:noFill/>
                </a:ln>
                <a:effectLst/>
                <a:uLnTx/>
                <a:uFillTx/>
                <a:latin typeface="CS New Athanasius" panose="020B0500000000000000" pitchFamily="34" charset="0"/>
                <a:ea typeface="+mn-ea"/>
                <a:cs typeface="Times New Roman" pitchFamily="18" charset="0"/>
              </a:rPr>
              <a:t>vai</a:t>
            </a:r>
            <a:r>
              <a:rPr kumimoji="0" lang="en-US" sz="4000" b="0" i="0" u="none" strike="noStrike" kern="1200" cap="none" spc="0" normalizeH="0" baseline="0" noProof="0" dirty="0">
                <a:ln>
                  <a:noFill/>
                </a:ln>
                <a:effectLst/>
                <a:uLnTx/>
                <a:uFillTx/>
                <a:latin typeface="CS New Athanasius" panose="020B0500000000000000" pitchFamily="34" charset="0"/>
                <a:ea typeface="+mn-ea"/>
                <a:cs typeface="Times New Roman" pitchFamily="18" charset="0"/>
              </a:rPr>
              <a:t>@ </a:t>
            </a:r>
            <a:r>
              <a:rPr kumimoji="0" lang="en-US" sz="4000" b="0" i="0" u="none" strike="noStrike" kern="1200" cap="none" spc="0" normalizeH="0" baseline="0" noProof="0" dirty="0" err="1">
                <a:ln>
                  <a:noFill/>
                </a:ln>
                <a:effectLst/>
                <a:uLnTx/>
                <a:uFillTx/>
                <a:latin typeface="CS New Athanasius" panose="020B0500000000000000" pitchFamily="34" charset="0"/>
                <a:ea typeface="+mn-ea"/>
                <a:cs typeface="Times New Roman" pitchFamily="18" charset="0"/>
              </a:rPr>
              <a:t>aicaji</a:t>
            </a:r>
            <a:r>
              <a:rPr kumimoji="0" lang="en-US" sz="4000" b="0" i="0" u="none" strike="noStrike" kern="1200" cap="none" spc="0" normalizeH="0" baseline="0" noProof="0" dirty="0">
                <a:ln>
                  <a:noFill/>
                </a:ln>
                <a:effectLst/>
                <a:uLnTx/>
                <a:uFillTx/>
                <a:latin typeface="CS New Athanasius" panose="020B0500000000000000" pitchFamily="34" charset="0"/>
                <a:ea typeface="+mn-ea"/>
                <a:cs typeface="Times New Roman" pitchFamily="18" charset="0"/>
              </a:rPr>
              <a:t> </a:t>
            </a:r>
            <a:r>
              <a:rPr kumimoji="0" lang="en-US" sz="4000" b="0" i="0" u="none" strike="noStrike" kern="1200" cap="none" spc="0" normalizeH="0" baseline="0" noProof="0" dirty="0" err="1">
                <a:ln>
                  <a:noFill/>
                </a:ln>
                <a:effectLst/>
                <a:uLnTx/>
                <a:uFillTx/>
                <a:latin typeface="CS New Athanasius" panose="020B0500000000000000" pitchFamily="34" charset="0"/>
                <a:ea typeface="+mn-ea"/>
                <a:cs typeface="Times New Roman" pitchFamily="18" charset="0"/>
              </a:rPr>
              <a:t>qen</a:t>
            </a:r>
            <a:r>
              <a:rPr kumimoji="0" lang="en-US" sz="4000" b="0" i="0" u="none" strike="noStrike" kern="1200" cap="none" spc="0" normalizeH="0" baseline="0" noProof="0" dirty="0">
                <a:ln>
                  <a:noFill/>
                </a:ln>
                <a:effectLst/>
                <a:uLnTx/>
                <a:uFillTx/>
                <a:latin typeface="CS New Athanasius" panose="020B0500000000000000" pitchFamily="34" charset="0"/>
                <a:ea typeface="+mn-ea"/>
                <a:cs typeface="Times New Roman" pitchFamily="18" charset="0"/>
              </a:rPr>
              <a:t> </a:t>
            </a:r>
            <a:r>
              <a:rPr kumimoji="0" lang="en-US" sz="4000" b="0" i="0" u="none" strike="noStrike" kern="1200" cap="none" spc="0" normalizeH="0" baseline="0" noProof="0" dirty="0" err="1">
                <a:ln>
                  <a:noFill/>
                </a:ln>
                <a:effectLst/>
                <a:uLnTx/>
                <a:uFillTx/>
                <a:latin typeface="CS New Athanasius" panose="020B0500000000000000" pitchFamily="34" charset="0"/>
                <a:ea typeface="+mn-ea"/>
                <a:cs typeface="Times New Roman" pitchFamily="18" charset="0"/>
              </a:rPr>
              <a:t>oujom</a:t>
            </a:r>
            <a:r>
              <a:rPr kumimoji="0" lang="en-US" sz="4000" b="0" i="0" u="none" strike="noStrike" kern="1200" cap="none" spc="0" normalizeH="0" baseline="0" noProof="0" dirty="0">
                <a:ln>
                  <a:noFill/>
                </a:ln>
                <a:effectLst/>
                <a:uLnTx/>
                <a:uFillTx/>
                <a:latin typeface="CS New Athanasius" panose="020B0500000000000000" pitchFamily="34" charset="0"/>
                <a:ea typeface="+mn-ea"/>
                <a:cs typeface="Times New Roman" pitchFamily="18" charset="0"/>
              </a:rPr>
              <a:t>@ </a:t>
            </a:r>
            <a:r>
              <a:rPr kumimoji="0" lang="en-US" sz="4000" b="0" i="0" u="none" strike="noStrike" kern="1200" cap="none" spc="0" normalizeH="0" baseline="0" noProof="0" dirty="0" err="1">
                <a:ln>
                  <a:noFill/>
                </a:ln>
                <a:effectLst/>
                <a:uLnTx/>
                <a:uFillTx/>
                <a:latin typeface="CS New Athanasius" panose="020B0500000000000000" pitchFamily="34" charset="0"/>
                <a:ea typeface="+mn-ea"/>
                <a:cs typeface="Times New Roman" pitchFamily="18" charset="0"/>
              </a:rPr>
              <a:t>e;be</a:t>
            </a:r>
            <a:r>
              <a:rPr kumimoji="0" lang="en-US" sz="4000" b="0" i="0" u="none" strike="noStrike" kern="1200" cap="none" spc="0" normalizeH="0" baseline="0" noProof="0" dirty="0">
                <a:ln>
                  <a:noFill/>
                </a:ln>
                <a:effectLst/>
                <a:uLnTx/>
                <a:uFillTx/>
                <a:latin typeface="CS New Athanasius" panose="020B0500000000000000" pitchFamily="34" charset="0"/>
                <a:ea typeface="+mn-ea"/>
                <a:cs typeface="Times New Roman" pitchFamily="18" charset="0"/>
              </a:rPr>
              <a:t> </a:t>
            </a:r>
            <a:r>
              <a:rPr kumimoji="0" lang="en-US" sz="4000" b="0" i="0" u="none" strike="noStrike" kern="1200" cap="none" spc="0" normalizeH="0" baseline="0" noProof="0" dirty="0" err="1">
                <a:ln>
                  <a:noFill/>
                </a:ln>
                <a:effectLst/>
                <a:uLnTx/>
                <a:uFillTx/>
                <a:latin typeface="CS New Athanasius" panose="020B0500000000000000" pitchFamily="34" charset="0"/>
                <a:ea typeface="+mn-ea"/>
                <a:cs typeface="Times New Roman" pitchFamily="18" charset="0"/>
              </a:rPr>
              <a:t>peknis</a:t>
            </a:r>
            <a:r>
              <a:rPr kumimoji="0" lang="en-US" sz="4000" b="0" i="0" u="none" strike="noStrike" kern="1200" cap="none" spc="0" normalizeH="0" baseline="0" noProof="0" dirty="0">
                <a:ln>
                  <a:noFill/>
                </a:ln>
                <a:effectLst/>
                <a:uLnTx/>
                <a:uFillTx/>
                <a:latin typeface="CS New Athanasius" panose="020B0500000000000000" pitchFamily="34" charset="0"/>
                <a:ea typeface="+mn-ea"/>
                <a:cs typeface="Times New Roman" pitchFamily="18" charset="0"/>
              </a:rPr>
              <a:t>] `</a:t>
            </a:r>
            <a:r>
              <a:rPr kumimoji="0" lang="en-US" sz="4000" b="0" i="0" u="none" strike="noStrike" kern="1200" cap="none" spc="0" normalizeH="0" baseline="0" noProof="0" dirty="0" err="1">
                <a:ln>
                  <a:noFill/>
                </a:ln>
                <a:effectLst/>
                <a:uLnTx/>
                <a:uFillTx/>
                <a:latin typeface="CS New Athanasius" panose="020B0500000000000000" pitchFamily="34" charset="0"/>
                <a:ea typeface="+mn-ea"/>
                <a:cs typeface="Times New Roman" pitchFamily="18" charset="0"/>
              </a:rPr>
              <a:t>nnai</a:t>
            </a:r>
            <a:r>
              <a:rPr kumimoji="0" lang="en-US" sz="4000" b="0" i="0" u="none" strike="noStrike" kern="1200" cap="none" spc="0" normalizeH="0" baseline="0" noProof="0" dirty="0">
                <a:ln>
                  <a:noFill/>
                </a:ln>
                <a:effectLst/>
                <a:uLnTx/>
                <a:uFillTx/>
                <a:latin typeface="CS New Athanasius" panose="020B0500000000000000" pitchFamily="34" charset="0"/>
                <a:ea typeface="+mn-ea"/>
                <a:cs typeface="Times New Roman" pitchFamily="18" charset="0"/>
              </a:rPr>
              <a:t>@ `P[</a:t>
            </a:r>
            <a:r>
              <a:rPr kumimoji="0" lang="en-US" sz="4000" b="0" i="0" u="none" strike="noStrike" kern="1200" cap="none" spc="0" normalizeH="0" baseline="0" noProof="0" dirty="0" err="1">
                <a:ln>
                  <a:noFill/>
                </a:ln>
                <a:effectLst/>
                <a:uLnTx/>
                <a:uFillTx/>
                <a:latin typeface="CS New Athanasius" panose="020B0500000000000000" pitchFamily="34" charset="0"/>
                <a:ea typeface="+mn-ea"/>
                <a:cs typeface="Times New Roman" pitchFamily="18" charset="0"/>
              </a:rPr>
              <a:t>oic</a:t>
            </a:r>
            <a:r>
              <a:rPr kumimoji="0" lang="en-US" sz="4000" b="0" i="0" u="none" strike="noStrike" kern="1200" cap="none" spc="0" normalizeH="0" baseline="0" noProof="0" dirty="0">
                <a:ln>
                  <a:noFill/>
                </a:ln>
                <a:effectLst/>
                <a:uLnTx/>
                <a:uFillTx/>
                <a:latin typeface="CS New Athanasius" panose="020B0500000000000000" pitchFamily="34" charset="0"/>
                <a:ea typeface="+mn-ea"/>
                <a:cs typeface="Times New Roman" pitchFamily="18" charset="0"/>
              </a:rPr>
              <a:t> `</a:t>
            </a:r>
            <a:r>
              <a:rPr kumimoji="0" lang="en-US" sz="4000" b="0" i="0" u="none" strike="noStrike" kern="1200" cap="none" spc="0" normalizeH="0" baseline="0" noProof="0" dirty="0" err="1">
                <a:ln>
                  <a:noFill/>
                </a:ln>
                <a:effectLst/>
                <a:uLnTx/>
                <a:uFillTx/>
                <a:latin typeface="CS New Athanasius" panose="020B0500000000000000" pitchFamily="34" charset="0"/>
                <a:ea typeface="+mn-ea"/>
                <a:cs typeface="Times New Roman" pitchFamily="18" charset="0"/>
              </a:rPr>
              <a:t>nte</a:t>
            </a:r>
            <a:r>
              <a:rPr kumimoji="0" lang="en-US" sz="4000" b="0" i="0" u="none" strike="noStrike" kern="1200" cap="none" spc="0" normalizeH="0" baseline="0" noProof="0" dirty="0">
                <a:ln>
                  <a:noFill/>
                </a:ln>
                <a:effectLst/>
                <a:uLnTx/>
                <a:uFillTx/>
                <a:latin typeface="CS New Athanasius" panose="020B0500000000000000" pitchFamily="34" charset="0"/>
                <a:ea typeface="+mn-ea"/>
                <a:cs typeface="Times New Roman" pitchFamily="18" charset="0"/>
              </a:rPr>
              <a:t> </a:t>
            </a:r>
            <a:r>
              <a:rPr kumimoji="0" lang="en-US" sz="4000" b="0" i="0" u="none" strike="noStrike" kern="1200" cap="none" spc="0" normalizeH="0" baseline="0" noProof="0" dirty="0" err="1">
                <a:ln>
                  <a:noFill/>
                </a:ln>
                <a:effectLst/>
                <a:uLnTx/>
                <a:uFillTx/>
                <a:latin typeface="CS New Athanasius" panose="020B0500000000000000" pitchFamily="34" charset="0"/>
                <a:ea typeface="+mn-ea"/>
                <a:cs typeface="Times New Roman" pitchFamily="18" charset="0"/>
              </a:rPr>
              <a:t>nijom</a:t>
            </a:r>
            <a:r>
              <a:rPr kumimoji="0" lang="en-US" sz="4000" b="0" i="0" u="none" strike="noStrike" kern="1200" cap="none" spc="0" normalizeH="0" baseline="0" noProof="0" dirty="0">
                <a:ln>
                  <a:noFill/>
                </a:ln>
                <a:effectLst/>
                <a:uLnTx/>
                <a:uFillTx/>
                <a:latin typeface="CS New Athanasius" panose="020B0500000000000000" pitchFamily="34" charset="0"/>
                <a:ea typeface="+mn-ea"/>
                <a:cs typeface="Times New Roman" pitchFamily="18" charset="0"/>
              </a:rPr>
              <a:t>.</a:t>
            </a:r>
            <a:endParaRPr kumimoji="0" lang="sq-AL" sz="4000" b="0" i="0" u="none" strike="noStrike" kern="1200" cap="none" spc="0" normalizeH="0" baseline="0" noProof="0" dirty="0">
              <a:ln>
                <a:noFill/>
              </a:ln>
              <a:effectLst/>
              <a:uLnTx/>
              <a:uFillTx/>
              <a:latin typeface="CS New Athanasius" panose="020B0500000000000000" pitchFamily="34" charset="0"/>
              <a:ea typeface="+mn-ea"/>
              <a:cs typeface="Times New Roman" pitchFamily="18" charset="0"/>
            </a:endParaRPr>
          </a:p>
        </p:txBody>
      </p:sp>
      <p:sp>
        <p:nvSpPr>
          <p:cNvPr id="6" name="TextBox 5">
            <a:hlinkClick r:id="rId2" action="ppaction://hlinksldjump"/>
            <a:extLst>
              <a:ext uri="{FF2B5EF4-FFF2-40B4-BE49-F238E27FC236}">
                <a16:creationId xmlns:a16="http://schemas.microsoft.com/office/drawing/2014/main" id="{84EDEEF2-A1B2-4E22-BDDA-51E3EE1386D6}"/>
              </a:ext>
            </a:extLst>
          </p:cNvPr>
          <p:cNvSpPr txBox="1"/>
          <p:nvPr/>
        </p:nvSpPr>
        <p:spPr>
          <a:xfrm>
            <a:off x="5672138" y="3310499"/>
            <a:ext cx="3471862" cy="461665"/>
          </a:xfrm>
          <a:prstGeom prst="rect">
            <a:avLst/>
          </a:prstGeom>
          <a:noFill/>
        </p:spPr>
        <p:txBody>
          <a:bodyPr wrap="square" rtlCol="0">
            <a:spAutoFit/>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EG" sz="2400" b="1" i="0" u="none" strike="noStrike" kern="1200" cap="none" spc="0" normalizeH="0" baseline="0" noProof="0" dirty="0">
                <a:ln>
                  <a:noFill/>
                </a:ln>
                <a:solidFill>
                  <a:srgbClr val="FFC000"/>
                </a:solidFill>
                <a:effectLst/>
                <a:uLnTx/>
                <a:uFillTx/>
                <a:latin typeface="Times New Roman" pitchFamily="18" charset="0"/>
                <a:ea typeface="+mn-ea"/>
                <a:cs typeface="Times New Roman" pitchFamily="18" charset="0"/>
              </a:rPr>
              <a:t>ابصالية الأحد الثانية </a:t>
            </a:r>
            <a:r>
              <a:rPr kumimoji="0" lang="ar-EG" sz="2000" b="1" i="0" u="none" strike="noStrike" kern="1200" cap="none" spc="0" normalizeH="0" baseline="0" noProof="0" dirty="0">
                <a:ln>
                  <a:noFill/>
                </a:ln>
                <a:solidFill>
                  <a:prstClr val="white"/>
                </a:solidFill>
                <a:effectLst/>
                <a:uLnTx/>
                <a:uFillTx/>
                <a:latin typeface="Times New Roman" pitchFamily="18" charset="0"/>
                <a:ea typeface="+mn-ea"/>
                <a:cs typeface="Times New Roman" pitchFamily="18" charset="0"/>
              </a:rPr>
              <a:t>(طلبتك/أيكوتى)</a:t>
            </a:r>
            <a:endParaRPr kumimoji="0" lang="en-US" sz="2400" b="1" i="0" u="none" strike="noStrike" kern="1200" cap="none" spc="0" normalizeH="0" baseline="0" noProof="0" dirty="0">
              <a:ln>
                <a:noFill/>
              </a:ln>
              <a:solidFill>
                <a:prstClr val="white"/>
              </a:solidFill>
              <a:effectLst/>
              <a:uLnTx/>
              <a:uFillTx/>
              <a:latin typeface="Calibri"/>
              <a:ea typeface="+mn-ea"/>
              <a:cs typeface="+mn-cs"/>
            </a:endParaRPr>
          </a:p>
        </p:txBody>
      </p:sp>
      <p:sp>
        <p:nvSpPr>
          <p:cNvPr id="7" name="TextBox 6">
            <a:hlinkClick r:id="rId3" action="ppaction://hlinksldjump"/>
            <a:extLst>
              <a:ext uri="{FF2B5EF4-FFF2-40B4-BE49-F238E27FC236}">
                <a16:creationId xmlns:a16="http://schemas.microsoft.com/office/drawing/2014/main" id="{AACDD9DE-A8B9-41AE-81E2-19311B2BC9AB}"/>
              </a:ext>
            </a:extLst>
          </p:cNvPr>
          <p:cNvSpPr txBox="1"/>
          <p:nvPr/>
        </p:nvSpPr>
        <p:spPr>
          <a:xfrm>
            <a:off x="0" y="3306571"/>
            <a:ext cx="1828800" cy="400110"/>
          </a:xfrm>
          <a:prstGeom prst="rect">
            <a:avLst/>
          </a:prstGeom>
          <a:noFill/>
        </p:spPr>
        <p:txBody>
          <a:bodyPr wrap="square" rtlCol="0">
            <a:spAutoFit/>
          </a:bodyPr>
          <a:lstStyle/>
          <a:p>
            <a:pPr algn="ctr" rtl="1"/>
            <a:r>
              <a:rPr lang="ar-EG" sz="2000" b="1" dirty="0">
                <a:solidFill>
                  <a:srgbClr val="FFC000"/>
                </a:solidFill>
              </a:rPr>
              <a:t>مقدمة الثيؤطوكيات</a:t>
            </a:r>
            <a:endParaRPr lang="en-GB" sz="2000" b="1" dirty="0">
              <a:solidFill>
                <a:srgbClr val="FFC000"/>
              </a:solidFill>
            </a:endParaRPr>
          </a:p>
        </p:txBody>
      </p:sp>
    </p:spTree>
    <p:extLst>
      <p:ext uri="{BB962C8B-B14F-4D97-AF65-F5344CB8AC3E}">
        <p14:creationId xmlns:p14="http://schemas.microsoft.com/office/powerpoint/2010/main" val="3460766649"/>
      </p:ext>
    </p:extLst>
  </p:cSld>
  <p:clrMapOvr>
    <a:masterClrMapping/>
  </p:clrMapOvr>
</p:sld>
</file>

<file path=ppt/slides/slide6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4111A-0110-4E05-A053-A83E171C446B}"/>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62F3F482-81CB-47CF-AD02-F255073D21C8}"/>
              </a:ext>
            </a:extLst>
          </p:cNvPr>
          <p:cNvSpPr>
            <a:spLocks noGrp="1"/>
          </p:cNvSpPr>
          <p:nvPr>
            <p:ph type="body" sz="quarter" idx="10"/>
          </p:nvPr>
        </p:nvSpPr>
        <p:spPr>
          <a:xfrm>
            <a:off x="0" y="5718879"/>
            <a:ext cx="9144000" cy="1132496"/>
          </a:xfrm>
        </p:spPr>
        <p:txBody>
          <a:bodyPr/>
          <a:lstStyle/>
          <a:p>
            <a:r>
              <a:rPr kumimoji="0" lang="ar-EG" sz="3600" b="1" i="0" u="none" strike="noStrike" kern="1200" cap="none" normalizeH="0" baseline="0" dirty="0">
                <a:ln>
                  <a:noFill/>
                </a:ln>
                <a:solidFill>
                  <a:schemeClr val="bg1"/>
                </a:solidFill>
                <a:effectLst/>
                <a:latin typeface="Times New Roman" pitchFamily="18" charset="0"/>
                <a:ea typeface="+mn-ea"/>
                <a:cs typeface="Times New Roman" pitchFamily="18" charset="0"/>
              </a:rPr>
              <a:t> فو ايثين ايروي باتشويس: ايسوس بي ريف شين هيت: اثريتي أوأوو ان تاتشويس: تيك ماف ان شيليت.  </a:t>
            </a:r>
            <a:endParaRPr kumimoji="0" lang="ar-SA" sz="3600" b="1" i="0" u="none" strike="noStrike" kern="1200" cap="none" normalizeH="0" baseline="0" dirty="0">
              <a:ln>
                <a:noFill/>
              </a:ln>
              <a:solidFill>
                <a:schemeClr val="bg1"/>
              </a:solidFill>
              <a:effectLst/>
              <a:latin typeface="Times New Roman" pitchFamily="18" charset="0"/>
              <a:ea typeface="+mn-ea"/>
              <a:cs typeface="Times New Roman" pitchFamily="18" charset="0"/>
            </a:endParaRPr>
          </a:p>
        </p:txBody>
      </p:sp>
      <p:sp>
        <p:nvSpPr>
          <p:cNvPr id="4" name="Text Placeholder 3">
            <a:extLst>
              <a:ext uri="{FF2B5EF4-FFF2-40B4-BE49-F238E27FC236}">
                <a16:creationId xmlns:a16="http://schemas.microsoft.com/office/drawing/2014/main" id="{7E475ACA-858E-45C6-B9AF-CD0173106FA7}"/>
              </a:ext>
            </a:extLst>
          </p:cNvPr>
          <p:cNvSpPr>
            <a:spLocks noGrp="1"/>
          </p:cNvSpPr>
          <p:nvPr>
            <p:ph type="body" sz="quarter" idx="11"/>
          </p:nvPr>
        </p:nvSpPr>
        <p:spPr>
          <a:xfrm>
            <a:off x="0" y="3710609"/>
            <a:ext cx="9144000" cy="818529"/>
          </a:xfrm>
        </p:spPr>
        <p:txBody>
          <a:bodyPr anchor="ctr"/>
          <a:lstStyle/>
          <a:p>
            <a:r>
              <a:rPr kumimoji="0" lang="ar-SA" sz="3600" b="1" i="0" u="none" strike="noStrike" cap="none" normalizeH="0" baseline="0" dirty="0">
                <a:ln>
                  <a:noFill/>
                </a:ln>
                <a:solidFill>
                  <a:schemeClr val="bg1"/>
                </a:solidFill>
                <a:effectLst/>
                <a:latin typeface="Times New Roman" pitchFamily="18" charset="0"/>
                <a:cs typeface="Times New Roman" pitchFamily="18" charset="0"/>
              </a:rPr>
              <a:t>أعنَّي يا ربي، يسوع الرءوف، لأُمجد سيدتي، أُمك العروس.</a:t>
            </a:r>
          </a:p>
        </p:txBody>
      </p:sp>
      <p:sp>
        <p:nvSpPr>
          <p:cNvPr id="5" name="Text Placeholder 4">
            <a:extLst>
              <a:ext uri="{FF2B5EF4-FFF2-40B4-BE49-F238E27FC236}">
                <a16:creationId xmlns:a16="http://schemas.microsoft.com/office/drawing/2014/main" id="{E57B47F2-E87B-4460-ABF8-7B56EB26192F}"/>
              </a:ext>
            </a:extLst>
          </p:cNvPr>
          <p:cNvSpPr>
            <a:spLocks noGrp="1"/>
          </p:cNvSpPr>
          <p:nvPr>
            <p:ph type="body" sz="quarter" idx="12"/>
          </p:nvPr>
        </p:nvSpPr>
        <p:spPr>
          <a:xfrm>
            <a:off x="0" y="4529138"/>
            <a:ext cx="9144000" cy="1189740"/>
          </a:xfrm>
        </p:spPr>
        <p:txBody>
          <a:bodyPr/>
          <a:lstStyle/>
          <a:p>
            <a:r>
              <a:rPr lang="en-GB" dirty="0" err="1"/>
              <a:t>Bo`y;in</a:t>
            </a:r>
            <a:r>
              <a:rPr lang="en-GB" dirty="0"/>
              <a:t> `</a:t>
            </a:r>
            <a:r>
              <a:rPr lang="en-GB" dirty="0" err="1"/>
              <a:t>eroi</a:t>
            </a:r>
            <a:r>
              <a:rPr lang="en-GB" dirty="0"/>
              <a:t> Pa[</a:t>
            </a:r>
            <a:r>
              <a:rPr lang="en-GB" dirty="0" err="1"/>
              <a:t>oic</a:t>
            </a:r>
            <a:r>
              <a:rPr lang="en-GB" dirty="0"/>
              <a:t>@ </a:t>
            </a:r>
            <a:r>
              <a:rPr lang="en-GB" dirty="0" err="1"/>
              <a:t>Iycouc</a:t>
            </a:r>
            <a:r>
              <a:rPr lang="en-GB" dirty="0"/>
              <a:t> </a:t>
            </a:r>
            <a:r>
              <a:rPr lang="en-GB" dirty="0" err="1"/>
              <a:t>Pirefsenhyt</a:t>
            </a:r>
            <a:r>
              <a:rPr lang="en-GB" dirty="0"/>
              <a:t>@ </a:t>
            </a:r>
            <a:r>
              <a:rPr lang="en-GB" dirty="0" err="1"/>
              <a:t>e;ri</a:t>
            </a:r>
            <a:r>
              <a:rPr lang="en-GB" dirty="0"/>
              <a:t>]`</a:t>
            </a:r>
            <a:r>
              <a:rPr lang="en-GB" dirty="0" err="1"/>
              <a:t>wou</a:t>
            </a:r>
            <a:r>
              <a:rPr lang="en-GB" dirty="0"/>
              <a:t> `</a:t>
            </a:r>
            <a:r>
              <a:rPr lang="en-GB" dirty="0" err="1"/>
              <a:t>nta</a:t>
            </a:r>
            <a:r>
              <a:rPr lang="en-GB" dirty="0"/>
              <a:t>[</a:t>
            </a:r>
            <a:r>
              <a:rPr lang="en-GB" dirty="0" err="1"/>
              <a:t>oic</a:t>
            </a:r>
            <a:r>
              <a:rPr lang="en-GB" dirty="0"/>
              <a:t>@ </a:t>
            </a:r>
            <a:r>
              <a:rPr lang="en-GB" dirty="0" err="1"/>
              <a:t>Tekmau</a:t>
            </a:r>
            <a:r>
              <a:rPr lang="en-GB" dirty="0"/>
              <a:t> `</a:t>
            </a:r>
            <a:r>
              <a:rPr lang="en-GB" dirty="0" err="1"/>
              <a:t>nselet</a:t>
            </a:r>
            <a:r>
              <a:rPr lang="en-GB" dirty="0"/>
              <a:t>.</a:t>
            </a:r>
          </a:p>
        </p:txBody>
      </p:sp>
    </p:spTree>
    <p:extLst>
      <p:ext uri="{BB962C8B-B14F-4D97-AF65-F5344CB8AC3E}">
        <p14:creationId xmlns:p14="http://schemas.microsoft.com/office/powerpoint/2010/main" val="3099046524"/>
      </p:ext>
    </p:extLst>
  </p:cSld>
  <p:clrMapOvr>
    <a:masterClrMapping/>
  </p:clrMapOvr>
</p:sld>
</file>

<file path=ppt/slides/slide6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A785F-0940-4090-A81E-DB4B87C30114}"/>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33038CCD-2F8E-4A43-B92B-17A22F09513D}"/>
              </a:ext>
            </a:extLst>
          </p:cNvPr>
          <p:cNvSpPr>
            <a:spLocks noGrp="1"/>
          </p:cNvSpPr>
          <p:nvPr>
            <p:ph type="body" sz="quarter" idx="10"/>
          </p:nvPr>
        </p:nvSpPr>
        <p:spPr>
          <a:xfrm>
            <a:off x="0" y="5613011"/>
            <a:ext cx="9144000" cy="1238364"/>
          </a:xfrm>
        </p:spPr>
        <p:txBody>
          <a:bodyPr/>
          <a:lstStyle/>
          <a:p>
            <a:r>
              <a:rPr lang="ar-EG" dirty="0"/>
              <a:t>جي غار أليثوس: أستشيسي ايماشو: انجي طاي بارثينوس: اثميه انطايو.</a:t>
            </a:r>
          </a:p>
        </p:txBody>
      </p:sp>
      <p:sp>
        <p:nvSpPr>
          <p:cNvPr id="4" name="Text Placeholder 3">
            <a:extLst>
              <a:ext uri="{FF2B5EF4-FFF2-40B4-BE49-F238E27FC236}">
                <a16:creationId xmlns:a16="http://schemas.microsoft.com/office/drawing/2014/main" id="{29DF2305-B220-429D-9B0B-A65B130B992B}"/>
              </a:ext>
            </a:extLst>
          </p:cNvPr>
          <p:cNvSpPr>
            <a:spLocks noGrp="1"/>
          </p:cNvSpPr>
          <p:nvPr>
            <p:ph type="body" sz="quarter" idx="11"/>
          </p:nvPr>
        </p:nvSpPr>
        <p:spPr>
          <a:xfrm>
            <a:off x="0" y="3710609"/>
            <a:ext cx="9144000" cy="715617"/>
          </a:xfrm>
        </p:spPr>
        <p:txBody>
          <a:bodyPr anchor="ctr"/>
          <a:lstStyle/>
          <a:p>
            <a:r>
              <a:rPr lang="ar-EG" sz="3600" dirty="0"/>
              <a:t>لأنها بالحقيقة، قد تعالت جداً، هذه العذراء، الممتلئة كرامة. </a:t>
            </a:r>
          </a:p>
        </p:txBody>
      </p:sp>
      <p:sp>
        <p:nvSpPr>
          <p:cNvPr id="5" name="Text Placeholder 4">
            <a:extLst>
              <a:ext uri="{FF2B5EF4-FFF2-40B4-BE49-F238E27FC236}">
                <a16:creationId xmlns:a16="http://schemas.microsoft.com/office/drawing/2014/main" id="{5D42E90D-33E1-4E6D-AA7F-AB488E4CAB22}"/>
              </a:ext>
            </a:extLst>
          </p:cNvPr>
          <p:cNvSpPr>
            <a:spLocks noGrp="1"/>
          </p:cNvSpPr>
          <p:nvPr>
            <p:ph type="body" sz="quarter" idx="12"/>
          </p:nvPr>
        </p:nvSpPr>
        <p:spPr>
          <a:xfrm>
            <a:off x="0" y="4423271"/>
            <a:ext cx="9144000" cy="1189740"/>
          </a:xfrm>
        </p:spPr>
        <p:txBody>
          <a:bodyPr/>
          <a:lstStyle/>
          <a:p>
            <a:r>
              <a:rPr lang="de-DE" dirty="0"/>
              <a:t>Ge gar `aly;wc@ ac[ici `emasw@ `nje taiPar;enoc@ e;meh `ntaio.</a:t>
            </a:r>
          </a:p>
        </p:txBody>
      </p:sp>
    </p:spTree>
    <p:extLst>
      <p:ext uri="{BB962C8B-B14F-4D97-AF65-F5344CB8AC3E}">
        <p14:creationId xmlns:p14="http://schemas.microsoft.com/office/powerpoint/2010/main" val="4285612282"/>
      </p:ext>
    </p:extLst>
  </p:cSld>
  <p:clrMapOvr>
    <a:masterClrMapping/>
  </p:clrMapOvr>
</p:sld>
</file>

<file path=ppt/slides/slide6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0BED7-61C1-4A2C-B7EF-DB03202E2B0C}"/>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DDCEB470-0FF8-4EE9-95C9-0456D07B35E1}"/>
              </a:ext>
            </a:extLst>
          </p:cNvPr>
          <p:cNvSpPr>
            <a:spLocks noGrp="1"/>
          </p:cNvSpPr>
          <p:nvPr>
            <p:ph type="body" sz="quarter" idx="10"/>
          </p:nvPr>
        </p:nvSpPr>
        <p:spPr/>
        <p:txBody>
          <a:bodyPr/>
          <a:lstStyle/>
          <a:p>
            <a:r>
              <a:rPr lang="ar-EG" sz="3600" dirty="0"/>
              <a:t>دافيد أف ساجي اثفيتس: جي آ ابتشويس سوتب ان سيون: أف اي أفشوبي انخيتس: شا انتيف سوتي اممون.</a:t>
            </a:r>
          </a:p>
        </p:txBody>
      </p:sp>
      <p:sp>
        <p:nvSpPr>
          <p:cNvPr id="4" name="Text Placeholder 3">
            <a:extLst>
              <a:ext uri="{FF2B5EF4-FFF2-40B4-BE49-F238E27FC236}">
                <a16:creationId xmlns:a16="http://schemas.microsoft.com/office/drawing/2014/main" id="{9E5B9912-874C-41FC-AA57-D42D3554D981}"/>
              </a:ext>
            </a:extLst>
          </p:cNvPr>
          <p:cNvSpPr>
            <a:spLocks noGrp="1"/>
          </p:cNvSpPr>
          <p:nvPr>
            <p:ph type="body" sz="quarter" idx="11"/>
          </p:nvPr>
        </p:nvSpPr>
        <p:spPr/>
        <p:txBody>
          <a:bodyPr/>
          <a:lstStyle/>
          <a:p>
            <a:r>
              <a:rPr lang="ar-EG" sz="3600" dirty="0"/>
              <a:t>داود تكلم من أجلها، قائلاً الرب إختار صهيون، وأتى وحل فيها، حتى خلصنا.</a:t>
            </a:r>
          </a:p>
        </p:txBody>
      </p:sp>
      <p:sp>
        <p:nvSpPr>
          <p:cNvPr id="5" name="Text Placeholder 4">
            <a:extLst>
              <a:ext uri="{FF2B5EF4-FFF2-40B4-BE49-F238E27FC236}">
                <a16:creationId xmlns:a16="http://schemas.microsoft.com/office/drawing/2014/main" id="{967B4A82-CC6C-498E-BF09-F3C187CDC9F4}"/>
              </a:ext>
            </a:extLst>
          </p:cNvPr>
          <p:cNvSpPr>
            <a:spLocks noGrp="1"/>
          </p:cNvSpPr>
          <p:nvPr>
            <p:ph type="body" sz="quarter" idx="12"/>
          </p:nvPr>
        </p:nvSpPr>
        <p:spPr/>
        <p:txBody>
          <a:bodyPr/>
          <a:lstStyle/>
          <a:p>
            <a:r>
              <a:rPr lang="en-GB" sz="3600" dirty="0" err="1"/>
              <a:t>Dauid</a:t>
            </a:r>
            <a:r>
              <a:rPr lang="en-GB" sz="3600" dirty="0"/>
              <a:t> </a:t>
            </a:r>
            <a:r>
              <a:rPr lang="en-GB" sz="3600" dirty="0" err="1"/>
              <a:t>afcaji</a:t>
            </a:r>
            <a:r>
              <a:rPr lang="en-GB" sz="3600" dirty="0"/>
              <a:t> </a:t>
            </a:r>
            <a:r>
              <a:rPr lang="en-GB" sz="3600" dirty="0" err="1"/>
              <a:t>e;bytc</a:t>
            </a:r>
            <a:r>
              <a:rPr lang="en-GB" sz="3600" dirty="0"/>
              <a:t>@ je `</a:t>
            </a:r>
            <a:r>
              <a:rPr lang="en-GB" sz="3600" dirty="0" err="1"/>
              <a:t>a`P</a:t>
            </a:r>
            <a:r>
              <a:rPr lang="en-GB" sz="3600" dirty="0"/>
              <a:t>[</a:t>
            </a:r>
            <a:r>
              <a:rPr lang="en-GB" sz="3600" dirty="0" err="1"/>
              <a:t>oic</a:t>
            </a:r>
            <a:r>
              <a:rPr lang="en-GB" sz="3600" dirty="0"/>
              <a:t> </a:t>
            </a:r>
            <a:r>
              <a:rPr lang="en-GB" sz="3600" dirty="0" err="1"/>
              <a:t>cwtp</a:t>
            </a:r>
            <a:r>
              <a:rPr lang="en-GB" sz="3600" dirty="0"/>
              <a:t> `</a:t>
            </a:r>
            <a:r>
              <a:rPr lang="en-GB" sz="3600" dirty="0" err="1"/>
              <a:t>nCiwn</a:t>
            </a:r>
            <a:r>
              <a:rPr lang="en-GB" sz="3600" dirty="0"/>
              <a:t>@ </a:t>
            </a:r>
            <a:r>
              <a:rPr lang="en-GB" sz="3600" dirty="0" err="1"/>
              <a:t>af`i</a:t>
            </a:r>
            <a:r>
              <a:rPr lang="en-GB" sz="3600" dirty="0"/>
              <a:t> </a:t>
            </a:r>
            <a:r>
              <a:rPr lang="en-GB" sz="3600" dirty="0" err="1"/>
              <a:t>afswpi</a:t>
            </a:r>
            <a:r>
              <a:rPr lang="en-GB" sz="3600" dirty="0"/>
              <a:t> `</a:t>
            </a:r>
            <a:r>
              <a:rPr lang="en-GB" sz="3600" dirty="0" err="1"/>
              <a:t>nqytc</a:t>
            </a:r>
            <a:r>
              <a:rPr lang="en-GB" sz="3600" dirty="0"/>
              <a:t>@ </a:t>
            </a:r>
            <a:r>
              <a:rPr lang="en-GB" sz="3600" dirty="0" err="1"/>
              <a:t>sa</a:t>
            </a:r>
            <a:r>
              <a:rPr lang="en-GB" sz="3600" dirty="0"/>
              <a:t> `</a:t>
            </a:r>
            <a:r>
              <a:rPr lang="en-GB" sz="3600" dirty="0" err="1"/>
              <a:t>ntefcw</a:t>
            </a:r>
            <a:r>
              <a:rPr lang="en-GB" sz="3600" dirty="0"/>
              <a:t>] `</a:t>
            </a:r>
            <a:r>
              <a:rPr lang="en-GB" sz="3600" dirty="0" err="1"/>
              <a:t>mmon</a:t>
            </a:r>
            <a:r>
              <a:rPr lang="en-GB" sz="3600" dirty="0"/>
              <a:t>.</a:t>
            </a:r>
          </a:p>
        </p:txBody>
      </p:sp>
    </p:spTree>
    <p:extLst>
      <p:ext uri="{BB962C8B-B14F-4D97-AF65-F5344CB8AC3E}">
        <p14:creationId xmlns:p14="http://schemas.microsoft.com/office/powerpoint/2010/main" val="3281907323"/>
      </p:ext>
    </p:extLst>
  </p:cSld>
  <p:clrMapOvr>
    <a:masterClrMapping/>
  </p:clrMapOvr>
</p:sld>
</file>

<file path=ppt/slides/slide6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0B031-A8E1-4022-B5F6-DCCF1A0C8E2D}"/>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96740859-62BC-405C-862E-7BB48229E9EE}"/>
              </a:ext>
            </a:extLst>
          </p:cNvPr>
          <p:cNvSpPr>
            <a:spLocks noGrp="1"/>
          </p:cNvSpPr>
          <p:nvPr>
            <p:ph type="body" sz="quarter" idx="10"/>
          </p:nvPr>
        </p:nvSpPr>
        <p:spPr/>
        <p:txBody>
          <a:bodyPr/>
          <a:lstStyle/>
          <a:p>
            <a:r>
              <a:rPr lang="ar-EG" sz="3600" dirty="0"/>
              <a:t>ايتي ثاي تي ماريا: ايطاس ايني شارون: انتي ايليف ثيريا: ان اي أونيون. </a:t>
            </a:r>
          </a:p>
        </p:txBody>
      </p:sp>
      <p:sp>
        <p:nvSpPr>
          <p:cNvPr id="4" name="Text Placeholder 3">
            <a:extLst>
              <a:ext uri="{FF2B5EF4-FFF2-40B4-BE49-F238E27FC236}">
                <a16:creationId xmlns:a16="http://schemas.microsoft.com/office/drawing/2014/main" id="{CD5BAB55-AC08-44ED-9F08-FE75CA1754B6}"/>
              </a:ext>
            </a:extLst>
          </p:cNvPr>
          <p:cNvSpPr>
            <a:spLocks noGrp="1"/>
          </p:cNvSpPr>
          <p:nvPr>
            <p:ph type="body" sz="quarter" idx="11"/>
          </p:nvPr>
        </p:nvSpPr>
        <p:spPr>
          <a:xfrm>
            <a:off x="0" y="3710609"/>
            <a:ext cx="9144000" cy="715617"/>
          </a:xfrm>
        </p:spPr>
        <p:txBody>
          <a:bodyPr anchor="ctr"/>
          <a:lstStyle/>
          <a:p>
            <a:r>
              <a:rPr lang="ar-EG" dirty="0"/>
              <a:t>أي مريم، التي جلبت، إلينا الحرية، الأبدية.</a:t>
            </a:r>
          </a:p>
        </p:txBody>
      </p:sp>
      <p:sp>
        <p:nvSpPr>
          <p:cNvPr id="5" name="Text Placeholder 4">
            <a:extLst>
              <a:ext uri="{FF2B5EF4-FFF2-40B4-BE49-F238E27FC236}">
                <a16:creationId xmlns:a16="http://schemas.microsoft.com/office/drawing/2014/main" id="{C90AD521-36E6-4397-B6B1-7C03DB14B8AF}"/>
              </a:ext>
            </a:extLst>
          </p:cNvPr>
          <p:cNvSpPr>
            <a:spLocks noGrp="1"/>
          </p:cNvSpPr>
          <p:nvPr>
            <p:ph type="body" sz="quarter" idx="12"/>
          </p:nvPr>
        </p:nvSpPr>
        <p:spPr>
          <a:xfrm>
            <a:off x="0" y="4544018"/>
            <a:ext cx="9144000" cy="1189740"/>
          </a:xfrm>
        </p:spPr>
        <p:txBody>
          <a:bodyPr/>
          <a:lstStyle/>
          <a:p>
            <a:r>
              <a:rPr lang="pt-BR" sz="4400" dirty="0"/>
              <a:t>`Ete ;ai te Maria@ `etac`ini saron</a:t>
            </a:r>
            <a:r>
              <a:rPr lang="ar-EG" sz="4400" dirty="0"/>
              <a:t> </a:t>
            </a:r>
            <a:r>
              <a:rPr lang="pt-BR" sz="4400" dirty="0"/>
              <a:t>@ `n]`ele;uria@ `n`e`wnion.</a:t>
            </a:r>
          </a:p>
        </p:txBody>
      </p:sp>
    </p:spTree>
    <p:extLst>
      <p:ext uri="{BB962C8B-B14F-4D97-AF65-F5344CB8AC3E}">
        <p14:creationId xmlns:p14="http://schemas.microsoft.com/office/powerpoint/2010/main" val="2067637546"/>
      </p:ext>
    </p:extLst>
  </p:cSld>
  <p:clrMapOvr>
    <a:masterClrMapping/>
  </p:clrMapOvr>
</p:sld>
</file>

<file path=ppt/slides/slide6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A0F2E-6AA4-4DA8-9740-45CE957F9047}"/>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EF677F21-BF84-4FA2-B59A-66AB33CF7738}"/>
              </a:ext>
            </a:extLst>
          </p:cNvPr>
          <p:cNvSpPr>
            <a:spLocks noGrp="1"/>
          </p:cNvSpPr>
          <p:nvPr>
            <p:ph type="body" sz="quarter" idx="10"/>
          </p:nvPr>
        </p:nvSpPr>
        <p:spPr>
          <a:xfrm>
            <a:off x="0" y="5661635"/>
            <a:ext cx="9144000" cy="1189739"/>
          </a:xfrm>
        </p:spPr>
        <p:txBody>
          <a:bodyPr/>
          <a:lstStyle/>
          <a:p>
            <a:r>
              <a:rPr lang="ar-EG" dirty="0"/>
              <a:t>زاخارياس أفجوس: جي تي ليخنيا ان نوب: ثي ايطاف ثاميوس: خين هان جيج ان نوب.</a:t>
            </a:r>
          </a:p>
        </p:txBody>
      </p:sp>
      <p:sp>
        <p:nvSpPr>
          <p:cNvPr id="4" name="Text Placeholder 3">
            <a:extLst>
              <a:ext uri="{FF2B5EF4-FFF2-40B4-BE49-F238E27FC236}">
                <a16:creationId xmlns:a16="http://schemas.microsoft.com/office/drawing/2014/main" id="{04477547-8C24-48FE-8605-CD1491710F62}"/>
              </a:ext>
            </a:extLst>
          </p:cNvPr>
          <p:cNvSpPr>
            <a:spLocks noGrp="1"/>
          </p:cNvSpPr>
          <p:nvPr>
            <p:ph type="body" sz="quarter" idx="11"/>
          </p:nvPr>
        </p:nvSpPr>
        <p:spPr>
          <a:xfrm>
            <a:off x="0" y="3726816"/>
            <a:ext cx="9144000" cy="715617"/>
          </a:xfrm>
        </p:spPr>
        <p:txBody>
          <a:bodyPr anchor="ctr"/>
          <a:lstStyle/>
          <a:p>
            <a:r>
              <a:rPr lang="ar-EG" dirty="0"/>
              <a:t>زكريا قال، أنها المنارة الذهب، المصنوعة، بأياد ذهبية.</a:t>
            </a:r>
          </a:p>
        </p:txBody>
      </p:sp>
      <p:sp>
        <p:nvSpPr>
          <p:cNvPr id="5" name="Text Placeholder 4">
            <a:extLst>
              <a:ext uri="{FF2B5EF4-FFF2-40B4-BE49-F238E27FC236}">
                <a16:creationId xmlns:a16="http://schemas.microsoft.com/office/drawing/2014/main" id="{D22AA768-4F0A-4B9B-9248-F9AAB4B7EA8B}"/>
              </a:ext>
            </a:extLst>
          </p:cNvPr>
          <p:cNvSpPr>
            <a:spLocks noGrp="1"/>
          </p:cNvSpPr>
          <p:nvPr>
            <p:ph type="body" sz="quarter" idx="12"/>
          </p:nvPr>
        </p:nvSpPr>
        <p:spPr>
          <a:xfrm>
            <a:off x="0" y="4442433"/>
            <a:ext cx="9144000" cy="1189740"/>
          </a:xfrm>
        </p:spPr>
        <p:txBody>
          <a:bodyPr/>
          <a:lstStyle/>
          <a:p>
            <a:r>
              <a:rPr lang="pl-PL" dirty="0"/>
              <a:t>Za</a:t>
            </a:r>
            <a:r>
              <a:rPr lang="en-US" dirty="0"/>
              <a:t>,</a:t>
            </a:r>
            <a:r>
              <a:rPr lang="pl-PL" dirty="0"/>
              <a:t>ariac afjoc@ je ]lu</a:t>
            </a:r>
            <a:r>
              <a:rPr lang="en-US" dirty="0"/>
              <a:t>,</a:t>
            </a:r>
            <a:r>
              <a:rPr lang="pl-PL" dirty="0"/>
              <a:t>nia `nnoub@ ;y`etau;amioc@ qen hanjij `nnoub.</a:t>
            </a:r>
          </a:p>
        </p:txBody>
      </p:sp>
    </p:spTree>
    <p:extLst>
      <p:ext uri="{BB962C8B-B14F-4D97-AF65-F5344CB8AC3E}">
        <p14:creationId xmlns:p14="http://schemas.microsoft.com/office/powerpoint/2010/main" val="4221131803"/>
      </p:ext>
    </p:extLst>
  </p:cSld>
  <p:clrMapOvr>
    <a:masterClrMapping/>
  </p:clrMapOvr>
</p:sld>
</file>

<file path=ppt/slides/slide6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1A04F3-ACDB-4396-BF7C-DF97958EFA8C}"/>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B80700DE-84DD-4065-9D78-338ADFD18CC7}"/>
              </a:ext>
            </a:extLst>
          </p:cNvPr>
          <p:cNvSpPr>
            <a:spLocks noGrp="1"/>
          </p:cNvSpPr>
          <p:nvPr>
            <p:ph type="body" sz="quarter" idx="10"/>
          </p:nvPr>
        </p:nvSpPr>
        <p:spPr>
          <a:xfrm>
            <a:off x="0" y="5661635"/>
            <a:ext cx="9144000" cy="1189740"/>
          </a:xfrm>
        </p:spPr>
        <p:txBody>
          <a:bodyPr/>
          <a:lstStyle/>
          <a:p>
            <a:r>
              <a:rPr lang="ar-EG" dirty="0"/>
              <a:t>ايسائياس أفجوس نان: خين أوو اسمي ان ثيليل: جي ايس ايميسي نان: ان اممانوئيل.  </a:t>
            </a:r>
          </a:p>
        </p:txBody>
      </p:sp>
      <p:sp>
        <p:nvSpPr>
          <p:cNvPr id="4" name="Text Placeholder 3">
            <a:extLst>
              <a:ext uri="{FF2B5EF4-FFF2-40B4-BE49-F238E27FC236}">
                <a16:creationId xmlns:a16="http://schemas.microsoft.com/office/drawing/2014/main" id="{29BD7003-DE0B-4824-BF88-6718ABDA3919}"/>
              </a:ext>
            </a:extLst>
          </p:cNvPr>
          <p:cNvSpPr>
            <a:spLocks noGrp="1"/>
          </p:cNvSpPr>
          <p:nvPr>
            <p:ph type="body" sz="quarter" idx="11"/>
          </p:nvPr>
        </p:nvSpPr>
        <p:spPr>
          <a:xfrm>
            <a:off x="0" y="3710609"/>
            <a:ext cx="9144000" cy="715617"/>
          </a:xfrm>
        </p:spPr>
        <p:txBody>
          <a:bodyPr/>
          <a:lstStyle/>
          <a:p>
            <a:r>
              <a:rPr lang="ar-EG" dirty="0"/>
              <a:t>أشعياء قال لنا، بصوت التهليل، أنها تلد لنا، عمانوئيل.</a:t>
            </a:r>
          </a:p>
        </p:txBody>
      </p:sp>
      <p:sp>
        <p:nvSpPr>
          <p:cNvPr id="5" name="Text Placeholder 4">
            <a:extLst>
              <a:ext uri="{FF2B5EF4-FFF2-40B4-BE49-F238E27FC236}">
                <a16:creationId xmlns:a16="http://schemas.microsoft.com/office/drawing/2014/main" id="{1C1D75A1-F446-4E6A-A658-09BE1C8AC81A}"/>
              </a:ext>
            </a:extLst>
          </p:cNvPr>
          <p:cNvSpPr>
            <a:spLocks noGrp="1"/>
          </p:cNvSpPr>
          <p:nvPr>
            <p:ph type="body" sz="quarter" idx="12"/>
          </p:nvPr>
        </p:nvSpPr>
        <p:spPr>
          <a:xfrm>
            <a:off x="0" y="4426226"/>
            <a:ext cx="9144000" cy="1189740"/>
          </a:xfrm>
        </p:spPr>
        <p:txBody>
          <a:bodyPr/>
          <a:lstStyle/>
          <a:p>
            <a:r>
              <a:rPr lang="en-GB" dirty="0"/>
              <a:t>`</a:t>
            </a:r>
            <a:r>
              <a:rPr lang="en-GB" dirty="0" err="1"/>
              <a:t>Yca`yac</a:t>
            </a:r>
            <a:r>
              <a:rPr lang="en-GB" dirty="0"/>
              <a:t> </a:t>
            </a:r>
            <a:r>
              <a:rPr lang="en-GB" dirty="0" err="1"/>
              <a:t>afjoc</a:t>
            </a:r>
            <a:r>
              <a:rPr lang="en-GB" dirty="0"/>
              <a:t> nan@ </a:t>
            </a:r>
            <a:r>
              <a:rPr lang="en-GB" dirty="0" err="1"/>
              <a:t>qen</a:t>
            </a:r>
            <a:r>
              <a:rPr lang="en-GB" dirty="0"/>
              <a:t> </a:t>
            </a:r>
            <a:r>
              <a:rPr lang="en-GB" dirty="0" err="1"/>
              <a:t>ou`cmy</a:t>
            </a:r>
            <a:r>
              <a:rPr lang="en-GB" dirty="0"/>
              <a:t> `</a:t>
            </a:r>
            <a:r>
              <a:rPr lang="en-GB" dirty="0" err="1"/>
              <a:t>n;elyl</a:t>
            </a:r>
            <a:r>
              <a:rPr lang="en-GB" dirty="0"/>
              <a:t>@ je </a:t>
            </a:r>
            <a:r>
              <a:rPr lang="en-GB" dirty="0" err="1"/>
              <a:t>ec`emici</a:t>
            </a:r>
            <a:r>
              <a:rPr lang="en-GB" dirty="0"/>
              <a:t> nan@ `</a:t>
            </a:r>
            <a:r>
              <a:rPr lang="en-GB" dirty="0" err="1"/>
              <a:t>nEmmanouyl</a:t>
            </a:r>
            <a:r>
              <a:rPr lang="en-GB" dirty="0"/>
              <a:t>.</a:t>
            </a:r>
          </a:p>
        </p:txBody>
      </p:sp>
    </p:spTree>
    <p:extLst>
      <p:ext uri="{BB962C8B-B14F-4D97-AF65-F5344CB8AC3E}">
        <p14:creationId xmlns:p14="http://schemas.microsoft.com/office/powerpoint/2010/main" val="2274344389"/>
      </p:ext>
    </p:extLst>
  </p:cSld>
  <p:clrMapOvr>
    <a:masterClrMapping/>
  </p:clrMapOvr>
</p:sld>
</file>

<file path=ppt/slides/slide6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FE20A-B62C-4893-A3BF-3E0CC1EC1C7D}"/>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C6BC94A1-96FC-4573-89AA-23E33E2EE27A}"/>
              </a:ext>
            </a:extLst>
          </p:cNvPr>
          <p:cNvSpPr>
            <a:spLocks noGrp="1"/>
          </p:cNvSpPr>
          <p:nvPr>
            <p:ph type="body" sz="quarter" idx="10"/>
          </p:nvPr>
        </p:nvSpPr>
        <p:spPr/>
        <p:txBody>
          <a:bodyPr/>
          <a:lstStyle/>
          <a:p>
            <a:r>
              <a:rPr lang="ar-EG" sz="3400" dirty="0"/>
              <a:t>ثاي تي ييروساليم: ات بوليس امبين نوتي: ابهارما ان شيروبيم: ات أوي ان أووثو ان ريتي.  </a:t>
            </a:r>
          </a:p>
        </p:txBody>
      </p:sp>
      <p:sp>
        <p:nvSpPr>
          <p:cNvPr id="4" name="Text Placeholder 3">
            <a:extLst>
              <a:ext uri="{FF2B5EF4-FFF2-40B4-BE49-F238E27FC236}">
                <a16:creationId xmlns:a16="http://schemas.microsoft.com/office/drawing/2014/main" id="{169650BC-A6CA-42A6-820D-4756E0D04FF6}"/>
              </a:ext>
            </a:extLst>
          </p:cNvPr>
          <p:cNvSpPr>
            <a:spLocks noGrp="1"/>
          </p:cNvSpPr>
          <p:nvPr>
            <p:ph type="body" sz="quarter" idx="11"/>
          </p:nvPr>
        </p:nvSpPr>
        <p:spPr/>
        <p:txBody>
          <a:bodyPr/>
          <a:lstStyle/>
          <a:p>
            <a:r>
              <a:rPr lang="ar-EG" sz="3600" dirty="0"/>
              <a:t>هذه هي أورشليم، مدينة إلهنا، مركبة الشاروبيم، ذات الأنواع الكثيرة.</a:t>
            </a:r>
          </a:p>
        </p:txBody>
      </p:sp>
      <p:sp>
        <p:nvSpPr>
          <p:cNvPr id="5" name="Text Placeholder 4">
            <a:extLst>
              <a:ext uri="{FF2B5EF4-FFF2-40B4-BE49-F238E27FC236}">
                <a16:creationId xmlns:a16="http://schemas.microsoft.com/office/drawing/2014/main" id="{2BF8315B-BD04-4C84-A1AE-BFBAA5A83D85}"/>
              </a:ext>
            </a:extLst>
          </p:cNvPr>
          <p:cNvSpPr>
            <a:spLocks noGrp="1"/>
          </p:cNvSpPr>
          <p:nvPr>
            <p:ph type="body" sz="quarter" idx="12"/>
          </p:nvPr>
        </p:nvSpPr>
        <p:spPr/>
        <p:txBody>
          <a:bodyPr/>
          <a:lstStyle/>
          <a:p>
            <a:r>
              <a:rPr lang="fi-FI" dirty="0"/>
              <a:t>:ai te Ieroucalym@ `tpolic `mPennou]</a:t>
            </a:r>
            <a:r>
              <a:rPr lang="ar-EG" dirty="0"/>
              <a:t> </a:t>
            </a:r>
            <a:r>
              <a:rPr lang="fi-FI" dirty="0"/>
              <a:t>@ `pharma `nNi,eroubim@ etoi `nou;o `nry].</a:t>
            </a:r>
          </a:p>
        </p:txBody>
      </p:sp>
    </p:spTree>
    <p:extLst>
      <p:ext uri="{BB962C8B-B14F-4D97-AF65-F5344CB8AC3E}">
        <p14:creationId xmlns:p14="http://schemas.microsoft.com/office/powerpoint/2010/main" val="1913747431"/>
      </p:ext>
    </p:extLst>
  </p:cSld>
  <p:clrMapOvr>
    <a:masterClrMapping/>
  </p:clrMapOvr>
</p:sld>
</file>

<file path=ppt/slides/slide6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85319-F053-463E-9AE6-85BD48AD9513}"/>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A29E62CD-15DF-43C6-BB79-E057EDEAC0D2}"/>
              </a:ext>
            </a:extLst>
          </p:cNvPr>
          <p:cNvSpPr>
            <a:spLocks noGrp="1"/>
          </p:cNvSpPr>
          <p:nvPr>
            <p:ph type="body" sz="quarter" idx="10"/>
          </p:nvPr>
        </p:nvSpPr>
        <p:spPr>
          <a:xfrm>
            <a:off x="0" y="5615967"/>
            <a:ext cx="9144000" cy="1235408"/>
          </a:xfrm>
        </p:spPr>
        <p:txBody>
          <a:bodyPr/>
          <a:lstStyle/>
          <a:p>
            <a:r>
              <a:rPr lang="ar-EG" sz="3600" dirty="0"/>
              <a:t>يزيكيئيل أف اير ميثري: أف أووأونه نان امفاي: جي أي ناف اي أووبيلي: انسا ني مانشاي.  </a:t>
            </a:r>
          </a:p>
        </p:txBody>
      </p:sp>
      <p:sp>
        <p:nvSpPr>
          <p:cNvPr id="4" name="Text Placeholder 3">
            <a:extLst>
              <a:ext uri="{FF2B5EF4-FFF2-40B4-BE49-F238E27FC236}">
                <a16:creationId xmlns:a16="http://schemas.microsoft.com/office/drawing/2014/main" id="{AB1F47FF-08D1-48A0-9AE7-A0ABF48E9171}"/>
              </a:ext>
            </a:extLst>
          </p:cNvPr>
          <p:cNvSpPr>
            <a:spLocks noGrp="1"/>
          </p:cNvSpPr>
          <p:nvPr>
            <p:ph type="body" sz="quarter" idx="11"/>
          </p:nvPr>
        </p:nvSpPr>
        <p:spPr>
          <a:xfrm>
            <a:off x="0" y="3710609"/>
            <a:ext cx="9144000" cy="715617"/>
          </a:xfrm>
        </p:spPr>
        <p:txBody>
          <a:bodyPr anchor="ctr"/>
          <a:lstStyle/>
          <a:p>
            <a:r>
              <a:rPr lang="ar-EG" sz="3200" dirty="0"/>
              <a:t>حزقيال شهد، وأظهر لنا هذا، قائلاً "أني رأيت باباً، ناحية المشارق.</a:t>
            </a:r>
          </a:p>
        </p:txBody>
      </p:sp>
      <p:sp>
        <p:nvSpPr>
          <p:cNvPr id="5" name="Text Placeholder 4">
            <a:extLst>
              <a:ext uri="{FF2B5EF4-FFF2-40B4-BE49-F238E27FC236}">
                <a16:creationId xmlns:a16="http://schemas.microsoft.com/office/drawing/2014/main" id="{3D85411D-7033-4B38-A014-3ADFF168816F}"/>
              </a:ext>
            </a:extLst>
          </p:cNvPr>
          <p:cNvSpPr>
            <a:spLocks noGrp="1"/>
          </p:cNvSpPr>
          <p:nvPr>
            <p:ph type="body" sz="quarter" idx="12"/>
          </p:nvPr>
        </p:nvSpPr>
        <p:spPr>
          <a:xfrm>
            <a:off x="0" y="4426226"/>
            <a:ext cx="9144000" cy="1189740"/>
          </a:xfrm>
        </p:spPr>
        <p:txBody>
          <a:bodyPr/>
          <a:lstStyle/>
          <a:p>
            <a:r>
              <a:rPr lang="en-GB" dirty="0" err="1"/>
              <a:t>Iezekiyl</a:t>
            </a:r>
            <a:r>
              <a:rPr lang="en-GB" dirty="0"/>
              <a:t> </a:t>
            </a:r>
            <a:r>
              <a:rPr lang="en-GB" dirty="0" err="1"/>
              <a:t>auerme;re</a:t>
            </a:r>
            <a:r>
              <a:rPr lang="en-GB" dirty="0"/>
              <a:t>@ </a:t>
            </a:r>
            <a:r>
              <a:rPr lang="en-GB" dirty="0" err="1"/>
              <a:t>afouwnh</a:t>
            </a:r>
            <a:r>
              <a:rPr lang="en-GB" dirty="0"/>
              <a:t> nan `</a:t>
            </a:r>
            <a:r>
              <a:rPr lang="en-GB" dirty="0" err="1"/>
              <a:t>mvai</a:t>
            </a:r>
            <a:r>
              <a:rPr lang="en-GB" dirty="0"/>
              <a:t>@ je </a:t>
            </a:r>
            <a:r>
              <a:rPr lang="en-GB" dirty="0" err="1"/>
              <a:t>ainau</a:t>
            </a:r>
            <a:r>
              <a:rPr lang="en-GB" dirty="0"/>
              <a:t> `</a:t>
            </a:r>
            <a:r>
              <a:rPr lang="en-GB" dirty="0" err="1"/>
              <a:t>eoupuly</a:t>
            </a:r>
            <a:r>
              <a:rPr lang="en-GB" dirty="0"/>
              <a:t>@ `</a:t>
            </a:r>
            <a:r>
              <a:rPr lang="en-GB" dirty="0" err="1"/>
              <a:t>nca</a:t>
            </a:r>
            <a:r>
              <a:rPr lang="en-GB" dirty="0"/>
              <a:t> </a:t>
            </a:r>
            <a:r>
              <a:rPr lang="en-GB" dirty="0" err="1"/>
              <a:t>nimansai</a:t>
            </a:r>
            <a:r>
              <a:rPr lang="en-GB" dirty="0"/>
              <a:t>.</a:t>
            </a:r>
          </a:p>
        </p:txBody>
      </p:sp>
    </p:spTree>
    <p:extLst>
      <p:ext uri="{BB962C8B-B14F-4D97-AF65-F5344CB8AC3E}">
        <p14:creationId xmlns:p14="http://schemas.microsoft.com/office/powerpoint/2010/main" val="250769539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CA9ED-3887-4422-B56B-53054C970313}"/>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AB954013-2F18-46AE-9123-854E4962105B}"/>
              </a:ext>
            </a:extLst>
          </p:cNvPr>
          <p:cNvSpPr>
            <a:spLocks noGrp="1"/>
          </p:cNvSpPr>
          <p:nvPr>
            <p:ph type="body" sz="quarter" idx="10"/>
          </p:nvPr>
        </p:nvSpPr>
        <p:spPr>
          <a:xfrm>
            <a:off x="0" y="5683055"/>
            <a:ext cx="9144000" cy="1168319"/>
          </a:xfrm>
        </p:spPr>
        <p:txBody>
          <a:bodyPr/>
          <a:lstStyle/>
          <a:p>
            <a:r>
              <a:rPr lang="ar-EG" sz="4000" b="1" dirty="0">
                <a:effectLst/>
                <a:latin typeface="Tahoma" panose="020B0604030504040204" pitchFamily="34" charset="0"/>
              </a:rPr>
              <a:t>تين أووأوشت إم إفيوت نيم إبشيرى نيم بي بنيفما إثؤواب: خين تى ميت أوواى إنتيه تى أوسيا: </a:t>
            </a:r>
            <a:endParaRPr lang="en-GB" sz="4000" b="1" dirty="0"/>
          </a:p>
        </p:txBody>
      </p:sp>
      <p:sp>
        <p:nvSpPr>
          <p:cNvPr id="4" name="Text Placeholder 3">
            <a:extLst>
              <a:ext uri="{FF2B5EF4-FFF2-40B4-BE49-F238E27FC236}">
                <a16:creationId xmlns:a16="http://schemas.microsoft.com/office/drawing/2014/main" id="{2AA9BB3B-B0F2-4997-90D9-3D842743723D}"/>
              </a:ext>
            </a:extLst>
          </p:cNvPr>
          <p:cNvSpPr>
            <a:spLocks noGrp="1"/>
          </p:cNvSpPr>
          <p:nvPr>
            <p:ph type="body" sz="quarter" idx="11"/>
          </p:nvPr>
        </p:nvSpPr>
        <p:spPr>
          <a:xfrm>
            <a:off x="0" y="3710609"/>
            <a:ext cx="9144000" cy="686579"/>
          </a:xfrm>
        </p:spPr>
        <p:txBody>
          <a:bodyPr anchor="ctr"/>
          <a:lstStyle/>
          <a:p>
            <a:r>
              <a:rPr lang="ar-EG" b="1" dirty="0">
                <a:effectLst/>
                <a:latin typeface="Tahoma" panose="020B0604030504040204" pitchFamily="34" charset="0"/>
              </a:rPr>
              <a:t>نسجد للآب والابن والروح القدس في وحدانية الجوهر</a:t>
            </a:r>
            <a:r>
              <a:rPr lang="ar-EG" b="1" dirty="0">
                <a:latin typeface="Tahoma" panose="020B0604030504040204" pitchFamily="34" charset="0"/>
              </a:rPr>
              <a:t>.</a:t>
            </a:r>
            <a:endParaRPr lang="en-GB" b="1" dirty="0"/>
          </a:p>
        </p:txBody>
      </p:sp>
      <p:sp>
        <p:nvSpPr>
          <p:cNvPr id="5" name="Text Placeholder 4">
            <a:extLst>
              <a:ext uri="{FF2B5EF4-FFF2-40B4-BE49-F238E27FC236}">
                <a16:creationId xmlns:a16="http://schemas.microsoft.com/office/drawing/2014/main" id="{534C05E6-EA68-490D-ABB3-8D9C75294773}"/>
              </a:ext>
            </a:extLst>
          </p:cNvPr>
          <p:cNvSpPr>
            <a:spLocks noGrp="1"/>
          </p:cNvSpPr>
          <p:nvPr>
            <p:ph type="body" sz="quarter" idx="12"/>
          </p:nvPr>
        </p:nvSpPr>
        <p:spPr>
          <a:xfrm>
            <a:off x="0" y="4493315"/>
            <a:ext cx="9144000" cy="1168319"/>
          </a:xfrm>
        </p:spPr>
        <p:txBody>
          <a:bodyPr/>
          <a:lstStyle/>
          <a:p>
            <a:pPr algn="ctr" rtl="0"/>
            <a:r>
              <a:rPr lang="en-US" b="0" i="0" u="none" strike="noStrike" dirty="0" err="1">
                <a:effectLst/>
                <a:latin typeface="CS New Athanasius" pitchFamily="34" charset="0"/>
              </a:rPr>
              <a:t>Tenouwst</a:t>
            </a:r>
            <a:r>
              <a:rPr lang="en-US" b="0" i="0" u="none" strike="noStrike" dirty="0">
                <a:effectLst/>
                <a:latin typeface="CS New Athanasius" pitchFamily="34" charset="0"/>
              </a:rPr>
              <a:t> `</a:t>
            </a:r>
            <a:r>
              <a:rPr lang="en-US" b="0" i="0" u="none" strike="noStrike" dirty="0" err="1">
                <a:effectLst/>
                <a:latin typeface="CS New Athanasius" pitchFamily="34" charset="0"/>
              </a:rPr>
              <a:t>m`Viwt</a:t>
            </a:r>
            <a:r>
              <a:rPr lang="en-US" b="0" i="0" u="none" strike="noStrike" dirty="0">
                <a:effectLst/>
                <a:latin typeface="CS New Athanasius" pitchFamily="34" charset="0"/>
              </a:rPr>
              <a:t> </a:t>
            </a:r>
            <a:r>
              <a:rPr lang="en-US" b="0" i="0" u="none" strike="noStrike" dirty="0" err="1">
                <a:effectLst/>
                <a:latin typeface="CS New Athanasius" pitchFamily="34" charset="0"/>
              </a:rPr>
              <a:t>nem</a:t>
            </a:r>
            <a:r>
              <a:rPr lang="en-US" b="0" i="0" u="none" strike="noStrike" dirty="0">
                <a:effectLst/>
                <a:latin typeface="CS New Athanasius" pitchFamily="34" charset="0"/>
              </a:rPr>
              <a:t> `</a:t>
            </a:r>
            <a:r>
              <a:rPr lang="en-US" b="0" i="0" u="none" strike="noStrike" dirty="0" err="1">
                <a:effectLst/>
                <a:latin typeface="CS New Athanasius" pitchFamily="34" charset="0"/>
              </a:rPr>
              <a:t>Psyri</a:t>
            </a:r>
            <a:r>
              <a:rPr lang="en-US" b="0" i="0" u="none" strike="noStrike" dirty="0">
                <a:effectLst/>
                <a:latin typeface="CS New Athanasius" pitchFamily="34" charset="0"/>
              </a:rPr>
              <a:t> </a:t>
            </a:r>
            <a:r>
              <a:rPr lang="en-US" b="0" i="0" u="none" strike="noStrike" dirty="0" err="1">
                <a:effectLst/>
                <a:latin typeface="CS New Athanasius" pitchFamily="34" charset="0"/>
              </a:rPr>
              <a:t>nem</a:t>
            </a:r>
            <a:r>
              <a:rPr lang="en-US" b="0" i="0" u="none" strike="noStrike" dirty="0">
                <a:effectLst/>
                <a:latin typeface="CS New Athanasius" pitchFamily="34" charset="0"/>
              </a:rPr>
              <a:t> </a:t>
            </a:r>
            <a:r>
              <a:rPr lang="en-US" b="0" i="0" u="none" strike="noStrike" dirty="0" err="1">
                <a:effectLst/>
                <a:latin typeface="CS New Athanasius" pitchFamily="34" charset="0"/>
              </a:rPr>
              <a:t>Pi`pneuma</a:t>
            </a:r>
            <a:r>
              <a:rPr lang="en-US" b="0" i="0" u="none" strike="noStrike" dirty="0">
                <a:effectLst/>
                <a:latin typeface="CS New Athanasius" pitchFamily="34" charset="0"/>
              </a:rPr>
              <a:t> `</a:t>
            </a:r>
            <a:r>
              <a:rPr lang="en-US" b="0" i="0" u="none" strike="noStrike" dirty="0" err="1">
                <a:effectLst/>
                <a:latin typeface="CS New Athanasius" pitchFamily="34" charset="0"/>
              </a:rPr>
              <a:t>e;ouab</a:t>
            </a:r>
            <a:r>
              <a:rPr lang="en-US" b="0" i="0" u="none" strike="noStrike" dirty="0">
                <a:effectLst/>
                <a:latin typeface="CS New Athanasius" pitchFamily="34" charset="0"/>
              </a:rPr>
              <a:t>@ </a:t>
            </a:r>
            <a:r>
              <a:rPr lang="en-US" b="0" i="0" u="none" strike="noStrike" dirty="0" err="1">
                <a:effectLst/>
                <a:latin typeface="CS New Athanasius" pitchFamily="34" charset="0"/>
              </a:rPr>
              <a:t>qen</a:t>
            </a:r>
            <a:r>
              <a:rPr lang="en-US" b="0" i="0" u="none" strike="noStrike" dirty="0">
                <a:effectLst/>
                <a:latin typeface="CS New Athanasius" pitchFamily="34" charset="0"/>
              </a:rPr>
              <a:t> ]</a:t>
            </a:r>
            <a:r>
              <a:rPr lang="en-US" b="0" i="0" u="none" strike="noStrike" dirty="0" err="1">
                <a:effectLst/>
                <a:latin typeface="CS New Athanasius" pitchFamily="34" charset="0"/>
              </a:rPr>
              <a:t>metouai</a:t>
            </a:r>
            <a:r>
              <a:rPr lang="en-US" b="0" i="0" u="none" strike="noStrike" dirty="0">
                <a:effectLst/>
                <a:latin typeface="CS New Athanasius" pitchFamily="34" charset="0"/>
              </a:rPr>
              <a:t> `</a:t>
            </a:r>
            <a:r>
              <a:rPr lang="en-US" b="0" i="0" u="none" strike="noStrike" dirty="0" err="1">
                <a:effectLst/>
                <a:latin typeface="CS New Athanasius" pitchFamily="34" charset="0"/>
              </a:rPr>
              <a:t>nte</a:t>
            </a:r>
            <a:r>
              <a:rPr lang="en-US" b="0" i="0" u="none" strike="noStrike" dirty="0">
                <a:effectLst/>
                <a:latin typeface="CS New Athanasius" pitchFamily="34" charset="0"/>
              </a:rPr>
              <a:t> ]</a:t>
            </a:r>
            <a:r>
              <a:rPr lang="en-US" b="0" i="0" u="none" strike="noStrike" dirty="0" err="1">
                <a:effectLst/>
                <a:latin typeface="CS New Athanasius" pitchFamily="34" charset="0"/>
              </a:rPr>
              <a:t>ouci`a</a:t>
            </a:r>
            <a:r>
              <a:rPr lang="en-US" b="0" i="0" u="none" strike="noStrike" dirty="0">
                <a:effectLst/>
                <a:latin typeface="CS New Athanasius" pitchFamily="34" charset="0"/>
              </a:rPr>
              <a:t>.</a:t>
            </a:r>
          </a:p>
        </p:txBody>
      </p:sp>
    </p:spTree>
    <p:extLst>
      <p:ext uri="{BB962C8B-B14F-4D97-AF65-F5344CB8AC3E}">
        <p14:creationId xmlns:p14="http://schemas.microsoft.com/office/powerpoint/2010/main" val="1228780261"/>
      </p:ext>
    </p:extLst>
  </p:cSld>
  <p:clrMapOvr>
    <a:masterClrMapping/>
  </p:clrMapOvr>
</p:sld>
</file>

<file path=ppt/slides/slide6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F89A52-51C4-4962-8E16-273AA95149AB}"/>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2FFAF43B-49FE-4E65-9395-F63B27C9F697}"/>
              </a:ext>
            </a:extLst>
          </p:cNvPr>
          <p:cNvSpPr>
            <a:spLocks noGrp="1"/>
          </p:cNvSpPr>
          <p:nvPr>
            <p:ph type="body" sz="quarter" idx="10"/>
          </p:nvPr>
        </p:nvSpPr>
        <p:spPr>
          <a:xfrm>
            <a:off x="0" y="5661635"/>
            <a:ext cx="9144000" cy="1189739"/>
          </a:xfrm>
        </p:spPr>
        <p:txBody>
          <a:bodyPr/>
          <a:lstStyle/>
          <a:p>
            <a:r>
              <a:rPr lang="ar-EG" dirty="0"/>
              <a:t>كيريوس بي ريف نوهيم: أفشي ايخون شاروس: أس أوهي ايس شوتين: امبيس ريتي كالوس.</a:t>
            </a:r>
          </a:p>
        </p:txBody>
      </p:sp>
      <p:sp>
        <p:nvSpPr>
          <p:cNvPr id="4" name="Text Placeholder 3">
            <a:extLst>
              <a:ext uri="{FF2B5EF4-FFF2-40B4-BE49-F238E27FC236}">
                <a16:creationId xmlns:a16="http://schemas.microsoft.com/office/drawing/2014/main" id="{8B267B25-69C3-4024-AD85-80AB399E7E30}"/>
              </a:ext>
            </a:extLst>
          </p:cNvPr>
          <p:cNvSpPr>
            <a:spLocks noGrp="1"/>
          </p:cNvSpPr>
          <p:nvPr>
            <p:ph type="body" sz="quarter" idx="11"/>
          </p:nvPr>
        </p:nvSpPr>
        <p:spPr>
          <a:xfrm>
            <a:off x="0" y="3710609"/>
            <a:ext cx="9144000" cy="715617"/>
          </a:xfrm>
        </p:spPr>
        <p:txBody>
          <a:bodyPr anchor="ctr"/>
          <a:lstStyle/>
          <a:p>
            <a:r>
              <a:rPr lang="ar-EG" dirty="0"/>
              <a:t>الرب المخلص، دخل فيه، وبقى مغلقاً، جيداً بحاله.</a:t>
            </a:r>
          </a:p>
        </p:txBody>
      </p:sp>
      <p:sp>
        <p:nvSpPr>
          <p:cNvPr id="5" name="Text Placeholder 4">
            <a:extLst>
              <a:ext uri="{FF2B5EF4-FFF2-40B4-BE49-F238E27FC236}">
                <a16:creationId xmlns:a16="http://schemas.microsoft.com/office/drawing/2014/main" id="{222B0697-5EF1-4B89-90B1-FE2659C47F04}"/>
              </a:ext>
            </a:extLst>
          </p:cNvPr>
          <p:cNvSpPr>
            <a:spLocks noGrp="1"/>
          </p:cNvSpPr>
          <p:nvPr>
            <p:ph type="body" sz="quarter" idx="12"/>
          </p:nvPr>
        </p:nvSpPr>
        <p:spPr>
          <a:xfrm>
            <a:off x="0" y="4426226"/>
            <a:ext cx="9144000" cy="1189740"/>
          </a:xfrm>
        </p:spPr>
        <p:txBody>
          <a:bodyPr/>
          <a:lstStyle/>
          <a:p>
            <a:r>
              <a:rPr lang="en-GB" dirty="0" err="1"/>
              <a:t>Kurioc</a:t>
            </a:r>
            <a:r>
              <a:rPr lang="en-GB" dirty="0"/>
              <a:t> </a:t>
            </a:r>
            <a:r>
              <a:rPr lang="en-GB" dirty="0" err="1"/>
              <a:t>Pirefnohem</a:t>
            </a:r>
            <a:r>
              <a:rPr lang="en-GB" dirty="0"/>
              <a:t>@ </a:t>
            </a:r>
            <a:r>
              <a:rPr lang="en-GB" dirty="0" err="1"/>
              <a:t>afse</a:t>
            </a:r>
            <a:r>
              <a:rPr lang="en-GB" dirty="0"/>
              <a:t> `</a:t>
            </a:r>
            <a:r>
              <a:rPr lang="en-GB" dirty="0" err="1"/>
              <a:t>eqoun</a:t>
            </a:r>
            <a:r>
              <a:rPr lang="en-GB" dirty="0"/>
              <a:t> </a:t>
            </a:r>
            <a:r>
              <a:rPr lang="en-GB" dirty="0" err="1"/>
              <a:t>saroc</a:t>
            </a:r>
            <a:r>
              <a:rPr lang="en-GB" dirty="0"/>
              <a:t>@ </a:t>
            </a:r>
            <a:r>
              <a:rPr lang="en-GB" dirty="0" err="1"/>
              <a:t>ac`ohi</a:t>
            </a:r>
            <a:r>
              <a:rPr lang="en-GB" dirty="0"/>
              <a:t> </a:t>
            </a:r>
            <a:r>
              <a:rPr lang="en-GB" dirty="0" err="1"/>
              <a:t>ecsotem</a:t>
            </a:r>
            <a:r>
              <a:rPr lang="en-GB" dirty="0"/>
              <a:t>@ `</a:t>
            </a:r>
            <a:r>
              <a:rPr lang="en-GB" dirty="0" err="1"/>
              <a:t>mpecry</a:t>
            </a:r>
            <a:r>
              <a:rPr lang="en-GB" dirty="0"/>
              <a:t>] </a:t>
            </a:r>
            <a:r>
              <a:rPr lang="en-GB" dirty="0" err="1"/>
              <a:t>kalwc</a:t>
            </a:r>
            <a:r>
              <a:rPr lang="en-GB" dirty="0"/>
              <a:t>.</a:t>
            </a:r>
          </a:p>
        </p:txBody>
      </p:sp>
    </p:spTree>
    <p:extLst>
      <p:ext uri="{BB962C8B-B14F-4D97-AF65-F5344CB8AC3E}">
        <p14:creationId xmlns:p14="http://schemas.microsoft.com/office/powerpoint/2010/main" val="2638788945"/>
      </p:ext>
    </p:extLst>
  </p:cSld>
  <p:clrMapOvr>
    <a:masterClrMapping/>
  </p:clrMapOvr>
</p:sld>
</file>

<file path=ppt/slides/slide6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07C404-C44D-42E3-B077-C5B281F5716C}"/>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3A00120D-E281-4627-957C-A5AEF7B92500}"/>
              </a:ext>
            </a:extLst>
          </p:cNvPr>
          <p:cNvSpPr>
            <a:spLocks noGrp="1"/>
          </p:cNvSpPr>
          <p:nvPr>
            <p:ph type="body" sz="quarter" idx="10"/>
          </p:nvPr>
        </p:nvSpPr>
        <p:spPr>
          <a:xfrm>
            <a:off x="0" y="5615967"/>
            <a:ext cx="9144000" cy="1235408"/>
          </a:xfrm>
        </p:spPr>
        <p:txBody>
          <a:bodyPr/>
          <a:lstStyle/>
          <a:p>
            <a:r>
              <a:rPr lang="ar-EG" dirty="0"/>
              <a:t>لاؤس نيفين سي هوس: نيم ني أس بي ان لاس: اي تي ثيؤطوكوس: اثماف ام ماسياس.  </a:t>
            </a:r>
          </a:p>
        </p:txBody>
      </p:sp>
      <p:sp>
        <p:nvSpPr>
          <p:cNvPr id="4" name="Text Placeholder 3">
            <a:extLst>
              <a:ext uri="{FF2B5EF4-FFF2-40B4-BE49-F238E27FC236}">
                <a16:creationId xmlns:a16="http://schemas.microsoft.com/office/drawing/2014/main" id="{5CC7B154-C969-4ECF-8BFD-3B05CE4C5567}"/>
              </a:ext>
            </a:extLst>
          </p:cNvPr>
          <p:cNvSpPr>
            <a:spLocks noGrp="1"/>
          </p:cNvSpPr>
          <p:nvPr>
            <p:ph type="body" sz="quarter" idx="11"/>
          </p:nvPr>
        </p:nvSpPr>
        <p:spPr>
          <a:xfrm>
            <a:off x="0" y="3710609"/>
            <a:ext cx="9144000" cy="715617"/>
          </a:xfrm>
        </p:spPr>
        <p:txBody>
          <a:bodyPr anchor="ctr"/>
          <a:lstStyle/>
          <a:p>
            <a:r>
              <a:rPr lang="ar-EG" sz="3500" dirty="0"/>
              <a:t>كل الشعوب يسبحون، مع لغات الألسن، لوالدة الإله، أُم ماسيا.</a:t>
            </a:r>
          </a:p>
        </p:txBody>
      </p:sp>
      <p:sp>
        <p:nvSpPr>
          <p:cNvPr id="5" name="Text Placeholder 4">
            <a:extLst>
              <a:ext uri="{FF2B5EF4-FFF2-40B4-BE49-F238E27FC236}">
                <a16:creationId xmlns:a16="http://schemas.microsoft.com/office/drawing/2014/main" id="{9593BE57-418D-4C28-94B9-6B23163B6FF6}"/>
              </a:ext>
            </a:extLst>
          </p:cNvPr>
          <p:cNvSpPr>
            <a:spLocks noGrp="1"/>
          </p:cNvSpPr>
          <p:nvPr>
            <p:ph type="body" sz="quarter" idx="12"/>
          </p:nvPr>
        </p:nvSpPr>
        <p:spPr>
          <a:xfrm>
            <a:off x="0" y="4426226"/>
            <a:ext cx="9144000" cy="1189740"/>
          </a:xfrm>
        </p:spPr>
        <p:txBody>
          <a:bodyPr/>
          <a:lstStyle/>
          <a:p>
            <a:r>
              <a:rPr lang="en-GB" dirty="0" err="1"/>
              <a:t>Laoc</a:t>
            </a:r>
            <a:r>
              <a:rPr lang="en-GB" dirty="0"/>
              <a:t> </a:t>
            </a:r>
            <a:r>
              <a:rPr lang="en-GB" dirty="0" err="1"/>
              <a:t>niben</a:t>
            </a:r>
            <a:r>
              <a:rPr lang="en-GB" dirty="0"/>
              <a:t> </a:t>
            </a:r>
            <a:r>
              <a:rPr lang="en-GB" dirty="0" err="1"/>
              <a:t>cehwc</a:t>
            </a:r>
            <a:r>
              <a:rPr lang="en-GB" dirty="0"/>
              <a:t>@ </a:t>
            </a:r>
            <a:r>
              <a:rPr lang="en-GB" dirty="0" err="1"/>
              <a:t>nem</a:t>
            </a:r>
            <a:r>
              <a:rPr lang="en-GB" dirty="0"/>
              <a:t> </a:t>
            </a:r>
            <a:r>
              <a:rPr lang="en-GB" dirty="0" err="1"/>
              <a:t>niacpi</a:t>
            </a:r>
            <a:r>
              <a:rPr lang="en-GB" dirty="0"/>
              <a:t> `</a:t>
            </a:r>
            <a:r>
              <a:rPr lang="en-GB" dirty="0" err="1"/>
              <a:t>nlac</a:t>
            </a:r>
            <a:r>
              <a:rPr lang="ar-EG" dirty="0"/>
              <a:t> </a:t>
            </a:r>
            <a:r>
              <a:rPr lang="en-GB" dirty="0"/>
              <a:t>@ `e};</a:t>
            </a:r>
            <a:r>
              <a:rPr lang="en-GB" dirty="0" err="1"/>
              <a:t>e`otokoc</a:t>
            </a:r>
            <a:r>
              <a:rPr lang="ar-EG" dirty="0"/>
              <a:t> </a:t>
            </a:r>
            <a:r>
              <a:rPr lang="en-GB" dirty="0"/>
              <a:t>@ `:</a:t>
            </a:r>
            <a:r>
              <a:rPr lang="en-GB" dirty="0" err="1"/>
              <a:t>mau</a:t>
            </a:r>
            <a:r>
              <a:rPr lang="en-GB" dirty="0"/>
              <a:t> `</a:t>
            </a:r>
            <a:r>
              <a:rPr lang="en-GB" dirty="0" err="1"/>
              <a:t>mMaciac</a:t>
            </a:r>
            <a:r>
              <a:rPr lang="en-GB" dirty="0"/>
              <a:t>.</a:t>
            </a:r>
          </a:p>
        </p:txBody>
      </p:sp>
    </p:spTree>
    <p:extLst>
      <p:ext uri="{BB962C8B-B14F-4D97-AF65-F5344CB8AC3E}">
        <p14:creationId xmlns:p14="http://schemas.microsoft.com/office/powerpoint/2010/main" val="249356031"/>
      </p:ext>
    </p:extLst>
  </p:cSld>
  <p:clrMapOvr>
    <a:masterClrMapping/>
  </p:clrMapOvr>
</p:sld>
</file>

<file path=ppt/slides/slide6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1CBD4F-F5A7-4AED-BB78-35EC67B00691}"/>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5FC6EA74-38D3-4865-9E89-D05864611F10}"/>
              </a:ext>
            </a:extLst>
          </p:cNvPr>
          <p:cNvSpPr>
            <a:spLocks noGrp="1"/>
          </p:cNvSpPr>
          <p:nvPr>
            <p:ph type="body" sz="quarter" idx="10"/>
          </p:nvPr>
        </p:nvSpPr>
        <p:spPr>
          <a:xfrm>
            <a:off x="0" y="5661635"/>
            <a:ext cx="9144000" cy="1189739"/>
          </a:xfrm>
        </p:spPr>
        <p:txBody>
          <a:bodyPr/>
          <a:lstStyle/>
          <a:p>
            <a:r>
              <a:rPr lang="ar-EG" sz="3600" dirty="0"/>
              <a:t>ماريا تي سيمني: اب أوونوف ان ني ذيكيؤس: أووه ان اليثيني: اف راشي ان ني بيستوس.  </a:t>
            </a:r>
          </a:p>
        </p:txBody>
      </p:sp>
      <p:sp>
        <p:nvSpPr>
          <p:cNvPr id="4" name="Text Placeholder 3">
            <a:extLst>
              <a:ext uri="{FF2B5EF4-FFF2-40B4-BE49-F238E27FC236}">
                <a16:creationId xmlns:a16="http://schemas.microsoft.com/office/drawing/2014/main" id="{FC6CEBDA-A046-4BF6-9AB5-192D3C093E75}"/>
              </a:ext>
            </a:extLst>
          </p:cNvPr>
          <p:cNvSpPr>
            <a:spLocks noGrp="1"/>
          </p:cNvSpPr>
          <p:nvPr>
            <p:ph type="body" sz="quarter" idx="11"/>
          </p:nvPr>
        </p:nvSpPr>
        <p:spPr>
          <a:xfrm>
            <a:off x="0" y="3710609"/>
            <a:ext cx="9144000" cy="715617"/>
          </a:xfrm>
        </p:spPr>
        <p:txBody>
          <a:bodyPr anchor="ctr"/>
          <a:lstStyle/>
          <a:p>
            <a:r>
              <a:rPr lang="ar-EG" sz="3600" dirty="0"/>
              <a:t>مريم العفيفة، بهجة الصديقين، وبالحقيقة، فرح المؤمنين.</a:t>
            </a:r>
          </a:p>
        </p:txBody>
      </p:sp>
      <p:sp>
        <p:nvSpPr>
          <p:cNvPr id="5" name="Text Placeholder 4">
            <a:extLst>
              <a:ext uri="{FF2B5EF4-FFF2-40B4-BE49-F238E27FC236}">
                <a16:creationId xmlns:a16="http://schemas.microsoft.com/office/drawing/2014/main" id="{3852AD7B-057E-4B42-B166-85F8EEA201C3}"/>
              </a:ext>
            </a:extLst>
          </p:cNvPr>
          <p:cNvSpPr>
            <a:spLocks noGrp="1"/>
          </p:cNvSpPr>
          <p:nvPr>
            <p:ph type="body" sz="quarter" idx="12"/>
          </p:nvPr>
        </p:nvSpPr>
        <p:spPr>
          <a:xfrm>
            <a:off x="0" y="4426226"/>
            <a:ext cx="9144000" cy="1189740"/>
          </a:xfrm>
        </p:spPr>
        <p:txBody>
          <a:bodyPr/>
          <a:lstStyle/>
          <a:p>
            <a:r>
              <a:rPr lang="en-GB" sz="4400" dirty="0"/>
              <a:t>Maria ]</a:t>
            </a:r>
            <a:r>
              <a:rPr lang="en-GB" sz="4400" dirty="0" err="1"/>
              <a:t>cemne</a:t>
            </a:r>
            <a:r>
              <a:rPr lang="en-GB" sz="4400" dirty="0"/>
              <a:t>@ `</a:t>
            </a:r>
            <a:r>
              <a:rPr lang="en-GB" sz="4400" dirty="0" err="1"/>
              <a:t>pounof</a:t>
            </a:r>
            <a:r>
              <a:rPr lang="en-GB" sz="4400" dirty="0"/>
              <a:t> `</a:t>
            </a:r>
            <a:r>
              <a:rPr lang="en-GB" sz="4400" dirty="0" err="1"/>
              <a:t>nnidikeoc</a:t>
            </a:r>
            <a:r>
              <a:rPr lang="en-GB" sz="4400" dirty="0"/>
              <a:t>@ </a:t>
            </a:r>
            <a:r>
              <a:rPr lang="en-GB" sz="4400" dirty="0" err="1"/>
              <a:t>ouoh</a:t>
            </a:r>
            <a:r>
              <a:rPr lang="en-GB" sz="4400" dirty="0"/>
              <a:t> `</a:t>
            </a:r>
            <a:r>
              <a:rPr lang="en-GB" sz="4400" dirty="0" err="1"/>
              <a:t>n`aly;iny</a:t>
            </a:r>
            <a:r>
              <a:rPr lang="en-GB" sz="4400" dirty="0"/>
              <a:t>@ `</a:t>
            </a:r>
            <a:r>
              <a:rPr lang="en-GB" sz="4400" dirty="0" err="1"/>
              <a:t>vrasi</a:t>
            </a:r>
            <a:r>
              <a:rPr lang="en-GB" sz="4400" dirty="0"/>
              <a:t> `</a:t>
            </a:r>
            <a:r>
              <a:rPr lang="en-GB" sz="4400" dirty="0" err="1"/>
              <a:t>nnipictoc</a:t>
            </a:r>
            <a:r>
              <a:rPr lang="en-GB" sz="4400" dirty="0"/>
              <a:t>.</a:t>
            </a:r>
          </a:p>
        </p:txBody>
      </p:sp>
    </p:spTree>
    <p:extLst>
      <p:ext uri="{BB962C8B-B14F-4D97-AF65-F5344CB8AC3E}">
        <p14:creationId xmlns:p14="http://schemas.microsoft.com/office/powerpoint/2010/main" val="4019465111"/>
      </p:ext>
    </p:extLst>
  </p:cSld>
  <p:clrMapOvr>
    <a:masterClrMapping/>
  </p:clrMapOvr>
</p:sld>
</file>

<file path=ppt/slides/slide6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D9C40-2C6C-4384-AE74-5F826CB8A18A}"/>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04DE39EB-934A-4FA6-8397-237DC8F8824F}"/>
              </a:ext>
            </a:extLst>
          </p:cNvPr>
          <p:cNvSpPr>
            <a:spLocks noGrp="1"/>
          </p:cNvSpPr>
          <p:nvPr>
            <p:ph type="body" sz="quarter" idx="10"/>
          </p:nvPr>
        </p:nvSpPr>
        <p:spPr>
          <a:xfrm>
            <a:off x="0" y="5661635"/>
            <a:ext cx="9144000" cy="1189740"/>
          </a:xfrm>
        </p:spPr>
        <p:txBody>
          <a:bodyPr/>
          <a:lstStyle/>
          <a:p>
            <a:r>
              <a:rPr lang="ar-EG" dirty="0"/>
              <a:t>انثو تي تي اسكيني: ايتا مويسيس ثاميوس: خين أوونيشتي ان تيمي: أووه انتي كيفوتوس.  </a:t>
            </a:r>
          </a:p>
        </p:txBody>
      </p:sp>
      <p:sp>
        <p:nvSpPr>
          <p:cNvPr id="4" name="Text Placeholder 3">
            <a:extLst>
              <a:ext uri="{FF2B5EF4-FFF2-40B4-BE49-F238E27FC236}">
                <a16:creationId xmlns:a16="http://schemas.microsoft.com/office/drawing/2014/main" id="{03BC9049-ADA0-4362-B72D-0538C1152DD4}"/>
              </a:ext>
            </a:extLst>
          </p:cNvPr>
          <p:cNvSpPr>
            <a:spLocks noGrp="1"/>
          </p:cNvSpPr>
          <p:nvPr>
            <p:ph type="body" sz="quarter" idx="11"/>
          </p:nvPr>
        </p:nvSpPr>
        <p:spPr>
          <a:xfrm>
            <a:off x="0" y="3710609"/>
            <a:ext cx="9144000" cy="715617"/>
          </a:xfrm>
        </p:spPr>
        <p:txBody>
          <a:bodyPr anchor="ctr"/>
          <a:lstStyle/>
          <a:p>
            <a:r>
              <a:rPr lang="ar-EG" sz="3600" dirty="0"/>
              <a:t>أنتِ هي القبة، التي صنعها موسى، بعِظَم كرامة، والتابوت.</a:t>
            </a:r>
          </a:p>
        </p:txBody>
      </p:sp>
      <p:sp>
        <p:nvSpPr>
          <p:cNvPr id="5" name="Text Placeholder 4">
            <a:extLst>
              <a:ext uri="{FF2B5EF4-FFF2-40B4-BE49-F238E27FC236}">
                <a16:creationId xmlns:a16="http://schemas.microsoft.com/office/drawing/2014/main" id="{2D92FC65-5078-4495-8AFC-20760914FCB3}"/>
              </a:ext>
            </a:extLst>
          </p:cNvPr>
          <p:cNvSpPr>
            <a:spLocks noGrp="1"/>
          </p:cNvSpPr>
          <p:nvPr>
            <p:ph type="body" sz="quarter" idx="12"/>
          </p:nvPr>
        </p:nvSpPr>
        <p:spPr>
          <a:xfrm>
            <a:off x="0" y="4442434"/>
            <a:ext cx="9144000" cy="1189740"/>
          </a:xfrm>
        </p:spPr>
        <p:txBody>
          <a:bodyPr/>
          <a:lstStyle/>
          <a:p>
            <a:r>
              <a:rPr lang="en-GB" dirty="0"/>
              <a:t>`</a:t>
            </a:r>
            <a:r>
              <a:rPr lang="en-GB" dirty="0" err="1"/>
              <a:t>N;o</a:t>
            </a:r>
            <a:r>
              <a:rPr lang="en-GB" dirty="0"/>
              <a:t> </a:t>
            </a:r>
            <a:r>
              <a:rPr lang="en-GB" dirty="0" err="1"/>
              <a:t>te</a:t>
            </a:r>
            <a:r>
              <a:rPr lang="en-GB" dirty="0"/>
              <a:t> ]`</a:t>
            </a:r>
            <a:r>
              <a:rPr lang="en-GB" dirty="0" err="1"/>
              <a:t>ckyny</a:t>
            </a:r>
            <a:r>
              <a:rPr lang="en-GB" dirty="0"/>
              <a:t>@ `eta </a:t>
            </a:r>
            <a:r>
              <a:rPr lang="en-GB" dirty="0" err="1"/>
              <a:t>Mw`ucyc</a:t>
            </a:r>
            <a:r>
              <a:rPr lang="en-GB" dirty="0"/>
              <a:t> ;</a:t>
            </a:r>
            <a:r>
              <a:rPr lang="en-GB" dirty="0" err="1"/>
              <a:t>amioc</a:t>
            </a:r>
            <a:r>
              <a:rPr lang="en-GB" dirty="0"/>
              <a:t>@ </a:t>
            </a:r>
            <a:r>
              <a:rPr lang="en-GB" dirty="0" err="1"/>
              <a:t>qen</a:t>
            </a:r>
            <a:r>
              <a:rPr lang="en-GB" dirty="0"/>
              <a:t> </a:t>
            </a:r>
            <a:r>
              <a:rPr lang="en-GB" dirty="0" err="1"/>
              <a:t>ounis</a:t>
            </a:r>
            <a:r>
              <a:rPr lang="en-GB" dirty="0"/>
              <a:t>] `</a:t>
            </a:r>
            <a:r>
              <a:rPr lang="en-GB" dirty="0" err="1"/>
              <a:t>ntimy</a:t>
            </a:r>
            <a:r>
              <a:rPr lang="en-GB" dirty="0"/>
              <a:t>@ </a:t>
            </a:r>
            <a:r>
              <a:rPr lang="en-GB" dirty="0" err="1"/>
              <a:t>ouoh</a:t>
            </a:r>
            <a:r>
              <a:rPr lang="en-GB" dirty="0"/>
              <a:t> `n]</a:t>
            </a:r>
            <a:r>
              <a:rPr lang="en-GB" dirty="0" err="1"/>
              <a:t>kibwtoc</a:t>
            </a:r>
            <a:r>
              <a:rPr lang="en-GB" dirty="0"/>
              <a:t>.</a:t>
            </a:r>
          </a:p>
        </p:txBody>
      </p:sp>
    </p:spTree>
    <p:extLst>
      <p:ext uri="{BB962C8B-B14F-4D97-AF65-F5344CB8AC3E}">
        <p14:creationId xmlns:p14="http://schemas.microsoft.com/office/powerpoint/2010/main" val="3800393331"/>
      </p:ext>
    </p:extLst>
  </p:cSld>
  <p:clrMapOvr>
    <a:masterClrMapping/>
  </p:clrMapOvr>
</p:sld>
</file>

<file path=ppt/slides/slide6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47930D-E0C6-4788-8B2E-605C2B4E7684}"/>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04799FC2-ADD2-4AFC-B810-930AD38B4BAC}"/>
              </a:ext>
            </a:extLst>
          </p:cNvPr>
          <p:cNvSpPr>
            <a:spLocks noGrp="1"/>
          </p:cNvSpPr>
          <p:nvPr>
            <p:ph type="body" sz="quarter" idx="10"/>
          </p:nvPr>
        </p:nvSpPr>
        <p:spPr>
          <a:xfrm>
            <a:off x="0" y="5718879"/>
            <a:ext cx="9144000" cy="1132496"/>
          </a:xfrm>
        </p:spPr>
        <p:txBody>
          <a:bodyPr/>
          <a:lstStyle/>
          <a:p>
            <a:r>
              <a:rPr lang="ar-EG" dirty="0"/>
              <a:t>كسا ابشوي ان ني ميفي: ان اي بورانيون: انجي باي هوب ان اشفيري: انتي بي ايلاستيريون.  </a:t>
            </a:r>
          </a:p>
        </p:txBody>
      </p:sp>
      <p:sp>
        <p:nvSpPr>
          <p:cNvPr id="4" name="Text Placeholder 3">
            <a:extLst>
              <a:ext uri="{FF2B5EF4-FFF2-40B4-BE49-F238E27FC236}">
                <a16:creationId xmlns:a16="http://schemas.microsoft.com/office/drawing/2014/main" id="{6C80D87E-9BC5-41C9-87EA-D250EA0004B0}"/>
              </a:ext>
            </a:extLst>
          </p:cNvPr>
          <p:cNvSpPr>
            <a:spLocks noGrp="1"/>
          </p:cNvSpPr>
          <p:nvPr>
            <p:ph type="body" sz="quarter" idx="11"/>
          </p:nvPr>
        </p:nvSpPr>
        <p:spPr>
          <a:xfrm>
            <a:off x="0" y="3710609"/>
            <a:ext cx="9144000" cy="818529"/>
          </a:xfrm>
        </p:spPr>
        <p:txBody>
          <a:bodyPr anchor="ctr"/>
          <a:lstStyle/>
          <a:p>
            <a:r>
              <a:rPr kumimoji="0" lang="ar-SA" sz="3600" b="1" i="0" u="none" strike="noStrike" cap="none" normalizeH="0" baseline="0" dirty="0">
                <a:ln>
                  <a:noFill/>
                </a:ln>
                <a:solidFill>
                  <a:schemeClr val="bg1"/>
                </a:solidFill>
                <a:effectLst/>
                <a:latin typeface="Times New Roman" pitchFamily="18" charset="0"/>
                <a:cs typeface="Times New Roman" pitchFamily="18" charset="0"/>
              </a:rPr>
              <a:t>مُتعال عن الأفكار، السمائية، هذا الأمر العجيب، الذي للغطاء.</a:t>
            </a:r>
          </a:p>
        </p:txBody>
      </p:sp>
      <p:sp>
        <p:nvSpPr>
          <p:cNvPr id="5" name="Text Placeholder 4">
            <a:extLst>
              <a:ext uri="{FF2B5EF4-FFF2-40B4-BE49-F238E27FC236}">
                <a16:creationId xmlns:a16="http://schemas.microsoft.com/office/drawing/2014/main" id="{44BA6742-A7B2-48A1-AFCC-45B701A8526D}"/>
              </a:ext>
            </a:extLst>
          </p:cNvPr>
          <p:cNvSpPr>
            <a:spLocks noGrp="1"/>
          </p:cNvSpPr>
          <p:nvPr>
            <p:ph type="body" sz="quarter" idx="12"/>
          </p:nvPr>
        </p:nvSpPr>
        <p:spPr>
          <a:xfrm>
            <a:off x="0" y="4529138"/>
            <a:ext cx="9144000" cy="1189740"/>
          </a:xfrm>
        </p:spPr>
        <p:txBody>
          <a:bodyPr/>
          <a:lstStyle/>
          <a:p>
            <a:r>
              <a:rPr lang="en-GB" dirty="0" err="1"/>
              <a:t>Xa`pswi</a:t>
            </a:r>
            <a:r>
              <a:rPr lang="en-GB" dirty="0"/>
              <a:t> `</a:t>
            </a:r>
            <a:r>
              <a:rPr lang="en-GB" dirty="0" err="1"/>
              <a:t>enimeu`i</a:t>
            </a:r>
            <a:r>
              <a:rPr lang="en-GB" dirty="0"/>
              <a:t>@ `</a:t>
            </a:r>
            <a:r>
              <a:rPr lang="en-GB" dirty="0" err="1"/>
              <a:t>n`epouranion</a:t>
            </a:r>
            <a:r>
              <a:rPr lang="en-GB" dirty="0"/>
              <a:t>@ `</a:t>
            </a:r>
            <a:r>
              <a:rPr lang="en-GB" dirty="0" err="1"/>
              <a:t>nje</a:t>
            </a:r>
            <a:r>
              <a:rPr lang="en-GB" dirty="0"/>
              <a:t> </a:t>
            </a:r>
            <a:r>
              <a:rPr lang="en-GB" dirty="0" err="1"/>
              <a:t>paihwb</a:t>
            </a:r>
            <a:r>
              <a:rPr lang="en-GB" dirty="0"/>
              <a:t> `</a:t>
            </a:r>
            <a:r>
              <a:rPr lang="en-GB" dirty="0" err="1"/>
              <a:t>n`svyri</a:t>
            </a:r>
            <a:r>
              <a:rPr lang="en-GB" dirty="0"/>
              <a:t>@ `</a:t>
            </a:r>
            <a:r>
              <a:rPr lang="en-GB" dirty="0" err="1"/>
              <a:t>nte</a:t>
            </a:r>
            <a:r>
              <a:rPr lang="en-GB" dirty="0"/>
              <a:t> </a:t>
            </a:r>
            <a:r>
              <a:rPr lang="en-GB" dirty="0" err="1"/>
              <a:t>pi`ilactyrion</a:t>
            </a:r>
            <a:r>
              <a:rPr lang="en-GB" dirty="0"/>
              <a:t>.</a:t>
            </a:r>
          </a:p>
        </p:txBody>
      </p:sp>
    </p:spTree>
    <p:extLst>
      <p:ext uri="{BB962C8B-B14F-4D97-AF65-F5344CB8AC3E}">
        <p14:creationId xmlns:p14="http://schemas.microsoft.com/office/powerpoint/2010/main" val="51758298"/>
      </p:ext>
    </p:extLst>
  </p:cSld>
  <p:clrMapOvr>
    <a:masterClrMapping/>
  </p:clrMapOvr>
</p:sld>
</file>

<file path=ppt/slides/slide6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AF8693-79A3-4430-B295-991122C10AE5}"/>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F3E08299-CC44-42A8-B185-3A3FCE6F4B82}"/>
              </a:ext>
            </a:extLst>
          </p:cNvPr>
          <p:cNvSpPr>
            <a:spLocks noGrp="1"/>
          </p:cNvSpPr>
          <p:nvPr>
            <p:ph type="body" sz="quarter" idx="10"/>
          </p:nvPr>
        </p:nvSpPr>
        <p:spPr>
          <a:xfrm>
            <a:off x="0" y="5661635"/>
            <a:ext cx="9144000" cy="1189740"/>
          </a:xfrm>
        </p:spPr>
        <p:txBody>
          <a:bodyPr/>
          <a:lstStyle/>
          <a:p>
            <a:r>
              <a:rPr lang="ar-EG" dirty="0"/>
              <a:t>أوونيشتي بي اب أوأوو: انتي تا بارثينيا: أو ثي اثميه ان أوأوو: تي أجيا ماريا.</a:t>
            </a:r>
          </a:p>
        </p:txBody>
      </p:sp>
      <p:sp>
        <p:nvSpPr>
          <p:cNvPr id="4" name="Text Placeholder 3">
            <a:extLst>
              <a:ext uri="{FF2B5EF4-FFF2-40B4-BE49-F238E27FC236}">
                <a16:creationId xmlns:a16="http://schemas.microsoft.com/office/drawing/2014/main" id="{7C93D095-BE92-4867-BC50-FC2831D9C83D}"/>
              </a:ext>
            </a:extLst>
          </p:cNvPr>
          <p:cNvSpPr>
            <a:spLocks noGrp="1"/>
          </p:cNvSpPr>
          <p:nvPr>
            <p:ph type="body" sz="quarter" idx="11"/>
          </p:nvPr>
        </p:nvSpPr>
        <p:spPr>
          <a:xfrm>
            <a:off x="0" y="3710609"/>
            <a:ext cx="9144000" cy="715617"/>
          </a:xfrm>
        </p:spPr>
        <p:txBody>
          <a:bodyPr anchor="ctr"/>
          <a:lstStyle/>
          <a:p>
            <a:r>
              <a:rPr lang="ar-EG" sz="3600" dirty="0"/>
              <a:t>عظيم هو مجد، بتوليتِك، أيتها الممتلئة مجداً، القديسة مريم.</a:t>
            </a:r>
          </a:p>
        </p:txBody>
      </p:sp>
      <p:sp>
        <p:nvSpPr>
          <p:cNvPr id="5" name="Text Placeholder 4">
            <a:extLst>
              <a:ext uri="{FF2B5EF4-FFF2-40B4-BE49-F238E27FC236}">
                <a16:creationId xmlns:a16="http://schemas.microsoft.com/office/drawing/2014/main" id="{0852457C-8B0F-4A2C-B888-66E2B2A6F330}"/>
              </a:ext>
            </a:extLst>
          </p:cNvPr>
          <p:cNvSpPr>
            <a:spLocks noGrp="1"/>
          </p:cNvSpPr>
          <p:nvPr>
            <p:ph type="body" sz="quarter" idx="12"/>
          </p:nvPr>
        </p:nvSpPr>
        <p:spPr>
          <a:xfrm>
            <a:off x="0" y="4442434"/>
            <a:ext cx="9144000" cy="1189740"/>
          </a:xfrm>
        </p:spPr>
        <p:txBody>
          <a:bodyPr/>
          <a:lstStyle/>
          <a:p>
            <a:r>
              <a:rPr lang="pt-BR" dirty="0"/>
              <a:t>Ounis] pe `p`wou@ `nte tepar;enia@ `w ;ye;meh `n`wou@ ]`agia Maria.</a:t>
            </a:r>
          </a:p>
        </p:txBody>
      </p:sp>
    </p:spTree>
    <p:extLst>
      <p:ext uri="{BB962C8B-B14F-4D97-AF65-F5344CB8AC3E}">
        <p14:creationId xmlns:p14="http://schemas.microsoft.com/office/powerpoint/2010/main" val="2445456201"/>
      </p:ext>
    </p:extLst>
  </p:cSld>
  <p:clrMapOvr>
    <a:masterClrMapping/>
  </p:clrMapOvr>
</p:sld>
</file>

<file path=ppt/slides/slide6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73B01F-D8A6-47BE-A646-D6BEC14B09B9}"/>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BE09B418-DCE6-403C-8D2B-DC9CA3855756}"/>
              </a:ext>
            </a:extLst>
          </p:cNvPr>
          <p:cNvSpPr>
            <a:spLocks noGrp="1"/>
          </p:cNvSpPr>
          <p:nvPr>
            <p:ph type="body" sz="quarter" idx="10"/>
          </p:nvPr>
        </p:nvSpPr>
        <p:spPr>
          <a:xfrm>
            <a:off x="0" y="5661635"/>
            <a:ext cx="9144000" cy="1189739"/>
          </a:xfrm>
        </p:spPr>
        <p:txBody>
          <a:bodyPr/>
          <a:lstStyle/>
          <a:p>
            <a:r>
              <a:rPr lang="ar-EG" dirty="0"/>
              <a:t>بي استامنوس ايتطايوت: أووه تي ليخنيا: تي شوري ات طوفيوت: اثميه ان ايف لوجيا.</a:t>
            </a:r>
          </a:p>
        </p:txBody>
      </p:sp>
      <p:sp>
        <p:nvSpPr>
          <p:cNvPr id="4" name="Text Placeholder 3">
            <a:extLst>
              <a:ext uri="{FF2B5EF4-FFF2-40B4-BE49-F238E27FC236}">
                <a16:creationId xmlns:a16="http://schemas.microsoft.com/office/drawing/2014/main" id="{B2BBF307-C936-420C-B2DF-6CD47ACE9E7D}"/>
              </a:ext>
            </a:extLst>
          </p:cNvPr>
          <p:cNvSpPr>
            <a:spLocks noGrp="1"/>
          </p:cNvSpPr>
          <p:nvPr>
            <p:ph type="body" sz="quarter" idx="11"/>
          </p:nvPr>
        </p:nvSpPr>
        <p:spPr>
          <a:xfrm>
            <a:off x="0" y="3710609"/>
            <a:ext cx="9144000" cy="715617"/>
          </a:xfrm>
        </p:spPr>
        <p:txBody>
          <a:bodyPr anchor="ctr"/>
          <a:lstStyle/>
          <a:p>
            <a:r>
              <a:rPr lang="ar-EG" sz="3800" dirty="0"/>
              <a:t>القسط المُكرم، والمنارة، والمجمرة النقية، المملوءة بركة.</a:t>
            </a:r>
          </a:p>
        </p:txBody>
      </p:sp>
      <p:sp>
        <p:nvSpPr>
          <p:cNvPr id="5" name="Text Placeholder 4">
            <a:extLst>
              <a:ext uri="{FF2B5EF4-FFF2-40B4-BE49-F238E27FC236}">
                <a16:creationId xmlns:a16="http://schemas.microsoft.com/office/drawing/2014/main" id="{66EB7E55-9F0A-4CC2-8FC3-F94774F4A34B}"/>
              </a:ext>
            </a:extLst>
          </p:cNvPr>
          <p:cNvSpPr>
            <a:spLocks noGrp="1"/>
          </p:cNvSpPr>
          <p:nvPr>
            <p:ph type="body" sz="quarter" idx="12"/>
          </p:nvPr>
        </p:nvSpPr>
        <p:spPr>
          <a:xfrm>
            <a:off x="0" y="4426226"/>
            <a:ext cx="9144000" cy="1189740"/>
          </a:xfrm>
        </p:spPr>
        <p:txBody>
          <a:bodyPr/>
          <a:lstStyle/>
          <a:p>
            <a:r>
              <a:rPr lang="en-GB" dirty="0" err="1"/>
              <a:t>Pi`ctamnoc</a:t>
            </a:r>
            <a:r>
              <a:rPr lang="en-GB" dirty="0"/>
              <a:t> </a:t>
            </a:r>
            <a:r>
              <a:rPr lang="en-GB" dirty="0" err="1"/>
              <a:t>ettaiyout</a:t>
            </a:r>
            <a:r>
              <a:rPr lang="en-GB" dirty="0"/>
              <a:t>@ </a:t>
            </a:r>
            <a:r>
              <a:rPr lang="en-GB" dirty="0" err="1"/>
              <a:t>ouoh</a:t>
            </a:r>
            <a:r>
              <a:rPr lang="en-GB" dirty="0"/>
              <a:t> ]</a:t>
            </a:r>
            <a:r>
              <a:rPr lang="en-GB" dirty="0" err="1"/>
              <a:t>lu,nia</a:t>
            </a:r>
            <a:r>
              <a:rPr lang="en-GB" dirty="0"/>
              <a:t>@ ]</a:t>
            </a:r>
            <a:r>
              <a:rPr lang="en-GB" dirty="0" err="1"/>
              <a:t>soury</a:t>
            </a:r>
            <a:r>
              <a:rPr lang="en-GB" dirty="0"/>
              <a:t> </a:t>
            </a:r>
            <a:r>
              <a:rPr lang="en-GB" dirty="0" err="1"/>
              <a:t>ettoubyout</a:t>
            </a:r>
            <a:r>
              <a:rPr lang="en-GB" dirty="0"/>
              <a:t>@ </a:t>
            </a:r>
            <a:r>
              <a:rPr lang="en-GB" dirty="0" err="1"/>
              <a:t>e;meh</a:t>
            </a:r>
            <a:r>
              <a:rPr lang="en-GB" dirty="0"/>
              <a:t> `</a:t>
            </a:r>
            <a:r>
              <a:rPr lang="en-GB" dirty="0" err="1"/>
              <a:t>neulogia</a:t>
            </a:r>
            <a:r>
              <a:rPr lang="en-GB" dirty="0"/>
              <a:t>.</a:t>
            </a:r>
          </a:p>
        </p:txBody>
      </p:sp>
    </p:spTree>
    <p:extLst>
      <p:ext uri="{BB962C8B-B14F-4D97-AF65-F5344CB8AC3E}">
        <p14:creationId xmlns:p14="http://schemas.microsoft.com/office/powerpoint/2010/main" val="310967430"/>
      </p:ext>
    </p:extLst>
  </p:cSld>
  <p:clrMapOvr>
    <a:masterClrMapping/>
  </p:clrMapOvr>
</p:sld>
</file>

<file path=ppt/slides/slide6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5A767-C363-443C-AF73-6E04884FA60E}"/>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F7B67AF1-D5EA-49DA-97D5-2888D846FA2A}"/>
              </a:ext>
            </a:extLst>
          </p:cNvPr>
          <p:cNvSpPr>
            <a:spLocks noGrp="1"/>
          </p:cNvSpPr>
          <p:nvPr>
            <p:ph type="body" sz="quarter" idx="10"/>
          </p:nvPr>
        </p:nvSpPr>
        <p:spPr/>
        <p:txBody>
          <a:bodyPr/>
          <a:lstStyle/>
          <a:p>
            <a:r>
              <a:rPr lang="ar-EG" sz="3600" dirty="0"/>
              <a:t>ران نيفين ايت تشوسي: انتي ني آسوماتوس: امبو اشفوه اي ابتشيسي: انتي ني ماكاريزموس.  </a:t>
            </a:r>
          </a:p>
        </p:txBody>
      </p:sp>
      <p:sp>
        <p:nvSpPr>
          <p:cNvPr id="4" name="Text Placeholder 3">
            <a:extLst>
              <a:ext uri="{FF2B5EF4-FFF2-40B4-BE49-F238E27FC236}">
                <a16:creationId xmlns:a16="http://schemas.microsoft.com/office/drawing/2014/main" id="{7ECE5A3B-7CA7-4736-BD62-7925457EF0DD}"/>
              </a:ext>
            </a:extLst>
          </p:cNvPr>
          <p:cNvSpPr>
            <a:spLocks noGrp="1"/>
          </p:cNvSpPr>
          <p:nvPr>
            <p:ph type="body" sz="quarter" idx="11"/>
          </p:nvPr>
        </p:nvSpPr>
        <p:spPr/>
        <p:txBody>
          <a:bodyPr/>
          <a:lstStyle/>
          <a:p>
            <a:r>
              <a:rPr lang="ar-EG" sz="3400" dirty="0"/>
              <a:t>كل الأسماء العالية، التي لغير المتجسدين، لم يبلغوا إلى، عُلوَ طوباويتِك.</a:t>
            </a:r>
          </a:p>
        </p:txBody>
      </p:sp>
      <p:sp>
        <p:nvSpPr>
          <p:cNvPr id="5" name="Text Placeholder 4">
            <a:extLst>
              <a:ext uri="{FF2B5EF4-FFF2-40B4-BE49-F238E27FC236}">
                <a16:creationId xmlns:a16="http://schemas.microsoft.com/office/drawing/2014/main" id="{A74E560C-C726-43B9-853A-BF270D5FAF8A}"/>
              </a:ext>
            </a:extLst>
          </p:cNvPr>
          <p:cNvSpPr>
            <a:spLocks noGrp="1"/>
          </p:cNvSpPr>
          <p:nvPr>
            <p:ph type="body" sz="quarter" idx="12"/>
          </p:nvPr>
        </p:nvSpPr>
        <p:spPr/>
        <p:txBody>
          <a:bodyPr/>
          <a:lstStyle/>
          <a:p>
            <a:r>
              <a:rPr lang="en-GB" dirty="0"/>
              <a:t>Ran </a:t>
            </a:r>
            <a:r>
              <a:rPr lang="en-GB" dirty="0" err="1"/>
              <a:t>niben</a:t>
            </a:r>
            <a:r>
              <a:rPr lang="en-GB" dirty="0"/>
              <a:t> et[</a:t>
            </a:r>
            <a:r>
              <a:rPr lang="en-GB" dirty="0" err="1"/>
              <a:t>oci</a:t>
            </a:r>
            <a:r>
              <a:rPr lang="en-GB" dirty="0"/>
              <a:t>@ `</a:t>
            </a:r>
            <a:r>
              <a:rPr lang="en-GB" dirty="0" err="1"/>
              <a:t>nte</a:t>
            </a:r>
            <a:r>
              <a:rPr lang="en-GB" dirty="0"/>
              <a:t> </a:t>
            </a:r>
            <a:r>
              <a:rPr lang="en-GB" dirty="0" err="1"/>
              <a:t>ni`acwmatoc</a:t>
            </a:r>
            <a:r>
              <a:rPr lang="ar-EG" dirty="0"/>
              <a:t> </a:t>
            </a:r>
            <a:r>
              <a:rPr lang="en-GB" dirty="0"/>
              <a:t>@ `</a:t>
            </a:r>
            <a:r>
              <a:rPr lang="en-GB" dirty="0" err="1"/>
              <a:t>mpou`svoh</a:t>
            </a:r>
            <a:r>
              <a:rPr lang="en-GB" dirty="0"/>
              <a:t> `</a:t>
            </a:r>
            <a:r>
              <a:rPr lang="en-GB" dirty="0" err="1"/>
              <a:t>e`p</a:t>
            </a:r>
            <a:r>
              <a:rPr lang="en-GB" dirty="0"/>
              <a:t>[</a:t>
            </a:r>
            <a:r>
              <a:rPr lang="en-GB" dirty="0" err="1"/>
              <a:t>ici</a:t>
            </a:r>
            <a:r>
              <a:rPr lang="en-GB" dirty="0"/>
              <a:t>@ `</a:t>
            </a:r>
            <a:r>
              <a:rPr lang="en-GB" dirty="0" err="1"/>
              <a:t>nte</a:t>
            </a:r>
            <a:r>
              <a:rPr lang="en-GB" dirty="0"/>
              <a:t> </a:t>
            </a:r>
            <a:r>
              <a:rPr lang="en-GB" dirty="0" err="1"/>
              <a:t>nemakaricmoc</a:t>
            </a:r>
            <a:r>
              <a:rPr lang="en-GB" dirty="0"/>
              <a:t>.</a:t>
            </a:r>
          </a:p>
        </p:txBody>
      </p:sp>
    </p:spTree>
    <p:extLst>
      <p:ext uri="{BB962C8B-B14F-4D97-AF65-F5344CB8AC3E}">
        <p14:creationId xmlns:p14="http://schemas.microsoft.com/office/powerpoint/2010/main" val="2352270479"/>
      </p:ext>
    </p:extLst>
  </p:cSld>
  <p:clrMapOvr>
    <a:masterClrMapping/>
  </p:clrMapOvr>
</p:sld>
</file>

<file path=ppt/slides/slide6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CE59FC-8887-407C-845C-429353ACE867}"/>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A4CF4FEE-366B-495D-827E-CACA928625CE}"/>
              </a:ext>
            </a:extLst>
          </p:cNvPr>
          <p:cNvSpPr>
            <a:spLocks noGrp="1"/>
          </p:cNvSpPr>
          <p:nvPr>
            <p:ph type="body" sz="quarter" idx="10"/>
          </p:nvPr>
        </p:nvSpPr>
        <p:spPr>
          <a:xfrm>
            <a:off x="0" y="5661635"/>
            <a:ext cx="9144000" cy="1189739"/>
          </a:xfrm>
        </p:spPr>
        <p:txBody>
          <a:bodyPr/>
          <a:lstStyle/>
          <a:p>
            <a:r>
              <a:rPr lang="ar-EG" dirty="0"/>
              <a:t>سيتين ثونتي اي بي اشفوت: انتي آآرون: ايطاف فيري ايفول أف روت: أووه أفتي كاربون.</a:t>
            </a:r>
          </a:p>
        </p:txBody>
      </p:sp>
      <p:sp>
        <p:nvSpPr>
          <p:cNvPr id="4" name="Text Placeholder 3">
            <a:extLst>
              <a:ext uri="{FF2B5EF4-FFF2-40B4-BE49-F238E27FC236}">
                <a16:creationId xmlns:a16="http://schemas.microsoft.com/office/drawing/2014/main" id="{E08CE96B-D2B5-4FA9-8F93-C6AAB659D562}"/>
              </a:ext>
            </a:extLst>
          </p:cNvPr>
          <p:cNvSpPr>
            <a:spLocks noGrp="1"/>
          </p:cNvSpPr>
          <p:nvPr>
            <p:ph type="body" sz="quarter" idx="11"/>
          </p:nvPr>
        </p:nvSpPr>
        <p:spPr>
          <a:xfrm>
            <a:off x="0" y="3710609"/>
            <a:ext cx="9144000" cy="715617"/>
          </a:xfrm>
        </p:spPr>
        <p:txBody>
          <a:bodyPr anchor="ctr"/>
          <a:lstStyle/>
          <a:p>
            <a:r>
              <a:rPr lang="ar-EG" sz="3800" dirty="0"/>
              <a:t>شُبِّهتِ بعصا، هرون التي، أزهرت ونبتت، وأعطت ثمرة.</a:t>
            </a:r>
          </a:p>
        </p:txBody>
      </p:sp>
      <p:sp>
        <p:nvSpPr>
          <p:cNvPr id="5" name="Text Placeholder 4">
            <a:extLst>
              <a:ext uri="{FF2B5EF4-FFF2-40B4-BE49-F238E27FC236}">
                <a16:creationId xmlns:a16="http://schemas.microsoft.com/office/drawing/2014/main" id="{D6F86836-E55A-4865-AE4D-4EB6C115D304}"/>
              </a:ext>
            </a:extLst>
          </p:cNvPr>
          <p:cNvSpPr>
            <a:spLocks noGrp="1"/>
          </p:cNvSpPr>
          <p:nvPr>
            <p:ph type="body" sz="quarter" idx="12"/>
          </p:nvPr>
        </p:nvSpPr>
        <p:spPr>
          <a:xfrm>
            <a:off x="0" y="4437614"/>
            <a:ext cx="9144000" cy="1189740"/>
          </a:xfrm>
        </p:spPr>
        <p:txBody>
          <a:bodyPr/>
          <a:lstStyle/>
          <a:p>
            <a:r>
              <a:rPr lang="en-GB" dirty="0" err="1"/>
              <a:t>Ceten;wn</a:t>
            </a:r>
            <a:r>
              <a:rPr lang="en-GB" dirty="0"/>
              <a:t>] `</a:t>
            </a:r>
            <a:r>
              <a:rPr lang="en-GB" dirty="0" err="1"/>
              <a:t>epi`sbwt</a:t>
            </a:r>
            <a:r>
              <a:rPr lang="en-GB" dirty="0"/>
              <a:t>@ `</a:t>
            </a:r>
            <a:r>
              <a:rPr lang="en-GB" dirty="0" err="1"/>
              <a:t>nte</a:t>
            </a:r>
            <a:r>
              <a:rPr lang="en-GB" dirty="0"/>
              <a:t> `</a:t>
            </a:r>
            <a:r>
              <a:rPr lang="en-GB" dirty="0" err="1"/>
              <a:t>A`arwn</a:t>
            </a:r>
            <a:r>
              <a:rPr lang="en-GB" dirty="0"/>
              <a:t>@ `</a:t>
            </a:r>
            <a:r>
              <a:rPr lang="en-GB" dirty="0" err="1"/>
              <a:t>etafviri</a:t>
            </a:r>
            <a:r>
              <a:rPr lang="ar-EG" dirty="0"/>
              <a:t> </a:t>
            </a:r>
            <a:r>
              <a:rPr lang="en-GB" dirty="0"/>
              <a:t>`</a:t>
            </a:r>
            <a:r>
              <a:rPr lang="en-GB" dirty="0" err="1"/>
              <a:t>ebol</a:t>
            </a:r>
            <a:r>
              <a:rPr lang="en-GB" dirty="0"/>
              <a:t> </a:t>
            </a:r>
            <a:r>
              <a:rPr lang="en-GB" dirty="0" err="1"/>
              <a:t>afrwt</a:t>
            </a:r>
            <a:r>
              <a:rPr lang="en-GB" dirty="0"/>
              <a:t>@ </a:t>
            </a:r>
            <a:r>
              <a:rPr lang="en-GB" dirty="0" err="1"/>
              <a:t>ouoh</a:t>
            </a:r>
            <a:r>
              <a:rPr lang="en-GB" dirty="0"/>
              <a:t> </a:t>
            </a:r>
            <a:r>
              <a:rPr lang="en-GB" dirty="0" err="1"/>
              <a:t>af</a:t>
            </a:r>
            <a:r>
              <a:rPr lang="en-GB" dirty="0"/>
              <a:t>]</a:t>
            </a:r>
            <a:r>
              <a:rPr lang="en-GB" dirty="0" err="1"/>
              <a:t>karpon</a:t>
            </a:r>
            <a:r>
              <a:rPr lang="en-GB" dirty="0"/>
              <a:t>.</a:t>
            </a:r>
          </a:p>
        </p:txBody>
      </p:sp>
    </p:spTree>
    <p:extLst>
      <p:ext uri="{BB962C8B-B14F-4D97-AF65-F5344CB8AC3E}">
        <p14:creationId xmlns:p14="http://schemas.microsoft.com/office/powerpoint/2010/main" val="4120514995"/>
      </p:ext>
    </p:extLst>
  </p:cSld>
  <p:clrMapOvr>
    <a:masterClrMapping/>
  </p:clrMapOvr>
</p:sld>
</file>

<file path=ppt/slides/slide6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D3708-A44A-48BF-9C8D-B613F57EE1A7}"/>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A4C76FE1-073C-4D16-9B92-F499D9D7DC59}"/>
              </a:ext>
            </a:extLst>
          </p:cNvPr>
          <p:cNvSpPr>
            <a:spLocks noGrp="1"/>
          </p:cNvSpPr>
          <p:nvPr>
            <p:ph type="body" sz="quarter" idx="10"/>
          </p:nvPr>
        </p:nvSpPr>
        <p:spPr/>
        <p:txBody>
          <a:bodyPr/>
          <a:lstStyle/>
          <a:p>
            <a:r>
              <a:rPr lang="ar-EG" sz="3600" dirty="0"/>
              <a:t>تي تشوسي ايماشو: ايهوتي ني شيروبيم: تي طايوت ان هووأو: اي ني سيرافيم.  </a:t>
            </a:r>
          </a:p>
        </p:txBody>
      </p:sp>
      <p:sp>
        <p:nvSpPr>
          <p:cNvPr id="4" name="Text Placeholder 3">
            <a:extLst>
              <a:ext uri="{FF2B5EF4-FFF2-40B4-BE49-F238E27FC236}">
                <a16:creationId xmlns:a16="http://schemas.microsoft.com/office/drawing/2014/main" id="{1327A1D8-3667-45A0-818D-F115FF1954BC}"/>
              </a:ext>
            </a:extLst>
          </p:cNvPr>
          <p:cNvSpPr>
            <a:spLocks noGrp="1"/>
          </p:cNvSpPr>
          <p:nvPr>
            <p:ph type="body" sz="quarter" idx="11"/>
          </p:nvPr>
        </p:nvSpPr>
        <p:spPr>
          <a:xfrm>
            <a:off x="0" y="3710609"/>
            <a:ext cx="9144000" cy="715617"/>
          </a:xfrm>
        </p:spPr>
        <p:txBody>
          <a:bodyPr/>
          <a:lstStyle/>
          <a:p>
            <a:r>
              <a:rPr lang="ar-EG" sz="3200" dirty="0"/>
              <a:t>مُرتفعة أنت جداً، أكثر من الشاروبيم، ومكرمة أكثر، من السيرافيم.</a:t>
            </a:r>
          </a:p>
        </p:txBody>
      </p:sp>
      <p:sp>
        <p:nvSpPr>
          <p:cNvPr id="5" name="Text Placeholder 4">
            <a:extLst>
              <a:ext uri="{FF2B5EF4-FFF2-40B4-BE49-F238E27FC236}">
                <a16:creationId xmlns:a16="http://schemas.microsoft.com/office/drawing/2014/main" id="{B63FB70E-F187-4C95-8FCA-3E0BFAB1EEBA}"/>
              </a:ext>
            </a:extLst>
          </p:cNvPr>
          <p:cNvSpPr>
            <a:spLocks noGrp="1"/>
          </p:cNvSpPr>
          <p:nvPr>
            <p:ph type="body" sz="quarter" idx="12"/>
          </p:nvPr>
        </p:nvSpPr>
        <p:spPr>
          <a:xfrm>
            <a:off x="0" y="4426226"/>
            <a:ext cx="9144000" cy="1428279"/>
          </a:xfrm>
        </p:spPr>
        <p:txBody>
          <a:bodyPr anchor="ctr"/>
          <a:lstStyle/>
          <a:p>
            <a:r>
              <a:rPr lang="en-GB" dirty="0" err="1"/>
              <a:t>Te</a:t>
            </a:r>
            <a:r>
              <a:rPr lang="en-GB" dirty="0"/>
              <a:t>[</a:t>
            </a:r>
            <a:r>
              <a:rPr lang="en-GB" dirty="0" err="1"/>
              <a:t>oci</a:t>
            </a:r>
            <a:r>
              <a:rPr lang="en-GB" dirty="0"/>
              <a:t> `</a:t>
            </a:r>
            <a:r>
              <a:rPr lang="en-GB" dirty="0" err="1"/>
              <a:t>emasw</a:t>
            </a:r>
            <a:r>
              <a:rPr lang="en-GB" dirty="0"/>
              <a:t>@ `</a:t>
            </a:r>
            <a:r>
              <a:rPr lang="en-GB" dirty="0" err="1"/>
              <a:t>ehote</a:t>
            </a:r>
            <a:r>
              <a:rPr lang="en-GB" dirty="0"/>
              <a:t> </a:t>
            </a:r>
            <a:r>
              <a:rPr lang="en-GB" dirty="0" err="1"/>
              <a:t>Ni,eroubim</a:t>
            </a:r>
            <a:r>
              <a:rPr lang="en-GB" dirty="0"/>
              <a:t>@ </a:t>
            </a:r>
            <a:r>
              <a:rPr lang="en-GB" dirty="0" err="1"/>
              <a:t>tetaiyout</a:t>
            </a:r>
            <a:r>
              <a:rPr lang="en-GB" dirty="0"/>
              <a:t> `</a:t>
            </a:r>
            <a:r>
              <a:rPr lang="en-GB" dirty="0" err="1"/>
              <a:t>nhou`o</a:t>
            </a:r>
            <a:r>
              <a:rPr lang="en-GB" dirty="0"/>
              <a:t>@ `</a:t>
            </a:r>
            <a:r>
              <a:rPr lang="en-GB" dirty="0" err="1"/>
              <a:t>eNiceravim</a:t>
            </a:r>
            <a:r>
              <a:rPr lang="en-GB" dirty="0"/>
              <a:t>.</a:t>
            </a:r>
          </a:p>
        </p:txBody>
      </p:sp>
    </p:spTree>
    <p:extLst>
      <p:ext uri="{BB962C8B-B14F-4D97-AF65-F5344CB8AC3E}">
        <p14:creationId xmlns:p14="http://schemas.microsoft.com/office/powerpoint/2010/main" val="190327474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C1595-F9B4-4A7E-8E00-96110F93D6BF}"/>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D659BFE3-123E-4B72-BA83-DDC28D56403A}"/>
              </a:ext>
            </a:extLst>
          </p:cNvPr>
          <p:cNvSpPr>
            <a:spLocks noGrp="1"/>
          </p:cNvSpPr>
          <p:nvPr>
            <p:ph type="body" sz="quarter" idx="10"/>
          </p:nvPr>
        </p:nvSpPr>
        <p:spPr>
          <a:xfrm>
            <a:off x="0" y="5696459"/>
            <a:ext cx="9144000" cy="1154916"/>
          </a:xfrm>
        </p:spPr>
        <p:txBody>
          <a:bodyPr/>
          <a:lstStyle/>
          <a:p>
            <a:r>
              <a:rPr lang="ar-EG" sz="3600" b="1" dirty="0">
                <a:effectLst/>
                <a:latin typeface="Tahoma" panose="020B0604030504040204" pitchFamily="34" charset="0"/>
              </a:rPr>
              <a:t>أووه إنتين أوش إيفول نيم نى شيرووبيم: </a:t>
            </a:r>
            <a:endParaRPr lang="en-US" sz="3600" b="1" dirty="0">
              <a:effectLst/>
              <a:latin typeface="Tahoma" panose="020B0604030504040204" pitchFamily="34" charset="0"/>
            </a:endParaRPr>
          </a:p>
          <a:p>
            <a:r>
              <a:rPr lang="ar-EG" sz="3600" b="1" dirty="0">
                <a:effectLst/>
                <a:latin typeface="Tahoma" panose="020B0604030504040204" pitchFamily="34" charset="0"/>
              </a:rPr>
              <a:t>جيه إكؤواب إكؤواب إكؤواب إنثوك إبتشويس . </a:t>
            </a:r>
            <a:endParaRPr lang="en-GB" sz="6600" b="1" dirty="0"/>
          </a:p>
        </p:txBody>
      </p:sp>
      <p:sp>
        <p:nvSpPr>
          <p:cNvPr id="4" name="Text Placeholder 3">
            <a:extLst>
              <a:ext uri="{FF2B5EF4-FFF2-40B4-BE49-F238E27FC236}">
                <a16:creationId xmlns:a16="http://schemas.microsoft.com/office/drawing/2014/main" id="{7E1E1275-ACA0-45D3-B033-01F8A668219A}"/>
              </a:ext>
            </a:extLst>
          </p:cNvPr>
          <p:cNvSpPr>
            <a:spLocks noGrp="1"/>
          </p:cNvSpPr>
          <p:nvPr>
            <p:ph type="body" sz="quarter" idx="11"/>
          </p:nvPr>
        </p:nvSpPr>
        <p:spPr>
          <a:xfrm>
            <a:off x="0" y="3710609"/>
            <a:ext cx="9144000" cy="632791"/>
          </a:xfrm>
        </p:spPr>
        <p:txBody>
          <a:bodyPr/>
          <a:lstStyle/>
          <a:p>
            <a:r>
              <a:rPr lang="ar-EG" sz="3400" b="1" dirty="0">
                <a:effectLst/>
                <a:latin typeface="Tahoma" panose="020B0604030504040204" pitchFamily="34" charset="0"/>
              </a:rPr>
              <a:t>ونصرخ مع الشاروبيم: قائلين قدوس قدوس قدوس أنت يا رب.  </a:t>
            </a:r>
            <a:endParaRPr lang="en-GB" sz="3400" b="1" dirty="0"/>
          </a:p>
        </p:txBody>
      </p:sp>
      <p:sp>
        <p:nvSpPr>
          <p:cNvPr id="5" name="Text Placeholder 4">
            <a:extLst>
              <a:ext uri="{FF2B5EF4-FFF2-40B4-BE49-F238E27FC236}">
                <a16:creationId xmlns:a16="http://schemas.microsoft.com/office/drawing/2014/main" id="{422DFD19-E799-4468-A4A2-EF51A54F6D76}"/>
              </a:ext>
            </a:extLst>
          </p:cNvPr>
          <p:cNvSpPr>
            <a:spLocks noGrp="1"/>
          </p:cNvSpPr>
          <p:nvPr>
            <p:ph type="body" sz="quarter" idx="12"/>
          </p:nvPr>
        </p:nvSpPr>
        <p:spPr>
          <a:xfrm>
            <a:off x="0" y="4343400"/>
            <a:ext cx="9144000" cy="1353058"/>
          </a:xfrm>
        </p:spPr>
        <p:txBody>
          <a:bodyPr anchor="ctr"/>
          <a:lstStyle/>
          <a:p>
            <a:pPr algn="ctr" rtl="0"/>
            <a:r>
              <a:rPr lang="en-US" sz="4400" b="0" i="0" u="none" strike="noStrike" dirty="0" err="1">
                <a:effectLst/>
                <a:latin typeface="CS New Athanasius" pitchFamily="34" charset="0"/>
              </a:rPr>
              <a:t>Ouoh</a:t>
            </a:r>
            <a:r>
              <a:rPr lang="en-US" sz="4400" b="0" i="0" u="none" strike="noStrike" dirty="0">
                <a:effectLst/>
                <a:latin typeface="CS New Athanasius" pitchFamily="34" charset="0"/>
              </a:rPr>
              <a:t> `</a:t>
            </a:r>
            <a:r>
              <a:rPr lang="en-US" sz="4400" b="0" i="0" u="none" strike="noStrike" dirty="0" err="1">
                <a:effectLst/>
                <a:latin typeface="CS New Athanasius" pitchFamily="34" charset="0"/>
              </a:rPr>
              <a:t>ntenws</a:t>
            </a:r>
            <a:r>
              <a:rPr lang="en-US" sz="4400" b="0" i="0" u="none" strike="noStrike" dirty="0">
                <a:effectLst/>
                <a:latin typeface="CS New Athanasius" pitchFamily="34" charset="0"/>
              </a:rPr>
              <a:t> `</a:t>
            </a:r>
            <a:r>
              <a:rPr lang="en-US" sz="4400" b="0" i="0" u="none" strike="noStrike" dirty="0" err="1">
                <a:effectLst/>
                <a:latin typeface="CS New Athanasius" pitchFamily="34" charset="0"/>
              </a:rPr>
              <a:t>ebol</a:t>
            </a:r>
            <a:r>
              <a:rPr lang="en-US" sz="4400" b="0" i="0" u="none" strike="noStrike" dirty="0">
                <a:effectLst/>
                <a:latin typeface="CS New Athanasius" pitchFamily="34" charset="0"/>
              </a:rPr>
              <a:t> </a:t>
            </a:r>
            <a:r>
              <a:rPr lang="en-US" sz="4400" b="0" i="0" u="none" strike="noStrike" dirty="0" err="1">
                <a:effectLst/>
                <a:latin typeface="CS New Athanasius" pitchFamily="34" charset="0"/>
              </a:rPr>
              <a:t>nem</a:t>
            </a:r>
            <a:r>
              <a:rPr lang="en-US" sz="4400" b="0" i="0" u="none" strike="noStrike" dirty="0">
                <a:effectLst/>
                <a:latin typeface="CS New Athanasius" pitchFamily="34" charset="0"/>
              </a:rPr>
              <a:t> </a:t>
            </a:r>
            <a:r>
              <a:rPr lang="en-US" sz="4400" b="0" i="0" u="none" strike="noStrike" dirty="0" err="1">
                <a:effectLst/>
                <a:latin typeface="CS New Athanasius" pitchFamily="34" charset="0"/>
              </a:rPr>
              <a:t>Ni,eroubim</a:t>
            </a:r>
            <a:r>
              <a:rPr lang="en-US" sz="4400" b="0" i="0" u="none" strike="noStrike" dirty="0">
                <a:effectLst/>
                <a:latin typeface="CS New Athanasius" pitchFamily="34" charset="0"/>
              </a:rPr>
              <a:t>@ je `,</a:t>
            </a:r>
            <a:r>
              <a:rPr lang="en-US" sz="4400" b="0" i="0" u="none" strike="noStrike" dirty="0" err="1">
                <a:effectLst/>
                <a:latin typeface="CS New Athanasius" pitchFamily="34" charset="0"/>
              </a:rPr>
              <a:t>ouab</a:t>
            </a:r>
            <a:r>
              <a:rPr lang="en-US" sz="4400" b="0" i="0" u="none" strike="noStrike" dirty="0">
                <a:effectLst/>
                <a:latin typeface="CS New Athanasius" pitchFamily="34" charset="0"/>
              </a:rPr>
              <a:t> `,</a:t>
            </a:r>
            <a:r>
              <a:rPr lang="en-US" sz="4400" b="0" i="0" u="none" strike="noStrike" dirty="0" err="1">
                <a:effectLst/>
                <a:latin typeface="CS New Athanasius" pitchFamily="34" charset="0"/>
              </a:rPr>
              <a:t>ouab</a:t>
            </a:r>
            <a:r>
              <a:rPr lang="en-US" sz="4400" b="0" i="0" u="none" strike="noStrike" dirty="0">
                <a:effectLst/>
                <a:latin typeface="CS New Athanasius" pitchFamily="34" charset="0"/>
              </a:rPr>
              <a:t> `,</a:t>
            </a:r>
            <a:r>
              <a:rPr lang="en-US" sz="4400" b="0" i="0" u="none" strike="noStrike" dirty="0" err="1">
                <a:effectLst/>
                <a:latin typeface="CS New Athanasius" pitchFamily="34" charset="0"/>
              </a:rPr>
              <a:t>ouab</a:t>
            </a:r>
            <a:r>
              <a:rPr lang="en-US" sz="4400" b="0" i="0" u="none" strike="noStrike" dirty="0">
                <a:effectLst/>
                <a:latin typeface="CS New Athanasius" pitchFamily="34" charset="0"/>
              </a:rPr>
              <a:t> `</a:t>
            </a:r>
            <a:r>
              <a:rPr lang="en-US" sz="4400" b="0" i="0" u="none" strike="noStrike" dirty="0" err="1">
                <a:effectLst/>
                <a:latin typeface="CS New Athanasius" pitchFamily="34" charset="0"/>
              </a:rPr>
              <a:t>n;ok</a:t>
            </a:r>
            <a:r>
              <a:rPr lang="en-US" sz="4400" b="0" i="0" u="none" strike="noStrike" dirty="0">
                <a:effectLst/>
                <a:latin typeface="CS New Athanasius" pitchFamily="34" charset="0"/>
              </a:rPr>
              <a:t> `P[</a:t>
            </a:r>
            <a:r>
              <a:rPr lang="en-US" sz="4400" b="0" i="0" u="none" strike="noStrike" dirty="0" err="1">
                <a:effectLst/>
                <a:latin typeface="CS New Athanasius" pitchFamily="34" charset="0"/>
              </a:rPr>
              <a:t>oic</a:t>
            </a:r>
            <a:r>
              <a:rPr lang="en-US" sz="4400" b="0" i="0" u="none" strike="noStrike" dirty="0">
                <a:effectLst/>
                <a:latin typeface="CS New Athanasius" pitchFamily="34" charset="0"/>
              </a:rPr>
              <a:t>.</a:t>
            </a:r>
          </a:p>
        </p:txBody>
      </p:sp>
    </p:spTree>
    <p:extLst>
      <p:ext uri="{BB962C8B-B14F-4D97-AF65-F5344CB8AC3E}">
        <p14:creationId xmlns:p14="http://schemas.microsoft.com/office/powerpoint/2010/main" val="831664546"/>
      </p:ext>
    </p:extLst>
  </p:cSld>
  <p:clrMapOvr>
    <a:masterClrMapping/>
  </p:clrMapOvr>
</p:sld>
</file>

<file path=ppt/slides/slide6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49AB7-4B81-4012-B1EA-B49851A779D0}"/>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E5971A92-B36E-426E-960C-999D81312403}"/>
              </a:ext>
            </a:extLst>
          </p:cNvPr>
          <p:cNvSpPr>
            <a:spLocks noGrp="1"/>
          </p:cNvSpPr>
          <p:nvPr>
            <p:ph type="body" sz="quarter" idx="10"/>
          </p:nvPr>
        </p:nvSpPr>
        <p:spPr>
          <a:xfrm>
            <a:off x="0" y="5661635"/>
            <a:ext cx="9144000" cy="1189740"/>
          </a:xfrm>
        </p:spPr>
        <p:txBody>
          <a:bodyPr/>
          <a:lstStyle/>
          <a:p>
            <a:r>
              <a:rPr lang="ar-EG" dirty="0"/>
              <a:t>ايوس ثيؤس بين نوتي: أري ميسي امموف: تين تي أوأوو ناف هوس نوتي: أووه تين أووأوشت امموف.  </a:t>
            </a:r>
          </a:p>
        </p:txBody>
      </p:sp>
      <p:sp>
        <p:nvSpPr>
          <p:cNvPr id="4" name="Text Placeholder 3">
            <a:extLst>
              <a:ext uri="{FF2B5EF4-FFF2-40B4-BE49-F238E27FC236}">
                <a16:creationId xmlns:a16="http://schemas.microsoft.com/office/drawing/2014/main" id="{FAA280B5-9153-4786-BC01-A3949A7C642D}"/>
              </a:ext>
            </a:extLst>
          </p:cNvPr>
          <p:cNvSpPr>
            <a:spLocks noGrp="1"/>
          </p:cNvSpPr>
          <p:nvPr>
            <p:ph type="body" sz="quarter" idx="11"/>
          </p:nvPr>
        </p:nvSpPr>
        <p:spPr>
          <a:xfrm>
            <a:off x="0" y="3710609"/>
            <a:ext cx="9144000" cy="818529"/>
          </a:xfrm>
        </p:spPr>
        <p:txBody>
          <a:bodyPr anchor="ctr"/>
          <a:lstStyle/>
          <a:p>
            <a:r>
              <a:rPr lang="ar-EG" sz="4400" dirty="0"/>
              <a:t>إبن الله إلهنا، ولدتِه، نمجده كإله، ونسجد له.</a:t>
            </a:r>
          </a:p>
        </p:txBody>
      </p:sp>
      <p:sp>
        <p:nvSpPr>
          <p:cNvPr id="5" name="Text Placeholder 4">
            <a:extLst>
              <a:ext uri="{FF2B5EF4-FFF2-40B4-BE49-F238E27FC236}">
                <a16:creationId xmlns:a16="http://schemas.microsoft.com/office/drawing/2014/main" id="{C039017C-0D33-4747-B4DE-A7CC837B674C}"/>
              </a:ext>
            </a:extLst>
          </p:cNvPr>
          <p:cNvSpPr>
            <a:spLocks noGrp="1"/>
          </p:cNvSpPr>
          <p:nvPr>
            <p:ph type="body" sz="quarter" idx="12"/>
          </p:nvPr>
        </p:nvSpPr>
        <p:spPr>
          <a:xfrm>
            <a:off x="0" y="4529138"/>
            <a:ext cx="9144000" cy="1189740"/>
          </a:xfrm>
        </p:spPr>
        <p:txBody>
          <a:bodyPr/>
          <a:lstStyle/>
          <a:p>
            <a:r>
              <a:rPr lang="en-GB" dirty="0"/>
              <a:t>`</a:t>
            </a:r>
            <a:r>
              <a:rPr lang="en-GB" dirty="0" err="1"/>
              <a:t>Uioc:eoc</a:t>
            </a:r>
            <a:r>
              <a:rPr lang="en-GB" dirty="0"/>
              <a:t> </a:t>
            </a:r>
            <a:r>
              <a:rPr lang="en-GB" dirty="0" err="1"/>
              <a:t>Pennou</a:t>
            </a:r>
            <a:r>
              <a:rPr lang="en-GB" dirty="0"/>
              <a:t>]@ `</a:t>
            </a:r>
            <a:r>
              <a:rPr lang="en-GB" dirty="0" err="1"/>
              <a:t>aremici</a:t>
            </a:r>
            <a:r>
              <a:rPr lang="en-GB" dirty="0"/>
              <a:t> `</a:t>
            </a:r>
            <a:r>
              <a:rPr lang="en-GB" dirty="0" err="1"/>
              <a:t>mmof</a:t>
            </a:r>
            <a:r>
              <a:rPr lang="en-GB" dirty="0"/>
              <a:t>@ ten]`</a:t>
            </a:r>
            <a:r>
              <a:rPr lang="en-GB" dirty="0" err="1"/>
              <a:t>wou</a:t>
            </a:r>
            <a:r>
              <a:rPr lang="en-GB" dirty="0"/>
              <a:t> </a:t>
            </a:r>
            <a:r>
              <a:rPr lang="en-GB" dirty="0" err="1"/>
              <a:t>naf</a:t>
            </a:r>
            <a:r>
              <a:rPr lang="en-GB" dirty="0"/>
              <a:t> </a:t>
            </a:r>
            <a:r>
              <a:rPr lang="en-GB" dirty="0" err="1"/>
              <a:t>hwc</a:t>
            </a:r>
            <a:r>
              <a:rPr lang="en-GB" dirty="0"/>
              <a:t> </a:t>
            </a:r>
            <a:r>
              <a:rPr lang="en-GB" dirty="0" err="1"/>
              <a:t>Nou</a:t>
            </a:r>
            <a:r>
              <a:rPr lang="en-GB" dirty="0"/>
              <a:t>]@ </a:t>
            </a:r>
            <a:r>
              <a:rPr lang="en-GB" dirty="0" err="1"/>
              <a:t>ouoh</a:t>
            </a:r>
            <a:r>
              <a:rPr lang="en-GB" dirty="0"/>
              <a:t> </a:t>
            </a:r>
            <a:r>
              <a:rPr lang="en-GB" dirty="0" err="1"/>
              <a:t>tenouwst</a:t>
            </a:r>
            <a:r>
              <a:rPr lang="en-GB" dirty="0"/>
              <a:t> `</a:t>
            </a:r>
            <a:r>
              <a:rPr lang="en-GB" dirty="0" err="1"/>
              <a:t>mmof</a:t>
            </a:r>
            <a:r>
              <a:rPr lang="en-GB" dirty="0"/>
              <a:t>.</a:t>
            </a:r>
          </a:p>
        </p:txBody>
      </p:sp>
    </p:spTree>
    <p:extLst>
      <p:ext uri="{BB962C8B-B14F-4D97-AF65-F5344CB8AC3E}">
        <p14:creationId xmlns:p14="http://schemas.microsoft.com/office/powerpoint/2010/main" val="2157063055"/>
      </p:ext>
    </p:extLst>
  </p:cSld>
  <p:clrMapOvr>
    <a:masterClrMapping/>
  </p:clrMapOvr>
</p:sld>
</file>

<file path=ppt/slides/slide6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CF2E22-2E97-47DA-8B05-CB74F72984D9}"/>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2350AA22-A1C0-40EE-B4C7-B6A820619BCD}"/>
              </a:ext>
            </a:extLst>
          </p:cNvPr>
          <p:cNvSpPr>
            <a:spLocks noGrp="1"/>
          </p:cNvSpPr>
          <p:nvPr>
            <p:ph type="body" sz="quarter" idx="10"/>
          </p:nvPr>
        </p:nvSpPr>
        <p:spPr>
          <a:xfrm>
            <a:off x="0" y="5661635"/>
            <a:ext cx="9144000" cy="1189739"/>
          </a:xfrm>
        </p:spPr>
        <p:txBody>
          <a:bodyPr/>
          <a:lstStyle/>
          <a:p>
            <a:r>
              <a:rPr kumimoji="0" lang="ar-EG" sz="3600" b="1" i="0" u="none" strike="noStrike" kern="1200" cap="none" normalizeH="0" baseline="0" dirty="0">
                <a:ln>
                  <a:noFill/>
                </a:ln>
                <a:solidFill>
                  <a:schemeClr val="bg1"/>
                </a:solidFill>
                <a:effectLst/>
                <a:latin typeface="Times New Roman" pitchFamily="18" charset="0"/>
                <a:ea typeface="+mn-ea"/>
                <a:cs typeface="Times New Roman" pitchFamily="18" charset="0"/>
              </a:rPr>
              <a:t>في ايت شوب خين بي أووأويني: ان آت اشخونت ايروف: أف أووأونه ان نيف ميني: أريتي ايروتي ايروف.  </a:t>
            </a:r>
            <a:endParaRPr kumimoji="0" lang="ar-SA" sz="3600" b="1" i="0" u="none" strike="noStrike" kern="1200" cap="none" normalizeH="0" baseline="0" dirty="0">
              <a:ln>
                <a:noFill/>
              </a:ln>
              <a:solidFill>
                <a:schemeClr val="bg1"/>
              </a:solidFill>
              <a:effectLst/>
              <a:latin typeface="Times New Roman" pitchFamily="18" charset="0"/>
              <a:ea typeface="+mn-ea"/>
              <a:cs typeface="Times New Roman" pitchFamily="18" charset="0"/>
            </a:endParaRPr>
          </a:p>
        </p:txBody>
      </p:sp>
      <p:sp>
        <p:nvSpPr>
          <p:cNvPr id="4" name="Text Placeholder 3">
            <a:extLst>
              <a:ext uri="{FF2B5EF4-FFF2-40B4-BE49-F238E27FC236}">
                <a16:creationId xmlns:a16="http://schemas.microsoft.com/office/drawing/2014/main" id="{BA9073CB-7294-45D1-A857-3491C260DD0F}"/>
              </a:ext>
            </a:extLst>
          </p:cNvPr>
          <p:cNvSpPr>
            <a:spLocks noGrp="1"/>
          </p:cNvSpPr>
          <p:nvPr>
            <p:ph type="body" sz="quarter" idx="11"/>
          </p:nvPr>
        </p:nvSpPr>
        <p:spPr>
          <a:xfrm>
            <a:off x="0" y="3710609"/>
            <a:ext cx="9144000" cy="715617"/>
          </a:xfrm>
        </p:spPr>
        <p:txBody>
          <a:bodyPr anchor="ctr"/>
          <a:lstStyle/>
          <a:p>
            <a:r>
              <a:rPr lang="ar-EG" sz="3400" dirty="0"/>
              <a:t>الساكن في النور، الذي لا يُدنى منه، أظهر آياته، وأرضعتِه اللبن.</a:t>
            </a:r>
          </a:p>
        </p:txBody>
      </p:sp>
      <p:sp>
        <p:nvSpPr>
          <p:cNvPr id="5" name="Text Placeholder 4">
            <a:extLst>
              <a:ext uri="{FF2B5EF4-FFF2-40B4-BE49-F238E27FC236}">
                <a16:creationId xmlns:a16="http://schemas.microsoft.com/office/drawing/2014/main" id="{851FF53E-F304-4222-9DA9-C447BAE79905}"/>
              </a:ext>
            </a:extLst>
          </p:cNvPr>
          <p:cNvSpPr>
            <a:spLocks noGrp="1"/>
          </p:cNvSpPr>
          <p:nvPr>
            <p:ph type="body" sz="quarter" idx="12"/>
          </p:nvPr>
        </p:nvSpPr>
        <p:spPr>
          <a:xfrm>
            <a:off x="0" y="4426226"/>
            <a:ext cx="9144000" cy="1189740"/>
          </a:xfrm>
        </p:spPr>
        <p:txBody>
          <a:bodyPr/>
          <a:lstStyle/>
          <a:p>
            <a:r>
              <a:rPr lang="en-GB" dirty="0" err="1"/>
              <a:t>Vyetsop</a:t>
            </a:r>
            <a:r>
              <a:rPr lang="en-GB" dirty="0"/>
              <a:t> </a:t>
            </a:r>
            <a:r>
              <a:rPr lang="en-GB" dirty="0" err="1"/>
              <a:t>qen</a:t>
            </a:r>
            <a:r>
              <a:rPr lang="en-GB" dirty="0"/>
              <a:t> </a:t>
            </a:r>
            <a:r>
              <a:rPr lang="en-GB" dirty="0" err="1"/>
              <a:t>piouwini</a:t>
            </a:r>
            <a:r>
              <a:rPr lang="en-GB" dirty="0"/>
              <a:t>@ `</a:t>
            </a:r>
            <a:r>
              <a:rPr lang="en-GB" dirty="0" err="1"/>
              <a:t>nat`sqwnt</a:t>
            </a:r>
            <a:r>
              <a:rPr lang="en-GB" dirty="0"/>
              <a:t> `</a:t>
            </a:r>
            <a:r>
              <a:rPr lang="en-GB" dirty="0" err="1"/>
              <a:t>erof</a:t>
            </a:r>
            <a:r>
              <a:rPr lang="en-GB" dirty="0"/>
              <a:t>@ </a:t>
            </a:r>
            <a:r>
              <a:rPr lang="en-GB" dirty="0" err="1"/>
              <a:t>afouwnh</a:t>
            </a:r>
            <a:r>
              <a:rPr lang="en-GB" dirty="0"/>
              <a:t> `</a:t>
            </a:r>
            <a:r>
              <a:rPr lang="en-GB" dirty="0" err="1"/>
              <a:t>nnefmyini</a:t>
            </a:r>
            <a:r>
              <a:rPr lang="en-GB" dirty="0"/>
              <a:t>@ `are] `</a:t>
            </a:r>
            <a:r>
              <a:rPr lang="en-GB" dirty="0" err="1"/>
              <a:t>erw</a:t>
            </a:r>
            <a:r>
              <a:rPr lang="en-GB" dirty="0"/>
              <a:t>] `</a:t>
            </a:r>
            <a:r>
              <a:rPr lang="en-GB" dirty="0" err="1"/>
              <a:t>erwf</a:t>
            </a:r>
            <a:r>
              <a:rPr lang="en-GB" dirty="0"/>
              <a:t>. </a:t>
            </a:r>
          </a:p>
        </p:txBody>
      </p:sp>
    </p:spTree>
    <p:extLst>
      <p:ext uri="{BB962C8B-B14F-4D97-AF65-F5344CB8AC3E}">
        <p14:creationId xmlns:p14="http://schemas.microsoft.com/office/powerpoint/2010/main" val="3436364113"/>
      </p:ext>
    </p:extLst>
  </p:cSld>
  <p:clrMapOvr>
    <a:masterClrMapping/>
  </p:clrMapOvr>
</p:sld>
</file>

<file path=ppt/slides/slide6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CA65F-230C-45AB-BE4A-DA51D2C6A7AD}"/>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27266C1D-CEE4-49A1-872B-7684AD18E9AF}"/>
              </a:ext>
            </a:extLst>
          </p:cNvPr>
          <p:cNvSpPr>
            <a:spLocks noGrp="1"/>
          </p:cNvSpPr>
          <p:nvPr>
            <p:ph type="body" sz="quarter" idx="10"/>
          </p:nvPr>
        </p:nvSpPr>
        <p:spPr/>
        <p:txBody>
          <a:bodyPr/>
          <a:lstStyle/>
          <a:p>
            <a:r>
              <a:rPr kumimoji="0" lang="ar-EG" sz="3600" b="1" i="0" u="none" strike="noStrike" kern="1200" cap="none" normalizeH="0" baseline="0" dirty="0">
                <a:ln>
                  <a:noFill/>
                </a:ln>
                <a:solidFill>
                  <a:schemeClr val="bg1"/>
                </a:solidFill>
                <a:effectLst/>
                <a:latin typeface="Times New Roman" pitchFamily="18" charset="0"/>
                <a:ea typeface="+mn-ea"/>
                <a:cs typeface="Times New Roman" pitchFamily="18" charset="0"/>
              </a:rPr>
              <a:t>شيري ني ماريا: تي تشرومبي اثنيسوس: اثميه ان صوفيا: اثماف ان ايسوس بي خرستوس.  </a:t>
            </a:r>
            <a:endParaRPr kumimoji="0" lang="ar-SA" sz="3600" b="1" i="0" u="none" strike="noStrike" kern="1200" cap="none" normalizeH="0" baseline="0" dirty="0">
              <a:ln>
                <a:noFill/>
              </a:ln>
              <a:solidFill>
                <a:schemeClr val="bg1"/>
              </a:solidFill>
              <a:effectLst/>
              <a:latin typeface="Times New Roman" pitchFamily="18" charset="0"/>
              <a:ea typeface="+mn-ea"/>
              <a:cs typeface="Times New Roman" pitchFamily="18" charset="0"/>
            </a:endParaRPr>
          </a:p>
        </p:txBody>
      </p:sp>
      <p:sp>
        <p:nvSpPr>
          <p:cNvPr id="4" name="Text Placeholder 3">
            <a:extLst>
              <a:ext uri="{FF2B5EF4-FFF2-40B4-BE49-F238E27FC236}">
                <a16:creationId xmlns:a16="http://schemas.microsoft.com/office/drawing/2014/main" id="{9D541890-B8A6-46A0-B3FF-2DE3CA05EC71}"/>
              </a:ext>
            </a:extLst>
          </p:cNvPr>
          <p:cNvSpPr>
            <a:spLocks noGrp="1"/>
          </p:cNvSpPr>
          <p:nvPr>
            <p:ph type="body" sz="quarter" idx="11"/>
          </p:nvPr>
        </p:nvSpPr>
        <p:spPr/>
        <p:txBody>
          <a:bodyPr/>
          <a:lstStyle/>
          <a:p>
            <a:r>
              <a:rPr lang="ar-EG" sz="3600" dirty="0"/>
              <a:t>السلام لك يا مريم، الحمامة الحسنة، الممتلئة حكمة، أُم يسوع المسيح.</a:t>
            </a:r>
          </a:p>
        </p:txBody>
      </p:sp>
      <p:sp>
        <p:nvSpPr>
          <p:cNvPr id="5" name="Text Placeholder 4">
            <a:extLst>
              <a:ext uri="{FF2B5EF4-FFF2-40B4-BE49-F238E27FC236}">
                <a16:creationId xmlns:a16="http://schemas.microsoft.com/office/drawing/2014/main" id="{7E3678A5-BFAA-4DF5-B33A-36D77AB9ADEB}"/>
              </a:ext>
            </a:extLst>
          </p:cNvPr>
          <p:cNvSpPr>
            <a:spLocks noGrp="1"/>
          </p:cNvSpPr>
          <p:nvPr>
            <p:ph type="body" sz="quarter" idx="12"/>
          </p:nvPr>
        </p:nvSpPr>
        <p:spPr/>
        <p:txBody>
          <a:bodyPr/>
          <a:lstStyle/>
          <a:p>
            <a:r>
              <a:rPr lang="it-IT" dirty="0"/>
              <a:t>&lt;ere ne Maria@ ][rompi e;necwc@ e;meh `ncovia@ `:mau `nIycouc Pi`,rictoc.</a:t>
            </a:r>
          </a:p>
        </p:txBody>
      </p:sp>
    </p:spTree>
    <p:extLst>
      <p:ext uri="{BB962C8B-B14F-4D97-AF65-F5344CB8AC3E}">
        <p14:creationId xmlns:p14="http://schemas.microsoft.com/office/powerpoint/2010/main" val="3602698533"/>
      </p:ext>
    </p:extLst>
  </p:cSld>
  <p:clrMapOvr>
    <a:masterClrMapping/>
  </p:clrMapOvr>
</p:sld>
</file>

<file path=ppt/slides/slide6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AA083-BF30-441E-AB7D-E4A037F1BA80}"/>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24B94860-E8C3-4420-B10F-950FD3AB372C}"/>
              </a:ext>
            </a:extLst>
          </p:cNvPr>
          <p:cNvSpPr>
            <a:spLocks noGrp="1"/>
          </p:cNvSpPr>
          <p:nvPr>
            <p:ph type="body" sz="quarter" idx="10"/>
          </p:nvPr>
        </p:nvSpPr>
        <p:spPr/>
        <p:txBody>
          <a:bodyPr/>
          <a:lstStyle/>
          <a:p>
            <a:r>
              <a:rPr lang="ar-EG" sz="3400" dirty="0"/>
              <a:t>بسيبي انتي نين ايهوأوو: تين اير ايف فومين اممو: أو ثي اثميه ان أوأوو: تي جوله امبي توفو.  </a:t>
            </a:r>
          </a:p>
        </p:txBody>
      </p:sp>
      <p:sp>
        <p:nvSpPr>
          <p:cNvPr id="4" name="Text Placeholder 3">
            <a:extLst>
              <a:ext uri="{FF2B5EF4-FFF2-40B4-BE49-F238E27FC236}">
                <a16:creationId xmlns:a16="http://schemas.microsoft.com/office/drawing/2014/main" id="{50018CF2-078A-4D41-A6F3-C4A55D86E1B3}"/>
              </a:ext>
            </a:extLst>
          </p:cNvPr>
          <p:cNvSpPr>
            <a:spLocks noGrp="1"/>
          </p:cNvSpPr>
          <p:nvPr>
            <p:ph type="body" sz="quarter" idx="11"/>
          </p:nvPr>
        </p:nvSpPr>
        <p:spPr/>
        <p:txBody>
          <a:bodyPr/>
          <a:lstStyle/>
          <a:p>
            <a:r>
              <a:rPr lang="ar-EG" sz="3600" dirty="0"/>
              <a:t>بقية أيامنا، نمدحِك، أيتها الممتلئة مجداً، أنتِ مشتملة بالطهارة.</a:t>
            </a:r>
          </a:p>
        </p:txBody>
      </p:sp>
      <p:sp>
        <p:nvSpPr>
          <p:cNvPr id="5" name="Text Placeholder 4">
            <a:extLst>
              <a:ext uri="{FF2B5EF4-FFF2-40B4-BE49-F238E27FC236}">
                <a16:creationId xmlns:a16="http://schemas.microsoft.com/office/drawing/2014/main" id="{FCABF797-FCCC-43C1-A88C-B67B00224C3A}"/>
              </a:ext>
            </a:extLst>
          </p:cNvPr>
          <p:cNvSpPr>
            <a:spLocks noGrp="1"/>
          </p:cNvSpPr>
          <p:nvPr>
            <p:ph type="body" sz="quarter" idx="12"/>
          </p:nvPr>
        </p:nvSpPr>
        <p:spPr/>
        <p:txBody>
          <a:bodyPr/>
          <a:lstStyle/>
          <a:p>
            <a:r>
              <a:rPr lang="en-GB" dirty="0"/>
              <a:t>"epi `</a:t>
            </a:r>
            <a:r>
              <a:rPr lang="en-GB" dirty="0" err="1"/>
              <a:t>nte</a:t>
            </a:r>
            <a:r>
              <a:rPr lang="en-GB" dirty="0"/>
              <a:t> </a:t>
            </a:r>
            <a:r>
              <a:rPr lang="en-GB" dirty="0" err="1"/>
              <a:t>nen`ehoou</a:t>
            </a:r>
            <a:r>
              <a:rPr lang="en-GB" dirty="0"/>
              <a:t>@ </a:t>
            </a:r>
            <a:r>
              <a:rPr lang="en-GB" dirty="0" err="1"/>
              <a:t>tenereuvomin</a:t>
            </a:r>
            <a:r>
              <a:rPr lang="en-GB" dirty="0"/>
              <a:t> `</a:t>
            </a:r>
            <a:r>
              <a:rPr lang="en-GB" dirty="0" err="1"/>
              <a:t>mmo</a:t>
            </a:r>
            <a:r>
              <a:rPr lang="en-GB" dirty="0"/>
              <a:t>@ `w ;</a:t>
            </a:r>
            <a:r>
              <a:rPr lang="en-GB" dirty="0" err="1"/>
              <a:t>ye;meh</a:t>
            </a:r>
            <a:r>
              <a:rPr lang="en-GB" dirty="0"/>
              <a:t> `</a:t>
            </a:r>
            <a:r>
              <a:rPr lang="en-GB" dirty="0" err="1"/>
              <a:t>n`wou</a:t>
            </a:r>
            <a:r>
              <a:rPr lang="en-GB" dirty="0"/>
              <a:t>@ </a:t>
            </a:r>
            <a:r>
              <a:rPr lang="en-GB" dirty="0" err="1"/>
              <a:t>tejolh</a:t>
            </a:r>
            <a:r>
              <a:rPr lang="en-GB" dirty="0"/>
              <a:t> `</a:t>
            </a:r>
            <a:r>
              <a:rPr lang="en-GB" dirty="0" err="1"/>
              <a:t>mpitoubo</a:t>
            </a:r>
            <a:r>
              <a:rPr lang="en-GB" dirty="0"/>
              <a:t>.</a:t>
            </a:r>
          </a:p>
        </p:txBody>
      </p:sp>
    </p:spTree>
    <p:extLst>
      <p:ext uri="{BB962C8B-B14F-4D97-AF65-F5344CB8AC3E}">
        <p14:creationId xmlns:p14="http://schemas.microsoft.com/office/powerpoint/2010/main" val="3074884051"/>
      </p:ext>
    </p:extLst>
  </p:cSld>
  <p:clrMapOvr>
    <a:masterClrMapping/>
  </p:clrMapOvr>
</p:sld>
</file>

<file path=ppt/slides/slide6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D75B51-AD46-4902-8CCB-306B5D6BBDEA}"/>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A4DC8069-D296-4A10-9D54-5F3E794376CB}"/>
              </a:ext>
            </a:extLst>
          </p:cNvPr>
          <p:cNvSpPr>
            <a:spLocks noGrp="1"/>
          </p:cNvSpPr>
          <p:nvPr>
            <p:ph type="body" sz="quarter" idx="10"/>
          </p:nvPr>
        </p:nvSpPr>
        <p:spPr>
          <a:xfrm>
            <a:off x="0" y="5661635"/>
            <a:ext cx="9144000" cy="1189739"/>
          </a:xfrm>
        </p:spPr>
        <p:txBody>
          <a:bodyPr/>
          <a:lstStyle/>
          <a:p>
            <a:r>
              <a:rPr lang="ar-EG" dirty="0"/>
              <a:t>أوأوو ان هيت بي ماى رومى: ان اهرى ايجين بيك فوك: كونان ايفول ان نين نوفى: اووه شوبتين ايروك.</a:t>
            </a:r>
          </a:p>
        </p:txBody>
      </p:sp>
      <p:sp>
        <p:nvSpPr>
          <p:cNvPr id="4" name="Text Placeholder 3">
            <a:extLst>
              <a:ext uri="{FF2B5EF4-FFF2-40B4-BE49-F238E27FC236}">
                <a16:creationId xmlns:a16="http://schemas.microsoft.com/office/drawing/2014/main" id="{4F584CF2-C2DA-4DBF-AF89-39BC5E8B5624}"/>
              </a:ext>
            </a:extLst>
          </p:cNvPr>
          <p:cNvSpPr>
            <a:spLocks noGrp="1"/>
          </p:cNvSpPr>
          <p:nvPr>
            <p:ph type="body" sz="quarter" idx="11"/>
          </p:nvPr>
        </p:nvSpPr>
        <p:spPr>
          <a:xfrm>
            <a:off x="0" y="3710609"/>
            <a:ext cx="9144000" cy="715617"/>
          </a:xfrm>
        </p:spPr>
        <p:txBody>
          <a:bodyPr anchor="ctr"/>
          <a:lstStyle/>
          <a:p>
            <a:r>
              <a:rPr lang="ar-EG" sz="3400" dirty="0"/>
              <a:t>تأن يا محب البشر، على عبدك، وإغفر لنا خطايانا، وإقبلنا إليك.</a:t>
            </a:r>
          </a:p>
        </p:txBody>
      </p:sp>
      <p:sp>
        <p:nvSpPr>
          <p:cNvPr id="5" name="Text Placeholder 4">
            <a:extLst>
              <a:ext uri="{FF2B5EF4-FFF2-40B4-BE49-F238E27FC236}">
                <a16:creationId xmlns:a16="http://schemas.microsoft.com/office/drawing/2014/main" id="{BC296103-A7E6-455F-9CE1-7381C1CAF00D}"/>
              </a:ext>
            </a:extLst>
          </p:cNvPr>
          <p:cNvSpPr>
            <a:spLocks noGrp="1"/>
          </p:cNvSpPr>
          <p:nvPr>
            <p:ph type="body" sz="quarter" idx="12"/>
          </p:nvPr>
        </p:nvSpPr>
        <p:spPr>
          <a:xfrm>
            <a:off x="0" y="4426226"/>
            <a:ext cx="9144000" cy="1189740"/>
          </a:xfrm>
        </p:spPr>
        <p:txBody>
          <a:bodyPr/>
          <a:lstStyle/>
          <a:p>
            <a:r>
              <a:rPr lang="en-GB" dirty="0"/>
              <a:t>`</a:t>
            </a:r>
            <a:r>
              <a:rPr lang="en-GB" dirty="0" err="1"/>
              <a:t>Wou`nhyt</a:t>
            </a:r>
            <a:r>
              <a:rPr lang="en-GB" dirty="0"/>
              <a:t> </a:t>
            </a:r>
            <a:r>
              <a:rPr lang="en-GB" dirty="0" err="1"/>
              <a:t>Pimairwmi</a:t>
            </a:r>
            <a:r>
              <a:rPr lang="en-GB" dirty="0"/>
              <a:t>@ `</a:t>
            </a:r>
            <a:r>
              <a:rPr lang="en-GB" dirty="0" err="1"/>
              <a:t>e`hryi</a:t>
            </a:r>
            <a:r>
              <a:rPr lang="en-GB" dirty="0"/>
              <a:t> `</a:t>
            </a:r>
            <a:r>
              <a:rPr lang="en-GB" dirty="0" err="1"/>
              <a:t>ejen</a:t>
            </a:r>
            <a:r>
              <a:rPr lang="en-GB" dirty="0"/>
              <a:t> </a:t>
            </a:r>
            <a:r>
              <a:rPr lang="en-GB" dirty="0" err="1"/>
              <a:t>pekbwk</a:t>
            </a:r>
            <a:r>
              <a:rPr lang="en-GB" dirty="0"/>
              <a:t>@ ,w nan `</a:t>
            </a:r>
            <a:r>
              <a:rPr lang="en-GB" dirty="0" err="1"/>
              <a:t>ebol</a:t>
            </a:r>
            <a:r>
              <a:rPr lang="en-GB" dirty="0"/>
              <a:t> `</a:t>
            </a:r>
            <a:r>
              <a:rPr lang="en-GB" dirty="0" err="1"/>
              <a:t>nnennobi</a:t>
            </a:r>
            <a:r>
              <a:rPr lang="en-GB" dirty="0"/>
              <a:t>@ </a:t>
            </a:r>
            <a:r>
              <a:rPr lang="en-GB" dirty="0" err="1"/>
              <a:t>ouoh</a:t>
            </a:r>
            <a:r>
              <a:rPr lang="en-GB" dirty="0"/>
              <a:t> </a:t>
            </a:r>
            <a:r>
              <a:rPr lang="en-GB" dirty="0" err="1"/>
              <a:t>sopten</a:t>
            </a:r>
            <a:r>
              <a:rPr lang="en-GB" dirty="0"/>
              <a:t> `</a:t>
            </a:r>
            <a:r>
              <a:rPr lang="en-GB" dirty="0" err="1"/>
              <a:t>erok</a:t>
            </a:r>
            <a:r>
              <a:rPr lang="en-GB" dirty="0"/>
              <a:t>.</a:t>
            </a:r>
          </a:p>
        </p:txBody>
      </p:sp>
      <p:sp>
        <p:nvSpPr>
          <p:cNvPr id="6" name="TextBox 5">
            <a:hlinkClick r:id="rId2" action="ppaction://hlinksldjump"/>
            <a:extLst>
              <a:ext uri="{FF2B5EF4-FFF2-40B4-BE49-F238E27FC236}">
                <a16:creationId xmlns:a16="http://schemas.microsoft.com/office/drawing/2014/main" id="{5C2A1B02-172E-432F-8FE0-6F9FEB3107A1}"/>
              </a:ext>
            </a:extLst>
          </p:cNvPr>
          <p:cNvSpPr txBox="1"/>
          <p:nvPr/>
        </p:nvSpPr>
        <p:spPr>
          <a:xfrm>
            <a:off x="7315200" y="3310499"/>
            <a:ext cx="1828800" cy="400110"/>
          </a:xfrm>
          <a:prstGeom prst="rect">
            <a:avLst/>
          </a:prstGeom>
          <a:noFill/>
        </p:spPr>
        <p:txBody>
          <a:bodyPr wrap="square" rtlCol="0">
            <a:spAutoFit/>
          </a:bodyPr>
          <a:lstStyle/>
          <a:p>
            <a:pPr algn="ctr" rtl="1"/>
            <a:r>
              <a:rPr lang="ar-EG" sz="2000" b="1" dirty="0">
                <a:solidFill>
                  <a:srgbClr val="FFC000"/>
                </a:solidFill>
              </a:rPr>
              <a:t>مقدمة الثيؤطوكيات</a:t>
            </a:r>
            <a:endParaRPr lang="en-GB" sz="2000" b="1" dirty="0">
              <a:solidFill>
                <a:srgbClr val="FFC000"/>
              </a:solidFill>
            </a:endParaRPr>
          </a:p>
        </p:txBody>
      </p:sp>
    </p:spTree>
    <p:extLst>
      <p:ext uri="{BB962C8B-B14F-4D97-AF65-F5344CB8AC3E}">
        <p14:creationId xmlns:p14="http://schemas.microsoft.com/office/powerpoint/2010/main" val="3259634495"/>
      </p:ext>
    </p:extLst>
  </p:cSld>
  <p:clrMapOvr>
    <a:masterClrMapping/>
  </p:clrMapOvr>
</p:sld>
</file>

<file path=ppt/slides/slide6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3246F-7533-4EED-9AAF-CCABCC652780}"/>
              </a:ext>
            </a:extLst>
          </p:cNvPr>
          <p:cNvSpPr>
            <a:spLocks noGrp="1"/>
          </p:cNvSpPr>
          <p:nvPr>
            <p:ph type="title"/>
          </p:nvPr>
        </p:nvSpPr>
        <p:spPr>
          <a:xfrm>
            <a:off x="-1085850" y="0"/>
            <a:ext cx="1085850" cy="715617"/>
          </a:xfrm>
        </p:spPr>
        <p:txBody>
          <a:bodyPr/>
          <a:lstStyle/>
          <a:p>
            <a:pPr algn="r" rtl="1"/>
            <a:r>
              <a:rPr lang="ar-EG" b="1" u="sng" dirty="0">
                <a:solidFill>
                  <a:srgbClr val="FFC000"/>
                </a:solidFill>
              </a:rPr>
              <a:t>ايكوتي</a:t>
            </a:r>
            <a:endParaRPr lang="en-GB" b="1" u="sng" dirty="0">
              <a:solidFill>
                <a:srgbClr val="FFC000"/>
              </a:solidFill>
            </a:endParaRPr>
          </a:p>
        </p:txBody>
      </p:sp>
      <p:sp>
        <p:nvSpPr>
          <p:cNvPr id="3" name="Text Placeholder 2">
            <a:extLst>
              <a:ext uri="{FF2B5EF4-FFF2-40B4-BE49-F238E27FC236}">
                <a16:creationId xmlns:a16="http://schemas.microsoft.com/office/drawing/2014/main" id="{26475563-6AF1-4C41-9AFA-A04DA5C606AC}"/>
              </a:ext>
            </a:extLst>
          </p:cNvPr>
          <p:cNvSpPr>
            <a:spLocks noGrp="1"/>
          </p:cNvSpPr>
          <p:nvPr>
            <p:ph type="body" sz="quarter" idx="10"/>
          </p:nvPr>
        </p:nvSpPr>
        <p:spPr/>
        <p:txBody>
          <a:bodyPr/>
          <a:lstStyle/>
          <a:p>
            <a:r>
              <a:rPr lang="ar-EG" sz="3600" dirty="0"/>
              <a:t>أيكوتى إنسوك: خين إبشوك إمباهيت: باتشويس إيسوس: آرى فو إيثين إيروى.</a:t>
            </a:r>
          </a:p>
        </p:txBody>
      </p:sp>
      <p:sp>
        <p:nvSpPr>
          <p:cNvPr id="4" name="Text Placeholder 3">
            <a:extLst>
              <a:ext uri="{FF2B5EF4-FFF2-40B4-BE49-F238E27FC236}">
                <a16:creationId xmlns:a16="http://schemas.microsoft.com/office/drawing/2014/main" id="{C4C90CD7-EFF7-4B03-A3CB-4D1C630D8024}"/>
              </a:ext>
            </a:extLst>
          </p:cNvPr>
          <p:cNvSpPr>
            <a:spLocks noGrp="1"/>
          </p:cNvSpPr>
          <p:nvPr>
            <p:ph type="body" sz="quarter" idx="11"/>
          </p:nvPr>
        </p:nvSpPr>
        <p:spPr>
          <a:xfrm>
            <a:off x="0" y="3710609"/>
            <a:ext cx="9144000" cy="818529"/>
          </a:xfrm>
        </p:spPr>
        <p:txBody>
          <a:bodyPr/>
          <a:lstStyle/>
          <a:p>
            <a:r>
              <a:rPr lang="ar-EG" sz="4800" dirty="0"/>
              <a:t>طلبتك، من عمق قلبي، يا ربي يسوع، أعنِّي.</a:t>
            </a:r>
          </a:p>
        </p:txBody>
      </p:sp>
      <p:sp>
        <p:nvSpPr>
          <p:cNvPr id="5" name="Text Placeholder 4">
            <a:extLst>
              <a:ext uri="{FF2B5EF4-FFF2-40B4-BE49-F238E27FC236}">
                <a16:creationId xmlns:a16="http://schemas.microsoft.com/office/drawing/2014/main" id="{8C192BD3-B964-413D-8458-57B31D815E65}"/>
              </a:ext>
            </a:extLst>
          </p:cNvPr>
          <p:cNvSpPr>
            <a:spLocks noGrp="1"/>
          </p:cNvSpPr>
          <p:nvPr>
            <p:ph type="body" sz="quarter" idx="12"/>
          </p:nvPr>
        </p:nvSpPr>
        <p:spPr>
          <a:xfrm>
            <a:off x="0" y="4529138"/>
            <a:ext cx="9144000" cy="1189740"/>
          </a:xfrm>
        </p:spPr>
        <p:txBody>
          <a:bodyPr/>
          <a:lstStyle/>
          <a:p>
            <a:r>
              <a:rPr lang="en-GB" dirty="0" err="1"/>
              <a:t>Aikw</a:t>
            </a:r>
            <a:r>
              <a:rPr lang="en-GB" dirty="0"/>
              <a:t>] `</a:t>
            </a:r>
            <a:r>
              <a:rPr lang="en-GB" dirty="0" err="1"/>
              <a:t>ncwk</a:t>
            </a:r>
            <a:r>
              <a:rPr lang="en-GB" dirty="0"/>
              <a:t>@ </a:t>
            </a:r>
            <a:r>
              <a:rPr lang="en-GB" dirty="0" err="1"/>
              <a:t>qen</a:t>
            </a:r>
            <a:r>
              <a:rPr lang="en-GB" dirty="0"/>
              <a:t> `</a:t>
            </a:r>
            <a:r>
              <a:rPr lang="en-GB" dirty="0" err="1"/>
              <a:t>pswk</a:t>
            </a:r>
            <a:r>
              <a:rPr lang="en-GB" dirty="0"/>
              <a:t> `</a:t>
            </a:r>
            <a:r>
              <a:rPr lang="en-GB" dirty="0" err="1"/>
              <a:t>mpahyt</a:t>
            </a:r>
            <a:r>
              <a:rPr lang="en-GB" dirty="0"/>
              <a:t>@ Pa[</a:t>
            </a:r>
            <a:r>
              <a:rPr lang="en-GB" dirty="0" err="1"/>
              <a:t>oic</a:t>
            </a:r>
            <a:r>
              <a:rPr lang="en-GB" dirty="0"/>
              <a:t> </a:t>
            </a:r>
            <a:r>
              <a:rPr lang="en-GB" dirty="0" err="1"/>
              <a:t>Iycouc</a:t>
            </a:r>
            <a:r>
              <a:rPr lang="en-GB" dirty="0"/>
              <a:t>@ `</a:t>
            </a:r>
            <a:r>
              <a:rPr lang="en-GB" dirty="0" err="1"/>
              <a:t>aribo`y;in</a:t>
            </a:r>
            <a:r>
              <a:rPr lang="en-GB" dirty="0"/>
              <a:t> `</a:t>
            </a:r>
            <a:r>
              <a:rPr lang="en-GB" dirty="0" err="1"/>
              <a:t>eroi</a:t>
            </a:r>
            <a:r>
              <a:rPr lang="en-GB" dirty="0"/>
              <a:t>.</a:t>
            </a:r>
          </a:p>
        </p:txBody>
      </p:sp>
      <p:sp>
        <p:nvSpPr>
          <p:cNvPr id="6" name="TextBox 5">
            <a:hlinkClick r:id="rId2" action="ppaction://hlinksldjump"/>
            <a:extLst>
              <a:ext uri="{FF2B5EF4-FFF2-40B4-BE49-F238E27FC236}">
                <a16:creationId xmlns:a16="http://schemas.microsoft.com/office/drawing/2014/main" id="{20599048-4F7C-4FB3-98C4-7467B6474F09}"/>
              </a:ext>
            </a:extLst>
          </p:cNvPr>
          <p:cNvSpPr txBox="1"/>
          <p:nvPr/>
        </p:nvSpPr>
        <p:spPr>
          <a:xfrm>
            <a:off x="7315200" y="3362544"/>
            <a:ext cx="1828800" cy="400110"/>
          </a:xfrm>
          <a:prstGeom prst="rect">
            <a:avLst/>
          </a:prstGeom>
          <a:noFill/>
        </p:spPr>
        <p:txBody>
          <a:bodyPr wrap="square" rtlCol="0">
            <a:spAutoFit/>
          </a:bodyPr>
          <a:lstStyle/>
          <a:p>
            <a:pPr algn="ctr" rtl="1"/>
            <a:r>
              <a:rPr lang="ar-EG" sz="2000" b="1" dirty="0">
                <a:solidFill>
                  <a:srgbClr val="FFC000"/>
                </a:solidFill>
              </a:rPr>
              <a:t>مقدمة الثيؤطوكيات</a:t>
            </a:r>
            <a:endParaRPr lang="en-GB" sz="2000" b="1" dirty="0">
              <a:solidFill>
                <a:srgbClr val="FFC000"/>
              </a:solidFill>
            </a:endParaRPr>
          </a:p>
        </p:txBody>
      </p:sp>
    </p:spTree>
    <p:extLst>
      <p:ext uri="{BB962C8B-B14F-4D97-AF65-F5344CB8AC3E}">
        <p14:creationId xmlns:p14="http://schemas.microsoft.com/office/powerpoint/2010/main" val="1007792486"/>
      </p:ext>
    </p:extLst>
  </p:cSld>
  <p:clrMapOvr>
    <a:masterClrMapping/>
  </p:clrMapOvr>
</p:sld>
</file>

<file path=ppt/slides/slide6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75139-8B6D-4F63-AE90-62572108F8E8}"/>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2BCAF291-AB7C-4E59-94D7-286761F29A33}"/>
              </a:ext>
            </a:extLst>
          </p:cNvPr>
          <p:cNvSpPr>
            <a:spLocks noGrp="1"/>
          </p:cNvSpPr>
          <p:nvPr>
            <p:ph type="body" sz="quarter" idx="10"/>
          </p:nvPr>
        </p:nvSpPr>
        <p:spPr>
          <a:xfrm>
            <a:off x="0" y="5661635"/>
            <a:ext cx="9144000" cy="1189740"/>
          </a:xfrm>
        </p:spPr>
        <p:txBody>
          <a:bodyPr/>
          <a:lstStyle/>
          <a:p>
            <a:r>
              <a:rPr lang="ar-EG" dirty="0"/>
              <a:t>فول ايفول هاروى: إن نى إسنافه إنتى إفنوفى: باتشويس إيسوس بخرستوس: آرى فو إيثين إيروى.</a:t>
            </a:r>
          </a:p>
        </p:txBody>
      </p:sp>
      <p:sp>
        <p:nvSpPr>
          <p:cNvPr id="4" name="Text Placeholder 3">
            <a:extLst>
              <a:ext uri="{FF2B5EF4-FFF2-40B4-BE49-F238E27FC236}">
                <a16:creationId xmlns:a16="http://schemas.microsoft.com/office/drawing/2014/main" id="{71754573-310C-49D0-81BD-8CF6C9B9CABA}"/>
              </a:ext>
            </a:extLst>
          </p:cNvPr>
          <p:cNvSpPr>
            <a:spLocks noGrp="1"/>
          </p:cNvSpPr>
          <p:nvPr>
            <p:ph type="body" sz="quarter" idx="11"/>
          </p:nvPr>
        </p:nvSpPr>
        <p:spPr>
          <a:xfrm>
            <a:off x="0" y="3710609"/>
            <a:ext cx="9144000" cy="715617"/>
          </a:xfrm>
        </p:spPr>
        <p:txBody>
          <a:bodyPr/>
          <a:lstStyle/>
          <a:p>
            <a:r>
              <a:rPr lang="ar-EG" sz="3800" dirty="0"/>
              <a:t>حل عني، رباطات الخطية، يا ربي يسوع المسيح، أعنِّي.</a:t>
            </a:r>
          </a:p>
        </p:txBody>
      </p:sp>
      <p:sp>
        <p:nvSpPr>
          <p:cNvPr id="5" name="Text Placeholder 4">
            <a:extLst>
              <a:ext uri="{FF2B5EF4-FFF2-40B4-BE49-F238E27FC236}">
                <a16:creationId xmlns:a16="http://schemas.microsoft.com/office/drawing/2014/main" id="{8DC62A43-375A-4CC9-B6FE-E2BD80B893DC}"/>
              </a:ext>
            </a:extLst>
          </p:cNvPr>
          <p:cNvSpPr>
            <a:spLocks noGrp="1"/>
          </p:cNvSpPr>
          <p:nvPr>
            <p:ph type="body" sz="quarter" idx="12"/>
          </p:nvPr>
        </p:nvSpPr>
        <p:spPr>
          <a:xfrm>
            <a:off x="0" y="4426226"/>
            <a:ext cx="9144000" cy="1189740"/>
          </a:xfrm>
        </p:spPr>
        <p:txBody>
          <a:bodyPr/>
          <a:lstStyle/>
          <a:p>
            <a:r>
              <a:rPr lang="en-GB" dirty="0" err="1"/>
              <a:t>Bwl</a:t>
            </a:r>
            <a:r>
              <a:rPr lang="en-GB" dirty="0"/>
              <a:t> `</a:t>
            </a:r>
            <a:r>
              <a:rPr lang="en-GB" dirty="0" err="1"/>
              <a:t>ebol</a:t>
            </a:r>
            <a:r>
              <a:rPr lang="en-GB" dirty="0"/>
              <a:t> </a:t>
            </a:r>
            <a:r>
              <a:rPr lang="en-GB" dirty="0" err="1"/>
              <a:t>haroi</a:t>
            </a:r>
            <a:r>
              <a:rPr lang="en-GB" dirty="0"/>
              <a:t>@ `</a:t>
            </a:r>
            <a:r>
              <a:rPr lang="en-GB" dirty="0" err="1"/>
              <a:t>nni`cnauh</a:t>
            </a:r>
            <a:r>
              <a:rPr lang="en-GB" dirty="0"/>
              <a:t> `</a:t>
            </a:r>
            <a:r>
              <a:rPr lang="en-GB" dirty="0" err="1"/>
              <a:t>nte</a:t>
            </a:r>
            <a:r>
              <a:rPr lang="en-GB" dirty="0"/>
              <a:t> `</a:t>
            </a:r>
            <a:r>
              <a:rPr lang="en-GB" dirty="0" err="1"/>
              <a:t>vnobi</a:t>
            </a:r>
            <a:r>
              <a:rPr lang="en-GB" dirty="0"/>
              <a:t>@ Pa[</a:t>
            </a:r>
            <a:r>
              <a:rPr lang="en-GB" dirty="0" err="1"/>
              <a:t>oic</a:t>
            </a:r>
            <a:r>
              <a:rPr lang="en-GB" dirty="0"/>
              <a:t> </a:t>
            </a:r>
            <a:r>
              <a:rPr lang="en-GB" dirty="0" err="1"/>
              <a:t>Iycouc</a:t>
            </a:r>
            <a:r>
              <a:rPr lang="en-GB" dirty="0"/>
              <a:t> Pi`,</a:t>
            </a:r>
            <a:r>
              <a:rPr lang="en-GB" dirty="0" err="1"/>
              <a:t>rictoc</a:t>
            </a:r>
            <a:r>
              <a:rPr lang="en-GB" dirty="0"/>
              <a:t>@ `</a:t>
            </a:r>
            <a:r>
              <a:rPr lang="en-GB" dirty="0" err="1"/>
              <a:t>aribo`y;in</a:t>
            </a:r>
            <a:r>
              <a:rPr lang="en-GB" dirty="0"/>
              <a:t> `</a:t>
            </a:r>
            <a:r>
              <a:rPr lang="en-GB" dirty="0" err="1"/>
              <a:t>eroi</a:t>
            </a:r>
            <a:r>
              <a:rPr lang="en-US" dirty="0"/>
              <a:t>.</a:t>
            </a:r>
            <a:endParaRPr lang="en-GB" dirty="0"/>
          </a:p>
        </p:txBody>
      </p:sp>
    </p:spTree>
    <p:extLst>
      <p:ext uri="{BB962C8B-B14F-4D97-AF65-F5344CB8AC3E}">
        <p14:creationId xmlns:p14="http://schemas.microsoft.com/office/powerpoint/2010/main" val="1855740937"/>
      </p:ext>
    </p:extLst>
  </p:cSld>
  <p:clrMapOvr>
    <a:masterClrMapping/>
  </p:clrMapOvr>
</p:sld>
</file>

<file path=ppt/slides/slide6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3A0E0-BC2A-4C34-AE18-CFC4742C098E}"/>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D30093B8-3E79-4EF0-B800-8E9781C35E80}"/>
              </a:ext>
            </a:extLst>
          </p:cNvPr>
          <p:cNvSpPr>
            <a:spLocks noGrp="1"/>
          </p:cNvSpPr>
          <p:nvPr>
            <p:ph type="body" sz="quarter" idx="10"/>
          </p:nvPr>
        </p:nvSpPr>
        <p:spPr>
          <a:xfrm>
            <a:off x="0" y="5661635"/>
            <a:ext cx="9144000" cy="1189739"/>
          </a:xfrm>
        </p:spPr>
        <p:txBody>
          <a:bodyPr/>
          <a:lstStyle/>
          <a:p>
            <a:r>
              <a:rPr lang="ar-EG" dirty="0"/>
              <a:t>جينتى إمفو إيثوس: إثريك سوتى إمموى: باتشويس إيسوس: آرى فو إيثين إيروى.</a:t>
            </a:r>
          </a:p>
        </p:txBody>
      </p:sp>
      <p:sp>
        <p:nvSpPr>
          <p:cNvPr id="4" name="Text Placeholder 3">
            <a:extLst>
              <a:ext uri="{FF2B5EF4-FFF2-40B4-BE49-F238E27FC236}">
                <a16:creationId xmlns:a16="http://schemas.microsoft.com/office/drawing/2014/main" id="{22ABCC80-79BF-4F6B-9444-D921562B115F}"/>
              </a:ext>
            </a:extLst>
          </p:cNvPr>
          <p:cNvSpPr>
            <a:spLocks noGrp="1"/>
          </p:cNvSpPr>
          <p:nvPr>
            <p:ph type="body" sz="quarter" idx="11"/>
          </p:nvPr>
        </p:nvSpPr>
        <p:spPr>
          <a:xfrm>
            <a:off x="0" y="3710609"/>
            <a:ext cx="9144000" cy="715617"/>
          </a:xfrm>
        </p:spPr>
        <p:txBody>
          <a:bodyPr/>
          <a:lstStyle/>
          <a:p>
            <a:r>
              <a:rPr lang="ar-EG" dirty="0"/>
              <a:t>كن لي معيناً، لكي تخلصني، يا ربي يسوع، أعنِّي.</a:t>
            </a:r>
          </a:p>
        </p:txBody>
      </p:sp>
      <p:sp>
        <p:nvSpPr>
          <p:cNvPr id="5" name="Text Placeholder 4">
            <a:extLst>
              <a:ext uri="{FF2B5EF4-FFF2-40B4-BE49-F238E27FC236}">
                <a16:creationId xmlns:a16="http://schemas.microsoft.com/office/drawing/2014/main" id="{15EE9578-8753-4336-A6EF-8BB2751F7F2E}"/>
              </a:ext>
            </a:extLst>
          </p:cNvPr>
          <p:cNvSpPr>
            <a:spLocks noGrp="1"/>
          </p:cNvSpPr>
          <p:nvPr>
            <p:ph type="body" sz="quarter" idx="12"/>
          </p:nvPr>
        </p:nvSpPr>
        <p:spPr>
          <a:xfrm>
            <a:off x="0" y="4426226"/>
            <a:ext cx="9144000" cy="1189740"/>
          </a:xfrm>
        </p:spPr>
        <p:txBody>
          <a:bodyPr/>
          <a:lstStyle/>
          <a:p>
            <a:r>
              <a:rPr lang="en-GB" dirty="0" err="1"/>
              <a:t>Gentyi</a:t>
            </a:r>
            <a:r>
              <a:rPr lang="en-GB" dirty="0"/>
              <a:t> `</a:t>
            </a:r>
            <a:r>
              <a:rPr lang="en-GB" dirty="0" err="1"/>
              <a:t>mbo`y;oc</a:t>
            </a:r>
            <a:r>
              <a:rPr lang="en-GB" dirty="0"/>
              <a:t>@ </a:t>
            </a:r>
            <a:r>
              <a:rPr lang="en-GB" dirty="0" err="1"/>
              <a:t>e;rekcw</a:t>
            </a:r>
            <a:r>
              <a:rPr lang="en-GB" dirty="0"/>
              <a:t>] `</a:t>
            </a:r>
            <a:r>
              <a:rPr lang="en-GB" dirty="0" err="1"/>
              <a:t>mmoi</a:t>
            </a:r>
            <a:r>
              <a:rPr lang="en-GB" dirty="0"/>
              <a:t>@ Pa[</a:t>
            </a:r>
            <a:r>
              <a:rPr lang="en-GB" dirty="0" err="1"/>
              <a:t>oic</a:t>
            </a:r>
            <a:r>
              <a:rPr lang="en-GB" dirty="0"/>
              <a:t> </a:t>
            </a:r>
            <a:r>
              <a:rPr lang="en-GB" dirty="0" err="1"/>
              <a:t>Iycouc</a:t>
            </a:r>
            <a:r>
              <a:rPr lang="en-GB" dirty="0"/>
              <a:t>@ `</a:t>
            </a:r>
            <a:r>
              <a:rPr lang="en-GB" dirty="0" err="1"/>
              <a:t>aribo`y;in</a:t>
            </a:r>
            <a:r>
              <a:rPr lang="en-GB" dirty="0"/>
              <a:t> `</a:t>
            </a:r>
            <a:r>
              <a:rPr lang="en-GB" dirty="0" err="1"/>
              <a:t>eroi</a:t>
            </a:r>
            <a:r>
              <a:rPr lang="en-GB" dirty="0"/>
              <a:t>.</a:t>
            </a:r>
          </a:p>
        </p:txBody>
      </p:sp>
    </p:spTree>
    <p:extLst>
      <p:ext uri="{BB962C8B-B14F-4D97-AF65-F5344CB8AC3E}">
        <p14:creationId xmlns:p14="http://schemas.microsoft.com/office/powerpoint/2010/main" val="4206259058"/>
      </p:ext>
    </p:extLst>
  </p:cSld>
  <p:clrMapOvr>
    <a:masterClrMapping/>
  </p:clrMapOvr>
</p:sld>
</file>

<file path=ppt/slides/slide6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8F135-E1F3-42A8-A9BE-92D96D8E4F19}"/>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58237F16-EE35-4C9E-BCF6-E1210216FF0F}"/>
              </a:ext>
            </a:extLst>
          </p:cNvPr>
          <p:cNvSpPr>
            <a:spLocks noGrp="1"/>
          </p:cNvSpPr>
          <p:nvPr>
            <p:ph type="body" sz="quarter" idx="10"/>
          </p:nvPr>
        </p:nvSpPr>
        <p:spPr>
          <a:xfrm>
            <a:off x="0" y="5647441"/>
            <a:ext cx="9144000" cy="1203934"/>
          </a:xfrm>
        </p:spPr>
        <p:txBody>
          <a:bodyPr/>
          <a:lstStyle/>
          <a:p>
            <a:r>
              <a:rPr lang="ar-EG" dirty="0"/>
              <a:t>ذيك ميت آغاثوس: ماريس طاهوى إنكوليم: باتشويس إيسوس بخرستوس: آرى فو إيثين إيروى.  </a:t>
            </a:r>
          </a:p>
        </p:txBody>
      </p:sp>
      <p:sp>
        <p:nvSpPr>
          <p:cNvPr id="4" name="Text Placeholder 3">
            <a:extLst>
              <a:ext uri="{FF2B5EF4-FFF2-40B4-BE49-F238E27FC236}">
                <a16:creationId xmlns:a16="http://schemas.microsoft.com/office/drawing/2014/main" id="{FF502DF0-AAF2-4CDE-B201-F9F6DCEFEB2C}"/>
              </a:ext>
            </a:extLst>
          </p:cNvPr>
          <p:cNvSpPr>
            <a:spLocks noGrp="1"/>
          </p:cNvSpPr>
          <p:nvPr>
            <p:ph type="body" sz="quarter" idx="11"/>
          </p:nvPr>
        </p:nvSpPr>
        <p:spPr>
          <a:xfrm>
            <a:off x="0" y="3710609"/>
            <a:ext cx="9144000" cy="747091"/>
          </a:xfrm>
        </p:spPr>
        <p:txBody>
          <a:bodyPr anchor="ctr"/>
          <a:lstStyle/>
          <a:p>
            <a:r>
              <a:rPr lang="ar-EG" sz="3900" dirty="0"/>
              <a:t>صلاحك، فليدركني سريعاً، يا ربي يسوع المسيح، أعنِّي.</a:t>
            </a:r>
          </a:p>
        </p:txBody>
      </p:sp>
      <p:sp>
        <p:nvSpPr>
          <p:cNvPr id="5" name="Text Placeholder 4">
            <a:extLst>
              <a:ext uri="{FF2B5EF4-FFF2-40B4-BE49-F238E27FC236}">
                <a16:creationId xmlns:a16="http://schemas.microsoft.com/office/drawing/2014/main" id="{0B070C9C-E418-4155-9D25-8B571CA4447A}"/>
              </a:ext>
            </a:extLst>
          </p:cNvPr>
          <p:cNvSpPr>
            <a:spLocks noGrp="1"/>
          </p:cNvSpPr>
          <p:nvPr>
            <p:ph type="body" sz="quarter" idx="12"/>
          </p:nvPr>
        </p:nvSpPr>
        <p:spPr>
          <a:xfrm>
            <a:off x="0" y="4457700"/>
            <a:ext cx="9144000" cy="1189740"/>
          </a:xfrm>
        </p:spPr>
        <p:txBody>
          <a:bodyPr/>
          <a:lstStyle/>
          <a:p>
            <a:r>
              <a:rPr lang="en-GB" dirty="0" err="1"/>
              <a:t>Dekmet`aga;oc</a:t>
            </a:r>
            <a:r>
              <a:rPr lang="en-GB" dirty="0"/>
              <a:t>@ </a:t>
            </a:r>
            <a:r>
              <a:rPr lang="en-GB" dirty="0" err="1"/>
              <a:t>marentahoi</a:t>
            </a:r>
            <a:r>
              <a:rPr lang="en-GB" dirty="0"/>
              <a:t> `</a:t>
            </a:r>
            <a:r>
              <a:rPr lang="en-GB" dirty="0" err="1"/>
              <a:t>n,wlem</a:t>
            </a:r>
            <a:r>
              <a:rPr lang="en-GB" dirty="0"/>
              <a:t>@ Pa[</a:t>
            </a:r>
            <a:r>
              <a:rPr lang="en-GB" dirty="0" err="1"/>
              <a:t>oic</a:t>
            </a:r>
            <a:r>
              <a:rPr lang="en-GB" dirty="0"/>
              <a:t> </a:t>
            </a:r>
            <a:r>
              <a:rPr lang="en-GB" dirty="0" err="1"/>
              <a:t>Iycouc</a:t>
            </a:r>
            <a:r>
              <a:rPr lang="en-GB" dirty="0"/>
              <a:t> Pi`,</a:t>
            </a:r>
            <a:r>
              <a:rPr lang="en-GB" dirty="0" err="1"/>
              <a:t>rictoc</a:t>
            </a:r>
            <a:r>
              <a:rPr lang="en-GB" dirty="0"/>
              <a:t>@ `</a:t>
            </a:r>
            <a:r>
              <a:rPr lang="en-GB" dirty="0" err="1"/>
              <a:t>aribo`y;in</a:t>
            </a:r>
            <a:r>
              <a:rPr lang="en-GB" dirty="0"/>
              <a:t> `</a:t>
            </a:r>
            <a:r>
              <a:rPr lang="en-GB" dirty="0" err="1"/>
              <a:t>eroi</a:t>
            </a:r>
            <a:r>
              <a:rPr lang="en-GB" dirty="0"/>
              <a:t>.</a:t>
            </a:r>
          </a:p>
        </p:txBody>
      </p:sp>
    </p:spTree>
    <p:extLst>
      <p:ext uri="{BB962C8B-B14F-4D97-AF65-F5344CB8AC3E}">
        <p14:creationId xmlns:p14="http://schemas.microsoft.com/office/powerpoint/2010/main" val="3178946372"/>
      </p:ext>
    </p:extLst>
  </p:cSld>
  <p:clrMapOvr>
    <a:masterClrMapping/>
  </p:clrMapOvr>
</p:sld>
</file>

<file path=ppt/slides/slide6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BB31A-D050-494F-A76D-6DD4CA7FA263}"/>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9C621D9C-1BEA-4239-B620-9F5841C7C3CC}"/>
              </a:ext>
            </a:extLst>
          </p:cNvPr>
          <p:cNvSpPr>
            <a:spLocks noGrp="1"/>
          </p:cNvSpPr>
          <p:nvPr>
            <p:ph type="body" sz="quarter" idx="10"/>
          </p:nvPr>
        </p:nvSpPr>
        <p:spPr>
          <a:xfrm>
            <a:off x="0" y="5661635"/>
            <a:ext cx="9144000" cy="1189740"/>
          </a:xfrm>
        </p:spPr>
        <p:txBody>
          <a:bodyPr/>
          <a:lstStyle/>
          <a:p>
            <a:r>
              <a:rPr kumimoji="0" lang="ar-EG" sz="4000" b="1" i="0" u="none" strike="noStrike" kern="1200" cap="none" normalizeH="0" baseline="0" dirty="0">
                <a:ln>
                  <a:noFill/>
                </a:ln>
                <a:solidFill>
                  <a:schemeClr val="bg1"/>
                </a:solidFill>
                <a:effectLst/>
                <a:latin typeface="Times New Roman" pitchFamily="18" charset="0"/>
                <a:ea typeface="+mn-ea"/>
                <a:cs typeface="Times New Roman" pitchFamily="18" charset="0"/>
              </a:rPr>
              <a:t>إكئير خيفى إيجوى: خا إتخيفى إنتى نيك تينه: باتشويس إيسوس: آرى فو إيثين إيروى</a:t>
            </a:r>
            <a:r>
              <a:rPr kumimoji="0" lang="ar-EG" sz="4000" b="1" i="0" u="none" strike="noStrike" kern="1200" cap="none" normalizeH="0" baseline="0">
                <a:ln>
                  <a:noFill/>
                </a:ln>
                <a:solidFill>
                  <a:schemeClr val="bg1"/>
                </a:solidFill>
                <a:effectLst/>
                <a:latin typeface="Times New Roman" pitchFamily="18" charset="0"/>
                <a:ea typeface="+mn-ea"/>
                <a:cs typeface="Times New Roman" pitchFamily="18" charset="0"/>
              </a:rPr>
              <a:t>.    </a:t>
            </a:r>
            <a:endParaRPr kumimoji="0" lang="ar-SA" sz="4000" b="1" i="0" u="none" strike="noStrike" kern="1200" cap="none" normalizeH="0" baseline="0">
              <a:ln>
                <a:noFill/>
              </a:ln>
              <a:solidFill>
                <a:schemeClr val="bg1"/>
              </a:solidFill>
              <a:effectLst/>
              <a:latin typeface="Times New Roman" pitchFamily="18" charset="0"/>
              <a:ea typeface="+mn-ea"/>
              <a:cs typeface="Times New Roman" pitchFamily="18" charset="0"/>
            </a:endParaRPr>
          </a:p>
        </p:txBody>
      </p:sp>
      <p:sp>
        <p:nvSpPr>
          <p:cNvPr id="4" name="Text Placeholder 3">
            <a:extLst>
              <a:ext uri="{FF2B5EF4-FFF2-40B4-BE49-F238E27FC236}">
                <a16:creationId xmlns:a16="http://schemas.microsoft.com/office/drawing/2014/main" id="{BC975EB0-2EAB-47FA-95EA-A7123A75F6C3}"/>
              </a:ext>
            </a:extLst>
          </p:cNvPr>
          <p:cNvSpPr>
            <a:spLocks noGrp="1"/>
          </p:cNvSpPr>
          <p:nvPr>
            <p:ph type="body" sz="quarter" idx="11"/>
          </p:nvPr>
        </p:nvSpPr>
        <p:spPr>
          <a:xfrm>
            <a:off x="0" y="3710609"/>
            <a:ext cx="9144000" cy="715617"/>
          </a:xfrm>
        </p:spPr>
        <p:txBody>
          <a:bodyPr anchor="ctr"/>
          <a:lstStyle/>
          <a:p>
            <a:r>
              <a:rPr lang="ar-EG" sz="4400" dirty="0"/>
              <a:t>ظلِّل عليَّ، بظِل جناحيك، يا ربي يسوع، أعنِّي.</a:t>
            </a:r>
          </a:p>
        </p:txBody>
      </p:sp>
      <p:sp>
        <p:nvSpPr>
          <p:cNvPr id="5" name="Text Placeholder 4">
            <a:extLst>
              <a:ext uri="{FF2B5EF4-FFF2-40B4-BE49-F238E27FC236}">
                <a16:creationId xmlns:a16="http://schemas.microsoft.com/office/drawing/2014/main" id="{96FA3F9E-C73F-43F4-826E-00241709FC0B}"/>
              </a:ext>
            </a:extLst>
          </p:cNvPr>
          <p:cNvSpPr>
            <a:spLocks noGrp="1"/>
          </p:cNvSpPr>
          <p:nvPr>
            <p:ph type="body" sz="quarter" idx="12"/>
          </p:nvPr>
        </p:nvSpPr>
        <p:spPr>
          <a:xfrm>
            <a:off x="0" y="4440514"/>
            <a:ext cx="9144000" cy="1189740"/>
          </a:xfrm>
        </p:spPr>
        <p:txBody>
          <a:bodyPr/>
          <a:lstStyle/>
          <a:p>
            <a:r>
              <a:rPr lang="en-GB" dirty="0" err="1"/>
              <a:t>Ekerqyibi</a:t>
            </a:r>
            <a:r>
              <a:rPr lang="en-GB" dirty="0"/>
              <a:t> `</a:t>
            </a:r>
            <a:r>
              <a:rPr lang="en-GB" dirty="0" err="1"/>
              <a:t>ejwi</a:t>
            </a:r>
            <a:r>
              <a:rPr lang="en-GB" dirty="0"/>
              <a:t>@ </a:t>
            </a:r>
            <a:r>
              <a:rPr lang="en-GB" dirty="0" err="1"/>
              <a:t>qa</a:t>
            </a:r>
            <a:r>
              <a:rPr lang="en-GB" dirty="0"/>
              <a:t> `</a:t>
            </a:r>
            <a:r>
              <a:rPr lang="en-GB" dirty="0" err="1"/>
              <a:t>tqyibi</a:t>
            </a:r>
            <a:r>
              <a:rPr lang="en-GB" dirty="0"/>
              <a:t> `</a:t>
            </a:r>
            <a:r>
              <a:rPr lang="en-GB" dirty="0" err="1"/>
              <a:t>nte</a:t>
            </a:r>
            <a:r>
              <a:rPr lang="en-GB" dirty="0"/>
              <a:t> </a:t>
            </a:r>
            <a:r>
              <a:rPr lang="en-GB" dirty="0" err="1"/>
              <a:t>nektenh</a:t>
            </a:r>
            <a:r>
              <a:rPr lang="en-GB" dirty="0"/>
              <a:t>@ Pa[</a:t>
            </a:r>
            <a:r>
              <a:rPr lang="en-GB" dirty="0" err="1"/>
              <a:t>oic</a:t>
            </a:r>
            <a:r>
              <a:rPr lang="en-GB" dirty="0"/>
              <a:t> </a:t>
            </a:r>
            <a:r>
              <a:rPr lang="en-GB" dirty="0" err="1"/>
              <a:t>Iycouc</a:t>
            </a:r>
            <a:r>
              <a:rPr lang="en-GB" dirty="0"/>
              <a:t>@ `</a:t>
            </a:r>
            <a:r>
              <a:rPr lang="en-GB" dirty="0" err="1"/>
              <a:t>aribo`y;in</a:t>
            </a:r>
            <a:r>
              <a:rPr lang="en-GB" dirty="0"/>
              <a:t> `</a:t>
            </a:r>
            <a:r>
              <a:rPr lang="en-GB" dirty="0" err="1"/>
              <a:t>eroi</a:t>
            </a:r>
            <a:r>
              <a:rPr lang="en-GB" dirty="0"/>
              <a:t>. </a:t>
            </a:r>
          </a:p>
        </p:txBody>
      </p:sp>
    </p:spTree>
    <p:extLst>
      <p:ext uri="{BB962C8B-B14F-4D97-AF65-F5344CB8AC3E}">
        <p14:creationId xmlns:p14="http://schemas.microsoft.com/office/powerpoint/2010/main" val="312184200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F5D61-90A1-4AB5-9DBD-9155A042F3FC}"/>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91787AEB-3BD6-43C7-AD19-D51589850366}"/>
              </a:ext>
            </a:extLst>
          </p:cNvPr>
          <p:cNvSpPr>
            <a:spLocks noGrp="1"/>
          </p:cNvSpPr>
          <p:nvPr>
            <p:ph type="body" sz="quarter" idx="10"/>
          </p:nvPr>
        </p:nvSpPr>
        <p:spPr>
          <a:xfrm>
            <a:off x="0" y="5683055"/>
            <a:ext cx="9144000" cy="1168319"/>
          </a:xfrm>
        </p:spPr>
        <p:txBody>
          <a:bodyPr/>
          <a:lstStyle/>
          <a:p>
            <a:r>
              <a:rPr lang="ar-EG" b="1" dirty="0"/>
              <a:t>كىَ نين كىَ آ إي كىَ إيستوس: إىَ أوناس تون إى أو نون آمين.</a:t>
            </a:r>
          </a:p>
        </p:txBody>
      </p:sp>
      <p:sp>
        <p:nvSpPr>
          <p:cNvPr id="4" name="Text Placeholder 3">
            <a:extLst>
              <a:ext uri="{FF2B5EF4-FFF2-40B4-BE49-F238E27FC236}">
                <a16:creationId xmlns:a16="http://schemas.microsoft.com/office/drawing/2014/main" id="{E477F718-2326-4C1C-8C84-524C3140C502}"/>
              </a:ext>
            </a:extLst>
          </p:cNvPr>
          <p:cNvSpPr>
            <a:spLocks noGrp="1"/>
          </p:cNvSpPr>
          <p:nvPr>
            <p:ph type="body" sz="quarter" idx="11"/>
          </p:nvPr>
        </p:nvSpPr>
        <p:spPr>
          <a:xfrm>
            <a:off x="0" y="3710609"/>
            <a:ext cx="9144000" cy="782706"/>
          </a:xfrm>
        </p:spPr>
        <p:txBody>
          <a:bodyPr/>
          <a:lstStyle/>
          <a:p>
            <a:r>
              <a:rPr lang="ar-EG" sz="4400" b="1" dirty="0"/>
              <a:t>الآن وكل أوان وإلى دهر الدهور آمين.</a:t>
            </a:r>
          </a:p>
        </p:txBody>
      </p:sp>
      <p:sp>
        <p:nvSpPr>
          <p:cNvPr id="5" name="Text Placeholder 4">
            <a:extLst>
              <a:ext uri="{FF2B5EF4-FFF2-40B4-BE49-F238E27FC236}">
                <a16:creationId xmlns:a16="http://schemas.microsoft.com/office/drawing/2014/main" id="{6A67E5E0-92F6-4555-B2D3-A82C0CEC4C54}"/>
              </a:ext>
            </a:extLst>
          </p:cNvPr>
          <p:cNvSpPr>
            <a:spLocks noGrp="1"/>
          </p:cNvSpPr>
          <p:nvPr>
            <p:ph type="body" sz="quarter" idx="12"/>
          </p:nvPr>
        </p:nvSpPr>
        <p:spPr>
          <a:xfrm>
            <a:off x="0" y="4493315"/>
            <a:ext cx="9144000" cy="1189740"/>
          </a:xfrm>
        </p:spPr>
        <p:txBody>
          <a:bodyPr/>
          <a:lstStyle/>
          <a:p>
            <a:pPr algn="ctr" rtl="0"/>
            <a:r>
              <a:rPr lang="da-DK" sz="4400" b="0" i="0" u="none" strike="noStrike" dirty="0">
                <a:effectLst/>
                <a:latin typeface="CS New Athanasius" pitchFamily="34" charset="0"/>
              </a:rPr>
              <a:t>Ke nun ke `a`i ke ic touc `e`wnac twn `e`wnwn `amyn.</a:t>
            </a:r>
          </a:p>
        </p:txBody>
      </p:sp>
    </p:spTree>
    <p:extLst>
      <p:ext uri="{BB962C8B-B14F-4D97-AF65-F5344CB8AC3E}">
        <p14:creationId xmlns:p14="http://schemas.microsoft.com/office/powerpoint/2010/main" val="3128682684"/>
      </p:ext>
    </p:extLst>
  </p:cSld>
  <p:clrMapOvr>
    <a:masterClrMapping/>
  </p:clrMapOvr>
</p:sld>
</file>

<file path=ppt/slides/slide6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CBCAD9-2C63-4DA4-B7ED-EEFDDCA1D3E1}"/>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088B49FD-5E38-428B-AB10-B19A91974F04}"/>
              </a:ext>
            </a:extLst>
          </p:cNvPr>
          <p:cNvSpPr>
            <a:spLocks noGrp="1"/>
          </p:cNvSpPr>
          <p:nvPr>
            <p:ph type="body" sz="quarter" idx="10"/>
          </p:nvPr>
        </p:nvSpPr>
        <p:spPr>
          <a:xfrm>
            <a:off x="0" y="5660693"/>
            <a:ext cx="9144000" cy="1190682"/>
          </a:xfrm>
        </p:spPr>
        <p:txBody>
          <a:bodyPr/>
          <a:lstStyle/>
          <a:p>
            <a:r>
              <a:rPr lang="ar-EG" sz="3800" dirty="0"/>
              <a:t>سو غار إن إيهوأوو: أكثاميو إن تى إكتيسيس تيرس: باتشويس إيسوس بخرستوس: آرى فو إيثين إيروى.    </a:t>
            </a:r>
          </a:p>
        </p:txBody>
      </p:sp>
      <p:sp>
        <p:nvSpPr>
          <p:cNvPr id="4" name="Text Placeholder 3">
            <a:extLst>
              <a:ext uri="{FF2B5EF4-FFF2-40B4-BE49-F238E27FC236}">
                <a16:creationId xmlns:a16="http://schemas.microsoft.com/office/drawing/2014/main" id="{91320F6F-0BE8-4649-BB51-D815CE533CE9}"/>
              </a:ext>
            </a:extLst>
          </p:cNvPr>
          <p:cNvSpPr>
            <a:spLocks noGrp="1"/>
          </p:cNvSpPr>
          <p:nvPr>
            <p:ph type="body" sz="quarter" idx="11"/>
          </p:nvPr>
        </p:nvSpPr>
        <p:spPr>
          <a:xfrm>
            <a:off x="0" y="3710609"/>
            <a:ext cx="9144000" cy="715617"/>
          </a:xfrm>
        </p:spPr>
        <p:txBody>
          <a:bodyPr anchor="ctr"/>
          <a:lstStyle/>
          <a:p>
            <a:r>
              <a:rPr lang="ar-EG" sz="3400" dirty="0"/>
              <a:t>في ستة أيام، صنعت كل الخليقة، يا ربي يسوع المسيح، أعنِّي.</a:t>
            </a:r>
          </a:p>
        </p:txBody>
      </p:sp>
      <p:sp>
        <p:nvSpPr>
          <p:cNvPr id="5" name="Text Placeholder 4">
            <a:extLst>
              <a:ext uri="{FF2B5EF4-FFF2-40B4-BE49-F238E27FC236}">
                <a16:creationId xmlns:a16="http://schemas.microsoft.com/office/drawing/2014/main" id="{9DCBD1D8-0DD0-4DDB-8954-D3AB96CA4B42}"/>
              </a:ext>
            </a:extLst>
          </p:cNvPr>
          <p:cNvSpPr>
            <a:spLocks noGrp="1"/>
          </p:cNvSpPr>
          <p:nvPr>
            <p:ph type="body" sz="quarter" idx="12"/>
          </p:nvPr>
        </p:nvSpPr>
        <p:spPr>
          <a:xfrm>
            <a:off x="0" y="4448589"/>
            <a:ext cx="9144000" cy="1189740"/>
          </a:xfrm>
        </p:spPr>
        <p:txBody>
          <a:bodyPr/>
          <a:lstStyle/>
          <a:p>
            <a:r>
              <a:rPr lang="en-GB" sz="3900" dirty="0" err="1"/>
              <a:t>Coou</a:t>
            </a:r>
            <a:r>
              <a:rPr lang="en-GB" sz="3900" dirty="0"/>
              <a:t> (^) gar `</a:t>
            </a:r>
            <a:r>
              <a:rPr lang="en-GB" sz="3900" dirty="0" err="1"/>
              <a:t>n`ehoou</a:t>
            </a:r>
            <a:r>
              <a:rPr lang="en-GB" sz="3900" dirty="0"/>
              <a:t>@ </a:t>
            </a:r>
            <a:r>
              <a:rPr lang="en-GB" sz="3900" dirty="0" err="1"/>
              <a:t>ak;amio</a:t>
            </a:r>
            <a:r>
              <a:rPr lang="en-GB" sz="3900" dirty="0"/>
              <a:t> `n]`</a:t>
            </a:r>
            <a:r>
              <a:rPr lang="en-GB" sz="3900" dirty="0" err="1"/>
              <a:t>ktycic</a:t>
            </a:r>
            <a:r>
              <a:rPr lang="en-GB" sz="3900" dirty="0"/>
              <a:t> </a:t>
            </a:r>
            <a:r>
              <a:rPr lang="en-GB" sz="3900" dirty="0" err="1"/>
              <a:t>tyrc</a:t>
            </a:r>
            <a:r>
              <a:rPr lang="en-GB" sz="3900" dirty="0"/>
              <a:t>@ Pa[</a:t>
            </a:r>
            <a:r>
              <a:rPr lang="en-GB" sz="3900" dirty="0" err="1"/>
              <a:t>oic</a:t>
            </a:r>
            <a:r>
              <a:rPr lang="en-GB" sz="3900" dirty="0"/>
              <a:t> </a:t>
            </a:r>
            <a:r>
              <a:rPr lang="en-GB" sz="3900" dirty="0" err="1"/>
              <a:t>Iycouc</a:t>
            </a:r>
            <a:r>
              <a:rPr lang="en-GB" sz="3900" dirty="0"/>
              <a:t> Pi`,</a:t>
            </a:r>
            <a:r>
              <a:rPr lang="en-GB" sz="3900" dirty="0" err="1"/>
              <a:t>rictoc</a:t>
            </a:r>
            <a:r>
              <a:rPr lang="en-GB" sz="3900" dirty="0"/>
              <a:t>@ `</a:t>
            </a:r>
            <a:r>
              <a:rPr lang="en-GB" sz="3900" dirty="0" err="1"/>
              <a:t>aribo`y;in</a:t>
            </a:r>
            <a:r>
              <a:rPr lang="en-GB" sz="3900" dirty="0"/>
              <a:t> `</a:t>
            </a:r>
            <a:r>
              <a:rPr lang="en-GB" sz="3900" dirty="0" err="1"/>
              <a:t>eroi</a:t>
            </a:r>
            <a:r>
              <a:rPr lang="en-GB" sz="3900" dirty="0"/>
              <a:t>.</a:t>
            </a:r>
          </a:p>
        </p:txBody>
      </p:sp>
    </p:spTree>
    <p:extLst>
      <p:ext uri="{BB962C8B-B14F-4D97-AF65-F5344CB8AC3E}">
        <p14:creationId xmlns:p14="http://schemas.microsoft.com/office/powerpoint/2010/main" val="4018073907"/>
      </p:ext>
    </p:extLst>
  </p:cSld>
  <p:clrMapOvr>
    <a:masterClrMapping/>
  </p:clrMapOvr>
</p:sld>
</file>

<file path=ppt/slides/slide6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4F74C-CB05-44CA-84CD-BB0BA7D83F9F}"/>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C4070FFF-1F56-4A07-B836-384795070B34}"/>
              </a:ext>
            </a:extLst>
          </p:cNvPr>
          <p:cNvSpPr>
            <a:spLocks noGrp="1"/>
          </p:cNvSpPr>
          <p:nvPr>
            <p:ph type="body" sz="quarter" idx="10"/>
          </p:nvPr>
        </p:nvSpPr>
        <p:spPr>
          <a:xfrm>
            <a:off x="0" y="5661633"/>
            <a:ext cx="9144000" cy="1189741"/>
          </a:xfrm>
        </p:spPr>
        <p:txBody>
          <a:bodyPr/>
          <a:lstStyle/>
          <a:p>
            <a:r>
              <a:rPr lang="ar-EG" dirty="0"/>
              <a:t>شاشف إنسوب إممينى: تى نا إسمو إى بيك ران: باتشويس إيسوس: آرى فو إيثين إيروى.</a:t>
            </a:r>
          </a:p>
        </p:txBody>
      </p:sp>
      <p:sp>
        <p:nvSpPr>
          <p:cNvPr id="4" name="Text Placeholder 3">
            <a:extLst>
              <a:ext uri="{FF2B5EF4-FFF2-40B4-BE49-F238E27FC236}">
                <a16:creationId xmlns:a16="http://schemas.microsoft.com/office/drawing/2014/main" id="{1F91B9F4-49D3-4AA5-B7F3-8B899C803788}"/>
              </a:ext>
            </a:extLst>
          </p:cNvPr>
          <p:cNvSpPr>
            <a:spLocks noGrp="1"/>
          </p:cNvSpPr>
          <p:nvPr>
            <p:ph type="body" sz="quarter" idx="11"/>
          </p:nvPr>
        </p:nvSpPr>
        <p:spPr>
          <a:xfrm>
            <a:off x="0" y="3710609"/>
            <a:ext cx="9144000" cy="715617"/>
          </a:xfrm>
        </p:spPr>
        <p:txBody>
          <a:bodyPr anchor="ctr"/>
          <a:lstStyle/>
          <a:p>
            <a:r>
              <a:rPr lang="ar-EG" sz="3900" dirty="0"/>
              <a:t>سبع مرات في اليوم، أبارك إسمك، يا ربي يسوع، أعنِّي.</a:t>
            </a:r>
          </a:p>
        </p:txBody>
      </p:sp>
      <p:sp>
        <p:nvSpPr>
          <p:cNvPr id="5" name="Text Placeholder 4">
            <a:extLst>
              <a:ext uri="{FF2B5EF4-FFF2-40B4-BE49-F238E27FC236}">
                <a16:creationId xmlns:a16="http://schemas.microsoft.com/office/drawing/2014/main" id="{D6EE55EB-FC65-44F5-9ABE-7085998C6544}"/>
              </a:ext>
            </a:extLst>
          </p:cNvPr>
          <p:cNvSpPr>
            <a:spLocks noGrp="1"/>
          </p:cNvSpPr>
          <p:nvPr>
            <p:ph type="body" sz="quarter" idx="12"/>
          </p:nvPr>
        </p:nvSpPr>
        <p:spPr>
          <a:xfrm>
            <a:off x="0" y="4426226"/>
            <a:ext cx="9144000" cy="1189740"/>
          </a:xfrm>
        </p:spPr>
        <p:txBody>
          <a:bodyPr/>
          <a:lstStyle/>
          <a:p>
            <a:r>
              <a:rPr lang="en-GB" dirty="0" err="1"/>
              <a:t>Sasf</a:t>
            </a:r>
            <a:r>
              <a:rPr lang="en-GB" dirty="0"/>
              <a:t> `</a:t>
            </a:r>
            <a:r>
              <a:rPr lang="en-GB" dirty="0" err="1"/>
              <a:t>ncop</a:t>
            </a:r>
            <a:r>
              <a:rPr lang="en-GB" dirty="0"/>
              <a:t> `</a:t>
            </a:r>
            <a:r>
              <a:rPr lang="en-GB" dirty="0" err="1"/>
              <a:t>mmyni</a:t>
            </a:r>
            <a:r>
              <a:rPr lang="en-GB" dirty="0"/>
              <a:t>@ ]</a:t>
            </a:r>
            <a:r>
              <a:rPr lang="en-GB" dirty="0" err="1"/>
              <a:t>na`cmou</a:t>
            </a:r>
            <a:r>
              <a:rPr lang="en-GB" dirty="0"/>
              <a:t> `</a:t>
            </a:r>
            <a:r>
              <a:rPr lang="en-GB" dirty="0" err="1"/>
              <a:t>epekran</a:t>
            </a:r>
            <a:r>
              <a:rPr lang="en-GB" dirty="0"/>
              <a:t>@ Pa[</a:t>
            </a:r>
            <a:r>
              <a:rPr lang="en-GB" dirty="0" err="1"/>
              <a:t>oic</a:t>
            </a:r>
            <a:r>
              <a:rPr lang="en-GB" dirty="0"/>
              <a:t> </a:t>
            </a:r>
            <a:r>
              <a:rPr lang="en-GB" dirty="0" err="1"/>
              <a:t>Iycouc</a:t>
            </a:r>
            <a:r>
              <a:rPr lang="en-GB" dirty="0"/>
              <a:t>@ `</a:t>
            </a:r>
            <a:r>
              <a:rPr lang="en-GB" dirty="0" err="1"/>
              <a:t>aribo`y;in</a:t>
            </a:r>
            <a:r>
              <a:rPr lang="en-GB" dirty="0"/>
              <a:t> `</a:t>
            </a:r>
            <a:r>
              <a:rPr lang="en-GB" dirty="0" err="1"/>
              <a:t>eroi</a:t>
            </a:r>
            <a:r>
              <a:rPr lang="en-GB" dirty="0"/>
              <a:t>.</a:t>
            </a:r>
          </a:p>
        </p:txBody>
      </p:sp>
    </p:spTree>
    <p:extLst>
      <p:ext uri="{BB962C8B-B14F-4D97-AF65-F5344CB8AC3E}">
        <p14:creationId xmlns:p14="http://schemas.microsoft.com/office/powerpoint/2010/main" val="2335963673"/>
      </p:ext>
    </p:extLst>
  </p:cSld>
  <p:clrMapOvr>
    <a:masterClrMapping/>
  </p:clrMapOvr>
</p:sld>
</file>

<file path=ppt/slides/slide6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A42DCE-3EA9-415A-9950-19CD57397B1E}"/>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9173A0C4-DA64-45FB-96BB-D4CD237B2B9A}"/>
              </a:ext>
            </a:extLst>
          </p:cNvPr>
          <p:cNvSpPr>
            <a:spLocks noGrp="1"/>
          </p:cNvSpPr>
          <p:nvPr>
            <p:ph type="body" sz="quarter" idx="10"/>
          </p:nvPr>
        </p:nvSpPr>
        <p:spPr>
          <a:xfrm>
            <a:off x="0" y="5661635"/>
            <a:ext cx="9144000" cy="1189740"/>
          </a:xfrm>
        </p:spPr>
        <p:txBody>
          <a:bodyPr/>
          <a:lstStyle/>
          <a:p>
            <a:r>
              <a:rPr lang="ar-EG" sz="3900" dirty="0"/>
              <a:t>يس تى إكتيسيس تيرس: سى تى أو أوو إمبيك ران: باتشويس إيسوس بخرستوس: آرى فو إيثين إيروى.    </a:t>
            </a:r>
          </a:p>
        </p:txBody>
      </p:sp>
      <p:sp>
        <p:nvSpPr>
          <p:cNvPr id="4" name="Text Placeholder 3">
            <a:extLst>
              <a:ext uri="{FF2B5EF4-FFF2-40B4-BE49-F238E27FC236}">
                <a16:creationId xmlns:a16="http://schemas.microsoft.com/office/drawing/2014/main" id="{DE45D314-EC15-410C-AC8F-45F324D1352B}"/>
              </a:ext>
            </a:extLst>
          </p:cNvPr>
          <p:cNvSpPr>
            <a:spLocks noGrp="1"/>
          </p:cNvSpPr>
          <p:nvPr>
            <p:ph type="body" sz="quarter" idx="11"/>
          </p:nvPr>
        </p:nvSpPr>
        <p:spPr>
          <a:xfrm>
            <a:off x="0" y="3710609"/>
            <a:ext cx="9144000" cy="715617"/>
          </a:xfrm>
        </p:spPr>
        <p:txBody>
          <a:bodyPr anchor="ctr"/>
          <a:lstStyle/>
          <a:p>
            <a:r>
              <a:rPr lang="ar-EG" sz="3900" dirty="0"/>
              <a:t>ها كل البرية، تمجد إسمك، يا ربي يسوع المسيح، أعنِّي.</a:t>
            </a:r>
          </a:p>
        </p:txBody>
      </p:sp>
      <p:sp>
        <p:nvSpPr>
          <p:cNvPr id="5" name="Text Placeholder 4">
            <a:extLst>
              <a:ext uri="{FF2B5EF4-FFF2-40B4-BE49-F238E27FC236}">
                <a16:creationId xmlns:a16="http://schemas.microsoft.com/office/drawing/2014/main" id="{435332E3-AC03-4446-AF9F-5D5F595432C3}"/>
              </a:ext>
            </a:extLst>
          </p:cNvPr>
          <p:cNvSpPr>
            <a:spLocks noGrp="1"/>
          </p:cNvSpPr>
          <p:nvPr>
            <p:ph type="body" sz="quarter" idx="12"/>
          </p:nvPr>
        </p:nvSpPr>
        <p:spPr>
          <a:xfrm>
            <a:off x="0" y="4435186"/>
            <a:ext cx="9144000" cy="1189740"/>
          </a:xfrm>
        </p:spPr>
        <p:txBody>
          <a:bodyPr/>
          <a:lstStyle/>
          <a:p>
            <a:r>
              <a:rPr lang="en-GB" dirty="0" err="1"/>
              <a:t>Yc</a:t>
            </a:r>
            <a:r>
              <a:rPr lang="en-GB" dirty="0"/>
              <a:t> ]`</a:t>
            </a:r>
            <a:r>
              <a:rPr lang="en-GB" dirty="0" err="1"/>
              <a:t>ktycic</a:t>
            </a:r>
            <a:r>
              <a:rPr lang="en-GB" dirty="0"/>
              <a:t> </a:t>
            </a:r>
            <a:r>
              <a:rPr lang="en-GB" dirty="0" err="1"/>
              <a:t>tyrc</a:t>
            </a:r>
            <a:r>
              <a:rPr lang="en-GB" dirty="0"/>
              <a:t>@ </a:t>
            </a:r>
            <a:r>
              <a:rPr lang="en-GB" dirty="0" err="1"/>
              <a:t>ce</a:t>
            </a:r>
            <a:r>
              <a:rPr lang="en-GB" dirty="0"/>
              <a:t>]`</a:t>
            </a:r>
            <a:r>
              <a:rPr lang="en-GB" dirty="0" err="1"/>
              <a:t>wou</a:t>
            </a:r>
            <a:r>
              <a:rPr lang="en-GB" dirty="0"/>
              <a:t> `</a:t>
            </a:r>
            <a:r>
              <a:rPr lang="en-GB" dirty="0" err="1"/>
              <a:t>mpekran</a:t>
            </a:r>
            <a:r>
              <a:rPr lang="en-GB" dirty="0"/>
              <a:t>@ Pa[</a:t>
            </a:r>
            <a:r>
              <a:rPr lang="en-GB" dirty="0" err="1"/>
              <a:t>oic</a:t>
            </a:r>
            <a:r>
              <a:rPr lang="en-GB" dirty="0"/>
              <a:t> </a:t>
            </a:r>
            <a:r>
              <a:rPr lang="en-GB" dirty="0" err="1"/>
              <a:t>Iycouc</a:t>
            </a:r>
            <a:r>
              <a:rPr lang="en-GB" dirty="0"/>
              <a:t> Pi`,</a:t>
            </a:r>
            <a:r>
              <a:rPr lang="en-GB" dirty="0" err="1"/>
              <a:t>rictoc</a:t>
            </a:r>
            <a:r>
              <a:rPr lang="en-GB" dirty="0"/>
              <a:t>@ `</a:t>
            </a:r>
            <a:r>
              <a:rPr lang="en-GB" dirty="0" err="1"/>
              <a:t>aribo`y;in</a:t>
            </a:r>
            <a:r>
              <a:rPr lang="en-GB" dirty="0"/>
              <a:t> `</a:t>
            </a:r>
            <a:r>
              <a:rPr lang="en-GB" dirty="0" err="1"/>
              <a:t>eroi</a:t>
            </a:r>
            <a:r>
              <a:rPr lang="en-GB" dirty="0"/>
              <a:t>.</a:t>
            </a:r>
          </a:p>
        </p:txBody>
      </p:sp>
    </p:spTree>
    <p:extLst>
      <p:ext uri="{BB962C8B-B14F-4D97-AF65-F5344CB8AC3E}">
        <p14:creationId xmlns:p14="http://schemas.microsoft.com/office/powerpoint/2010/main" val="443722806"/>
      </p:ext>
    </p:extLst>
  </p:cSld>
  <p:clrMapOvr>
    <a:masterClrMapping/>
  </p:clrMapOvr>
</p:sld>
</file>

<file path=ppt/slides/slide6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36CA86-D8EC-4D2B-A80F-962C072F07A5}"/>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6F54F12D-D656-409A-9664-6280F052AD7A}"/>
              </a:ext>
            </a:extLst>
          </p:cNvPr>
          <p:cNvSpPr>
            <a:spLocks noGrp="1"/>
          </p:cNvSpPr>
          <p:nvPr>
            <p:ph type="body" sz="quarter" idx="10"/>
          </p:nvPr>
        </p:nvSpPr>
        <p:spPr>
          <a:xfrm>
            <a:off x="0" y="5661635"/>
            <a:ext cx="9144000" cy="1189740"/>
          </a:xfrm>
        </p:spPr>
        <p:txBody>
          <a:bodyPr/>
          <a:lstStyle/>
          <a:p>
            <a:r>
              <a:rPr lang="ar-EG" dirty="0"/>
              <a:t>ثوك تى تى ميت شويس: نيم تى إكسوسيا: باتشويس إيسوس: آرى فو إيثين إيروى.</a:t>
            </a:r>
          </a:p>
        </p:txBody>
      </p:sp>
      <p:sp>
        <p:nvSpPr>
          <p:cNvPr id="4" name="Text Placeholder 3">
            <a:extLst>
              <a:ext uri="{FF2B5EF4-FFF2-40B4-BE49-F238E27FC236}">
                <a16:creationId xmlns:a16="http://schemas.microsoft.com/office/drawing/2014/main" id="{BBE9A923-A975-4EC1-8D3D-2A38F179B935}"/>
              </a:ext>
            </a:extLst>
          </p:cNvPr>
          <p:cNvSpPr>
            <a:spLocks noGrp="1"/>
          </p:cNvSpPr>
          <p:nvPr>
            <p:ph type="body" sz="quarter" idx="11"/>
          </p:nvPr>
        </p:nvSpPr>
        <p:spPr>
          <a:xfrm>
            <a:off x="0" y="3710609"/>
            <a:ext cx="9144000" cy="715617"/>
          </a:xfrm>
        </p:spPr>
        <p:txBody>
          <a:bodyPr anchor="ctr"/>
          <a:lstStyle/>
          <a:p>
            <a:r>
              <a:rPr lang="ar-EG" sz="4400" dirty="0"/>
              <a:t>لك الربوبية، والسلطان، يا ربي يسوع، أعنِّي.</a:t>
            </a:r>
          </a:p>
        </p:txBody>
      </p:sp>
      <p:sp>
        <p:nvSpPr>
          <p:cNvPr id="5" name="Text Placeholder 4">
            <a:extLst>
              <a:ext uri="{FF2B5EF4-FFF2-40B4-BE49-F238E27FC236}">
                <a16:creationId xmlns:a16="http://schemas.microsoft.com/office/drawing/2014/main" id="{36687987-48A8-4846-BEFF-44EE13E81B84}"/>
              </a:ext>
            </a:extLst>
          </p:cNvPr>
          <p:cNvSpPr>
            <a:spLocks noGrp="1"/>
          </p:cNvSpPr>
          <p:nvPr>
            <p:ph type="body" sz="quarter" idx="12"/>
          </p:nvPr>
        </p:nvSpPr>
        <p:spPr>
          <a:xfrm>
            <a:off x="0" y="4426226"/>
            <a:ext cx="9144000" cy="1189740"/>
          </a:xfrm>
        </p:spPr>
        <p:txBody>
          <a:bodyPr/>
          <a:lstStyle/>
          <a:p>
            <a:r>
              <a:rPr lang="en-GB" dirty="0"/>
              <a:t>:</a:t>
            </a:r>
            <a:r>
              <a:rPr lang="en-GB" dirty="0" err="1"/>
              <a:t>wk</a:t>
            </a:r>
            <a:r>
              <a:rPr lang="en-GB" dirty="0"/>
              <a:t> </a:t>
            </a:r>
            <a:r>
              <a:rPr lang="en-GB" dirty="0" err="1"/>
              <a:t>te</a:t>
            </a:r>
            <a:r>
              <a:rPr lang="en-GB" dirty="0"/>
              <a:t> ]met[</a:t>
            </a:r>
            <a:r>
              <a:rPr lang="en-GB" dirty="0" err="1"/>
              <a:t>oic</a:t>
            </a:r>
            <a:r>
              <a:rPr lang="en-GB" dirty="0"/>
              <a:t>@ </a:t>
            </a:r>
            <a:r>
              <a:rPr lang="en-GB" dirty="0" err="1"/>
              <a:t>nem</a:t>
            </a:r>
            <a:r>
              <a:rPr lang="en-GB" dirty="0"/>
              <a:t> ]</a:t>
            </a:r>
            <a:r>
              <a:rPr lang="en-GB" dirty="0" err="1"/>
              <a:t>exoucia</a:t>
            </a:r>
            <a:r>
              <a:rPr lang="en-GB" dirty="0"/>
              <a:t>@ Pa[</a:t>
            </a:r>
            <a:r>
              <a:rPr lang="en-GB" dirty="0" err="1"/>
              <a:t>oic</a:t>
            </a:r>
            <a:r>
              <a:rPr lang="en-GB" dirty="0"/>
              <a:t> </a:t>
            </a:r>
            <a:r>
              <a:rPr lang="en-GB" dirty="0" err="1"/>
              <a:t>Iycouc</a:t>
            </a:r>
            <a:r>
              <a:rPr lang="en-GB" dirty="0"/>
              <a:t>@ `</a:t>
            </a:r>
            <a:r>
              <a:rPr lang="en-GB" dirty="0" err="1"/>
              <a:t>aribo`y;in</a:t>
            </a:r>
            <a:r>
              <a:rPr lang="en-GB" dirty="0"/>
              <a:t> `</a:t>
            </a:r>
            <a:r>
              <a:rPr lang="en-GB" dirty="0" err="1"/>
              <a:t>eroi</a:t>
            </a:r>
            <a:r>
              <a:rPr lang="en-GB" dirty="0"/>
              <a:t>.</a:t>
            </a:r>
          </a:p>
        </p:txBody>
      </p:sp>
    </p:spTree>
    <p:extLst>
      <p:ext uri="{BB962C8B-B14F-4D97-AF65-F5344CB8AC3E}">
        <p14:creationId xmlns:p14="http://schemas.microsoft.com/office/powerpoint/2010/main" val="1942920967"/>
      </p:ext>
    </p:extLst>
  </p:cSld>
  <p:clrMapOvr>
    <a:masterClrMapping/>
  </p:clrMapOvr>
</p:sld>
</file>

<file path=ppt/slides/slide6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C7597-47D6-48CE-8A75-882500102B0C}"/>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DE0D0A67-968B-44FC-8847-C02866BF8DF8}"/>
              </a:ext>
            </a:extLst>
          </p:cNvPr>
          <p:cNvSpPr>
            <a:spLocks noGrp="1"/>
          </p:cNvSpPr>
          <p:nvPr>
            <p:ph type="body" sz="quarter" idx="10"/>
          </p:nvPr>
        </p:nvSpPr>
        <p:spPr>
          <a:xfrm>
            <a:off x="0" y="5650697"/>
            <a:ext cx="9144000" cy="1200678"/>
          </a:xfrm>
        </p:spPr>
        <p:txBody>
          <a:bodyPr/>
          <a:lstStyle/>
          <a:p>
            <a:r>
              <a:rPr lang="ar-EG" dirty="0"/>
              <a:t>يوس إمموك بانوتى: إثريك سوتى إمموى: باتشويس إيسوس بخرستوس: آرى فو إيثين إيروى.</a:t>
            </a:r>
          </a:p>
        </p:txBody>
      </p:sp>
      <p:sp>
        <p:nvSpPr>
          <p:cNvPr id="4" name="Text Placeholder 3">
            <a:extLst>
              <a:ext uri="{FF2B5EF4-FFF2-40B4-BE49-F238E27FC236}">
                <a16:creationId xmlns:a16="http://schemas.microsoft.com/office/drawing/2014/main" id="{2DA1D618-6143-41D0-90B7-8DC59FD1AB76}"/>
              </a:ext>
            </a:extLst>
          </p:cNvPr>
          <p:cNvSpPr>
            <a:spLocks noGrp="1"/>
          </p:cNvSpPr>
          <p:nvPr>
            <p:ph type="body" sz="quarter" idx="11"/>
          </p:nvPr>
        </p:nvSpPr>
        <p:spPr>
          <a:xfrm>
            <a:off x="0" y="3710609"/>
            <a:ext cx="9144000" cy="715617"/>
          </a:xfrm>
        </p:spPr>
        <p:txBody>
          <a:bodyPr/>
          <a:lstStyle/>
          <a:p>
            <a:r>
              <a:rPr kumimoji="0" lang="ar-SA" sz="4000" b="1" i="0" u="none" strike="noStrike" cap="none" normalizeH="0" baseline="0" dirty="0">
                <a:ln>
                  <a:noFill/>
                </a:ln>
                <a:solidFill>
                  <a:schemeClr val="bg1"/>
                </a:solidFill>
                <a:effectLst/>
                <a:latin typeface="Times New Roman" pitchFamily="18" charset="0"/>
                <a:cs typeface="Times New Roman" pitchFamily="18" charset="0"/>
              </a:rPr>
              <a:t>أسرع يا إلهي، لتخلصني، يا ربي يسوع المسيح، أعنِّي.</a:t>
            </a:r>
          </a:p>
        </p:txBody>
      </p:sp>
      <p:sp>
        <p:nvSpPr>
          <p:cNvPr id="5" name="Text Placeholder 4">
            <a:extLst>
              <a:ext uri="{FF2B5EF4-FFF2-40B4-BE49-F238E27FC236}">
                <a16:creationId xmlns:a16="http://schemas.microsoft.com/office/drawing/2014/main" id="{D64CF126-FFD0-42B1-A575-2B785C8C3613}"/>
              </a:ext>
            </a:extLst>
          </p:cNvPr>
          <p:cNvSpPr>
            <a:spLocks noGrp="1"/>
          </p:cNvSpPr>
          <p:nvPr>
            <p:ph type="body" sz="quarter" idx="12"/>
          </p:nvPr>
        </p:nvSpPr>
        <p:spPr>
          <a:xfrm>
            <a:off x="0" y="4460956"/>
            <a:ext cx="9144000" cy="1189740"/>
          </a:xfrm>
        </p:spPr>
        <p:txBody>
          <a:bodyPr/>
          <a:lstStyle/>
          <a:p>
            <a:r>
              <a:rPr lang="en-GB" dirty="0" err="1"/>
              <a:t>Iwc</a:t>
            </a:r>
            <a:r>
              <a:rPr lang="en-GB" dirty="0"/>
              <a:t> `</a:t>
            </a:r>
            <a:r>
              <a:rPr lang="en-GB" dirty="0" err="1"/>
              <a:t>mmok</a:t>
            </a:r>
            <a:r>
              <a:rPr lang="en-GB" dirty="0"/>
              <a:t> </a:t>
            </a:r>
            <a:r>
              <a:rPr lang="en-GB" dirty="0" err="1"/>
              <a:t>Panou</a:t>
            </a:r>
            <a:r>
              <a:rPr lang="en-GB" dirty="0"/>
              <a:t>]@ </a:t>
            </a:r>
            <a:r>
              <a:rPr lang="en-GB" dirty="0" err="1"/>
              <a:t>e;rekcw</a:t>
            </a:r>
            <a:r>
              <a:rPr lang="en-GB" dirty="0"/>
              <a:t>] `</a:t>
            </a:r>
            <a:r>
              <a:rPr lang="en-GB" dirty="0" err="1"/>
              <a:t>mmoi</a:t>
            </a:r>
            <a:r>
              <a:rPr lang="en-GB" dirty="0"/>
              <a:t>@ Pa[</a:t>
            </a:r>
            <a:r>
              <a:rPr lang="en-GB" dirty="0" err="1"/>
              <a:t>oic</a:t>
            </a:r>
            <a:r>
              <a:rPr lang="en-GB" dirty="0"/>
              <a:t> </a:t>
            </a:r>
            <a:r>
              <a:rPr lang="en-GB" dirty="0" err="1"/>
              <a:t>Iycouc</a:t>
            </a:r>
            <a:r>
              <a:rPr lang="en-GB" dirty="0"/>
              <a:t> Pi`,</a:t>
            </a:r>
            <a:r>
              <a:rPr lang="en-GB" dirty="0" err="1"/>
              <a:t>rictoc</a:t>
            </a:r>
            <a:r>
              <a:rPr lang="en-GB" dirty="0"/>
              <a:t>@ `</a:t>
            </a:r>
            <a:r>
              <a:rPr lang="en-GB" dirty="0" err="1"/>
              <a:t>aribo`y;in</a:t>
            </a:r>
            <a:r>
              <a:rPr lang="en-GB" dirty="0"/>
              <a:t> `</a:t>
            </a:r>
            <a:r>
              <a:rPr lang="en-GB" dirty="0" err="1"/>
              <a:t>eroi</a:t>
            </a:r>
            <a:r>
              <a:rPr lang="en-GB" dirty="0"/>
              <a:t>.</a:t>
            </a:r>
          </a:p>
        </p:txBody>
      </p:sp>
    </p:spTree>
    <p:extLst>
      <p:ext uri="{BB962C8B-B14F-4D97-AF65-F5344CB8AC3E}">
        <p14:creationId xmlns:p14="http://schemas.microsoft.com/office/powerpoint/2010/main" val="3054796811"/>
      </p:ext>
    </p:extLst>
  </p:cSld>
  <p:clrMapOvr>
    <a:masterClrMapping/>
  </p:clrMapOvr>
</p:sld>
</file>

<file path=ppt/slides/slide6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AF01D0-5C1E-4726-BA38-ADA0427CB76D}"/>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ABEC0090-E7DB-4C5C-B73A-A83CF1EA7E99}"/>
              </a:ext>
            </a:extLst>
          </p:cNvPr>
          <p:cNvSpPr>
            <a:spLocks noGrp="1"/>
          </p:cNvSpPr>
          <p:nvPr>
            <p:ph type="body" sz="quarter" idx="10"/>
          </p:nvPr>
        </p:nvSpPr>
        <p:spPr>
          <a:xfrm>
            <a:off x="0" y="5673119"/>
            <a:ext cx="9144000" cy="1178256"/>
          </a:xfrm>
        </p:spPr>
        <p:txBody>
          <a:bodyPr/>
          <a:lstStyle/>
          <a:p>
            <a:r>
              <a:rPr lang="ar-EG" dirty="0"/>
              <a:t>كيلى نيفين سى كولج: إمبيك إمثو إيفول: باتشويس إيسوس: آرى فو إيثين إيروى.</a:t>
            </a:r>
          </a:p>
        </p:txBody>
      </p:sp>
      <p:sp>
        <p:nvSpPr>
          <p:cNvPr id="4" name="Text Placeholder 3">
            <a:extLst>
              <a:ext uri="{FF2B5EF4-FFF2-40B4-BE49-F238E27FC236}">
                <a16:creationId xmlns:a16="http://schemas.microsoft.com/office/drawing/2014/main" id="{B690D418-FBC7-461D-83F7-A8C107F0A525}"/>
              </a:ext>
            </a:extLst>
          </p:cNvPr>
          <p:cNvSpPr>
            <a:spLocks noGrp="1"/>
          </p:cNvSpPr>
          <p:nvPr>
            <p:ph type="body" sz="quarter" idx="11"/>
          </p:nvPr>
        </p:nvSpPr>
        <p:spPr>
          <a:xfrm>
            <a:off x="0" y="3710609"/>
            <a:ext cx="9144000" cy="715617"/>
          </a:xfrm>
        </p:spPr>
        <p:txBody>
          <a:bodyPr/>
          <a:lstStyle/>
          <a:p>
            <a:r>
              <a:rPr lang="ar-EG" sz="4800" dirty="0"/>
              <a:t>كل ركبة، تجثو أمامك، يا ربي يسوع، أعنِّي.</a:t>
            </a:r>
          </a:p>
        </p:txBody>
      </p:sp>
      <p:sp>
        <p:nvSpPr>
          <p:cNvPr id="5" name="Text Placeholder 4">
            <a:extLst>
              <a:ext uri="{FF2B5EF4-FFF2-40B4-BE49-F238E27FC236}">
                <a16:creationId xmlns:a16="http://schemas.microsoft.com/office/drawing/2014/main" id="{C9CB5D4C-269B-41C1-AC34-2B5B211FCB47}"/>
              </a:ext>
            </a:extLst>
          </p:cNvPr>
          <p:cNvSpPr>
            <a:spLocks noGrp="1"/>
          </p:cNvSpPr>
          <p:nvPr>
            <p:ph type="body" sz="quarter" idx="12"/>
          </p:nvPr>
        </p:nvSpPr>
        <p:spPr>
          <a:xfrm>
            <a:off x="0" y="4454802"/>
            <a:ext cx="9144000" cy="1189740"/>
          </a:xfrm>
        </p:spPr>
        <p:txBody>
          <a:bodyPr/>
          <a:lstStyle/>
          <a:p>
            <a:r>
              <a:rPr lang="en-GB" dirty="0"/>
              <a:t>Keli </a:t>
            </a:r>
            <a:r>
              <a:rPr lang="en-GB" dirty="0" err="1"/>
              <a:t>niben</a:t>
            </a:r>
            <a:r>
              <a:rPr lang="en-GB" dirty="0"/>
              <a:t> </a:t>
            </a:r>
            <a:r>
              <a:rPr lang="en-GB" dirty="0" err="1"/>
              <a:t>cekwlj</a:t>
            </a:r>
            <a:r>
              <a:rPr lang="en-GB" dirty="0"/>
              <a:t>@ `</a:t>
            </a:r>
            <a:r>
              <a:rPr lang="en-GB" dirty="0" err="1"/>
              <a:t>mpek`m;o</a:t>
            </a:r>
            <a:r>
              <a:rPr lang="en-GB" dirty="0"/>
              <a:t> `</a:t>
            </a:r>
            <a:r>
              <a:rPr lang="en-GB" dirty="0" err="1"/>
              <a:t>ebol</a:t>
            </a:r>
            <a:r>
              <a:rPr lang="en-GB" dirty="0"/>
              <a:t>@ Pa[</a:t>
            </a:r>
            <a:r>
              <a:rPr lang="en-GB" dirty="0" err="1"/>
              <a:t>oic</a:t>
            </a:r>
            <a:r>
              <a:rPr lang="en-GB" dirty="0"/>
              <a:t> </a:t>
            </a:r>
            <a:r>
              <a:rPr lang="en-GB" dirty="0" err="1"/>
              <a:t>Iycouc</a:t>
            </a:r>
            <a:r>
              <a:rPr lang="en-GB" dirty="0"/>
              <a:t>@ `</a:t>
            </a:r>
            <a:r>
              <a:rPr lang="en-GB" dirty="0" err="1"/>
              <a:t>aribo`y;in</a:t>
            </a:r>
            <a:r>
              <a:rPr lang="en-GB" dirty="0"/>
              <a:t> `</a:t>
            </a:r>
            <a:r>
              <a:rPr lang="en-GB" dirty="0" err="1"/>
              <a:t>eroi</a:t>
            </a:r>
            <a:r>
              <a:rPr lang="en-GB" dirty="0"/>
              <a:t>.</a:t>
            </a:r>
          </a:p>
        </p:txBody>
      </p:sp>
    </p:spTree>
    <p:extLst>
      <p:ext uri="{BB962C8B-B14F-4D97-AF65-F5344CB8AC3E}">
        <p14:creationId xmlns:p14="http://schemas.microsoft.com/office/powerpoint/2010/main" val="342174331"/>
      </p:ext>
    </p:extLst>
  </p:cSld>
  <p:clrMapOvr>
    <a:masterClrMapping/>
  </p:clrMapOvr>
</p:sld>
</file>

<file path=ppt/slides/slide6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BD5E4A-0E18-4BE7-8561-7492CE3EA130}"/>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F30A933B-886C-4FBA-A971-19D30E94692F}"/>
              </a:ext>
            </a:extLst>
          </p:cNvPr>
          <p:cNvSpPr>
            <a:spLocks noGrp="1"/>
          </p:cNvSpPr>
          <p:nvPr>
            <p:ph type="body" sz="quarter" idx="10"/>
          </p:nvPr>
        </p:nvSpPr>
        <p:spPr>
          <a:xfrm>
            <a:off x="0" y="5661635"/>
            <a:ext cx="9144000" cy="1189740"/>
          </a:xfrm>
        </p:spPr>
        <p:txBody>
          <a:bodyPr/>
          <a:lstStyle/>
          <a:p>
            <a:r>
              <a:rPr lang="ar-EG" dirty="0"/>
              <a:t>لاس نيفين إفسوب: سى إزمو إى بيك ران: باتشويس إيسوس بخرستوس: آرى فو إيثين إيروى.</a:t>
            </a:r>
          </a:p>
        </p:txBody>
      </p:sp>
      <p:sp>
        <p:nvSpPr>
          <p:cNvPr id="4" name="Text Placeholder 3">
            <a:extLst>
              <a:ext uri="{FF2B5EF4-FFF2-40B4-BE49-F238E27FC236}">
                <a16:creationId xmlns:a16="http://schemas.microsoft.com/office/drawing/2014/main" id="{798D5423-908A-4EB7-BE91-BDE849D6CDF1}"/>
              </a:ext>
            </a:extLst>
          </p:cNvPr>
          <p:cNvSpPr>
            <a:spLocks noGrp="1"/>
          </p:cNvSpPr>
          <p:nvPr>
            <p:ph type="body" sz="quarter" idx="11"/>
          </p:nvPr>
        </p:nvSpPr>
        <p:spPr>
          <a:xfrm>
            <a:off x="0" y="3710609"/>
            <a:ext cx="9144000" cy="715617"/>
          </a:xfrm>
        </p:spPr>
        <p:txBody>
          <a:bodyPr anchor="ctr"/>
          <a:lstStyle/>
          <a:p>
            <a:r>
              <a:rPr lang="ar-EG" sz="3600" dirty="0"/>
              <a:t>كل الألسنة معاً، تبارك إسمك، يا ربي يسوع المسيح، أعنِّي.</a:t>
            </a:r>
          </a:p>
        </p:txBody>
      </p:sp>
      <p:sp>
        <p:nvSpPr>
          <p:cNvPr id="5" name="Text Placeholder 4">
            <a:extLst>
              <a:ext uri="{FF2B5EF4-FFF2-40B4-BE49-F238E27FC236}">
                <a16:creationId xmlns:a16="http://schemas.microsoft.com/office/drawing/2014/main" id="{A2F993BF-8537-4120-9D77-9B0491335D6D}"/>
              </a:ext>
            </a:extLst>
          </p:cNvPr>
          <p:cNvSpPr>
            <a:spLocks noGrp="1"/>
          </p:cNvSpPr>
          <p:nvPr>
            <p:ph type="body" sz="quarter" idx="12"/>
          </p:nvPr>
        </p:nvSpPr>
        <p:spPr>
          <a:xfrm>
            <a:off x="0" y="4426226"/>
            <a:ext cx="9144000" cy="1189740"/>
          </a:xfrm>
        </p:spPr>
        <p:txBody>
          <a:bodyPr/>
          <a:lstStyle/>
          <a:p>
            <a:r>
              <a:rPr lang="en-GB" dirty="0"/>
              <a:t>Lac </a:t>
            </a:r>
            <a:r>
              <a:rPr lang="en-GB" dirty="0" err="1"/>
              <a:t>niben</a:t>
            </a:r>
            <a:r>
              <a:rPr lang="en-GB" dirty="0"/>
              <a:t> </a:t>
            </a:r>
            <a:r>
              <a:rPr lang="en-GB" dirty="0" err="1"/>
              <a:t>eucop</a:t>
            </a:r>
            <a:r>
              <a:rPr lang="en-GB" dirty="0"/>
              <a:t>@ </a:t>
            </a:r>
            <a:r>
              <a:rPr lang="en-GB" dirty="0" err="1"/>
              <a:t>ce`cmou</a:t>
            </a:r>
            <a:r>
              <a:rPr lang="en-GB" dirty="0"/>
              <a:t> `</a:t>
            </a:r>
            <a:r>
              <a:rPr lang="en-GB" dirty="0" err="1"/>
              <a:t>epekran</a:t>
            </a:r>
            <a:r>
              <a:rPr lang="en-GB" dirty="0"/>
              <a:t>@ Pa[</a:t>
            </a:r>
            <a:r>
              <a:rPr lang="en-GB" dirty="0" err="1"/>
              <a:t>oic</a:t>
            </a:r>
            <a:r>
              <a:rPr lang="en-GB" dirty="0"/>
              <a:t> </a:t>
            </a:r>
            <a:r>
              <a:rPr lang="en-GB" dirty="0" err="1"/>
              <a:t>Iycouc</a:t>
            </a:r>
            <a:r>
              <a:rPr lang="en-GB" dirty="0"/>
              <a:t> Pi`,</a:t>
            </a:r>
            <a:r>
              <a:rPr lang="en-GB" dirty="0" err="1"/>
              <a:t>rictoc</a:t>
            </a:r>
            <a:r>
              <a:rPr lang="en-GB" dirty="0"/>
              <a:t>@ `</a:t>
            </a:r>
            <a:r>
              <a:rPr lang="en-GB" dirty="0" err="1"/>
              <a:t>aribo`y;in</a:t>
            </a:r>
            <a:r>
              <a:rPr lang="en-GB" dirty="0"/>
              <a:t> `</a:t>
            </a:r>
            <a:r>
              <a:rPr lang="en-GB" dirty="0" err="1"/>
              <a:t>eroi</a:t>
            </a:r>
            <a:r>
              <a:rPr lang="en-GB" dirty="0"/>
              <a:t>.</a:t>
            </a:r>
          </a:p>
        </p:txBody>
      </p:sp>
    </p:spTree>
    <p:extLst>
      <p:ext uri="{BB962C8B-B14F-4D97-AF65-F5344CB8AC3E}">
        <p14:creationId xmlns:p14="http://schemas.microsoft.com/office/powerpoint/2010/main" val="2107939197"/>
      </p:ext>
    </p:extLst>
  </p:cSld>
  <p:clrMapOvr>
    <a:masterClrMapping/>
  </p:clrMapOvr>
</p:sld>
</file>

<file path=ppt/slides/slide6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27CAD-3B4E-4883-9E9B-CE9295456BED}"/>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7A0C8B5D-8092-460E-87B9-8F555BC7A1B1}"/>
              </a:ext>
            </a:extLst>
          </p:cNvPr>
          <p:cNvSpPr>
            <a:spLocks noGrp="1"/>
          </p:cNvSpPr>
          <p:nvPr>
            <p:ph type="body" sz="quarter" idx="10"/>
          </p:nvPr>
        </p:nvSpPr>
        <p:spPr>
          <a:xfrm>
            <a:off x="0" y="5661635"/>
            <a:ext cx="9144000" cy="1189740"/>
          </a:xfrm>
        </p:spPr>
        <p:txBody>
          <a:bodyPr/>
          <a:lstStyle/>
          <a:p>
            <a:r>
              <a:rPr kumimoji="0" lang="ar-EG" sz="4000" b="1" i="0" u="none" strike="noStrike" kern="1200" cap="none" normalizeH="0" baseline="0" dirty="0">
                <a:ln>
                  <a:noFill/>
                </a:ln>
                <a:solidFill>
                  <a:schemeClr val="bg1"/>
                </a:solidFill>
                <a:effectLst/>
                <a:latin typeface="Times New Roman" pitchFamily="18" charset="0"/>
                <a:ea typeface="+mn-ea"/>
                <a:cs typeface="Times New Roman" pitchFamily="18" charset="0"/>
              </a:rPr>
              <a:t>ماطاستو إمبيك هو: سافول إن نانوفى: باتشويس إيسوس: آرى فو إيثين إيروى.</a:t>
            </a:r>
            <a:endParaRPr kumimoji="0" lang="ar-SA" sz="4000" b="1" i="0" u="none" strike="noStrike" kern="1200" cap="none" normalizeH="0" baseline="0" dirty="0">
              <a:ln>
                <a:noFill/>
              </a:ln>
              <a:solidFill>
                <a:schemeClr val="bg1"/>
              </a:solidFill>
              <a:effectLst/>
              <a:latin typeface="Times New Roman" pitchFamily="18" charset="0"/>
              <a:ea typeface="+mn-ea"/>
              <a:cs typeface="Times New Roman" pitchFamily="18" charset="0"/>
            </a:endParaRPr>
          </a:p>
        </p:txBody>
      </p:sp>
      <p:sp>
        <p:nvSpPr>
          <p:cNvPr id="4" name="Text Placeholder 3">
            <a:extLst>
              <a:ext uri="{FF2B5EF4-FFF2-40B4-BE49-F238E27FC236}">
                <a16:creationId xmlns:a16="http://schemas.microsoft.com/office/drawing/2014/main" id="{DDECDB81-C306-4A8C-BA24-AB6099644D70}"/>
              </a:ext>
            </a:extLst>
          </p:cNvPr>
          <p:cNvSpPr>
            <a:spLocks noGrp="1"/>
          </p:cNvSpPr>
          <p:nvPr>
            <p:ph type="body" sz="quarter" idx="11"/>
          </p:nvPr>
        </p:nvSpPr>
        <p:spPr>
          <a:xfrm>
            <a:off x="0" y="3710609"/>
            <a:ext cx="9144000" cy="715617"/>
          </a:xfrm>
        </p:spPr>
        <p:txBody>
          <a:bodyPr anchor="ctr"/>
          <a:lstStyle/>
          <a:p>
            <a:r>
              <a:rPr lang="ar-EG" dirty="0"/>
              <a:t>إصرف وجهك، عن خطاياي، يا ربي يسوع، أعنِّي.</a:t>
            </a:r>
          </a:p>
        </p:txBody>
      </p:sp>
      <p:sp>
        <p:nvSpPr>
          <p:cNvPr id="5" name="Text Placeholder 4">
            <a:extLst>
              <a:ext uri="{FF2B5EF4-FFF2-40B4-BE49-F238E27FC236}">
                <a16:creationId xmlns:a16="http://schemas.microsoft.com/office/drawing/2014/main" id="{6FB2D67D-8EFB-49A2-887E-1F5F67E95280}"/>
              </a:ext>
            </a:extLst>
          </p:cNvPr>
          <p:cNvSpPr>
            <a:spLocks noGrp="1"/>
          </p:cNvSpPr>
          <p:nvPr>
            <p:ph type="body" sz="quarter" idx="12"/>
          </p:nvPr>
        </p:nvSpPr>
        <p:spPr>
          <a:xfrm>
            <a:off x="0" y="4426226"/>
            <a:ext cx="9144000" cy="1189740"/>
          </a:xfrm>
        </p:spPr>
        <p:txBody>
          <a:bodyPr/>
          <a:lstStyle/>
          <a:p>
            <a:r>
              <a:rPr lang="en-GB" dirty="0" err="1"/>
              <a:t>Matac;o</a:t>
            </a:r>
            <a:r>
              <a:rPr lang="en-GB" dirty="0"/>
              <a:t> `</a:t>
            </a:r>
            <a:r>
              <a:rPr lang="en-GB" dirty="0" err="1"/>
              <a:t>mpekho</a:t>
            </a:r>
            <a:r>
              <a:rPr lang="en-GB" dirty="0"/>
              <a:t>@ </a:t>
            </a:r>
            <a:r>
              <a:rPr lang="en-GB" dirty="0" err="1"/>
              <a:t>cabol</a:t>
            </a:r>
            <a:r>
              <a:rPr lang="en-GB" dirty="0"/>
              <a:t> `</a:t>
            </a:r>
            <a:r>
              <a:rPr lang="en-GB" dirty="0" err="1"/>
              <a:t>nnanobi</a:t>
            </a:r>
            <a:r>
              <a:rPr lang="en-GB" dirty="0"/>
              <a:t>@ Pa[</a:t>
            </a:r>
            <a:r>
              <a:rPr lang="en-GB" dirty="0" err="1"/>
              <a:t>oic</a:t>
            </a:r>
            <a:r>
              <a:rPr lang="en-GB" dirty="0"/>
              <a:t> </a:t>
            </a:r>
            <a:r>
              <a:rPr lang="en-GB" dirty="0" err="1"/>
              <a:t>Iycouc</a:t>
            </a:r>
            <a:r>
              <a:rPr lang="en-GB" dirty="0"/>
              <a:t>@ `</a:t>
            </a:r>
            <a:r>
              <a:rPr lang="en-GB" dirty="0" err="1"/>
              <a:t>aribo`y;in</a:t>
            </a:r>
            <a:r>
              <a:rPr lang="en-GB" dirty="0"/>
              <a:t> `</a:t>
            </a:r>
            <a:r>
              <a:rPr lang="en-GB" dirty="0" err="1"/>
              <a:t>eroi</a:t>
            </a:r>
            <a:r>
              <a:rPr lang="en-GB" dirty="0"/>
              <a:t>.</a:t>
            </a:r>
          </a:p>
        </p:txBody>
      </p:sp>
    </p:spTree>
    <p:extLst>
      <p:ext uri="{BB962C8B-B14F-4D97-AF65-F5344CB8AC3E}">
        <p14:creationId xmlns:p14="http://schemas.microsoft.com/office/powerpoint/2010/main" val="13699928"/>
      </p:ext>
    </p:extLst>
  </p:cSld>
  <p:clrMapOvr>
    <a:masterClrMapping/>
  </p:clrMapOvr>
</p:sld>
</file>

<file path=ppt/slides/slide68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D7B4A-709F-4812-B3E1-6C3F9B7B125D}"/>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330B66F6-04A5-4530-9A3C-4A80E9EC3FEB}"/>
              </a:ext>
            </a:extLst>
          </p:cNvPr>
          <p:cNvSpPr>
            <a:spLocks noGrp="1"/>
          </p:cNvSpPr>
          <p:nvPr>
            <p:ph type="body" sz="quarter" idx="10"/>
          </p:nvPr>
        </p:nvSpPr>
        <p:spPr>
          <a:xfrm>
            <a:off x="0" y="5661635"/>
            <a:ext cx="9144000" cy="1189739"/>
          </a:xfrm>
        </p:spPr>
        <p:txBody>
          <a:bodyPr/>
          <a:lstStyle/>
          <a:p>
            <a:r>
              <a:rPr lang="ar-EG" dirty="0"/>
              <a:t>نا آنوميا تيرو: إفنوتى إك إيسولجو: باتشويس إيسوس بخرستوس: آرى فو إيثين إيروى.</a:t>
            </a:r>
          </a:p>
        </p:txBody>
      </p:sp>
      <p:sp>
        <p:nvSpPr>
          <p:cNvPr id="4" name="Text Placeholder 3">
            <a:extLst>
              <a:ext uri="{FF2B5EF4-FFF2-40B4-BE49-F238E27FC236}">
                <a16:creationId xmlns:a16="http://schemas.microsoft.com/office/drawing/2014/main" id="{FD76A3D7-B57E-46B8-824C-C75366FB9608}"/>
              </a:ext>
            </a:extLst>
          </p:cNvPr>
          <p:cNvSpPr>
            <a:spLocks noGrp="1"/>
          </p:cNvSpPr>
          <p:nvPr>
            <p:ph type="body" sz="quarter" idx="11"/>
          </p:nvPr>
        </p:nvSpPr>
        <p:spPr>
          <a:xfrm>
            <a:off x="0" y="3710609"/>
            <a:ext cx="9144000" cy="715617"/>
          </a:xfrm>
        </p:spPr>
        <p:txBody>
          <a:bodyPr/>
          <a:lstStyle/>
          <a:p>
            <a:r>
              <a:rPr lang="ar-EG" sz="3800" dirty="0"/>
              <a:t>جميع آثامي، يا الله إمحها، يا ربي يسوع المسيح، أعنِّي.</a:t>
            </a:r>
          </a:p>
        </p:txBody>
      </p:sp>
      <p:sp>
        <p:nvSpPr>
          <p:cNvPr id="5" name="Text Placeholder 4">
            <a:extLst>
              <a:ext uri="{FF2B5EF4-FFF2-40B4-BE49-F238E27FC236}">
                <a16:creationId xmlns:a16="http://schemas.microsoft.com/office/drawing/2014/main" id="{99277CEA-9D49-4744-ADBD-72AB2F32713D}"/>
              </a:ext>
            </a:extLst>
          </p:cNvPr>
          <p:cNvSpPr>
            <a:spLocks noGrp="1"/>
          </p:cNvSpPr>
          <p:nvPr>
            <p:ph type="body" sz="quarter" idx="12"/>
          </p:nvPr>
        </p:nvSpPr>
        <p:spPr>
          <a:xfrm>
            <a:off x="0" y="4442434"/>
            <a:ext cx="9144000" cy="1189740"/>
          </a:xfrm>
        </p:spPr>
        <p:txBody>
          <a:bodyPr/>
          <a:lstStyle/>
          <a:p>
            <a:r>
              <a:rPr lang="pt-BR" dirty="0"/>
              <a:t>Na`anomia tyrou@ `Vnou] ek`ecwljou@ Pa[oic Iycouc Pi`,rictoc@ `aribo`y;in `eroi.</a:t>
            </a:r>
          </a:p>
        </p:txBody>
      </p:sp>
    </p:spTree>
    <p:extLst>
      <p:ext uri="{BB962C8B-B14F-4D97-AF65-F5344CB8AC3E}">
        <p14:creationId xmlns:p14="http://schemas.microsoft.com/office/powerpoint/2010/main" val="356757890"/>
      </p:ext>
    </p:extLst>
  </p:cSld>
  <p:clrMapOvr>
    <a:masterClrMapping/>
  </p:clrMapOvr>
</p:sld>
</file>

<file path=ppt/slides/slide68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6C8EAF-BE65-4B14-A929-623FFC553360}"/>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5C8006D3-6A56-4BB3-8DDF-0500E096EF5C}"/>
              </a:ext>
            </a:extLst>
          </p:cNvPr>
          <p:cNvSpPr>
            <a:spLocks noGrp="1"/>
          </p:cNvSpPr>
          <p:nvPr>
            <p:ph type="body" sz="quarter" idx="10"/>
          </p:nvPr>
        </p:nvSpPr>
        <p:spPr>
          <a:xfrm>
            <a:off x="0" y="5661635"/>
            <a:ext cx="9144000" cy="1189739"/>
          </a:xfrm>
        </p:spPr>
        <p:txBody>
          <a:bodyPr/>
          <a:lstStyle/>
          <a:p>
            <a:r>
              <a:rPr lang="ar-EG" dirty="0"/>
              <a:t>إكسوأوون إنا ميفئى: إكخوت خيت إن نا إتشيلوت: باتشويس إيسوس: آرى فو إيثين إيروى.</a:t>
            </a:r>
          </a:p>
        </p:txBody>
      </p:sp>
      <p:sp>
        <p:nvSpPr>
          <p:cNvPr id="4" name="Text Placeholder 3">
            <a:extLst>
              <a:ext uri="{FF2B5EF4-FFF2-40B4-BE49-F238E27FC236}">
                <a16:creationId xmlns:a16="http://schemas.microsoft.com/office/drawing/2014/main" id="{AF91CF85-05B4-4C9F-AD43-3BD57AEEEA49}"/>
              </a:ext>
            </a:extLst>
          </p:cNvPr>
          <p:cNvSpPr>
            <a:spLocks noGrp="1"/>
          </p:cNvSpPr>
          <p:nvPr>
            <p:ph type="body" sz="quarter" idx="11"/>
          </p:nvPr>
        </p:nvSpPr>
        <p:spPr>
          <a:xfrm>
            <a:off x="0" y="3710609"/>
            <a:ext cx="9144000" cy="715617"/>
          </a:xfrm>
        </p:spPr>
        <p:txBody>
          <a:bodyPr anchor="ctr"/>
          <a:lstStyle/>
          <a:p>
            <a:r>
              <a:rPr lang="ar-EG" sz="3800" dirty="0"/>
              <a:t>أنت تعرف أفكاري، وتفحص كليتي، يا ربي يسوع، أعنِّي.</a:t>
            </a:r>
          </a:p>
        </p:txBody>
      </p:sp>
      <p:sp>
        <p:nvSpPr>
          <p:cNvPr id="5" name="Text Placeholder 4">
            <a:extLst>
              <a:ext uri="{FF2B5EF4-FFF2-40B4-BE49-F238E27FC236}">
                <a16:creationId xmlns:a16="http://schemas.microsoft.com/office/drawing/2014/main" id="{FA093F69-C908-4269-AF25-D35915D1277F}"/>
              </a:ext>
            </a:extLst>
          </p:cNvPr>
          <p:cNvSpPr>
            <a:spLocks noGrp="1"/>
          </p:cNvSpPr>
          <p:nvPr>
            <p:ph type="body" sz="quarter" idx="12"/>
          </p:nvPr>
        </p:nvSpPr>
        <p:spPr>
          <a:xfrm>
            <a:off x="0" y="4457313"/>
            <a:ext cx="9144000" cy="1189740"/>
          </a:xfrm>
        </p:spPr>
        <p:txBody>
          <a:bodyPr/>
          <a:lstStyle/>
          <a:p>
            <a:r>
              <a:rPr lang="en-GB" dirty="0"/>
              <a:t>`</a:t>
            </a:r>
            <a:r>
              <a:rPr lang="en-GB" dirty="0" err="1"/>
              <a:t>Xouwn</a:t>
            </a:r>
            <a:r>
              <a:rPr lang="en-GB" dirty="0"/>
              <a:t> `</a:t>
            </a:r>
            <a:r>
              <a:rPr lang="en-GB" dirty="0" err="1"/>
              <a:t>nnameu`i</a:t>
            </a:r>
            <a:r>
              <a:rPr lang="en-GB" dirty="0"/>
              <a:t>@ `</a:t>
            </a:r>
            <a:r>
              <a:rPr lang="en-GB" dirty="0" err="1"/>
              <a:t>kqotqet</a:t>
            </a:r>
            <a:r>
              <a:rPr lang="en-GB" dirty="0"/>
              <a:t> `</a:t>
            </a:r>
            <a:r>
              <a:rPr lang="en-GB" dirty="0" err="1"/>
              <a:t>nna</a:t>
            </a:r>
            <a:r>
              <a:rPr lang="en-GB" dirty="0"/>
              <a:t>[</a:t>
            </a:r>
            <a:r>
              <a:rPr lang="en-GB" dirty="0" err="1"/>
              <a:t>lwt</a:t>
            </a:r>
            <a:r>
              <a:rPr lang="en-GB" dirty="0"/>
              <a:t>@ Pa[</a:t>
            </a:r>
            <a:r>
              <a:rPr lang="en-GB" dirty="0" err="1"/>
              <a:t>oic</a:t>
            </a:r>
            <a:r>
              <a:rPr lang="en-GB" dirty="0"/>
              <a:t> </a:t>
            </a:r>
            <a:r>
              <a:rPr lang="en-GB" dirty="0" err="1"/>
              <a:t>Iycouc</a:t>
            </a:r>
            <a:r>
              <a:rPr lang="en-GB" dirty="0"/>
              <a:t>@ `</a:t>
            </a:r>
            <a:r>
              <a:rPr lang="en-GB" dirty="0" err="1"/>
              <a:t>aribo`y;in</a:t>
            </a:r>
            <a:r>
              <a:rPr lang="en-GB" dirty="0"/>
              <a:t> `</a:t>
            </a:r>
            <a:r>
              <a:rPr lang="en-GB" dirty="0" err="1"/>
              <a:t>eroi</a:t>
            </a:r>
            <a:r>
              <a:rPr lang="en-GB" dirty="0"/>
              <a:t>.</a:t>
            </a:r>
          </a:p>
        </p:txBody>
      </p:sp>
    </p:spTree>
    <p:extLst>
      <p:ext uri="{BB962C8B-B14F-4D97-AF65-F5344CB8AC3E}">
        <p14:creationId xmlns:p14="http://schemas.microsoft.com/office/powerpoint/2010/main" val="180458420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CA9ED-3887-4422-B56B-53054C970313}"/>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AB954013-2F18-46AE-9123-854E4962105B}"/>
              </a:ext>
            </a:extLst>
          </p:cNvPr>
          <p:cNvSpPr>
            <a:spLocks noGrp="1"/>
          </p:cNvSpPr>
          <p:nvPr>
            <p:ph type="body" sz="quarter" idx="10"/>
          </p:nvPr>
        </p:nvSpPr>
        <p:spPr>
          <a:xfrm>
            <a:off x="0" y="5683055"/>
            <a:ext cx="9144000" cy="1168319"/>
          </a:xfrm>
        </p:spPr>
        <p:txBody>
          <a:bodyPr/>
          <a:lstStyle/>
          <a:p>
            <a:r>
              <a:rPr lang="ar-EG" sz="4000" b="1" dirty="0">
                <a:effectLst/>
                <a:latin typeface="Tahoma" panose="020B0604030504040204" pitchFamily="34" charset="0"/>
              </a:rPr>
              <a:t>تين أووأوشت إم إفيوت نيم إبشيرى نيم بي بنيفما إثؤواب: خين تى ميت أوواى إنتيه تى أوسيا: </a:t>
            </a:r>
            <a:endParaRPr lang="en-GB" sz="4000" b="1" dirty="0"/>
          </a:p>
        </p:txBody>
      </p:sp>
      <p:sp>
        <p:nvSpPr>
          <p:cNvPr id="4" name="Text Placeholder 3">
            <a:extLst>
              <a:ext uri="{FF2B5EF4-FFF2-40B4-BE49-F238E27FC236}">
                <a16:creationId xmlns:a16="http://schemas.microsoft.com/office/drawing/2014/main" id="{2AA9BB3B-B0F2-4997-90D9-3D842743723D}"/>
              </a:ext>
            </a:extLst>
          </p:cNvPr>
          <p:cNvSpPr>
            <a:spLocks noGrp="1"/>
          </p:cNvSpPr>
          <p:nvPr>
            <p:ph type="body" sz="quarter" idx="11"/>
          </p:nvPr>
        </p:nvSpPr>
        <p:spPr>
          <a:xfrm>
            <a:off x="0" y="3710609"/>
            <a:ext cx="9144000" cy="686579"/>
          </a:xfrm>
        </p:spPr>
        <p:txBody>
          <a:bodyPr anchor="ctr"/>
          <a:lstStyle/>
          <a:p>
            <a:r>
              <a:rPr lang="ar-EG" b="1" dirty="0">
                <a:effectLst/>
                <a:latin typeface="Tahoma" panose="020B0604030504040204" pitchFamily="34" charset="0"/>
              </a:rPr>
              <a:t>نسجد للآب والابن والروح القدس في وحدانية الجوهر</a:t>
            </a:r>
            <a:r>
              <a:rPr lang="ar-EG" b="1" dirty="0">
                <a:latin typeface="Tahoma" panose="020B0604030504040204" pitchFamily="34" charset="0"/>
              </a:rPr>
              <a:t>.</a:t>
            </a:r>
            <a:endParaRPr lang="en-GB" b="1" dirty="0"/>
          </a:p>
        </p:txBody>
      </p:sp>
      <p:sp>
        <p:nvSpPr>
          <p:cNvPr id="5" name="Text Placeholder 4">
            <a:extLst>
              <a:ext uri="{FF2B5EF4-FFF2-40B4-BE49-F238E27FC236}">
                <a16:creationId xmlns:a16="http://schemas.microsoft.com/office/drawing/2014/main" id="{534C05E6-EA68-490D-ABB3-8D9C75294773}"/>
              </a:ext>
            </a:extLst>
          </p:cNvPr>
          <p:cNvSpPr>
            <a:spLocks noGrp="1"/>
          </p:cNvSpPr>
          <p:nvPr>
            <p:ph type="body" sz="quarter" idx="12"/>
          </p:nvPr>
        </p:nvSpPr>
        <p:spPr>
          <a:xfrm>
            <a:off x="0" y="4493315"/>
            <a:ext cx="9144000" cy="1168319"/>
          </a:xfrm>
        </p:spPr>
        <p:txBody>
          <a:bodyPr/>
          <a:lstStyle/>
          <a:p>
            <a:pPr algn="ctr" rtl="0"/>
            <a:r>
              <a:rPr lang="en-US" b="0" i="0" u="none" strike="noStrike" dirty="0" err="1">
                <a:effectLst/>
                <a:latin typeface="CS New Athanasius" pitchFamily="34" charset="0"/>
              </a:rPr>
              <a:t>Tenouwst</a:t>
            </a:r>
            <a:r>
              <a:rPr lang="en-US" b="0" i="0" u="none" strike="noStrike" dirty="0">
                <a:effectLst/>
                <a:latin typeface="CS New Athanasius" pitchFamily="34" charset="0"/>
              </a:rPr>
              <a:t> `</a:t>
            </a:r>
            <a:r>
              <a:rPr lang="en-US" b="0" i="0" u="none" strike="noStrike" dirty="0" err="1">
                <a:effectLst/>
                <a:latin typeface="CS New Athanasius" pitchFamily="34" charset="0"/>
              </a:rPr>
              <a:t>m`Viwt</a:t>
            </a:r>
            <a:r>
              <a:rPr lang="en-US" b="0" i="0" u="none" strike="noStrike" dirty="0">
                <a:effectLst/>
                <a:latin typeface="CS New Athanasius" pitchFamily="34" charset="0"/>
              </a:rPr>
              <a:t> </a:t>
            </a:r>
            <a:r>
              <a:rPr lang="en-US" b="0" i="0" u="none" strike="noStrike" dirty="0" err="1">
                <a:effectLst/>
                <a:latin typeface="CS New Athanasius" pitchFamily="34" charset="0"/>
              </a:rPr>
              <a:t>nem</a:t>
            </a:r>
            <a:r>
              <a:rPr lang="en-US" b="0" i="0" u="none" strike="noStrike" dirty="0">
                <a:effectLst/>
                <a:latin typeface="CS New Athanasius" pitchFamily="34" charset="0"/>
              </a:rPr>
              <a:t> `</a:t>
            </a:r>
            <a:r>
              <a:rPr lang="en-US" b="0" i="0" u="none" strike="noStrike" dirty="0" err="1">
                <a:effectLst/>
                <a:latin typeface="CS New Athanasius" pitchFamily="34" charset="0"/>
              </a:rPr>
              <a:t>Psyri</a:t>
            </a:r>
            <a:r>
              <a:rPr lang="en-US" b="0" i="0" u="none" strike="noStrike" dirty="0">
                <a:effectLst/>
                <a:latin typeface="CS New Athanasius" pitchFamily="34" charset="0"/>
              </a:rPr>
              <a:t> </a:t>
            </a:r>
            <a:r>
              <a:rPr lang="en-US" b="0" i="0" u="none" strike="noStrike" dirty="0" err="1">
                <a:effectLst/>
                <a:latin typeface="CS New Athanasius" pitchFamily="34" charset="0"/>
              </a:rPr>
              <a:t>nem</a:t>
            </a:r>
            <a:r>
              <a:rPr lang="en-US" b="0" i="0" u="none" strike="noStrike" dirty="0">
                <a:effectLst/>
                <a:latin typeface="CS New Athanasius" pitchFamily="34" charset="0"/>
              </a:rPr>
              <a:t> </a:t>
            </a:r>
            <a:r>
              <a:rPr lang="en-US" b="0" i="0" u="none" strike="noStrike" dirty="0" err="1">
                <a:effectLst/>
                <a:latin typeface="CS New Athanasius" pitchFamily="34" charset="0"/>
              </a:rPr>
              <a:t>Pi`pneuma</a:t>
            </a:r>
            <a:r>
              <a:rPr lang="en-US" b="0" i="0" u="none" strike="noStrike" dirty="0">
                <a:effectLst/>
                <a:latin typeface="CS New Athanasius" pitchFamily="34" charset="0"/>
              </a:rPr>
              <a:t> `</a:t>
            </a:r>
            <a:r>
              <a:rPr lang="en-US" b="0" i="0" u="none" strike="noStrike" dirty="0" err="1">
                <a:effectLst/>
                <a:latin typeface="CS New Athanasius" pitchFamily="34" charset="0"/>
              </a:rPr>
              <a:t>e;ouab</a:t>
            </a:r>
            <a:r>
              <a:rPr lang="en-US" b="0" i="0" u="none" strike="noStrike" dirty="0">
                <a:effectLst/>
                <a:latin typeface="CS New Athanasius" pitchFamily="34" charset="0"/>
              </a:rPr>
              <a:t>@ </a:t>
            </a:r>
            <a:r>
              <a:rPr lang="en-US" b="0" i="0" u="none" strike="noStrike" dirty="0" err="1">
                <a:effectLst/>
                <a:latin typeface="CS New Athanasius" pitchFamily="34" charset="0"/>
              </a:rPr>
              <a:t>qen</a:t>
            </a:r>
            <a:r>
              <a:rPr lang="en-US" b="0" i="0" u="none" strike="noStrike" dirty="0">
                <a:effectLst/>
                <a:latin typeface="CS New Athanasius" pitchFamily="34" charset="0"/>
              </a:rPr>
              <a:t> ]</a:t>
            </a:r>
            <a:r>
              <a:rPr lang="en-US" b="0" i="0" u="none" strike="noStrike" dirty="0" err="1">
                <a:effectLst/>
                <a:latin typeface="CS New Athanasius" pitchFamily="34" charset="0"/>
              </a:rPr>
              <a:t>metouai</a:t>
            </a:r>
            <a:r>
              <a:rPr lang="en-US" b="0" i="0" u="none" strike="noStrike" dirty="0">
                <a:effectLst/>
                <a:latin typeface="CS New Athanasius" pitchFamily="34" charset="0"/>
              </a:rPr>
              <a:t> `</a:t>
            </a:r>
            <a:r>
              <a:rPr lang="en-US" b="0" i="0" u="none" strike="noStrike" dirty="0" err="1">
                <a:effectLst/>
                <a:latin typeface="CS New Athanasius" pitchFamily="34" charset="0"/>
              </a:rPr>
              <a:t>nte</a:t>
            </a:r>
            <a:r>
              <a:rPr lang="en-US" b="0" i="0" u="none" strike="noStrike" dirty="0">
                <a:effectLst/>
                <a:latin typeface="CS New Athanasius" pitchFamily="34" charset="0"/>
              </a:rPr>
              <a:t> ]</a:t>
            </a:r>
            <a:r>
              <a:rPr lang="en-US" b="0" i="0" u="none" strike="noStrike" dirty="0" err="1">
                <a:effectLst/>
                <a:latin typeface="CS New Athanasius" pitchFamily="34" charset="0"/>
              </a:rPr>
              <a:t>ouci`a</a:t>
            </a:r>
            <a:r>
              <a:rPr lang="en-US" b="0" i="0" u="none" strike="noStrike" dirty="0">
                <a:effectLst/>
                <a:latin typeface="CS New Athanasius" pitchFamily="34" charset="0"/>
              </a:rPr>
              <a:t>.</a:t>
            </a:r>
          </a:p>
        </p:txBody>
      </p:sp>
    </p:spTree>
    <p:extLst>
      <p:ext uri="{BB962C8B-B14F-4D97-AF65-F5344CB8AC3E}">
        <p14:creationId xmlns:p14="http://schemas.microsoft.com/office/powerpoint/2010/main" val="1247876150"/>
      </p:ext>
    </p:extLst>
  </p:cSld>
  <p:clrMapOvr>
    <a:masterClrMapping/>
  </p:clrMapOvr>
</p:sld>
</file>

<file path=ppt/slides/slide69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51F57-BE86-47D1-8FAC-6771DFF65232}"/>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709ED186-D5D5-49FC-9885-89B919C384DC}"/>
              </a:ext>
            </a:extLst>
          </p:cNvPr>
          <p:cNvSpPr>
            <a:spLocks noGrp="1"/>
          </p:cNvSpPr>
          <p:nvPr>
            <p:ph type="body" sz="quarter" idx="10"/>
          </p:nvPr>
        </p:nvSpPr>
        <p:spPr>
          <a:xfrm>
            <a:off x="0" y="5673119"/>
            <a:ext cx="9144000" cy="1178256"/>
          </a:xfrm>
        </p:spPr>
        <p:txBody>
          <a:bodyPr/>
          <a:lstStyle/>
          <a:p>
            <a:r>
              <a:rPr lang="ar-EG" dirty="0"/>
              <a:t>أوهيت إفؤاب: إكئى سونتف إنخيت: باتشويس إيسوس بخرستوس: آرى فو إيثين إيروى.</a:t>
            </a:r>
          </a:p>
        </p:txBody>
      </p:sp>
      <p:sp>
        <p:nvSpPr>
          <p:cNvPr id="4" name="Text Placeholder 3">
            <a:extLst>
              <a:ext uri="{FF2B5EF4-FFF2-40B4-BE49-F238E27FC236}">
                <a16:creationId xmlns:a16="http://schemas.microsoft.com/office/drawing/2014/main" id="{9171DA8D-243D-41F2-85BB-DBC27F5B254F}"/>
              </a:ext>
            </a:extLst>
          </p:cNvPr>
          <p:cNvSpPr>
            <a:spLocks noGrp="1"/>
          </p:cNvSpPr>
          <p:nvPr>
            <p:ph type="body" sz="quarter" idx="11"/>
          </p:nvPr>
        </p:nvSpPr>
        <p:spPr>
          <a:xfrm>
            <a:off x="0" y="3710609"/>
            <a:ext cx="9144000" cy="715617"/>
          </a:xfrm>
        </p:spPr>
        <p:txBody>
          <a:bodyPr anchor="ctr"/>
          <a:lstStyle/>
          <a:p>
            <a:r>
              <a:rPr lang="ar-EG" dirty="0"/>
              <a:t>قلباً طاهراً أخلقه فيَّ، يا ربي يسوع المسيح، أعنِّي.</a:t>
            </a:r>
          </a:p>
        </p:txBody>
      </p:sp>
      <p:sp>
        <p:nvSpPr>
          <p:cNvPr id="5" name="Text Placeholder 4">
            <a:extLst>
              <a:ext uri="{FF2B5EF4-FFF2-40B4-BE49-F238E27FC236}">
                <a16:creationId xmlns:a16="http://schemas.microsoft.com/office/drawing/2014/main" id="{A2605E96-A883-4378-A4A3-F941F7146C6B}"/>
              </a:ext>
            </a:extLst>
          </p:cNvPr>
          <p:cNvSpPr>
            <a:spLocks noGrp="1"/>
          </p:cNvSpPr>
          <p:nvPr>
            <p:ph type="body" sz="quarter" idx="12"/>
          </p:nvPr>
        </p:nvSpPr>
        <p:spPr>
          <a:xfrm>
            <a:off x="0" y="4454802"/>
            <a:ext cx="9144000" cy="1189740"/>
          </a:xfrm>
        </p:spPr>
        <p:txBody>
          <a:bodyPr/>
          <a:lstStyle/>
          <a:p>
            <a:r>
              <a:rPr lang="en-GB" dirty="0" err="1"/>
              <a:t>Ouhyt</a:t>
            </a:r>
            <a:r>
              <a:rPr lang="en-GB" dirty="0"/>
              <a:t> </a:t>
            </a:r>
            <a:r>
              <a:rPr lang="en-GB" dirty="0" err="1"/>
              <a:t>efouab</a:t>
            </a:r>
            <a:r>
              <a:rPr lang="en-GB" dirty="0"/>
              <a:t>@ </a:t>
            </a:r>
            <a:r>
              <a:rPr lang="en-GB" dirty="0" err="1"/>
              <a:t>ek`econtf</a:t>
            </a:r>
            <a:r>
              <a:rPr lang="en-GB" dirty="0"/>
              <a:t> `</a:t>
            </a:r>
            <a:r>
              <a:rPr lang="en-GB" dirty="0" err="1"/>
              <a:t>nqyt</a:t>
            </a:r>
            <a:r>
              <a:rPr lang="en-GB" dirty="0"/>
              <a:t>@ Pa[</a:t>
            </a:r>
            <a:r>
              <a:rPr lang="en-GB" dirty="0" err="1"/>
              <a:t>oic</a:t>
            </a:r>
            <a:r>
              <a:rPr lang="en-GB" dirty="0"/>
              <a:t> </a:t>
            </a:r>
            <a:r>
              <a:rPr lang="en-GB" dirty="0" err="1"/>
              <a:t>Iycouc</a:t>
            </a:r>
            <a:r>
              <a:rPr lang="en-GB" dirty="0"/>
              <a:t> Pi`,</a:t>
            </a:r>
            <a:r>
              <a:rPr lang="en-GB" dirty="0" err="1"/>
              <a:t>rictoc</a:t>
            </a:r>
            <a:r>
              <a:rPr lang="en-GB" dirty="0"/>
              <a:t>@ `</a:t>
            </a:r>
            <a:r>
              <a:rPr lang="en-GB" dirty="0" err="1"/>
              <a:t>aribo`y;in</a:t>
            </a:r>
            <a:r>
              <a:rPr lang="en-GB" dirty="0"/>
              <a:t> `</a:t>
            </a:r>
            <a:r>
              <a:rPr lang="en-GB" dirty="0" err="1"/>
              <a:t>eroi</a:t>
            </a:r>
            <a:r>
              <a:rPr lang="en-GB" dirty="0"/>
              <a:t>.</a:t>
            </a:r>
          </a:p>
        </p:txBody>
      </p:sp>
    </p:spTree>
    <p:extLst>
      <p:ext uri="{BB962C8B-B14F-4D97-AF65-F5344CB8AC3E}">
        <p14:creationId xmlns:p14="http://schemas.microsoft.com/office/powerpoint/2010/main" val="3965909687"/>
      </p:ext>
    </p:extLst>
  </p:cSld>
  <p:clrMapOvr>
    <a:masterClrMapping/>
  </p:clrMapOvr>
</p:sld>
</file>

<file path=ppt/slides/slide69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7E7E6-DEDC-4780-A5CB-4932AAB7DEC4}"/>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BC4BAD5D-A606-4A4F-A6DB-F1B952175971}"/>
              </a:ext>
            </a:extLst>
          </p:cNvPr>
          <p:cNvSpPr>
            <a:spLocks noGrp="1"/>
          </p:cNvSpPr>
          <p:nvPr>
            <p:ph type="body" sz="quarter" idx="10"/>
          </p:nvPr>
        </p:nvSpPr>
        <p:spPr>
          <a:xfrm>
            <a:off x="0" y="5656851"/>
            <a:ext cx="9144000" cy="1194524"/>
          </a:xfrm>
        </p:spPr>
        <p:txBody>
          <a:bodyPr/>
          <a:lstStyle/>
          <a:p>
            <a:r>
              <a:rPr lang="ar-EG" dirty="0"/>
              <a:t>بيك إبنفما إثؤاب: إمبير أولف إيفول هاروى: باتشويس إيسوس: آرى فو إيثين إيروى.</a:t>
            </a:r>
          </a:p>
        </p:txBody>
      </p:sp>
      <p:sp>
        <p:nvSpPr>
          <p:cNvPr id="4" name="Text Placeholder 3">
            <a:extLst>
              <a:ext uri="{FF2B5EF4-FFF2-40B4-BE49-F238E27FC236}">
                <a16:creationId xmlns:a16="http://schemas.microsoft.com/office/drawing/2014/main" id="{36B4839E-FCE2-4E80-A728-402312B6892A}"/>
              </a:ext>
            </a:extLst>
          </p:cNvPr>
          <p:cNvSpPr>
            <a:spLocks noGrp="1"/>
          </p:cNvSpPr>
          <p:nvPr>
            <p:ph type="body" sz="quarter" idx="11"/>
          </p:nvPr>
        </p:nvSpPr>
        <p:spPr>
          <a:xfrm>
            <a:off x="0" y="3710609"/>
            <a:ext cx="9144000" cy="715617"/>
          </a:xfrm>
        </p:spPr>
        <p:txBody>
          <a:bodyPr anchor="ctr"/>
          <a:lstStyle/>
          <a:p>
            <a:r>
              <a:rPr lang="ar-EG" dirty="0"/>
              <a:t>روحك القدوس، لا تنزعه منِّي، يا ربي يسوع، أعنِّي.</a:t>
            </a:r>
          </a:p>
        </p:txBody>
      </p:sp>
      <p:sp>
        <p:nvSpPr>
          <p:cNvPr id="5" name="Text Placeholder 4">
            <a:extLst>
              <a:ext uri="{FF2B5EF4-FFF2-40B4-BE49-F238E27FC236}">
                <a16:creationId xmlns:a16="http://schemas.microsoft.com/office/drawing/2014/main" id="{D271A0A3-2A2E-4B08-904B-1CC0EDBCB54D}"/>
              </a:ext>
            </a:extLst>
          </p:cNvPr>
          <p:cNvSpPr>
            <a:spLocks noGrp="1"/>
          </p:cNvSpPr>
          <p:nvPr>
            <p:ph type="body" sz="quarter" idx="12"/>
          </p:nvPr>
        </p:nvSpPr>
        <p:spPr>
          <a:xfrm>
            <a:off x="0" y="4446668"/>
            <a:ext cx="9144000" cy="1189740"/>
          </a:xfrm>
        </p:spPr>
        <p:txBody>
          <a:bodyPr/>
          <a:lstStyle/>
          <a:p>
            <a:r>
              <a:rPr lang="en-GB" dirty="0" err="1"/>
              <a:t>Pek`pneuma</a:t>
            </a:r>
            <a:r>
              <a:rPr lang="en-GB" dirty="0"/>
              <a:t> </a:t>
            </a:r>
            <a:r>
              <a:rPr lang="en-GB" dirty="0" err="1"/>
              <a:t>e;ouab</a:t>
            </a:r>
            <a:r>
              <a:rPr lang="en-GB" dirty="0"/>
              <a:t>@ `</a:t>
            </a:r>
            <a:r>
              <a:rPr lang="en-GB" dirty="0" err="1"/>
              <a:t>mperolf</a:t>
            </a:r>
            <a:r>
              <a:rPr lang="en-GB" dirty="0"/>
              <a:t> `</a:t>
            </a:r>
            <a:r>
              <a:rPr lang="en-GB" dirty="0" err="1"/>
              <a:t>ebol</a:t>
            </a:r>
            <a:r>
              <a:rPr lang="en-GB" dirty="0"/>
              <a:t> </a:t>
            </a:r>
            <a:r>
              <a:rPr lang="en-GB" dirty="0" err="1"/>
              <a:t>haroi</a:t>
            </a:r>
            <a:r>
              <a:rPr lang="en-GB" dirty="0"/>
              <a:t>@ Pa[</a:t>
            </a:r>
            <a:r>
              <a:rPr lang="en-GB" dirty="0" err="1"/>
              <a:t>oic</a:t>
            </a:r>
            <a:r>
              <a:rPr lang="en-GB" dirty="0"/>
              <a:t> </a:t>
            </a:r>
            <a:r>
              <a:rPr lang="en-GB" dirty="0" err="1"/>
              <a:t>Iycouc</a:t>
            </a:r>
            <a:r>
              <a:rPr lang="en-GB" dirty="0"/>
              <a:t>@ `</a:t>
            </a:r>
            <a:r>
              <a:rPr lang="en-GB" dirty="0" err="1"/>
              <a:t>aribo`y;in</a:t>
            </a:r>
            <a:r>
              <a:rPr lang="en-GB" dirty="0"/>
              <a:t> `</a:t>
            </a:r>
            <a:r>
              <a:rPr lang="en-GB" dirty="0" err="1"/>
              <a:t>eroi</a:t>
            </a:r>
            <a:r>
              <a:rPr lang="en-GB" dirty="0"/>
              <a:t>.</a:t>
            </a:r>
          </a:p>
        </p:txBody>
      </p:sp>
    </p:spTree>
    <p:extLst>
      <p:ext uri="{BB962C8B-B14F-4D97-AF65-F5344CB8AC3E}">
        <p14:creationId xmlns:p14="http://schemas.microsoft.com/office/powerpoint/2010/main" val="1184482542"/>
      </p:ext>
    </p:extLst>
  </p:cSld>
  <p:clrMapOvr>
    <a:masterClrMapping/>
  </p:clrMapOvr>
</p:sld>
</file>

<file path=ppt/slides/slide69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F5B560-E441-4942-B671-E69F54113CCB}"/>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5F209C02-8046-43BE-B66A-DD4C36712AED}"/>
              </a:ext>
            </a:extLst>
          </p:cNvPr>
          <p:cNvSpPr>
            <a:spLocks noGrp="1"/>
          </p:cNvSpPr>
          <p:nvPr>
            <p:ph type="body" sz="quarter" idx="10"/>
          </p:nvPr>
        </p:nvSpPr>
        <p:spPr/>
        <p:txBody>
          <a:bodyPr/>
          <a:lstStyle/>
          <a:p>
            <a:r>
              <a:rPr lang="ar-EG" sz="3600" dirty="0"/>
              <a:t>ريك بيك ماشج إيروى: سوتيم إيروى إنكوليم: باتشويس إيسوس بخرستوس: آرى فو إيثين إيروى.    </a:t>
            </a:r>
          </a:p>
        </p:txBody>
      </p:sp>
      <p:sp>
        <p:nvSpPr>
          <p:cNvPr id="4" name="Text Placeholder 3">
            <a:extLst>
              <a:ext uri="{FF2B5EF4-FFF2-40B4-BE49-F238E27FC236}">
                <a16:creationId xmlns:a16="http://schemas.microsoft.com/office/drawing/2014/main" id="{59393075-F8B7-40A6-B873-E252B6E52E9C}"/>
              </a:ext>
            </a:extLst>
          </p:cNvPr>
          <p:cNvSpPr>
            <a:spLocks noGrp="1"/>
          </p:cNvSpPr>
          <p:nvPr>
            <p:ph type="body" sz="quarter" idx="11"/>
          </p:nvPr>
        </p:nvSpPr>
        <p:spPr/>
        <p:txBody>
          <a:bodyPr/>
          <a:lstStyle/>
          <a:p>
            <a:r>
              <a:rPr kumimoji="0" lang="ar-SA" sz="3600" b="1" i="0" u="none" strike="noStrike" cap="none" normalizeH="0" baseline="0" dirty="0">
                <a:ln>
                  <a:noFill/>
                </a:ln>
                <a:solidFill>
                  <a:schemeClr val="bg1"/>
                </a:solidFill>
                <a:effectLst/>
                <a:latin typeface="Times New Roman" pitchFamily="18" charset="0"/>
                <a:cs typeface="Times New Roman" pitchFamily="18" charset="0"/>
              </a:rPr>
              <a:t>أمِّل سمعك إليَّ، وإستجب لي عاجلاً، يا ربي يسوع المسيح، أعنِّي.</a:t>
            </a:r>
          </a:p>
        </p:txBody>
      </p:sp>
      <p:sp>
        <p:nvSpPr>
          <p:cNvPr id="5" name="Text Placeholder 4">
            <a:extLst>
              <a:ext uri="{FF2B5EF4-FFF2-40B4-BE49-F238E27FC236}">
                <a16:creationId xmlns:a16="http://schemas.microsoft.com/office/drawing/2014/main" id="{8A774D91-4BA2-4744-B884-1E2AF57EE6DA}"/>
              </a:ext>
            </a:extLst>
          </p:cNvPr>
          <p:cNvSpPr>
            <a:spLocks noGrp="1"/>
          </p:cNvSpPr>
          <p:nvPr>
            <p:ph type="body" sz="quarter" idx="12"/>
          </p:nvPr>
        </p:nvSpPr>
        <p:spPr/>
        <p:txBody>
          <a:bodyPr/>
          <a:lstStyle/>
          <a:p>
            <a:r>
              <a:rPr lang="en-GB" dirty="0" err="1"/>
              <a:t>Rekpekmasj</a:t>
            </a:r>
            <a:r>
              <a:rPr lang="en-GB" dirty="0"/>
              <a:t> `</a:t>
            </a:r>
            <a:r>
              <a:rPr lang="en-GB" dirty="0" err="1"/>
              <a:t>eroi</a:t>
            </a:r>
            <a:r>
              <a:rPr lang="en-GB" dirty="0"/>
              <a:t>@ </a:t>
            </a:r>
            <a:r>
              <a:rPr lang="en-GB" dirty="0" err="1"/>
              <a:t>cwtem</a:t>
            </a:r>
            <a:r>
              <a:rPr lang="en-GB" dirty="0"/>
              <a:t> `</a:t>
            </a:r>
            <a:r>
              <a:rPr lang="en-GB" dirty="0" err="1"/>
              <a:t>eroi</a:t>
            </a:r>
            <a:r>
              <a:rPr lang="en-GB" dirty="0"/>
              <a:t> `</a:t>
            </a:r>
            <a:r>
              <a:rPr lang="en-GB" dirty="0" err="1"/>
              <a:t>n,wlem</a:t>
            </a:r>
            <a:r>
              <a:rPr lang="en-GB" dirty="0"/>
              <a:t>@ Pa[</a:t>
            </a:r>
            <a:r>
              <a:rPr lang="en-GB" dirty="0" err="1"/>
              <a:t>oic</a:t>
            </a:r>
            <a:r>
              <a:rPr lang="en-GB" dirty="0"/>
              <a:t> </a:t>
            </a:r>
            <a:r>
              <a:rPr lang="en-GB" dirty="0" err="1"/>
              <a:t>Iycouc</a:t>
            </a:r>
            <a:r>
              <a:rPr lang="en-GB" dirty="0"/>
              <a:t> Pi`,</a:t>
            </a:r>
            <a:r>
              <a:rPr lang="en-GB" dirty="0" err="1"/>
              <a:t>rictoc</a:t>
            </a:r>
            <a:r>
              <a:rPr lang="en-GB" dirty="0"/>
              <a:t>@ `</a:t>
            </a:r>
            <a:r>
              <a:rPr lang="en-GB" dirty="0" err="1"/>
              <a:t>aribo`y;in</a:t>
            </a:r>
            <a:r>
              <a:rPr lang="en-GB" dirty="0"/>
              <a:t> `</a:t>
            </a:r>
            <a:r>
              <a:rPr lang="en-GB" dirty="0" err="1"/>
              <a:t>eroi</a:t>
            </a:r>
            <a:r>
              <a:rPr lang="en-GB" dirty="0"/>
              <a:t>.</a:t>
            </a:r>
          </a:p>
        </p:txBody>
      </p:sp>
    </p:spTree>
    <p:extLst>
      <p:ext uri="{BB962C8B-B14F-4D97-AF65-F5344CB8AC3E}">
        <p14:creationId xmlns:p14="http://schemas.microsoft.com/office/powerpoint/2010/main" val="1851818122"/>
      </p:ext>
    </p:extLst>
  </p:cSld>
  <p:clrMapOvr>
    <a:masterClrMapping/>
  </p:clrMapOvr>
</p:sld>
</file>

<file path=ppt/slides/slide69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F79C7-D9AB-4236-A29C-858986AC9061}"/>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4346F488-77B3-4CF0-A739-35E44F91225C}"/>
              </a:ext>
            </a:extLst>
          </p:cNvPr>
          <p:cNvSpPr>
            <a:spLocks noGrp="1"/>
          </p:cNvSpPr>
          <p:nvPr>
            <p:ph type="body" sz="quarter" idx="10"/>
          </p:nvPr>
        </p:nvSpPr>
        <p:spPr>
          <a:xfrm>
            <a:off x="0" y="5651583"/>
            <a:ext cx="9144000" cy="1199792"/>
          </a:xfrm>
        </p:spPr>
        <p:txBody>
          <a:bodyPr/>
          <a:lstStyle/>
          <a:p>
            <a:r>
              <a:rPr lang="ar-EG" dirty="0"/>
              <a:t>سيمنى نوموس نى: هى إفمويت إنتى تيك ميثمى: باتشويس إيسوس: آرى فو إيثين إيروى.    </a:t>
            </a:r>
          </a:p>
        </p:txBody>
      </p:sp>
      <p:sp>
        <p:nvSpPr>
          <p:cNvPr id="4" name="Text Placeholder 3">
            <a:extLst>
              <a:ext uri="{FF2B5EF4-FFF2-40B4-BE49-F238E27FC236}">
                <a16:creationId xmlns:a16="http://schemas.microsoft.com/office/drawing/2014/main" id="{714659A9-449C-4718-A1AF-DAD50E0BFC32}"/>
              </a:ext>
            </a:extLst>
          </p:cNvPr>
          <p:cNvSpPr>
            <a:spLocks noGrp="1"/>
          </p:cNvSpPr>
          <p:nvPr>
            <p:ph type="body" sz="quarter" idx="11"/>
          </p:nvPr>
        </p:nvSpPr>
        <p:spPr>
          <a:xfrm>
            <a:off x="0" y="3710609"/>
            <a:ext cx="9144000" cy="715617"/>
          </a:xfrm>
        </p:spPr>
        <p:txBody>
          <a:bodyPr anchor="ctr"/>
          <a:lstStyle/>
          <a:p>
            <a:r>
              <a:rPr lang="ar-EG" dirty="0"/>
              <a:t>قرِّر ليَّ ناموساً، في طريق عدلك، يا ربي يسوع، أعنِّي.</a:t>
            </a:r>
          </a:p>
        </p:txBody>
      </p:sp>
      <p:sp>
        <p:nvSpPr>
          <p:cNvPr id="5" name="Text Placeholder 4">
            <a:extLst>
              <a:ext uri="{FF2B5EF4-FFF2-40B4-BE49-F238E27FC236}">
                <a16:creationId xmlns:a16="http://schemas.microsoft.com/office/drawing/2014/main" id="{F229D473-4E4E-48BF-9BC4-4F55BB7DFECF}"/>
              </a:ext>
            </a:extLst>
          </p:cNvPr>
          <p:cNvSpPr>
            <a:spLocks noGrp="1"/>
          </p:cNvSpPr>
          <p:nvPr>
            <p:ph type="body" sz="quarter" idx="12"/>
          </p:nvPr>
        </p:nvSpPr>
        <p:spPr>
          <a:xfrm>
            <a:off x="0" y="4461842"/>
            <a:ext cx="9144000" cy="1189740"/>
          </a:xfrm>
        </p:spPr>
        <p:txBody>
          <a:bodyPr/>
          <a:lstStyle/>
          <a:p>
            <a:r>
              <a:rPr lang="en-GB" dirty="0" err="1"/>
              <a:t>Cemne</a:t>
            </a:r>
            <a:r>
              <a:rPr lang="en-GB" dirty="0"/>
              <a:t> </a:t>
            </a:r>
            <a:r>
              <a:rPr lang="en-GB" dirty="0" err="1"/>
              <a:t>nomoc</a:t>
            </a:r>
            <a:r>
              <a:rPr lang="en-GB" dirty="0"/>
              <a:t> </a:t>
            </a:r>
            <a:r>
              <a:rPr lang="en-GB" dirty="0" err="1"/>
              <a:t>nyi</a:t>
            </a:r>
            <a:r>
              <a:rPr lang="en-GB" dirty="0"/>
              <a:t>@ hi `</a:t>
            </a:r>
            <a:r>
              <a:rPr lang="en-GB" dirty="0" err="1"/>
              <a:t>vmwit</a:t>
            </a:r>
            <a:r>
              <a:rPr lang="en-GB" dirty="0"/>
              <a:t> `</a:t>
            </a:r>
            <a:r>
              <a:rPr lang="en-GB" dirty="0" err="1"/>
              <a:t>nte</a:t>
            </a:r>
            <a:r>
              <a:rPr lang="en-GB" dirty="0"/>
              <a:t> </a:t>
            </a:r>
            <a:r>
              <a:rPr lang="en-GB" dirty="0" err="1"/>
              <a:t>tekme;myi</a:t>
            </a:r>
            <a:r>
              <a:rPr lang="en-GB" dirty="0"/>
              <a:t>@ Pa[</a:t>
            </a:r>
            <a:r>
              <a:rPr lang="en-GB" dirty="0" err="1"/>
              <a:t>oic</a:t>
            </a:r>
            <a:r>
              <a:rPr lang="en-GB" dirty="0"/>
              <a:t> </a:t>
            </a:r>
            <a:r>
              <a:rPr lang="en-GB" dirty="0" err="1"/>
              <a:t>Iycouc</a:t>
            </a:r>
            <a:r>
              <a:rPr lang="en-GB" dirty="0"/>
              <a:t>@ `</a:t>
            </a:r>
            <a:r>
              <a:rPr lang="en-GB" dirty="0" err="1"/>
              <a:t>aribo`y;in</a:t>
            </a:r>
            <a:r>
              <a:rPr lang="en-GB" dirty="0"/>
              <a:t> `</a:t>
            </a:r>
            <a:r>
              <a:rPr lang="en-GB" dirty="0" err="1"/>
              <a:t>eroi</a:t>
            </a:r>
            <a:r>
              <a:rPr lang="en-GB" dirty="0"/>
              <a:t>.</a:t>
            </a:r>
          </a:p>
        </p:txBody>
      </p:sp>
    </p:spTree>
    <p:extLst>
      <p:ext uri="{BB962C8B-B14F-4D97-AF65-F5344CB8AC3E}">
        <p14:creationId xmlns:p14="http://schemas.microsoft.com/office/powerpoint/2010/main" val="2380952191"/>
      </p:ext>
    </p:extLst>
  </p:cSld>
  <p:clrMapOvr>
    <a:masterClrMapping/>
  </p:clrMapOvr>
</p:sld>
</file>

<file path=ppt/slides/slide69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4C2B6C-949C-4034-9E7A-62FD8A0784F7}"/>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75666B59-B795-4645-B54A-58DD0B8587E9}"/>
              </a:ext>
            </a:extLst>
          </p:cNvPr>
          <p:cNvSpPr>
            <a:spLocks noGrp="1"/>
          </p:cNvSpPr>
          <p:nvPr>
            <p:ph type="body" sz="quarter" idx="10"/>
          </p:nvPr>
        </p:nvSpPr>
        <p:spPr>
          <a:xfrm>
            <a:off x="0" y="5661635"/>
            <a:ext cx="9144000" cy="1189740"/>
          </a:xfrm>
        </p:spPr>
        <p:txBody>
          <a:bodyPr/>
          <a:lstStyle/>
          <a:p>
            <a:r>
              <a:rPr lang="ar-EG" dirty="0"/>
              <a:t>تيك ميت أورو بانوتى: أوميت أورو إن إينيه: باتشويس إيسوس بخرستوس: آرى فو إيثين إيروى.</a:t>
            </a:r>
          </a:p>
        </p:txBody>
      </p:sp>
      <p:sp>
        <p:nvSpPr>
          <p:cNvPr id="4" name="Text Placeholder 3">
            <a:extLst>
              <a:ext uri="{FF2B5EF4-FFF2-40B4-BE49-F238E27FC236}">
                <a16:creationId xmlns:a16="http://schemas.microsoft.com/office/drawing/2014/main" id="{0AB80A2C-8C52-401F-B1E3-8333CB9FB203}"/>
              </a:ext>
            </a:extLst>
          </p:cNvPr>
          <p:cNvSpPr>
            <a:spLocks noGrp="1"/>
          </p:cNvSpPr>
          <p:nvPr>
            <p:ph type="body" sz="quarter" idx="11"/>
          </p:nvPr>
        </p:nvSpPr>
        <p:spPr>
          <a:xfrm>
            <a:off x="0" y="3710609"/>
            <a:ext cx="9144000" cy="715617"/>
          </a:xfrm>
        </p:spPr>
        <p:txBody>
          <a:bodyPr anchor="ctr"/>
          <a:lstStyle/>
          <a:p>
            <a:r>
              <a:rPr lang="ar-EG" sz="3600" dirty="0"/>
              <a:t>ملكوتك يا إلهي، ملكوت أبدي، يا ربي يسوع المسيح، أعنِّي.</a:t>
            </a:r>
          </a:p>
        </p:txBody>
      </p:sp>
      <p:sp>
        <p:nvSpPr>
          <p:cNvPr id="5" name="Text Placeholder 4">
            <a:extLst>
              <a:ext uri="{FF2B5EF4-FFF2-40B4-BE49-F238E27FC236}">
                <a16:creationId xmlns:a16="http://schemas.microsoft.com/office/drawing/2014/main" id="{CB33A5F6-037D-4451-BBC6-7C6D300B0920}"/>
              </a:ext>
            </a:extLst>
          </p:cNvPr>
          <p:cNvSpPr>
            <a:spLocks noGrp="1"/>
          </p:cNvSpPr>
          <p:nvPr>
            <p:ph type="body" sz="quarter" idx="12"/>
          </p:nvPr>
        </p:nvSpPr>
        <p:spPr>
          <a:xfrm>
            <a:off x="0" y="4426226"/>
            <a:ext cx="9144000" cy="1189740"/>
          </a:xfrm>
        </p:spPr>
        <p:txBody>
          <a:bodyPr/>
          <a:lstStyle/>
          <a:p>
            <a:r>
              <a:rPr lang="en-GB" dirty="0" err="1"/>
              <a:t>Tekmetouro</a:t>
            </a:r>
            <a:r>
              <a:rPr lang="en-GB" dirty="0"/>
              <a:t> </a:t>
            </a:r>
            <a:r>
              <a:rPr lang="en-GB" dirty="0" err="1"/>
              <a:t>Panou</a:t>
            </a:r>
            <a:r>
              <a:rPr lang="en-GB" dirty="0"/>
              <a:t>]@ </a:t>
            </a:r>
            <a:r>
              <a:rPr lang="en-GB" dirty="0" err="1"/>
              <a:t>oumetouro</a:t>
            </a:r>
            <a:r>
              <a:rPr lang="en-GB" dirty="0"/>
              <a:t> `</a:t>
            </a:r>
            <a:r>
              <a:rPr lang="en-GB" dirty="0" err="1"/>
              <a:t>n`eneh</a:t>
            </a:r>
            <a:r>
              <a:rPr lang="en-GB" dirty="0"/>
              <a:t>@ Pa[</a:t>
            </a:r>
            <a:r>
              <a:rPr lang="en-GB" dirty="0" err="1"/>
              <a:t>oic</a:t>
            </a:r>
            <a:r>
              <a:rPr lang="en-GB" dirty="0"/>
              <a:t> </a:t>
            </a:r>
            <a:r>
              <a:rPr lang="en-GB" dirty="0" err="1"/>
              <a:t>Iycouc</a:t>
            </a:r>
            <a:r>
              <a:rPr lang="en-GB" dirty="0"/>
              <a:t> Pi`,</a:t>
            </a:r>
            <a:r>
              <a:rPr lang="en-GB" dirty="0" err="1"/>
              <a:t>rictoc</a:t>
            </a:r>
            <a:r>
              <a:rPr lang="en-GB" dirty="0"/>
              <a:t>@ `</a:t>
            </a:r>
            <a:r>
              <a:rPr lang="en-GB" dirty="0" err="1"/>
              <a:t>aribo`y;in</a:t>
            </a:r>
            <a:r>
              <a:rPr lang="en-GB" dirty="0"/>
              <a:t> `</a:t>
            </a:r>
            <a:r>
              <a:rPr lang="en-GB" dirty="0" err="1"/>
              <a:t>eroi</a:t>
            </a:r>
            <a:r>
              <a:rPr lang="en-GB" dirty="0"/>
              <a:t>.</a:t>
            </a:r>
          </a:p>
        </p:txBody>
      </p:sp>
    </p:spTree>
    <p:extLst>
      <p:ext uri="{BB962C8B-B14F-4D97-AF65-F5344CB8AC3E}">
        <p14:creationId xmlns:p14="http://schemas.microsoft.com/office/powerpoint/2010/main" val="3920315696"/>
      </p:ext>
    </p:extLst>
  </p:cSld>
  <p:clrMapOvr>
    <a:masterClrMapping/>
  </p:clrMapOvr>
</p:sld>
</file>

<file path=ppt/slides/slide69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4967E-117A-4268-9E91-48B60A281004}"/>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581848D3-C396-4AC3-ABE4-3F68DFD741A7}"/>
              </a:ext>
            </a:extLst>
          </p:cNvPr>
          <p:cNvSpPr>
            <a:spLocks noGrp="1"/>
          </p:cNvSpPr>
          <p:nvPr>
            <p:ph type="body" sz="quarter" idx="10"/>
          </p:nvPr>
        </p:nvSpPr>
        <p:spPr/>
        <p:txBody>
          <a:bodyPr/>
          <a:lstStyle/>
          <a:p>
            <a:r>
              <a:rPr lang="ar-EG" dirty="0"/>
              <a:t>إيوس ثيؤس إنثوك: أى ناهتى إيروك: باتشويس إيسوس: آرى فو إيثين إيروى.</a:t>
            </a:r>
          </a:p>
        </p:txBody>
      </p:sp>
      <p:sp>
        <p:nvSpPr>
          <p:cNvPr id="4" name="Text Placeholder 3">
            <a:extLst>
              <a:ext uri="{FF2B5EF4-FFF2-40B4-BE49-F238E27FC236}">
                <a16:creationId xmlns:a16="http://schemas.microsoft.com/office/drawing/2014/main" id="{601FC311-057E-4FE8-926A-ED177ADC3BD6}"/>
              </a:ext>
            </a:extLst>
          </p:cNvPr>
          <p:cNvSpPr>
            <a:spLocks noGrp="1"/>
          </p:cNvSpPr>
          <p:nvPr>
            <p:ph type="body" sz="quarter" idx="11"/>
          </p:nvPr>
        </p:nvSpPr>
        <p:spPr>
          <a:xfrm>
            <a:off x="0" y="3710609"/>
            <a:ext cx="9144000" cy="818529"/>
          </a:xfrm>
        </p:spPr>
        <p:txBody>
          <a:bodyPr anchor="ctr"/>
          <a:lstStyle/>
          <a:p>
            <a:r>
              <a:rPr lang="ar-EG" sz="4800" dirty="0"/>
              <a:t>أنت إبن الله، آمنت بك، يا ربي يسوع، أعنِّي.</a:t>
            </a:r>
          </a:p>
        </p:txBody>
      </p:sp>
      <p:sp>
        <p:nvSpPr>
          <p:cNvPr id="5" name="Text Placeholder 4">
            <a:extLst>
              <a:ext uri="{FF2B5EF4-FFF2-40B4-BE49-F238E27FC236}">
                <a16:creationId xmlns:a16="http://schemas.microsoft.com/office/drawing/2014/main" id="{95A0EC6B-712A-4BD0-B8E5-2B3BB535DE8F}"/>
              </a:ext>
            </a:extLst>
          </p:cNvPr>
          <p:cNvSpPr>
            <a:spLocks noGrp="1"/>
          </p:cNvSpPr>
          <p:nvPr>
            <p:ph type="body" sz="quarter" idx="12"/>
          </p:nvPr>
        </p:nvSpPr>
        <p:spPr>
          <a:xfrm>
            <a:off x="0" y="4529138"/>
            <a:ext cx="9144000" cy="1189740"/>
          </a:xfrm>
        </p:spPr>
        <p:txBody>
          <a:bodyPr/>
          <a:lstStyle/>
          <a:p>
            <a:r>
              <a:rPr lang="en-GB" dirty="0"/>
              <a:t>`</a:t>
            </a:r>
            <a:r>
              <a:rPr lang="en-GB" dirty="0" err="1"/>
              <a:t>Uioc:eoc</a:t>
            </a:r>
            <a:r>
              <a:rPr lang="en-GB" dirty="0"/>
              <a:t> `</a:t>
            </a:r>
            <a:r>
              <a:rPr lang="en-GB" dirty="0" err="1"/>
              <a:t>n;ok</a:t>
            </a:r>
            <a:r>
              <a:rPr lang="en-GB" dirty="0"/>
              <a:t>@ </a:t>
            </a:r>
            <a:r>
              <a:rPr lang="en-GB" dirty="0" err="1"/>
              <a:t>ainah</a:t>
            </a:r>
            <a:r>
              <a:rPr lang="en-GB" dirty="0"/>
              <a:t>] `</a:t>
            </a:r>
            <a:r>
              <a:rPr lang="en-GB" dirty="0" err="1"/>
              <a:t>erok</a:t>
            </a:r>
            <a:r>
              <a:rPr lang="en-GB" dirty="0"/>
              <a:t>@ Pa[</a:t>
            </a:r>
            <a:r>
              <a:rPr lang="en-GB" dirty="0" err="1"/>
              <a:t>oic</a:t>
            </a:r>
            <a:r>
              <a:rPr lang="en-GB" dirty="0"/>
              <a:t> </a:t>
            </a:r>
            <a:r>
              <a:rPr lang="en-GB" dirty="0" err="1"/>
              <a:t>Iycouc</a:t>
            </a:r>
            <a:r>
              <a:rPr lang="en-GB" dirty="0"/>
              <a:t>@ `</a:t>
            </a:r>
            <a:r>
              <a:rPr lang="en-GB" dirty="0" err="1"/>
              <a:t>aribo`y;in</a:t>
            </a:r>
            <a:r>
              <a:rPr lang="en-GB" dirty="0"/>
              <a:t> `</a:t>
            </a:r>
            <a:r>
              <a:rPr lang="en-GB" dirty="0" err="1"/>
              <a:t>eroi</a:t>
            </a:r>
            <a:r>
              <a:rPr lang="en-GB" dirty="0"/>
              <a:t>.</a:t>
            </a:r>
          </a:p>
        </p:txBody>
      </p:sp>
    </p:spTree>
    <p:extLst>
      <p:ext uri="{BB962C8B-B14F-4D97-AF65-F5344CB8AC3E}">
        <p14:creationId xmlns:p14="http://schemas.microsoft.com/office/powerpoint/2010/main" val="87835327"/>
      </p:ext>
    </p:extLst>
  </p:cSld>
  <p:clrMapOvr>
    <a:masterClrMapping/>
  </p:clrMapOvr>
</p:sld>
</file>

<file path=ppt/slides/slide69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CFB8E9-99DD-4021-A853-01A0F37AC976}"/>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E0C1475B-E11D-43A7-A760-01A864464F35}"/>
              </a:ext>
            </a:extLst>
          </p:cNvPr>
          <p:cNvSpPr>
            <a:spLocks noGrp="1"/>
          </p:cNvSpPr>
          <p:nvPr>
            <p:ph type="body" sz="quarter" idx="10"/>
          </p:nvPr>
        </p:nvSpPr>
        <p:spPr>
          <a:xfrm>
            <a:off x="0" y="5661635"/>
            <a:ext cx="9144000" cy="1189740"/>
          </a:xfrm>
        </p:spPr>
        <p:txBody>
          <a:bodyPr/>
          <a:lstStyle/>
          <a:p>
            <a:r>
              <a:rPr kumimoji="0" lang="ar-EG" sz="4000" b="1" i="0" u="none" strike="noStrike" kern="1200" cap="none" normalizeH="0" baseline="0" dirty="0">
                <a:ln>
                  <a:noFill/>
                </a:ln>
                <a:solidFill>
                  <a:schemeClr val="bg1"/>
                </a:solidFill>
                <a:effectLst/>
                <a:latin typeface="Times New Roman" pitchFamily="18" charset="0"/>
                <a:ea typeface="+mn-ea"/>
                <a:cs typeface="Times New Roman" pitchFamily="18" charset="0"/>
              </a:rPr>
              <a:t>فى إتؤلى إم إفنوفى: إنتى بى كوزموس ناى نى: باتشويس إيسوس بخرستوس: آرى فو إيثين إيروى.</a:t>
            </a:r>
            <a:endParaRPr kumimoji="0" lang="ar-SA" sz="4000" b="1" i="0" u="none" strike="noStrike" kern="1200" cap="none" normalizeH="0" baseline="0" dirty="0">
              <a:ln>
                <a:noFill/>
              </a:ln>
              <a:solidFill>
                <a:schemeClr val="bg1"/>
              </a:solidFill>
              <a:effectLst/>
              <a:latin typeface="Times New Roman" pitchFamily="18" charset="0"/>
              <a:ea typeface="+mn-ea"/>
              <a:cs typeface="Times New Roman" pitchFamily="18" charset="0"/>
            </a:endParaRPr>
          </a:p>
        </p:txBody>
      </p:sp>
      <p:sp>
        <p:nvSpPr>
          <p:cNvPr id="4" name="Text Placeholder 3">
            <a:extLst>
              <a:ext uri="{FF2B5EF4-FFF2-40B4-BE49-F238E27FC236}">
                <a16:creationId xmlns:a16="http://schemas.microsoft.com/office/drawing/2014/main" id="{BCFE116D-9503-43D4-9C05-1D752E60EAD2}"/>
              </a:ext>
            </a:extLst>
          </p:cNvPr>
          <p:cNvSpPr>
            <a:spLocks noGrp="1"/>
          </p:cNvSpPr>
          <p:nvPr>
            <p:ph type="body" sz="quarter" idx="11"/>
          </p:nvPr>
        </p:nvSpPr>
        <p:spPr>
          <a:xfrm>
            <a:off x="0" y="3710609"/>
            <a:ext cx="9144000" cy="715617"/>
          </a:xfrm>
        </p:spPr>
        <p:txBody>
          <a:bodyPr anchor="ctr"/>
          <a:lstStyle/>
          <a:p>
            <a:r>
              <a:rPr lang="ar-EG" sz="3600" dirty="0"/>
              <a:t>يا حامل خطية، العالم إرحمني، يا ربي يسوع المسيح، أعنِّي.</a:t>
            </a:r>
          </a:p>
        </p:txBody>
      </p:sp>
      <p:sp>
        <p:nvSpPr>
          <p:cNvPr id="5" name="Text Placeholder 4">
            <a:extLst>
              <a:ext uri="{FF2B5EF4-FFF2-40B4-BE49-F238E27FC236}">
                <a16:creationId xmlns:a16="http://schemas.microsoft.com/office/drawing/2014/main" id="{47D669EF-C8A9-49AC-9138-43E9FAD61E8B}"/>
              </a:ext>
            </a:extLst>
          </p:cNvPr>
          <p:cNvSpPr>
            <a:spLocks noGrp="1"/>
          </p:cNvSpPr>
          <p:nvPr>
            <p:ph type="body" sz="quarter" idx="12"/>
          </p:nvPr>
        </p:nvSpPr>
        <p:spPr>
          <a:xfrm>
            <a:off x="0" y="4423327"/>
            <a:ext cx="9144000" cy="1189740"/>
          </a:xfrm>
        </p:spPr>
        <p:txBody>
          <a:bodyPr/>
          <a:lstStyle/>
          <a:p>
            <a:r>
              <a:rPr lang="en-GB" dirty="0" err="1"/>
              <a:t>Vyet`wli</a:t>
            </a:r>
            <a:r>
              <a:rPr lang="en-GB" dirty="0"/>
              <a:t> `</a:t>
            </a:r>
            <a:r>
              <a:rPr lang="en-GB" dirty="0" err="1"/>
              <a:t>m`vnobi</a:t>
            </a:r>
            <a:r>
              <a:rPr lang="en-GB" dirty="0"/>
              <a:t>@ `</a:t>
            </a:r>
            <a:r>
              <a:rPr lang="en-GB" dirty="0" err="1"/>
              <a:t>nte</a:t>
            </a:r>
            <a:r>
              <a:rPr lang="en-GB" dirty="0"/>
              <a:t> </a:t>
            </a:r>
            <a:r>
              <a:rPr lang="en-GB" dirty="0" err="1"/>
              <a:t>pikocmoc</a:t>
            </a:r>
            <a:r>
              <a:rPr lang="en-GB" dirty="0"/>
              <a:t> </a:t>
            </a:r>
            <a:r>
              <a:rPr lang="en-GB" dirty="0" err="1"/>
              <a:t>nai</a:t>
            </a:r>
            <a:r>
              <a:rPr lang="en-GB" dirty="0"/>
              <a:t> </a:t>
            </a:r>
            <a:r>
              <a:rPr lang="en-GB" dirty="0" err="1"/>
              <a:t>nyi</a:t>
            </a:r>
            <a:r>
              <a:rPr lang="en-GB" dirty="0"/>
              <a:t>@ Pa[</a:t>
            </a:r>
            <a:r>
              <a:rPr lang="en-GB" dirty="0" err="1"/>
              <a:t>oic</a:t>
            </a:r>
            <a:r>
              <a:rPr lang="en-GB" dirty="0"/>
              <a:t> </a:t>
            </a:r>
            <a:r>
              <a:rPr lang="en-GB" dirty="0" err="1"/>
              <a:t>Iycouc</a:t>
            </a:r>
            <a:r>
              <a:rPr lang="en-GB" dirty="0"/>
              <a:t> Pi`,</a:t>
            </a:r>
            <a:r>
              <a:rPr lang="en-GB" dirty="0" err="1"/>
              <a:t>rictoc</a:t>
            </a:r>
            <a:r>
              <a:rPr lang="en-GB" dirty="0"/>
              <a:t>@ `</a:t>
            </a:r>
            <a:r>
              <a:rPr lang="en-GB" dirty="0" err="1"/>
              <a:t>aribo`y;in</a:t>
            </a:r>
            <a:r>
              <a:rPr lang="en-GB" dirty="0"/>
              <a:t> `</a:t>
            </a:r>
            <a:r>
              <a:rPr lang="en-GB" dirty="0" err="1"/>
              <a:t>eroi</a:t>
            </a:r>
            <a:r>
              <a:rPr lang="en-GB" dirty="0"/>
              <a:t>.</a:t>
            </a:r>
          </a:p>
        </p:txBody>
      </p:sp>
    </p:spTree>
    <p:extLst>
      <p:ext uri="{BB962C8B-B14F-4D97-AF65-F5344CB8AC3E}">
        <p14:creationId xmlns:p14="http://schemas.microsoft.com/office/powerpoint/2010/main" val="3164646557"/>
      </p:ext>
    </p:extLst>
  </p:cSld>
  <p:clrMapOvr>
    <a:masterClrMapping/>
  </p:clrMapOvr>
</p:sld>
</file>

<file path=ppt/slides/slide69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6CB948-36D3-490E-99FC-FE539234D5CD}"/>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D07108C2-D0EF-4C18-B41D-A4CD4EAB7084}"/>
              </a:ext>
            </a:extLst>
          </p:cNvPr>
          <p:cNvSpPr>
            <a:spLocks noGrp="1"/>
          </p:cNvSpPr>
          <p:nvPr>
            <p:ph type="body" sz="quarter" idx="10"/>
          </p:nvPr>
        </p:nvSpPr>
        <p:spPr>
          <a:xfrm>
            <a:off x="0" y="5660693"/>
            <a:ext cx="9144000" cy="1190682"/>
          </a:xfrm>
        </p:spPr>
        <p:txBody>
          <a:bodyPr/>
          <a:lstStyle/>
          <a:p>
            <a:r>
              <a:rPr lang="ar-EG" dirty="0"/>
              <a:t>كونى إيفول إم إب آشاى إنتى نا آنوميا: باتشويس إيسوس: آرى فو إيثين إيروى.</a:t>
            </a:r>
          </a:p>
        </p:txBody>
      </p:sp>
      <p:sp>
        <p:nvSpPr>
          <p:cNvPr id="4" name="Text Placeholder 3">
            <a:extLst>
              <a:ext uri="{FF2B5EF4-FFF2-40B4-BE49-F238E27FC236}">
                <a16:creationId xmlns:a16="http://schemas.microsoft.com/office/drawing/2014/main" id="{C10B1E9F-F1E2-472D-A069-6D48A3EB9CCA}"/>
              </a:ext>
            </a:extLst>
          </p:cNvPr>
          <p:cNvSpPr>
            <a:spLocks noGrp="1"/>
          </p:cNvSpPr>
          <p:nvPr>
            <p:ph type="body" sz="quarter" idx="11"/>
          </p:nvPr>
        </p:nvSpPr>
        <p:spPr>
          <a:xfrm>
            <a:off x="0" y="3710609"/>
            <a:ext cx="9144000" cy="715617"/>
          </a:xfrm>
        </p:spPr>
        <p:txBody>
          <a:bodyPr anchor="ctr"/>
          <a:lstStyle/>
          <a:p>
            <a:r>
              <a:rPr lang="ar-EG" sz="4800" dirty="0"/>
              <a:t>إغفر ليَّ، كثرة آثامي، يا ربي يسوع، أعنِّي.</a:t>
            </a:r>
          </a:p>
        </p:txBody>
      </p:sp>
      <p:sp>
        <p:nvSpPr>
          <p:cNvPr id="5" name="Text Placeholder 4">
            <a:extLst>
              <a:ext uri="{FF2B5EF4-FFF2-40B4-BE49-F238E27FC236}">
                <a16:creationId xmlns:a16="http://schemas.microsoft.com/office/drawing/2014/main" id="{02EA2AE5-717B-4871-83A6-8BFF1DFCA5D6}"/>
              </a:ext>
            </a:extLst>
          </p:cNvPr>
          <p:cNvSpPr>
            <a:spLocks noGrp="1"/>
          </p:cNvSpPr>
          <p:nvPr>
            <p:ph type="body" sz="quarter" idx="12"/>
          </p:nvPr>
        </p:nvSpPr>
        <p:spPr>
          <a:xfrm>
            <a:off x="0" y="4448589"/>
            <a:ext cx="9144000" cy="1189740"/>
          </a:xfrm>
        </p:spPr>
        <p:txBody>
          <a:bodyPr/>
          <a:lstStyle/>
          <a:p>
            <a:r>
              <a:rPr lang="en-GB" dirty="0"/>
              <a:t>&lt;w </a:t>
            </a:r>
            <a:r>
              <a:rPr lang="en-GB" dirty="0" err="1"/>
              <a:t>nyi</a:t>
            </a:r>
            <a:r>
              <a:rPr lang="en-GB" dirty="0"/>
              <a:t> `</a:t>
            </a:r>
            <a:r>
              <a:rPr lang="en-GB" dirty="0" err="1"/>
              <a:t>ebol</a:t>
            </a:r>
            <a:r>
              <a:rPr lang="en-GB" dirty="0"/>
              <a:t> `</a:t>
            </a:r>
            <a:r>
              <a:rPr lang="en-GB" dirty="0" err="1"/>
              <a:t>m`p`asai</a:t>
            </a:r>
            <a:r>
              <a:rPr lang="en-GB" dirty="0"/>
              <a:t>@ `</a:t>
            </a:r>
            <a:r>
              <a:rPr lang="en-GB" dirty="0" err="1"/>
              <a:t>nte</a:t>
            </a:r>
            <a:r>
              <a:rPr lang="en-GB" dirty="0"/>
              <a:t> </a:t>
            </a:r>
            <a:r>
              <a:rPr lang="en-GB" dirty="0" err="1"/>
              <a:t>na`anomia</a:t>
            </a:r>
            <a:r>
              <a:rPr lang="en-GB" dirty="0"/>
              <a:t>@ Pa[</a:t>
            </a:r>
            <a:r>
              <a:rPr lang="en-GB" dirty="0" err="1"/>
              <a:t>oic</a:t>
            </a:r>
            <a:r>
              <a:rPr lang="en-GB" dirty="0"/>
              <a:t> </a:t>
            </a:r>
            <a:r>
              <a:rPr lang="en-GB" dirty="0" err="1"/>
              <a:t>Iycouc</a:t>
            </a:r>
            <a:r>
              <a:rPr lang="en-GB" dirty="0"/>
              <a:t>@ `</a:t>
            </a:r>
            <a:r>
              <a:rPr lang="en-GB" dirty="0" err="1"/>
              <a:t>aribo`y;in</a:t>
            </a:r>
            <a:r>
              <a:rPr lang="en-GB" dirty="0"/>
              <a:t> `</a:t>
            </a:r>
            <a:r>
              <a:rPr lang="en-GB" dirty="0" err="1"/>
              <a:t>eroi</a:t>
            </a:r>
            <a:r>
              <a:rPr lang="en-GB" dirty="0"/>
              <a:t>.</a:t>
            </a:r>
          </a:p>
        </p:txBody>
      </p:sp>
    </p:spTree>
    <p:extLst>
      <p:ext uri="{BB962C8B-B14F-4D97-AF65-F5344CB8AC3E}">
        <p14:creationId xmlns:p14="http://schemas.microsoft.com/office/powerpoint/2010/main" val="984834061"/>
      </p:ext>
    </p:extLst>
  </p:cSld>
  <p:clrMapOvr>
    <a:masterClrMapping/>
  </p:clrMapOvr>
</p:sld>
</file>

<file path=ppt/slides/slide69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F735D8-157E-4F29-8072-CC2714C9053D}"/>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EA8E4975-6834-4AF6-83FD-B6E2C7483943}"/>
              </a:ext>
            </a:extLst>
          </p:cNvPr>
          <p:cNvSpPr>
            <a:spLocks noGrp="1"/>
          </p:cNvSpPr>
          <p:nvPr>
            <p:ph type="body" sz="quarter" idx="10"/>
          </p:nvPr>
        </p:nvSpPr>
        <p:spPr>
          <a:xfrm>
            <a:off x="0" y="5717843"/>
            <a:ext cx="9144000" cy="1133532"/>
          </a:xfrm>
        </p:spPr>
        <p:txBody>
          <a:bodyPr/>
          <a:lstStyle/>
          <a:p>
            <a:r>
              <a:rPr lang="ar-EG" dirty="0"/>
              <a:t>إبسيشى نيفين إفسوب: سى إزمو إيبيك ران: باتشويس إيسوس بخرستوس: آرى فو إيثين إيروى.</a:t>
            </a:r>
          </a:p>
        </p:txBody>
      </p:sp>
      <p:sp>
        <p:nvSpPr>
          <p:cNvPr id="4" name="Text Placeholder 3">
            <a:extLst>
              <a:ext uri="{FF2B5EF4-FFF2-40B4-BE49-F238E27FC236}">
                <a16:creationId xmlns:a16="http://schemas.microsoft.com/office/drawing/2014/main" id="{528A6478-6E4D-4C4A-B2DD-3EA8CC300711}"/>
              </a:ext>
            </a:extLst>
          </p:cNvPr>
          <p:cNvSpPr>
            <a:spLocks noGrp="1"/>
          </p:cNvSpPr>
          <p:nvPr>
            <p:ph type="body" sz="quarter" idx="11"/>
          </p:nvPr>
        </p:nvSpPr>
        <p:spPr>
          <a:xfrm>
            <a:off x="0" y="3710609"/>
            <a:ext cx="9144000" cy="715615"/>
          </a:xfrm>
        </p:spPr>
        <p:txBody>
          <a:bodyPr anchor="ctr"/>
          <a:lstStyle/>
          <a:p>
            <a:r>
              <a:rPr lang="ar-EG" sz="3600" dirty="0"/>
              <a:t>كل الأنفس معاً، تبارك إسمك، يا ربي يسوع المسيح، أعنِّي.</a:t>
            </a:r>
          </a:p>
        </p:txBody>
      </p:sp>
      <p:sp>
        <p:nvSpPr>
          <p:cNvPr id="5" name="Text Placeholder 4">
            <a:extLst>
              <a:ext uri="{FF2B5EF4-FFF2-40B4-BE49-F238E27FC236}">
                <a16:creationId xmlns:a16="http://schemas.microsoft.com/office/drawing/2014/main" id="{7CFA12B6-844E-415B-9123-FE114DD2C505}"/>
              </a:ext>
            </a:extLst>
          </p:cNvPr>
          <p:cNvSpPr>
            <a:spLocks noGrp="1"/>
          </p:cNvSpPr>
          <p:nvPr>
            <p:ph type="body" sz="quarter" idx="12"/>
          </p:nvPr>
        </p:nvSpPr>
        <p:spPr>
          <a:xfrm>
            <a:off x="0" y="4477164"/>
            <a:ext cx="9144000" cy="1189740"/>
          </a:xfrm>
        </p:spPr>
        <p:txBody>
          <a:bodyPr/>
          <a:lstStyle/>
          <a:p>
            <a:r>
              <a:rPr lang="en-GB" dirty="0"/>
              <a:t>"</a:t>
            </a:r>
            <a:r>
              <a:rPr lang="en-GB" dirty="0" err="1"/>
              <a:t>u,y</a:t>
            </a:r>
            <a:r>
              <a:rPr lang="en-GB" dirty="0"/>
              <a:t> </a:t>
            </a:r>
            <a:r>
              <a:rPr lang="en-GB" dirty="0" err="1"/>
              <a:t>niben</a:t>
            </a:r>
            <a:r>
              <a:rPr lang="en-GB" dirty="0"/>
              <a:t> </a:t>
            </a:r>
            <a:r>
              <a:rPr lang="en-GB" dirty="0" err="1"/>
              <a:t>eucop</a:t>
            </a:r>
            <a:r>
              <a:rPr lang="en-GB" dirty="0"/>
              <a:t>@ </a:t>
            </a:r>
            <a:r>
              <a:rPr lang="en-GB" dirty="0" err="1"/>
              <a:t>ce`cmou</a:t>
            </a:r>
            <a:r>
              <a:rPr lang="en-GB" dirty="0"/>
              <a:t> `</a:t>
            </a:r>
            <a:r>
              <a:rPr lang="en-GB" dirty="0" err="1"/>
              <a:t>epekran</a:t>
            </a:r>
            <a:r>
              <a:rPr lang="en-GB" dirty="0"/>
              <a:t>@ Pa[</a:t>
            </a:r>
            <a:r>
              <a:rPr lang="en-GB" dirty="0" err="1"/>
              <a:t>oic</a:t>
            </a:r>
            <a:r>
              <a:rPr lang="en-GB" dirty="0"/>
              <a:t> </a:t>
            </a:r>
            <a:r>
              <a:rPr lang="en-GB" dirty="0" err="1"/>
              <a:t>Iycouc</a:t>
            </a:r>
            <a:r>
              <a:rPr lang="en-GB" dirty="0"/>
              <a:t> Pi`,</a:t>
            </a:r>
            <a:r>
              <a:rPr lang="en-GB" dirty="0" err="1"/>
              <a:t>rictoc</a:t>
            </a:r>
            <a:r>
              <a:rPr lang="en-GB" dirty="0"/>
              <a:t>@ `</a:t>
            </a:r>
            <a:r>
              <a:rPr lang="en-GB" dirty="0" err="1"/>
              <a:t>aribo`y;in</a:t>
            </a:r>
            <a:r>
              <a:rPr lang="en-GB" dirty="0"/>
              <a:t> `</a:t>
            </a:r>
            <a:r>
              <a:rPr lang="en-GB" dirty="0" err="1"/>
              <a:t>eroi</a:t>
            </a:r>
            <a:r>
              <a:rPr lang="en-GB" dirty="0"/>
              <a:t>.</a:t>
            </a:r>
          </a:p>
        </p:txBody>
      </p:sp>
    </p:spTree>
    <p:extLst>
      <p:ext uri="{BB962C8B-B14F-4D97-AF65-F5344CB8AC3E}">
        <p14:creationId xmlns:p14="http://schemas.microsoft.com/office/powerpoint/2010/main" val="13675709"/>
      </p:ext>
    </p:extLst>
  </p:cSld>
  <p:clrMapOvr>
    <a:masterClrMapping/>
  </p:clrMapOvr>
</p:sld>
</file>

<file path=ppt/slides/slide69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CA54E-A5EE-4019-9C64-70643639DFAC}"/>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443C22AD-B44C-41CE-9533-F0637DE4CED1}"/>
              </a:ext>
            </a:extLst>
          </p:cNvPr>
          <p:cNvSpPr>
            <a:spLocks noGrp="1"/>
          </p:cNvSpPr>
          <p:nvPr>
            <p:ph type="body" sz="quarter" idx="10"/>
          </p:nvPr>
        </p:nvSpPr>
        <p:spPr>
          <a:xfrm>
            <a:off x="0" y="5676959"/>
            <a:ext cx="9144000" cy="1174416"/>
          </a:xfrm>
        </p:spPr>
        <p:txBody>
          <a:bodyPr/>
          <a:lstStyle/>
          <a:p>
            <a:r>
              <a:rPr lang="ar-EG" dirty="0"/>
              <a:t>أوأوونهيت نيمى: إمبير طاكوى إنكوليم: باتشويس إيسوس: آرى فو إيثين إيروى.</a:t>
            </a:r>
          </a:p>
        </p:txBody>
      </p:sp>
      <p:sp>
        <p:nvSpPr>
          <p:cNvPr id="4" name="Text Placeholder 3">
            <a:extLst>
              <a:ext uri="{FF2B5EF4-FFF2-40B4-BE49-F238E27FC236}">
                <a16:creationId xmlns:a16="http://schemas.microsoft.com/office/drawing/2014/main" id="{119825F1-59DD-43C7-8FFA-F5DCB0E36AEC}"/>
              </a:ext>
            </a:extLst>
          </p:cNvPr>
          <p:cNvSpPr>
            <a:spLocks noGrp="1"/>
          </p:cNvSpPr>
          <p:nvPr>
            <p:ph type="body" sz="quarter" idx="11"/>
          </p:nvPr>
        </p:nvSpPr>
        <p:spPr>
          <a:xfrm>
            <a:off x="0" y="3710609"/>
            <a:ext cx="9144000" cy="715617"/>
          </a:xfrm>
        </p:spPr>
        <p:txBody>
          <a:bodyPr anchor="ctr"/>
          <a:lstStyle/>
          <a:p>
            <a:r>
              <a:rPr lang="ar-EG" dirty="0"/>
              <a:t>تأنَّ عليَّ، ولا تهلكني سريعاً، يا ربي يسوع، أعنِّي.</a:t>
            </a:r>
          </a:p>
        </p:txBody>
      </p:sp>
      <p:sp>
        <p:nvSpPr>
          <p:cNvPr id="5" name="Text Placeholder 4">
            <a:extLst>
              <a:ext uri="{FF2B5EF4-FFF2-40B4-BE49-F238E27FC236}">
                <a16:creationId xmlns:a16="http://schemas.microsoft.com/office/drawing/2014/main" id="{4D2282B8-EEAB-47DF-93BC-A6D8EDC2B745}"/>
              </a:ext>
            </a:extLst>
          </p:cNvPr>
          <p:cNvSpPr>
            <a:spLocks noGrp="1"/>
          </p:cNvSpPr>
          <p:nvPr>
            <p:ph type="body" sz="quarter" idx="12"/>
          </p:nvPr>
        </p:nvSpPr>
        <p:spPr>
          <a:xfrm>
            <a:off x="0" y="4456722"/>
            <a:ext cx="9144000" cy="1189740"/>
          </a:xfrm>
        </p:spPr>
        <p:txBody>
          <a:bodyPr/>
          <a:lstStyle/>
          <a:p>
            <a:r>
              <a:rPr lang="en-GB" dirty="0"/>
              <a:t>`</a:t>
            </a:r>
            <a:r>
              <a:rPr lang="en-GB" dirty="0" err="1"/>
              <a:t>Wou`nhyt</a:t>
            </a:r>
            <a:r>
              <a:rPr lang="en-GB" dirty="0"/>
              <a:t> </a:t>
            </a:r>
            <a:r>
              <a:rPr lang="en-GB" dirty="0" err="1"/>
              <a:t>nemyi</a:t>
            </a:r>
            <a:r>
              <a:rPr lang="en-GB" dirty="0"/>
              <a:t>@ `</a:t>
            </a:r>
            <a:r>
              <a:rPr lang="en-GB" dirty="0" err="1"/>
              <a:t>mpertakoi</a:t>
            </a:r>
            <a:r>
              <a:rPr lang="en-GB" dirty="0"/>
              <a:t> `</a:t>
            </a:r>
            <a:r>
              <a:rPr lang="en-GB" dirty="0" err="1"/>
              <a:t>n,wlem</a:t>
            </a:r>
            <a:r>
              <a:rPr lang="en-GB" dirty="0"/>
              <a:t>@ Pa[</a:t>
            </a:r>
            <a:r>
              <a:rPr lang="en-GB" dirty="0" err="1"/>
              <a:t>oic</a:t>
            </a:r>
            <a:r>
              <a:rPr lang="en-GB" dirty="0"/>
              <a:t> </a:t>
            </a:r>
            <a:r>
              <a:rPr lang="en-GB" dirty="0" err="1"/>
              <a:t>Iycouc</a:t>
            </a:r>
            <a:r>
              <a:rPr lang="en-GB" dirty="0"/>
              <a:t>@ `</a:t>
            </a:r>
            <a:r>
              <a:rPr lang="en-GB" dirty="0" err="1"/>
              <a:t>aribo`y;in</a:t>
            </a:r>
            <a:r>
              <a:rPr lang="en-GB" dirty="0"/>
              <a:t> `</a:t>
            </a:r>
            <a:r>
              <a:rPr lang="en-GB" dirty="0" err="1"/>
              <a:t>eroi</a:t>
            </a:r>
            <a:r>
              <a:rPr lang="en-GB" dirty="0"/>
              <a:t>.</a:t>
            </a:r>
          </a:p>
        </p:txBody>
      </p:sp>
    </p:spTree>
    <p:extLst>
      <p:ext uri="{BB962C8B-B14F-4D97-AF65-F5344CB8AC3E}">
        <p14:creationId xmlns:p14="http://schemas.microsoft.com/office/powerpoint/2010/main" val="25535268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4AB4056-C3C5-43CA-9237-72F36D8F7FDD}"/>
              </a:ext>
            </a:extLst>
          </p:cNvPr>
          <p:cNvSpPr>
            <a:spLocks noGrp="1"/>
          </p:cNvSpPr>
          <p:nvPr>
            <p:ph type="title"/>
          </p:nvPr>
        </p:nvSpPr>
        <p:spPr/>
        <p:txBody>
          <a:bodyPr/>
          <a:lstStyle/>
          <a:p>
            <a:endParaRPr lang="en-GB"/>
          </a:p>
        </p:txBody>
      </p:sp>
      <p:sp>
        <p:nvSpPr>
          <p:cNvPr id="2" name="Text Placeholder 1"/>
          <p:cNvSpPr>
            <a:spLocks noGrp="1"/>
          </p:cNvSpPr>
          <p:nvPr>
            <p:ph type="body" sz="quarter" idx="10"/>
          </p:nvPr>
        </p:nvSpPr>
        <p:spPr/>
        <p:txBody>
          <a:bodyPr/>
          <a:lstStyle/>
          <a:p>
            <a:r>
              <a:rPr lang="ar-EG" sz="3100" b="1" dirty="0"/>
              <a:t>اووه انتين او ارب ناك اابشوي انتى ذكصولوجيا ات</a:t>
            </a:r>
            <a:r>
              <a:rPr lang="en-US" sz="3100" b="1" dirty="0"/>
              <a:t> </a:t>
            </a:r>
            <a:r>
              <a:rPr lang="ar-EG" sz="3100" b="1" dirty="0"/>
              <a:t>ايربريبي</a:t>
            </a:r>
            <a:r>
              <a:rPr lang="en-US" sz="3100" b="1" dirty="0"/>
              <a:t> </a:t>
            </a:r>
            <a:r>
              <a:rPr lang="ar-EG" sz="3100" b="1" dirty="0"/>
              <a:t>:اووه انتين شاشني اابكو ايڤول انتى نين نوڤي اتوش:ذوكصاصي فيلا نثروبي</a:t>
            </a:r>
          </a:p>
        </p:txBody>
      </p:sp>
      <p:sp>
        <p:nvSpPr>
          <p:cNvPr id="3" name="Text Placeholder 2"/>
          <p:cNvSpPr>
            <a:spLocks noGrp="1"/>
          </p:cNvSpPr>
          <p:nvPr>
            <p:ph type="body" sz="quarter" idx="11"/>
          </p:nvPr>
        </p:nvSpPr>
        <p:spPr/>
        <p:txBody>
          <a:bodyPr/>
          <a:lstStyle/>
          <a:p>
            <a:r>
              <a:rPr lang="ar-EG" sz="3200" b="1" dirty="0"/>
              <a:t>ونرسل لك إلى فوق التمجيد اللائق ونفوز بغفران خطايانا الكثيرة: المجد لك يا محب البشر</a:t>
            </a:r>
          </a:p>
          <a:p>
            <a:endParaRPr lang="en-US" sz="3200" b="1" dirty="0"/>
          </a:p>
        </p:txBody>
      </p:sp>
      <p:sp>
        <p:nvSpPr>
          <p:cNvPr id="4" name="Text Placeholder 3"/>
          <p:cNvSpPr>
            <a:spLocks noGrp="1"/>
          </p:cNvSpPr>
          <p:nvPr>
            <p:ph type="body" sz="quarter" idx="12"/>
          </p:nvPr>
        </p:nvSpPr>
        <p:spPr>
          <a:xfrm>
            <a:off x="0" y="4664765"/>
            <a:ext cx="9144000" cy="1189740"/>
          </a:xfrm>
        </p:spPr>
        <p:txBody>
          <a:bodyPr anchor="ctr"/>
          <a:lstStyle/>
          <a:p>
            <a:pPr>
              <a:spcBef>
                <a:spcPts val="0"/>
              </a:spcBef>
            </a:pPr>
            <a:r>
              <a:rPr lang="en-US" sz="3400" dirty="0" err="1"/>
              <a:t>Ouoh</a:t>
            </a:r>
            <a:r>
              <a:rPr lang="en-US" sz="3400" dirty="0"/>
              <a:t> `</a:t>
            </a:r>
            <a:r>
              <a:rPr lang="en-US" sz="3400" dirty="0" err="1"/>
              <a:t>ntenouwrp</a:t>
            </a:r>
            <a:r>
              <a:rPr lang="en-US" sz="3400" dirty="0"/>
              <a:t> </a:t>
            </a:r>
            <a:r>
              <a:rPr lang="en-US" sz="3400" dirty="0" err="1"/>
              <a:t>nak</a:t>
            </a:r>
            <a:r>
              <a:rPr lang="en-US" sz="3400" dirty="0"/>
              <a:t> `</a:t>
            </a:r>
            <a:r>
              <a:rPr lang="en-US" sz="3400" dirty="0" err="1"/>
              <a:t>e`pswi</a:t>
            </a:r>
            <a:r>
              <a:rPr lang="en-US" sz="3400" dirty="0"/>
              <a:t> `n]</a:t>
            </a:r>
            <a:r>
              <a:rPr lang="en-US" sz="3400" dirty="0" err="1"/>
              <a:t>doxologi`a</a:t>
            </a:r>
            <a:r>
              <a:rPr lang="en-US" sz="3400" dirty="0"/>
              <a:t> </a:t>
            </a:r>
            <a:r>
              <a:rPr lang="en-US" sz="3400" dirty="0" err="1"/>
              <a:t>eter`prepi</a:t>
            </a:r>
            <a:r>
              <a:rPr lang="en-US" sz="3400" dirty="0"/>
              <a:t>@ </a:t>
            </a:r>
            <a:r>
              <a:rPr lang="en-US" sz="3400" dirty="0" err="1"/>
              <a:t>ouoh</a:t>
            </a:r>
            <a:r>
              <a:rPr lang="en-US" sz="3400" dirty="0"/>
              <a:t> `</a:t>
            </a:r>
            <a:r>
              <a:rPr lang="en-US" sz="3400" dirty="0" err="1"/>
              <a:t>ntensasni</a:t>
            </a:r>
            <a:r>
              <a:rPr lang="en-US" sz="3400" dirty="0"/>
              <a:t> `</a:t>
            </a:r>
            <a:r>
              <a:rPr lang="en-US" sz="3400" dirty="0" err="1"/>
              <a:t>e`p,w</a:t>
            </a:r>
            <a:r>
              <a:rPr lang="en-US" sz="3400" dirty="0"/>
              <a:t> `</a:t>
            </a:r>
            <a:r>
              <a:rPr lang="en-US" sz="3400" dirty="0" err="1"/>
              <a:t>ebol</a:t>
            </a:r>
            <a:r>
              <a:rPr lang="en-US" sz="3400" dirty="0"/>
              <a:t> `</a:t>
            </a:r>
            <a:r>
              <a:rPr lang="en-US" sz="3400" dirty="0" err="1"/>
              <a:t>nte</a:t>
            </a:r>
            <a:r>
              <a:rPr lang="en-US" sz="3400" dirty="0"/>
              <a:t> </a:t>
            </a:r>
            <a:r>
              <a:rPr lang="en-US" sz="3400" dirty="0" err="1"/>
              <a:t>nennobi</a:t>
            </a:r>
            <a:r>
              <a:rPr lang="en-US" sz="3400" dirty="0"/>
              <a:t> </a:t>
            </a:r>
            <a:r>
              <a:rPr lang="en-US" sz="3400" dirty="0" err="1"/>
              <a:t>etos</a:t>
            </a:r>
            <a:r>
              <a:rPr lang="en-US" sz="3400" dirty="0"/>
              <a:t>. Doxa ci </a:t>
            </a:r>
            <a:r>
              <a:rPr lang="en-US" sz="3400" dirty="0" err="1"/>
              <a:t>Vilan</a:t>
            </a:r>
            <a:r>
              <a:rPr lang="en-US" sz="3400" dirty="0"/>
              <a:t>`;</a:t>
            </a:r>
            <a:r>
              <a:rPr lang="en-US" sz="3400" dirty="0" err="1"/>
              <a:t>rwpe</a:t>
            </a:r>
            <a:r>
              <a:rPr lang="en-US" sz="3400" dirty="0"/>
              <a:t>.</a:t>
            </a:r>
          </a:p>
        </p:txBody>
      </p:sp>
    </p:spTree>
    <p:extLst>
      <p:ext uri="{BB962C8B-B14F-4D97-AF65-F5344CB8AC3E}">
        <p14:creationId xmlns:p14="http://schemas.microsoft.com/office/powerpoint/2010/main" val="202579790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C1595-F9B4-4A7E-8E00-96110F93D6BF}"/>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D659BFE3-123E-4B72-BA83-DDC28D56403A}"/>
              </a:ext>
            </a:extLst>
          </p:cNvPr>
          <p:cNvSpPr>
            <a:spLocks noGrp="1"/>
          </p:cNvSpPr>
          <p:nvPr>
            <p:ph type="body" sz="quarter" idx="10"/>
          </p:nvPr>
        </p:nvSpPr>
        <p:spPr>
          <a:xfrm>
            <a:off x="0" y="5696459"/>
            <a:ext cx="9144000" cy="1154916"/>
          </a:xfrm>
        </p:spPr>
        <p:txBody>
          <a:bodyPr/>
          <a:lstStyle/>
          <a:p>
            <a:r>
              <a:rPr lang="ar-EG" sz="3600" b="1" dirty="0">
                <a:effectLst/>
                <a:latin typeface="Tahoma" panose="020B0604030504040204" pitchFamily="34" charset="0"/>
              </a:rPr>
              <a:t>أووه إنتين أوش إيفول نيم نى شيرووبيم: </a:t>
            </a:r>
            <a:endParaRPr lang="en-US" sz="3600" b="1" dirty="0">
              <a:effectLst/>
              <a:latin typeface="Tahoma" panose="020B0604030504040204" pitchFamily="34" charset="0"/>
            </a:endParaRPr>
          </a:p>
          <a:p>
            <a:r>
              <a:rPr lang="ar-EG" sz="3600" b="1" dirty="0">
                <a:effectLst/>
                <a:latin typeface="Tahoma" panose="020B0604030504040204" pitchFamily="34" charset="0"/>
              </a:rPr>
              <a:t>جيه إكؤواب إكؤواب إكؤواب إنثوك إبتشويس . </a:t>
            </a:r>
            <a:endParaRPr lang="en-GB" sz="6600" b="1" dirty="0"/>
          </a:p>
        </p:txBody>
      </p:sp>
      <p:sp>
        <p:nvSpPr>
          <p:cNvPr id="4" name="Text Placeholder 3">
            <a:extLst>
              <a:ext uri="{FF2B5EF4-FFF2-40B4-BE49-F238E27FC236}">
                <a16:creationId xmlns:a16="http://schemas.microsoft.com/office/drawing/2014/main" id="{7E1E1275-ACA0-45D3-B033-01F8A668219A}"/>
              </a:ext>
            </a:extLst>
          </p:cNvPr>
          <p:cNvSpPr>
            <a:spLocks noGrp="1"/>
          </p:cNvSpPr>
          <p:nvPr>
            <p:ph type="body" sz="quarter" idx="11"/>
          </p:nvPr>
        </p:nvSpPr>
        <p:spPr>
          <a:xfrm>
            <a:off x="0" y="3710609"/>
            <a:ext cx="9144000" cy="632791"/>
          </a:xfrm>
        </p:spPr>
        <p:txBody>
          <a:bodyPr/>
          <a:lstStyle/>
          <a:p>
            <a:r>
              <a:rPr lang="ar-EG" sz="3400" b="1" dirty="0">
                <a:effectLst/>
                <a:latin typeface="Tahoma" panose="020B0604030504040204" pitchFamily="34" charset="0"/>
              </a:rPr>
              <a:t>ونصرخ مع الشاروبيم: قائلين قدوس قدوس قدوس أنت يا رب.  </a:t>
            </a:r>
            <a:endParaRPr lang="en-GB" sz="3400" b="1" dirty="0"/>
          </a:p>
        </p:txBody>
      </p:sp>
      <p:sp>
        <p:nvSpPr>
          <p:cNvPr id="5" name="Text Placeholder 4">
            <a:extLst>
              <a:ext uri="{FF2B5EF4-FFF2-40B4-BE49-F238E27FC236}">
                <a16:creationId xmlns:a16="http://schemas.microsoft.com/office/drawing/2014/main" id="{422DFD19-E799-4468-A4A2-EF51A54F6D76}"/>
              </a:ext>
            </a:extLst>
          </p:cNvPr>
          <p:cNvSpPr>
            <a:spLocks noGrp="1"/>
          </p:cNvSpPr>
          <p:nvPr>
            <p:ph type="body" sz="quarter" idx="12"/>
          </p:nvPr>
        </p:nvSpPr>
        <p:spPr>
          <a:xfrm>
            <a:off x="0" y="4343400"/>
            <a:ext cx="9144000" cy="1353058"/>
          </a:xfrm>
        </p:spPr>
        <p:txBody>
          <a:bodyPr anchor="ctr"/>
          <a:lstStyle/>
          <a:p>
            <a:pPr algn="ctr" rtl="0"/>
            <a:r>
              <a:rPr lang="en-US" sz="4400" b="0" i="0" u="none" strike="noStrike" dirty="0" err="1">
                <a:effectLst/>
                <a:latin typeface="CS New Athanasius" pitchFamily="34" charset="0"/>
              </a:rPr>
              <a:t>Ouoh</a:t>
            </a:r>
            <a:r>
              <a:rPr lang="en-US" sz="4400" b="0" i="0" u="none" strike="noStrike" dirty="0">
                <a:effectLst/>
                <a:latin typeface="CS New Athanasius" pitchFamily="34" charset="0"/>
              </a:rPr>
              <a:t> `</a:t>
            </a:r>
            <a:r>
              <a:rPr lang="en-US" sz="4400" b="0" i="0" u="none" strike="noStrike" dirty="0" err="1">
                <a:effectLst/>
                <a:latin typeface="CS New Athanasius" pitchFamily="34" charset="0"/>
              </a:rPr>
              <a:t>ntenws</a:t>
            </a:r>
            <a:r>
              <a:rPr lang="en-US" sz="4400" b="0" i="0" u="none" strike="noStrike" dirty="0">
                <a:effectLst/>
                <a:latin typeface="CS New Athanasius" pitchFamily="34" charset="0"/>
              </a:rPr>
              <a:t> `</a:t>
            </a:r>
            <a:r>
              <a:rPr lang="en-US" sz="4400" b="0" i="0" u="none" strike="noStrike" dirty="0" err="1">
                <a:effectLst/>
                <a:latin typeface="CS New Athanasius" pitchFamily="34" charset="0"/>
              </a:rPr>
              <a:t>ebol</a:t>
            </a:r>
            <a:r>
              <a:rPr lang="en-US" sz="4400" b="0" i="0" u="none" strike="noStrike" dirty="0">
                <a:effectLst/>
                <a:latin typeface="CS New Athanasius" pitchFamily="34" charset="0"/>
              </a:rPr>
              <a:t> </a:t>
            </a:r>
            <a:r>
              <a:rPr lang="en-US" sz="4400" b="0" i="0" u="none" strike="noStrike" dirty="0" err="1">
                <a:effectLst/>
                <a:latin typeface="CS New Athanasius" pitchFamily="34" charset="0"/>
              </a:rPr>
              <a:t>nem</a:t>
            </a:r>
            <a:r>
              <a:rPr lang="en-US" sz="4400" b="0" i="0" u="none" strike="noStrike" dirty="0">
                <a:effectLst/>
                <a:latin typeface="CS New Athanasius" pitchFamily="34" charset="0"/>
              </a:rPr>
              <a:t> </a:t>
            </a:r>
            <a:r>
              <a:rPr lang="en-US" sz="4400" b="0" i="0" u="none" strike="noStrike" dirty="0" err="1">
                <a:effectLst/>
                <a:latin typeface="CS New Athanasius" pitchFamily="34" charset="0"/>
              </a:rPr>
              <a:t>Ni,eroubim</a:t>
            </a:r>
            <a:r>
              <a:rPr lang="en-US" sz="4400" b="0" i="0" u="none" strike="noStrike" dirty="0">
                <a:effectLst/>
                <a:latin typeface="CS New Athanasius" pitchFamily="34" charset="0"/>
              </a:rPr>
              <a:t>@ je `,</a:t>
            </a:r>
            <a:r>
              <a:rPr lang="en-US" sz="4400" b="0" i="0" u="none" strike="noStrike" dirty="0" err="1">
                <a:effectLst/>
                <a:latin typeface="CS New Athanasius" pitchFamily="34" charset="0"/>
              </a:rPr>
              <a:t>ouab</a:t>
            </a:r>
            <a:r>
              <a:rPr lang="en-US" sz="4400" b="0" i="0" u="none" strike="noStrike" dirty="0">
                <a:effectLst/>
                <a:latin typeface="CS New Athanasius" pitchFamily="34" charset="0"/>
              </a:rPr>
              <a:t> `,</a:t>
            </a:r>
            <a:r>
              <a:rPr lang="en-US" sz="4400" b="0" i="0" u="none" strike="noStrike" dirty="0" err="1">
                <a:effectLst/>
                <a:latin typeface="CS New Athanasius" pitchFamily="34" charset="0"/>
              </a:rPr>
              <a:t>ouab</a:t>
            </a:r>
            <a:r>
              <a:rPr lang="en-US" sz="4400" b="0" i="0" u="none" strike="noStrike" dirty="0">
                <a:effectLst/>
                <a:latin typeface="CS New Athanasius" pitchFamily="34" charset="0"/>
              </a:rPr>
              <a:t> `,</a:t>
            </a:r>
            <a:r>
              <a:rPr lang="en-US" sz="4400" b="0" i="0" u="none" strike="noStrike" dirty="0" err="1">
                <a:effectLst/>
                <a:latin typeface="CS New Athanasius" pitchFamily="34" charset="0"/>
              </a:rPr>
              <a:t>ouab</a:t>
            </a:r>
            <a:r>
              <a:rPr lang="en-US" sz="4400" b="0" i="0" u="none" strike="noStrike" dirty="0">
                <a:effectLst/>
                <a:latin typeface="CS New Athanasius" pitchFamily="34" charset="0"/>
              </a:rPr>
              <a:t> `</a:t>
            </a:r>
            <a:r>
              <a:rPr lang="en-US" sz="4400" b="0" i="0" u="none" strike="noStrike" dirty="0" err="1">
                <a:effectLst/>
                <a:latin typeface="CS New Athanasius" pitchFamily="34" charset="0"/>
              </a:rPr>
              <a:t>n;ok</a:t>
            </a:r>
            <a:r>
              <a:rPr lang="en-US" sz="4400" b="0" i="0" u="none" strike="noStrike" dirty="0">
                <a:effectLst/>
                <a:latin typeface="CS New Athanasius" pitchFamily="34" charset="0"/>
              </a:rPr>
              <a:t> `P[</a:t>
            </a:r>
            <a:r>
              <a:rPr lang="en-US" sz="4400" b="0" i="0" u="none" strike="noStrike" dirty="0" err="1">
                <a:effectLst/>
                <a:latin typeface="CS New Athanasius" pitchFamily="34" charset="0"/>
              </a:rPr>
              <a:t>oic</a:t>
            </a:r>
            <a:r>
              <a:rPr lang="en-US" sz="4400" b="0" i="0" u="none" strike="noStrike" dirty="0">
                <a:effectLst/>
                <a:latin typeface="CS New Athanasius" pitchFamily="34" charset="0"/>
              </a:rPr>
              <a:t>.</a:t>
            </a:r>
          </a:p>
        </p:txBody>
      </p:sp>
    </p:spTree>
    <p:extLst>
      <p:ext uri="{BB962C8B-B14F-4D97-AF65-F5344CB8AC3E}">
        <p14:creationId xmlns:p14="http://schemas.microsoft.com/office/powerpoint/2010/main" val="424295816"/>
      </p:ext>
    </p:extLst>
  </p:cSld>
  <p:clrMapOvr>
    <a:masterClrMapping/>
  </p:clrMapOvr>
</p:sld>
</file>

<file path=ppt/slides/slide70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6536C4-8B9C-42F9-A917-FE38A454E8DA}"/>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79C6FB83-5C59-41B0-963B-55E743B50928}"/>
              </a:ext>
            </a:extLst>
          </p:cNvPr>
          <p:cNvSpPr>
            <a:spLocks noGrp="1"/>
          </p:cNvSpPr>
          <p:nvPr>
            <p:ph type="body" sz="quarter" idx="10"/>
          </p:nvPr>
        </p:nvSpPr>
        <p:spPr>
          <a:xfrm>
            <a:off x="0" y="5672139"/>
            <a:ext cx="9144000" cy="1179236"/>
          </a:xfrm>
        </p:spPr>
        <p:txBody>
          <a:bodyPr/>
          <a:lstStyle/>
          <a:p>
            <a:r>
              <a:rPr kumimoji="0" lang="ar-EG" sz="4000" b="1" i="0" u="none" strike="noStrike" kern="1200" cap="none" normalizeH="0" baseline="0" dirty="0">
                <a:ln>
                  <a:noFill/>
                </a:ln>
                <a:solidFill>
                  <a:schemeClr val="bg1"/>
                </a:solidFill>
                <a:effectLst/>
                <a:latin typeface="Times New Roman" pitchFamily="18" charset="0"/>
                <a:ea typeface="+mn-ea"/>
                <a:cs typeface="Times New Roman" pitchFamily="18" charset="0"/>
              </a:rPr>
              <a:t>شاى تونت إم إفناف إنشورب: إنطا إسمو إى بيك ران: باتشويس إيسوس بخرستوس: آرى فو إيثين إيروى.</a:t>
            </a:r>
            <a:endParaRPr kumimoji="0" lang="ar-SA" sz="4000" b="1" i="0" u="none" strike="noStrike" kern="1200" cap="none" normalizeH="0" baseline="0" dirty="0">
              <a:ln>
                <a:noFill/>
              </a:ln>
              <a:solidFill>
                <a:schemeClr val="bg1"/>
              </a:solidFill>
              <a:effectLst/>
              <a:latin typeface="Times New Roman" pitchFamily="18" charset="0"/>
              <a:ea typeface="+mn-ea"/>
              <a:cs typeface="Times New Roman" pitchFamily="18" charset="0"/>
            </a:endParaRPr>
          </a:p>
        </p:txBody>
      </p:sp>
      <p:sp>
        <p:nvSpPr>
          <p:cNvPr id="4" name="Text Placeholder 3">
            <a:extLst>
              <a:ext uri="{FF2B5EF4-FFF2-40B4-BE49-F238E27FC236}">
                <a16:creationId xmlns:a16="http://schemas.microsoft.com/office/drawing/2014/main" id="{F9977736-5BA5-4D6A-AD76-F5E829D82ADC}"/>
              </a:ext>
            </a:extLst>
          </p:cNvPr>
          <p:cNvSpPr>
            <a:spLocks noGrp="1"/>
          </p:cNvSpPr>
          <p:nvPr>
            <p:ph type="body" sz="quarter" idx="11"/>
          </p:nvPr>
        </p:nvSpPr>
        <p:spPr>
          <a:xfrm>
            <a:off x="0" y="3710609"/>
            <a:ext cx="9144000" cy="715617"/>
          </a:xfrm>
        </p:spPr>
        <p:txBody>
          <a:bodyPr anchor="ctr"/>
          <a:lstStyle/>
          <a:p>
            <a:r>
              <a:rPr kumimoji="0" lang="ar-SA" sz="3600" b="1" i="0" u="none" strike="noStrike" cap="none" normalizeH="0" baseline="0" dirty="0">
                <a:ln>
                  <a:noFill/>
                </a:ln>
                <a:solidFill>
                  <a:schemeClr val="bg1"/>
                </a:solidFill>
                <a:effectLst/>
                <a:latin typeface="Times New Roman" pitchFamily="18" charset="0"/>
                <a:cs typeface="Times New Roman" pitchFamily="18" charset="0"/>
              </a:rPr>
              <a:t>أقوم وقت السحر، لأبارك إسمك، يا ربي يسوع المسيح، أعنِّي.</a:t>
            </a:r>
          </a:p>
        </p:txBody>
      </p:sp>
      <p:sp>
        <p:nvSpPr>
          <p:cNvPr id="5" name="Text Placeholder 4">
            <a:extLst>
              <a:ext uri="{FF2B5EF4-FFF2-40B4-BE49-F238E27FC236}">
                <a16:creationId xmlns:a16="http://schemas.microsoft.com/office/drawing/2014/main" id="{FCF3469A-B555-4EB2-8250-9F9A8AC9B266}"/>
              </a:ext>
            </a:extLst>
          </p:cNvPr>
          <p:cNvSpPr>
            <a:spLocks noGrp="1"/>
          </p:cNvSpPr>
          <p:nvPr>
            <p:ph type="body" sz="quarter" idx="12"/>
          </p:nvPr>
        </p:nvSpPr>
        <p:spPr>
          <a:xfrm>
            <a:off x="0" y="4426226"/>
            <a:ext cx="9144000" cy="1245913"/>
          </a:xfrm>
        </p:spPr>
        <p:txBody>
          <a:bodyPr/>
          <a:lstStyle/>
          <a:p>
            <a:r>
              <a:rPr lang="en-GB" dirty="0" err="1"/>
              <a:t>Saitwnt</a:t>
            </a:r>
            <a:r>
              <a:rPr lang="en-GB" dirty="0"/>
              <a:t> `</a:t>
            </a:r>
            <a:r>
              <a:rPr lang="en-GB" dirty="0" err="1"/>
              <a:t>m`vnau</a:t>
            </a:r>
            <a:r>
              <a:rPr lang="en-GB" dirty="0"/>
              <a:t> `</a:t>
            </a:r>
            <a:r>
              <a:rPr lang="en-GB" dirty="0" err="1"/>
              <a:t>nswrp</a:t>
            </a:r>
            <a:r>
              <a:rPr lang="en-GB" dirty="0"/>
              <a:t>@ `</a:t>
            </a:r>
            <a:r>
              <a:rPr lang="en-GB" dirty="0" err="1"/>
              <a:t>nta`cmou</a:t>
            </a:r>
            <a:r>
              <a:rPr lang="en-GB" dirty="0"/>
              <a:t> `</a:t>
            </a:r>
            <a:r>
              <a:rPr lang="en-GB" dirty="0" err="1"/>
              <a:t>epekran</a:t>
            </a:r>
            <a:r>
              <a:rPr lang="en-GB" dirty="0"/>
              <a:t>@ Pa[</a:t>
            </a:r>
            <a:r>
              <a:rPr lang="en-GB" dirty="0" err="1"/>
              <a:t>oic</a:t>
            </a:r>
            <a:r>
              <a:rPr lang="en-GB" dirty="0"/>
              <a:t> </a:t>
            </a:r>
            <a:r>
              <a:rPr lang="en-GB" dirty="0" err="1"/>
              <a:t>Iycouc</a:t>
            </a:r>
            <a:r>
              <a:rPr lang="en-GB" dirty="0"/>
              <a:t> Pi`,</a:t>
            </a:r>
            <a:r>
              <a:rPr lang="en-GB" dirty="0" err="1"/>
              <a:t>rictoc</a:t>
            </a:r>
            <a:r>
              <a:rPr lang="en-GB" dirty="0"/>
              <a:t>@ `</a:t>
            </a:r>
            <a:r>
              <a:rPr lang="en-GB" dirty="0" err="1"/>
              <a:t>aribo`y;in</a:t>
            </a:r>
            <a:r>
              <a:rPr lang="en-GB" dirty="0"/>
              <a:t> `</a:t>
            </a:r>
            <a:r>
              <a:rPr lang="en-GB" dirty="0" err="1"/>
              <a:t>eroi</a:t>
            </a:r>
            <a:r>
              <a:rPr lang="en-GB" dirty="0"/>
              <a:t>.</a:t>
            </a:r>
          </a:p>
          <a:p>
            <a:endParaRPr lang="en-GB" dirty="0"/>
          </a:p>
        </p:txBody>
      </p:sp>
    </p:spTree>
    <p:extLst>
      <p:ext uri="{BB962C8B-B14F-4D97-AF65-F5344CB8AC3E}">
        <p14:creationId xmlns:p14="http://schemas.microsoft.com/office/powerpoint/2010/main" val="2405111855"/>
      </p:ext>
    </p:extLst>
  </p:cSld>
  <p:clrMapOvr>
    <a:masterClrMapping/>
  </p:clrMapOvr>
</p:sld>
</file>

<file path=ppt/slides/slide70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00BD2-948B-46AE-80CA-B3CE8A48CF9D}"/>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B0DF1908-110F-4A6F-8C90-E7731F70FDE4}"/>
              </a:ext>
            </a:extLst>
          </p:cNvPr>
          <p:cNvSpPr>
            <a:spLocks noGrp="1"/>
          </p:cNvSpPr>
          <p:nvPr>
            <p:ph type="body" sz="quarter" idx="10"/>
          </p:nvPr>
        </p:nvSpPr>
        <p:spPr>
          <a:xfrm>
            <a:off x="0" y="5660693"/>
            <a:ext cx="9144000" cy="1190682"/>
          </a:xfrm>
        </p:spPr>
        <p:txBody>
          <a:bodyPr/>
          <a:lstStyle/>
          <a:p>
            <a:r>
              <a:rPr lang="ar-EG" dirty="0"/>
              <a:t>إفهولج انجى بيك ناهفيف: تيكيت فو اسي أوأوو: باتشويس إيسوس: آرى فو إيثين إيروى.</a:t>
            </a:r>
          </a:p>
        </p:txBody>
      </p:sp>
      <p:sp>
        <p:nvSpPr>
          <p:cNvPr id="4" name="Text Placeholder 3">
            <a:extLst>
              <a:ext uri="{FF2B5EF4-FFF2-40B4-BE49-F238E27FC236}">
                <a16:creationId xmlns:a16="http://schemas.microsoft.com/office/drawing/2014/main" id="{3D7D0F53-07F2-4059-9D29-626231646078}"/>
              </a:ext>
            </a:extLst>
          </p:cNvPr>
          <p:cNvSpPr>
            <a:spLocks noGrp="1"/>
          </p:cNvSpPr>
          <p:nvPr>
            <p:ph type="body" sz="quarter" idx="11"/>
          </p:nvPr>
        </p:nvSpPr>
        <p:spPr>
          <a:xfrm>
            <a:off x="0" y="3710609"/>
            <a:ext cx="9144000" cy="715617"/>
          </a:xfrm>
        </p:spPr>
        <p:txBody>
          <a:bodyPr anchor="ctr"/>
          <a:lstStyle/>
          <a:p>
            <a:r>
              <a:rPr lang="ar-EG" dirty="0"/>
              <a:t>حلوٌ هو نيرك، وحملك خفيف، يا ربي يسوع، أعنِّي.</a:t>
            </a:r>
          </a:p>
        </p:txBody>
      </p:sp>
      <p:sp>
        <p:nvSpPr>
          <p:cNvPr id="5" name="Text Placeholder 4">
            <a:extLst>
              <a:ext uri="{FF2B5EF4-FFF2-40B4-BE49-F238E27FC236}">
                <a16:creationId xmlns:a16="http://schemas.microsoft.com/office/drawing/2014/main" id="{EB877B41-0EF1-42FC-A5AC-58667C782D6C}"/>
              </a:ext>
            </a:extLst>
          </p:cNvPr>
          <p:cNvSpPr>
            <a:spLocks noGrp="1"/>
          </p:cNvSpPr>
          <p:nvPr>
            <p:ph type="body" sz="quarter" idx="12"/>
          </p:nvPr>
        </p:nvSpPr>
        <p:spPr>
          <a:xfrm>
            <a:off x="0" y="4448589"/>
            <a:ext cx="9144000" cy="1189740"/>
          </a:xfrm>
        </p:spPr>
        <p:txBody>
          <a:bodyPr/>
          <a:lstStyle/>
          <a:p>
            <a:r>
              <a:rPr lang="en-GB" dirty="0"/>
              <a:t>`</a:t>
            </a:r>
            <a:r>
              <a:rPr lang="en-GB" dirty="0" err="1"/>
              <a:t>Fholj</a:t>
            </a:r>
            <a:r>
              <a:rPr lang="en-GB" dirty="0"/>
              <a:t> `</a:t>
            </a:r>
            <a:r>
              <a:rPr lang="en-GB" dirty="0" err="1"/>
              <a:t>nje</a:t>
            </a:r>
            <a:r>
              <a:rPr lang="en-GB" dirty="0"/>
              <a:t> </a:t>
            </a:r>
            <a:r>
              <a:rPr lang="en-GB" dirty="0" err="1"/>
              <a:t>peknahbef</a:t>
            </a:r>
            <a:r>
              <a:rPr lang="en-GB" dirty="0"/>
              <a:t>@ </a:t>
            </a:r>
            <a:r>
              <a:rPr lang="en-GB" dirty="0" err="1"/>
              <a:t>teketvw</a:t>
            </a:r>
            <a:r>
              <a:rPr lang="en-GB" dirty="0"/>
              <a:t> </a:t>
            </a:r>
            <a:r>
              <a:rPr lang="en-GB" dirty="0" err="1"/>
              <a:t>aici`wou</a:t>
            </a:r>
            <a:r>
              <a:rPr lang="en-GB" dirty="0"/>
              <a:t>@ Pa[</a:t>
            </a:r>
            <a:r>
              <a:rPr lang="en-GB" dirty="0" err="1"/>
              <a:t>oic</a:t>
            </a:r>
            <a:r>
              <a:rPr lang="en-GB" dirty="0"/>
              <a:t> </a:t>
            </a:r>
            <a:r>
              <a:rPr lang="en-GB" dirty="0" err="1"/>
              <a:t>Iycouc</a:t>
            </a:r>
            <a:r>
              <a:rPr lang="en-GB" dirty="0"/>
              <a:t>@ `</a:t>
            </a:r>
            <a:r>
              <a:rPr lang="en-GB" dirty="0" err="1"/>
              <a:t>aribo`y;in</a:t>
            </a:r>
            <a:r>
              <a:rPr lang="en-GB" dirty="0"/>
              <a:t> `</a:t>
            </a:r>
            <a:r>
              <a:rPr lang="en-GB" dirty="0" err="1"/>
              <a:t>eroi</a:t>
            </a:r>
            <a:r>
              <a:rPr lang="en-GB" dirty="0"/>
              <a:t>.</a:t>
            </a:r>
          </a:p>
        </p:txBody>
      </p:sp>
    </p:spTree>
    <p:extLst>
      <p:ext uri="{BB962C8B-B14F-4D97-AF65-F5344CB8AC3E}">
        <p14:creationId xmlns:p14="http://schemas.microsoft.com/office/powerpoint/2010/main" val="1087917020"/>
      </p:ext>
    </p:extLst>
  </p:cSld>
  <p:clrMapOvr>
    <a:masterClrMapping/>
  </p:clrMapOvr>
</p:sld>
</file>

<file path=ppt/slides/slide70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0ECA2-AFB8-49C7-85EE-20FAEB0C5D8A}"/>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9CAF0E9D-B7DA-4234-A211-91AA688F9A2F}"/>
              </a:ext>
            </a:extLst>
          </p:cNvPr>
          <p:cNvSpPr>
            <a:spLocks noGrp="1"/>
          </p:cNvSpPr>
          <p:nvPr>
            <p:ph type="body" sz="quarter" idx="10"/>
          </p:nvPr>
        </p:nvSpPr>
        <p:spPr>
          <a:xfrm>
            <a:off x="0" y="5685427"/>
            <a:ext cx="9144000" cy="1165948"/>
          </a:xfrm>
        </p:spPr>
        <p:txBody>
          <a:bodyPr/>
          <a:lstStyle/>
          <a:p>
            <a:r>
              <a:rPr lang="ar-EG" dirty="0"/>
              <a:t>خين أوسيو إفشيب: إك أى سوتيم إيروى: باتشويس إيسوس بخرستوس: آرى فو إيثين إيروى.</a:t>
            </a:r>
          </a:p>
        </p:txBody>
      </p:sp>
      <p:sp>
        <p:nvSpPr>
          <p:cNvPr id="4" name="Text Placeholder 3">
            <a:extLst>
              <a:ext uri="{FF2B5EF4-FFF2-40B4-BE49-F238E27FC236}">
                <a16:creationId xmlns:a16="http://schemas.microsoft.com/office/drawing/2014/main" id="{C905A7B3-34BF-4DA5-8A89-543260F7E5BB}"/>
              </a:ext>
            </a:extLst>
          </p:cNvPr>
          <p:cNvSpPr>
            <a:spLocks noGrp="1"/>
          </p:cNvSpPr>
          <p:nvPr>
            <p:ph type="body" sz="quarter" idx="11"/>
          </p:nvPr>
        </p:nvSpPr>
        <p:spPr>
          <a:xfrm>
            <a:off x="0" y="3710609"/>
            <a:ext cx="9144000" cy="715617"/>
          </a:xfrm>
        </p:spPr>
        <p:txBody>
          <a:bodyPr anchor="ctr"/>
          <a:lstStyle/>
          <a:p>
            <a:r>
              <a:rPr lang="ar-EG" sz="3800" dirty="0"/>
              <a:t>في زمن مقبول، إستجب ليَّ، يا ربي يسوع المسيح، أعنِّي.</a:t>
            </a:r>
          </a:p>
        </p:txBody>
      </p:sp>
      <p:sp>
        <p:nvSpPr>
          <p:cNvPr id="5" name="Text Placeholder 4">
            <a:extLst>
              <a:ext uri="{FF2B5EF4-FFF2-40B4-BE49-F238E27FC236}">
                <a16:creationId xmlns:a16="http://schemas.microsoft.com/office/drawing/2014/main" id="{7BCE67CB-507D-4CCB-B3A1-86F8E4607CED}"/>
              </a:ext>
            </a:extLst>
          </p:cNvPr>
          <p:cNvSpPr>
            <a:spLocks noGrp="1"/>
          </p:cNvSpPr>
          <p:nvPr>
            <p:ph type="body" sz="quarter" idx="12"/>
          </p:nvPr>
        </p:nvSpPr>
        <p:spPr>
          <a:xfrm>
            <a:off x="0" y="4460956"/>
            <a:ext cx="9144000" cy="1189740"/>
          </a:xfrm>
        </p:spPr>
        <p:txBody>
          <a:bodyPr/>
          <a:lstStyle/>
          <a:p>
            <a:r>
              <a:rPr lang="en-GB" dirty="0" err="1"/>
              <a:t>Qen</a:t>
            </a:r>
            <a:r>
              <a:rPr lang="en-GB" dirty="0"/>
              <a:t> </a:t>
            </a:r>
            <a:r>
              <a:rPr lang="en-GB" dirty="0" err="1"/>
              <a:t>oucyou</a:t>
            </a:r>
            <a:r>
              <a:rPr lang="en-GB" dirty="0"/>
              <a:t> </a:t>
            </a:r>
            <a:r>
              <a:rPr lang="en-GB" dirty="0" err="1"/>
              <a:t>efsyp</a:t>
            </a:r>
            <a:r>
              <a:rPr lang="en-GB" dirty="0"/>
              <a:t>@ </a:t>
            </a:r>
            <a:r>
              <a:rPr lang="en-GB" dirty="0" err="1"/>
              <a:t>ek`ecwtem</a:t>
            </a:r>
            <a:r>
              <a:rPr lang="en-GB" dirty="0"/>
              <a:t> `</a:t>
            </a:r>
            <a:r>
              <a:rPr lang="en-GB" dirty="0" err="1"/>
              <a:t>eroi</a:t>
            </a:r>
            <a:r>
              <a:rPr lang="en-GB" dirty="0"/>
              <a:t>@ Pa[</a:t>
            </a:r>
            <a:r>
              <a:rPr lang="en-GB" dirty="0" err="1"/>
              <a:t>oic</a:t>
            </a:r>
            <a:r>
              <a:rPr lang="en-GB" dirty="0"/>
              <a:t> </a:t>
            </a:r>
            <a:r>
              <a:rPr lang="en-GB" dirty="0" err="1"/>
              <a:t>Iycouc</a:t>
            </a:r>
            <a:r>
              <a:rPr lang="en-GB" dirty="0"/>
              <a:t> Pi`,</a:t>
            </a:r>
            <a:r>
              <a:rPr lang="en-GB" dirty="0" err="1"/>
              <a:t>rictoc</a:t>
            </a:r>
            <a:r>
              <a:rPr lang="en-GB" dirty="0"/>
              <a:t>@ `</a:t>
            </a:r>
            <a:r>
              <a:rPr lang="en-GB" dirty="0" err="1"/>
              <a:t>aribo`y;in</a:t>
            </a:r>
            <a:r>
              <a:rPr lang="en-GB" dirty="0"/>
              <a:t> `</a:t>
            </a:r>
            <a:r>
              <a:rPr lang="en-GB" dirty="0" err="1"/>
              <a:t>eroi</a:t>
            </a:r>
            <a:r>
              <a:rPr lang="en-GB" dirty="0"/>
              <a:t>.</a:t>
            </a:r>
          </a:p>
        </p:txBody>
      </p:sp>
    </p:spTree>
    <p:extLst>
      <p:ext uri="{BB962C8B-B14F-4D97-AF65-F5344CB8AC3E}">
        <p14:creationId xmlns:p14="http://schemas.microsoft.com/office/powerpoint/2010/main" val="1229698805"/>
      </p:ext>
    </p:extLst>
  </p:cSld>
  <p:clrMapOvr>
    <a:masterClrMapping/>
  </p:clrMapOvr>
</p:sld>
</file>

<file path=ppt/slides/slide70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4F5BC7-04A3-42EC-B476-AF232B511FED}"/>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30A1D126-5F0E-4668-A761-E43DC390AEF8}"/>
              </a:ext>
            </a:extLst>
          </p:cNvPr>
          <p:cNvSpPr>
            <a:spLocks noGrp="1"/>
          </p:cNvSpPr>
          <p:nvPr>
            <p:ph type="body" sz="quarter" idx="10"/>
          </p:nvPr>
        </p:nvSpPr>
        <p:spPr>
          <a:xfrm>
            <a:off x="0" y="5650697"/>
            <a:ext cx="9144000" cy="1200678"/>
          </a:xfrm>
        </p:spPr>
        <p:txBody>
          <a:bodyPr/>
          <a:lstStyle/>
          <a:p>
            <a:r>
              <a:rPr lang="ar-EG" dirty="0"/>
              <a:t>هوس أو شومين ريتف: بى بيك ران اثؤاب: باتشويس إيسوس: آرى فو إيثين إيروى.</a:t>
            </a:r>
          </a:p>
        </p:txBody>
      </p:sp>
      <p:sp>
        <p:nvSpPr>
          <p:cNvPr id="4" name="Text Placeholder 3">
            <a:extLst>
              <a:ext uri="{FF2B5EF4-FFF2-40B4-BE49-F238E27FC236}">
                <a16:creationId xmlns:a16="http://schemas.microsoft.com/office/drawing/2014/main" id="{2BE47740-57C5-4A5A-B812-72A5FF32B8E9}"/>
              </a:ext>
            </a:extLst>
          </p:cNvPr>
          <p:cNvSpPr>
            <a:spLocks noGrp="1"/>
          </p:cNvSpPr>
          <p:nvPr>
            <p:ph type="body" sz="quarter" idx="11"/>
          </p:nvPr>
        </p:nvSpPr>
        <p:spPr>
          <a:xfrm>
            <a:off x="0" y="3710609"/>
            <a:ext cx="9144000" cy="715617"/>
          </a:xfrm>
        </p:spPr>
        <p:txBody>
          <a:bodyPr anchor="ctr"/>
          <a:lstStyle/>
          <a:p>
            <a:r>
              <a:rPr lang="ar-EG" sz="4400" dirty="0"/>
              <a:t>محبوب هو، إسمك القدوس، يا ربي يسوع، أعنِّي.</a:t>
            </a:r>
          </a:p>
        </p:txBody>
      </p:sp>
      <p:sp>
        <p:nvSpPr>
          <p:cNvPr id="5" name="Text Placeholder 4">
            <a:extLst>
              <a:ext uri="{FF2B5EF4-FFF2-40B4-BE49-F238E27FC236}">
                <a16:creationId xmlns:a16="http://schemas.microsoft.com/office/drawing/2014/main" id="{3C558148-F607-4424-BE54-1B89259E43A6}"/>
              </a:ext>
            </a:extLst>
          </p:cNvPr>
          <p:cNvSpPr>
            <a:spLocks noGrp="1"/>
          </p:cNvSpPr>
          <p:nvPr>
            <p:ph type="body" sz="quarter" idx="12"/>
          </p:nvPr>
        </p:nvSpPr>
        <p:spPr>
          <a:xfrm>
            <a:off x="0" y="4460956"/>
            <a:ext cx="9144000" cy="1189740"/>
          </a:xfrm>
        </p:spPr>
        <p:txBody>
          <a:bodyPr/>
          <a:lstStyle/>
          <a:p>
            <a:r>
              <a:rPr lang="en-GB" dirty="0" err="1"/>
              <a:t>Hwc</a:t>
            </a:r>
            <a:r>
              <a:rPr lang="en-GB" dirty="0"/>
              <a:t> </a:t>
            </a:r>
            <a:r>
              <a:rPr lang="en-GB" dirty="0" err="1"/>
              <a:t>ousoumenritf</a:t>
            </a:r>
            <a:r>
              <a:rPr lang="en-GB" dirty="0"/>
              <a:t>@ pe </a:t>
            </a:r>
            <a:r>
              <a:rPr lang="en-GB" dirty="0" err="1"/>
              <a:t>pekran</a:t>
            </a:r>
            <a:r>
              <a:rPr lang="en-GB" dirty="0"/>
              <a:t> </a:t>
            </a:r>
            <a:r>
              <a:rPr lang="en-GB" dirty="0" err="1"/>
              <a:t>e;ouab</a:t>
            </a:r>
            <a:r>
              <a:rPr lang="en-GB" dirty="0"/>
              <a:t>@ Pa[</a:t>
            </a:r>
            <a:r>
              <a:rPr lang="en-GB" dirty="0" err="1"/>
              <a:t>oic</a:t>
            </a:r>
            <a:r>
              <a:rPr lang="en-GB" dirty="0"/>
              <a:t> </a:t>
            </a:r>
            <a:r>
              <a:rPr lang="en-GB" dirty="0" err="1"/>
              <a:t>Iycouc</a:t>
            </a:r>
            <a:r>
              <a:rPr lang="en-GB" dirty="0"/>
              <a:t> Pi`,</a:t>
            </a:r>
            <a:r>
              <a:rPr lang="en-GB" dirty="0" err="1"/>
              <a:t>rictoc</a:t>
            </a:r>
            <a:r>
              <a:rPr lang="en-GB" dirty="0"/>
              <a:t>@ `</a:t>
            </a:r>
            <a:r>
              <a:rPr lang="en-GB" dirty="0" err="1"/>
              <a:t>aribo`y;in</a:t>
            </a:r>
            <a:r>
              <a:rPr lang="en-GB" dirty="0"/>
              <a:t> `</a:t>
            </a:r>
            <a:r>
              <a:rPr lang="en-GB" dirty="0" err="1"/>
              <a:t>eroi</a:t>
            </a:r>
            <a:r>
              <a:rPr lang="en-GB" dirty="0"/>
              <a:t>.</a:t>
            </a:r>
          </a:p>
        </p:txBody>
      </p:sp>
    </p:spTree>
    <p:extLst>
      <p:ext uri="{BB962C8B-B14F-4D97-AF65-F5344CB8AC3E}">
        <p14:creationId xmlns:p14="http://schemas.microsoft.com/office/powerpoint/2010/main" val="4155159179"/>
      </p:ext>
    </p:extLst>
  </p:cSld>
  <p:clrMapOvr>
    <a:masterClrMapping/>
  </p:clrMapOvr>
</p:sld>
</file>

<file path=ppt/slides/slide70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3EA636-8A3B-44E6-90CE-28E56410844C}"/>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6E362B2C-DE79-43AC-B703-3BDF10A111DB}"/>
              </a:ext>
            </a:extLst>
          </p:cNvPr>
          <p:cNvSpPr>
            <a:spLocks noGrp="1"/>
          </p:cNvSpPr>
          <p:nvPr>
            <p:ph type="body" sz="quarter" idx="10"/>
          </p:nvPr>
        </p:nvSpPr>
        <p:spPr>
          <a:xfrm>
            <a:off x="0" y="5695893"/>
            <a:ext cx="9144000" cy="1155482"/>
          </a:xfrm>
        </p:spPr>
        <p:txBody>
          <a:bodyPr/>
          <a:lstStyle/>
          <a:p>
            <a:r>
              <a:rPr lang="ar-EG" dirty="0"/>
              <a:t>جور إيفول هاروى: إنذيافولى نيفين: باتشويس إيسوس بخرستوس: آرى فو إيثين إيروى.</a:t>
            </a:r>
          </a:p>
        </p:txBody>
      </p:sp>
      <p:sp>
        <p:nvSpPr>
          <p:cNvPr id="4" name="Text Placeholder 3">
            <a:extLst>
              <a:ext uri="{FF2B5EF4-FFF2-40B4-BE49-F238E27FC236}">
                <a16:creationId xmlns:a16="http://schemas.microsoft.com/office/drawing/2014/main" id="{740C5147-C6FC-4640-A8C0-5DA146AED44D}"/>
              </a:ext>
            </a:extLst>
          </p:cNvPr>
          <p:cNvSpPr>
            <a:spLocks noGrp="1"/>
          </p:cNvSpPr>
          <p:nvPr>
            <p:ph type="body" sz="quarter" idx="11"/>
          </p:nvPr>
        </p:nvSpPr>
        <p:spPr>
          <a:xfrm>
            <a:off x="0" y="3710609"/>
            <a:ext cx="9144000" cy="715617"/>
          </a:xfrm>
        </p:spPr>
        <p:txBody>
          <a:bodyPr/>
          <a:lstStyle/>
          <a:p>
            <a:r>
              <a:rPr lang="ar-EG" dirty="0"/>
              <a:t>فرِّق عنِّي، كل الأبالسة، يا ربي يسوع المسيح، أعنِّي.</a:t>
            </a:r>
          </a:p>
        </p:txBody>
      </p:sp>
      <p:sp>
        <p:nvSpPr>
          <p:cNvPr id="5" name="Text Placeholder 4">
            <a:extLst>
              <a:ext uri="{FF2B5EF4-FFF2-40B4-BE49-F238E27FC236}">
                <a16:creationId xmlns:a16="http://schemas.microsoft.com/office/drawing/2014/main" id="{6B489B80-B4B1-4A86-808B-4DB2AB2816C2}"/>
              </a:ext>
            </a:extLst>
          </p:cNvPr>
          <p:cNvSpPr>
            <a:spLocks noGrp="1"/>
          </p:cNvSpPr>
          <p:nvPr>
            <p:ph type="body" sz="quarter" idx="12"/>
          </p:nvPr>
        </p:nvSpPr>
        <p:spPr>
          <a:xfrm>
            <a:off x="0" y="4466189"/>
            <a:ext cx="9144000" cy="1189740"/>
          </a:xfrm>
        </p:spPr>
        <p:txBody>
          <a:bodyPr/>
          <a:lstStyle/>
          <a:p>
            <a:r>
              <a:rPr lang="en-GB" dirty="0" err="1"/>
              <a:t>Jwr</a:t>
            </a:r>
            <a:r>
              <a:rPr lang="en-GB" dirty="0"/>
              <a:t> `</a:t>
            </a:r>
            <a:r>
              <a:rPr lang="en-GB" dirty="0" err="1"/>
              <a:t>ebol</a:t>
            </a:r>
            <a:r>
              <a:rPr lang="en-GB" dirty="0"/>
              <a:t> </a:t>
            </a:r>
            <a:r>
              <a:rPr lang="en-GB" dirty="0" err="1"/>
              <a:t>haroi</a:t>
            </a:r>
            <a:r>
              <a:rPr lang="en-GB" dirty="0"/>
              <a:t>@ `</a:t>
            </a:r>
            <a:r>
              <a:rPr lang="en-GB" dirty="0" err="1"/>
              <a:t>ndiaboly</a:t>
            </a:r>
            <a:r>
              <a:rPr lang="en-GB" dirty="0"/>
              <a:t> </a:t>
            </a:r>
            <a:r>
              <a:rPr lang="en-GB" dirty="0" err="1"/>
              <a:t>niben</a:t>
            </a:r>
            <a:r>
              <a:rPr lang="en-GB" dirty="0"/>
              <a:t>@ Pa[</a:t>
            </a:r>
            <a:r>
              <a:rPr lang="en-GB" dirty="0" err="1"/>
              <a:t>oic</a:t>
            </a:r>
            <a:r>
              <a:rPr lang="en-GB" dirty="0"/>
              <a:t> </a:t>
            </a:r>
            <a:r>
              <a:rPr lang="en-GB" dirty="0" err="1"/>
              <a:t>Iycouc</a:t>
            </a:r>
            <a:r>
              <a:rPr lang="en-GB" dirty="0"/>
              <a:t> Pi`,</a:t>
            </a:r>
            <a:r>
              <a:rPr lang="en-GB" dirty="0" err="1"/>
              <a:t>rictoc</a:t>
            </a:r>
            <a:r>
              <a:rPr lang="en-GB" dirty="0"/>
              <a:t>@ `</a:t>
            </a:r>
            <a:r>
              <a:rPr lang="en-GB" dirty="0" err="1"/>
              <a:t>aribo`y;in</a:t>
            </a:r>
            <a:r>
              <a:rPr lang="en-GB" dirty="0"/>
              <a:t> `</a:t>
            </a:r>
            <a:r>
              <a:rPr lang="en-GB" dirty="0" err="1"/>
              <a:t>eroi</a:t>
            </a:r>
            <a:r>
              <a:rPr lang="en-GB" dirty="0"/>
              <a:t>.</a:t>
            </a:r>
          </a:p>
        </p:txBody>
      </p:sp>
    </p:spTree>
    <p:extLst>
      <p:ext uri="{BB962C8B-B14F-4D97-AF65-F5344CB8AC3E}">
        <p14:creationId xmlns:p14="http://schemas.microsoft.com/office/powerpoint/2010/main" val="3369062924"/>
      </p:ext>
    </p:extLst>
  </p:cSld>
  <p:clrMapOvr>
    <a:masterClrMapping/>
  </p:clrMapOvr>
</p:sld>
</file>

<file path=ppt/slides/slide70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004DBF-3251-4D0A-8468-05CAA3D7C79F}"/>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430A4821-3465-4F4E-BCE3-275527542213}"/>
              </a:ext>
            </a:extLst>
          </p:cNvPr>
          <p:cNvSpPr>
            <a:spLocks noGrp="1"/>
          </p:cNvSpPr>
          <p:nvPr>
            <p:ph type="body" sz="quarter" idx="10"/>
          </p:nvPr>
        </p:nvSpPr>
        <p:spPr>
          <a:xfrm>
            <a:off x="0" y="5714001"/>
            <a:ext cx="9144000" cy="1137374"/>
          </a:xfrm>
        </p:spPr>
        <p:txBody>
          <a:bodyPr/>
          <a:lstStyle/>
          <a:p>
            <a:r>
              <a:rPr lang="ar-EG" dirty="0"/>
              <a:t>تشو إن إخرى إنخيت: إم أبؤطاه إنتى تيك ميثمي: باتشويس إيسوس: آرى فو إيثين إيروى.</a:t>
            </a:r>
          </a:p>
        </p:txBody>
      </p:sp>
      <p:sp>
        <p:nvSpPr>
          <p:cNvPr id="4" name="Text Placeholder 3">
            <a:extLst>
              <a:ext uri="{FF2B5EF4-FFF2-40B4-BE49-F238E27FC236}">
                <a16:creationId xmlns:a16="http://schemas.microsoft.com/office/drawing/2014/main" id="{18AC6F39-A711-4189-AA05-5CE7F4750116}"/>
              </a:ext>
            </a:extLst>
          </p:cNvPr>
          <p:cNvSpPr>
            <a:spLocks noGrp="1"/>
          </p:cNvSpPr>
          <p:nvPr>
            <p:ph type="body" sz="quarter" idx="11"/>
          </p:nvPr>
        </p:nvSpPr>
        <p:spPr>
          <a:xfrm>
            <a:off x="0" y="3710609"/>
            <a:ext cx="9144000" cy="715617"/>
          </a:xfrm>
        </p:spPr>
        <p:txBody>
          <a:bodyPr anchor="ctr"/>
          <a:lstStyle/>
          <a:p>
            <a:r>
              <a:rPr lang="ar-EG" sz="4400" dirty="0"/>
              <a:t>إغرس فيَّ، ثمرة بِرَك، يا ربي يسوع، أعنِّي.</a:t>
            </a:r>
          </a:p>
        </p:txBody>
      </p:sp>
      <p:sp>
        <p:nvSpPr>
          <p:cNvPr id="5" name="Text Placeholder 4">
            <a:extLst>
              <a:ext uri="{FF2B5EF4-FFF2-40B4-BE49-F238E27FC236}">
                <a16:creationId xmlns:a16="http://schemas.microsoft.com/office/drawing/2014/main" id="{F2339D72-F5F7-408F-B0BA-C226BD244796}"/>
              </a:ext>
            </a:extLst>
          </p:cNvPr>
          <p:cNvSpPr>
            <a:spLocks noGrp="1"/>
          </p:cNvSpPr>
          <p:nvPr>
            <p:ph type="body" sz="quarter" idx="12"/>
          </p:nvPr>
        </p:nvSpPr>
        <p:spPr>
          <a:xfrm>
            <a:off x="0" y="4475243"/>
            <a:ext cx="9144000" cy="1189740"/>
          </a:xfrm>
        </p:spPr>
        <p:txBody>
          <a:bodyPr/>
          <a:lstStyle/>
          <a:p>
            <a:r>
              <a:rPr lang="en-GB" dirty="0"/>
              <a:t>{o `</a:t>
            </a:r>
            <a:r>
              <a:rPr lang="en-GB" dirty="0" err="1"/>
              <a:t>n`qryi</a:t>
            </a:r>
            <a:r>
              <a:rPr lang="en-GB" dirty="0"/>
              <a:t> `</a:t>
            </a:r>
            <a:r>
              <a:rPr lang="en-GB" dirty="0" err="1"/>
              <a:t>nqyt</a:t>
            </a:r>
            <a:r>
              <a:rPr lang="en-GB" dirty="0"/>
              <a:t>@ `</a:t>
            </a:r>
            <a:r>
              <a:rPr lang="en-GB" dirty="0" err="1"/>
              <a:t>m`poutah</a:t>
            </a:r>
            <a:r>
              <a:rPr lang="en-GB" dirty="0"/>
              <a:t> `</a:t>
            </a:r>
            <a:r>
              <a:rPr lang="en-GB" dirty="0" err="1"/>
              <a:t>nte</a:t>
            </a:r>
            <a:r>
              <a:rPr lang="en-GB" dirty="0"/>
              <a:t> </a:t>
            </a:r>
            <a:r>
              <a:rPr lang="en-GB" dirty="0" err="1"/>
              <a:t>tekme;myi</a:t>
            </a:r>
            <a:r>
              <a:rPr lang="en-GB" dirty="0"/>
              <a:t>@ Pa[</a:t>
            </a:r>
            <a:r>
              <a:rPr lang="en-GB" dirty="0" err="1"/>
              <a:t>oic</a:t>
            </a:r>
            <a:r>
              <a:rPr lang="en-GB" dirty="0"/>
              <a:t> </a:t>
            </a:r>
            <a:r>
              <a:rPr lang="en-GB" dirty="0" err="1"/>
              <a:t>Iycouc</a:t>
            </a:r>
            <a:r>
              <a:rPr lang="en-GB" dirty="0"/>
              <a:t>@ `</a:t>
            </a:r>
            <a:r>
              <a:rPr lang="en-GB" dirty="0" err="1"/>
              <a:t>aribo`y;in</a:t>
            </a:r>
            <a:r>
              <a:rPr lang="en-GB" dirty="0"/>
              <a:t> `</a:t>
            </a:r>
            <a:r>
              <a:rPr lang="en-GB" dirty="0" err="1"/>
              <a:t>eroi</a:t>
            </a:r>
            <a:r>
              <a:rPr lang="en-GB" dirty="0"/>
              <a:t>.</a:t>
            </a:r>
          </a:p>
        </p:txBody>
      </p:sp>
    </p:spTree>
    <p:extLst>
      <p:ext uri="{BB962C8B-B14F-4D97-AF65-F5344CB8AC3E}">
        <p14:creationId xmlns:p14="http://schemas.microsoft.com/office/powerpoint/2010/main" val="2898531843"/>
      </p:ext>
    </p:extLst>
  </p:cSld>
  <p:clrMapOvr>
    <a:masterClrMapping/>
  </p:clrMapOvr>
</p:sld>
</file>

<file path=ppt/slides/slide70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C7799-6CAE-4067-B202-FA630E9F469F}"/>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5950258E-0868-440E-9246-31A5C30B23C8}"/>
              </a:ext>
            </a:extLst>
          </p:cNvPr>
          <p:cNvSpPr>
            <a:spLocks noGrp="1"/>
          </p:cNvSpPr>
          <p:nvPr>
            <p:ph type="body" sz="quarter" idx="10"/>
          </p:nvPr>
        </p:nvSpPr>
        <p:spPr>
          <a:xfrm>
            <a:off x="0" y="5702579"/>
            <a:ext cx="9144000" cy="1148796"/>
          </a:xfrm>
        </p:spPr>
        <p:txBody>
          <a:bodyPr/>
          <a:lstStyle/>
          <a:p>
            <a:r>
              <a:rPr lang="ar-EG" sz="3600" dirty="0"/>
              <a:t>تى نان انتيك هيرينى اممى: كانين نوفى نان ايفول: باتشويس ايسوس بخرستوس: آرى فو إيثين ايروى.</a:t>
            </a:r>
          </a:p>
        </p:txBody>
      </p:sp>
      <p:sp>
        <p:nvSpPr>
          <p:cNvPr id="4" name="Text Placeholder 3">
            <a:extLst>
              <a:ext uri="{FF2B5EF4-FFF2-40B4-BE49-F238E27FC236}">
                <a16:creationId xmlns:a16="http://schemas.microsoft.com/office/drawing/2014/main" id="{3B056914-EEEF-40F3-856D-89BA019F93E2}"/>
              </a:ext>
            </a:extLst>
          </p:cNvPr>
          <p:cNvSpPr>
            <a:spLocks noGrp="1"/>
          </p:cNvSpPr>
          <p:nvPr>
            <p:ph type="body" sz="quarter" idx="11"/>
          </p:nvPr>
        </p:nvSpPr>
        <p:spPr>
          <a:xfrm>
            <a:off x="0" y="3710609"/>
            <a:ext cx="9144000" cy="987702"/>
          </a:xfrm>
        </p:spPr>
        <p:txBody>
          <a:bodyPr/>
          <a:lstStyle/>
          <a:p>
            <a:r>
              <a:rPr lang="ar-EG" sz="3600" dirty="0"/>
              <a:t>أعطنا سلامك الحقيقي، وإغفر لنا خطايانا، يا ربي يسوع المسيح، أعنِّي.</a:t>
            </a:r>
          </a:p>
        </p:txBody>
      </p:sp>
      <p:sp>
        <p:nvSpPr>
          <p:cNvPr id="5" name="Text Placeholder 4">
            <a:extLst>
              <a:ext uri="{FF2B5EF4-FFF2-40B4-BE49-F238E27FC236}">
                <a16:creationId xmlns:a16="http://schemas.microsoft.com/office/drawing/2014/main" id="{F49E08CE-CE5E-4BA4-9E0B-7D3FBAF643AA}"/>
              </a:ext>
            </a:extLst>
          </p:cNvPr>
          <p:cNvSpPr>
            <a:spLocks noGrp="1"/>
          </p:cNvSpPr>
          <p:nvPr>
            <p:ph type="body" sz="quarter" idx="12"/>
          </p:nvPr>
        </p:nvSpPr>
        <p:spPr>
          <a:xfrm>
            <a:off x="0" y="4686300"/>
            <a:ext cx="9144000" cy="987702"/>
          </a:xfrm>
        </p:spPr>
        <p:txBody>
          <a:bodyPr/>
          <a:lstStyle/>
          <a:p>
            <a:r>
              <a:rPr lang="en-GB" sz="3600" dirty="0"/>
              <a:t>}nan `</a:t>
            </a:r>
            <a:r>
              <a:rPr lang="en-GB" sz="3600" dirty="0" err="1"/>
              <a:t>ntekhiryny</a:t>
            </a:r>
            <a:r>
              <a:rPr lang="en-GB" sz="3600" dirty="0"/>
              <a:t> `</a:t>
            </a:r>
            <a:r>
              <a:rPr lang="en-GB" sz="3600" dirty="0" err="1"/>
              <a:t>mmyi</a:t>
            </a:r>
            <a:r>
              <a:rPr lang="en-GB" sz="3600" dirty="0"/>
              <a:t>@ ,a </a:t>
            </a:r>
            <a:r>
              <a:rPr lang="en-GB" sz="3600" dirty="0" err="1"/>
              <a:t>nennobi</a:t>
            </a:r>
            <a:r>
              <a:rPr lang="en-GB" sz="3600" dirty="0"/>
              <a:t> nan `</a:t>
            </a:r>
            <a:r>
              <a:rPr lang="en-GB" sz="3600" dirty="0" err="1"/>
              <a:t>ebol</a:t>
            </a:r>
            <a:r>
              <a:rPr lang="en-GB" sz="3600" dirty="0"/>
              <a:t>@ Pa[</a:t>
            </a:r>
            <a:r>
              <a:rPr lang="en-GB" sz="3600" dirty="0" err="1"/>
              <a:t>oic</a:t>
            </a:r>
            <a:r>
              <a:rPr lang="en-GB" sz="3600" dirty="0"/>
              <a:t> </a:t>
            </a:r>
            <a:r>
              <a:rPr lang="en-GB" sz="3600" dirty="0" err="1"/>
              <a:t>Iycouc</a:t>
            </a:r>
            <a:r>
              <a:rPr lang="en-GB" sz="3600" dirty="0"/>
              <a:t> Pi`,</a:t>
            </a:r>
            <a:r>
              <a:rPr lang="en-GB" sz="3600" dirty="0" err="1"/>
              <a:t>rictoc</a:t>
            </a:r>
            <a:r>
              <a:rPr lang="en-GB" sz="3600" dirty="0"/>
              <a:t>@ `</a:t>
            </a:r>
            <a:r>
              <a:rPr lang="en-GB" sz="3600" dirty="0" err="1"/>
              <a:t>aribo`y;in</a:t>
            </a:r>
            <a:r>
              <a:rPr lang="en-GB" sz="3600" dirty="0"/>
              <a:t> `</a:t>
            </a:r>
            <a:r>
              <a:rPr lang="en-GB" sz="3600" dirty="0" err="1"/>
              <a:t>eroi</a:t>
            </a:r>
            <a:r>
              <a:rPr lang="en-GB" sz="3600" dirty="0"/>
              <a:t>.</a:t>
            </a:r>
          </a:p>
        </p:txBody>
      </p:sp>
    </p:spTree>
    <p:extLst>
      <p:ext uri="{BB962C8B-B14F-4D97-AF65-F5344CB8AC3E}">
        <p14:creationId xmlns:p14="http://schemas.microsoft.com/office/powerpoint/2010/main" val="2598380381"/>
      </p:ext>
    </p:extLst>
  </p:cSld>
  <p:clrMapOvr>
    <a:masterClrMapping/>
  </p:clrMapOvr>
</p:sld>
</file>

<file path=ppt/slides/slide70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80707-885A-437F-AC3D-C7577F953129}"/>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BF296882-EF56-4DB0-8869-E36F1E481660}"/>
              </a:ext>
            </a:extLst>
          </p:cNvPr>
          <p:cNvSpPr>
            <a:spLocks noGrp="1"/>
          </p:cNvSpPr>
          <p:nvPr>
            <p:ph type="body" sz="quarter" idx="10"/>
          </p:nvPr>
        </p:nvSpPr>
        <p:spPr/>
        <p:txBody>
          <a:bodyPr/>
          <a:lstStyle/>
          <a:p>
            <a:r>
              <a:rPr lang="ar-EG" dirty="0"/>
              <a:t>آني أنا أنشو: نيم ني أنا إن إثڤا إن إثڤا: سيه هوس سيه تي أو أوو إمباتشويس إيسوس.</a:t>
            </a:r>
            <a:endParaRPr lang="en-GB" dirty="0"/>
          </a:p>
        </p:txBody>
      </p:sp>
      <p:sp>
        <p:nvSpPr>
          <p:cNvPr id="4" name="Text Placeholder 3">
            <a:extLst>
              <a:ext uri="{FF2B5EF4-FFF2-40B4-BE49-F238E27FC236}">
                <a16:creationId xmlns:a16="http://schemas.microsoft.com/office/drawing/2014/main" id="{00219885-902F-4CA0-ACBA-46A4411F6BFE}"/>
              </a:ext>
            </a:extLst>
          </p:cNvPr>
          <p:cNvSpPr>
            <a:spLocks noGrp="1"/>
          </p:cNvSpPr>
          <p:nvPr>
            <p:ph type="body" sz="quarter" idx="11"/>
          </p:nvPr>
        </p:nvSpPr>
        <p:spPr>
          <a:xfrm>
            <a:off x="0" y="3710609"/>
            <a:ext cx="9144000" cy="715617"/>
          </a:xfrm>
        </p:spPr>
        <p:txBody>
          <a:bodyPr anchor="ctr"/>
          <a:lstStyle/>
          <a:p>
            <a:r>
              <a:rPr lang="ar-EG" sz="3400" dirty="0"/>
              <a:t>ألوفٌ ألوفٍ، و ربوات ربوات، يسبحون و يمجدون، ربى يسوع.</a:t>
            </a:r>
          </a:p>
        </p:txBody>
      </p:sp>
      <p:sp>
        <p:nvSpPr>
          <p:cNvPr id="5" name="Text Placeholder 4">
            <a:extLst>
              <a:ext uri="{FF2B5EF4-FFF2-40B4-BE49-F238E27FC236}">
                <a16:creationId xmlns:a16="http://schemas.microsoft.com/office/drawing/2014/main" id="{E253071D-334B-4C5B-968A-EDB4AAD25CD5}"/>
              </a:ext>
            </a:extLst>
          </p:cNvPr>
          <p:cNvSpPr>
            <a:spLocks noGrp="1"/>
          </p:cNvSpPr>
          <p:nvPr>
            <p:ph type="body" sz="quarter" idx="12"/>
          </p:nvPr>
        </p:nvSpPr>
        <p:spPr>
          <a:xfrm>
            <a:off x="0" y="4418093"/>
            <a:ext cx="9144000" cy="1189740"/>
          </a:xfrm>
        </p:spPr>
        <p:txBody>
          <a:bodyPr/>
          <a:lstStyle/>
          <a:p>
            <a:r>
              <a:rPr lang="en-GB" dirty="0" err="1"/>
              <a:t>Ani`ana</a:t>
            </a:r>
            <a:r>
              <a:rPr lang="en-GB" dirty="0"/>
              <a:t> `</a:t>
            </a:r>
            <a:r>
              <a:rPr lang="en-GB" dirty="0" err="1"/>
              <a:t>nso</a:t>
            </a:r>
            <a:r>
              <a:rPr lang="en-GB" dirty="0"/>
              <a:t> `</a:t>
            </a:r>
            <a:r>
              <a:rPr lang="en-GB" dirty="0" err="1"/>
              <a:t>nso</a:t>
            </a:r>
            <a:r>
              <a:rPr lang="en-GB" dirty="0"/>
              <a:t>@ </a:t>
            </a:r>
            <a:r>
              <a:rPr lang="en-GB" dirty="0" err="1"/>
              <a:t>nem</a:t>
            </a:r>
            <a:r>
              <a:rPr lang="en-GB" dirty="0"/>
              <a:t> </a:t>
            </a:r>
            <a:r>
              <a:rPr lang="en-GB" dirty="0" err="1"/>
              <a:t>ni`ana`n;ba</a:t>
            </a:r>
            <a:r>
              <a:rPr lang="en-GB" dirty="0"/>
              <a:t> `</a:t>
            </a:r>
            <a:r>
              <a:rPr lang="en-GB" dirty="0" err="1"/>
              <a:t>n;ba</a:t>
            </a:r>
            <a:r>
              <a:rPr lang="en-GB" dirty="0"/>
              <a:t>@ </a:t>
            </a:r>
            <a:r>
              <a:rPr lang="en-GB" dirty="0" err="1"/>
              <a:t>cehwc</a:t>
            </a:r>
            <a:r>
              <a:rPr lang="en-GB" dirty="0"/>
              <a:t> </a:t>
            </a:r>
            <a:r>
              <a:rPr lang="en-GB" dirty="0" err="1"/>
              <a:t>ce</a:t>
            </a:r>
            <a:r>
              <a:rPr lang="en-GB" dirty="0"/>
              <a:t>]`</a:t>
            </a:r>
            <a:r>
              <a:rPr lang="en-GB" dirty="0" err="1"/>
              <a:t>wou</a:t>
            </a:r>
            <a:r>
              <a:rPr lang="en-GB" dirty="0"/>
              <a:t>@ `</a:t>
            </a:r>
            <a:r>
              <a:rPr lang="en-GB" dirty="0" err="1"/>
              <a:t>mpa</a:t>
            </a:r>
            <a:r>
              <a:rPr lang="en-GB" dirty="0"/>
              <a:t>=o=c I=y=c.</a:t>
            </a:r>
          </a:p>
        </p:txBody>
      </p:sp>
      <p:sp>
        <p:nvSpPr>
          <p:cNvPr id="6" name="TextBox 5">
            <a:hlinkClick r:id="rId2" action="ppaction://hlinksldjump"/>
            <a:extLst>
              <a:ext uri="{FF2B5EF4-FFF2-40B4-BE49-F238E27FC236}">
                <a16:creationId xmlns:a16="http://schemas.microsoft.com/office/drawing/2014/main" id="{C481C25B-4098-47C6-9BD5-0E31D7733138}"/>
              </a:ext>
            </a:extLst>
          </p:cNvPr>
          <p:cNvSpPr txBox="1"/>
          <p:nvPr/>
        </p:nvSpPr>
        <p:spPr>
          <a:xfrm>
            <a:off x="7315200" y="3310499"/>
            <a:ext cx="1828800" cy="400110"/>
          </a:xfrm>
          <a:prstGeom prst="rect">
            <a:avLst/>
          </a:prstGeom>
          <a:noFill/>
        </p:spPr>
        <p:txBody>
          <a:bodyPr wrap="square" rtlCol="0">
            <a:spAutoFit/>
          </a:bodyPr>
          <a:lstStyle/>
          <a:p>
            <a:pPr algn="ctr" rtl="1"/>
            <a:r>
              <a:rPr lang="ar-EG" sz="2000" b="1" dirty="0">
                <a:solidFill>
                  <a:srgbClr val="FFC000"/>
                </a:solidFill>
              </a:rPr>
              <a:t>مقدمة الثيؤطوكيات</a:t>
            </a:r>
            <a:endParaRPr lang="en-GB" sz="2000" b="1" dirty="0">
              <a:solidFill>
                <a:srgbClr val="FFC000"/>
              </a:solidFill>
            </a:endParaRPr>
          </a:p>
        </p:txBody>
      </p:sp>
    </p:spTree>
    <p:extLst>
      <p:ext uri="{BB962C8B-B14F-4D97-AF65-F5344CB8AC3E}">
        <p14:creationId xmlns:p14="http://schemas.microsoft.com/office/powerpoint/2010/main" val="1168634537"/>
      </p:ext>
    </p:extLst>
  </p:cSld>
  <p:clrMapOvr>
    <a:masterClrMapping/>
  </p:clrMapOvr>
</p:sld>
</file>

<file path=ppt/slides/slide70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BDF070-0096-422D-8C4D-5521FDA04A06}"/>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2DC212FD-2823-45A8-91FC-71C318EB70F4}"/>
              </a:ext>
            </a:extLst>
          </p:cNvPr>
          <p:cNvSpPr>
            <a:spLocks noGrp="1"/>
          </p:cNvSpPr>
          <p:nvPr>
            <p:ph type="body" sz="quarter" idx="10"/>
          </p:nvPr>
        </p:nvSpPr>
        <p:spPr>
          <a:xfrm>
            <a:off x="0" y="5661635"/>
            <a:ext cx="9144000" cy="1189739"/>
          </a:xfrm>
        </p:spPr>
        <p:txBody>
          <a:bodyPr/>
          <a:lstStyle/>
          <a:p>
            <a:r>
              <a:rPr lang="ar-EG" dirty="0"/>
              <a:t>ڤون نيڤين إثناجوس: چيه باتشويس إيسوس: أوؤن أو سيفي ان طوتف: إسروخت إمبي جاچي.</a:t>
            </a:r>
          </a:p>
        </p:txBody>
      </p:sp>
      <p:sp>
        <p:nvSpPr>
          <p:cNvPr id="4" name="Text Placeholder 3">
            <a:extLst>
              <a:ext uri="{FF2B5EF4-FFF2-40B4-BE49-F238E27FC236}">
                <a16:creationId xmlns:a16="http://schemas.microsoft.com/office/drawing/2014/main" id="{1708AA8C-B959-42C3-B007-3F475D662713}"/>
              </a:ext>
            </a:extLst>
          </p:cNvPr>
          <p:cNvSpPr>
            <a:spLocks noGrp="1"/>
          </p:cNvSpPr>
          <p:nvPr>
            <p:ph type="body" sz="quarter" idx="11"/>
          </p:nvPr>
        </p:nvSpPr>
        <p:spPr>
          <a:xfrm>
            <a:off x="0" y="3710609"/>
            <a:ext cx="9144000" cy="715617"/>
          </a:xfrm>
        </p:spPr>
        <p:txBody>
          <a:bodyPr anchor="ctr"/>
          <a:lstStyle/>
          <a:p>
            <a:r>
              <a:rPr lang="ar-EG" sz="3600" dirty="0"/>
              <a:t> كل من يقول، ياربى يسوع، كمن بيده سيف، يصرع العدو.</a:t>
            </a:r>
          </a:p>
        </p:txBody>
      </p:sp>
      <p:sp>
        <p:nvSpPr>
          <p:cNvPr id="5" name="Text Placeholder 4">
            <a:extLst>
              <a:ext uri="{FF2B5EF4-FFF2-40B4-BE49-F238E27FC236}">
                <a16:creationId xmlns:a16="http://schemas.microsoft.com/office/drawing/2014/main" id="{730C426F-46C3-4C33-ABF5-3CEB67322626}"/>
              </a:ext>
            </a:extLst>
          </p:cNvPr>
          <p:cNvSpPr>
            <a:spLocks noGrp="1"/>
          </p:cNvSpPr>
          <p:nvPr>
            <p:ph type="body" sz="quarter" idx="12"/>
          </p:nvPr>
        </p:nvSpPr>
        <p:spPr>
          <a:xfrm>
            <a:off x="0" y="4454802"/>
            <a:ext cx="9144000" cy="1189740"/>
          </a:xfrm>
        </p:spPr>
        <p:txBody>
          <a:bodyPr/>
          <a:lstStyle/>
          <a:p>
            <a:r>
              <a:rPr lang="en-GB" dirty="0"/>
              <a:t>Bon </a:t>
            </a:r>
            <a:r>
              <a:rPr lang="en-GB" dirty="0" err="1"/>
              <a:t>niben</a:t>
            </a:r>
            <a:r>
              <a:rPr lang="en-GB" dirty="0"/>
              <a:t> </a:t>
            </a:r>
            <a:r>
              <a:rPr lang="en-GB" dirty="0" err="1"/>
              <a:t>e;najoc</a:t>
            </a:r>
            <a:r>
              <a:rPr lang="en-GB" dirty="0"/>
              <a:t>@ je pa=o=c I=y=c@ </a:t>
            </a:r>
            <a:r>
              <a:rPr lang="en-GB" dirty="0" err="1"/>
              <a:t>ouon</a:t>
            </a:r>
            <a:r>
              <a:rPr lang="en-GB" dirty="0"/>
              <a:t> </a:t>
            </a:r>
            <a:r>
              <a:rPr lang="en-GB" dirty="0" err="1"/>
              <a:t>oucyfi</a:t>
            </a:r>
            <a:r>
              <a:rPr lang="en-GB" dirty="0"/>
              <a:t> `</a:t>
            </a:r>
            <a:r>
              <a:rPr lang="en-GB" dirty="0" err="1"/>
              <a:t>ntotf</a:t>
            </a:r>
            <a:r>
              <a:rPr lang="en-GB" dirty="0"/>
              <a:t>@ </a:t>
            </a:r>
            <a:r>
              <a:rPr lang="en-GB" dirty="0" err="1"/>
              <a:t>ecrwqt</a:t>
            </a:r>
            <a:r>
              <a:rPr lang="en-GB" dirty="0"/>
              <a:t> `</a:t>
            </a:r>
            <a:r>
              <a:rPr lang="en-GB" dirty="0" err="1"/>
              <a:t>mpijaji</a:t>
            </a:r>
            <a:r>
              <a:rPr lang="en-GB" dirty="0"/>
              <a:t>.</a:t>
            </a:r>
          </a:p>
        </p:txBody>
      </p:sp>
    </p:spTree>
    <p:extLst>
      <p:ext uri="{BB962C8B-B14F-4D97-AF65-F5344CB8AC3E}">
        <p14:creationId xmlns:p14="http://schemas.microsoft.com/office/powerpoint/2010/main" val="212388949"/>
      </p:ext>
    </p:extLst>
  </p:cSld>
  <p:clrMapOvr>
    <a:masterClrMapping/>
  </p:clrMapOvr>
</p:sld>
</file>

<file path=ppt/slides/slide70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73319D-CA13-4703-B76E-3679974A2110}"/>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50CFDD1C-F347-431E-84C0-0530E43907F6}"/>
              </a:ext>
            </a:extLst>
          </p:cNvPr>
          <p:cNvSpPr>
            <a:spLocks noGrp="1"/>
          </p:cNvSpPr>
          <p:nvPr>
            <p:ph type="body" sz="quarter" idx="10"/>
          </p:nvPr>
        </p:nvSpPr>
        <p:spPr/>
        <p:txBody>
          <a:bodyPr/>
          <a:lstStyle/>
          <a:p>
            <a:r>
              <a:rPr lang="ar-EG" dirty="0"/>
              <a:t>چيه غار آليثوس: أكتشيسي إيماشو: إن إهري خين ني فيؤيي: نيم هيچين بي كاهي.</a:t>
            </a:r>
            <a:endParaRPr lang="en-GB" dirty="0"/>
          </a:p>
        </p:txBody>
      </p:sp>
      <p:sp>
        <p:nvSpPr>
          <p:cNvPr id="4" name="Text Placeholder 3">
            <a:extLst>
              <a:ext uri="{FF2B5EF4-FFF2-40B4-BE49-F238E27FC236}">
                <a16:creationId xmlns:a16="http://schemas.microsoft.com/office/drawing/2014/main" id="{826BEC0E-D6A6-41D5-9DAE-8C505FB73C6F}"/>
              </a:ext>
            </a:extLst>
          </p:cNvPr>
          <p:cNvSpPr>
            <a:spLocks noGrp="1"/>
          </p:cNvSpPr>
          <p:nvPr>
            <p:ph type="body" sz="quarter" idx="11"/>
          </p:nvPr>
        </p:nvSpPr>
        <p:spPr/>
        <p:txBody>
          <a:bodyPr anchor="ctr"/>
          <a:lstStyle/>
          <a:p>
            <a:r>
              <a:rPr lang="ar-EG" sz="3600" dirty="0"/>
              <a:t>لأنك بالحقيقة، قد تعاليت جداً، فى السماوات، و على الأرض.</a:t>
            </a:r>
          </a:p>
        </p:txBody>
      </p:sp>
      <p:sp>
        <p:nvSpPr>
          <p:cNvPr id="5" name="Text Placeholder 4">
            <a:extLst>
              <a:ext uri="{FF2B5EF4-FFF2-40B4-BE49-F238E27FC236}">
                <a16:creationId xmlns:a16="http://schemas.microsoft.com/office/drawing/2014/main" id="{15EB7D4A-0191-4439-ACFF-79FABABDBFDC}"/>
              </a:ext>
            </a:extLst>
          </p:cNvPr>
          <p:cNvSpPr>
            <a:spLocks noGrp="1"/>
          </p:cNvSpPr>
          <p:nvPr>
            <p:ph type="body" sz="quarter" idx="12"/>
          </p:nvPr>
        </p:nvSpPr>
        <p:spPr/>
        <p:txBody>
          <a:bodyPr/>
          <a:lstStyle/>
          <a:p>
            <a:r>
              <a:rPr lang="en-GB" dirty="0"/>
              <a:t>Ge gar `</a:t>
            </a:r>
            <a:r>
              <a:rPr lang="en-GB" dirty="0" err="1"/>
              <a:t>aly;wc</a:t>
            </a:r>
            <a:r>
              <a:rPr lang="en-GB" dirty="0"/>
              <a:t>@ </a:t>
            </a:r>
            <a:r>
              <a:rPr lang="en-GB" dirty="0" err="1"/>
              <a:t>ak</a:t>
            </a:r>
            <a:r>
              <a:rPr lang="en-GB" dirty="0"/>
              <a:t>[</a:t>
            </a:r>
            <a:r>
              <a:rPr lang="en-GB" dirty="0" err="1"/>
              <a:t>ici</a:t>
            </a:r>
            <a:r>
              <a:rPr lang="en-GB" dirty="0"/>
              <a:t> `</a:t>
            </a:r>
            <a:r>
              <a:rPr lang="en-GB" dirty="0" err="1"/>
              <a:t>emasw</a:t>
            </a:r>
            <a:r>
              <a:rPr lang="en-GB" dirty="0"/>
              <a:t>@ `</a:t>
            </a:r>
            <a:r>
              <a:rPr lang="en-GB" dirty="0" err="1"/>
              <a:t>n`hryi</a:t>
            </a:r>
            <a:r>
              <a:rPr lang="en-GB" dirty="0"/>
              <a:t> </a:t>
            </a:r>
            <a:r>
              <a:rPr lang="en-GB" dirty="0" err="1"/>
              <a:t>qen</a:t>
            </a:r>
            <a:r>
              <a:rPr lang="en-GB" dirty="0"/>
              <a:t> </a:t>
            </a:r>
            <a:r>
              <a:rPr lang="en-GB" dirty="0" err="1"/>
              <a:t>nivyou`i</a:t>
            </a:r>
            <a:r>
              <a:rPr lang="en-GB" dirty="0"/>
              <a:t>@ </a:t>
            </a:r>
            <a:r>
              <a:rPr lang="en-GB" dirty="0" err="1"/>
              <a:t>nem</a:t>
            </a:r>
            <a:r>
              <a:rPr lang="en-GB" dirty="0"/>
              <a:t> </a:t>
            </a:r>
            <a:r>
              <a:rPr lang="en-GB" dirty="0" err="1"/>
              <a:t>hijen</a:t>
            </a:r>
            <a:r>
              <a:rPr lang="en-GB" dirty="0"/>
              <a:t> </a:t>
            </a:r>
            <a:r>
              <a:rPr lang="en-GB" dirty="0" err="1"/>
              <a:t>pikahi</a:t>
            </a:r>
            <a:r>
              <a:rPr lang="en-GB" dirty="0"/>
              <a:t>.</a:t>
            </a:r>
          </a:p>
        </p:txBody>
      </p:sp>
    </p:spTree>
    <p:extLst>
      <p:ext uri="{BB962C8B-B14F-4D97-AF65-F5344CB8AC3E}">
        <p14:creationId xmlns:p14="http://schemas.microsoft.com/office/powerpoint/2010/main" val="9681714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F5D61-90A1-4AB5-9DBD-9155A042F3FC}"/>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91787AEB-3BD6-43C7-AD19-D51589850366}"/>
              </a:ext>
            </a:extLst>
          </p:cNvPr>
          <p:cNvSpPr>
            <a:spLocks noGrp="1"/>
          </p:cNvSpPr>
          <p:nvPr>
            <p:ph type="body" sz="quarter" idx="10"/>
          </p:nvPr>
        </p:nvSpPr>
        <p:spPr>
          <a:xfrm>
            <a:off x="0" y="5683055"/>
            <a:ext cx="9144000" cy="1168319"/>
          </a:xfrm>
        </p:spPr>
        <p:txBody>
          <a:bodyPr/>
          <a:lstStyle/>
          <a:p>
            <a:r>
              <a:rPr lang="ar-EG" b="1" dirty="0"/>
              <a:t>كىَ نين كىَ آ إي كىَ إيستوس: إىَ أوناس تون إى أو نون آمين.</a:t>
            </a:r>
          </a:p>
        </p:txBody>
      </p:sp>
      <p:sp>
        <p:nvSpPr>
          <p:cNvPr id="4" name="Text Placeholder 3">
            <a:extLst>
              <a:ext uri="{FF2B5EF4-FFF2-40B4-BE49-F238E27FC236}">
                <a16:creationId xmlns:a16="http://schemas.microsoft.com/office/drawing/2014/main" id="{E477F718-2326-4C1C-8C84-524C3140C502}"/>
              </a:ext>
            </a:extLst>
          </p:cNvPr>
          <p:cNvSpPr>
            <a:spLocks noGrp="1"/>
          </p:cNvSpPr>
          <p:nvPr>
            <p:ph type="body" sz="quarter" idx="11"/>
          </p:nvPr>
        </p:nvSpPr>
        <p:spPr>
          <a:xfrm>
            <a:off x="0" y="3710609"/>
            <a:ext cx="9144000" cy="782706"/>
          </a:xfrm>
        </p:spPr>
        <p:txBody>
          <a:bodyPr/>
          <a:lstStyle/>
          <a:p>
            <a:r>
              <a:rPr lang="ar-EG" sz="4400" b="1" dirty="0"/>
              <a:t>الآن وكل أوان وإلى دهر الدهور آمين.</a:t>
            </a:r>
          </a:p>
        </p:txBody>
      </p:sp>
      <p:sp>
        <p:nvSpPr>
          <p:cNvPr id="5" name="Text Placeholder 4">
            <a:extLst>
              <a:ext uri="{FF2B5EF4-FFF2-40B4-BE49-F238E27FC236}">
                <a16:creationId xmlns:a16="http://schemas.microsoft.com/office/drawing/2014/main" id="{6A67E5E0-92F6-4555-B2D3-A82C0CEC4C54}"/>
              </a:ext>
            </a:extLst>
          </p:cNvPr>
          <p:cNvSpPr>
            <a:spLocks noGrp="1"/>
          </p:cNvSpPr>
          <p:nvPr>
            <p:ph type="body" sz="quarter" idx="12"/>
          </p:nvPr>
        </p:nvSpPr>
        <p:spPr>
          <a:xfrm>
            <a:off x="0" y="4493315"/>
            <a:ext cx="9144000" cy="1189740"/>
          </a:xfrm>
        </p:spPr>
        <p:txBody>
          <a:bodyPr/>
          <a:lstStyle/>
          <a:p>
            <a:pPr algn="ctr" rtl="0"/>
            <a:r>
              <a:rPr lang="da-DK" sz="4400" b="0" i="0" u="none" strike="noStrike" dirty="0">
                <a:effectLst/>
                <a:latin typeface="CS New Athanasius" pitchFamily="34" charset="0"/>
              </a:rPr>
              <a:t>Ke nun ke `a`i ke ic touc `e`wnac twn `e`wnwn `amyn.</a:t>
            </a:r>
          </a:p>
        </p:txBody>
      </p:sp>
    </p:spTree>
    <p:extLst>
      <p:ext uri="{BB962C8B-B14F-4D97-AF65-F5344CB8AC3E}">
        <p14:creationId xmlns:p14="http://schemas.microsoft.com/office/powerpoint/2010/main" val="1205134780"/>
      </p:ext>
    </p:extLst>
  </p:cSld>
  <p:clrMapOvr>
    <a:masterClrMapping/>
  </p:clrMapOvr>
</p:sld>
</file>

<file path=ppt/slides/slide7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ADC206-03B2-4093-8EFF-7CE558D57750}"/>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5912A80F-0BAC-44B5-8975-B3D4F9D6603D}"/>
              </a:ext>
            </a:extLst>
          </p:cNvPr>
          <p:cNvSpPr>
            <a:spLocks noGrp="1"/>
          </p:cNvSpPr>
          <p:nvPr>
            <p:ph type="body" sz="quarter" idx="10"/>
          </p:nvPr>
        </p:nvSpPr>
        <p:spPr/>
        <p:txBody>
          <a:bodyPr/>
          <a:lstStyle/>
          <a:p>
            <a:r>
              <a:rPr lang="ar-EG" dirty="0"/>
              <a:t>ذيكيؤس غار نيڤين: إيطاڤ راناف إمفنوتي: سيه إرميه ليه طان: خين بي نوموس تيرف.</a:t>
            </a:r>
          </a:p>
        </p:txBody>
      </p:sp>
      <p:sp>
        <p:nvSpPr>
          <p:cNvPr id="4" name="Text Placeholder 3">
            <a:extLst>
              <a:ext uri="{FF2B5EF4-FFF2-40B4-BE49-F238E27FC236}">
                <a16:creationId xmlns:a16="http://schemas.microsoft.com/office/drawing/2014/main" id="{F929A83E-6A29-4B35-8225-04CB1B648DC6}"/>
              </a:ext>
            </a:extLst>
          </p:cNvPr>
          <p:cNvSpPr>
            <a:spLocks noGrp="1"/>
          </p:cNvSpPr>
          <p:nvPr>
            <p:ph type="body" sz="quarter" idx="11"/>
          </p:nvPr>
        </p:nvSpPr>
        <p:spPr/>
        <p:txBody>
          <a:bodyPr anchor="ctr"/>
          <a:lstStyle/>
          <a:p>
            <a:r>
              <a:rPr lang="ar-EG" sz="3800" dirty="0"/>
              <a:t>كل الصديقين، الذين أرضوا اللـه، يدرسون، الناموس كله.</a:t>
            </a:r>
          </a:p>
        </p:txBody>
      </p:sp>
      <p:sp>
        <p:nvSpPr>
          <p:cNvPr id="5" name="Text Placeholder 4">
            <a:extLst>
              <a:ext uri="{FF2B5EF4-FFF2-40B4-BE49-F238E27FC236}">
                <a16:creationId xmlns:a16="http://schemas.microsoft.com/office/drawing/2014/main" id="{25CD1C6C-AA9B-40C8-BADC-5F45F0E59F94}"/>
              </a:ext>
            </a:extLst>
          </p:cNvPr>
          <p:cNvSpPr>
            <a:spLocks noGrp="1"/>
          </p:cNvSpPr>
          <p:nvPr>
            <p:ph type="body" sz="quarter" idx="12"/>
          </p:nvPr>
        </p:nvSpPr>
        <p:spPr/>
        <p:txBody>
          <a:bodyPr/>
          <a:lstStyle/>
          <a:p>
            <a:r>
              <a:rPr lang="en-GB" dirty="0" err="1"/>
              <a:t>Dikeoc</a:t>
            </a:r>
            <a:r>
              <a:rPr lang="en-GB" dirty="0"/>
              <a:t> gar </a:t>
            </a:r>
            <a:r>
              <a:rPr lang="en-GB" dirty="0" err="1"/>
              <a:t>niben</a:t>
            </a:r>
            <a:r>
              <a:rPr lang="en-GB" dirty="0"/>
              <a:t>@ `</a:t>
            </a:r>
            <a:r>
              <a:rPr lang="en-GB" dirty="0" err="1"/>
              <a:t>etauranaf</a:t>
            </a:r>
            <a:r>
              <a:rPr lang="en-GB" dirty="0"/>
              <a:t> `mV]@ </a:t>
            </a:r>
            <a:r>
              <a:rPr lang="en-GB" dirty="0" err="1"/>
              <a:t>ce`ermeletan</a:t>
            </a:r>
            <a:r>
              <a:rPr lang="en-GB" dirty="0"/>
              <a:t>@ </a:t>
            </a:r>
            <a:r>
              <a:rPr lang="en-GB" dirty="0" err="1"/>
              <a:t>qen</a:t>
            </a:r>
            <a:r>
              <a:rPr lang="en-GB" dirty="0"/>
              <a:t> </a:t>
            </a:r>
            <a:r>
              <a:rPr lang="en-GB" dirty="0" err="1"/>
              <a:t>pinomoc</a:t>
            </a:r>
            <a:r>
              <a:rPr lang="en-GB" dirty="0"/>
              <a:t> </a:t>
            </a:r>
            <a:r>
              <a:rPr lang="en-GB" dirty="0" err="1"/>
              <a:t>tyrf</a:t>
            </a:r>
            <a:r>
              <a:rPr lang="en-GB" dirty="0"/>
              <a:t>.</a:t>
            </a:r>
          </a:p>
        </p:txBody>
      </p:sp>
    </p:spTree>
    <p:extLst>
      <p:ext uri="{BB962C8B-B14F-4D97-AF65-F5344CB8AC3E}">
        <p14:creationId xmlns:p14="http://schemas.microsoft.com/office/powerpoint/2010/main" val="1349868320"/>
      </p:ext>
    </p:extLst>
  </p:cSld>
  <p:clrMapOvr>
    <a:masterClrMapping/>
  </p:clrMapOvr>
</p:sld>
</file>

<file path=ppt/slides/slide7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5C0EE-783B-477E-A6E8-4F5AEA6164D4}"/>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95D4004F-4F1A-4EAC-AA05-4C85482033CF}"/>
              </a:ext>
            </a:extLst>
          </p:cNvPr>
          <p:cNvSpPr>
            <a:spLocks noGrp="1"/>
          </p:cNvSpPr>
          <p:nvPr>
            <p:ph type="body" sz="quarter" idx="10"/>
          </p:nvPr>
        </p:nvSpPr>
        <p:spPr/>
        <p:txBody>
          <a:bodyPr/>
          <a:lstStyle/>
          <a:p>
            <a:r>
              <a:rPr lang="ar-EG" dirty="0"/>
              <a:t> إريه إفنوتي كي: إمبو إمثو إيـڤول: إريه بيف ران إثؤاب: خين رو أوو إنسيو نيڤين.</a:t>
            </a:r>
            <a:endParaRPr lang="en-GB" dirty="0"/>
          </a:p>
        </p:txBody>
      </p:sp>
      <p:sp>
        <p:nvSpPr>
          <p:cNvPr id="4" name="Text Placeholder 3">
            <a:extLst>
              <a:ext uri="{FF2B5EF4-FFF2-40B4-BE49-F238E27FC236}">
                <a16:creationId xmlns:a16="http://schemas.microsoft.com/office/drawing/2014/main" id="{CA6C792C-C3E4-4164-A3F5-4CAE9ED2D14B}"/>
              </a:ext>
            </a:extLst>
          </p:cNvPr>
          <p:cNvSpPr>
            <a:spLocks noGrp="1"/>
          </p:cNvSpPr>
          <p:nvPr>
            <p:ph type="body" sz="quarter" idx="11"/>
          </p:nvPr>
        </p:nvSpPr>
        <p:spPr/>
        <p:txBody>
          <a:bodyPr anchor="ctr"/>
          <a:lstStyle/>
          <a:p>
            <a:r>
              <a:rPr lang="ar-EG" sz="3600" dirty="0"/>
              <a:t> واللـه كائن، أمامهم، و اسمه القدوس، فى أفواههم كل حين.</a:t>
            </a:r>
          </a:p>
        </p:txBody>
      </p:sp>
      <p:sp>
        <p:nvSpPr>
          <p:cNvPr id="5" name="Text Placeholder 4">
            <a:extLst>
              <a:ext uri="{FF2B5EF4-FFF2-40B4-BE49-F238E27FC236}">
                <a16:creationId xmlns:a16="http://schemas.microsoft.com/office/drawing/2014/main" id="{036B5BB6-C08A-452C-84B2-C0B2C36E4F0D}"/>
              </a:ext>
            </a:extLst>
          </p:cNvPr>
          <p:cNvSpPr>
            <a:spLocks noGrp="1"/>
          </p:cNvSpPr>
          <p:nvPr>
            <p:ph type="body" sz="quarter" idx="12"/>
          </p:nvPr>
        </p:nvSpPr>
        <p:spPr/>
        <p:txBody>
          <a:bodyPr/>
          <a:lstStyle/>
          <a:p>
            <a:r>
              <a:rPr lang="en-GB" dirty="0"/>
              <a:t>`Ere V] ,y@ `</a:t>
            </a:r>
            <a:r>
              <a:rPr lang="en-GB" dirty="0" err="1"/>
              <a:t>mpou`m;o</a:t>
            </a:r>
            <a:r>
              <a:rPr lang="en-GB" dirty="0"/>
              <a:t> `</a:t>
            </a:r>
            <a:r>
              <a:rPr lang="en-GB" dirty="0" err="1"/>
              <a:t>ebol</a:t>
            </a:r>
            <a:r>
              <a:rPr lang="en-GB" dirty="0"/>
              <a:t>@ `ere </a:t>
            </a:r>
            <a:r>
              <a:rPr lang="en-GB" dirty="0" err="1"/>
              <a:t>pefran</a:t>
            </a:r>
            <a:r>
              <a:rPr lang="en-GB" dirty="0"/>
              <a:t> =e=;=u@ </a:t>
            </a:r>
            <a:r>
              <a:rPr lang="en-GB" dirty="0" err="1"/>
              <a:t>qen</a:t>
            </a:r>
            <a:r>
              <a:rPr lang="en-GB" dirty="0"/>
              <a:t> </a:t>
            </a:r>
            <a:r>
              <a:rPr lang="en-GB" dirty="0" err="1"/>
              <a:t>rwou</a:t>
            </a:r>
            <a:r>
              <a:rPr lang="en-GB" dirty="0"/>
              <a:t> `</a:t>
            </a:r>
            <a:r>
              <a:rPr lang="en-GB" dirty="0" err="1"/>
              <a:t>ncyou</a:t>
            </a:r>
            <a:r>
              <a:rPr lang="en-GB" dirty="0"/>
              <a:t> </a:t>
            </a:r>
            <a:r>
              <a:rPr lang="en-GB" dirty="0" err="1"/>
              <a:t>niben</a:t>
            </a:r>
            <a:r>
              <a:rPr lang="en-GB" dirty="0"/>
              <a:t>.</a:t>
            </a:r>
          </a:p>
        </p:txBody>
      </p:sp>
    </p:spTree>
    <p:extLst>
      <p:ext uri="{BB962C8B-B14F-4D97-AF65-F5344CB8AC3E}">
        <p14:creationId xmlns:p14="http://schemas.microsoft.com/office/powerpoint/2010/main" val="1429033768"/>
      </p:ext>
    </p:extLst>
  </p:cSld>
  <p:clrMapOvr>
    <a:masterClrMapping/>
  </p:clrMapOvr>
</p:sld>
</file>

<file path=ppt/slides/slide7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890EB-D94D-40FA-B719-CA7900AAA315}"/>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FA9269E1-23B7-4EFA-BAF4-1A728F2E4B80}"/>
              </a:ext>
            </a:extLst>
          </p:cNvPr>
          <p:cNvSpPr>
            <a:spLocks noGrp="1"/>
          </p:cNvSpPr>
          <p:nvPr>
            <p:ph type="body" sz="quarter" idx="10"/>
          </p:nvPr>
        </p:nvSpPr>
        <p:spPr/>
        <p:txBody>
          <a:bodyPr/>
          <a:lstStyle/>
          <a:p>
            <a:r>
              <a:rPr lang="ar-EG" dirty="0"/>
              <a:t>زيه أوش إيماشو: إنچيه نيك ميت شينهيت: بي ريفتي هاب إممي: أو باتشويس إيسوس.</a:t>
            </a:r>
            <a:endParaRPr lang="en-GB" dirty="0"/>
          </a:p>
        </p:txBody>
      </p:sp>
      <p:sp>
        <p:nvSpPr>
          <p:cNvPr id="4" name="Text Placeholder 3">
            <a:extLst>
              <a:ext uri="{FF2B5EF4-FFF2-40B4-BE49-F238E27FC236}">
                <a16:creationId xmlns:a16="http://schemas.microsoft.com/office/drawing/2014/main" id="{FAA820C3-4B53-4532-930C-EDC051896AA0}"/>
              </a:ext>
            </a:extLst>
          </p:cNvPr>
          <p:cNvSpPr>
            <a:spLocks noGrp="1"/>
          </p:cNvSpPr>
          <p:nvPr>
            <p:ph type="body" sz="quarter" idx="11"/>
          </p:nvPr>
        </p:nvSpPr>
        <p:spPr/>
        <p:txBody>
          <a:bodyPr anchor="ctr"/>
          <a:lstStyle/>
          <a:p>
            <a:r>
              <a:rPr lang="ar-EG" sz="3800" dirty="0"/>
              <a:t>كثيرة جداً، هى رأفتك، أيها الحاكم العادل، يا ربى يسوع.</a:t>
            </a:r>
          </a:p>
        </p:txBody>
      </p:sp>
      <p:sp>
        <p:nvSpPr>
          <p:cNvPr id="5" name="Text Placeholder 4">
            <a:extLst>
              <a:ext uri="{FF2B5EF4-FFF2-40B4-BE49-F238E27FC236}">
                <a16:creationId xmlns:a16="http://schemas.microsoft.com/office/drawing/2014/main" id="{2EE15105-B486-405B-90C7-ECB8DB3628AB}"/>
              </a:ext>
            </a:extLst>
          </p:cNvPr>
          <p:cNvSpPr>
            <a:spLocks noGrp="1"/>
          </p:cNvSpPr>
          <p:nvPr>
            <p:ph type="body" sz="quarter" idx="12"/>
          </p:nvPr>
        </p:nvSpPr>
        <p:spPr/>
        <p:txBody>
          <a:bodyPr/>
          <a:lstStyle/>
          <a:p>
            <a:r>
              <a:rPr lang="pl-PL" dirty="0"/>
              <a:t>Ze`os `emasw@ `nje nekmetsenhyt@ piref]hap `mmyi@ `w pa=o=c I=y=c.</a:t>
            </a:r>
          </a:p>
        </p:txBody>
      </p:sp>
    </p:spTree>
    <p:extLst>
      <p:ext uri="{BB962C8B-B14F-4D97-AF65-F5344CB8AC3E}">
        <p14:creationId xmlns:p14="http://schemas.microsoft.com/office/powerpoint/2010/main" val="3620028690"/>
      </p:ext>
    </p:extLst>
  </p:cSld>
  <p:clrMapOvr>
    <a:masterClrMapping/>
  </p:clrMapOvr>
</p:sld>
</file>

<file path=ppt/slides/slide7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7AD9B-CB4F-4036-ADA7-ECDB470F74C4}"/>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8F8FEFBC-EC1D-4B09-8159-7FCEFC7BBC09}"/>
              </a:ext>
            </a:extLst>
          </p:cNvPr>
          <p:cNvSpPr>
            <a:spLocks noGrp="1"/>
          </p:cNvSpPr>
          <p:nvPr>
            <p:ph type="body" sz="quarter" idx="10"/>
          </p:nvPr>
        </p:nvSpPr>
        <p:spPr/>
        <p:txBody>
          <a:bodyPr/>
          <a:lstStyle/>
          <a:p>
            <a:r>
              <a:rPr lang="ar-EG" dirty="0"/>
              <a:t> إيل بيه إممانوئيل: تي إتروفي إممي: بي إش شين إنتيه إبؤنخ: فا تي ميت أثمو. </a:t>
            </a:r>
          </a:p>
        </p:txBody>
      </p:sp>
      <p:sp>
        <p:nvSpPr>
          <p:cNvPr id="4" name="Text Placeholder 3">
            <a:extLst>
              <a:ext uri="{FF2B5EF4-FFF2-40B4-BE49-F238E27FC236}">
                <a16:creationId xmlns:a16="http://schemas.microsoft.com/office/drawing/2014/main" id="{4DB81E55-2205-4CD2-9AF8-2ED1EA178F3F}"/>
              </a:ext>
            </a:extLst>
          </p:cNvPr>
          <p:cNvSpPr>
            <a:spLocks noGrp="1"/>
          </p:cNvSpPr>
          <p:nvPr>
            <p:ph type="body" sz="quarter" idx="11"/>
          </p:nvPr>
        </p:nvSpPr>
        <p:spPr/>
        <p:txBody>
          <a:bodyPr anchor="ctr"/>
          <a:lstStyle/>
          <a:p>
            <a:r>
              <a:rPr lang="ar-EG" sz="3300" dirty="0"/>
              <a:t> الله هو عمانوئيل، الطعام الحقيقى، شجرة الحياة، العديمة الموت.</a:t>
            </a:r>
          </a:p>
        </p:txBody>
      </p:sp>
      <p:sp>
        <p:nvSpPr>
          <p:cNvPr id="5" name="Text Placeholder 4">
            <a:extLst>
              <a:ext uri="{FF2B5EF4-FFF2-40B4-BE49-F238E27FC236}">
                <a16:creationId xmlns:a16="http://schemas.microsoft.com/office/drawing/2014/main" id="{44C516DC-780B-478E-A09B-7334584CED08}"/>
              </a:ext>
            </a:extLst>
          </p:cNvPr>
          <p:cNvSpPr>
            <a:spLocks noGrp="1"/>
          </p:cNvSpPr>
          <p:nvPr>
            <p:ph type="body" sz="quarter" idx="12"/>
          </p:nvPr>
        </p:nvSpPr>
        <p:spPr/>
        <p:txBody>
          <a:bodyPr/>
          <a:lstStyle/>
          <a:p>
            <a:r>
              <a:rPr lang="it-IT" dirty="0"/>
              <a:t>Yl pe Emmanouyl@ ]`trovy `mmyi@ pi`ssyn `nte `pwnq@ va ]met`a;mou.</a:t>
            </a:r>
          </a:p>
        </p:txBody>
      </p:sp>
    </p:spTree>
    <p:extLst>
      <p:ext uri="{BB962C8B-B14F-4D97-AF65-F5344CB8AC3E}">
        <p14:creationId xmlns:p14="http://schemas.microsoft.com/office/powerpoint/2010/main" val="3005501300"/>
      </p:ext>
    </p:extLst>
  </p:cSld>
  <p:clrMapOvr>
    <a:masterClrMapping/>
  </p:clrMapOvr>
</p:sld>
</file>

<file path=ppt/slides/slide7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53D0C-F47D-4EB1-9508-33C7AC4C3AF3}"/>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96A0F86B-24FF-450A-A9AA-5A1B4A3B3545}"/>
              </a:ext>
            </a:extLst>
          </p:cNvPr>
          <p:cNvSpPr>
            <a:spLocks noGrp="1"/>
          </p:cNvSpPr>
          <p:nvPr>
            <p:ph type="body" sz="quarter" idx="10"/>
          </p:nvPr>
        </p:nvSpPr>
        <p:spPr/>
        <p:txBody>
          <a:bodyPr/>
          <a:lstStyle/>
          <a:p>
            <a:r>
              <a:rPr lang="ar-EG" dirty="0"/>
              <a:t>ثو أووتي إيخون هاروي: نالوجيسموس تيرو: إنطاهوس إنطاتي أو أوو: إمباتشويس إيسوس. </a:t>
            </a:r>
          </a:p>
        </p:txBody>
      </p:sp>
      <p:sp>
        <p:nvSpPr>
          <p:cNvPr id="4" name="Text Placeholder 3">
            <a:extLst>
              <a:ext uri="{FF2B5EF4-FFF2-40B4-BE49-F238E27FC236}">
                <a16:creationId xmlns:a16="http://schemas.microsoft.com/office/drawing/2014/main" id="{11A296AA-C25E-48FE-AF10-0DBE119EBE93}"/>
              </a:ext>
            </a:extLst>
          </p:cNvPr>
          <p:cNvSpPr>
            <a:spLocks noGrp="1"/>
          </p:cNvSpPr>
          <p:nvPr>
            <p:ph type="body" sz="quarter" idx="11"/>
          </p:nvPr>
        </p:nvSpPr>
        <p:spPr/>
        <p:txBody>
          <a:bodyPr anchor="ctr"/>
          <a:lstStyle/>
          <a:p>
            <a:r>
              <a:rPr lang="ar-EG" dirty="0"/>
              <a:t>تجمّعى فىَّ، يا كل حواسى، لأسبح و أمجد، ربى يسوع. </a:t>
            </a:r>
          </a:p>
        </p:txBody>
      </p:sp>
      <p:sp>
        <p:nvSpPr>
          <p:cNvPr id="5" name="Text Placeholder 4">
            <a:extLst>
              <a:ext uri="{FF2B5EF4-FFF2-40B4-BE49-F238E27FC236}">
                <a16:creationId xmlns:a16="http://schemas.microsoft.com/office/drawing/2014/main" id="{B7C2134A-A1A9-4E29-9194-ABD14B54F21D}"/>
              </a:ext>
            </a:extLst>
          </p:cNvPr>
          <p:cNvSpPr>
            <a:spLocks noGrp="1"/>
          </p:cNvSpPr>
          <p:nvPr>
            <p:ph type="body" sz="quarter" idx="12"/>
          </p:nvPr>
        </p:nvSpPr>
        <p:spPr/>
        <p:txBody>
          <a:bodyPr/>
          <a:lstStyle/>
          <a:p>
            <a:r>
              <a:rPr lang="en-US" dirty="0"/>
              <a:t>:</a:t>
            </a:r>
            <a:r>
              <a:rPr lang="en-GB" dirty="0" err="1"/>
              <a:t>wou</a:t>
            </a:r>
            <a:r>
              <a:rPr lang="en-GB" dirty="0"/>
              <a:t>] `</a:t>
            </a:r>
            <a:r>
              <a:rPr lang="en-GB" dirty="0" err="1"/>
              <a:t>eqoun</a:t>
            </a:r>
            <a:r>
              <a:rPr lang="en-GB" dirty="0"/>
              <a:t> </a:t>
            </a:r>
            <a:r>
              <a:rPr lang="en-GB" dirty="0" err="1"/>
              <a:t>haroi</a:t>
            </a:r>
            <a:r>
              <a:rPr lang="en-GB" dirty="0"/>
              <a:t>@ </a:t>
            </a:r>
            <a:r>
              <a:rPr lang="en-GB" dirty="0" err="1"/>
              <a:t>nalogicmoc</a:t>
            </a:r>
            <a:r>
              <a:rPr lang="en-GB" dirty="0"/>
              <a:t> </a:t>
            </a:r>
            <a:r>
              <a:rPr lang="en-GB" dirty="0" err="1"/>
              <a:t>tyrou</a:t>
            </a:r>
            <a:r>
              <a:rPr lang="en-GB" dirty="0"/>
              <a:t>@ `</a:t>
            </a:r>
            <a:r>
              <a:rPr lang="en-GB" dirty="0" err="1"/>
              <a:t>ntahwc</a:t>
            </a:r>
            <a:r>
              <a:rPr lang="en-GB" dirty="0"/>
              <a:t> `</a:t>
            </a:r>
            <a:r>
              <a:rPr lang="en-GB" dirty="0" err="1"/>
              <a:t>nta</a:t>
            </a:r>
            <a:r>
              <a:rPr lang="en-GB" dirty="0"/>
              <a:t>]`</a:t>
            </a:r>
            <a:r>
              <a:rPr lang="en-GB" dirty="0" err="1"/>
              <a:t>wou</a:t>
            </a:r>
            <a:r>
              <a:rPr lang="en-GB" dirty="0"/>
              <a:t>@ `</a:t>
            </a:r>
            <a:r>
              <a:rPr lang="en-GB" dirty="0" err="1"/>
              <a:t>mpa</a:t>
            </a:r>
            <a:r>
              <a:rPr lang="en-GB" dirty="0"/>
              <a:t>=o=c I=y=c.</a:t>
            </a:r>
          </a:p>
        </p:txBody>
      </p:sp>
    </p:spTree>
    <p:extLst>
      <p:ext uri="{BB962C8B-B14F-4D97-AF65-F5344CB8AC3E}">
        <p14:creationId xmlns:p14="http://schemas.microsoft.com/office/powerpoint/2010/main" val="1306941672"/>
      </p:ext>
    </p:extLst>
  </p:cSld>
  <p:clrMapOvr>
    <a:masterClrMapping/>
  </p:clrMapOvr>
</p:sld>
</file>

<file path=ppt/slides/slide7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FDA1E-6DCE-4A1A-BEA4-5A9460CD0684}"/>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DD17A793-570E-4169-85C4-047715DEA1D9}"/>
              </a:ext>
            </a:extLst>
          </p:cNvPr>
          <p:cNvSpPr>
            <a:spLocks noGrp="1"/>
          </p:cNvSpPr>
          <p:nvPr>
            <p:ph type="body" sz="quarter" idx="10"/>
          </p:nvPr>
        </p:nvSpPr>
        <p:spPr/>
        <p:txBody>
          <a:bodyPr/>
          <a:lstStyle/>
          <a:p>
            <a:r>
              <a:rPr lang="ar-EG" dirty="0"/>
              <a:t> إيسوس بي باتشويس: إيسوس بي بانوتي: إيسوس بيه إتهلبيس: إنني إخرستيانوس.</a:t>
            </a:r>
            <a:endParaRPr lang="en-GB" dirty="0"/>
          </a:p>
        </p:txBody>
      </p:sp>
      <p:sp>
        <p:nvSpPr>
          <p:cNvPr id="4" name="Text Placeholder 3">
            <a:extLst>
              <a:ext uri="{FF2B5EF4-FFF2-40B4-BE49-F238E27FC236}">
                <a16:creationId xmlns:a16="http://schemas.microsoft.com/office/drawing/2014/main" id="{EAE6CD39-20E3-4E52-8E23-6AE7A0D70124}"/>
              </a:ext>
            </a:extLst>
          </p:cNvPr>
          <p:cNvSpPr>
            <a:spLocks noGrp="1"/>
          </p:cNvSpPr>
          <p:nvPr>
            <p:ph type="body" sz="quarter" idx="11"/>
          </p:nvPr>
        </p:nvSpPr>
        <p:spPr/>
        <p:txBody>
          <a:bodyPr anchor="ctr"/>
          <a:lstStyle/>
          <a:p>
            <a:r>
              <a:rPr lang="ar-EG" sz="3400" dirty="0"/>
              <a:t> يسوع هو ربى، يسوع هو إلهى، يسوع هو رجاء، المسيحيين.</a:t>
            </a:r>
          </a:p>
        </p:txBody>
      </p:sp>
      <p:sp>
        <p:nvSpPr>
          <p:cNvPr id="5" name="Text Placeholder 4">
            <a:extLst>
              <a:ext uri="{FF2B5EF4-FFF2-40B4-BE49-F238E27FC236}">
                <a16:creationId xmlns:a16="http://schemas.microsoft.com/office/drawing/2014/main" id="{C9CCDBCB-8B45-4CBA-A628-0BAD0C6F0181}"/>
              </a:ext>
            </a:extLst>
          </p:cNvPr>
          <p:cNvSpPr>
            <a:spLocks noGrp="1"/>
          </p:cNvSpPr>
          <p:nvPr>
            <p:ph type="body" sz="quarter" idx="12"/>
          </p:nvPr>
        </p:nvSpPr>
        <p:spPr/>
        <p:txBody>
          <a:bodyPr/>
          <a:lstStyle/>
          <a:p>
            <a:r>
              <a:rPr lang="es-ES" sz="4400" dirty="0"/>
              <a:t>I=y=c pe </a:t>
            </a:r>
            <a:r>
              <a:rPr lang="es-ES" sz="4400" dirty="0" err="1"/>
              <a:t>pa</a:t>
            </a:r>
            <a:r>
              <a:rPr lang="es-ES" sz="4400" dirty="0"/>
              <a:t>=o=c@ I=y=c pe </a:t>
            </a:r>
            <a:r>
              <a:rPr lang="es-ES" sz="4400" dirty="0" err="1"/>
              <a:t>paNou</a:t>
            </a:r>
            <a:r>
              <a:rPr lang="es-ES" sz="4400" dirty="0"/>
              <a:t>]@ I=y=c pe `</a:t>
            </a:r>
            <a:r>
              <a:rPr lang="es-ES" sz="4400" dirty="0" err="1"/>
              <a:t>thelpic</a:t>
            </a:r>
            <a:r>
              <a:rPr lang="es-ES" sz="4400" dirty="0"/>
              <a:t>@ `</a:t>
            </a:r>
            <a:r>
              <a:rPr lang="es-ES" sz="4400" dirty="0" err="1"/>
              <a:t>nni</a:t>
            </a:r>
            <a:r>
              <a:rPr lang="es-ES" sz="4400" dirty="0"/>
              <a:t>`,</a:t>
            </a:r>
            <a:r>
              <a:rPr lang="es-ES" sz="4400" dirty="0" err="1"/>
              <a:t>ricti`anoc</a:t>
            </a:r>
            <a:r>
              <a:rPr lang="es-ES" sz="4400" dirty="0"/>
              <a:t>.</a:t>
            </a:r>
          </a:p>
        </p:txBody>
      </p:sp>
    </p:spTree>
    <p:extLst>
      <p:ext uri="{BB962C8B-B14F-4D97-AF65-F5344CB8AC3E}">
        <p14:creationId xmlns:p14="http://schemas.microsoft.com/office/powerpoint/2010/main" val="3176369320"/>
      </p:ext>
    </p:extLst>
  </p:cSld>
  <p:clrMapOvr>
    <a:masterClrMapping/>
  </p:clrMapOvr>
</p:sld>
</file>

<file path=ppt/slides/slide7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04993B-16C6-4CEA-B09A-9969E8427A3E}"/>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CA2CBE44-2D57-4B52-BE05-E6FFD10B1409}"/>
              </a:ext>
            </a:extLst>
          </p:cNvPr>
          <p:cNvSpPr>
            <a:spLocks noGrp="1"/>
          </p:cNvSpPr>
          <p:nvPr>
            <p:ph type="body" sz="quarter" idx="10"/>
          </p:nvPr>
        </p:nvSpPr>
        <p:spPr/>
        <p:txBody>
          <a:bodyPr/>
          <a:lstStyle/>
          <a:p>
            <a:r>
              <a:rPr lang="ar-EG" dirty="0"/>
              <a:t>كاطا كووچي كووچي: تين إيري إمبيك ميڤئي: تين تي أو أوو إمبيك ران: أوبا تشويس إيسوس.</a:t>
            </a:r>
            <a:endParaRPr lang="en-GB" dirty="0"/>
          </a:p>
        </p:txBody>
      </p:sp>
      <p:sp>
        <p:nvSpPr>
          <p:cNvPr id="4" name="Text Placeholder 3">
            <a:extLst>
              <a:ext uri="{FF2B5EF4-FFF2-40B4-BE49-F238E27FC236}">
                <a16:creationId xmlns:a16="http://schemas.microsoft.com/office/drawing/2014/main" id="{D7081B1B-D122-4CC3-BEF8-43CF2F55DCBD}"/>
              </a:ext>
            </a:extLst>
          </p:cNvPr>
          <p:cNvSpPr>
            <a:spLocks noGrp="1"/>
          </p:cNvSpPr>
          <p:nvPr>
            <p:ph type="body" sz="quarter" idx="11"/>
          </p:nvPr>
        </p:nvSpPr>
        <p:spPr/>
        <p:txBody>
          <a:bodyPr/>
          <a:lstStyle/>
          <a:p>
            <a:r>
              <a:rPr lang="ar-EG" dirty="0"/>
              <a:t>فى القليل القليل، نذكرك، و نمجد اسمك، يا ربى يسوع. </a:t>
            </a:r>
          </a:p>
        </p:txBody>
      </p:sp>
      <p:sp>
        <p:nvSpPr>
          <p:cNvPr id="5" name="Text Placeholder 4">
            <a:extLst>
              <a:ext uri="{FF2B5EF4-FFF2-40B4-BE49-F238E27FC236}">
                <a16:creationId xmlns:a16="http://schemas.microsoft.com/office/drawing/2014/main" id="{7BD2F872-3552-447F-AEA1-CD6AF4551F66}"/>
              </a:ext>
            </a:extLst>
          </p:cNvPr>
          <p:cNvSpPr>
            <a:spLocks noGrp="1"/>
          </p:cNvSpPr>
          <p:nvPr>
            <p:ph type="body" sz="quarter" idx="12"/>
          </p:nvPr>
        </p:nvSpPr>
        <p:spPr/>
        <p:txBody>
          <a:bodyPr/>
          <a:lstStyle/>
          <a:p>
            <a:r>
              <a:rPr lang="pl-PL" dirty="0"/>
              <a:t>Kata kouji kouji@ ten`iri `mpekmeu`i@ ten]`wou `mpekran@ `w pa=o=c I=y=c.</a:t>
            </a:r>
          </a:p>
        </p:txBody>
      </p:sp>
    </p:spTree>
    <p:extLst>
      <p:ext uri="{BB962C8B-B14F-4D97-AF65-F5344CB8AC3E}">
        <p14:creationId xmlns:p14="http://schemas.microsoft.com/office/powerpoint/2010/main" val="2086903972"/>
      </p:ext>
    </p:extLst>
  </p:cSld>
  <p:clrMapOvr>
    <a:masterClrMapping/>
  </p:clrMapOvr>
</p:sld>
</file>

<file path=ppt/slides/slide7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66272-159D-472E-BF72-7AB7FE39E58D}"/>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86F460CE-70DC-4DD0-B67D-B02E628C895C}"/>
              </a:ext>
            </a:extLst>
          </p:cNvPr>
          <p:cNvSpPr>
            <a:spLocks noGrp="1"/>
          </p:cNvSpPr>
          <p:nvPr>
            <p:ph type="body" sz="quarter" idx="10"/>
          </p:nvPr>
        </p:nvSpPr>
        <p:spPr/>
        <p:txBody>
          <a:bodyPr/>
          <a:lstStyle/>
          <a:p>
            <a:r>
              <a:rPr lang="ar-EG" dirty="0"/>
              <a:t>لويچي نيڤين إتهو أوو: مارين كاڤ إنسون: مارين طوڤو إن نين هيت: إيخون إيه إفران إمبشويس.</a:t>
            </a:r>
            <a:endParaRPr lang="en-GB" dirty="0"/>
          </a:p>
        </p:txBody>
      </p:sp>
      <p:sp>
        <p:nvSpPr>
          <p:cNvPr id="4" name="Text Placeholder 3">
            <a:extLst>
              <a:ext uri="{FF2B5EF4-FFF2-40B4-BE49-F238E27FC236}">
                <a16:creationId xmlns:a16="http://schemas.microsoft.com/office/drawing/2014/main" id="{79BBE82C-D4D1-4D82-9ECD-9661033D1DB5}"/>
              </a:ext>
            </a:extLst>
          </p:cNvPr>
          <p:cNvSpPr>
            <a:spLocks noGrp="1"/>
          </p:cNvSpPr>
          <p:nvPr>
            <p:ph type="body" sz="quarter" idx="11"/>
          </p:nvPr>
        </p:nvSpPr>
        <p:spPr/>
        <p:txBody>
          <a:bodyPr anchor="b"/>
          <a:lstStyle/>
          <a:p>
            <a:r>
              <a:rPr lang="ar-EG" sz="3600" dirty="0"/>
              <a:t>كل العلل الرديئة، فلنتكرها عنـّا، و لنطهر قلوبنا، باسم الرب.</a:t>
            </a:r>
          </a:p>
        </p:txBody>
      </p:sp>
      <p:sp>
        <p:nvSpPr>
          <p:cNvPr id="5" name="Text Placeholder 4">
            <a:extLst>
              <a:ext uri="{FF2B5EF4-FFF2-40B4-BE49-F238E27FC236}">
                <a16:creationId xmlns:a16="http://schemas.microsoft.com/office/drawing/2014/main" id="{36EB08F0-273A-47E7-96D6-1F0E898566AD}"/>
              </a:ext>
            </a:extLst>
          </p:cNvPr>
          <p:cNvSpPr>
            <a:spLocks noGrp="1"/>
          </p:cNvSpPr>
          <p:nvPr>
            <p:ph type="body" sz="quarter" idx="12"/>
          </p:nvPr>
        </p:nvSpPr>
        <p:spPr/>
        <p:txBody>
          <a:bodyPr/>
          <a:lstStyle/>
          <a:p>
            <a:r>
              <a:rPr lang="de-DE" dirty="0"/>
              <a:t> Lwiji niben ethwou@ maren,au `ncwn@ marentoubo `nnenhyt@ `eqoun `e`vran `mP=o=c.</a:t>
            </a:r>
          </a:p>
        </p:txBody>
      </p:sp>
    </p:spTree>
    <p:extLst>
      <p:ext uri="{BB962C8B-B14F-4D97-AF65-F5344CB8AC3E}">
        <p14:creationId xmlns:p14="http://schemas.microsoft.com/office/powerpoint/2010/main" val="3985953244"/>
      </p:ext>
    </p:extLst>
  </p:cSld>
  <p:clrMapOvr>
    <a:masterClrMapping/>
  </p:clrMapOvr>
</p:sld>
</file>

<file path=ppt/slides/slide7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5B600E-A6D3-4317-B708-6837D384DB6D}"/>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373D86C0-CB91-4725-B209-E8F72890B142}"/>
              </a:ext>
            </a:extLst>
          </p:cNvPr>
          <p:cNvSpPr>
            <a:spLocks noGrp="1"/>
          </p:cNvSpPr>
          <p:nvPr>
            <p:ph type="body" sz="quarter" idx="10"/>
          </p:nvPr>
        </p:nvSpPr>
        <p:spPr/>
        <p:txBody>
          <a:bodyPr/>
          <a:lstStyle/>
          <a:p>
            <a:r>
              <a:rPr lang="ar-EG" sz="3800" dirty="0"/>
              <a:t>ماريه إفران إمبتشويس: شوبي إن إخري إنخيتين: إنتيف إير أوو أويني إيرون: خين بين رومي إتصاخون.</a:t>
            </a:r>
          </a:p>
        </p:txBody>
      </p:sp>
      <p:sp>
        <p:nvSpPr>
          <p:cNvPr id="4" name="Text Placeholder 3">
            <a:extLst>
              <a:ext uri="{FF2B5EF4-FFF2-40B4-BE49-F238E27FC236}">
                <a16:creationId xmlns:a16="http://schemas.microsoft.com/office/drawing/2014/main" id="{6BAC69A3-0BC3-495C-ACD2-C08140F1BB49}"/>
              </a:ext>
            </a:extLst>
          </p:cNvPr>
          <p:cNvSpPr>
            <a:spLocks noGrp="1"/>
          </p:cNvSpPr>
          <p:nvPr>
            <p:ph type="body" sz="quarter" idx="11"/>
          </p:nvPr>
        </p:nvSpPr>
        <p:spPr/>
        <p:txBody>
          <a:bodyPr/>
          <a:lstStyle/>
          <a:p>
            <a:r>
              <a:rPr lang="ar-EG" dirty="0"/>
              <a:t>فليكن، اسم الرب فينا، ليضئ علينا فى انساننا الداخلى. </a:t>
            </a:r>
          </a:p>
        </p:txBody>
      </p:sp>
      <p:sp>
        <p:nvSpPr>
          <p:cNvPr id="5" name="Text Placeholder 4">
            <a:extLst>
              <a:ext uri="{FF2B5EF4-FFF2-40B4-BE49-F238E27FC236}">
                <a16:creationId xmlns:a16="http://schemas.microsoft.com/office/drawing/2014/main" id="{909DB6F9-4891-4F5B-BBE2-C2C87250DFBF}"/>
              </a:ext>
            </a:extLst>
          </p:cNvPr>
          <p:cNvSpPr>
            <a:spLocks noGrp="1"/>
          </p:cNvSpPr>
          <p:nvPr>
            <p:ph type="body" sz="quarter" idx="12"/>
          </p:nvPr>
        </p:nvSpPr>
        <p:spPr/>
        <p:txBody>
          <a:bodyPr/>
          <a:lstStyle/>
          <a:p>
            <a:r>
              <a:rPr lang="en-GB" dirty="0"/>
              <a:t>Mare `</a:t>
            </a:r>
            <a:r>
              <a:rPr lang="en-GB" dirty="0" err="1"/>
              <a:t>vran</a:t>
            </a:r>
            <a:r>
              <a:rPr lang="en-GB" dirty="0"/>
              <a:t> `</a:t>
            </a:r>
            <a:r>
              <a:rPr lang="en-GB" dirty="0" err="1"/>
              <a:t>mP</a:t>
            </a:r>
            <a:r>
              <a:rPr lang="en-GB" dirty="0"/>
              <a:t>=o=c@ </a:t>
            </a:r>
            <a:r>
              <a:rPr lang="en-GB" dirty="0" err="1"/>
              <a:t>swpi</a:t>
            </a:r>
            <a:r>
              <a:rPr lang="en-GB" dirty="0"/>
              <a:t> `</a:t>
            </a:r>
            <a:r>
              <a:rPr lang="en-GB" dirty="0" err="1"/>
              <a:t>n`qryi</a:t>
            </a:r>
            <a:r>
              <a:rPr lang="en-GB" dirty="0"/>
              <a:t> `</a:t>
            </a:r>
            <a:r>
              <a:rPr lang="en-GB" dirty="0" err="1"/>
              <a:t>nqyten</a:t>
            </a:r>
            <a:r>
              <a:rPr lang="en-GB" dirty="0"/>
              <a:t> @ `</a:t>
            </a:r>
            <a:r>
              <a:rPr lang="en-GB" dirty="0" err="1"/>
              <a:t>ntef`erouwini</a:t>
            </a:r>
            <a:r>
              <a:rPr lang="en-GB" dirty="0"/>
              <a:t> `</a:t>
            </a:r>
            <a:r>
              <a:rPr lang="en-GB" dirty="0" err="1"/>
              <a:t>eron</a:t>
            </a:r>
            <a:r>
              <a:rPr lang="en-GB" dirty="0"/>
              <a:t> @ </a:t>
            </a:r>
            <a:r>
              <a:rPr lang="en-GB" dirty="0" err="1"/>
              <a:t>qen</a:t>
            </a:r>
            <a:r>
              <a:rPr lang="en-GB" dirty="0"/>
              <a:t> </a:t>
            </a:r>
            <a:r>
              <a:rPr lang="en-GB" dirty="0" err="1"/>
              <a:t>penrwmi</a:t>
            </a:r>
            <a:r>
              <a:rPr lang="en-GB" dirty="0"/>
              <a:t> </a:t>
            </a:r>
            <a:r>
              <a:rPr lang="en-GB" dirty="0" err="1"/>
              <a:t>etcaqoun</a:t>
            </a:r>
            <a:r>
              <a:rPr lang="en-GB" dirty="0"/>
              <a:t>.</a:t>
            </a:r>
          </a:p>
        </p:txBody>
      </p:sp>
    </p:spTree>
    <p:extLst>
      <p:ext uri="{BB962C8B-B14F-4D97-AF65-F5344CB8AC3E}">
        <p14:creationId xmlns:p14="http://schemas.microsoft.com/office/powerpoint/2010/main" val="876714900"/>
      </p:ext>
    </p:extLst>
  </p:cSld>
  <p:clrMapOvr>
    <a:masterClrMapping/>
  </p:clrMapOvr>
</p:sld>
</file>

<file path=ppt/slides/slide7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CEDDCC-BF47-4710-802B-AB85769ECDD9}"/>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6786125E-10CA-466A-A740-7B58B5732000}"/>
              </a:ext>
            </a:extLst>
          </p:cNvPr>
          <p:cNvSpPr>
            <a:spLocks noGrp="1"/>
          </p:cNvSpPr>
          <p:nvPr>
            <p:ph type="body" sz="quarter" idx="10"/>
          </p:nvPr>
        </p:nvSpPr>
        <p:spPr/>
        <p:txBody>
          <a:bodyPr/>
          <a:lstStyle/>
          <a:p>
            <a:r>
              <a:rPr lang="ar-EG" dirty="0"/>
              <a:t> نيم غار خين ني نوتي: إت أوني إمموك إبتشويس: إنثوك بيه إفنوتي إممي: إت إري إن ها إشفيري.</a:t>
            </a:r>
          </a:p>
        </p:txBody>
      </p:sp>
      <p:sp>
        <p:nvSpPr>
          <p:cNvPr id="4" name="Text Placeholder 3">
            <a:extLst>
              <a:ext uri="{FF2B5EF4-FFF2-40B4-BE49-F238E27FC236}">
                <a16:creationId xmlns:a16="http://schemas.microsoft.com/office/drawing/2014/main" id="{4E0B5A2E-69AB-4986-A0D0-A1AECF01A315}"/>
              </a:ext>
            </a:extLst>
          </p:cNvPr>
          <p:cNvSpPr>
            <a:spLocks noGrp="1"/>
          </p:cNvSpPr>
          <p:nvPr>
            <p:ph type="body" sz="quarter" idx="11"/>
          </p:nvPr>
        </p:nvSpPr>
        <p:spPr/>
        <p:txBody>
          <a:bodyPr anchor="ctr"/>
          <a:lstStyle/>
          <a:p>
            <a:r>
              <a:rPr lang="ar-EG" sz="3300" dirty="0"/>
              <a:t> مَنْ فى الإلهةِ، يُشبهك يارب، أنت الإله الحقيقي، الصانع العجائب.</a:t>
            </a:r>
          </a:p>
        </p:txBody>
      </p:sp>
      <p:sp>
        <p:nvSpPr>
          <p:cNvPr id="5" name="Text Placeholder 4">
            <a:extLst>
              <a:ext uri="{FF2B5EF4-FFF2-40B4-BE49-F238E27FC236}">
                <a16:creationId xmlns:a16="http://schemas.microsoft.com/office/drawing/2014/main" id="{709E3A52-F667-4E0A-80AD-3230A75C023F}"/>
              </a:ext>
            </a:extLst>
          </p:cNvPr>
          <p:cNvSpPr>
            <a:spLocks noGrp="1"/>
          </p:cNvSpPr>
          <p:nvPr>
            <p:ph type="body" sz="quarter" idx="12"/>
          </p:nvPr>
        </p:nvSpPr>
        <p:spPr/>
        <p:txBody>
          <a:bodyPr/>
          <a:lstStyle/>
          <a:p>
            <a:r>
              <a:rPr lang="en-GB" dirty="0" err="1"/>
              <a:t>Nim</a:t>
            </a:r>
            <a:r>
              <a:rPr lang="en-GB" dirty="0"/>
              <a:t> gar </a:t>
            </a:r>
            <a:r>
              <a:rPr lang="en-GB" dirty="0" err="1"/>
              <a:t>qen</a:t>
            </a:r>
            <a:r>
              <a:rPr lang="en-GB" dirty="0"/>
              <a:t> </a:t>
            </a:r>
            <a:r>
              <a:rPr lang="en-GB" dirty="0" err="1"/>
              <a:t>niNou</a:t>
            </a:r>
            <a:r>
              <a:rPr lang="en-GB" dirty="0"/>
              <a:t>]@ </a:t>
            </a:r>
            <a:r>
              <a:rPr lang="en-GB" dirty="0" err="1"/>
              <a:t>et`oni</a:t>
            </a:r>
            <a:r>
              <a:rPr lang="en-GB" dirty="0"/>
              <a:t> `</a:t>
            </a:r>
            <a:r>
              <a:rPr lang="en-GB" dirty="0" err="1"/>
              <a:t>mmok</a:t>
            </a:r>
            <a:r>
              <a:rPr lang="en-GB" dirty="0"/>
              <a:t> P=o=c@ `</a:t>
            </a:r>
            <a:r>
              <a:rPr lang="en-GB" dirty="0" err="1"/>
              <a:t>n;ok</a:t>
            </a:r>
            <a:r>
              <a:rPr lang="en-GB" dirty="0"/>
              <a:t> pe V] `</a:t>
            </a:r>
            <a:r>
              <a:rPr lang="en-GB" dirty="0" err="1"/>
              <a:t>mmyi</a:t>
            </a:r>
            <a:r>
              <a:rPr lang="en-GB" dirty="0"/>
              <a:t>@ </a:t>
            </a:r>
            <a:r>
              <a:rPr lang="en-GB" dirty="0" err="1"/>
              <a:t>et`iri</a:t>
            </a:r>
            <a:r>
              <a:rPr lang="en-GB" dirty="0"/>
              <a:t> `</a:t>
            </a:r>
            <a:r>
              <a:rPr lang="en-GB" dirty="0" err="1"/>
              <a:t>nhan`svyri</a:t>
            </a:r>
            <a:r>
              <a:rPr lang="en-GB" dirty="0"/>
              <a:t>.</a:t>
            </a:r>
          </a:p>
        </p:txBody>
      </p:sp>
    </p:spTree>
    <p:extLst>
      <p:ext uri="{BB962C8B-B14F-4D97-AF65-F5344CB8AC3E}">
        <p14:creationId xmlns:p14="http://schemas.microsoft.com/office/powerpoint/2010/main" val="237575845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CA9ED-3887-4422-B56B-53054C970313}"/>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AB954013-2F18-46AE-9123-854E4962105B}"/>
              </a:ext>
            </a:extLst>
          </p:cNvPr>
          <p:cNvSpPr>
            <a:spLocks noGrp="1"/>
          </p:cNvSpPr>
          <p:nvPr>
            <p:ph type="body" sz="quarter" idx="10"/>
          </p:nvPr>
        </p:nvSpPr>
        <p:spPr>
          <a:xfrm>
            <a:off x="0" y="5683055"/>
            <a:ext cx="9144000" cy="1168319"/>
          </a:xfrm>
        </p:spPr>
        <p:txBody>
          <a:bodyPr/>
          <a:lstStyle/>
          <a:p>
            <a:r>
              <a:rPr lang="ar-EG" sz="4000" b="1" dirty="0">
                <a:effectLst/>
                <a:latin typeface="Tahoma" panose="020B0604030504040204" pitchFamily="34" charset="0"/>
              </a:rPr>
              <a:t>تين أووأوشت إم إفيوت نيم إبشيرى نيم بي بنيفما إثؤواب: خين تى ميت أوواى إنتيه تى أوسيا: </a:t>
            </a:r>
            <a:endParaRPr lang="en-GB" sz="4000" b="1" dirty="0"/>
          </a:p>
        </p:txBody>
      </p:sp>
      <p:sp>
        <p:nvSpPr>
          <p:cNvPr id="4" name="Text Placeholder 3">
            <a:extLst>
              <a:ext uri="{FF2B5EF4-FFF2-40B4-BE49-F238E27FC236}">
                <a16:creationId xmlns:a16="http://schemas.microsoft.com/office/drawing/2014/main" id="{2AA9BB3B-B0F2-4997-90D9-3D842743723D}"/>
              </a:ext>
            </a:extLst>
          </p:cNvPr>
          <p:cNvSpPr>
            <a:spLocks noGrp="1"/>
          </p:cNvSpPr>
          <p:nvPr>
            <p:ph type="body" sz="quarter" idx="11"/>
          </p:nvPr>
        </p:nvSpPr>
        <p:spPr>
          <a:xfrm>
            <a:off x="0" y="3710609"/>
            <a:ext cx="9144000" cy="686579"/>
          </a:xfrm>
        </p:spPr>
        <p:txBody>
          <a:bodyPr anchor="ctr"/>
          <a:lstStyle/>
          <a:p>
            <a:r>
              <a:rPr lang="ar-EG" b="1" dirty="0">
                <a:effectLst/>
                <a:latin typeface="Tahoma" panose="020B0604030504040204" pitchFamily="34" charset="0"/>
              </a:rPr>
              <a:t>نسجد للآب والابن والروح القدس في وحدانية الجوهر</a:t>
            </a:r>
            <a:r>
              <a:rPr lang="ar-EG" b="1" dirty="0">
                <a:latin typeface="Tahoma" panose="020B0604030504040204" pitchFamily="34" charset="0"/>
              </a:rPr>
              <a:t>.</a:t>
            </a:r>
            <a:endParaRPr lang="en-GB" b="1" dirty="0"/>
          </a:p>
        </p:txBody>
      </p:sp>
      <p:sp>
        <p:nvSpPr>
          <p:cNvPr id="5" name="Text Placeholder 4">
            <a:extLst>
              <a:ext uri="{FF2B5EF4-FFF2-40B4-BE49-F238E27FC236}">
                <a16:creationId xmlns:a16="http://schemas.microsoft.com/office/drawing/2014/main" id="{534C05E6-EA68-490D-ABB3-8D9C75294773}"/>
              </a:ext>
            </a:extLst>
          </p:cNvPr>
          <p:cNvSpPr>
            <a:spLocks noGrp="1"/>
          </p:cNvSpPr>
          <p:nvPr>
            <p:ph type="body" sz="quarter" idx="12"/>
          </p:nvPr>
        </p:nvSpPr>
        <p:spPr>
          <a:xfrm>
            <a:off x="0" y="4493315"/>
            <a:ext cx="9144000" cy="1168319"/>
          </a:xfrm>
        </p:spPr>
        <p:txBody>
          <a:bodyPr/>
          <a:lstStyle/>
          <a:p>
            <a:pPr algn="ctr" rtl="0"/>
            <a:r>
              <a:rPr lang="en-US" b="0" i="0" u="none" strike="noStrike" dirty="0" err="1">
                <a:effectLst/>
                <a:latin typeface="CS New Athanasius" pitchFamily="34" charset="0"/>
              </a:rPr>
              <a:t>Tenouwst</a:t>
            </a:r>
            <a:r>
              <a:rPr lang="en-US" b="0" i="0" u="none" strike="noStrike" dirty="0">
                <a:effectLst/>
                <a:latin typeface="CS New Athanasius" pitchFamily="34" charset="0"/>
              </a:rPr>
              <a:t> `</a:t>
            </a:r>
            <a:r>
              <a:rPr lang="en-US" b="0" i="0" u="none" strike="noStrike" dirty="0" err="1">
                <a:effectLst/>
                <a:latin typeface="CS New Athanasius" pitchFamily="34" charset="0"/>
              </a:rPr>
              <a:t>m`Viwt</a:t>
            </a:r>
            <a:r>
              <a:rPr lang="en-US" b="0" i="0" u="none" strike="noStrike" dirty="0">
                <a:effectLst/>
                <a:latin typeface="CS New Athanasius" pitchFamily="34" charset="0"/>
              </a:rPr>
              <a:t> </a:t>
            </a:r>
            <a:r>
              <a:rPr lang="en-US" b="0" i="0" u="none" strike="noStrike" dirty="0" err="1">
                <a:effectLst/>
                <a:latin typeface="CS New Athanasius" pitchFamily="34" charset="0"/>
              </a:rPr>
              <a:t>nem</a:t>
            </a:r>
            <a:r>
              <a:rPr lang="en-US" b="0" i="0" u="none" strike="noStrike" dirty="0">
                <a:effectLst/>
                <a:latin typeface="CS New Athanasius" pitchFamily="34" charset="0"/>
              </a:rPr>
              <a:t> `</a:t>
            </a:r>
            <a:r>
              <a:rPr lang="en-US" b="0" i="0" u="none" strike="noStrike" dirty="0" err="1">
                <a:effectLst/>
                <a:latin typeface="CS New Athanasius" pitchFamily="34" charset="0"/>
              </a:rPr>
              <a:t>Psyri</a:t>
            </a:r>
            <a:r>
              <a:rPr lang="en-US" b="0" i="0" u="none" strike="noStrike" dirty="0">
                <a:effectLst/>
                <a:latin typeface="CS New Athanasius" pitchFamily="34" charset="0"/>
              </a:rPr>
              <a:t> </a:t>
            </a:r>
            <a:r>
              <a:rPr lang="en-US" b="0" i="0" u="none" strike="noStrike" dirty="0" err="1">
                <a:effectLst/>
                <a:latin typeface="CS New Athanasius" pitchFamily="34" charset="0"/>
              </a:rPr>
              <a:t>nem</a:t>
            </a:r>
            <a:r>
              <a:rPr lang="en-US" b="0" i="0" u="none" strike="noStrike" dirty="0">
                <a:effectLst/>
                <a:latin typeface="CS New Athanasius" pitchFamily="34" charset="0"/>
              </a:rPr>
              <a:t> </a:t>
            </a:r>
            <a:r>
              <a:rPr lang="en-US" b="0" i="0" u="none" strike="noStrike" dirty="0" err="1">
                <a:effectLst/>
                <a:latin typeface="CS New Athanasius" pitchFamily="34" charset="0"/>
              </a:rPr>
              <a:t>Pi`pneuma</a:t>
            </a:r>
            <a:r>
              <a:rPr lang="en-US" b="0" i="0" u="none" strike="noStrike" dirty="0">
                <a:effectLst/>
                <a:latin typeface="CS New Athanasius" pitchFamily="34" charset="0"/>
              </a:rPr>
              <a:t> `</a:t>
            </a:r>
            <a:r>
              <a:rPr lang="en-US" b="0" i="0" u="none" strike="noStrike" dirty="0" err="1">
                <a:effectLst/>
                <a:latin typeface="CS New Athanasius" pitchFamily="34" charset="0"/>
              </a:rPr>
              <a:t>e;ouab</a:t>
            </a:r>
            <a:r>
              <a:rPr lang="en-US" b="0" i="0" u="none" strike="noStrike" dirty="0">
                <a:effectLst/>
                <a:latin typeface="CS New Athanasius" pitchFamily="34" charset="0"/>
              </a:rPr>
              <a:t>@ </a:t>
            </a:r>
            <a:r>
              <a:rPr lang="en-US" b="0" i="0" u="none" strike="noStrike" dirty="0" err="1">
                <a:effectLst/>
                <a:latin typeface="CS New Athanasius" pitchFamily="34" charset="0"/>
              </a:rPr>
              <a:t>qen</a:t>
            </a:r>
            <a:r>
              <a:rPr lang="en-US" b="0" i="0" u="none" strike="noStrike" dirty="0">
                <a:effectLst/>
                <a:latin typeface="CS New Athanasius" pitchFamily="34" charset="0"/>
              </a:rPr>
              <a:t> ]</a:t>
            </a:r>
            <a:r>
              <a:rPr lang="en-US" b="0" i="0" u="none" strike="noStrike" dirty="0" err="1">
                <a:effectLst/>
                <a:latin typeface="CS New Athanasius" pitchFamily="34" charset="0"/>
              </a:rPr>
              <a:t>metouai</a:t>
            </a:r>
            <a:r>
              <a:rPr lang="en-US" b="0" i="0" u="none" strike="noStrike" dirty="0">
                <a:effectLst/>
                <a:latin typeface="CS New Athanasius" pitchFamily="34" charset="0"/>
              </a:rPr>
              <a:t> `</a:t>
            </a:r>
            <a:r>
              <a:rPr lang="en-US" b="0" i="0" u="none" strike="noStrike" dirty="0" err="1">
                <a:effectLst/>
                <a:latin typeface="CS New Athanasius" pitchFamily="34" charset="0"/>
              </a:rPr>
              <a:t>nte</a:t>
            </a:r>
            <a:r>
              <a:rPr lang="en-US" b="0" i="0" u="none" strike="noStrike" dirty="0">
                <a:effectLst/>
                <a:latin typeface="CS New Athanasius" pitchFamily="34" charset="0"/>
              </a:rPr>
              <a:t> ]</a:t>
            </a:r>
            <a:r>
              <a:rPr lang="en-US" b="0" i="0" u="none" strike="noStrike" dirty="0" err="1">
                <a:effectLst/>
                <a:latin typeface="CS New Athanasius" pitchFamily="34" charset="0"/>
              </a:rPr>
              <a:t>ouci`a</a:t>
            </a:r>
            <a:r>
              <a:rPr lang="en-US" b="0" i="0" u="none" strike="noStrike" dirty="0">
                <a:effectLst/>
                <a:latin typeface="CS New Athanasius" pitchFamily="34" charset="0"/>
              </a:rPr>
              <a:t>.</a:t>
            </a:r>
          </a:p>
        </p:txBody>
      </p:sp>
    </p:spTree>
    <p:extLst>
      <p:ext uri="{BB962C8B-B14F-4D97-AF65-F5344CB8AC3E}">
        <p14:creationId xmlns:p14="http://schemas.microsoft.com/office/powerpoint/2010/main" val="2837174472"/>
      </p:ext>
    </p:extLst>
  </p:cSld>
  <p:clrMapOvr>
    <a:masterClrMapping/>
  </p:clrMapOvr>
</p:sld>
</file>

<file path=ppt/slides/slide7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A8F9FE-1E63-443C-8D6A-0B8D21ACC0AE}"/>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8D73A687-2974-4895-8B19-5BDD51D72EC7}"/>
              </a:ext>
            </a:extLst>
          </p:cNvPr>
          <p:cNvSpPr>
            <a:spLocks noGrp="1"/>
          </p:cNvSpPr>
          <p:nvPr>
            <p:ph type="body" sz="quarter" idx="10"/>
          </p:nvPr>
        </p:nvSpPr>
        <p:spPr>
          <a:xfrm>
            <a:off x="0" y="5615967"/>
            <a:ext cx="9144000" cy="1235408"/>
          </a:xfrm>
        </p:spPr>
        <p:txBody>
          <a:bodyPr/>
          <a:lstStyle/>
          <a:p>
            <a:r>
              <a:rPr lang="ar-EG" dirty="0"/>
              <a:t>إكسماروؤت آليثيوس: أو باتشويس إيسوس: نيم بيك يوت إن آغاثوس: نيم بي إبنڤما إثؤاب. </a:t>
            </a:r>
            <a:endParaRPr lang="en-GB" dirty="0"/>
          </a:p>
        </p:txBody>
      </p:sp>
      <p:sp>
        <p:nvSpPr>
          <p:cNvPr id="4" name="Text Placeholder 3">
            <a:extLst>
              <a:ext uri="{FF2B5EF4-FFF2-40B4-BE49-F238E27FC236}">
                <a16:creationId xmlns:a16="http://schemas.microsoft.com/office/drawing/2014/main" id="{F71E44FD-7164-46AB-ACA7-A283335D7A1E}"/>
              </a:ext>
            </a:extLst>
          </p:cNvPr>
          <p:cNvSpPr>
            <a:spLocks noGrp="1"/>
          </p:cNvSpPr>
          <p:nvPr>
            <p:ph type="body" sz="quarter" idx="11"/>
          </p:nvPr>
        </p:nvSpPr>
        <p:spPr/>
        <p:txBody>
          <a:bodyPr anchor="ctr"/>
          <a:lstStyle/>
          <a:p>
            <a:r>
              <a:rPr lang="ar-EG" sz="3150" dirty="0"/>
              <a:t> مُبارك أنتَ بالحقيقة، ياربى يسوع، مع أبيك الصالح، والروح القدس.</a:t>
            </a:r>
          </a:p>
        </p:txBody>
      </p:sp>
      <p:sp>
        <p:nvSpPr>
          <p:cNvPr id="5" name="Text Placeholder 4">
            <a:extLst>
              <a:ext uri="{FF2B5EF4-FFF2-40B4-BE49-F238E27FC236}">
                <a16:creationId xmlns:a16="http://schemas.microsoft.com/office/drawing/2014/main" id="{4A7F73F4-C93A-4570-A28B-8DF2739D0888}"/>
              </a:ext>
            </a:extLst>
          </p:cNvPr>
          <p:cNvSpPr>
            <a:spLocks noGrp="1"/>
          </p:cNvSpPr>
          <p:nvPr>
            <p:ph type="body" sz="quarter" idx="12"/>
          </p:nvPr>
        </p:nvSpPr>
        <p:spPr>
          <a:xfrm>
            <a:off x="0" y="4426226"/>
            <a:ext cx="9144000" cy="1189740"/>
          </a:xfrm>
        </p:spPr>
        <p:txBody>
          <a:bodyPr/>
          <a:lstStyle/>
          <a:p>
            <a:r>
              <a:rPr lang="pt-BR" dirty="0"/>
              <a:t>`Xmarwout `aly;wc@ `w pa=o=c I=y=c@ nem Pekiwt `n`aga;oc@ nem pi`Pneuma =e=;=u.</a:t>
            </a:r>
          </a:p>
        </p:txBody>
      </p:sp>
    </p:spTree>
    <p:extLst>
      <p:ext uri="{BB962C8B-B14F-4D97-AF65-F5344CB8AC3E}">
        <p14:creationId xmlns:p14="http://schemas.microsoft.com/office/powerpoint/2010/main" val="283475504"/>
      </p:ext>
    </p:extLst>
  </p:cSld>
  <p:clrMapOvr>
    <a:masterClrMapping/>
  </p:clrMapOvr>
</p:sld>
</file>

<file path=ppt/slides/slide7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B3062A-84E4-44DF-A2CB-33C1832FFD1C}"/>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BF8D2FC5-4EC3-41F0-8F2B-678A94E81610}"/>
              </a:ext>
            </a:extLst>
          </p:cNvPr>
          <p:cNvSpPr>
            <a:spLocks noGrp="1"/>
          </p:cNvSpPr>
          <p:nvPr>
            <p:ph type="body" sz="quarter" idx="10"/>
          </p:nvPr>
        </p:nvSpPr>
        <p:spPr/>
        <p:txBody>
          <a:bodyPr/>
          <a:lstStyle/>
          <a:p>
            <a:r>
              <a:rPr lang="ar-EG" dirty="0"/>
              <a:t> أو آروماطا: إينا شين سو إنف: بيه بيكران إثؤاب: أو باتشويس إيسوس.</a:t>
            </a:r>
          </a:p>
        </p:txBody>
      </p:sp>
      <p:sp>
        <p:nvSpPr>
          <p:cNvPr id="4" name="Text Placeholder 3">
            <a:extLst>
              <a:ext uri="{FF2B5EF4-FFF2-40B4-BE49-F238E27FC236}">
                <a16:creationId xmlns:a16="http://schemas.microsoft.com/office/drawing/2014/main" id="{A739CEE5-FE64-469A-8405-60DE22F283B0}"/>
              </a:ext>
            </a:extLst>
          </p:cNvPr>
          <p:cNvSpPr>
            <a:spLocks noGrp="1"/>
          </p:cNvSpPr>
          <p:nvPr>
            <p:ph type="body" sz="quarter" idx="11"/>
          </p:nvPr>
        </p:nvSpPr>
        <p:spPr/>
        <p:txBody>
          <a:bodyPr/>
          <a:lstStyle/>
          <a:p>
            <a:r>
              <a:rPr lang="ar-EG" dirty="0"/>
              <a:t> عنبر كثير الثمن، هو، اسمك القدوس، يا ربى يسوع.</a:t>
            </a:r>
          </a:p>
        </p:txBody>
      </p:sp>
      <p:sp>
        <p:nvSpPr>
          <p:cNvPr id="5" name="Text Placeholder 4">
            <a:extLst>
              <a:ext uri="{FF2B5EF4-FFF2-40B4-BE49-F238E27FC236}">
                <a16:creationId xmlns:a16="http://schemas.microsoft.com/office/drawing/2014/main" id="{BF138DC3-ECD4-4FAE-B649-56580193F659}"/>
              </a:ext>
            </a:extLst>
          </p:cNvPr>
          <p:cNvSpPr>
            <a:spLocks noGrp="1"/>
          </p:cNvSpPr>
          <p:nvPr>
            <p:ph type="body" sz="quarter" idx="12"/>
          </p:nvPr>
        </p:nvSpPr>
        <p:spPr/>
        <p:txBody>
          <a:bodyPr/>
          <a:lstStyle/>
          <a:p>
            <a:r>
              <a:rPr lang="pl-PL" dirty="0"/>
              <a:t>Ou`arwmata@ `en`asencouenf@ pe Pekran =e=;=u@ `w pa=o=c I=y=c.</a:t>
            </a:r>
          </a:p>
        </p:txBody>
      </p:sp>
    </p:spTree>
    <p:extLst>
      <p:ext uri="{BB962C8B-B14F-4D97-AF65-F5344CB8AC3E}">
        <p14:creationId xmlns:p14="http://schemas.microsoft.com/office/powerpoint/2010/main" val="598853937"/>
      </p:ext>
    </p:extLst>
  </p:cSld>
  <p:clrMapOvr>
    <a:masterClrMapping/>
  </p:clrMapOvr>
</p:sld>
</file>

<file path=ppt/slides/slide7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925FE-9911-465C-8A5E-328E91B3050E}"/>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7B54F768-9DD6-4885-8AE3-E6BA5DCB5552}"/>
              </a:ext>
            </a:extLst>
          </p:cNvPr>
          <p:cNvSpPr>
            <a:spLocks noGrp="1"/>
          </p:cNvSpPr>
          <p:nvPr>
            <p:ph type="body" sz="quarter" idx="10"/>
          </p:nvPr>
        </p:nvSpPr>
        <p:spPr/>
        <p:txBody>
          <a:bodyPr/>
          <a:lstStyle/>
          <a:p>
            <a:r>
              <a:rPr lang="ar-EG" dirty="0"/>
              <a:t> بي هيب إممي: إنتيه إفنوتي إفيوت: آري أو ناي نيه مان: خين تيك ميت أوورو.</a:t>
            </a:r>
            <a:endParaRPr lang="en-GB" dirty="0"/>
          </a:p>
        </p:txBody>
      </p:sp>
      <p:sp>
        <p:nvSpPr>
          <p:cNvPr id="4" name="Text Placeholder 3">
            <a:extLst>
              <a:ext uri="{FF2B5EF4-FFF2-40B4-BE49-F238E27FC236}">
                <a16:creationId xmlns:a16="http://schemas.microsoft.com/office/drawing/2014/main" id="{0B48E782-D811-4AF5-894B-DBE83458E3B2}"/>
              </a:ext>
            </a:extLst>
          </p:cNvPr>
          <p:cNvSpPr>
            <a:spLocks noGrp="1"/>
          </p:cNvSpPr>
          <p:nvPr>
            <p:ph type="body" sz="quarter" idx="11"/>
          </p:nvPr>
        </p:nvSpPr>
        <p:spPr/>
        <p:txBody>
          <a:bodyPr anchor="ctr"/>
          <a:lstStyle/>
          <a:p>
            <a:r>
              <a:rPr lang="ar-EG" sz="3200" dirty="0"/>
              <a:t> أيها الحَمَل الحقيقى، الذى للـه الآب، أصنع معنا رحمة، فى ملكوتك.</a:t>
            </a:r>
          </a:p>
        </p:txBody>
      </p:sp>
      <p:sp>
        <p:nvSpPr>
          <p:cNvPr id="5" name="Text Placeholder 4">
            <a:extLst>
              <a:ext uri="{FF2B5EF4-FFF2-40B4-BE49-F238E27FC236}">
                <a16:creationId xmlns:a16="http://schemas.microsoft.com/office/drawing/2014/main" id="{B57937DD-31A3-4C92-979B-C3ED30EF5E8B}"/>
              </a:ext>
            </a:extLst>
          </p:cNvPr>
          <p:cNvSpPr>
            <a:spLocks noGrp="1"/>
          </p:cNvSpPr>
          <p:nvPr>
            <p:ph type="body" sz="quarter" idx="12"/>
          </p:nvPr>
        </p:nvSpPr>
        <p:spPr/>
        <p:txBody>
          <a:bodyPr/>
          <a:lstStyle/>
          <a:p>
            <a:r>
              <a:rPr lang="en-GB" dirty="0"/>
              <a:t> </a:t>
            </a:r>
            <a:r>
              <a:rPr lang="en-GB" dirty="0" err="1"/>
              <a:t>PiHiyb</a:t>
            </a:r>
            <a:r>
              <a:rPr lang="en-GB" dirty="0"/>
              <a:t> `</a:t>
            </a:r>
            <a:r>
              <a:rPr lang="en-GB" dirty="0" err="1"/>
              <a:t>mmyi</a:t>
            </a:r>
            <a:r>
              <a:rPr lang="en-GB" dirty="0"/>
              <a:t>@ `</a:t>
            </a:r>
            <a:r>
              <a:rPr lang="en-GB" dirty="0" err="1"/>
              <a:t>nte</a:t>
            </a:r>
            <a:r>
              <a:rPr lang="en-GB" dirty="0"/>
              <a:t> V] `</a:t>
            </a:r>
            <a:r>
              <a:rPr lang="en-GB" dirty="0" err="1"/>
              <a:t>Viwt</a:t>
            </a:r>
            <a:r>
              <a:rPr lang="en-GB" dirty="0"/>
              <a:t>@ `</a:t>
            </a:r>
            <a:r>
              <a:rPr lang="en-GB" dirty="0" err="1"/>
              <a:t>ari</a:t>
            </a:r>
            <a:r>
              <a:rPr lang="en-GB" dirty="0"/>
              <a:t> </a:t>
            </a:r>
            <a:r>
              <a:rPr lang="en-GB" dirty="0" err="1"/>
              <a:t>ounai</a:t>
            </a:r>
            <a:r>
              <a:rPr lang="en-GB" dirty="0"/>
              <a:t> </a:t>
            </a:r>
            <a:r>
              <a:rPr lang="en-GB" dirty="0" err="1"/>
              <a:t>neman</a:t>
            </a:r>
            <a:r>
              <a:rPr lang="en-GB" dirty="0"/>
              <a:t>@ </a:t>
            </a:r>
            <a:r>
              <a:rPr lang="en-GB" dirty="0" err="1"/>
              <a:t>qen</a:t>
            </a:r>
            <a:r>
              <a:rPr lang="en-GB" dirty="0"/>
              <a:t> </a:t>
            </a:r>
            <a:r>
              <a:rPr lang="en-GB" dirty="0" err="1"/>
              <a:t>tekmetouro</a:t>
            </a:r>
            <a:r>
              <a:rPr lang="en-GB" dirty="0"/>
              <a:t>.</a:t>
            </a:r>
          </a:p>
        </p:txBody>
      </p:sp>
    </p:spTree>
    <p:extLst>
      <p:ext uri="{BB962C8B-B14F-4D97-AF65-F5344CB8AC3E}">
        <p14:creationId xmlns:p14="http://schemas.microsoft.com/office/powerpoint/2010/main" val="3849530590"/>
      </p:ext>
    </p:extLst>
  </p:cSld>
  <p:clrMapOvr>
    <a:masterClrMapping/>
  </p:clrMapOvr>
</p:sld>
</file>

<file path=ppt/slides/slide7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763AF9-C163-4CD4-8E1D-B22056F055B4}"/>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D43BD439-AD03-4F34-987D-5EAABFE38263}"/>
              </a:ext>
            </a:extLst>
          </p:cNvPr>
          <p:cNvSpPr>
            <a:spLocks noGrp="1"/>
          </p:cNvSpPr>
          <p:nvPr>
            <p:ph type="body" sz="quarter" idx="10"/>
          </p:nvPr>
        </p:nvSpPr>
        <p:spPr/>
        <p:txBody>
          <a:bodyPr/>
          <a:lstStyle/>
          <a:p>
            <a:r>
              <a:rPr lang="ar-EG" dirty="0"/>
              <a:t> روف غار إمبيك يوت: إتؤي إممثري خاروك: چيه إنثوك بيه باشيري: آنوك آي إجفوك إمفوؤ.</a:t>
            </a:r>
          </a:p>
        </p:txBody>
      </p:sp>
      <p:sp>
        <p:nvSpPr>
          <p:cNvPr id="4" name="Text Placeholder 3">
            <a:extLst>
              <a:ext uri="{FF2B5EF4-FFF2-40B4-BE49-F238E27FC236}">
                <a16:creationId xmlns:a16="http://schemas.microsoft.com/office/drawing/2014/main" id="{BC50B940-FEFF-4BC4-8EAB-706B69B7385C}"/>
              </a:ext>
            </a:extLst>
          </p:cNvPr>
          <p:cNvSpPr>
            <a:spLocks noGrp="1"/>
          </p:cNvSpPr>
          <p:nvPr>
            <p:ph type="body" sz="quarter" idx="11"/>
          </p:nvPr>
        </p:nvSpPr>
        <p:spPr/>
        <p:txBody>
          <a:bodyPr anchor="ctr"/>
          <a:lstStyle/>
          <a:p>
            <a:r>
              <a:rPr lang="ar-EG" sz="3600" dirty="0"/>
              <a:t> لأن فم أبيكَ، يشهد لكَ، أنكَ أنتَ هو ابنى، و أنا اليوم ولدتك.</a:t>
            </a:r>
          </a:p>
        </p:txBody>
      </p:sp>
      <p:sp>
        <p:nvSpPr>
          <p:cNvPr id="5" name="Text Placeholder 4">
            <a:extLst>
              <a:ext uri="{FF2B5EF4-FFF2-40B4-BE49-F238E27FC236}">
                <a16:creationId xmlns:a16="http://schemas.microsoft.com/office/drawing/2014/main" id="{69054AF7-B054-43CC-8E7C-34484559F743}"/>
              </a:ext>
            </a:extLst>
          </p:cNvPr>
          <p:cNvSpPr>
            <a:spLocks noGrp="1"/>
          </p:cNvSpPr>
          <p:nvPr>
            <p:ph type="body" sz="quarter" idx="12"/>
          </p:nvPr>
        </p:nvSpPr>
        <p:spPr/>
        <p:txBody>
          <a:bodyPr/>
          <a:lstStyle/>
          <a:p>
            <a:r>
              <a:rPr lang="en-GB" dirty="0" err="1"/>
              <a:t>Rwf</a:t>
            </a:r>
            <a:r>
              <a:rPr lang="en-GB" dirty="0"/>
              <a:t> gar `</a:t>
            </a:r>
            <a:r>
              <a:rPr lang="en-GB" dirty="0" err="1"/>
              <a:t>mPekiwt</a:t>
            </a:r>
            <a:r>
              <a:rPr lang="en-GB" dirty="0"/>
              <a:t>@ </a:t>
            </a:r>
            <a:r>
              <a:rPr lang="en-GB" dirty="0" err="1"/>
              <a:t>etoi</a:t>
            </a:r>
            <a:r>
              <a:rPr lang="en-GB" dirty="0"/>
              <a:t> `</a:t>
            </a:r>
            <a:r>
              <a:rPr lang="en-GB" dirty="0" err="1"/>
              <a:t>mme;re</a:t>
            </a:r>
            <a:r>
              <a:rPr lang="en-GB" dirty="0"/>
              <a:t> </a:t>
            </a:r>
            <a:r>
              <a:rPr lang="en-GB" dirty="0" err="1"/>
              <a:t>qarok</a:t>
            </a:r>
            <a:r>
              <a:rPr lang="en-GB" dirty="0"/>
              <a:t>@ je `</a:t>
            </a:r>
            <a:r>
              <a:rPr lang="en-GB" dirty="0" err="1"/>
              <a:t>n;ok</a:t>
            </a:r>
            <a:r>
              <a:rPr lang="en-GB" dirty="0"/>
              <a:t> pe </a:t>
            </a:r>
            <a:r>
              <a:rPr lang="en-GB" dirty="0" err="1"/>
              <a:t>Pasyri</a:t>
            </a:r>
            <a:r>
              <a:rPr lang="en-GB" dirty="0"/>
              <a:t>@ `</a:t>
            </a:r>
            <a:r>
              <a:rPr lang="en-GB" dirty="0" err="1"/>
              <a:t>anok</a:t>
            </a:r>
            <a:r>
              <a:rPr lang="en-GB" dirty="0"/>
              <a:t> </a:t>
            </a:r>
            <a:r>
              <a:rPr lang="en-GB" dirty="0" err="1"/>
              <a:t>ai`jvok</a:t>
            </a:r>
            <a:r>
              <a:rPr lang="en-GB" dirty="0"/>
              <a:t> `</a:t>
            </a:r>
            <a:r>
              <a:rPr lang="en-GB" dirty="0" err="1"/>
              <a:t>mvoou</a:t>
            </a:r>
            <a:r>
              <a:rPr lang="en-GB" dirty="0"/>
              <a:t>.</a:t>
            </a:r>
          </a:p>
        </p:txBody>
      </p:sp>
    </p:spTree>
    <p:extLst>
      <p:ext uri="{BB962C8B-B14F-4D97-AF65-F5344CB8AC3E}">
        <p14:creationId xmlns:p14="http://schemas.microsoft.com/office/powerpoint/2010/main" val="3000436196"/>
      </p:ext>
    </p:extLst>
  </p:cSld>
  <p:clrMapOvr>
    <a:masterClrMapping/>
  </p:clrMapOvr>
</p:sld>
</file>

<file path=ppt/slides/slide7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8A415B-FE2B-4E6D-9ADC-9E478C3B2061}"/>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7CB14535-DB50-4EDD-BCAF-EA1471D6179A}"/>
              </a:ext>
            </a:extLst>
          </p:cNvPr>
          <p:cNvSpPr>
            <a:spLocks noGrp="1"/>
          </p:cNvSpPr>
          <p:nvPr>
            <p:ph type="body" sz="quarter" idx="10"/>
          </p:nvPr>
        </p:nvSpPr>
        <p:spPr/>
        <p:txBody>
          <a:bodyPr/>
          <a:lstStyle/>
          <a:p>
            <a:r>
              <a:rPr lang="ar-EG" dirty="0"/>
              <a:t>سيه طو أوونو هاروك: إنچيه ني شيروبيم:</a:t>
            </a:r>
            <a:br>
              <a:rPr lang="ar-EG" dirty="0"/>
            </a:br>
            <a:r>
              <a:rPr lang="ar-EG" dirty="0"/>
              <a:t>نيم ني سيرافيم: سيه إشناڤ إيروك آن.</a:t>
            </a:r>
          </a:p>
        </p:txBody>
      </p:sp>
      <p:sp>
        <p:nvSpPr>
          <p:cNvPr id="4" name="Text Placeholder 3">
            <a:extLst>
              <a:ext uri="{FF2B5EF4-FFF2-40B4-BE49-F238E27FC236}">
                <a16:creationId xmlns:a16="http://schemas.microsoft.com/office/drawing/2014/main" id="{79C74758-380E-4A67-9530-8ABCB688F84E}"/>
              </a:ext>
            </a:extLst>
          </p:cNvPr>
          <p:cNvSpPr>
            <a:spLocks noGrp="1"/>
          </p:cNvSpPr>
          <p:nvPr>
            <p:ph type="body" sz="quarter" idx="11"/>
          </p:nvPr>
        </p:nvSpPr>
        <p:spPr/>
        <p:txBody>
          <a:bodyPr anchor="ctr"/>
          <a:lstStyle/>
          <a:p>
            <a:r>
              <a:rPr lang="ar-EG" sz="3400" dirty="0"/>
              <a:t>يقوم حولكَ، الشاروبيم، و السيرافيم، لا يستطيعون أن ينظروك.</a:t>
            </a:r>
          </a:p>
        </p:txBody>
      </p:sp>
      <p:sp>
        <p:nvSpPr>
          <p:cNvPr id="5" name="Text Placeholder 4">
            <a:extLst>
              <a:ext uri="{FF2B5EF4-FFF2-40B4-BE49-F238E27FC236}">
                <a16:creationId xmlns:a16="http://schemas.microsoft.com/office/drawing/2014/main" id="{FC7325D1-5853-47E4-9AF8-1D4FBA2E5236}"/>
              </a:ext>
            </a:extLst>
          </p:cNvPr>
          <p:cNvSpPr>
            <a:spLocks noGrp="1"/>
          </p:cNvSpPr>
          <p:nvPr>
            <p:ph type="body" sz="quarter" idx="12"/>
          </p:nvPr>
        </p:nvSpPr>
        <p:spPr/>
        <p:txBody>
          <a:bodyPr/>
          <a:lstStyle/>
          <a:p>
            <a:r>
              <a:rPr lang="pt-BR" dirty="0"/>
              <a:t>Cetwounou harok@ `nje ni&lt;eroubim@ nem niCeravim@ ce`snau `erok an.</a:t>
            </a:r>
          </a:p>
        </p:txBody>
      </p:sp>
    </p:spTree>
    <p:extLst>
      <p:ext uri="{BB962C8B-B14F-4D97-AF65-F5344CB8AC3E}">
        <p14:creationId xmlns:p14="http://schemas.microsoft.com/office/powerpoint/2010/main" val="2089442898"/>
      </p:ext>
    </p:extLst>
  </p:cSld>
  <p:clrMapOvr>
    <a:masterClrMapping/>
  </p:clrMapOvr>
</p:sld>
</file>

<file path=ppt/slides/slide7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CDEE59-54E7-499A-B018-F40321E518DD}"/>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4653CBD6-86F3-47D3-972C-E75167627D56}"/>
              </a:ext>
            </a:extLst>
          </p:cNvPr>
          <p:cNvSpPr>
            <a:spLocks noGrp="1"/>
          </p:cNvSpPr>
          <p:nvPr>
            <p:ph type="body" sz="quarter" idx="10"/>
          </p:nvPr>
        </p:nvSpPr>
        <p:spPr>
          <a:xfrm>
            <a:off x="0" y="5800725"/>
            <a:ext cx="9144000" cy="1050650"/>
          </a:xfrm>
        </p:spPr>
        <p:txBody>
          <a:bodyPr/>
          <a:lstStyle/>
          <a:p>
            <a:r>
              <a:rPr lang="ar-EG" sz="3600" dirty="0"/>
              <a:t>تين ناڤ إيروك إمميني: هيچين بي ما إن ارشوأووشي: تين تشي إيڤول خين بيك سوما: نيم بيك إسنوف إت طايوت.</a:t>
            </a:r>
            <a:endParaRPr lang="en-GB" sz="3600" dirty="0"/>
          </a:p>
        </p:txBody>
      </p:sp>
      <p:sp>
        <p:nvSpPr>
          <p:cNvPr id="4" name="Text Placeholder 3">
            <a:extLst>
              <a:ext uri="{FF2B5EF4-FFF2-40B4-BE49-F238E27FC236}">
                <a16:creationId xmlns:a16="http://schemas.microsoft.com/office/drawing/2014/main" id="{8F85EE38-7C8B-4127-8287-7E17C08972EA}"/>
              </a:ext>
            </a:extLst>
          </p:cNvPr>
          <p:cNvSpPr>
            <a:spLocks noGrp="1"/>
          </p:cNvSpPr>
          <p:nvPr>
            <p:ph type="body" sz="quarter" idx="11"/>
          </p:nvPr>
        </p:nvSpPr>
        <p:spPr>
          <a:xfrm>
            <a:off x="0" y="3710608"/>
            <a:ext cx="9144000" cy="1050649"/>
          </a:xfrm>
        </p:spPr>
        <p:txBody>
          <a:bodyPr/>
          <a:lstStyle/>
          <a:p>
            <a:r>
              <a:rPr lang="ar-EG" sz="3600" dirty="0"/>
              <a:t>ونحن ننظرك كل يوم، على المذبح، ونتناول من جسدك، ودمك الكريمين.</a:t>
            </a:r>
          </a:p>
        </p:txBody>
      </p:sp>
      <p:sp>
        <p:nvSpPr>
          <p:cNvPr id="5" name="Text Placeholder 4">
            <a:extLst>
              <a:ext uri="{FF2B5EF4-FFF2-40B4-BE49-F238E27FC236}">
                <a16:creationId xmlns:a16="http://schemas.microsoft.com/office/drawing/2014/main" id="{F201C895-B4DE-4CB1-B312-715A3BA38C34}"/>
              </a:ext>
            </a:extLst>
          </p:cNvPr>
          <p:cNvSpPr>
            <a:spLocks noGrp="1"/>
          </p:cNvSpPr>
          <p:nvPr>
            <p:ph type="body" sz="quarter" idx="12"/>
          </p:nvPr>
        </p:nvSpPr>
        <p:spPr>
          <a:xfrm>
            <a:off x="0" y="4610985"/>
            <a:ext cx="9144000" cy="1189740"/>
          </a:xfrm>
        </p:spPr>
        <p:txBody>
          <a:bodyPr anchor="b"/>
          <a:lstStyle/>
          <a:p>
            <a:r>
              <a:rPr lang="en-GB" sz="3500" dirty="0"/>
              <a:t> </a:t>
            </a:r>
            <a:r>
              <a:rPr lang="en-GB" sz="3500" dirty="0" err="1"/>
              <a:t>Tennau</a:t>
            </a:r>
            <a:r>
              <a:rPr lang="en-GB" sz="3500" dirty="0"/>
              <a:t> `</a:t>
            </a:r>
            <a:r>
              <a:rPr lang="en-GB" sz="3500" dirty="0" err="1"/>
              <a:t>erok</a:t>
            </a:r>
            <a:r>
              <a:rPr lang="en-GB" sz="3500" dirty="0"/>
              <a:t> `</a:t>
            </a:r>
            <a:r>
              <a:rPr lang="en-GB" sz="3500" dirty="0" err="1"/>
              <a:t>mmyni</a:t>
            </a:r>
            <a:r>
              <a:rPr lang="en-GB" sz="3500" dirty="0"/>
              <a:t>@ </a:t>
            </a:r>
            <a:r>
              <a:rPr lang="en-GB" sz="3500" dirty="0" err="1"/>
              <a:t>hijen</a:t>
            </a:r>
            <a:r>
              <a:rPr lang="en-GB" sz="3500" dirty="0"/>
              <a:t> </a:t>
            </a:r>
            <a:r>
              <a:rPr lang="en-GB" sz="3500" dirty="0" err="1"/>
              <a:t>pima`n`erswousi</a:t>
            </a:r>
            <a:r>
              <a:rPr lang="en-GB" sz="3500" dirty="0"/>
              <a:t>@ ten[</a:t>
            </a:r>
            <a:r>
              <a:rPr lang="en-GB" sz="3500" dirty="0" err="1"/>
              <a:t>ici</a:t>
            </a:r>
            <a:r>
              <a:rPr lang="en-GB" sz="3500" dirty="0"/>
              <a:t> `</a:t>
            </a:r>
            <a:r>
              <a:rPr lang="en-GB" sz="3500" dirty="0" err="1"/>
              <a:t>ebolqen</a:t>
            </a:r>
            <a:r>
              <a:rPr lang="en-GB" sz="3500" dirty="0"/>
              <a:t> </a:t>
            </a:r>
            <a:r>
              <a:rPr lang="en-GB" sz="3500" dirty="0" err="1"/>
              <a:t>pekcwma</a:t>
            </a:r>
            <a:r>
              <a:rPr lang="en-GB" sz="3500" dirty="0"/>
              <a:t>@ </a:t>
            </a:r>
            <a:r>
              <a:rPr lang="en-GB" sz="3500" dirty="0" err="1"/>
              <a:t>nem</a:t>
            </a:r>
            <a:r>
              <a:rPr lang="en-GB" sz="3500" dirty="0"/>
              <a:t> </a:t>
            </a:r>
            <a:r>
              <a:rPr lang="en-GB" sz="3500" dirty="0" err="1"/>
              <a:t>pek`cnof</a:t>
            </a:r>
            <a:r>
              <a:rPr lang="en-GB" sz="3500" dirty="0"/>
              <a:t> </a:t>
            </a:r>
            <a:r>
              <a:rPr lang="en-GB" sz="3500" dirty="0" err="1"/>
              <a:t>ettaiyout</a:t>
            </a:r>
            <a:r>
              <a:rPr lang="en-GB" sz="3500" dirty="0"/>
              <a:t>.</a:t>
            </a:r>
          </a:p>
        </p:txBody>
      </p:sp>
    </p:spTree>
    <p:extLst>
      <p:ext uri="{BB962C8B-B14F-4D97-AF65-F5344CB8AC3E}">
        <p14:creationId xmlns:p14="http://schemas.microsoft.com/office/powerpoint/2010/main" val="492258087"/>
      </p:ext>
    </p:extLst>
  </p:cSld>
  <p:clrMapOvr>
    <a:masterClrMapping/>
  </p:clrMapOvr>
</p:sld>
</file>

<file path=ppt/slides/slide7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35665F-1133-493E-AF66-4C766BE3C664}"/>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64EAB4EB-C7AD-47BF-B02B-F9FE913EE77D}"/>
              </a:ext>
            </a:extLst>
          </p:cNvPr>
          <p:cNvSpPr>
            <a:spLocks noGrp="1"/>
          </p:cNvSpPr>
          <p:nvPr>
            <p:ph type="body" sz="quarter" idx="10"/>
          </p:nvPr>
        </p:nvSpPr>
        <p:spPr/>
        <p:txBody>
          <a:bodyPr/>
          <a:lstStyle/>
          <a:p>
            <a:r>
              <a:rPr lang="ar-EG" dirty="0"/>
              <a:t>إيمنولوجيا نيڤين: إتخين بي نوموس تيرف: إممون إهلي إنخيتو: إفتين ثونت إيروك.</a:t>
            </a:r>
          </a:p>
        </p:txBody>
      </p:sp>
      <p:sp>
        <p:nvSpPr>
          <p:cNvPr id="4" name="Text Placeholder 3">
            <a:extLst>
              <a:ext uri="{FF2B5EF4-FFF2-40B4-BE49-F238E27FC236}">
                <a16:creationId xmlns:a16="http://schemas.microsoft.com/office/drawing/2014/main" id="{D4A9912E-02C2-435C-897C-B0FC370FAB6F}"/>
              </a:ext>
            </a:extLst>
          </p:cNvPr>
          <p:cNvSpPr>
            <a:spLocks noGrp="1"/>
          </p:cNvSpPr>
          <p:nvPr>
            <p:ph type="body" sz="quarter" idx="11"/>
          </p:nvPr>
        </p:nvSpPr>
        <p:spPr/>
        <p:txBody>
          <a:bodyPr/>
          <a:lstStyle/>
          <a:p>
            <a:r>
              <a:rPr lang="ar-EG" dirty="0"/>
              <a:t>بركات، الناموس، ليس فيها شيء، يُشبهكَ.</a:t>
            </a:r>
          </a:p>
        </p:txBody>
      </p:sp>
      <p:sp>
        <p:nvSpPr>
          <p:cNvPr id="5" name="Text Placeholder 4">
            <a:extLst>
              <a:ext uri="{FF2B5EF4-FFF2-40B4-BE49-F238E27FC236}">
                <a16:creationId xmlns:a16="http://schemas.microsoft.com/office/drawing/2014/main" id="{23F15F3E-4C31-4039-B04D-639642B2955A}"/>
              </a:ext>
            </a:extLst>
          </p:cNvPr>
          <p:cNvSpPr>
            <a:spLocks noGrp="1"/>
          </p:cNvSpPr>
          <p:nvPr>
            <p:ph type="body" sz="quarter" idx="12"/>
          </p:nvPr>
        </p:nvSpPr>
        <p:spPr/>
        <p:txBody>
          <a:bodyPr/>
          <a:lstStyle/>
          <a:p>
            <a:r>
              <a:rPr lang="en-GB" dirty="0" err="1"/>
              <a:t>Umnologi`a</a:t>
            </a:r>
            <a:r>
              <a:rPr lang="en-GB" dirty="0"/>
              <a:t> </a:t>
            </a:r>
            <a:r>
              <a:rPr lang="en-GB" dirty="0" err="1"/>
              <a:t>niben</a:t>
            </a:r>
            <a:r>
              <a:rPr lang="en-GB" dirty="0"/>
              <a:t>@ et </a:t>
            </a:r>
            <a:r>
              <a:rPr lang="en-GB" dirty="0" err="1"/>
              <a:t>qen</a:t>
            </a:r>
            <a:r>
              <a:rPr lang="en-GB" dirty="0"/>
              <a:t> </a:t>
            </a:r>
            <a:r>
              <a:rPr lang="en-GB" dirty="0" err="1"/>
              <a:t>pinomoc</a:t>
            </a:r>
            <a:r>
              <a:rPr lang="en-GB" dirty="0"/>
              <a:t> </a:t>
            </a:r>
            <a:r>
              <a:rPr lang="en-GB" dirty="0" err="1"/>
              <a:t>tyrf</a:t>
            </a:r>
            <a:r>
              <a:rPr lang="en-GB" dirty="0"/>
              <a:t>@ `</a:t>
            </a:r>
            <a:r>
              <a:rPr lang="en-GB" dirty="0" err="1"/>
              <a:t>mmon</a:t>
            </a:r>
            <a:r>
              <a:rPr lang="en-GB" dirty="0"/>
              <a:t> `</a:t>
            </a:r>
            <a:r>
              <a:rPr lang="en-GB" dirty="0" err="1"/>
              <a:t>hli</a:t>
            </a:r>
            <a:r>
              <a:rPr lang="en-GB" dirty="0"/>
              <a:t> `</a:t>
            </a:r>
            <a:r>
              <a:rPr lang="en-GB" dirty="0" err="1"/>
              <a:t>nqytou</a:t>
            </a:r>
            <a:r>
              <a:rPr lang="en-GB" dirty="0"/>
              <a:t>@ `</a:t>
            </a:r>
            <a:r>
              <a:rPr lang="en-GB" dirty="0" err="1"/>
              <a:t>ften;wnt</a:t>
            </a:r>
            <a:r>
              <a:rPr lang="en-GB" dirty="0"/>
              <a:t> `</a:t>
            </a:r>
            <a:r>
              <a:rPr lang="en-GB" dirty="0" err="1"/>
              <a:t>erok</a:t>
            </a:r>
            <a:r>
              <a:rPr lang="en-GB" dirty="0"/>
              <a:t>.</a:t>
            </a:r>
          </a:p>
        </p:txBody>
      </p:sp>
    </p:spTree>
    <p:extLst>
      <p:ext uri="{BB962C8B-B14F-4D97-AF65-F5344CB8AC3E}">
        <p14:creationId xmlns:p14="http://schemas.microsoft.com/office/powerpoint/2010/main" val="2418356930"/>
      </p:ext>
    </p:extLst>
  </p:cSld>
  <p:clrMapOvr>
    <a:masterClrMapping/>
  </p:clrMapOvr>
</p:sld>
</file>

<file path=ppt/slides/slide7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3F24F-BE38-4D5B-9B6A-BAFFCAB89BE3}"/>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83769A62-7AE7-4190-BBFA-0D6B5CDFD42A}"/>
              </a:ext>
            </a:extLst>
          </p:cNvPr>
          <p:cNvSpPr>
            <a:spLocks noGrp="1"/>
          </p:cNvSpPr>
          <p:nvPr>
            <p:ph type="body" sz="quarter" idx="10"/>
          </p:nvPr>
        </p:nvSpPr>
        <p:spPr>
          <a:xfrm>
            <a:off x="0" y="5772149"/>
            <a:ext cx="9144000" cy="1079225"/>
          </a:xfrm>
        </p:spPr>
        <p:txBody>
          <a:bodyPr/>
          <a:lstStyle/>
          <a:p>
            <a:r>
              <a:rPr lang="ar-EG" sz="3600" dirty="0"/>
              <a:t>فاي بيه بي أوني إممي: إثنا شين ثو إنف: إيطا بي رومي إن إيه شوت: تي إمبيه تيه إنطاف إفشوبف.</a:t>
            </a:r>
          </a:p>
        </p:txBody>
      </p:sp>
      <p:sp>
        <p:nvSpPr>
          <p:cNvPr id="4" name="Text Placeholder 3">
            <a:extLst>
              <a:ext uri="{FF2B5EF4-FFF2-40B4-BE49-F238E27FC236}">
                <a16:creationId xmlns:a16="http://schemas.microsoft.com/office/drawing/2014/main" id="{AEEA2CBE-8012-408C-9145-EB8788F1D6F1}"/>
              </a:ext>
            </a:extLst>
          </p:cNvPr>
          <p:cNvSpPr>
            <a:spLocks noGrp="1"/>
          </p:cNvSpPr>
          <p:nvPr>
            <p:ph type="body" sz="quarter" idx="11"/>
          </p:nvPr>
        </p:nvSpPr>
        <p:spPr/>
        <p:txBody>
          <a:bodyPr/>
          <a:lstStyle/>
          <a:p>
            <a:r>
              <a:rPr lang="ar-EG" sz="3500" dirty="0"/>
              <a:t>هذا هو الحجر الحقيقي، الكثير الثمن، الذى باع الرجل التاجر، كل ماله و أشتراه.</a:t>
            </a:r>
          </a:p>
        </p:txBody>
      </p:sp>
      <p:sp>
        <p:nvSpPr>
          <p:cNvPr id="5" name="Text Placeholder 4">
            <a:extLst>
              <a:ext uri="{FF2B5EF4-FFF2-40B4-BE49-F238E27FC236}">
                <a16:creationId xmlns:a16="http://schemas.microsoft.com/office/drawing/2014/main" id="{800090E4-E539-4BDB-A060-83F039E4FC96}"/>
              </a:ext>
            </a:extLst>
          </p:cNvPr>
          <p:cNvSpPr>
            <a:spLocks noGrp="1"/>
          </p:cNvSpPr>
          <p:nvPr>
            <p:ph type="body" sz="quarter" idx="12"/>
          </p:nvPr>
        </p:nvSpPr>
        <p:spPr>
          <a:xfrm>
            <a:off x="0" y="4673695"/>
            <a:ext cx="9144000" cy="1079225"/>
          </a:xfrm>
        </p:spPr>
        <p:txBody>
          <a:bodyPr anchor="ctr"/>
          <a:lstStyle/>
          <a:p>
            <a:r>
              <a:rPr lang="it-IT" dirty="0"/>
              <a:t>Vai pe pi`wni `mmyi@ e;nasencou`enf@ `eta pirwmi `n`eswt@ ]`mpete`ntaf afsopf.</a:t>
            </a:r>
          </a:p>
        </p:txBody>
      </p:sp>
    </p:spTree>
    <p:extLst>
      <p:ext uri="{BB962C8B-B14F-4D97-AF65-F5344CB8AC3E}">
        <p14:creationId xmlns:p14="http://schemas.microsoft.com/office/powerpoint/2010/main" val="3818292195"/>
      </p:ext>
    </p:extLst>
  </p:cSld>
  <p:clrMapOvr>
    <a:masterClrMapping/>
  </p:clrMapOvr>
</p:sld>
</file>

<file path=ppt/slides/slide7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17C99-DEA2-4450-90C0-E3356F9DF8EE}"/>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6E6F5B7C-7C95-400A-B8BB-1355E203052D}"/>
              </a:ext>
            </a:extLst>
          </p:cNvPr>
          <p:cNvSpPr>
            <a:spLocks noGrp="1"/>
          </p:cNvSpPr>
          <p:nvPr>
            <p:ph type="body" sz="quarter" idx="10"/>
          </p:nvPr>
        </p:nvSpPr>
        <p:spPr>
          <a:xfrm>
            <a:off x="0" y="5800725"/>
            <a:ext cx="9144000" cy="1050650"/>
          </a:xfrm>
        </p:spPr>
        <p:txBody>
          <a:bodyPr/>
          <a:lstStyle/>
          <a:p>
            <a:r>
              <a:rPr lang="ar-EG" sz="3600" dirty="0"/>
              <a:t> كونان هون تينو: إمباي أوني فاي: إنتيف إير أوو أويني إيرون: خين بين رومي إتصاخون.</a:t>
            </a:r>
          </a:p>
        </p:txBody>
      </p:sp>
      <p:sp>
        <p:nvSpPr>
          <p:cNvPr id="4" name="Text Placeholder 3">
            <a:extLst>
              <a:ext uri="{FF2B5EF4-FFF2-40B4-BE49-F238E27FC236}">
                <a16:creationId xmlns:a16="http://schemas.microsoft.com/office/drawing/2014/main" id="{49BB100E-844C-4CAC-A7E0-1DE2189D9D22}"/>
              </a:ext>
            </a:extLst>
          </p:cNvPr>
          <p:cNvSpPr>
            <a:spLocks noGrp="1"/>
          </p:cNvSpPr>
          <p:nvPr>
            <p:ph type="body" sz="quarter" idx="11"/>
          </p:nvPr>
        </p:nvSpPr>
        <p:spPr>
          <a:xfrm>
            <a:off x="0" y="3710609"/>
            <a:ext cx="9144000" cy="1004266"/>
          </a:xfrm>
        </p:spPr>
        <p:txBody>
          <a:bodyPr/>
          <a:lstStyle/>
          <a:p>
            <a:r>
              <a:rPr lang="ar-EG" sz="3600" dirty="0"/>
              <a:t> أترك لنا نحن أيضا ً، الآن هذا الحجر، ليضىء علينا، فى إنساننا الداخلى.</a:t>
            </a:r>
          </a:p>
        </p:txBody>
      </p:sp>
      <p:sp>
        <p:nvSpPr>
          <p:cNvPr id="5" name="Text Placeholder 4">
            <a:extLst>
              <a:ext uri="{FF2B5EF4-FFF2-40B4-BE49-F238E27FC236}">
                <a16:creationId xmlns:a16="http://schemas.microsoft.com/office/drawing/2014/main" id="{BAFD05EE-8495-41D2-8300-589AC8E57758}"/>
              </a:ext>
            </a:extLst>
          </p:cNvPr>
          <p:cNvSpPr>
            <a:spLocks noGrp="1"/>
          </p:cNvSpPr>
          <p:nvPr>
            <p:ph type="body" sz="quarter" idx="12"/>
          </p:nvPr>
        </p:nvSpPr>
        <p:spPr>
          <a:xfrm>
            <a:off x="0" y="4702269"/>
            <a:ext cx="9144000" cy="1050651"/>
          </a:xfrm>
        </p:spPr>
        <p:txBody>
          <a:bodyPr anchor="b"/>
          <a:lstStyle/>
          <a:p>
            <a:r>
              <a:rPr lang="en-GB" sz="3800" dirty="0"/>
              <a:t>&lt;w nan </a:t>
            </a:r>
            <a:r>
              <a:rPr lang="en-GB" sz="3800" dirty="0" err="1"/>
              <a:t>hwn</a:t>
            </a:r>
            <a:r>
              <a:rPr lang="en-GB" sz="3800" dirty="0"/>
              <a:t> ]</a:t>
            </a:r>
            <a:r>
              <a:rPr lang="en-GB" sz="3800" dirty="0" err="1"/>
              <a:t>nou</a:t>
            </a:r>
            <a:r>
              <a:rPr lang="en-GB" sz="3800" dirty="0"/>
              <a:t> @ `</a:t>
            </a:r>
            <a:r>
              <a:rPr lang="en-GB" sz="3800" dirty="0" err="1"/>
              <a:t>mpai`wni</a:t>
            </a:r>
            <a:r>
              <a:rPr lang="en-GB" sz="3800" dirty="0"/>
              <a:t> </a:t>
            </a:r>
            <a:r>
              <a:rPr lang="en-GB" sz="3800" dirty="0" err="1"/>
              <a:t>vai</a:t>
            </a:r>
            <a:r>
              <a:rPr lang="en-GB" sz="3800" dirty="0"/>
              <a:t> @ `</a:t>
            </a:r>
            <a:r>
              <a:rPr lang="en-GB" sz="3800" dirty="0" err="1"/>
              <a:t>ntef`erou`wini</a:t>
            </a:r>
            <a:r>
              <a:rPr lang="en-GB" sz="3800" dirty="0"/>
              <a:t> `</a:t>
            </a:r>
            <a:r>
              <a:rPr lang="en-GB" sz="3800" dirty="0" err="1"/>
              <a:t>eron</a:t>
            </a:r>
            <a:r>
              <a:rPr lang="en-GB" sz="3800" dirty="0"/>
              <a:t> @ </a:t>
            </a:r>
            <a:r>
              <a:rPr lang="en-GB" sz="3800" dirty="0" err="1"/>
              <a:t>qen</a:t>
            </a:r>
            <a:r>
              <a:rPr lang="en-GB" sz="3800" dirty="0"/>
              <a:t> </a:t>
            </a:r>
            <a:r>
              <a:rPr lang="en-GB" sz="3800" dirty="0" err="1"/>
              <a:t>penrwmi</a:t>
            </a:r>
            <a:r>
              <a:rPr lang="en-GB" sz="3800" dirty="0"/>
              <a:t> </a:t>
            </a:r>
            <a:r>
              <a:rPr lang="en-GB" sz="3800" dirty="0" err="1"/>
              <a:t>etcaqoun</a:t>
            </a:r>
            <a:r>
              <a:rPr lang="en-GB" sz="3800" dirty="0"/>
              <a:t>.</a:t>
            </a:r>
          </a:p>
        </p:txBody>
      </p:sp>
    </p:spTree>
    <p:extLst>
      <p:ext uri="{BB962C8B-B14F-4D97-AF65-F5344CB8AC3E}">
        <p14:creationId xmlns:p14="http://schemas.microsoft.com/office/powerpoint/2010/main" val="2214648797"/>
      </p:ext>
    </p:extLst>
  </p:cSld>
  <p:clrMapOvr>
    <a:masterClrMapping/>
  </p:clrMapOvr>
</p:sld>
</file>

<file path=ppt/slides/slide7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02EA97-E91E-4700-BEF8-57D8E2EE3FDB}"/>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CFAB0784-CC8F-4034-8079-D497F749DD77}"/>
              </a:ext>
            </a:extLst>
          </p:cNvPr>
          <p:cNvSpPr>
            <a:spLocks noGrp="1"/>
          </p:cNvSpPr>
          <p:nvPr>
            <p:ph type="body" sz="quarter" idx="10"/>
          </p:nvPr>
        </p:nvSpPr>
        <p:spPr/>
        <p:txBody>
          <a:bodyPr/>
          <a:lstStyle/>
          <a:p>
            <a:r>
              <a:rPr lang="ar-EG" dirty="0"/>
              <a:t>إبسول سيل إن نين إبسيشي: إب إير أوو أوت إن نين هيت: بيه بيكران إثؤاب: أو باتشويس إيسوس.</a:t>
            </a:r>
          </a:p>
        </p:txBody>
      </p:sp>
      <p:sp>
        <p:nvSpPr>
          <p:cNvPr id="4" name="Text Placeholder 3">
            <a:extLst>
              <a:ext uri="{FF2B5EF4-FFF2-40B4-BE49-F238E27FC236}">
                <a16:creationId xmlns:a16="http://schemas.microsoft.com/office/drawing/2014/main" id="{B0F7EAD7-4B0D-4BD1-A728-4F849E4317D5}"/>
              </a:ext>
            </a:extLst>
          </p:cNvPr>
          <p:cNvSpPr>
            <a:spLocks noGrp="1"/>
          </p:cNvSpPr>
          <p:nvPr>
            <p:ph type="body" sz="quarter" idx="11"/>
          </p:nvPr>
        </p:nvSpPr>
        <p:spPr/>
        <p:txBody>
          <a:bodyPr anchor="ctr"/>
          <a:lstStyle/>
          <a:p>
            <a:r>
              <a:rPr lang="ar-EG" sz="3500" dirty="0"/>
              <a:t>زينة نفوسنا، و فرح قلوبنا، هو اسمك القدوس، يا ربى يسوع.</a:t>
            </a:r>
          </a:p>
        </p:txBody>
      </p:sp>
      <p:sp>
        <p:nvSpPr>
          <p:cNvPr id="5" name="Text Placeholder 4">
            <a:extLst>
              <a:ext uri="{FF2B5EF4-FFF2-40B4-BE49-F238E27FC236}">
                <a16:creationId xmlns:a16="http://schemas.microsoft.com/office/drawing/2014/main" id="{8022099D-B31A-4870-AA21-8FD18DD02701}"/>
              </a:ext>
            </a:extLst>
          </p:cNvPr>
          <p:cNvSpPr>
            <a:spLocks noGrp="1"/>
          </p:cNvSpPr>
          <p:nvPr>
            <p:ph type="body" sz="quarter" idx="12"/>
          </p:nvPr>
        </p:nvSpPr>
        <p:spPr/>
        <p:txBody>
          <a:bodyPr/>
          <a:lstStyle/>
          <a:p>
            <a:r>
              <a:rPr lang="pl-PL" dirty="0"/>
              <a:t>`"olcel `nnen'u</a:t>
            </a:r>
            <a:r>
              <a:rPr lang="en-US" dirty="0"/>
              <a:t>,</a:t>
            </a:r>
            <a:r>
              <a:rPr lang="pl-PL" dirty="0"/>
              <a:t>y@ perou`wt `nnenhyt@ pe Pekran =e=;=u@ `w pa=o=c I=y=c.</a:t>
            </a:r>
          </a:p>
        </p:txBody>
      </p:sp>
    </p:spTree>
    <p:extLst>
      <p:ext uri="{BB962C8B-B14F-4D97-AF65-F5344CB8AC3E}">
        <p14:creationId xmlns:p14="http://schemas.microsoft.com/office/powerpoint/2010/main" val="203516728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C1595-F9B4-4A7E-8E00-96110F93D6BF}"/>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D659BFE3-123E-4B72-BA83-DDC28D56403A}"/>
              </a:ext>
            </a:extLst>
          </p:cNvPr>
          <p:cNvSpPr>
            <a:spLocks noGrp="1"/>
          </p:cNvSpPr>
          <p:nvPr>
            <p:ph type="body" sz="quarter" idx="10"/>
          </p:nvPr>
        </p:nvSpPr>
        <p:spPr>
          <a:xfrm>
            <a:off x="0" y="5696459"/>
            <a:ext cx="9144000" cy="1154916"/>
          </a:xfrm>
        </p:spPr>
        <p:txBody>
          <a:bodyPr/>
          <a:lstStyle/>
          <a:p>
            <a:r>
              <a:rPr lang="ar-EG" sz="3600" b="1" dirty="0">
                <a:effectLst/>
                <a:latin typeface="Tahoma" panose="020B0604030504040204" pitchFamily="34" charset="0"/>
              </a:rPr>
              <a:t>أووه إنتين أوش إيفول نيم نى شيرووبيم: </a:t>
            </a:r>
            <a:endParaRPr lang="en-US" sz="3600" b="1" dirty="0">
              <a:effectLst/>
              <a:latin typeface="Tahoma" panose="020B0604030504040204" pitchFamily="34" charset="0"/>
            </a:endParaRPr>
          </a:p>
          <a:p>
            <a:r>
              <a:rPr lang="ar-EG" sz="3600" b="1" dirty="0">
                <a:effectLst/>
                <a:latin typeface="Tahoma" panose="020B0604030504040204" pitchFamily="34" charset="0"/>
              </a:rPr>
              <a:t>جيه إكؤواب إكؤواب إكؤواب إنثوك إبتشويس . </a:t>
            </a:r>
            <a:endParaRPr lang="en-GB" sz="6600" b="1" dirty="0"/>
          </a:p>
        </p:txBody>
      </p:sp>
      <p:sp>
        <p:nvSpPr>
          <p:cNvPr id="4" name="Text Placeholder 3">
            <a:extLst>
              <a:ext uri="{FF2B5EF4-FFF2-40B4-BE49-F238E27FC236}">
                <a16:creationId xmlns:a16="http://schemas.microsoft.com/office/drawing/2014/main" id="{7E1E1275-ACA0-45D3-B033-01F8A668219A}"/>
              </a:ext>
            </a:extLst>
          </p:cNvPr>
          <p:cNvSpPr>
            <a:spLocks noGrp="1"/>
          </p:cNvSpPr>
          <p:nvPr>
            <p:ph type="body" sz="quarter" idx="11"/>
          </p:nvPr>
        </p:nvSpPr>
        <p:spPr>
          <a:xfrm>
            <a:off x="0" y="3710609"/>
            <a:ext cx="9144000" cy="632791"/>
          </a:xfrm>
        </p:spPr>
        <p:txBody>
          <a:bodyPr/>
          <a:lstStyle/>
          <a:p>
            <a:r>
              <a:rPr lang="ar-EG" sz="3400" b="1" dirty="0">
                <a:effectLst/>
                <a:latin typeface="Tahoma" panose="020B0604030504040204" pitchFamily="34" charset="0"/>
              </a:rPr>
              <a:t>ونصرخ مع الشاروبيم: قائلين قدوس قدوس قدوس أنت يا رب.  </a:t>
            </a:r>
            <a:endParaRPr lang="en-GB" sz="3400" b="1" dirty="0"/>
          </a:p>
        </p:txBody>
      </p:sp>
      <p:sp>
        <p:nvSpPr>
          <p:cNvPr id="5" name="Text Placeholder 4">
            <a:extLst>
              <a:ext uri="{FF2B5EF4-FFF2-40B4-BE49-F238E27FC236}">
                <a16:creationId xmlns:a16="http://schemas.microsoft.com/office/drawing/2014/main" id="{422DFD19-E799-4468-A4A2-EF51A54F6D76}"/>
              </a:ext>
            </a:extLst>
          </p:cNvPr>
          <p:cNvSpPr>
            <a:spLocks noGrp="1"/>
          </p:cNvSpPr>
          <p:nvPr>
            <p:ph type="body" sz="quarter" idx="12"/>
          </p:nvPr>
        </p:nvSpPr>
        <p:spPr>
          <a:xfrm>
            <a:off x="0" y="4343400"/>
            <a:ext cx="9144000" cy="1353058"/>
          </a:xfrm>
        </p:spPr>
        <p:txBody>
          <a:bodyPr anchor="ctr"/>
          <a:lstStyle/>
          <a:p>
            <a:pPr algn="ctr" rtl="0"/>
            <a:r>
              <a:rPr lang="en-US" sz="4400" b="0" i="0" u="none" strike="noStrike" dirty="0" err="1">
                <a:effectLst/>
                <a:latin typeface="CS New Athanasius" pitchFamily="34" charset="0"/>
              </a:rPr>
              <a:t>Ouoh</a:t>
            </a:r>
            <a:r>
              <a:rPr lang="en-US" sz="4400" b="0" i="0" u="none" strike="noStrike" dirty="0">
                <a:effectLst/>
                <a:latin typeface="CS New Athanasius" pitchFamily="34" charset="0"/>
              </a:rPr>
              <a:t> `</a:t>
            </a:r>
            <a:r>
              <a:rPr lang="en-US" sz="4400" b="0" i="0" u="none" strike="noStrike" dirty="0" err="1">
                <a:effectLst/>
                <a:latin typeface="CS New Athanasius" pitchFamily="34" charset="0"/>
              </a:rPr>
              <a:t>ntenws</a:t>
            </a:r>
            <a:r>
              <a:rPr lang="en-US" sz="4400" b="0" i="0" u="none" strike="noStrike" dirty="0">
                <a:effectLst/>
                <a:latin typeface="CS New Athanasius" pitchFamily="34" charset="0"/>
              </a:rPr>
              <a:t> `</a:t>
            </a:r>
            <a:r>
              <a:rPr lang="en-US" sz="4400" b="0" i="0" u="none" strike="noStrike" dirty="0" err="1">
                <a:effectLst/>
                <a:latin typeface="CS New Athanasius" pitchFamily="34" charset="0"/>
              </a:rPr>
              <a:t>ebol</a:t>
            </a:r>
            <a:r>
              <a:rPr lang="en-US" sz="4400" b="0" i="0" u="none" strike="noStrike" dirty="0">
                <a:effectLst/>
                <a:latin typeface="CS New Athanasius" pitchFamily="34" charset="0"/>
              </a:rPr>
              <a:t> </a:t>
            </a:r>
            <a:r>
              <a:rPr lang="en-US" sz="4400" b="0" i="0" u="none" strike="noStrike" dirty="0" err="1">
                <a:effectLst/>
                <a:latin typeface="CS New Athanasius" pitchFamily="34" charset="0"/>
              </a:rPr>
              <a:t>nem</a:t>
            </a:r>
            <a:r>
              <a:rPr lang="en-US" sz="4400" b="0" i="0" u="none" strike="noStrike" dirty="0">
                <a:effectLst/>
                <a:latin typeface="CS New Athanasius" pitchFamily="34" charset="0"/>
              </a:rPr>
              <a:t> </a:t>
            </a:r>
            <a:r>
              <a:rPr lang="en-US" sz="4400" b="0" i="0" u="none" strike="noStrike" dirty="0" err="1">
                <a:effectLst/>
                <a:latin typeface="CS New Athanasius" pitchFamily="34" charset="0"/>
              </a:rPr>
              <a:t>Ni,eroubim</a:t>
            </a:r>
            <a:r>
              <a:rPr lang="en-US" sz="4400" b="0" i="0" u="none" strike="noStrike" dirty="0">
                <a:effectLst/>
                <a:latin typeface="CS New Athanasius" pitchFamily="34" charset="0"/>
              </a:rPr>
              <a:t>@ je `,</a:t>
            </a:r>
            <a:r>
              <a:rPr lang="en-US" sz="4400" b="0" i="0" u="none" strike="noStrike" dirty="0" err="1">
                <a:effectLst/>
                <a:latin typeface="CS New Athanasius" pitchFamily="34" charset="0"/>
              </a:rPr>
              <a:t>ouab</a:t>
            </a:r>
            <a:r>
              <a:rPr lang="en-US" sz="4400" b="0" i="0" u="none" strike="noStrike" dirty="0">
                <a:effectLst/>
                <a:latin typeface="CS New Athanasius" pitchFamily="34" charset="0"/>
              </a:rPr>
              <a:t> `,</a:t>
            </a:r>
            <a:r>
              <a:rPr lang="en-US" sz="4400" b="0" i="0" u="none" strike="noStrike" dirty="0" err="1">
                <a:effectLst/>
                <a:latin typeface="CS New Athanasius" pitchFamily="34" charset="0"/>
              </a:rPr>
              <a:t>ouab</a:t>
            </a:r>
            <a:r>
              <a:rPr lang="en-US" sz="4400" b="0" i="0" u="none" strike="noStrike" dirty="0">
                <a:effectLst/>
                <a:latin typeface="CS New Athanasius" pitchFamily="34" charset="0"/>
              </a:rPr>
              <a:t> `,</a:t>
            </a:r>
            <a:r>
              <a:rPr lang="en-US" sz="4400" b="0" i="0" u="none" strike="noStrike" dirty="0" err="1">
                <a:effectLst/>
                <a:latin typeface="CS New Athanasius" pitchFamily="34" charset="0"/>
              </a:rPr>
              <a:t>ouab</a:t>
            </a:r>
            <a:r>
              <a:rPr lang="en-US" sz="4400" b="0" i="0" u="none" strike="noStrike" dirty="0">
                <a:effectLst/>
                <a:latin typeface="CS New Athanasius" pitchFamily="34" charset="0"/>
              </a:rPr>
              <a:t> `</a:t>
            </a:r>
            <a:r>
              <a:rPr lang="en-US" sz="4400" b="0" i="0" u="none" strike="noStrike" dirty="0" err="1">
                <a:effectLst/>
                <a:latin typeface="CS New Athanasius" pitchFamily="34" charset="0"/>
              </a:rPr>
              <a:t>n;ok</a:t>
            </a:r>
            <a:r>
              <a:rPr lang="en-US" sz="4400" b="0" i="0" u="none" strike="noStrike" dirty="0">
                <a:effectLst/>
                <a:latin typeface="CS New Athanasius" pitchFamily="34" charset="0"/>
              </a:rPr>
              <a:t> `P[</a:t>
            </a:r>
            <a:r>
              <a:rPr lang="en-US" sz="4400" b="0" i="0" u="none" strike="noStrike" dirty="0" err="1">
                <a:effectLst/>
                <a:latin typeface="CS New Athanasius" pitchFamily="34" charset="0"/>
              </a:rPr>
              <a:t>oic</a:t>
            </a:r>
            <a:r>
              <a:rPr lang="en-US" sz="4400" b="0" i="0" u="none" strike="noStrike" dirty="0">
                <a:effectLst/>
                <a:latin typeface="CS New Athanasius" pitchFamily="34" charset="0"/>
              </a:rPr>
              <a:t>.</a:t>
            </a:r>
          </a:p>
        </p:txBody>
      </p:sp>
    </p:spTree>
    <p:extLst>
      <p:ext uri="{BB962C8B-B14F-4D97-AF65-F5344CB8AC3E}">
        <p14:creationId xmlns:p14="http://schemas.microsoft.com/office/powerpoint/2010/main" val="1523570539"/>
      </p:ext>
    </p:extLst>
  </p:cSld>
  <p:clrMapOvr>
    <a:masterClrMapping/>
  </p:clrMapOvr>
</p:sld>
</file>

<file path=ppt/slides/slide7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69D6A-284A-4DBE-8AEF-12E2784F14AB}"/>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06C584C5-0B87-4C06-9758-9E0EE6F18068}"/>
              </a:ext>
            </a:extLst>
          </p:cNvPr>
          <p:cNvSpPr>
            <a:spLocks noGrp="1"/>
          </p:cNvSpPr>
          <p:nvPr>
            <p:ph type="body" sz="quarter" idx="10"/>
          </p:nvPr>
        </p:nvSpPr>
        <p:spPr/>
        <p:txBody>
          <a:bodyPr/>
          <a:lstStyle/>
          <a:p>
            <a:r>
              <a:rPr lang="ar-EG" dirty="0"/>
              <a:t>أوبي شان إهثيف: أووه</a:t>
            </a:r>
            <a:r>
              <a:rPr lang="en-US" dirty="0"/>
              <a:t> </a:t>
            </a:r>
            <a:r>
              <a:rPr lang="ar-EG" dirty="0"/>
              <a:t>إن نا إيت: فابي ميش إن ناي: أو باتشويس إيسوس.</a:t>
            </a:r>
          </a:p>
        </p:txBody>
      </p:sp>
      <p:sp>
        <p:nvSpPr>
          <p:cNvPr id="4" name="Text Placeholder 3">
            <a:extLst>
              <a:ext uri="{FF2B5EF4-FFF2-40B4-BE49-F238E27FC236}">
                <a16:creationId xmlns:a16="http://schemas.microsoft.com/office/drawing/2014/main" id="{A85C125F-38CA-4C6B-BB33-D00668BEFE7D}"/>
              </a:ext>
            </a:extLst>
          </p:cNvPr>
          <p:cNvSpPr>
            <a:spLocks noGrp="1"/>
          </p:cNvSpPr>
          <p:nvPr>
            <p:ph type="body" sz="quarter" idx="11"/>
          </p:nvPr>
        </p:nvSpPr>
        <p:spPr/>
        <p:txBody>
          <a:bodyPr/>
          <a:lstStyle/>
          <a:p>
            <a:r>
              <a:rPr lang="ar-EG" dirty="0"/>
              <a:t>أيها المتحنن، الرؤوف، الكثير الرحمة، يا ربى يسوع.</a:t>
            </a:r>
          </a:p>
        </p:txBody>
      </p:sp>
      <p:sp>
        <p:nvSpPr>
          <p:cNvPr id="5" name="Text Placeholder 4">
            <a:extLst>
              <a:ext uri="{FF2B5EF4-FFF2-40B4-BE49-F238E27FC236}">
                <a16:creationId xmlns:a16="http://schemas.microsoft.com/office/drawing/2014/main" id="{C754A403-44BB-40C0-ABF9-58BAE28F2294}"/>
              </a:ext>
            </a:extLst>
          </p:cNvPr>
          <p:cNvSpPr>
            <a:spLocks noGrp="1"/>
          </p:cNvSpPr>
          <p:nvPr>
            <p:ph type="body" sz="quarter" idx="12"/>
          </p:nvPr>
        </p:nvSpPr>
        <p:spPr/>
        <p:txBody>
          <a:bodyPr/>
          <a:lstStyle/>
          <a:p>
            <a:r>
              <a:rPr lang="pl-PL" dirty="0"/>
              <a:t>W pisan`h;yf@ ouoh `nnayt@ va pimys `nnai@ `w pa=o=c I=y=c.</a:t>
            </a:r>
          </a:p>
        </p:txBody>
      </p:sp>
    </p:spTree>
    <p:extLst>
      <p:ext uri="{BB962C8B-B14F-4D97-AF65-F5344CB8AC3E}">
        <p14:creationId xmlns:p14="http://schemas.microsoft.com/office/powerpoint/2010/main" val="3242494669"/>
      </p:ext>
    </p:extLst>
  </p:cSld>
  <p:clrMapOvr>
    <a:masterClrMapping/>
  </p:clrMapOvr>
</p:sld>
</file>

<file path=ppt/slides/slide7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188C8F-7166-42EF-BB92-C98DE726DB66}"/>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5AD5B9A8-7917-4043-88C2-5CE392773BBF}"/>
              </a:ext>
            </a:extLst>
          </p:cNvPr>
          <p:cNvSpPr>
            <a:spLocks noGrp="1"/>
          </p:cNvSpPr>
          <p:nvPr>
            <p:ph type="body" sz="quarter" idx="10"/>
          </p:nvPr>
        </p:nvSpPr>
        <p:spPr/>
        <p:txBody>
          <a:bodyPr/>
          <a:lstStyle/>
          <a:p>
            <a:r>
              <a:rPr lang="ar-EG" dirty="0"/>
              <a:t>شاڤ إتشيك إن نوتيه: إنچيه ني شيروبيم: شاڤ هوس شاڤ تي أو أوو: إمباتشويس إيسوس.</a:t>
            </a:r>
          </a:p>
        </p:txBody>
      </p:sp>
      <p:sp>
        <p:nvSpPr>
          <p:cNvPr id="4" name="Text Placeholder 3">
            <a:extLst>
              <a:ext uri="{FF2B5EF4-FFF2-40B4-BE49-F238E27FC236}">
                <a16:creationId xmlns:a16="http://schemas.microsoft.com/office/drawing/2014/main" id="{A231081C-8DF1-4952-9679-F521B268A9F8}"/>
              </a:ext>
            </a:extLst>
          </p:cNvPr>
          <p:cNvSpPr>
            <a:spLocks noGrp="1"/>
          </p:cNvSpPr>
          <p:nvPr>
            <p:ph type="body" sz="quarter" idx="11"/>
          </p:nvPr>
        </p:nvSpPr>
        <p:spPr/>
        <p:txBody>
          <a:bodyPr anchor="ctr"/>
          <a:lstStyle/>
          <a:p>
            <a:r>
              <a:rPr lang="ar-EG" sz="3300" dirty="0"/>
              <a:t>الشاروبيم، يصفقون بأجنحتهم، و يُسبحون و يُمجدون، ربى يسوع.</a:t>
            </a:r>
          </a:p>
        </p:txBody>
      </p:sp>
      <p:sp>
        <p:nvSpPr>
          <p:cNvPr id="5" name="Text Placeholder 4">
            <a:extLst>
              <a:ext uri="{FF2B5EF4-FFF2-40B4-BE49-F238E27FC236}">
                <a16:creationId xmlns:a16="http://schemas.microsoft.com/office/drawing/2014/main" id="{D91C59B0-6CE6-4FFA-BDDB-28ACE1E56F88}"/>
              </a:ext>
            </a:extLst>
          </p:cNvPr>
          <p:cNvSpPr>
            <a:spLocks noGrp="1"/>
          </p:cNvSpPr>
          <p:nvPr>
            <p:ph type="body" sz="quarter" idx="12"/>
          </p:nvPr>
        </p:nvSpPr>
        <p:spPr/>
        <p:txBody>
          <a:bodyPr/>
          <a:lstStyle/>
          <a:p>
            <a:r>
              <a:rPr lang="en-GB" dirty="0"/>
              <a:t>Sau[</a:t>
            </a:r>
            <a:r>
              <a:rPr lang="en-GB" dirty="0" err="1"/>
              <a:t>ak</a:t>
            </a:r>
            <a:r>
              <a:rPr lang="en-GB" dirty="0"/>
              <a:t> `</a:t>
            </a:r>
            <a:r>
              <a:rPr lang="en-GB" dirty="0" err="1"/>
              <a:t>nnoutenh</a:t>
            </a:r>
            <a:r>
              <a:rPr lang="en-GB" dirty="0"/>
              <a:t>@ `</a:t>
            </a:r>
            <a:r>
              <a:rPr lang="en-GB" dirty="0" err="1"/>
              <a:t>nje</a:t>
            </a:r>
            <a:r>
              <a:rPr lang="en-GB" dirty="0"/>
              <a:t> </a:t>
            </a:r>
            <a:r>
              <a:rPr lang="en-GB" dirty="0" err="1"/>
              <a:t>ni</a:t>
            </a:r>
            <a:r>
              <a:rPr lang="en-GB" dirty="0"/>
              <a:t>&lt;</a:t>
            </a:r>
            <a:r>
              <a:rPr lang="en-GB" dirty="0" err="1"/>
              <a:t>eroubim</a:t>
            </a:r>
            <a:r>
              <a:rPr lang="en-GB" dirty="0"/>
              <a:t>@ </a:t>
            </a:r>
            <a:r>
              <a:rPr lang="en-GB" dirty="0" err="1"/>
              <a:t>sauhwc</a:t>
            </a:r>
            <a:r>
              <a:rPr lang="en-GB" dirty="0"/>
              <a:t> </a:t>
            </a:r>
            <a:r>
              <a:rPr lang="en-GB" dirty="0" err="1"/>
              <a:t>sau</a:t>
            </a:r>
            <a:r>
              <a:rPr lang="en-GB" dirty="0"/>
              <a:t>]`</a:t>
            </a:r>
            <a:r>
              <a:rPr lang="en-GB" dirty="0" err="1"/>
              <a:t>wou</a:t>
            </a:r>
            <a:r>
              <a:rPr lang="en-GB" dirty="0"/>
              <a:t>@ `</a:t>
            </a:r>
            <a:r>
              <a:rPr lang="en-GB" dirty="0" err="1"/>
              <a:t>mpa</a:t>
            </a:r>
            <a:r>
              <a:rPr lang="en-GB" dirty="0"/>
              <a:t>=o=c I=y=c.</a:t>
            </a:r>
          </a:p>
        </p:txBody>
      </p:sp>
    </p:spTree>
    <p:extLst>
      <p:ext uri="{BB962C8B-B14F-4D97-AF65-F5344CB8AC3E}">
        <p14:creationId xmlns:p14="http://schemas.microsoft.com/office/powerpoint/2010/main" val="429290966"/>
      </p:ext>
    </p:extLst>
  </p:cSld>
  <p:clrMapOvr>
    <a:masterClrMapping/>
  </p:clrMapOvr>
</p:sld>
</file>

<file path=ppt/slides/slide7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24116-D8BC-47C7-A519-AD6C2FE6E343}"/>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CA2AB2FD-5355-4D7D-85E6-9FAC09FA6B82}"/>
              </a:ext>
            </a:extLst>
          </p:cNvPr>
          <p:cNvSpPr>
            <a:spLocks noGrp="1"/>
          </p:cNvSpPr>
          <p:nvPr>
            <p:ph type="body" sz="quarter" idx="10"/>
          </p:nvPr>
        </p:nvSpPr>
        <p:spPr/>
        <p:txBody>
          <a:bodyPr/>
          <a:lstStyle/>
          <a:p>
            <a:r>
              <a:rPr lang="ar-EG" dirty="0"/>
              <a:t> إفناهوتب إنچيه إفري: نيم بيوه خين بوسيو: إنثوك ذيه إنثوك بيه نيك رومبي إمباڤ مونك.</a:t>
            </a:r>
          </a:p>
        </p:txBody>
      </p:sp>
      <p:sp>
        <p:nvSpPr>
          <p:cNvPr id="4" name="Text Placeholder 3">
            <a:extLst>
              <a:ext uri="{FF2B5EF4-FFF2-40B4-BE49-F238E27FC236}">
                <a16:creationId xmlns:a16="http://schemas.microsoft.com/office/drawing/2014/main" id="{280CF11D-EA8F-4332-B190-125CC5B0169A}"/>
              </a:ext>
            </a:extLst>
          </p:cNvPr>
          <p:cNvSpPr>
            <a:spLocks noGrp="1"/>
          </p:cNvSpPr>
          <p:nvPr>
            <p:ph type="body" sz="quarter" idx="11"/>
          </p:nvPr>
        </p:nvSpPr>
        <p:spPr/>
        <p:txBody>
          <a:bodyPr anchor="ctr"/>
          <a:lstStyle/>
          <a:p>
            <a:r>
              <a:rPr lang="ar-EG" sz="3100" dirty="0"/>
              <a:t> تغيب الشمس، و القمر فى زمانها، و أنتَ هو أنتَ، و سنوك لن تفنى.</a:t>
            </a:r>
          </a:p>
        </p:txBody>
      </p:sp>
      <p:sp>
        <p:nvSpPr>
          <p:cNvPr id="5" name="Text Placeholder 4">
            <a:extLst>
              <a:ext uri="{FF2B5EF4-FFF2-40B4-BE49-F238E27FC236}">
                <a16:creationId xmlns:a16="http://schemas.microsoft.com/office/drawing/2014/main" id="{CB8F6C97-BE43-4734-851D-D93641B2D9CF}"/>
              </a:ext>
            </a:extLst>
          </p:cNvPr>
          <p:cNvSpPr>
            <a:spLocks noGrp="1"/>
          </p:cNvSpPr>
          <p:nvPr>
            <p:ph type="body" sz="quarter" idx="12"/>
          </p:nvPr>
        </p:nvSpPr>
        <p:spPr/>
        <p:txBody>
          <a:bodyPr/>
          <a:lstStyle/>
          <a:p>
            <a:r>
              <a:rPr lang="en-GB" dirty="0"/>
              <a:t>`</a:t>
            </a:r>
            <a:r>
              <a:rPr lang="en-GB" dirty="0" err="1"/>
              <a:t>Fnahwtp</a:t>
            </a:r>
            <a:r>
              <a:rPr lang="en-GB" dirty="0"/>
              <a:t> `</a:t>
            </a:r>
            <a:r>
              <a:rPr lang="en-GB" dirty="0" err="1"/>
              <a:t>nje</a:t>
            </a:r>
            <a:r>
              <a:rPr lang="en-GB" dirty="0"/>
              <a:t> `</a:t>
            </a:r>
            <a:r>
              <a:rPr lang="en-GB" dirty="0" err="1"/>
              <a:t>vry</a:t>
            </a:r>
            <a:r>
              <a:rPr lang="en-GB" dirty="0"/>
              <a:t> @ </a:t>
            </a:r>
            <a:r>
              <a:rPr lang="en-GB" dirty="0" err="1"/>
              <a:t>nem</a:t>
            </a:r>
            <a:r>
              <a:rPr lang="en-GB" dirty="0"/>
              <a:t> </a:t>
            </a:r>
            <a:r>
              <a:rPr lang="en-GB" dirty="0" err="1"/>
              <a:t>piioh</a:t>
            </a:r>
            <a:r>
              <a:rPr lang="en-GB" dirty="0"/>
              <a:t> </a:t>
            </a:r>
            <a:r>
              <a:rPr lang="en-GB" dirty="0" err="1"/>
              <a:t>qen</a:t>
            </a:r>
            <a:r>
              <a:rPr lang="en-GB" dirty="0"/>
              <a:t> </a:t>
            </a:r>
            <a:r>
              <a:rPr lang="en-GB" dirty="0" err="1"/>
              <a:t>poucyou</a:t>
            </a:r>
            <a:r>
              <a:rPr lang="en-GB" dirty="0"/>
              <a:t> @ `</a:t>
            </a:r>
            <a:r>
              <a:rPr lang="en-GB" dirty="0" err="1"/>
              <a:t>n;ok</a:t>
            </a:r>
            <a:r>
              <a:rPr lang="en-GB" dirty="0"/>
              <a:t> je `</a:t>
            </a:r>
            <a:r>
              <a:rPr lang="en-GB" dirty="0" err="1"/>
              <a:t>n;ok</a:t>
            </a:r>
            <a:r>
              <a:rPr lang="en-GB" dirty="0"/>
              <a:t> pe @ </a:t>
            </a:r>
            <a:r>
              <a:rPr lang="en-GB" dirty="0" err="1"/>
              <a:t>nekrompi</a:t>
            </a:r>
            <a:r>
              <a:rPr lang="en-GB" dirty="0"/>
              <a:t> `</a:t>
            </a:r>
            <a:r>
              <a:rPr lang="en-GB" dirty="0" err="1"/>
              <a:t>mpaumounk</a:t>
            </a:r>
            <a:r>
              <a:rPr lang="en-GB" dirty="0"/>
              <a:t>.</a:t>
            </a:r>
          </a:p>
        </p:txBody>
      </p:sp>
    </p:spTree>
    <p:extLst>
      <p:ext uri="{BB962C8B-B14F-4D97-AF65-F5344CB8AC3E}">
        <p14:creationId xmlns:p14="http://schemas.microsoft.com/office/powerpoint/2010/main" val="1501892315"/>
      </p:ext>
    </p:extLst>
  </p:cSld>
  <p:clrMapOvr>
    <a:masterClrMapping/>
  </p:clrMapOvr>
</p:sld>
</file>

<file path=ppt/slides/slide7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1B4C4C-2D9E-4008-8E34-8A2A8D487CF7}"/>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18CF2D51-07A6-4587-A2B0-CFA370B20C24}"/>
              </a:ext>
            </a:extLst>
          </p:cNvPr>
          <p:cNvSpPr>
            <a:spLocks noGrp="1"/>
          </p:cNvSpPr>
          <p:nvPr>
            <p:ph type="body" sz="quarter" idx="10"/>
          </p:nvPr>
        </p:nvSpPr>
        <p:spPr/>
        <p:txBody>
          <a:bodyPr/>
          <a:lstStyle/>
          <a:p>
            <a:r>
              <a:rPr lang="ar-EG" dirty="0"/>
              <a:t> خين أوميت فاي رو أوش: إنتيه تيك ميت آغاثوس: أكريكي إن ني فيؤيي: أكئي إيه بيه سيت شارون. </a:t>
            </a:r>
          </a:p>
        </p:txBody>
      </p:sp>
      <p:sp>
        <p:nvSpPr>
          <p:cNvPr id="4" name="Text Placeholder 3">
            <a:extLst>
              <a:ext uri="{FF2B5EF4-FFF2-40B4-BE49-F238E27FC236}">
                <a16:creationId xmlns:a16="http://schemas.microsoft.com/office/drawing/2014/main" id="{AFB36453-1C18-47BC-AF58-8E242C43FA58}"/>
              </a:ext>
            </a:extLst>
          </p:cNvPr>
          <p:cNvSpPr>
            <a:spLocks noGrp="1"/>
          </p:cNvSpPr>
          <p:nvPr>
            <p:ph type="body" sz="quarter" idx="11"/>
          </p:nvPr>
        </p:nvSpPr>
        <p:spPr/>
        <p:txBody>
          <a:bodyPr/>
          <a:lstStyle/>
          <a:p>
            <a:r>
              <a:rPr lang="ar-EG" dirty="0"/>
              <a:t> بإهتمام، صلاحك، طأطأت السموات، و نزلت إلينا.</a:t>
            </a:r>
          </a:p>
        </p:txBody>
      </p:sp>
      <p:sp>
        <p:nvSpPr>
          <p:cNvPr id="5" name="Text Placeholder 4">
            <a:extLst>
              <a:ext uri="{FF2B5EF4-FFF2-40B4-BE49-F238E27FC236}">
                <a16:creationId xmlns:a16="http://schemas.microsoft.com/office/drawing/2014/main" id="{332343C9-CF61-495F-B66B-247F0D99259A}"/>
              </a:ext>
            </a:extLst>
          </p:cNvPr>
          <p:cNvSpPr>
            <a:spLocks noGrp="1"/>
          </p:cNvSpPr>
          <p:nvPr>
            <p:ph type="body" sz="quarter" idx="12"/>
          </p:nvPr>
        </p:nvSpPr>
        <p:spPr/>
        <p:txBody>
          <a:bodyPr/>
          <a:lstStyle/>
          <a:p>
            <a:r>
              <a:rPr lang="en-GB" dirty="0"/>
              <a:t> </a:t>
            </a:r>
            <a:r>
              <a:rPr lang="en-GB" dirty="0" err="1"/>
              <a:t>Qen</a:t>
            </a:r>
            <a:r>
              <a:rPr lang="en-GB" dirty="0"/>
              <a:t> </a:t>
            </a:r>
            <a:r>
              <a:rPr lang="en-GB" dirty="0" err="1"/>
              <a:t>oumetfairw`ous</a:t>
            </a:r>
            <a:r>
              <a:rPr lang="en-GB" dirty="0"/>
              <a:t>@ `</a:t>
            </a:r>
            <a:r>
              <a:rPr lang="en-GB" dirty="0" err="1"/>
              <a:t>nte</a:t>
            </a:r>
            <a:r>
              <a:rPr lang="en-GB" dirty="0"/>
              <a:t> </a:t>
            </a:r>
            <a:r>
              <a:rPr lang="en-GB" dirty="0" err="1"/>
              <a:t>tekmet`aga;oc</a:t>
            </a:r>
            <a:r>
              <a:rPr lang="en-GB" dirty="0"/>
              <a:t>@ </a:t>
            </a:r>
            <a:r>
              <a:rPr lang="en-GB" dirty="0" err="1"/>
              <a:t>akriki</a:t>
            </a:r>
            <a:r>
              <a:rPr lang="en-GB" dirty="0"/>
              <a:t> `</a:t>
            </a:r>
            <a:r>
              <a:rPr lang="en-GB" dirty="0" err="1"/>
              <a:t>nnivyou`i</a:t>
            </a:r>
            <a:r>
              <a:rPr lang="en-GB" dirty="0"/>
              <a:t>@ </a:t>
            </a:r>
            <a:r>
              <a:rPr lang="en-GB" dirty="0" err="1"/>
              <a:t>aktwnk</a:t>
            </a:r>
            <a:r>
              <a:rPr lang="en-GB" dirty="0"/>
              <a:t> `</a:t>
            </a:r>
            <a:r>
              <a:rPr lang="en-GB" dirty="0" err="1"/>
              <a:t>epecyt</a:t>
            </a:r>
            <a:r>
              <a:rPr lang="en-GB" dirty="0"/>
              <a:t> </a:t>
            </a:r>
            <a:r>
              <a:rPr lang="en-GB" dirty="0" err="1"/>
              <a:t>saron</a:t>
            </a:r>
            <a:r>
              <a:rPr lang="en-GB" dirty="0"/>
              <a:t>.</a:t>
            </a:r>
          </a:p>
        </p:txBody>
      </p:sp>
    </p:spTree>
    <p:extLst>
      <p:ext uri="{BB962C8B-B14F-4D97-AF65-F5344CB8AC3E}">
        <p14:creationId xmlns:p14="http://schemas.microsoft.com/office/powerpoint/2010/main" val="2302325621"/>
      </p:ext>
    </p:extLst>
  </p:cSld>
  <p:clrMapOvr>
    <a:masterClrMapping/>
  </p:clrMapOvr>
</p:sld>
</file>

<file path=ppt/slides/slide7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3E998D-4C82-4919-88D9-EDCBACC7A8C1}"/>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8B30E796-5E91-4888-910D-C6F71991283C}"/>
              </a:ext>
            </a:extLst>
          </p:cNvPr>
          <p:cNvSpPr>
            <a:spLocks noGrp="1"/>
          </p:cNvSpPr>
          <p:nvPr>
            <p:ph type="body" sz="quarter" idx="10"/>
          </p:nvPr>
        </p:nvSpPr>
        <p:spPr/>
        <p:txBody>
          <a:bodyPr/>
          <a:lstStyle/>
          <a:p>
            <a:r>
              <a:rPr lang="ar-EG" dirty="0"/>
              <a:t> هوس سيني إممي: أووه إنريفتي فاخري: أك إيرثيرا بين ڤين: إن نين تشوني تيرو.</a:t>
            </a:r>
          </a:p>
        </p:txBody>
      </p:sp>
      <p:sp>
        <p:nvSpPr>
          <p:cNvPr id="4" name="Text Placeholder 3">
            <a:extLst>
              <a:ext uri="{FF2B5EF4-FFF2-40B4-BE49-F238E27FC236}">
                <a16:creationId xmlns:a16="http://schemas.microsoft.com/office/drawing/2014/main" id="{02683AE6-9574-464D-8379-7AF0E7E7F35A}"/>
              </a:ext>
            </a:extLst>
          </p:cNvPr>
          <p:cNvSpPr>
            <a:spLocks noGrp="1"/>
          </p:cNvSpPr>
          <p:nvPr>
            <p:ph type="body" sz="quarter" idx="11"/>
          </p:nvPr>
        </p:nvSpPr>
        <p:spPr/>
        <p:txBody>
          <a:bodyPr/>
          <a:lstStyle/>
          <a:p>
            <a:r>
              <a:rPr lang="ar-EG" dirty="0"/>
              <a:t> كمثل طبيب حقيقى، و مُشفِ، داويت، جميع أمراضنا.</a:t>
            </a:r>
          </a:p>
        </p:txBody>
      </p:sp>
      <p:sp>
        <p:nvSpPr>
          <p:cNvPr id="5" name="Text Placeholder 4">
            <a:extLst>
              <a:ext uri="{FF2B5EF4-FFF2-40B4-BE49-F238E27FC236}">
                <a16:creationId xmlns:a16="http://schemas.microsoft.com/office/drawing/2014/main" id="{B6E4311B-5DD5-4C5C-A505-772C55860851}"/>
              </a:ext>
            </a:extLst>
          </p:cNvPr>
          <p:cNvSpPr>
            <a:spLocks noGrp="1"/>
          </p:cNvSpPr>
          <p:nvPr>
            <p:ph type="body" sz="quarter" idx="12"/>
          </p:nvPr>
        </p:nvSpPr>
        <p:spPr/>
        <p:txBody>
          <a:bodyPr/>
          <a:lstStyle/>
          <a:p>
            <a:r>
              <a:rPr lang="fi-FI" dirty="0"/>
              <a:t>Hwc cyini `mmyi@ ouoh niref]vaqri@ aker;erapeuin@ `nnenswni tyrou.</a:t>
            </a:r>
          </a:p>
        </p:txBody>
      </p:sp>
    </p:spTree>
    <p:extLst>
      <p:ext uri="{BB962C8B-B14F-4D97-AF65-F5344CB8AC3E}">
        <p14:creationId xmlns:p14="http://schemas.microsoft.com/office/powerpoint/2010/main" val="648760494"/>
      </p:ext>
    </p:extLst>
  </p:cSld>
  <p:clrMapOvr>
    <a:masterClrMapping/>
  </p:clrMapOvr>
</p:sld>
</file>

<file path=ppt/slides/slide7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F5087-AE73-4FC2-8172-9971B5BF0B69}"/>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28C49FC1-49DD-44E5-89E6-352720926D62}"/>
              </a:ext>
            </a:extLst>
          </p:cNvPr>
          <p:cNvSpPr>
            <a:spLocks noGrp="1"/>
          </p:cNvSpPr>
          <p:nvPr>
            <p:ph type="body" sz="quarter" idx="10"/>
          </p:nvPr>
        </p:nvSpPr>
        <p:spPr/>
        <p:txBody>
          <a:bodyPr/>
          <a:lstStyle/>
          <a:p>
            <a:r>
              <a:rPr lang="ar-EG" dirty="0"/>
              <a:t> جوشت إيه إخري إيجون: أو باتشويس إيسوس: خين أوڤال إن نا إيت: إنتيه تيك ميت آغاثوس.</a:t>
            </a:r>
          </a:p>
        </p:txBody>
      </p:sp>
      <p:sp>
        <p:nvSpPr>
          <p:cNvPr id="4" name="Text Placeholder 3">
            <a:extLst>
              <a:ext uri="{FF2B5EF4-FFF2-40B4-BE49-F238E27FC236}">
                <a16:creationId xmlns:a16="http://schemas.microsoft.com/office/drawing/2014/main" id="{5C0E0BD6-DBD7-4948-8E3E-6783146444C4}"/>
              </a:ext>
            </a:extLst>
          </p:cNvPr>
          <p:cNvSpPr>
            <a:spLocks noGrp="1"/>
          </p:cNvSpPr>
          <p:nvPr>
            <p:ph type="body" sz="quarter" idx="11"/>
          </p:nvPr>
        </p:nvSpPr>
        <p:spPr/>
        <p:txBody>
          <a:bodyPr anchor="ctr"/>
          <a:lstStyle/>
          <a:p>
            <a:r>
              <a:rPr lang="ar-EG" dirty="0"/>
              <a:t> أنظر إلينا، يا ربى يسوع، بعين التحنن، التى لصلاحك.</a:t>
            </a:r>
          </a:p>
        </p:txBody>
      </p:sp>
      <p:sp>
        <p:nvSpPr>
          <p:cNvPr id="5" name="Text Placeholder 4">
            <a:extLst>
              <a:ext uri="{FF2B5EF4-FFF2-40B4-BE49-F238E27FC236}">
                <a16:creationId xmlns:a16="http://schemas.microsoft.com/office/drawing/2014/main" id="{37BEEE8C-EBBB-4CDA-BE4E-D4D576B40489}"/>
              </a:ext>
            </a:extLst>
          </p:cNvPr>
          <p:cNvSpPr>
            <a:spLocks noGrp="1"/>
          </p:cNvSpPr>
          <p:nvPr>
            <p:ph type="body" sz="quarter" idx="12"/>
          </p:nvPr>
        </p:nvSpPr>
        <p:spPr/>
        <p:txBody>
          <a:bodyPr/>
          <a:lstStyle/>
          <a:p>
            <a:r>
              <a:rPr lang="en-GB" dirty="0"/>
              <a:t>Joust `</a:t>
            </a:r>
            <a:r>
              <a:rPr lang="en-GB" dirty="0" err="1"/>
              <a:t>e`qryi</a:t>
            </a:r>
            <a:r>
              <a:rPr lang="en-GB" dirty="0"/>
              <a:t> `</a:t>
            </a:r>
            <a:r>
              <a:rPr lang="en-GB" dirty="0" err="1"/>
              <a:t>ejwn</a:t>
            </a:r>
            <a:r>
              <a:rPr lang="en-GB" dirty="0"/>
              <a:t>@ `w pa=o=c I=y=c@ </a:t>
            </a:r>
            <a:r>
              <a:rPr lang="en-GB" dirty="0" err="1"/>
              <a:t>qen</a:t>
            </a:r>
            <a:r>
              <a:rPr lang="en-GB" dirty="0"/>
              <a:t> </a:t>
            </a:r>
            <a:r>
              <a:rPr lang="en-GB" dirty="0" err="1"/>
              <a:t>oubal</a:t>
            </a:r>
            <a:r>
              <a:rPr lang="en-GB" dirty="0"/>
              <a:t> `</a:t>
            </a:r>
            <a:r>
              <a:rPr lang="en-GB" dirty="0" err="1"/>
              <a:t>nnayt</a:t>
            </a:r>
            <a:r>
              <a:rPr lang="en-GB" dirty="0"/>
              <a:t>@ `</a:t>
            </a:r>
            <a:r>
              <a:rPr lang="en-GB" dirty="0" err="1"/>
              <a:t>nte</a:t>
            </a:r>
            <a:r>
              <a:rPr lang="en-GB" dirty="0"/>
              <a:t> </a:t>
            </a:r>
            <a:r>
              <a:rPr lang="en-GB" dirty="0" err="1"/>
              <a:t>tekmet`aga;oc</a:t>
            </a:r>
            <a:r>
              <a:rPr lang="en-GB" dirty="0"/>
              <a:t>.</a:t>
            </a:r>
          </a:p>
        </p:txBody>
      </p:sp>
    </p:spTree>
    <p:extLst>
      <p:ext uri="{BB962C8B-B14F-4D97-AF65-F5344CB8AC3E}">
        <p14:creationId xmlns:p14="http://schemas.microsoft.com/office/powerpoint/2010/main" val="4254421425"/>
      </p:ext>
    </p:extLst>
  </p:cSld>
  <p:clrMapOvr>
    <a:masterClrMapping/>
  </p:clrMapOvr>
</p:sld>
</file>

<file path=ppt/slides/slide7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341A9-23B3-4624-89E2-7333947705FB}"/>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4E0592DA-7519-4204-B57E-82B1ED9F6DA2}"/>
              </a:ext>
            </a:extLst>
          </p:cNvPr>
          <p:cNvSpPr>
            <a:spLocks noGrp="1"/>
          </p:cNvSpPr>
          <p:nvPr>
            <p:ph type="body" sz="quarter" idx="10"/>
          </p:nvPr>
        </p:nvSpPr>
        <p:spPr/>
        <p:txBody>
          <a:bodyPr/>
          <a:lstStyle/>
          <a:p>
            <a:r>
              <a:rPr lang="ar-EG" dirty="0"/>
              <a:t> تشو إن إخري إنخيتن: إن أوهيت إفسوتون: إثرين إسمو إيروك: أو باتشويس إيسوس.</a:t>
            </a:r>
          </a:p>
        </p:txBody>
      </p:sp>
      <p:sp>
        <p:nvSpPr>
          <p:cNvPr id="4" name="Text Placeholder 3">
            <a:extLst>
              <a:ext uri="{FF2B5EF4-FFF2-40B4-BE49-F238E27FC236}">
                <a16:creationId xmlns:a16="http://schemas.microsoft.com/office/drawing/2014/main" id="{35554B18-63DD-4555-B585-B72F0A3DE2AD}"/>
              </a:ext>
            </a:extLst>
          </p:cNvPr>
          <p:cNvSpPr>
            <a:spLocks noGrp="1"/>
          </p:cNvSpPr>
          <p:nvPr>
            <p:ph type="body" sz="quarter" idx="11"/>
          </p:nvPr>
        </p:nvSpPr>
        <p:spPr/>
        <p:txBody>
          <a:bodyPr anchor="ctr"/>
          <a:lstStyle/>
          <a:p>
            <a:r>
              <a:rPr lang="ar-EG" sz="3800" dirty="0"/>
              <a:t>و أغرس فينا، قلباً مستقيماً، لكى نـُبارك، يا ربى يسوع. </a:t>
            </a:r>
          </a:p>
        </p:txBody>
      </p:sp>
      <p:sp>
        <p:nvSpPr>
          <p:cNvPr id="5" name="Text Placeholder 4">
            <a:extLst>
              <a:ext uri="{FF2B5EF4-FFF2-40B4-BE49-F238E27FC236}">
                <a16:creationId xmlns:a16="http://schemas.microsoft.com/office/drawing/2014/main" id="{13D86C37-C9DA-4384-B1A9-DEDCF95DEF80}"/>
              </a:ext>
            </a:extLst>
          </p:cNvPr>
          <p:cNvSpPr>
            <a:spLocks noGrp="1"/>
          </p:cNvSpPr>
          <p:nvPr>
            <p:ph type="body" sz="quarter" idx="12"/>
          </p:nvPr>
        </p:nvSpPr>
        <p:spPr/>
        <p:txBody>
          <a:bodyPr/>
          <a:lstStyle/>
          <a:p>
            <a:r>
              <a:rPr lang="en-GB" dirty="0"/>
              <a:t>{o `</a:t>
            </a:r>
            <a:r>
              <a:rPr lang="en-GB" dirty="0" err="1"/>
              <a:t>nqryi</a:t>
            </a:r>
            <a:r>
              <a:rPr lang="en-GB" dirty="0"/>
              <a:t> `</a:t>
            </a:r>
            <a:r>
              <a:rPr lang="en-GB" dirty="0" err="1"/>
              <a:t>nqyten</a:t>
            </a:r>
            <a:r>
              <a:rPr lang="en-GB" dirty="0"/>
              <a:t>@ `</a:t>
            </a:r>
            <a:r>
              <a:rPr lang="en-GB" dirty="0" err="1"/>
              <a:t>nouhyt</a:t>
            </a:r>
            <a:r>
              <a:rPr lang="en-GB" dirty="0"/>
              <a:t> </a:t>
            </a:r>
            <a:r>
              <a:rPr lang="en-GB" dirty="0" err="1"/>
              <a:t>efcoutwn</a:t>
            </a:r>
            <a:r>
              <a:rPr lang="en-GB" dirty="0"/>
              <a:t>@ </a:t>
            </a:r>
            <a:r>
              <a:rPr lang="en-GB" dirty="0" err="1"/>
              <a:t>e;ren`cmou</a:t>
            </a:r>
            <a:r>
              <a:rPr lang="en-GB" dirty="0"/>
              <a:t> `</a:t>
            </a:r>
            <a:r>
              <a:rPr lang="en-GB" dirty="0" err="1"/>
              <a:t>erok</a:t>
            </a:r>
            <a:r>
              <a:rPr lang="en-GB" dirty="0"/>
              <a:t>@ `w pa=o=c I=y=c.</a:t>
            </a:r>
          </a:p>
        </p:txBody>
      </p:sp>
    </p:spTree>
    <p:extLst>
      <p:ext uri="{BB962C8B-B14F-4D97-AF65-F5344CB8AC3E}">
        <p14:creationId xmlns:p14="http://schemas.microsoft.com/office/powerpoint/2010/main" val="3392613909"/>
      </p:ext>
    </p:extLst>
  </p:cSld>
  <p:clrMapOvr>
    <a:masterClrMapping/>
  </p:clrMapOvr>
</p:sld>
</file>

<file path=ppt/slides/slide7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20DC5-C240-4F73-9874-B0AB7B272150}"/>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C1D56191-A464-473B-AA13-DCF8C1AE21E5}"/>
              </a:ext>
            </a:extLst>
          </p:cNvPr>
          <p:cNvSpPr>
            <a:spLocks noGrp="1"/>
          </p:cNvSpPr>
          <p:nvPr>
            <p:ph type="body" sz="quarter" idx="10"/>
          </p:nvPr>
        </p:nvSpPr>
        <p:spPr/>
        <p:txBody>
          <a:bodyPr/>
          <a:lstStyle/>
          <a:p>
            <a:r>
              <a:rPr lang="ar-EG" dirty="0"/>
              <a:t> تي تي هو إيروك: أو باتشويس إيسوس: آري أو ناي نيه مان: خين تيك ميت أورو. </a:t>
            </a:r>
          </a:p>
        </p:txBody>
      </p:sp>
      <p:sp>
        <p:nvSpPr>
          <p:cNvPr id="4" name="Text Placeholder 3">
            <a:extLst>
              <a:ext uri="{FF2B5EF4-FFF2-40B4-BE49-F238E27FC236}">
                <a16:creationId xmlns:a16="http://schemas.microsoft.com/office/drawing/2014/main" id="{9EE8FD48-9FC0-496F-8B7A-FC83716007D0}"/>
              </a:ext>
            </a:extLst>
          </p:cNvPr>
          <p:cNvSpPr>
            <a:spLocks noGrp="1"/>
          </p:cNvSpPr>
          <p:nvPr>
            <p:ph type="body" sz="quarter" idx="11"/>
          </p:nvPr>
        </p:nvSpPr>
        <p:spPr/>
        <p:txBody>
          <a:bodyPr anchor="ctr"/>
          <a:lstStyle/>
          <a:p>
            <a:r>
              <a:rPr lang="ar-EG" dirty="0"/>
              <a:t> أبتهل إليك، يا ربى يسوع، أن ترحمنا، فى ملكوتك.</a:t>
            </a:r>
          </a:p>
        </p:txBody>
      </p:sp>
      <p:sp>
        <p:nvSpPr>
          <p:cNvPr id="5" name="Text Placeholder 4">
            <a:extLst>
              <a:ext uri="{FF2B5EF4-FFF2-40B4-BE49-F238E27FC236}">
                <a16:creationId xmlns:a16="http://schemas.microsoft.com/office/drawing/2014/main" id="{695125D6-E271-485E-8BE4-1557747E4189}"/>
              </a:ext>
            </a:extLst>
          </p:cNvPr>
          <p:cNvSpPr>
            <a:spLocks noGrp="1"/>
          </p:cNvSpPr>
          <p:nvPr>
            <p:ph type="body" sz="quarter" idx="12"/>
          </p:nvPr>
        </p:nvSpPr>
        <p:spPr/>
        <p:txBody>
          <a:bodyPr anchor="ctr"/>
          <a:lstStyle/>
          <a:p>
            <a:r>
              <a:rPr lang="en-GB" dirty="0"/>
              <a:t>}]</a:t>
            </a:r>
            <a:r>
              <a:rPr lang="en-GB" dirty="0" err="1"/>
              <a:t>ho</a:t>
            </a:r>
            <a:r>
              <a:rPr lang="en-GB" dirty="0"/>
              <a:t> `</a:t>
            </a:r>
            <a:r>
              <a:rPr lang="en-GB" dirty="0" err="1"/>
              <a:t>erok</a:t>
            </a:r>
            <a:r>
              <a:rPr lang="en-GB" dirty="0"/>
              <a:t>@ `w pa=o=c I=y=c@ `</a:t>
            </a:r>
            <a:r>
              <a:rPr lang="en-GB" dirty="0" err="1"/>
              <a:t>ari</a:t>
            </a:r>
            <a:r>
              <a:rPr lang="en-GB" dirty="0"/>
              <a:t> </a:t>
            </a:r>
            <a:r>
              <a:rPr lang="en-GB" dirty="0" err="1"/>
              <a:t>ounai</a:t>
            </a:r>
            <a:r>
              <a:rPr lang="en-GB" dirty="0"/>
              <a:t> </a:t>
            </a:r>
            <a:r>
              <a:rPr lang="en-GB" dirty="0" err="1"/>
              <a:t>neman</a:t>
            </a:r>
            <a:r>
              <a:rPr lang="en-GB" dirty="0"/>
              <a:t>@ </a:t>
            </a:r>
            <a:r>
              <a:rPr lang="en-GB" dirty="0" err="1"/>
              <a:t>qen</a:t>
            </a:r>
            <a:r>
              <a:rPr lang="en-GB" dirty="0"/>
              <a:t> </a:t>
            </a:r>
            <a:r>
              <a:rPr lang="en-GB" dirty="0" err="1"/>
              <a:t>tekmetouro</a:t>
            </a:r>
            <a:r>
              <a:rPr lang="en-GB" dirty="0"/>
              <a:t>.</a:t>
            </a:r>
          </a:p>
        </p:txBody>
      </p:sp>
    </p:spTree>
    <p:extLst>
      <p:ext uri="{BB962C8B-B14F-4D97-AF65-F5344CB8AC3E}">
        <p14:creationId xmlns:p14="http://schemas.microsoft.com/office/powerpoint/2010/main" val="10358276"/>
      </p:ext>
    </p:extLst>
  </p:cSld>
  <p:clrMapOvr>
    <a:masterClrMapping/>
  </p:clrMapOvr>
</p:sld>
</file>

<file path=ppt/slides/slide7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DEE632-0A1C-4991-8AEC-CF47A41FC213}"/>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3B929336-B9FE-4F4B-B7AB-7456F97ECCF0}"/>
              </a:ext>
            </a:extLst>
          </p:cNvPr>
          <p:cNvSpPr>
            <a:spLocks noGrp="1"/>
          </p:cNvSpPr>
          <p:nvPr>
            <p:ph type="body" sz="quarter" idx="10"/>
          </p:nvPr>
        </p:nvSpPr>
        <p:spPr/>
        <p:txBody>
          <a:bodyPr/>
          <a:lstStyle/>
          <a:p>
            <a:r>
              <a:rPr kumimoji="0" lang="ar-EG" sz="4000" b="1" i="0" u="none" strike="noStrike" kern="1200" cap="none" normalizeH="0" baseline="0" dirty="0">
                <a:ln>
                  <a:noFill/>
                </a:ln>
                <a:solidFill>
                  <a:schemeClr val="bg1"/>
                </a:solidFill>
                <a:effectLst/>
                <a:latin typeface="Times New Roman" pitchFamily="18" charset="0"/>
                <a:ea typeface="+mn-ea"/>
                <a:cs typeface="Times New Roman" pitchFamily="18" charset="0"/>
              </a:rPr>
              <a:t>آمو شارون إمفو أوو: أو بين نيب بخرستوس: آري أوو أويني إيرون: خين تيك ميثنوتي إت تشوسي.</a:t>
            </a:r>
          </a:p>
        </p:txBody>
      </p:sp>
      <p:sp>
        <p:nvSpPr>
          <p:cNvPr id="4" name="Text Placeholder 3">
            <a:extLst>
              <a:ext uri="{FF2B5EF4-FFF2-40B4-BE49-F238E27FC236}">
                <a16:creationId xmlns:a16="http://schemas.microsoft.com/office/drawing/2014/main" id="{CDAE2114-0D09-42B9-A2BF-1CAC75C6C9C2}"/>
              </a:ext>
            </a:extLst>
          </p:cNvPr>
          <p:cNvSpPr>
            <a:spLocks noGrp="1"/>
          </p:cNvSpPr>
          <p:nvPr>
            <p:ph type="body" sz="quarter" idx="11"/>
          </p:nvPr>
        </p:nvSpPr>
        <p:spPr/>
        <p:txBody>
          <a:bodyPr anchor="ctr"/>
          <a:lstStyle/>
          <a:p>
            <a:r>
              <a:rPr kumimoji="0" lang="ar-SA" sz="3300" b="1" i="0" u="none" strike="noStrike" cap="none" normalizeH="0" baseline="0" dirty="0">
                <a:ln>
                  <a:noFill/>
                </a:ln>
                <a:solidFill>
                  <a:schemeClr val="bg1"/>
                </a:solidFill>
                <a:effectLst/>
                <a:latin typeface="Times New Roman" pitchFamily="18" charset="0"/>
                <a:cs typeface="Times New Roman" pitchFamily="18" charset="0"/>
              </a:rPr>
              <a:t> تعال إلينا اليوم، يا سيدنا المسيح، و أضيء علينا، بلاهوتك العالى.</a:t>
            </a:r>
          </a:p>
        </p:txBody>
      </p:sp>
      <p:sp>
        <p:nvSpPr>
          <p:cNvPr id="5" name="Text Placeholder 4">
            <a:extLst>
              <a:ext uri="{FF2B5EF4-FFF2-40B4-BE49-F238E27FC236}">
                <a16:creationId xmlns:a16="http://schemas.microsoft.com/office/drawing/2014/main" id="{9F04B58D-6A37-4A3F-AAB0-A05BC19CBCEF}"/>
              </a:ext>
            </a:extLst>
          </p:cNvPr>
          <p:cNvSpPr>
            <a:spLocks noGrp="1"/>
          </p:cNvSpPr>
          <p:nvPr>
            <p:ph type="body" sz="quarter" idx="12"/>
          </p:nvPr>
        </p:nvSpPr>
        <p:spPr/>
        <p:txBody>
          <a:bodyPr anchor="ctr"/>
          <a:lstStyle/>
          <a:p>
            <a:pPr marL="0" marR="0" lvl="0" indent="0" algn="ctr" defTabSz="914400" rtl="0" eaLnBrk="1" fontAlgn="base" latinLnBrk="0" hangingPunct="1">
              <a:lnSpc>
                <a:spcPct val="100000"/>
              </a:lnSpc>
              <a:spcBef>
                <a:spcPts val="0"/>
              </a:spcBef>
              <a:spcAft>
                <a:spcPct val="0"/>
              </a:spcAft>
              <a:buClrTx/>
              <a:buSzTx/>
              <a:buFontTx/>
              <a:buNone/>
              <a:tabLst/>
              <a:defRPr/>
            </a:pPr>
            <a:r>
              <a:rPr kumimoji="0" lang="pt-BR" b="0" i="0" u="none" strike="noStrike" kern="0" cap="none" spc="0" normalizeH="0" baseline="0" noProof="0" dirty="0">
                <a:ln>
                  <a:noFill/>
                </a:ln>
                <a:effectLst/>
                <a:uLnTx/>
                <a:uFillTx/>
                <a:latin typeface="CS New Athanasius" panose="020B0500000000000000" pitchFamily="34" charset="0"/>
                <a:ea typeface="+mn-ea"/>
                <a:cs typeface="Times New Roman" pitchFamily="18" charset="0"/>
              </a:rPr>
              <a:t>Amou saron `mvoou@ `w penyb P=,=c@ </a:t>
            </a:r>
            <a:r>
              <a:rPr kumimoji="0" lang="ar-EG" b="0" i="0" u="none" strike="noStrike" kern="0" cap="none" spc="0" normalizeH="0" baseline="0" noProof="0" dirty="0">
                <a:ln>
                  <a:noFill/>
                </a:ln>
                <a:effectLst/>
                <a:uLnTx/>
                <a:uFillTx/>
                <a:latin typeface="CS New Athanasius" panose="020B0500000000000000" pitchFamily="34" charset="0"/>
                <a:ea typeface="+mn-ea"/>
                <a:cs typeface="Times New Roman" pitchFamily="18" charset="0"/>
              </a:rPr>
              <a:t> </a:t>
            </a:r>
            <a:r>
              <a:rPr kumimoji="0" lang="pt-BR" b="0" i="0" u="none" strike="noStrike" kern="0" cap="none" spc="0" normalizeH="0" baseline="0" noProof="0" dirty="0">
                <a:ln>
                  <a:noFill/>
                </a:ln>
                <a:effectLst/>
                <a:uLnTx/>
                <a:uFillTx/>
                <a:latin typeface="CS New Athanasius" panose="020B0500000000000000" pitchFamily="34" charset="0"/>
                <a:ea typeface="+mn-ea"/>
                <a:cs typeface="Times New Roman" pitchFamily="18" charset="0"/>
              </a:rPr>
              <a:t>`ariouwini `eron@ qen tekme;nou] et[oci.</a:t>
            </a:r>
          </a:p>
        </p:txBody>
      </p:sp>
      <p:sp>
        <p:nvSpPr>
          <p:cNvPr id="6" name="TextBox 5">
            <a:hlinkClick r:id="rId2" action="ppaction://hlinksldjump"/>
            <a:extLst>
              <a:ext uri="{FF2B5EF4-FFF2-40B4-BE49-F238E27FC236}">
                <a16:creationId xmlns:a16="http://schemas.microsoft.com/office/drawing/2014/main" id="{54A16718-2332-4009-9764-E2F6A461489C}"/>
              </a:ext>
            </a:extLst>
          </p:cNvPr>
          <p:cNvSpPr txBox="1"/>
          <p:nvPr/>
        </p:nvSpPr>
        <p:spPr>
          <a:xfrm>
            <a:off x="7315200" y="3310499"/>
            <a:ext cx="1828800" cy="400110"/>
          </a:xfrm>
          <a:prstGeom prst="rect">
            <a:avLst/>
          </a:prstGeom>
          <a:noFill/>
        </p:spPr>
        <p:txBody>
          <a:bodyPr wrap="square" rtlCol="0">
            <a:spAutoFit/>
          </a:bodyPr>
          <a:lstStyle/>
          <a:p>
            <a:pPr algn="ctr" rtl="1"/>
            <a:r>
              <a:rPr lang="ar-EG" sz="2000" b="1" dirty="0">
                <a:solidFill>
                  <a:srgbClr val="FFC000"/>
                </a:solidFill>
              </a:rPr>
              <a:t>مقدمة الثيؤطوكيات</a:t>
            </a:r>
            <a:endParaRPr lang="en-GB" sz="2000" b="1" dirty="0">
              <a:solidFill>
                <a:srgbClr val="FFC000"/>
              </a:solidFill>
            </a:endParaRPr>
          </a:p>
        </p:txBody>
      </p:sp>
    </p:spTree>
    <p:extLst>
      <p:ext uri="{BB962C8B-B14F-4D97-AF65-F5344CB8AC3E}">
        <p14:creationId xmlns:p14="http://schemas.microsoft.com/office/powerpoint/2010/main" val="2201114548"/>
      </p:ext>
    </p:extLst>
  </p:cSld>
  <p:clrMapOvr>
    <a:masterClrMapping/>
  </p:clrMapOvr>
</p:sld>
</file>

<file path=ppt/slides/slide7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ED63D-18B5-4277-86D8-1D1F8D8E7961}"/>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92C7E06E-CD27-410B-9F0D-906AEBB85CF4}"/>
              </a:ext>
            </a:extLst>
          </p:cNvPr>
          <p:cNvSpPr>
            <a:spLocks noGrp="1"/>
          </p:cNvSpPr>
          <p:nvPr>
            <p:ph type="body" sz="quarter" idx="10"/>
          </p:nvPr>
        </p:nvSpPr>
        <p:spPr/>
        <p:txBody>
          <a:bodyPr/>
          <a:lstStyle/>
          <a:p>
            <a:r>
              <a:rPr kumimoji="0" lang="ar-EG" sz="4000" b="1" i="0" u="none" strike="noStrike" kern="1200" cap="none" normalizeH="0" baseline="0" dirty="0">
                <a:ln>
                  <a:noFill/>
                </a:ln>
                <a:solidFill>
                  <a:schemeClr val="bg1"/>
                </a:solidFill>
                <a:effectLst/>
                <a:latin typeface="Times New Roman" pitchFamily="18" charset="0"/>
                <a:ea typeface="+mn-ea"/>
                <a:cs typeface="Times New Roman" pitchFamily="18" charset="0"/>
              </a:rPr>
              <a:t>أوو أورب إيه إخري إيجون: إمباي نيشتي إن إهموت: إنتيه بيك إبنڤما إثؤاب: أووه إت إسمارؤت.</a:t>
            </a:r>
          </a:p>
        </p:txBody>
      </p:sp>
      <p:sp>
        <p:nvSpPr>
          <p:cNvPr id="4" name="Text Placeholder 3">
            <a:extLst>
              <a:ext uri="{FF2B5EF4-FFF2-40B4-BE49-F238E27FC236}">
                <a16:creationId xmlns:a16="http://schemas.microsoft.com/office/drawing/2014/main" id="{46F6051E-B967-4F53-8B8C-E8569750E4B9}"/>
              </a:ext>
            </a:extLst>
          </p:cNvPr>
          <p:cNvSpPr>
            <a:spLocks noGrp="1"/>
          </p:cNvSpPr>
          <p:nvPr>
            <p:ph type="body" sz="quarter" idx="11"/>
          </p:nvPr>
        </p:nvSpPr>
        <p:spPr/>
        <p:txBody>
          <a:bodyPr anchor="ctr"/>
          <a:lstStyle/>
          <a:p>
            <a:r>
              <a:rPr lang="ar-EG" sz="3500" dirty="0"/>
              <a:t> أرسل لنا، هذه النعمة العظيمة، التى لروحك القدوس، المعزى.</a:t>
            </a:r>
          </a:p>
        </p:txBody>
      </p:sp>
      <p:sp>
        <p:nvSpPr>
          <p:cNvPr id="5" name="Text Placeholder 4">
            <a:extLst>
              <a:ext uri="{FF2B5EF4-FFF2-40B4-BE49-F238E27FC236}">
                <a16:creationId xmlns:a16="http://schemas.microsoft.com/office/drawing/2014/main" id="{FD45422D-2502-4DC7-8E97-02BA6689411F}"/>
              </a:ext>
            </a:extLst>
          </p:cNvPr>
          <p:cNvSpPr>
            <a:spLocks noGrp="1"/>
          </p:cNvSpPr>
          <p:nvPr>
            <p:ph type="body" sz="quarter" idx="12"/>
          </p:nvPr>
        </p:nvSpPr>
        <p:spPr/>
        <p:txBody>
          <a:bodyPr/>
          <a:lstStyle/>
          <a:p>
            <a:r>
              <a:rPr lang="en-GB" dirty="0" err="1"/>
              <a:t>Ouwrp</a:t>
            </a:r>
            <a:r>
              <a:rPr lang="en-GB" dirty="0"/>
              <a:t> `</a:t>
            </a:r>
            <a:r>
              <a:rPr lang="en-GB" dirty="0" err="1"/>
              <a:t>e`qryi</a:t>
            </a:r>
            <a:r>
              <a:rPr lang="en-GB" dirty="0"/>
              <a:t> `</a:t>
            </a:r>
            <a:r>
              <a:rPr lang="en-GB" dirty="0" err="1"/>
              <a:t>ejwn</a:t>
            </a:r>
            <a:r>
              <a:rPr lang="en-GB" dirty="0"/>
              <a:t>@ `</a:t>
            </a:r>
            <a:r>
              <a:rPr lang="en-GB" dirty="0" err="1"/>
              <a:t>mpainis</a:t>
            </a:r>
            <a:r>
              <a:rPr lang="en-GB" dirty="0"/>
              <a:t>] `</a:t>
            </a:r>
            <a:r>
              <a:rPr lang="en-GB" dirty="0" err="1"/>
              <a:t>n`hmot</a:t>
            </a:r>
            <a:r>
              <a:rPr lang="en-GB" dirty="0"/>
              <a:t>@ `</a:t>
            </a:r>
            <a:r>
              <a:rPr lang="en-GB" dirty="0" err="1"/>
              <a:t>nte</a:t>
            </a:r>
            <a:r>
              <a:rPr lang="en-GB" dirty="0"/>
              <a:t> </a:t>
            </a:r>
            <a:r>
              <a:rPr lang="en-GB" dirty="0" err="1"/>
              <a:t>Pek`Pneuma</a:t>
            </a:r>
            <a:r>
              <a:rPr lang="en-GB" dirty="0"/>
              <a:t> =e=;=u@ `</a:t>
            </a:r>
            <a:r>
              <a:rPr lang="en-GB" dirty="0" err="1"/>
              <a:t>mParaklyton</a:t>
            </a:r>
            <a:r>
              <a:rPr lang="en-GB" dirty="0"/>
              <a:t>.</a:t>
            </a:r>
          </a:p>
        </p:txBody>
      </p:sp>
    </p:spTree>
    <p:extLst>
      <p:ext uri="{BB962C8B-B14F-4D97-AF65-F5344CB8AC3E}">
        <p14:creationId xmlns:p14="http://schemas.microsoft.com/office/powerpoint/2010/main" val="61595419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F5D61-90A1-4AB5-9DBD-9155A042F3FC}"/>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91787AEB-3BD6-43C7-AD19-D51589850366}"/>
              </a:ext>
            </a:extLst>
          </p:cNvPr>
          <p:cNvSpPr>
            <a:spLocks noGrp="1"/>
          </p:cNvSpPr>
          <p:nvPr>
            <p:ph type="body" sz="quarter" idx="10"/>
          </p:nvPr>
        </p:nvSpPr>
        <p:spPr>
          <a:xfrm>
            <a:off x="0" y="5683055"/>
            <a:ext cx="9144000" cy="1168319"/>
          </a:xfrm>
        </p:spPr>
        <p:txBody>
          <a:bodyPr/>
          <a:lstStyle/>
          <a:p>
            <a:r>
              <a:rPr lang="ar-EG" b="1" dirty="0"/>
              <a:t>كىَ نين كىَ آ إي كىَ إيستوس: إىَ أوناس تون إى أو نون آمين.</a:t>
            </a:r>
          </a:p>
        </p:txBody>
      </p:sp>
      <p:sp>
        <p:nvSpPr>
          <p:cNvPr id="4" name="Text Placeholder 3">
            <a:extLst>
              <a:ext uri="{FF2B5EF4-FFF2-40B4-BE49-F238E27FC236}">
                <a16:creationId xmlns:a16="http://schemas.microsoft.com/office/drawing/2014/main" id="{E477F718-2326-4C1C-8C84-524C3140C502}"/>
              </a:ext>
            </a:extLst>
          </p:cNvPr>
          <p:cNvSpPr>
            <a:spLocks noGrp="1"/>
          </p:cNvSpPr>
          <p:nvPr>
            <p:ph type="body" sz="quarter" idx="11"/>
          </p:nvPr>
        </p:nvSpPr>
        <p:spPr>
          <a:xfrm>
            <a:off x="0" y="3710609"/>
            <a:ext cx="9144000" cy="782706"/>
          </a:xfrm>
        </p:spPr>
        <p:txBody>
          <a:bodyPr/>
          <a:lstStyle/>
          <a:p>
            <a:r>
              <a:rPr lang="ar-EG" sz="4400" b="1" dirty="0"/>
              <a:t>الآن وكل أوان وإلى دهر الدهور آمين.</a:t>
            </a:r>
          </a:p>
        </p:txBody>
      </p:sp>
      <p:sp>
        <p:nvSpPr>
          <p:cNvPr id="5" name="Text Placeholder 4">
            <a:extLst>
              <a:ext uri="{FF2B5EF4-FFF2-40B4-BE49-F238E27FC236}">
                <a16:creationId xmlns:a16="http://schemas.microsoft.com/office/drawing/2014/main" id="{6A67E5E0-92F6-4555-B2D3-A82C0CEC4C54}"/>
              </a:ext>
            </a:extLst>
          </p:cNvPr>
          <p:cNvSpPr>
            <a:spLocks noGrp="1"/>
          </p:cNvSpPr>
          <p:nvPr>
            <p:ph type="body" sz="quarter" idx="12"/>
          </p:nvPr>
        </p:nvSpPr>
        <p:spPr>
          <a:xfrm>
            <a:off x="0" y="4493315"/>
            <a:ext cx="9144000" cy="1189740"/>
          </a:xfrm>
        </p:spPr>
        <p:txBody>
          <a:bodyPr/>
          <a:lstStyle/>
          <a:p>
            <a:pPr algn="ctr" rtl="0"/>
            <a:r>
              <a:rPr lang="da-DK" sz="4400" b="0" i="0" u="none" strike="noStrike" dirty="0">
                <a:effectLst/>
                <a:latin typeface="CS New Athanasius" pitchFamily="34" charset="0"/>
              </a:rPr>
              <a:t>Ke nun ke `a`i ke ic touc `e`wnac twn `e`wnwn `amyn.</a:t>
            </a:r>
          </a:p>
        </p:txBody>
      </p:sp>
    </p:spTree>
    <p:extLst>
      <p:ext uri="{BB962C8B-B14F-4D97-AF65-F5344CB8AC3E}">
        <p14:creationId xmlns:p14="http://schemas.microsoft.com/office/powerpoint/2010/main" val="320292049"/>
      </p:ext>
    </p:extLst>
  </p:cSld>
  <p:clrMapOvr>
    <a:masterClrMapping/>
  </p:clrMapOvr>
</p:sld>
</file>

<file path=ppt/slides/slide7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91E201-8D19-4886-8801-DDDD7240FF05}"/>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0F9ED81E-C913-44F4-87A3-7CD8175BAA61}"/>
              </a:ext>
            </a:extLst>
          </p:cNvPr>
          <p:cNvSpPr>
            <a:spLocks noGrp="1"/>
          </p:cNvSpPr>
          <p:nvPr>
            <p:ph type="body" sz="quarter" idx="10"/>
          </p:nvPr>
        </p:nvSpPr>
        <p:spPr/>
        <p:txBody>
          <a:bodyPr/>
          <a:lstStyle/>
          <a:p>
            <a:r>
              <a:rPr lang="ar-EG" dirty="0"/>
              <a:t>هينا إنطاساچي: إن هان كوچي إنطايو: إثڤيه بيك ران إثؤاب: أووه إت إسمارؤت.</a:t>
            </a:r>
          </a:p>
        </p:txBody>
      </p:sp>
      <p:sp>
        <p:nvSpPr>
          <p:cNvPr id="4" name="Text Placeholder 3">
            <a:extLst>
              <a:ext uri="{FF2B5EF4-FFF2-40B4-BE49-F238E27FC236}">
                <a16:creationId xmlns:a16="http://schemas.microsoft.com/office/drawing/2014/main" id="{B3A4A49B-39B2-43C6-BE94-9EEA60D60D94}"/>
              </a:ext>
            </a:extLst>
          </p:cNvPr>
          <p:cNvSpPr>
            <a:spLocks noGrp="1"/>
          </p:cNvSpPr>
          <p:nvPr>
            <p:ph type="body" sz="quarter" idx="11"/>
          </p:nvPr>
        </p:nvSpPr>
        <p:spPr/>
        <p:txBody>
          <a:bodyPr anchor="ctr"/>
          <a:lstStyle/>
          <a:p>
            <a:r>
              <a:rPr lang="ar-EG" sz="3600" dirty="0"/>
              <a:t> لكى أنطق، بكرامة يسيرة، من أجل اسمك، القدوس المُبارك.</a:t>
            </a:r>
          </a:p>
        </p:txBody>
      </p:sp>
      <p:sp>
        <p:nvSpPr>
          <p:cNvPr id="5" name="Text Placeholder 4">
            <a:extLst>
              <a:ext uri="{FF2B5EF4-FFF2-40B4-BE49-F238E27FC236}">
                <a16:creationId xmlns:a16="http://schemas.microsoft.com/office/drawing/2014/main" id="{E35F8906-C038-40B3-A4AA-1649C984BFE1}"/>
              </a:ext>
            </a:extLst>
          </p:cNvPr>
          <p:cNvSpPr>
            <a:spLocks noGrp="1"/>
          </p:cNvSpPr>
          <p:nvPr>
            <p:ph type="body" sz="quarter" idx="12"/>
          </p:nvPr>
        </p:nvSpPr>
        <p:spPr/>
        <p:txBody>
          <a:bodyPr/>
          <a:lstStyle/>
          <a:p>
            <a:r>
              <a:rPr lang="en-GB" dirty="0" err="1"/>
              <a:t>Hina</a:t>
            </a:r>
            <a:r>
              <a:rPr lang="en-GB" dirty="0"/>
              <a:t> `</a:t>
            </a:r>
            <a:r>
              <a:rPr lang="en-GB" dirty="0" err="1"/>
              <a:t>ntacaji</a:t>
            </a:r>
            <a:r>
              <a:rPr lang="en-GB" dirty="0"/>
              <a:t>@ `</a:t>
            </a:r>
            <a:r>
              <a:rPr lang="en-GB" dirty="0" err="1"/>
              <a:t>nhankouji</a:t>
            </a:r>
            <a:r>
              <a:rPr lang="en-GB" dirty="0"/>
              <a:t> `</a:t>
            </a:r>
            <a:r>
              <a:rPr lang="en-GB" dirty="0" err="1"/>
              <a:t>ntai`o</a:t>
            </a:r>
            <a:r>
              <a:rPr lang="en-GB" dirty="0"/>
              <a:t>@ </a:t>
            </a:r>
            <a:r>
              <a:rPr lang="en-GB" dirty="0" err="1"/>
              <a:t>e;be</a:t>
            </a:r>
            <a:r>
              <a:rPr lang="en-GB" dirty="0"/>
              <a:t> </a:t>
            </a:r>
            <a:r>
              <a:rPr lang="en-GB" dirty="0" err="1"/>
              <a:t>pekran</a:t>
            </a:r>
            <a:r>
              <a:rPr lang="en-GB" dirty="0"/>
              <a:t> =e=;=u@ </a:t>
            </a:r>
            <a:r>
              <a:rPr lang="en-GB" dirty="0" err="1"/>
              <a:t>ouoh</a:t>
            </a:r>
            <a:r>
              <a:rPr lang="en-GB" dirty="0"/>
              <a:t> `</a:t>
            </a:r>
            <a:r>
              <a:rPr lang="en-GB" dirty="0" err="1"/>
              <a:t>et`cmarwout</a:t>
            </a:r>
            <a:r>
              <a:rPr lang="en-GB" dirty="0"/>
              <a:t>.</a:t>
            </a:r>
          </a:p>
        </p:txBody>
      </p:sp>
    </p:spTree>
    <p:extLst>
      <p:ext uri="{BB962C8B-B14F-4D97-AF65-F5344CB8AC3E}">
        <p14:creationId xmlns:p14="http://schemas.microsoft.com/office/powerpoint/2010/main" val="2432376649"/>
      </p:ext>
    </p:extLst>
  </p:cSld>
  <p:clrMapOvr>
    <a:masterClrMapping/>
  </p:clrMapOvr>
</p:sld>
</file>

<file path=ppt/slides/slide7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BDF8C2-8DB3-4A84-978A-6A191B2A288F}"/>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F05B8804-0377-49D9-8A2E-DB061370C0BF}"/>
              </a:ext>
            </a:extLst>
          </p:cNvPr>
          <p:cNvSpPr>
            <a:spLocks noGrp="1"/>
          </p:cNvSpPr>
          <p:nvPr>
            <p:ph type="body" sz="quarter" idx="10"/>
          </p:nvPr>
        </p:nvSpPr>
        <p:spPr/>
        <p:txBody>
          <a:bodyPr/>
          <a:lstStyle/>
          <a:p>
            <a:r>
              <a:rPr lang="ar-EG" dirty="0"/>
              <a:t>فاي إيطافتشي أو أوو: خين رو أوو إن ني إثمي: ني إؤاب إنطاك: إتشوب هيچين بي كاهي.</a:t>
            </a:r>
          </a:p>
        </p:txBody>
      </p:sp>
      <p:sp>
        <p:nvSpPr>
          <p:cNvPr id="4" name="Text Placeholder 3">
            <a:extLst>
              <a:ext uri="{FF2B5EF4-FFF2-40B4-BE49-F238E27FC236}">
                <a16:creationId xmlns:a16="http://schemas.microsoft.com/office/drawing/2014/main" id="{24749D18-A67F-4E35-A96A-6716DA4EEA3A}"/>
              </a:ext>
            </a:extLst>
          </p:cNvPr>
          <p:cNvSpPr>
            <a:spLocks noGrp="1"/>
          </p:cNvSpPr>
          <p:nvPr>
            <p:ph type="body" sz="quarter" idx="11"/>
          </p:nvPr>
        </p:nvSpPr>
        <p:spPr/>
        <p:txBody>
          <a:bodyPr anchor="ctr"/>
          <a:lstStyle/>
          <a:p>
            <a:r>
              <a:rPr lang="ar-EG" sz="3800" dirty="0"/>
              <a:t>هذا الذى تمجد، فى أفواه قديسيك، الأبرار، سكان الأرض.</a:t>
            </a:r>
          </a:p>
        </p:txBody>
      </p:sp>
      <p:sp>
        <p:nvSpPr>
          <p:cNvPr id="5" name="Text Placeholder 4">
            <a:extLst>
              <a:ext uri="{FF2B5EF4-FFF2-40B4-BE49-F238E27FC236}">
                <a16:creationId xmlns:a16="http://schemas.microsoft.com/office/drawing/2014/main" id="{560C5991-23F4-4BB4-A5E5-DC62C85B884B}"/>
              </a:ext>
            </a:extLst>
          </p:cNvPr>
          <p:cNvSpPr>
            <a:spLocks noGrp="1"/>
          </p:cNvSpPr>
          <p:nvPr>
            <p:ph type="body" sz="quarter" idx="12"/>
          </p:nvPr>
        </p:nvSpPr>
        <p:spPr/>
        <p:txBody>
          <a:bodyPr/>
          <a:lstStyle/>
          <a:p>
            <a:r>
              <a:rPr lang="en-GB" dirty="0" err="1"/>
              <a:t>Vai</a:t>
            </a:r>
            <a:r>
              <a:rPr lang="en-GB" dirty="0"/>
              <a:t> `</a:t>
            </a:r>
            <a:r>
              <a:rPr lang="en-GB" dirty="0" err="1"/>
              <a:t>etaf</a:t>
            </a:r>
            <a:r>
              <a:rPr lang="en-GB" dirty="0"/>
              <a:t>[</a:t>
            </a:r>
            <a:r>
              <a:rPr lang="en-GB" dirty="0" err="1"/>
              <a:t>i`wou</a:t>
            </a:r>
            <a:r>
              <a:rPr lang="en-GB" dirty="0"/>
              <a:t>@ </a:t>
            </a:r>
            <a:r>
              <a:rPr lang="en-GB" dirty="0" err="1"/>
              <a:t>qen</a:t>
            </a:r>
            <a:r>
              <a:rPr lang="en-GB" dirty="0"/>
              <a:t> </a:t>
            </a:r>
            <a:r>
              <a:rPr lang="en-GB" dirty="0" err="1"/>
              <a:t>rwou</a:t>
            </a:r>
            <a:r>
              <a:rPr lang="en-GB" dirty="0"/>
              <a:t> `</a:t>
            </a:r>
            <a:r>
              <a:rPr lang="en-GB" dirty="0" err="1"/>
              <a:t>nni</a:t>
            </a:r>
            <a:r>
              <a:rPr lang="en-GB" dirty="0"/>
              <a:t>`;</a:t>
            </a:r>
            <a:r>
              <a:rPr lang="en-GB" dirty="0" err="1"/>
              <a:t>myi</a:t>
            </a:r>
            <a:r>
              <a:rPr lang="en-GB" dirty="0"/>
              <a:t>@ </a:t>
            </a:r>
            <a:r>
              <a:rPr lang="en-GB" dirty="0" err="1"/>
              <a:t>ny</a:t>
            </a:r>
            <a:r>
              <a:rPr lang="en-GB" dirty="0"/>
              <a:t>=e=;=u `</a:t>
            </a:r>
            <a:r>
              <a:rPr lang="en-GB" dirty="0" err="1"/>
              <a:t>ntak</a:t>
            </a:r>
            <a:r>
              <a:rPr lang="en-GB" dirty="0"/>
              <a:t> `</a:t>
            </a:r>
            <a:r>
              <a:rPr lang="en-GB" dirty="0" err="1"/>
              <a:t>etsop</a:t>
            </a:r>
            <a:r>
              <a:rPr lang="en-GB" dirty="0"/>
              <a:t> </a:t>
            </a:r>
            <a:r>
              <a:rPr lang="en-GB" dirty="0" err="1"/>
              <a:t>hijen</a:t>
            </a:r>
            <a:r>
              <a:rPr lang="en-GB" dirty="0"/>
              <a:t> </a:t>
            </a:r>
            <a:r>
              <a:rPr lang="en-GB" dirty="0" err="1"/>
              <a:t>pikahi</a:t>
            </a:r>
            <a:r>
              <a:rPr lang="en-GB" dirty="0"/>
              <a:t>.</a:t>
            </a:r>
          </a:p>
        </p:txBody>
      </p:sp>
    </p:spTree>
    <p:extLst>
      <p:ext uri="{BB962C8B-B14F-4D97-AF65-F5344CB8AC3E}">
        <p14:creationId xmlns:p14="http://schemas.microsoft.com/office/powerpoint/2010/main" val="1170270040"/>
      </p:ext>
    </p:extLst>
  </p:cSld>
  <p:clrMapOvr>
    <a:masterClrMapping/>
  </p:clrMapOvr>
</p:sld>
</file>

<file path=ppt/slides/slide7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28535-6CCE-44BE-860E-482EB9673745}"/>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C2FE0857-D7CF-41BE-8335-F60604D54A4C}"/>
              </a:ext>
            </a:extLst>
          </p:cNvPr>
          <p:cNvSpPr>
            <a:spLocks noGrp="1"/>
          </p:cNvSpPr>
          <p:nvPr>
            <p:ph type="body" sz="quarter" idx="10"/>
          </p:nvPr>
        </p:nvSpPr>
        <p:spPr/>
        <p:txBody>
          <a:bodyPr/>
          <a:lstStyle/>
          <a:p>
            <a:r>
              <a:rPr lang="ar-EG" dirty="0"/>
              <a:t>ناي إتصوريم إيڤول: خين ني طو أوو إنشافه: خين أو إهكو نيم أوو إيڤي: خين أوو جاف نيم أوو أوچيب.</a:t>
            </a:r>
            <a:endParaRPr lang="en-GB" dirty="0"/>
          </a:p>
        </p:txBody>
      </p:sp>
      <p:sp>
        <p:nvSpPr>
          <p:cNvPr id="4" name="Text Placeholder 3">
            <a:extLst>
              <a:ext uri="{FF2B5EF4-FFF2-40B4-BE49-F238E27FC236}">
                <a16:creationId xmlns:a16="http://schemas.microsoft.com/office/drawing/2014/main" id="{815CC955-6992-4B2C-9063-7F2C3D7C0534}"/>
              </a:ext>
            </a:extLst>
          </p:cNvPr>
          <p:cNvSpPr>
            <a:spLocks noGrp="1"/>
          </p:cNvSpPr>
          <p:nvPr>
            <p:ph type="body" sz="quarter" idx="11"/>
          </p:nvPr>
        </p:nvSpPr>
        <p:spPr/>
        <p:txBody>
          <a:bodyPr anchor="ctr"/>
          <a:lstStyle/>
          <a:p>
            <a:r>
              <a:rPr lang="ar-EG" sz="3100" dirty="0"/>
              <a:t>هؤلاء التائهين، فى الجبال المقفرة، بالجوع والعطش، والبرد والصقيع.</a:t>
            </a:r>
          </a:p>
        </p:txBody>
      </p:sp>
      <p:sp>
        <p:nvSpPr>
          <p:cNvPr id="5" name="Text Placeholder 4">
            <a:extLst>
              <a:ext uri="{FF2B5EF4-FFF2-40B4-BE49-F238E27FC236}">
                <a16:creationId xmlns:a16="http://schemas.microsoft.com/office/drawing/2014/main" id="{4CCFB097-6EFA-482D-86A9-AA12E4441C56}"/>
              </a:ext>
            </a:extLst>
          </p:cNvPr>
          <p:cNvSpPr>
            <a:spLocks noGrp="1"/>
          </p:cNvSpPr>
          <p:nvPr>
            <p:ph type="body" sz="quarter" idx="12"/>
          </p:nvPr>
        </p:nvSpPr>
        <p:spPr/>
        <p:txBody>
          <a:bodyPr/>
          <a:lstStyle/>
          <a:p>
            <a:r>
              <a:rPr lang="en-GB" dirty="0" err="1"/>
              <a:t>Nai</a:t>
            </a:r>
            <a:r>
              <a:rPr lang="en-GB" dirty="0"/>
              <a:t> </a:t>
            </a:r>
            <a:r>
              <a:rPr lang="en-GB" dirty="0" err="1"/>
              <a:t>etcwrem</a:t>
            </a:r>
            <a:r>
              <a:rPr lang="en-GB" dirty="0"/>
              <a:t> `</a:t>
            </a:r>
            <a:r>
              <a:rPr lang="en-GB" dirty="0" err="1"/>
              <a:t>ebol</a:t>
            </a:r>
            <a:r>
              <a:rPr lang="en-GB" dirty="0"/>
              <a:t>@ </a:t>
            </a:r>
            <a:r>
              <a:rPr lang="en-GB" dirty="0" err="1"/>
              <a:t>qen</a:t>
            </a:r>
            <a:r>
              <a:rPr lang="en-GB" dirty="0"/>
              <a:t> </a:t>
            </a:r>
            <a:r>
              <a:rPr lang="en-GB" dirty="0" err="1"/>
              <a:t>nitwou</a:t>
            </a:r>
            <a:r>
              <a:rPr lang="en-GB" dirty="0"/>
              <a:t> `</a:t>
            </a:r>
            <a:r>
              <a:rPr lang="en-GB" dirty="0" err="1"/>
              <a:t>nsafe</a:t>
            </a:r>
            <a:r>
              <a:rPr lang="en-GB" dirty="0"/>
              <a:t>@ </a:t>
            </a:r>
            <a:r>
              <a:rPr lang="en-GB" dirty="0" err="1"/>
              <a:t>qen</a:t>
            </a:r>
            <a:r>
              <a:rPr lang="en-GB" dirty="0"/>
              <a:t> </a:t>
            </a:r>
            <a:r>
              <a:rPr lang="en-GB" dirty="0" err="1"/>
              <a:t>ou`hko</a:t>
            </a:r>
            <a:r>
              <a:rPr lang="en-GB" dirty="0"/>
              <a:t> </a:t>
            </a:r>
            <a:r>
              <a:rPr lang="en-GB" dirty="0" err="1"/>
              <a:t>nem</a:t>
            </a:r>
            <a:r>
              <a:rPr lang="en-GB" dirty="0"/>
              <a:t> </a:t>
            </a:r>
            <a:r>
              <a:rPr lang="en-GB" dirty="0" err="1"/>
              <a:t>ou`ibi</a:t>
            </a:r>
            <a:r>
              <a:rPr lang="en-GB" dirty="0"/>
              <a:t>@ </a:t>
            </a:r>
            <a:r>
              <a:rPr lang="en-GB" dirty="0" err="1"/>
              <a:t>qen</a:t>
            </a:r>
            <a:r>
              <a:rPr lang="en-GB" dirty="0"/>
              <a:t> </a:t>
            </a:r>
            <a:r>
              <a:rPr lang="en-GB" dirty="0" err="1"/>
              <a:t>oujaf</a:t>
            </a:r>
            <a:r>
              <a:rPr lang="en-GB" dirty="0"/>
              <a:t> </a:t>
            </a:r>
            <a:r>
              <a:rPr lang="en-GB" dirty="0" err="1"/>
              <a:t>nem</a:t>
            </a:r>
            <a:r>
              <a:rPr lang="en-GB" dirty="0"/>
              <a:t> </a:t>
            </a:r>
            <a:r>
              <a:rPr lang="en-GB" dirty="0" err="1"/>
              <a:t>ou`wjeb</a:t>
            </a:r>
            <a:r>
              <a:rPr lang="en-GB" dirty="0"/>
              <a:t>.</a:t>
            </a:r>
          </a:p>
        </p:txBody>
      </p:sp>
    </p:spTree>
    <p:extLst>
      <p:ext uri="{BB962C8B-B14F-4D97-AF65-F5344CB8AC3E}">
        <p14:creationId xmlns:p14="http://schemas.microsoft.com/office/powerpoint/2010/main" val="3884622546"/>
      </p:ext>
    </p:extLst>
  </p:cSld>
  <p:clrMapOvr>
    <a:masterClrMapping/>
  </p:clrMapOvr>
</p:sld>
</file>

<file path=ppt/slides/slide7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932F8-DB68-4457-AF2B-11CF515AAF1A}"/>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FD0FB252-6B72-4875-B022-A78379EA8157}"/>
              </a:ext>
            </a:extLst>
          </p:cNvPr>
          <p:cNvSpPr>
            <a:spLocks noGrp="1"/>
          </p:cNvSpPr>
          <p:nvPr>
            <p:ph type="body" sz="quarter" idx="10"/>
          </p:nvPr>
        </p:nvSpPr>
        <p:spPr/>
        <p:txBody>
          <a:bodyPr/>
          <a:lstStyle/>
          <a:p>
            <a:r>
              <a:rPr lang="ar-EG" dirty="0"/>
              <a:t>إڤ إيرخا إيه إڤهيج هوج: أووه إفتشي إمكاه: كاطا إبصاچي إمباڤلوس: بي أبوسطولوس.</a:t>
            </a:r>
            <a:endParaRPr lang="en-GB" dirty="0"/>
          </a:p>
        </p:txBody>
      </p:sp>
      <p:sp>
        <p:nvSpPr>
          <p:cNvPr id="4" name="Text Placeholder 3">
            <a:extLst>
              <a:ext uri="{FF2B5EF4-FFF2-40B4-BE49-F238E27FC236}">
                <a16:creationId xmlns:a16="http://schemas.microsoft.com/office/drawing/2014/main" id="{1D19E089-19CE-47DB-A552-08A2561A663C}"/>
              </a:ext>
            </a:extLst>
          </p:cNvPr>
          <p:cNvSpPr>
            <a:spLocks noGrp="1"/>
          </p:cNvSpPr>
          <p:nvPr>
            <p:ph type="body" sz="quarter" idx="11"/>
          </p:nvPr>
        </p:nvSpPr>
        <p:spPr/>
        <p:txBody>
          <a:bodyPr anchor="ctr"/>
          <a:lstStyle/>
          <a:p>
            <a:r>
              <a:rPr lang="ar-EG" dirty="0"/>
              <a:t>معوزين، متضايقين، متألمين، كقول بولس الرسول.</a:t>
            </a:r>
            <a:endParaRPr lang="en-GB" dirty="0"/>
          </a:p>
        </p:txBody>
      </p:sp>
      <p:sp>
        <p:nvSpPr>
          <p:cNvPr id="5" name="Text Placeholder 4">
            <a:extLst>
              <a:ext uri="{FF2B5EF4-FFF2-40B4-BE49-F238E27FC236}">
                <a16:creationId xmlns:a16="http://schemas.microsoft.com/office/drawing/2014/main" id="{FF9ECC26-9FF6-43E1-8703-ECEA88C09EBE}"/>
              </a:ext>
            </a:extLst>
          </p:cNvPr>
          <p:cNvSpPr>
            <a:spLocks noGrp="1"/>
          </p:cNvSpPr>
          <p:nvPr>
            <p:ph type="body" sz="quarter" idx="12"/>
          </p:nvPr>
        </p:nvSpPr>
        <p:spPr/>
        <p:txBody>
          <a:bodyPr/>
          <a:lstStyle/>
          <a:p>
            <a:r>
              <a:rPr lang="pt-BR" dirty="0"/>
              <a:t>Eu`erqa`e euhejhwj@ ouoh eu[i`mkah@ kata `pcaji `mPauloc@ pi`apoctoloc.</a:t>
            </a:r>
          </a:p>
        </p:txBody>
      </p:sp>
    </p:spTree>
    <p:extLst>
      <p:ext uri="{BB962C8B-B14F-4D97-AF65-F5344CB8AC3E}">
        <p14:creationId xmlns:p14="http://schemas.microsoft.com/office/powerpoint/2010/main" val="2188117691"/>
      </p:ext>
    </p:extLst>
  </p:cSld>
  <p:clrMapOvr>
    <a:masterClrMapping/>
  </p:clrMapOvr>
</p:sld>
</file>

<file path=ppt/slides/slide7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FC715-0D02-4C8A-94B9-8683D4342E7D}"/>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C43BBCFD-3781-4175-A489-B20A75DAAE9C}"/>
              </a:ext>
            </a:extLst>
          </p:cNvPr>
          <p:cNvSpPr>
            <a:spLocks noGrp="1"/>
          </p:cNvSpPr>
          <p:nvPr>
            <p:ph type="body" sz="quarter" idx="10"/>
          </p:nvPr>
        </p:nvSpPr>
        <p:spPr>
          <a:xfrm>
            <a:off x="0" y="5657758"/>
            <a:ext cx="9144000" cy="1189739"/>
          </a:xfrm>
        </p:spPr>
        <p:txBody>
          <a:bodyPr/>
          <a:lstStyle/>
          <a:p>
            <a:r>
              <a:rPr lang="ar-EG" sz="3600" dirty="0"/>
              <a:t>آللا بيك ران إثؤاب: أو باتشويس إيسوس: إتشوب نو أوو إن ناشتي: خين نو أو هوج هيج تيرو.</a:t>
            </a:r>
            <a:endParaRPr lang="en-GB" sz="3600" dirty="0"/>
          </a:p>
        </p:txBody>
      </p:sp>
      <p:sp>
        <p:nvSpPr>
          <p:cNvPr id="4" name="Text Placeholder 3">
            <a:extLst>
              <a:ext uri="{FF2B5EF4-FFF2-40B4-BE49-F238E27FC236}">
                <a16:creationId xmlns:a16="http://schemas.microsoft.com/office/drawing/2014/main" id="{C914A5EB-FFB5-4E1F-B9E6-4B40C253B19B}"/>
              </a:ext>
            </a:extLst>
          </p:cNvPr>
          <p:cNvSpPr>
            <a:spLocks noGrp="1"/>
          </p:cNvSpPr>
          <p:nvPr>
            <p:ph type="body" sz="quarter" idx="11"/>
          </p:nvPr>
        </p:nvSpPr>
        <p:spPr/>
        <p:txBody>
          <a:bodyPr anchor="ctr"/>
          <a:lstStyle/>
          <a:p>
            <a:r>
              <a:rPr lang="ar-EG" sz="3000" dirty="0"/>
              <a:t>لكن اسمك القدوس، يا ربى يسوع، يكون لهم ناصرا ً، في جميع ضيقاتهم.</a:t>
            </a:r>
            <a:endParaRPr lang="en-GB" sz="3000" dirty="0"/>
          </a:p>
        </p:txBody>
      </p:sp>
      <p:sp>
        <p:nvSpPr>
          <p:cNvPr id="5" name="Text Placeholder 4">
            <a:extLst>
              <a:ext uri="{FF2B5EF4-FFF2-40B4-BE49-F238E27FC236}">
                <a16:creationId xmlns:a16="http://schemas.microsoft.com/office/drawing/2014/main" id="{A521D4A8-5AA9-49E2-8063-FC8EB6ED426C}"/>
              </a:ext>
            </a:extLst>
          </p:cNvPr>
          <p:cNvSpPr>
            <a:spLocks noGrp="1"/>
          </p:cNvSpPr>
          <p:nvPr>
            <p:ph type="body" sz="quarter" idx="12"/>
          </p:nvPr>
        </p:nvSpPr>
        <p:spPr>
          <a:xfrm>
            <a:off x="0" y="4489892"/>
            <a:ext cx="9144000" cy="1189739"/>
          </a:xfrm>
        </p:spPr>
        <p:txBody>
          <a:bodyPr anchor="ctr"/>
          <a:lstStyle/>
          <a:p>
            <a:r>
              <a:rPr lang="en-GB" dirty="0" err="1"/>
              <a:t>Alla</a:t>
            </a:r>
            <a:r>
              <a:rPr lang="en-GB" dirty="0"/>
              <a:t> </a:t>
            </a:r>
            <a:r>
              <a:rPr lang="en-GB" dirty="0" err="1"/>
              <a:t>pekran</a:t>
            </a:r>
            <a:r>
              <a:rPr lang="en-GB" dirty="0"/>
              <a:t> =e=;=u@ `w pa=o=c I=y=c@ </a:t>
            </a:r>
            <a:r>
              <a:rPr lang="en-GB" dirty="0" err="1"/>
              <a:t>etsop</a:t>
            </a:r>
            <a:r>
              <a:rPr lang="en-GB" dirty="0"/>
              <a:t> </a:t>
            </a:r>
            <a:r>
              <a:rPr lang="en-GB" dirty="0" err="1"/>
              <a:t>nwou</a:t>
            </a:r>
            <a:r>
              <a:rPr lang="en-GB" dirty="0"/>
              <a:t> `</a:t>
            </a:r>
            <a:r>
              <a:rPr lang="en-GB" dirty="0" err="1"/>
              <a:t>nnas</a:t>
            </a:r>
            <a:r>
              <a:rPr lang="en-GB" dirty="0"/>
              <a:t>]@ </a:t>
            </a:r>
            <a:r>
              <a:rPr lang="en-GB" dirty="0" err="1"/>
              <a:t>qen</a:t>
            </a:r>
            <a:r>
              <a:rPr lang="en-GB" dirty="0"/>
              <a:t> </a:t>
            </a:r>
            <a:r>
              <a:rPr lang="en-GB" dirty="0" err="1"/>
              <a:t>nouhojhej</a:t>
            </a:r>
            <a:r>
              <a:rPr lang="en-GB" dirty="0"/>
              <a:t> </a:t>
            </a:r>
            <a:r>
              <a:rPr lang="en-GB" dirty="0" err="1"/>
              <a:t>tyrou</a:t>
            </a:r>
            <a:r>
              <a:rPr lang="en-GB" dirty="0"/>
              <a:t>.</a:t>
            </a:r>
          </a:p>
        </p:txBody>
      </p:sp>
    </p:spTree>
    <p:extLst>
      <p:ext uri="{BB962C8B-B14F-4D97-AF65-F5344CB8AC3E}">
        <p14:creationId xmlns:p14="http://schemas.microsoft.com/office/powerpoint/2010/main" val="3196348261"/>
      </p:ext>
    </p:extLst>
  </p:cSld>
  <p:clrMapOvr>
    <a:masterClrMapping/>
  </p:clrMapOvr>
</p:sld>
</file>

<file path=ppt/slides/slide7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830185-CCD7-4927-8AE4-D0EF6155FF02}"/>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71DC9A28-5DCF-4391-BA55-2F062557D1E6}"/>
              </a:ext>
            </a:extLst>
          </p:cNvPr>
          <p:cNvSpPr>
            <a:spLocks noGrp="1"/>
          </p:cNvSpPr>
          <p:nvPr>
            <p:ph type="body" sz="quarter" idx="10"/>
          </p:nvPr>
        </p:nvSpPr>
        <p:spPr/>
        <p:txBody>
          <a:bodyPr/>
          <a:lstStyle/>
          <a:p>
            <a:r>
              <a:rPr lang="ar-EG" dirty="0"/>
              <a:t>بيك ران إثؤاب: أو باتشويس إيسوس: إثنوهيم إممو أوو: خين نو إثلبسيس تيرو.</a:t>
            </a:r>
          </a:p>
        </p:txBody>
      </p:sp>
      <p:sp>
        <p:nvSpPr>
          <p:cNvPr id="4" name="Text Placeholder 3">
            <a:extLst>
              <a:ext uri="{FF2B5EF4-FFF2-40B4-BE49-F238E27FC236}">
                <a16:creationId xmlns:a16="http://schemas.microsoft.com/office/drawing/2014/main" id="{12199204-E223-4D7B-ACA8-426236567595}"/>
              </a:ext>
            </a:extLst>
          </p:cNvPr>
          <p:cNvSpPr>
            <a:spLocks noGrp="1"/>
          </p:cNvSpPr>
          <p:nvPr>
            <p:ph type="body" sz="quarter" idx="11"/>
          </p:nvPr>
        </p:nvSpPr>
        <p:spPr/>
        <p:txBody>
          <a:bodyPr anchor="ctr"/>
          <a:lstStyle/>
          <a:p>
            <a:r>
              <a:rPr lang="ar-EG" sz="3500" dirty="0"/>
              <a:t>اسمك القدوس، يا ربى يسوع، هو ينجيهم، من جميع شدائدهم.</a:t>
            </a:r>
          </a:p>
        </p:txBody>
      </p:sp>
      <p:sp>
        <p:nvSpPr>
          <p:cNvPr id="5" name="Text Placeholder 4">
            <a:extLst>
              <a:ext uri="{FF2B5EF4-FFF2-40B4-BE49-F238E27FC236}">
                <a16:creationId xmlns:a16="http://schemas.microsoft.com/office/drawing/2014/main" id="{6646B4BD-9F26-4A1D-9845-319EA1D99EA7}"/>
              </a:ext>
            </a:extLst>
          </p:cNvPr>
          <p:cNvSpPr>
            <a:spLocks noGrp="1"/>
          </p:cNvSpPr>
          <p:nvPr>
            <p:ph type="body" sz="quarter" idx="12"/>
          </p:nvPr>
        </p:nvSpPr>
        <p:spPr/>
        <p:txBody>
          <a:bodyPr/>
          <a:lstStyle/>
          <a:p>
            <a:r>
              <a:rPr lang="en-GB" dirty="0" err="1"/>
              <a:t>Pekran</a:t>
            </a:r>
            <a:r>
              <a:rPr lang="en-GB" dirty="0"/>
              <a:t> =e=;=u@ `w pa=o=c I=y=c@ </a:t>
            </a:r>
            <a:r>
              <a:rPr lang="en-GB" dirty="0" err="1"/>
              <a:t>e;nohem</a:t>
            </a:r>
            <a:r>
              <a:rPr lang="en-GB" dirty="0"/>
              <a:t> `</a:t>
            </a:r>
            <a:r>
              <a:rPr lang="en-GB" dirty="0" err="1"/>
              <a:t>mmwou</a:t>
            </a:r>
            <a:r>
              <a:rPr lang="en-GB" dirty="0"/>
              <a:t>@ </a:t>
            </a:r>
            <a:r>
              <a:rPr lang="en-GB" dirty="0" err="1"/>
              <a:t>qen</a:t>
            </a:r>
            <a:r>
              <a:rPr lang="en-GB" dirty="0"/>
              <a:t> </a:t>
            </a:r>
            <a:r>
              <a:rPr lang="en-GB" dirty="0" err="1"/>
              <a:t>nou</a:t>
            </a:r>
            <a:r>
              <a:rPr lang="en-GB" dirty="0"/>
              <a:t>`;</a:t>
            </a:r>
            <a:r>
              <a:rPr lang="en-GB" dirty="0" err="1"/>
              <a:t>li'ic</a:t>
            </a:r>
            <a:r>
              <a:rPr lang="en-GB" dirty="0"/>
              <a:t> </a:t>
            </a:r>
            <a:r>
              <a:rPr lang="en-GB" dirty="0" err="1"/>
              <a:t>tyrou</a:t>
            </a:r>
            <a:r>
              <a:rPr lang="en-GB" dirty="0"/>
              <a:t>.</a:t>
            </a:r>
          </a:p>
        </p:txBody>
      </p:sp>
    </p:spTree>
    <p:extLst>
      <p:ext uri="{BB962C8B-B14F-4D97-AF65-F5344CB8AC3E}">
        <p14:creationId xmlns:p14="http://schemas.microsoft.com/office/powerpoint/2010/main" val="1341916246"/>
      </p:ext>
    </p:extLst>
  </p:cSld>
  <p:clrMapOvr>
    <a:masterClrMapping/>
  </p:clrMapOvr>
</p:sld>
</file>

<file path=ppt/slides/slide7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EE85A1-FEBC-4BCD-96E9-72C4CEBC3E5D}"/>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E3284BEE-3134-4E42-97F8-959E8361D35F}"/>
              </a:ext>
            </a:extLst>
          </p:cNvPr>
          <p:cNvSpPr>
            <a:spLocks noGrp="1"/>
          </p:cNvSpPr>
          <p:nvPr>
            <p:ph type="body" sz="quarter" idx="10"/>
          </p:nvPr>
        </p:nvSpPr>
        <p:spPr/>
        <p:txBody>
          <a:bodyPr/>
          <a:lstStyle/>
          <a:p>
            <a:r>
              <a:rPr lang="ar-EG" dirty="0"/>
              <a:t>إنثوف إتشوب نو أوو: إن أو إتروفي إن أونخ: إس شانش إن نوو إبسيشي: نيم نو صوما إفسوب.</a:t>
            </a:r>
          </a:p>
        </p:txBody>
      </p:sp>
      <p:sp>
        <p:nvSpPr>
          <p:cNvPr id="4" name="Text Placeholder 3">
            <a:extLst>
              <a:ext uri="{FF2B5EF4-FFF2-40B4-BE49-F238E27FC236}">
                <a16:creationId xmlns:a16="http://schemas.microsoft.com/office/drawing/2014/main" id="{51524C7B-A5A8-4F63-AD24-4684C4C96A79}"/>
              </a:ext>
            </a:extLst>
          </p:cNvPr>
          <p:cNvSpPr>
            <a:spLocks noGrp="1"/>
          </p:cNvSpPr>
          <p:nvPr>
            <p:ph type="body" sz="quarter" idx="11"/>
          </p:nvPr>
        </p:nvSpPr>
        <p:spPr/>
        <p:txBody>
          <a:bodyPr anchor="ctr"/>
          <a:lstStyle/>
          <a:p>
            <a:r>
              <a:rPr lang="ar-EG" sz="3600" dirty="0"/>
              <a:t>هو يكون لهم، طعام حياة، تقتات به نفوسهم، و أجسادهم معاً.</a:t>
            </a:r>
            <a:endParaRPr lang="en-GB" sz="3600" dirty="0"/>
          </a:p>
        </p:txBody>
      </p:sp>
      <p:sp>
        <p:nvSpPr>
          <p:cNvPr id="5" name="Text Placeholder 4">
            <a:extLst>
              <a:ext uri="{FF2B5EF4-FFF2-40B4-BE49-F238E27FC236}">
                <a16:creationId xmlns:a16="http://schemas.microsoft.com/office/drawing/2014/main" id="{69E0BB0F-BA0A-4A65-80C8-E1472CA580A9}"/>
              </a:ext>
            </a:extLst>
          </p:cNvPr>
          <p:cNvSpPr>
            <a:spLocks noGrp="1"/>
          </p:cNvSpPr>
          <p:nvPr>
            <p:ph type="body" sz="quarter" idx="12"/>
          </p:nvPr>
        </p:nvSpPr>
        <p:spPr/>
        <p:txBody>
          <a:bodyPr/>
          <a:lstStyle/>
          <a:p>
            <a:r>
              <a:rPr lang="en-GB" dirty="0"/>
              <a:t>`</a:t>
            </a:r>
            <a:r>
              <a:rPr lang="en-GB" dirty="0" err="1"/>
              <a:t>N;of</a:t>
            </a:r>
            <a:r>
              <a:rPr lang="en-GB" dirty="0"/>
              <a:t> </a:t>
            </a:r>
            <a:r>
              <a:rPr lang="en-GB" dirty="0" err="1"/>
              <a:t>etsop</a:t>
            </a:r>
            <a:r>
              <a:rPr lang="en-GB" dirty="0"/>
              <a:t> </a:t>
            </a:r>
            <a:r>
              <a:rPr lang="en-GB" dirty="0" err="1"/>
              <a:t>nwou</a:t>
            </a:r>
            <a:r>
              <a:rPr lang="en-GB" dirty="0"/>
              <a:t>@ `</a:t>
            </a:r>
            <a:r>
              <a:rPr lang="en-GB" dirty="0" err="1"/>
              <a:t>nou`trovy</a:t>
            </a:r>
            <a:r>
              <a:rPr lang="en-GB" dirty="0"/>
              <a:t> `</a:t>
            </a:r>
            <a:r>
              <a:rPr lang="en-GB" dirty="0" err="1"/>
              <a:t>nwnq</a:t>
            </a:r>
            <a:r>
              <a:rPr lang="en-GB" dirty="0"/>
              <a:t>@ </a:t>
            </a:r>
            <a:r>
              <a:rPr lang="en-GB" dirty="0" err="1"/>
              <a:t>ecsans</a:t>
            </a:r>
            <a:r>
              <a:rPr lang="en-GB" dirty="0"/>
              <a:t> `</a:t>
            </a:r>
            <a:r>
              <a:rPr lang="en-GB" dirty="0" err="1"/>
              <a:t>nnou'u,y</a:t>
            </a:r>
            <a:r>
              <a:rPr lang="en-GB" dirty="0"/>
              <a:t>@ </a:t>
            </a:r>
            <a:r>
              <a:rPr lang="en-GB" dirty="0" err="1"/>
              <a:t>nem</a:t>
            </a:r>
            <a:r>
              <a:rPr lang="en-GB" dirty="0"/>
              <a:t> </a:t>
            </a:r>
            <a:r>
              <a:rPr lang="en-GB" dirty="0" err="1"/>
              <a:t>noucwma</a:t>
            </a:r>
            <a:r>
              <a:rPr lang="en-GB" dirty="0"/>
              <a:t> </a:t>
            </a:r>
            <a:r>
              <a:rPr lang="en-GB" dirty="0" err="1"/>
              <a:t>eucop</a:t>
            </a:r>
            <a:r>
              <a:rPr lang="en-GB" dirty="0"/>
              <a:t>.</a:t>
            </a:r>
          </a:p>
        </p:txBody>
      </p:sp>
    </p:spTree>
    <p:extLst>
      <p:ext uri="{BB962C8B-B14F-4D97-AF65-F5344CB8AC3E}">
        <p14:creationId xmlns:p14="http://schemas.microsoft.com/office/powerpoint/2010/main" val="1299556791"/>
      </p:ext>
    </p:extLst>
  </p:cSld>
  <p:clrMapOvr>
    <a:masterClrMapping/>
  </p:clrMapOvr>
</p:sld>
</file>

<file path=ppt/slides/slide7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96F4B-8F91-4981-8E09-90C718F15ED6}"/>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CD10FC31-971D-46F2-86D9-598C24EFB4BD}"/>
              </a:ext>
            </a:extLst>
          </p:cNvPr>
          <p:cNvSpPr>
            <a:spLocks noGrp="1"/>
          </p:cNvSpPr>
          <p:nvPr>
            <p:ph type="body" sz="quarter" idx="10"/>
          </p:nvPr>
        </p:nvSpPr>
        <p:spPr/>
        <p:txBody>
          <a:bodyPr/>
          <a:lstStyle/>
          <a:p>
            <a:r>
              <a:rPr lang="ar-EG" dirty="0"/>
              <a:t>إنثوف إتشوب نو أوو: إن أوو مومي إممو أو إن أونخ: إس هولج خين تو إشڤوڤي: إيهو تيه بي إيه ڤيو. </a:t>
            </a:r>
          </a:p>
        </p:txBody>
      </p:sp>
      <p:sp>
        <p:nvSpPr>
          <p:cNvPr id="4" name="Text Placeholder 3">
            <a:extLst>
              <a:ext uri="{FF2B5EF4-FFF2-40B4-BE49-F238E27FC236}">
                <a16:creationId xmlns:a16="http://schemas.microsoft.com/office/drawing/2014/main" id="{86212E80-AE3B-4856-87A4-EB08756B069A}"/>
              </a:ext>
            </a:extLst>
          </p:cNvPr>
          <p:cNvSpPr>
            <a:spLocks noGrp="1"/>
          </p:cNvSpPr>
          <p:nvPr>
            <p:ph type="body" sz="quarter" idx="11"/>
          </p:nvPr>
        </p:nvSpPr>
        <p:spPr/>
        <p:txBody>
          <a:bodyPr anchor="ctr"/>
          <a:lstStyle/>
          <a:p>
            <a:r>
              <a:rPr lang="ar-EG" sz="3300" dirty="0"/>
              <a:t>هو يكون لهم، ينبوع ماء حياة، حلواً فى حناجرهم، أكثر من العسل.</a:t>
            </a:r>
          </a:p>
        </p:txBody>
      </p:sp>
      <p:sp>
        <p:nvSpPr>
          <p:cNvPr id="5" name="Text Placeholder 4">
            <a:extLst>
              <a:ext uri="{FF2B5EF4-FFF2-40B4-BE49-F238E27FC236}">
                <a16:creationId xmlns:a16="http://schemas.microsoft.com/office/drawing/2014/main" id="{9783D2D7-37A5-49C0-9618-5A1EA031E64B}"/>
              </a:ext>
            </a:extLst>
          </p:cNvPr>
          <p:cNvSpPr>
            <a:spLocks noGrp="1"/>
          </p:cNvSpPr>
          <p:nvPr>
            <p:ph type="body" sz="quarter" idx="12"/>
          </p:nvPr>
        </p:nvSpPr>
        <p:spPr/>
        <p:txBody>
          <a:bodyPr/>
          <a:lstStyle/>
          <a:p>
            <a:r>
              <a:rPr lang="en-GB" dirty="0"/>
              <a:t>`</a:t>
            </a:r>
            <a:r>
              <a:rPr lang="en-GB" dirty="0" err="1"/>
              <a:t>N;of</a:t>
            </a:r>
            <a:r>
              <a:rPr lang="en-GB" dirty="0"/>
              <a:t> </a:t>
            </a:r>
            <a:r>
              <a:rPr lang="en-GB" dirty="0" err="1"/>
              <a:t>etsop</a:t>
            </a:r>
            <a:r>
              <a:rPr lang="en-GB" dirty="0"/>
              <a:t> </a:t>
            </a:r>
            <a:r>
              <a:rPr lang="en-GB" dirty="0" err="1"/>
              <a:t>nwou</a:t>
            </a:r>
            <a:r>
              <a:rPr lang="en-GB" dirty="0"/>
              <a:t>@ `</a:t>
            </a:r>
            <a:r>
              <a:rPr lang="en-GB" dirty="0" err="1"/>
              <a:t>noumoumi</a:t>
            </a:r>
            <a:r>
              <a:rPr lang="en-GB" dirty="0"/>
              <a:t> `</a:t>
            </a:r>
            <a:r>
              <a:rPr lang="en-GB" dirty="0" err="1"/>
              <a:t>mmwou</a:t>
            </a:r>
            <a:r>
              <a:rPr lang="en-GB" dirty="0"/>
              <a:t> `</a:t>
            </a:r>
            <a:r>
              <a:rPr lang="en-GB" dirty="0" err="1"/>
              <a:t>nwnq</a:t>
            </a:r>
            <a:r>
              <a:rPr lang="en-GB" dirty="0"/>
              <a:t>@ </a:t>
            </a:r>
            <a:r>
              <a:rPr lang="en-GB" dirty="0" err="1"/>
              <a:t>echolj</a:t>
            </a:r>
            <a:r>
              <a:rPr lang="en-GB" dirty="0"/>
              <a:t> </a:t>
            </a:r>
            <a:r>
              <a:rPr lang="en-GB" dirty="0" err="1"/>
              <a:t>qen</a:t>
            </a:r>
            <a:r>
              <a:rPr lang="en-GB" dirty="0"/>
              <a:t> </a:t>
            </a:r>
            <a:r>
              <a:rPr lang="en-GB" dirty="0" err="1"/>
              <a:t>tou`sbwbi</a:t>
            </a:r>
            <a:r>
              <a:rPr lang="en-GB" dirty="0"/>
              <a:t>@ `</a:t>
            </a:r>
            <a:r>
              <a:rPr lang="en-GB" dirty="0" err="1"/>
              <a:t>ehote</a:t>
            </a:r>
            <a:r>
              <a:rPr lang="en-GB" dirty="0"/>
              <a:t> </a:t>
            </a:r>
            <a:r>
              <a:rPr lang="en-GB" dirty="0" err="1"/>
              <a:t>pi`ebi`w</a:t>
            </a:r>
            <a:r>
              <a:rPr lang="en-GB" dirty="0"/>
              <a:t>.</a:t>
            </a:r>
          </a:p>
        </p:txBody>
      </p:sp>
    </p:spTree>
    <p:extLst>
      <p:ext uri="{BB962C8B-B14F-4D97-AF65-F5344CB8AC3E}">
        <p14:creationId xmlns:p14="http://schemas.microsoft.com/office/powerpoint/2010/main" val="523275401"/>
      </p:ext>
    </p:extLst>
  </p:cSld>
  <p:clrMapOvr>
    <a:masterClrMapping/>
  </p:clrMapOvr>
</p:sld>
</file>

<file path=ppt/slides/slide7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496900-25FC-4F8E-964C-8A62DC271C7D}"/>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A35EFAD1-70FB-4596-AE42-CAB73129A9A9}"/>
              </a:ext>
            </a:extLst>
          </p:cNvPr>
          <p:cNvSpPr>
            <a:spLocks noGrp="1"/>
          </p:cNvSpPr>
          <p:nvPr>
            <p:ph type="body" sz="quarter" idx="10"/>
          </p:nvPr>
        </p:nvSpPr>
        <p:spPr/>
        <p:txBody>
          <a:bodyPr/>
          <a:lstStyle/>
          <a:p>
            <a:r>
              <a:rPr lang="ar-EG" dirty="0"/>
              <a:t>أڤ شان فيري إيروف: شاريه بوهيت أو نوف: إنتيس فيري إيڤول: إنچيه تووكيه ساركس.</a:t>
            </a:r>
          </a:p>
        </p:txBody>
      </p:sp>
      <p:sp>
        <p:nvSpPr>
          <p:cNvPr id="4" name="Text Placeholder 3">
            <a:extLst>
              <a:ext uri="{FF2B5EF4-FFF2-40B4-BE49-F238E27FC236}">
                <a16:creationId xmlns:a16="http://schemas.microsoft.com/office/drawing/2014/main" id="{25FAC009-A7FB-4C85-87C7-E2D199CF40C0}"/>
              </a:ext>
            </a:extLst>
          </p:cNvPr>
          <p:cNvSpPr>
            <a:spLocks noGrp="1"/>
          </p:cNvSpPr>
          <p:nvPr>
            <p:ph type="body" sz="quarter" idx="11"/>
          </p:nvPr>
        </p:nvSpPr>
        <p:spPr/>
        <p:txBody>
          <a:bodyPr anchor="ctr"/>
          <a:lstStyle/>
          <a:p>
            <a:r>
              <a:rPr lang="ar-EG" sz="4400" dirty="0"/>
              <a:t>إذا أخبروا به، تفرح قلوبهم، و تزهر أجسادهم.</a:t>
            </a:r>
          </a:p>
        </p:txBody>
      </p:sp>
      <p:sp>
        <p:nvSpPr>
          <p:cNvPr id="5" name="Text Placeholder 4">
            <a:extLst>
              <a:ext uri="{FF2B5EF4-FFF2-40B4-BE49-F238E27FC236}">
                <a16:creationId xmlns:a16="http://schemas.microsoft.com/office/drawing/2014/main" id="{E1130C0F-680E-4FCE-89A1-898A245ADBB3}"/>
              </a:ext>
            </a:extLst>
          </p:cNvPr>
          <p:cNvSpPr>
            <a:spLocks noGrp="1"/>
          </p:cNvSpPr>
          <p:nvPr>
            <p:ph type="body" sz="quarter" idx="12"/>
          </p:nvPr>
        </p:nvSpPr>
        <p:spPr/>
        <p:txBody>
          <a:bodyPr/>
          <a:lstStyle/>
          <a:p>
            <a:r>
              <a:rPr lang="en-GB" sz="4400" dirty="0" err="1"/>
              <a:t>Ausanviri</a:t>
            </a:r>
            <a:r>
              <a:rPr lang="en-GB" sz="4400" dirty="0"/>
              <a:t> `</a:t>
            </a:r>
            <a:r>
              <a:rPr lang="en-GB" sz="4400" dirty="0" err="1"/>
              <a:t>erof</a:t>
            </a:r>
            <a:r>
              <a:rPr lang="en-GB" sz="4400" dirty="0"/>
              <a:t>@ </a:t>
            </a:r>
            <a:r>
              <a:rPr lang="en-GB" sz="4400" dirty="0" err="1"/>
              <a:t>sare</a:t>
            </a:r>
            <a:r>
              <a:rPr lang="en-GB" sz="4400" dirty="0"/>
              <a:t> </a:t>
            </a:r>
            <a:r>
              <a:rPr lang="en-GB" sz="4400" dirty="0" err="1"/>
              <a:t>pouhyt</a:t>
            </a:r>
            <a:r>
              <a:rPr lang="en-GB" sz="4400" dirty="0"/>
              <a:t> </a:t>
            </a:r>
            <a:r>
              <a:rPr lang="en-GB" sz="4400" dirty="0" err="1"/>
              <a:t>ounof</a:t>
            </a:r>
            <a:r>
              <a:rPr lang="ar-EG" sz="4400" dirty="0"/>
              <a:t> </a:t>
            </a:r>
            <a:r>
              <a:rPr lang="en-GB" sz="4400" dirty="0"/>
              <a:t>@ `</a:t>
            </a:r>
            <a:r>
              <a:rPr lang="en-GB" sz="4400" dirty="0" err="1"/>
              <a:t>ntecviri</a:t>
            </a:r>
            <a:r>
              <a:rPr lang="en-GB" sz="4400" dirty="0"/>
              <a:t> `</a:t>
            </a:r>
            <a:r>
              <a:rPr lang="en-GB" sz="4400" dirty="0" err="1"/>
              <a:t>ebol</a:t>
            </a:r>
            <a:r>
              <a:rPr lang="en-GB" sz="4400" dirty="0"/>
              <a:t>@ `</a:t>
            </a:r>
            <a:r>
              <a:rPr lang="en-GB" sz="4400" dirty="0" err="1"/>
              <a:t>nje</a:t>
            </a:r>
            <a:r>
              <a:rPr lang="en-GB" sz="4400" dirty="0"/>
              <a:t> </a:t>
            </a:r>
            <a:r>
              <a:rPr lang="en-GB" sz="4400" dirty="0" err="1"/>
              <a:t>toukercarx</a:t>
            </a:r>
            <a:r>
              <a:rPr lang="en-GB" sz="4400" dirty="0"/>
              <a:t>.</a:t>
            </a:r>
          </a:p>
        </p:txBody>
      </p:sp>
    </p:spTree>
    <p:extLst>
      <p:ext uri="{BB962C8B-B14F-4D97-AF65-F5344CB8AC3E}">
        <p14:creationId xmlns:p14="http://schemas.microsoft.com/office/powerpoint/2010/main" val="1805257911"/>
      </p:ext>
    </p:extLst>
  </p:cSld>
  <p:clrMapOvr>
    <a:masterClrMapping/>
  </p:clrMapOvr>
</p:sld>
</file>

<file path=ppt/slides/slide7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74A96A-0830-46CE-A3C9-F053ABFEDA2E}"/>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5851CFB8-4C26-4304-BF1B-05E29A909814}"/>
              </a:ext>
            </a:extLst>
          </p:cNvPr>
          <p:cNvSpPr>
            <a:spLocks noGrp="1"/>
          </p:cNvSpPr>
          <p:nvPr>
            <p:ph type="body" sz="quarter" idx="10"/>
          </p:nvPr>
        </p:nvSpPr>
        <p:spPr/>
        <p:txBody>
          <a:bodyPr/>
          <a:lstStyle/>
          <a:p>
            <a:r>
              <a:rPr lang="ar-EG" sz="3800" dirty="0"/>
              <a:t>أڤ شان صاچي إيروف: شاريه بونوس تشي أوو أويني: إنتيف شيه ناف إيه إبتسيشي: إنچيه بوكيه هيت.</a:t>
            </a:r>
          </a:p>
        </p:txBody>
      </p:sp>
      <p:sp>
        <p:nvSpPr>
          <p:cNvPr id="4" name="Text Placeholder 3">
            <a:extLst>
              <a:ext uri="{FF2B5EF4-FFF2-40B4-BE49-F238E27FC236}">
                <a16:creationId xmlns:a16="http://schemas.microsoft.com/office/drawing/2014/main" id="{9E7A9B38-B59A-44D3-AE52-161AE25D9969}"/>
              </a:ext>
            </a:extLst>
          </p:cNvPr>
          <p:cNvSpPr>
            <a:spLocks noGrp="1"/>
          </p:cNvSpPr>
          <p:nvPr>
            <p:ph type="body" sz="quarter" idx="11"/>
          </p:nvPr>
        </p:nvSpPr>
        <p:spPr/>
        <p:txBody>
          <a:bodyPr anchor="ctr"/>
          <a:lstStyle/>
          <a:p>
            <a:r>
              <a:rPr lang="ar-EG" sz="3600" dirty="0"/>
              <a:t>إذا نطقوا به، تستنير عقولهم، و ترتفع إلى العلاء، قلوبهم.</a:t>
            </a:r>
          </a:p>
        </p:txBody>
      </p:sp>
      <p:sp>
        <p:nvSpPr>
          <p:cNvPr id="5" name="Text Placeholder 4">
            <a:extLst>
              <a:ext uri="{FF2B5EF4-FFF2-40B4-BE49-F238E27FC236}">
                <a16:creationId xmlns:a16="http://schemas.microsoft.com/office/drawing/2014/main" id="{65E104F2-AC58-4035-A094-38A8909ED74B}"/>
              </a:ext>
            </a:extLst>
          </p:cNvPr>
          <p:cNvSpPr>
            <a:spLocks noGrp="1"/>
          </p:cNvSpPr>
          <p:nvPr>
            <p:ph type="body" sz="quarter" idx="12"/>
          </p:nvPr>
        </p:nvSpPr>
        <p:spPr/>
        <p:txBody>
          <a:bodyPr/>
          <a:lstStyle/>
          <a:p>
            <a:r>
              <a:rPr lang="fr-FR" dirty="0" err="1"/>
              <a:t>Ausancaji</a:t>
            </a:r>
            <a:r>
              <a:rPr lang="fr-FR" dirty="0"/>
              <a:t> `</a:t>
            </a:r>
            <a:r>
              <a:rPr lang="fr-FR" dirty="0" err="1"/>
              <a:t>erof</a:t>
            </a:r>
            <a:r>
              <a:rPr lang="fr-FR" dirty="0"/>
              <a:t>@ </a:t>
            </a:r>
            <a:r>
              <a:rPr lang="fr-FR" dirty="0" err="1"/>
              <a:t>sare</a:t>
            </a:r>
            <a:r>
              <a:rPr lang="fr-FR" dirty="0"/>
              <a:t> </a:t>
            </a:r>
            <a:r>
              <a:rPr lang="fr-FR" dirty="0" err="1"/>
              <a:t>pounouc</a:t>
            </a:r>
            <a:r>
              <a:rPr lang="fr-FR" dirty="0"/>
              <a:t> [</a:t>
            </a:r>
            <a:r>
              <a:rPr lang="fr-FR" dirty="0" err="1"/>
              <a:t>iouwini</a:t>
            </a:r>
            <a:r>
              <a:rPr lang="ar-EG" dirty="0"/>
              <a:t> </a:t>
            </a:r>
            <a:r>
              <a:rPr lang="fr-FR" dirty="0"/>
              <a:t>@ `</a:t>
            </a:r>
            <a:r>
              <a:rPr lang="fr-FR" dirty="0" err="1"/>
              <a:t>ntefsenaf</a:t>
            </a:r>
            <a:r>
              <a:rPr lang="fr-FR" dirty="0"/>
              <a:t> `</a:t>
            </a:r>
            <a:r>
              <a:rPr lang="fr-FR" dirty="0" err="1"/>
              <a:t>e`p</a:t>
            </a:r>
            <a:r>
              <a:rPr lang="fr-FR" dirty="0"/>
              <a:t>[ici@ `</a:t>
            </a:r>
            <a:r>
              <a:rPr lang="fr-FR" dirty="0" err="1"/>
              <a:t>nje</a:t>
            </a:r>
            <a:r>
              <a:rPr lang="fr-FR" dirty="0"/>
              <a:t> </a:t>
            </a:r>
            <a:r>
              <a:rPr lang="fr-FR" dirty="0" err="1"/>
              <a:t>poukehyt</a:t>
            </a:r>
            <a:r>
              <a:rPr lang="fr-FR" dirty="0"/>
              <a:t>.</a:t>
            </a:r>
          </a:p>
        </p:txBody>
      </p:sp>
    </p:spTree>
    <p:extLst>
      <p:ext uri="{BB962C8B-B14F-4D97-AF65-F5344CB8AC3E}">
        <p14:creationId xmlns:p14="http://schemas.microsoft.com/office/powerpoint/2010/main" val="150436470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5B3B7-0799-4771-B6AE-9E0DEF1195DC}"/>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9F4D7F4A-2880-4FCB-80E3-FF72BEBD8EA2}"/>
              </a:ext>
            </a:extLst>
          </p:cNvPr>
          <p:cNvSpPr>
            <a:spLocks noGrp="1"/>
          </p:cNvSpPr>
          <p:nvPr>
            <p:ph type="body" sz="quarter" idx="10"/>
          </p:nvPr>
        </p:nvSpPr>
        <p:spPr>
          <a:xfrm>
            <a:off x="0" y="5657835"/>
            <a:ext cx="9144000" cy="1193540"/>
          </a:xfrm>
        </p:spPr>
        <p:txBody>
          <a:bodyPr/>
          <a:lstStyle/>
          <a:p>
            <a:pPr>
              <a:spcBef>
                <a:spcPts val="0"/>
              </a:spcBef>
            </a:pPr>
            <a:r>
              <a:rPr lang="ar-EG" b="1" i="0" kern="1200" dirty="0">
                <a:solidFill>
                  <a:schemeClr val="bg1"/>
                </a:solidFill>
                <a:effectLst/>
                <a:latin typeface="+mn-lt"/>
                <a:ea typeface="+mn-ea"/>
                <a:cs typeface="+mj-cs"/>
              </a:rPr>
              <a:t>آريه ميسى أو تى بارثينوس: إم إفريفتى إم إبؤنخ: </a:t>
            </a:r>
            <a:endParaRPr lang="en-US" b="1" i="0" kern="1200" dirty="0">
              <a:solidFill>
                <a:schemeClr val="bg1"/>
              </a:solidFill>
              <a:effectLst/>
              <a:latin typeface="+mn-lt"/>
              <a:ea typeface="+mn-ea"/>
              <a:cs typeface="+mj-cs"/>
            </a:endParaRPr>
          </a:p>
          <a:p>
            <a:pPr>
              <a:spcBef>
                <a:spcPts val="0"/>
              </a:spcBef>
            </a:pPr>
            <a:r>
              <a:rPr lang="ar-EG" b="1" i="0" kern="1200" dirty="0">
                <a:solidFill>
                  <a:schemeClr val="bg1"/>
                </a:solidFill>
                <a:effectLst/>
                <a:latin typeface="+mn-lt"/>
                <a:ea typeface="+mn-ea"/>
                <a:cs typeface="+mj-cs"/>
              </a:rPr>
              <a:t>أووه آريه نوهيم إن آدام إيڤول خين إفنوڤي:</a:t>
            </a:r>
            <a:endParaRPr lang="ar-EG" b="1" kern="1200" dirty="0">
              <a:solidFill>
                <a:schemeClr val="bg1"/>
              </a:solidFill>
              <a:latin typeface="Times New Roman" pitchFamily="18" charset="0"/>
              <a:ea typeface="+mn-ea"/>
              <a:cs typeface="+mj-cs"/>
            </a:endParaRPr>
          </a:p>
        </p:txBody>
      </p:sp>
      <p:sp>
        <p:nvSpPr>
          <p:cNvPr id="4" name="Text Placeholder 3">
            <a:extLst>
              <a:ext uri="{FF2B5EF4-FFF2-40B4-BE49-F238E27FC236}">
                <a16:creationId xmlns:a16="http://schemas.microsoft.com/office/drawing/2014/main" id="{B0035707-AF2A-4107-9C8D-F11B5663EF1C}"/>
              </a:ext>
            </a:extLst>
          </p:cNvPr>
          <p:cNvSpPr>
            <a:spLocks noGrp="1"/>
          </p:cNvSpPr>
          <p:nvPr>
            <p:ph type="body" sz="quarter" idx="11"/>
          </p:nvPr>
        </p:nvSpPr>
        <p:spPr>
          <a:xfrm>
            <a:off x="0" y="3710609"/>
            <a:ext cx="9144000" cy="649486"/>
          </a:xfrm>
        </p:spPr>
        <p:txBody>
          <a:bodyPr/>
          <a:lstStyle/>
          <a:p>
            <a:r>
              <a:rPr lang="ar-EG" sz="3600" b="1" kern="1200" dirty="0">
                <a:solidFill>
                  <a:schemeClr val="bg1"/>
                </a:solidFill>
                <a:latin typeface="Times New Roman" pitchFamily="18" charset="0"/>
                <a:ea typeface="+mn-ea"/>
                <a:cs typeface="Times New Roman" pitchFamily="18" charset="0"/>
              </a:rPr>
              <a:t>ولدتِ أيتها العذراء معطي الحياة، وخلصتِ آدم من الخطية.</a:t>
            </a:r>
          </a:p>
        </p:txBody>
      </p:sp>
      <p:sp>
        <p:nvSpPr>
          <p:cNvPr id="5" name="Text Placeholder 4">
            <a:extLst>
              <a:ext uri="{FF2B5EF4-FFF2-40B4-BE49-F238E27FC236}">
                <a16:creationId xmlns:a16="http://schemas.microsoft.com/office/drawing/2014/main" id="{8923A277-55F0-4DE5-B303-10F8C5B28030}"/>
              </a:ext>
            </a:extLst>
          </p:cNvPr>
          <p:cNvSpPr>
            <a:spLocks noGrp="1"/>
          </p:cNvSpPr>
          <p:nvPr>
            <p:ph type="body" sz="quarter" idx="12"/>
          </p:nvPr>
        </p:nvSpPr>
        <p:spPr>
          <a:xfrm>
            <a:off x="0" y="4360095"/>
            <a:ext cx="9144000" cy="1297739"/>
          </a:xfrm>
        </p:spPr>
        <p:txBody>
          <a:bodyPr anchor="ctr"/>
          <a:lstStyle/>
          <a:p>
            <a:pPr algn="ctr" rtl="0"/>
            <a:r>
              <a:rPr lang="da-DK" sz="4400" b="0" i="0" u="none" strike="noStrike" dirty="0">
                <a:effectLst/>
                <a:latin typeface="CS New Athanasius" pitchFamily="34" charset="0"/>
              </a:rPr>
              <a:t> Aremici `w }par;enoc `m`Vref] `m`pwnq@ ouoh arenohem `n`Adam `ebol qen `vnobi.</a:t>
            </a:r>
          </a:p>
        </p:txBody>
      </p:sp>
    </p:spTree>
    <p:extLst>
      <p:ext uri="{BB962C8B-B14F-4D97-AF65-F5344CB8AC3E}">
        <p14:creationId xmlns:p14="http://schemas.microsoft.com/office/powerpoint/2010/main" val="2350270488"/>
      </p:ext>
    </p:extLst>
  </p:cSld>
  <p:clrMapOvr>
    <a:masterClrMapping/>
  </p:clrMapOvr>
</p:sld>
</file>

<file path=ppt/slides/slide7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9566BA-F81C-48FE-888E-AD6ED2079000}"/>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0DD5C14E-6499-4426-9BDD-CF696FBE3121}"/>
              </a:ext>
            </a:extLst>
          </p:cNvPr>
          <p:cNvSpPr>
            <a:spLocks noGrp="1"/>
          </p:cNvSpPr>
          <p:nvPr>
            <p:ph type="body" sz="quarter" idx="10"/>
          </p:nvPr>
        </p:nvSpPr>
        <p:spPr/>
        <p:txBody>
          <a:bodyPr/>
          <a:lstStyle/>
          <a:p>
            <a:r>
              <a:rPr lang="ar-EG" sz="4400" dirty="0"/>
              <a:t>مارو أونوف إنتو ثيليل: إنچيه ني إتكوتي إنصا إبتشويس:</a:t>
            </a:r>
          </a:p>
        </p:txBody>
      </p:sp>
      <p:sp>
        <p:nvSpPr>
          <p:cNvPr id="4" name="Text Placeholder 3">
            <a:extLst>
              <a:ext uri="{FF2B5EF4-FFF2-40B4-BE49-F238E27FC236}">
                <a16:creationId xmlns:a16="http://schemas.microsoft.com/office/drawing/2014/main" id="{055C6735-8E61-4C03-A75D-3B10BDF98273}"/>
              </a:ext>
            </a:extLst>
          </p:cNvPr>
          <p:cNvSpPr>
            <a:spLocks noGrp="1"/>
          </p:cNvSpPr>
          <p:nvPr>
            <p:ph type="body" sz="quarter" idx="11"/>
          </p:nvPr>
        </p:nvSpPr>
        <p:spPr/>
        <p:txBody>
          <a:bodyPr/>
          <a:lstStyle/>
          <a:p>
            <a:r>
              <a:rPr lang="ar-EG" dirty="0"/>
              <a:t>فليفرح ويتهلل، طالبوا الرب، </a:t>
            </a:r>
          </a:p>
        </p:txBody>
      </p:sp>
      <p:sp>
        <p:nvSpPr>
          <p:cNvPr id="5" name="Text Placeholder 4">
            <a:extLst>
              <a:ext uri="{FF2B5EF4-FFF2-40B4-BE49-F238E27FC236}">
                <a16:creationId xmlns:a16="http://schemas.microsoft.com/office/drawing/2014/main" id="{4501390A-41F0-40C4-9222-73B1956FD75E}"/>
              </a:ext>
            </a:extLst>
          </p:cNvPr>
          <p:cNvSpPr>
            <a:spLocks noGrp="1"/>
          </p:cNvSpPr>
          <p:nvPr>
            <p:ph type="body" sz="quarter" idx="12"/>
          </p:nvPr>
        </p:nvSpPr>
        <p:spPr/>
        <p:txBody>
          <a:bodyPr anchor="b"/>
          <a:lstStyle/>
          <a:p>
            <a:r>
              <a:rPr lang="en-GB" sz="4400" dirty="0" err="1"/>
              <a:t>Marouounof</a:t>
            </a:r>
            <a:r>
              <a:rPr lang="en-GB" sz="4400" dirty="0"/>
              <a:t> `</a:t>
            </a:r>
            <a:r>
              <a:rPr lang="en-GB" sz="4400" dirty="0" err="1"/>
              <a:t>ntou;elyl</a:t>
            </a:r>
            <a:r>
              <a:rPr lang="en-GB" sz="4400" dirty="0"/>
              <a:t>@ `</a:t>
            </a:r>
            <a:r>
              <a:rPr lang="en-GB" sz="4400" dirty="0" err="1"/>
              <a:t>nje</a:t>
            </a:r>
            <a:r>
              <a:rPr lang="en-GB" sz="4400" dirty="0"/>
              <a:t> </a:t>
            </a:r>
            <a:r>
              <a:rPr lang="en-GB" sz="4400" dirty="0" err="1"/>
              <a:t>ny`etkw</a:t>
            </a:r>
            <a:r>
              <a:rPr lang="en-GB" sz="4400" dirty="0"/>
              <a:t>] `</a:t>
            </a:r>
            <a:r>
              <a:rPr lang="en-GB" sz="4400" dirty="0" err="1"/>
              <a:t>nca</a:t>
            </a:r>
            <a:r>
              <a:rPr lang="en-GB" sz="4400" dirty="0"/>
              <a:t> P=o=c@</a:t>
            </a:r>
          </a:p>
        </p:txBody>
      </p:sp>
      <p:sp>
        <p:nvSpPr>
          <p:cNvPr id="6" name="TextBox 5">
            <a:hlinkClick r:id="rId2" action="ppaction://hlinksldjump"/>
            <a:extLst>
              <a:ext uri="{FF2B5EF4-FFF2-40B4-BE49-F238E27FC236}">
                <a16:creationId xmlns:a16="http://schemas.microsoft.com/office/drawing/2014/main" id="{B6384A91-5CB7-48A8-B5BA-CA27F89A75BB}"/>
              </a:ext>
            </a:extLst>
          </p:cNvPr>
          <p:cNvSpPr txBox="1"/>
          <p:nvPr/>
        </p:nvSpPr>
        <p:spPr>
          <a:xfrm>
            <a:off x="7315200" y="3310499"/>
            <a:ext cx="1828800" cy="400110"/>
          </a:xfrm>
          <a:prstGeom prst="rect">
            <a:avLst/>
          </a:prstGeom>
          <a:noFill/>
        </p:spPr>
        <p:txBody>
          <a:bodyPr wrap="square" rtlCol="0">
            <a:spAutoFit/>
          </a:bodyPr>
          <a:lstStyle/>
          <a:p>
            <a:pPr algn="ctr" rtl="1"/>
            <a:r>
              <a:rPr lang="ar-EG" sz="2000" b="1" dirty="0">
                <a:solidFill>
                  <a:srgbClr val="FFC000"/>
                </a:solidFill>
              </a:rPr>
              <a:t>مقدمة الثيؤطوكيات</a:t>
            </a:r>
            <a:endParaRPr lang="en-GB" sz="2000" b="1" dirty="0">
              <a:solidFill>
                <a:srgbClr val="FFC000"/>
              </a:solidFill>
            </a:endParaRPr>
          </a:p>
        </p:txBody>
      </p:sp>
    </p:spTree>
    <p:extLst>
      <p:ext uri="{BB962C8B-B14F-4D97-AF65-F5344CB8AC3E}">
        <p14:creationId xmlns:p14="http://schemas.microsoft.com/office/powerpoint/2010/main" val="1807577671"/>
      </p:ext>
    </p:extLst>
  </p:cSld>
  <p:clrMapOvr>
    <a:masterClrMapping/>
  </p:clrMapOvr>
</p:sld>
</file>

<file path=ppt/slides/slide7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954BE-A06C-4138-B835-3DABC4D77693}"/>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5062997C-175E-4C88-8131-A96288D1A5D2}"/>
              </a:ext>
            </a:extLst>
          </p:cNvPr>
          <p:cNvSpPr>
            <a:spLocks noGrp="1"/>
          </p:cNvSpPr>
          <p:nvPr>
            <p:ph type="body" sz="quarter" idx="10"/>
          </p:nvPr>
        </p:nvSpPr>
        <p:spPr/>
        <p:txBody>
          <a:bodyPr/>
          <a:lstStyle/>
          <a:p>
            <a:r>
              <a:rPr lang="ar-EG" sz="4000" dirty="0"/>
              <a:t>ني إثمين إيڤول إنسيو نيڤين: خين إثميلتي إمبيف ران إثؤاب.</a:t>
            </a:r>
            <a:endParaRPr lang="en-GB" dirty="0"/>
          </a:p>
        </p:txBody>
      </p:sp>
      <p:sp>
        <p:nvSpPr>
          <p:cNvPr id="4" name="Text Placeholder 3">
            <a:extLst>
              <a:ext uri="{FF2B5EF4-FFF2-40B4-BE49-F238E27FC236}">
                <a16:creationId xmlns:a16="http://schemas.microsoft.com/office/drawing/2014/main" id="{5B044EC1-92BC-457C-9EBA-48D3D2E3DFC9}"/>
              </a:ext>
            </a:extLst>
          </p:cNvPr>
          <p:cNvSpPr>
            <a:spLocks noGrp="1"/>
          </p:cNvSpPr>
          <p:nvPr>
            <p:ph type="body" sz="quarter" idx="11"/>
          </p:nvPr>
        </p:nvSpPr>
        <p:spPr/>
        <p:txBody>
          <a:bodyPr anchor="ctr"/>
          <a:lstStyle/>
          <a:p>
            <a:r>
              <a:rPr lang="ar-EG" sz="4000" dirty="0"/>
              <a:t>الملازمون كل حين، فى تلاوة اسمه القدوس.</a:t>
            </a:r>
            <a:endParaRPr lang="en-GB" dirty="0"/>
          </a:p>
        </p:txBody>
      </p:sp>
      <p:sp>
        <p:nvSpPr>
          <p:cNvPr id="5" name="Text Placeholder 4">
            <a:extLst>
              <a:ext uri="{FF2B5EF4-FFF2-40B4-BE49-F238E27FC236}">
                <a16:creationId xmlns:a16="http://schemas.microsoft.com/office/drawing/2014/main" id="{80FB22F4-AF13-4255-886E-197C43F19778}"/>
              </a:ext>
            </a:extLst>
          </p:cNvPr>
          <p:cNvSpPr>
            <a:spLocks noGrp="1"/>
          </p:cNvSpPr>
          <p:nvPr>
            <p:ph type="body" sz="quarter" idx="12"/>
          </p:nvPr>
        </p:nvSpPr>
        <p:spPr/>
        <p:txBody>
          <a:bodyPr/>
          <a:lstStyle/>
          <a:p>
            <a:r>
              <a:rPr lang="en-GB" sz="4000" dirty="0" err="1"/>
              <a:t>ny`e;myn</a:t>
            </a:r>
            <a:r>
              <a:rPr lang="en-GB" sz="4000" dirty="0"/>
              <a:t> `</a:t>
            </a:r>
            <a:r>
              <a:rPr lang="en-GB" sz="4000" dirty="0" err="1"/>
              <a:t>ebol</a:t>
            </a:r>
            <a:r>
              <a:rPr lang="en-GB" sz="4000" dirty="0"/>
              <a:t> `</a:t>
            </a:r>
            <a:r>
              <a:rPr lang="en-GB" sz="4000" dirty="0" err="1"/>
              <a:t>ncyou</a:t>
            </a:r>
            <a:r>
              <a:rPr lang="en-GB" sz="4000" dirty="0"/>
              <a:t> </a:t>
            </a:r>
            <a:r>
              <a:rPr lang="en-GB" sz="4000" dirty="0" err="1"/>
              <a:t>niben</a:t>
            </a:r>
            <a:r>
              <a:rPr lang="en-GB" sz="4000" dirty="0"/>
              <a:t>@</a:t>
            </a:r>
            <a:r>
              <a:rPr lang="ar-EG" sz="4000" dirty="0"/>
              <a:t> </a:t>
            </a:r>
            <a:r>
              <a:rPr lang="en-GB" sz="4000" dirty="0" err="1"/>
              <a:t>qen</a:t>
            </a:r>
            <a:r>
              <a:rPr lang="en-GB" sz="4000" dirty="0"/>
              <a:t> `;</a:t>
            </a:r>
            <a:r>
              <a:rPr lang="en-GB" sz="4000" dirty="0" err="1"/>
              <a:t>melety</a:t>
            </a:r>
            <a:r>
              <a:rPr lang="en-GB" sz="4000" dirty="0"/>
              <a:t> `</a:t>
            </a:r>
            <a:r>
              <a:rPr lang="en-GB" sz="4000" dirty="0" err="1"/>
              <a:t>mpefran</a:t>
            </a:r>
            <a:r>
              <a:rPr lang="en-GB" sz="4000" dirty="0"/>
              <a:t> =e=;=u.</a:t>
            </a:r>
            <a:endParaRPr lang="en-GB" dirty="0"/>
          </a:p>
        </p:txBody>
      </p:sp>
    </p:spTree>
    <p:extLst>
      <p:ext uri="{BB962C8B-B14F-4D97-AF65-F5344CB8AC3E}">
        <p14:creationId xmlns:p14="http://schemas.microsoft.com/office/powerpoint/2010/main" val="3657324354"/>
      </p:ext>
    </p:extLst>
  </p:cSld>
  <p:clrMapOvr>
    <a:masterClrMapping/>
  </p:clrMapOvr>
</p:sld>
</file>

<file path=ppt/slides/slide7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7B286-632A-437C-8081-8BA4BDDB20AA}"/>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0CD86685-4843-452D-928C-F1992C04413D}"/>
              </a:ext>
            </a:extLst>
          </p:cNvPr>
          <p:cNvSpPr>
            <a:spLocks noGrp="1"/>
          </p:cNvSpPr>
          <p:nvPr>
            <p:ph type="body" sz="quarter" idx="10"/>
          </p:nvPr>
        </p:nvSpPr>
        <p:spPr/>
        <p:txBody>
          <a:bodyPr/>
          <a:lstStyle/>
          <a:p>
            <a:r>
              <a:rPr lang="ar-EG" dirty="0"/>
              <a:t>ناي نيه ني إش شين إيطاف ساچي إثڤيتو: إنچيه بي هيمنوذوس داڤيد: </a:t>
            </a:r>
            <a:endParaRPr lang="en-GB" dirty="0"/>
          </a:p>
        </p:txBody>
      </p:sp>
      <p:sp>
        <p:nvSpPr>
          <p:cNvPr id="4" name="Text Placeholder 3">
            <a:extLst>
              <a:ext uri="{FF2B5EF4-FFF2-40B4-BE49-F238E27FC236}">
                <a16:creationId xmlns:a16="http://schemas.microsoft.com/office/drawing/2014/main" id="{CB0A4202-F609-4101-B5EE-36A21587E7B5}"/>
              </a:ext>
            </a:extLst>
          </p:cNvPr>
          <p:cNvSpPr>
            <a:spLocks noGrp="1"/>
          </p:cNvSpPr>
          <p:nvPr>
            <p:ph type="body" sz="quarter" idx="11"/>
          </p:nvPr>
        </p:nvSpPr>
        <p:spPr/>
        <p:txBody>
          <a:bodyPr anchor="ctr"/>
          <a:lstStyle/>
          <a:p>
            <a:r>
              <a:rPr lang="ar-EG" dirty="0"/>
              <a:t>هؤلاء هم الأشجار التى تكلم، من أجلها المرتل داود،</a:t>
            </a:r>
            <a:endParaRPr lang="en-GB" dirty="0"/>
          </a:p>
        </p:txBody>
      </p:sp>
      <p:sp>
        <p:nvSpPr>
          <p:cNvPr id="5" name="Text Placeholder 4">
            <a:extLst>
              <a:ext uri="{FF2B5EF4-FFF2-40B4-BE49-F238E27FC236}">
                <a16:creationId xmlns:a16="http://schemas.microsoft.com/office/drawing/2014/main" id="{024B6F72-FCB7-4146-8F60-DA23A2278EB8}"/>
              </a:ext>
            </a:extLst>
          </p:cNvPr>
          <p:cNvSpPr>
            <a:spLocks noGrp="1"/>
          </p:cNvSpPr>
          <p:nvPr>
            <p:ph type="body" sz="quarter" idx="12"/>
          </p:nvPr>
        </p:nvSpPr>
        <p:spPr/>
        <p:txBody>
          <a:bodyPr/>
          <a:lstStyle/>
          <a:p>
            <a:r>
              <a:rPr lang="en-GB" dirty="0" err="1"/>
              <a:t>Nai</a:t>
            </a:r>
            <a:r>
              <a:rPr lang="en-GB" dirty="0"/>
              <a:t> ne </a:t>
            </a:r>
            <a:r>
              <a:rPr lang="en-GB" dirty="0" err="1"/>
              <a:t>ni`ssyn</a:t>
            </a:r>
            <a:r>
              <a:rPr lang="en-GB" dirty="0"/>
              <a:t> `</a:t>
            </a:r>
            <a:r>
              <a:rPr lang="en-GB" dirty="0" err="1"/>
              <a:t>etafcaji</a:t>
            </a:r>
            <a:r>
              <a:rPr lang="en-GB" dirty="0"/>
              <a:t> </a:t>
            </a:r>
            <a:r>
              <a:rPr lang="en-GB" dirty="0" err="1"/>
              <a:t>e;bytou</a:t>
            </a:r>
            <a:r>
              <a:rPr lang="en-GB" dirty="0"/>
              <a:t>@ `</a:t>
            </a:r>
            <a:r>
              <a:rPr lang="en-GB" dirty="0" err="1"/>
              <a:t>nje</a:t>
            </a:r>
            <a:r>
              <a:rPr lang="en-GB" dirty="0"/>
              <a:t> </a:t>
            </a:r>
            <a:r>
              <a:rPr lang="en-GB" dirty="0" err="1"/>
              <a:t>pihumnodoc</a:t>
            </a:r>
            <a:r>
              <a:rPr lang="en-GB" dirty="0"/>
              <a:t> </a:t>
            </a:r>
            <a:r>
              <a:rPr lang="en-GB" dirty="0" err="1"/>
              <a:t>Dauid</a:t>
            </a:r>
            <a:r>
              <a:rPr lang="en-GB" dirty="0"/>
              <a:t>@</a:t>
            </a:r>
          </a:p>
        </p:txBody>
      </p:sp>
    </p:spTree>
    <p:extLst>
      <p:ext uri="{BB962C8B-B14F-4D97-AF65-F5344CB8AC3E}">
        <p14:creationId xmlns:p14="http://schemas.microsoft.com/office/powerpoint/2010/main" val="368084448"/>
      </p:ext>
    </p:extLst>
  </p:cSld>
  <p:clrMapOvr>
    <a:masterClrMapping/>
  </p:clrMapOvr>
</p:sld>
</file>

<file path=ppt/slides/slide7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782FF4-7ECF-4444-AC37-9156A53C7412}"/>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CFBB253B-462E-44A9-9ABC-76DAD616515A}"/>
              </a:ext>
            </a:extLst>
          </p:cNvPr>
          <p:cNvSpPr>
            <a:spLocks noGrp="1"/>
          </p:cNvSpPr>
          <p:nvPr>
            <p:ph type="body" sz="quarter" idx="10"/>
          </p:nvPr>
        </p:nvSpPr>
        <p:spPr/>
        <p:txBody>
          <a:bodyPr/>
          <a:lstStyle/>
          <a:p>
            <a:r>
              <a:rPr kumimoji="0" lang="ar-EG" sz="4000" b="1" i="0" u="none" strike="noStrike" kern="1200" cap="none" normalizeH="0" baseline="0" dirty="0">
                <a:ln>
                  <a:noFill/>
                </a:ln>
                <a:solidFill>
                  <a:schemeClr val="bg1"/>
                </a:solidFill>
                <a:effectLst/>
                <a:latin typeface="Times New Roman" pitchFamily="18" charset="0"/>
                <a:ea typeface="+mn-ea"/>
                <a:cs typeface="Times New Roman" pitchFamily="18" charset="0"/>
              </a:rPr>
              <a:t>چيه إڤريت خاتين ني فوي إمموؤ: إڤتي كاربوس إفچيك إيڤول.</a:t>
            </a:r>
            <a:endParaRPr lang="en-GB" dirty="0"/>
          </a:p>
        </p:txBody>
      </p:sp>
      <p:sp>
        <p:nvSpPr>
          <p:cNvPr id="4" name="Text Placeholder 3">
            <a:extLst>
              <a:ext uri="{FF2B5EF4-FFF2-40B4-BE49-F238E27FC236}">
                <a16:creationId xmlns:a16="http://schemas.microsoft.com/office/drawing/2014/main" id="{FF81F0D2-6566-42B3-B276-C50A0C8E1FEB}"/>
              </a:ext>
            </a:extLst>
          </p:cNvPr>
          <p:cNvSpPr>
            <a:spLocks noGrp="1"/>
          </p:cNvSpPr>
          <p:nvPr>
            <p:ph type="body" sz="quarter" idx="11"/>
          </p:nvPr>
        </p:nvSpPr>
        <p:spPr/>
        <p:txBody>
          <a:bodyPr anchor="ctr"/>
          <a:lstStyle/>
          <a:p>
            <a:r>
              <a:rPr kumimoji="0" lang="ar-SA" sz="4000" b="1" i="0" u="none" strike="noStrike" cap="none" normalizeH="0" baseline="0" dirty="0">
                <a:ln>
                  <a:noFill/>
                </a:ln>
                <a:solidFill>
                  <a:schemeClr val="bg1"/>
                </a:solidFill>
                <a:effectLst/>
                <a:latin typeface="Times New Roman" pitchFamily="18" charset="0"/>
                <a:cs typeface="Times New Roman" pitchFamily="18" charset="0"/>
              </a:rPr>
              <a:t>أنها ثابتة عند مجارى المياه، تعطى ثمرة كاملة.</a:t>
            </a:r>
            <a:endParaRPr lang="en-GB" dirty="0"/>
          </a:p>
        </p:txBody>
      </p:sp>
      <p:sp>
        <p:nvSpPr>
          <p:cNvPr id="5" name="Text Placeholder 4">
            <a:extLst>
              <a:ext uri="{FF2B5EF4-FFF2-40B4-BE49-F238E27FC236}">
                <a16:creationId xmlns:a16="http://schemas.microsoft.com/office/drawing/2014/main" id="{5BCCAE47-4A8C-4BAF-8533-DC56DCA855AE}"/>
              </a:ext>
            </a:extLst>
          </p:cNvPr>
          <p:cNvSpPr>
            <a:spLocks noGrp="1"/>
          </p:cNvSpPr>
          <p:nvPr>
            <p:ph type="body" sz="quarter" idx="12"/>
          </p:nvPr>
        </p:nvSpPr>
        <p:spPr/>
        <p:txBody>
          <a:bodyPr/>
          <a:lstStyle/>
          <a:p>
            <a:r>
              <a:rPr lang="en-GB" dirty="0"/>
              <a:t>de </a:t>
            </a:r>
            <a:r>
              <a:rPr lang="en-GB" dirty="0" err="1"/>
              <a:t>euryt</a:t>
            </a:r>
            <a:r>
              <a:rPr lang="en-GB" dirty="0"/>
              <a:t> </a:t>
            </a:r>
            <a:r>
              <a:rPr lang="en-GB" dirty="0" err="1"/>
              <a:t>qaten</a:t>
            </a:r>
            <a:r>
              <a:rPr lang="en-GB" dirty="0"/>
              <a:t> </a:t>
            </a:r>
            <a:r>
              <a:rPr lang="en-GB" dirty="0" err="1"/>
              <a:t>nifoi</a:t>
            </a:r>
            <a:r>
              <a:rPr lang="en-GB" dirty="0"/>
              <a:t> `</a:t>
            </a:r>
            <a:r>
              <a:rPr lang="en-GB" dirty="0" err="1"/>
              <a:t>mmwou</a:t>
            </a:r>
            <a:r>
              <a:rPr lang="en-GB" dirty="0"/>
              <a:t>@ </a:t>
            </a:r>
            <a:r>
              <a:rPr lang="en-GB" dirty="0" err="1"/>
              <a:t>eu</a:t>
            </a:r>
            <a:r>
              <a:rPr lang="en-GB" dirty="0"/>
              <a:t>]</a:t>
            </a:r>
            <a:r>
              <a:rPr lang="en-GB" dirty="0" err="1"/>
              <a:t>karpoc</a:t>
            </a:r>
            <a:r>
              <a:rPr lang="en-GB" dirty="0"/>
              <a:t> </a:t>
            </a:r>
            <a:r>
              <a:rPr lang="en-GB" dirty="0" err="1"/>
              <a:t>efjyk</a:t>
            </a:r>
            <a:r>
              <a:rPr lang="en-GB" dirty="0"/>
              <a:t> `</a:t>
            </a:r>
            <a:r>
              <a:rPr lang="en-GB" dirty="0" err="1"/>
              <a:t>ebol</a:t>
            </a:r>
            <a:r>
              <a:rPr lang="en-GB" dirty="0"/>
              <a:t>.</a:t>
            </a:r>
          </a:p>
        </p:txBody>
      </p:sp>
    </p:spTree>
    <p:extLst>
      <p:ext uri="{BB962C8B-B14F-4D97-AF65-F5344CB8AC3E}">
        <p14:creationId xmlns:p14="http://schemas.microsoft.com/office/powerpoint/2010/main" val="1423052699"/>
      </p:ext>
    </p:extLst>
  </p:cSld>
  <p:clrMapOvr>
    <a:masterClrMapping/>
  </p:clrMapOvr>
</p:sld>
</file>

<file path=ppt/slides/slide7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1ECE2A-54DB-45A7-8E74-2498C5F3815A}"/>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5F1DB432-5E87-4012-BE98-56D1EDB53CC9}"/>
              </a:ext>
            </a:extLst>
          </p:cNvPr>
          <p:cNvSpPr>
            <a:spLocks noGrp="1"/>
          </p:cNvSpPr>
          <p:nvPr>
            <p:ph type="body" sz="quarter" idx="10"/>
          </p:nvPr>
        </p:nvSpPr>
        <p:spPr>
          <a:xfrm>
            <a:off x="0" y="5661635"/>
            <a:ext cx="9144000" cy="1189740"/>
          </a:xfrm>
        </p:spPr>
        <p:txBody>
          <a:bodyPr anchor="ctr"/>
          <a:lstStyle/>
          <a:p>
            <a:r>
              <a:rPr lang="ar-EG" dirty="0"/>
              <a:t>تي فوي إمموؤ بيه بين سوتير: بين تشويس إيسوس بخرستوس:</a:t>
            </a:r>
          </a:p>
        </p:txBody>
      </p:sp>
      <p:sp>
        <p:nvSpPr>
          <p:cNvPr id="4" name="Text Placeholder 3">
            <a:extLst>
              <a:ext uri="{FF2B5EF4-FFF2-40B4-BE49-F238E27FC236}">
                <a16:creationId xmlns:a16="http://schemas.microsoft.com/office/drawing/2014/main" id="{B31789A4-3901-40A7-8298-7E52FA4EB4F1}"/>
              </a:ext>
            </a:extLst>
          </p:cNvPr>
          <p:cNvSpPr>
            <a:spLocks noGrp="1"/>
          </p:cNvSpPr>
          <p:nvPr>
            <p:ph type="body" sz="quarter" idx="11"/>
          </p:nvPr>
        </p:nvSpPr>
        <p:spPr/>
        <p:txBody>
          <a:bodyPr anchor="ctr"/>
          <a:lstStyle/>
          <a:p>
            <a:r>
              <a:rPr lang="ar-EG" dirty="0"/>
              <a:t>مجرى المياه هو مخلصنا، ربنا يسوع المسيح، </a:t>
            </a:r>
          </a:p>
        </p:txBody>
      </p:sp>
      <p:sp>
        <p:nvSpPr>
          <p:cNvPr id="5" name="Text Placeholder 4">
            <a:extLst>
              <a:ext uri="{FF2B5EF4-FFF2-40B4-BE49-F238E27FC236}">
                <a16:creationId xmlns:a16="http://schemas.microsoft.com/office/drawing/2014/main" id="{5AA5C2FE-EBC1-426E-BDE1-31A22F35A32D}"/>
              </a:ext>
            </a:extLst>
          </p:cNvPr>
          <p:cNvSpPr>
            <a:spLocks noGrp="1"/>
          </p:cNvSpPr>
          <p:nvPr>
            <p:ph type="body" sz="quarter" idx="12"/>
          </p:nvPr>
        </p:nvSpPr>
        <p:spPr/>
        <p:txBody>
          <a:bodyPr anchor="ctr"/>
          <a:lstStyle/>
          <a:p>
            <a:r>
              <a:rPr lang="en-GB" sz="4400" dirty="0"/>
              <a:t>}</a:t>
            </a:r>
            <a:r>
              <a:rPr lang="en-GB" sz="4400" dirty="0" err="1"/>
              <a:t>foi</a:t>
            </a:r>
            <a:r>
              <a:rPr lang="en-GB" sz="4400" dirty="0"/>
              <a:t> `</a:t>
            </a:r>
            <a:r>
              <a:rPr lang="en-GB" sz="4400" dirty="0" err="1"/>
              <a:t>mmwou</a:t>
            </a:r>
            <a:r>
              <a:rPr lang="en-GB" sz="4400" dirty="0"/>
              <a:t> pe </a:t>
            </a:r>
            <a:r>
              <a:rPr lang="en-GB" sz="4400" dirty="0" err="1"/>
              <a:t>penCwtyr</a:t>
            </a:r>
            <a:r>
              <a:rPr lang="en-GB" sz="4400" dirty="0"/>
              <a:t>@</a:t>
            </a:r>
            <a:endParaRPr lang="ar-EG" sz="4400" dirty="0"/>
          </a:p>
          <a:p>
            <a:r>
              <a:rPr lang="en-GB" sz="4400" dirty="0"/>
              <a:t>pen=o=c I=y=c P=,=c@</a:t>
            </a:r>
          </a:p>
        </p:txBody>
      </p:sp>
    </p:spTree>
    <p:extLst>
      <p:ext uri="{BB962C8B-B14F-4D97-AF65-F5344CB8AC3E}">
        <p14:creationId xmlns:p14="http://schemas.microsoft.com/office/powerpoint/2010/main" val="2290487626"/>
      </p:ext>
    </p:extLst>
  </p:cSld>
  <p:clrMapOvr>
    <a:masterClrMapping/>
  </p:clrMapOvr>
</p:sld>
</file>

<file path=ppt/slides/slide7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9D336F-BCFF-4080-B41A-010147142618}"/>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4761AD10-F06E-4A43-A034-F0B32DC14E3E}"/>
              </a:ext>
            </a:extLst>
          </p:cNvPr>
          <p:cNvSpPr>
            <a:spLocks noGrp="1"/>
          </p:cNvSpPr>
          <p:nvPr>
            <p:ph type="body" sz="quarter" idx="10"/>
          </p:nvPr>
        </p:nvSpPr>
        <p:spPr/>
        <p:txBody>
          <a:bodyPr/>
          <a:lstStyle/>
          <a:p>
            <a:r>
              <a:rPr lang="ar-EG" sz="4000" dirty="0"/>
              <a:t>ني إثناشوبي إڤمين إيروف: سيه نا أونخ إنچيه تو بسيشي.</a:t>
            </a:r>
            <a:endParaRPr lang="en-GB" dirty="0"/>
          </a:p>
        </p:txBody>
      </p:sp>
      <p:sp>
        <p:nvSpPr>
          <p:cNvPr id="4" name="Text Placeholder 3">
            <a:extLst>
              <a:ext uri="{FF2B5EF4-FFF2-40B4-BE49-F238E27FC236}">
                <a16:creationId xmlns:a16="http://schemas.microsoft.com/office/drawing/2014/main" id="{A748A559-1594-4372-9939-7A16BBF32832}"/>
              </a:ext>
            </a:extLst>
          </p:cNvPr>
          <p:cNvSpPr>
            <a:spLocks noGrp="1"/>
          </p:cNvSpPr>
          <p:nvPr>
            <p:ph type="body" sz="quarter" idx="11"/>
          </p:nvPr>
        </p:nvSpPr>
        <p:spPr/>
        <p:txBody>
          <a:bodyPr anchor="ctr"/>
          <a:lstStyle/>
          <a:p>
            <a:r>
              <a:rPr lang="ar-EG" sz="4000" dirty="0"/>
              <a:t>والملازمون له، تحيا نفوسهم.</a:t>
            </a:r>
            <a:endParaRPr lang="en-GB" dirty="0"/>
          </a:p>
        </p:txBody>
      </p:sp>
      <p:sp>
        <p:nvSpPr>
          <p:cNvPr id="5" name="Text Placeholder 4">
            <a:extLst>
              <a:ext uri="{FF2B5EF4-FFF2-40B4-BE49-F238E27FC236}">
                <a16:creationId xmlns:a16="http://schemas.microsoft.com/office/drawing/2014/main" id="{6F5F8245-D2B5-4FB8-A6FE-A09092F98ECD}"/>
              </a:ext>
            </a:extLst>
          </p:cNvPr>
          <p:cNvSpPr>
            <a:spLocks noGrp="1"/>
          </p:cNvSpPr>
          <p:nvPr>
            <p:ph type="body" sz="quarter" idx="12"/>
          </p:nvPr>
        </p:nvSpPr>
        <p:spPr/>
        <p:txBody>
          <a:bodyPr/>
          <a:lstStyle/>
          <a:p>
            <a:r>
              <a:rPr lang="en-GB" sz="4400" dirty="0" err="1"/>
              <a:t>ny`e;naswpi</a:t>
            </a:r>
            <a:r>
              <a:rPr lang="en-GB" sz="4400" dirty="0"/>
              <a:t> </a:t>
            </a:r>
            <a:r>
              <a:rPr lang="en-GB" sz="4400" dirty="0" err="1"/>
              <a:t>eumyn</a:t>
            </a:r>
            <a:r>
              <a:rPr lang="en-GB" sz="4400" dirty="0"/>
              <a:t> `</a:t>
            </a:r>
            <a:r>
              <a:rPr lang="en-GB" sz="4400" dirty="0" err="1"/>
              <a:t>erof</a:t>
            </a:r>
            <a:r>
              <a:rPr lang="en-GB" sz="4400" dirty="0"/>
              <a:t>@ </a:t>
            </a:r>
            <a:r>
              <a:rPr lang="en-GB" sz="4400" dirty="0" err="1"/>
              <a:t>cenawnq</a:t>
            </a:r>
            <a:r>
              <a:rPr lang="en-GB" sz="4400" dirty="0"/>
              <a:t> `</a:t>
            </a:r>
            <a:r>
              <a:rPr lang="en-GB" sz="4400" dirty="0" err="1"/>
              <a:t>nje</a:t>
            </a:r>
            <a:r>
              <a:rPr lang="en-GB" sz="4400" dirty="0"/>
              <a:t> </a:t>
            </a:r>
            <a:r>
              <a:rPr lang="en-GB" sz="4400" dirty="0" err="1"/>
              <a:t>tou'u,y</a:t>
            </a:r>
            <a:endParaRPr lang="en-GB" sz="4400" dirty="0"/>
          </a:p>
        </p:txBody>
      </p:sp>
    </p:spTree>
    <p:extLst>
      <p:ext uri="{BB962C8B-B14F-4D97-AF65-F5344CB8AC3E}">
        <p14:creationId xmlns:p14="http://schemas.microsoft.com/office/powerpoint/2010/main" val="735205155"/>
      </p:ext>
    </p:extLst>
  </p:cSld>
  <p:clrMapOvr>
    <a:masterClrMapping/>
  </p:clrMapOvr>
</p:sld>
</file>

<file path=ppt/slides/slide7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2FBE8-D53A-493A-93E7-4F1263802E86}"/>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4E7B6907-13BD-4B54-ADDB-94D1452F7D50}"/>
              </a:ext>
            </a:extLst>
          </p:cNvPr>
          <p:cNvSpPr>
            <a:spLocks noGrp="1"/>
          </p:cNvSpPr>
          <p:nvPr>
            <p:ph type="body" sz="quarter" idx="10"/>
          </p:nvPr>
        </p:nvSpPr>
        <p:spPr/>
        <p:txBody>
          <a:bodyPr/>
          <a:lstStyle/>
          <a:p>
            <a:r>
              <a:rPr lang="ar-EG" dirty="0"/>
              <a:t>سيه تي إسڤو نان خين ني إغرافي إثؤاب: ني نيفي إنتيه إفنوتي: </a:t>
            </a:r>
            <a:endParaRPr lang="en-GB" dirty="0"/>
          </a:p>
        </p:txBody>
      </p:sp>
      <p:sp>
        <p:nvSpPr>
          <p:cNvPr id="4" name="Text Placeholder 3">
            <a:extLst>
              <a:ext uri="{FF2B5EF4-FFF2-40B4-BE49-F238E27FC236}">
                <a16:creationId xmlns:a16="http://schemas.microsoft.com/office/drawing/2014/main" id="{F5BA5F9A-8135-4D65-A4D6-BAE2FED6D4CE}"/>
              </a:ext>
            </a:extLst>
          </p:cNvPr>
          <p:cNvSpPr>
            <a:spLocks noGrp="1"/>
          </p:cNvSpPr>
          <p:nvPr>
            <p:ph type="body" sz="quarter" idx="11"/>
          </p:nvPr>
        </p:nvSpPr>
        <p:spPr/>
        <p:txBody>
          <a:bodyPr/>
          <a:lstStyle/>
          <a:p>
            <a:r>
              <a:rPr lang="ar-EG" sz="4400" dirty="0"/>
              <a:t>يعلموننا فى الكتب المقدسة، أنفاس اللـه، </a:t>
            </a:r>
          </a:p>
        </p:txBody>
      </p:sp>
      <p:sp>
        <p:nvSpPr>
          <p:cNvPr id="5" name="Text Placeholder 4">
            <a:extLst>
              <a:ext uri="{FF2B5EF4-FFF2-40B4-BE49-F238E27FC236}">
                <a16:creationId xmlns:a16="http://schemas.microsoft.com/office/drawing/2014/main" id="{C9FC1DEC-1F93-475C-9A1D-D23844C0CB1F}"/>
              </a:ext>
            </a:extLst>
          </p:cNvPr>
          <p:cNvSpPr>
            <a:spLocks noGrp="1"/>
          </p:cNvSpPr>
          <p:nvPr>
            <p:ph type="body" sz="quarter" idx="12"/>
          </p:nvPr>
        </p:nvSpPr>
        <p:spPr/>
        <p:txBody>
          <a:bodyPr anchor="t"/>
          <a:lstStyle/>
          <a:p>
            <a:pPr>
              <a:spcBef>
                <a:spcPts val="0"/>
              </a:spcBef>
            </a:pPr>
            <a:r>
              <a:rPr kumimoji="0" lang="pt-BR" sz="4400" b="0" i="0" u="none" strike="noStrike" kern="0" cap="none" spc="0" normalizeH="0" baseline="0" noProof="0" dirty="0">
                <a:ln>
                  <a:noFill/>
                </a:ln>
                <a:effectLst/>
                <a:uLnTx/>
                <a:uFillTx/>
                <a:latin typeface="CS New Athanasius" panose="020B0500000000000000" pitchFamily="34" charset="0"/>
                <a:ea typeface="+mn-ea"/>
                <a:cs typeface="Times New Roman" pitchFamily="18" charset="0"/>
              </a:rPr>
              <a:t>Ce]`cbw nan qen ni`gravy =e=;=u@ </a:t>
            </a:r>
          </a:p>
          <a:p>
            <a:pPr>
              <a:spcBef>
                <a:spcPts val="0"/>
              </a:spcBef>
            </a:pPr>
            <a:r>
              <a:rPr kumimoji="0" lang="pt-BR" sz="4400" b="0" i="0" u="none" strike="noStrike" kern="0" cap="none" spc="0" normalizeH="0" baseline="0" noProof="0" dirty="0">
                <a:ln>
                  <a:noFill/>
                </a:ln>
                <a:effectLst/>
                <a:uLnTx/>
                <a:uFillTx/>
                <a:latin typeface="CS New Athanasius" panose="020B0500000000000000" pitchFamily="34" charset="0"/>
                <a:ea typeface="+mn-ea"/>
                <a:cs typeface="Times New Roman" pitchFamily="18" charset="0"/>
              </a:rPr>
              <a:t>ninifi `nte V]@</a:t>
            </a:r>
            <a:endParaRPr lang="en-GB" sz="4400" dirty="0"/>
          </a:p>
        </p:txBody>
      </p:sp>
    </p:spTree>
    <p:extLst>
      <p:ext uri="{BB962C8B-B14F-4D97-AF65-F5344CB8AC3E}">
        <p14:creationId xmlns:p14="http://schemas.microsoft.com/office/powerpoint/2010/main" val="1889571820"/>
      </p:ext>
    </p:extLst>
  </p:cSld>
  <p:clrMapOvr>
    <a:masterClrMapping/>
  </p:clrMapOvr>
</p:sld>
</file>

<file path=ppt/slides/slide7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6AA660-4911-4AAF-B0C1-C282E4283DA5}"/>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565638FC-5ABE-42A2-AAB0-20FFAA7B65FE}"/>
              </a:ext>
            </a:extLst>
          </p:cNvPr>
          <p:cNvSpPr>
            <a:spLocks noGrp="1"/>
          </p:cNvSpPr>
          <p:nvPr>
            <p:ph type="body" sz="quarter" idx="10"/>
          </p:nvPr>
        </p:nvSpPr>
        <p:spPr/>
        <p:txBody>
          <a:bodyPr/>
          <a:lstStyle/>
          <a:p>
            <a:r>
              <a:rPr lang="ar-EG" dirty="0"/>
              <a:t>إثرين شوبي إنؤي إننا إيت: إيخون إيبي سونت إيطاف ثاميوف.</a:t>
            </a:r>
            <a:endParaRPr lang="en-GB" dirty="0"/>
          </a:p>
        </p:txBody>
      </p:sp>
      <p:sp>
        <p:nvSpPr>
          <p:cNvPr id="4" name="Text Placeholder 3">
            <a:extLst>
              <a:ext uri="{FF2B5EF4-FFF2-40B4-BE49-F238E27FC236}">
                <a16:creationId xmlns:a16="http://schemas.microsoft.com/office/drawing/2014/main" id="{7F095F10-F179-45C5-8DF8-D21D7C693D3F}"/>
              </a:ext>
            </a:extLst>
          </p:cNvPr>
          <p:cNvSpPr>
            <a:spLocks noGrp="1"/>
          </p:cNvSpPr>
          <p:nvPr>
            <p:ph type="body" sz="quarter" idx="11"/>
          </p:nvPr>
        </p:nvSpPr>
        <p:spPr/>
        <p:txBody>
          <a:bodyPr/>
          <a:lstStyle/>
          <a:p>
            <a:r>
              <a:rPr lang="ar-EG" dirty="0"/>
              <a:t>أن نكون رحومين، على الخليقة التى خلقها.</a:t>
            </a:r>
            <a:endParaRPr lang="en-GB" dirty="0"/>
          </a:p>
        </p:txBody>
      </p:sp>
      <p:sp>
        <p:nvSpPr>
          <p:cNvPr id="5" name="Text Placeholder 4">
            <a:extLst>
              <a:ext uri="{FF2B5EF4-FFF2-40B4-BE49-F238E27FC236}">
                <a16:creationId xmlns:a16="http://schemas.microsoft.com/office/drawing/2014/main" id="{D72BA193-95BF-4D38-B9E1-7E548C94C760}"/>
              </a:ext>
            </a:extLst>
          </p:cNvPr>
          <p:cNvSpPr>
            <a:spLocks noGrp="1"/>
          </p:cNvSpPr>
          <p:nvPr>
            <p:ph type="body" sz="quarter" idx="12"/>
          </p:nvPr>
        </p:nvSpPr>
        <p:spPr/>
        <p:txBody>
          <a:bodyPr/>
          <a:lstStyle/>
          <a:p>
            <a:r>
              <a:rPr kumimoji="0" lang="pt-BR" sz="4000" b="0" i="0" u="none" strike="noStrike" kern="0" cap="none" spc="0" normalizeH="0" baseline="0" noProof="0" dirty="0">
                <a:ln>
                  <a:noFill/>
                </a:ln>
                <a:effectLst/>
                <a:uLnTx/>
                <a:uFillTx/>
                <a:latin typeface="CS New Athanasius" panose="020B0500000000000000" pitchFamily="34" charset="0"/>
                <a:ea typeface="+mn-ea"/>
                <a:cs typeface="Times New Roman" pitchFamily="18" charset="0"/>
              </a:rPr>
              <a:t>e;renswpi enoi `nna`yt@ `eqoun `epicwnt `etaf;amiof</a:t>
            </a:r>
            <a:endParaRPr lang="en-GB" dirty="0"/>
          </a:p>
        </p:txBody>
      </p:sp>
    </p:spTree>
    <p:extLst>
      <p:ext uri="{BB962C8B-B14F-4D97-AF65-F5344CB8AC3E}">
        <p14:creationId xmlns:p14="http://schemas.microsoft.com/office/powerpoint/2010/main" val="3392414061"/>
      </p:ext>
    </p:extLst>
  </p:cSld>
  <p:clrMapOvr>
    <a:masterClrMapping/>
  </p:clrMapOvr>
</p:sld>
</file>

<file path=ppt/slides/slide7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50002A-1521-462F-9E72-4A79C13ED921}"/>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4278E6BD-769B-403E-B697-3C13412152FF}"/>
              </a:ext>
            </a:extLst>
          </p:cNvPr>
          <p:cNvSpPr>
            <a:spLocks noGrp="1"/>
          </p:cNvSpPr>
          <p:nvPr>
            <p:ph type="body" sz="quarter" idx="10"/>
          </p:nvPr>
        </p:nvSpPr>
        <p:spPr/>
        <p:txBody>
          <a:bodyPr/>
          <a:lstStyle/>
          <a:p>
            <a:r>
              <a:rPr lang="ar-EG" dirty="0"/>
              <a:t>أووه أون چيه تي أغابي: إمباس هيي إيڤول إينيه: كاطا إبساچي إمبي سوفوس: باڤلوس بي آبسطولوس. </a:t>
            </a:r>
          </a:p>
        </p:txBody>
      </p:sp>
      <p:sp>
        <p:nvSpPr>
          <p:cNvPr id="4" name="Text Placeholder 3">
            <a:extLst>
              <a:ext uri="{FF2B5EF4-FFF2-40B4-BE49-F238E27FC236}">
                <a16:creationId xmlns:a16="http://schemas.microsoft.com/office/drawing/2014/main" id="{AACE9EE9-50CF-404F-AC21-1C81AE223777}"/>
              </a:ext>
            </a:extLst>
          </p:cNvPr>
          <p:cNvSpPr>
            <a:spLocks noGrp="1"/>
          </p:cNvSpPr>
          <p:nvPr>
            <p:ph type="body" sz="quarter" idx="11"/>
          </p:nvPr>
        </p:nvSpPr>
        <p:spPr/>
        <p:txBody>
          <a:bodyPr anchor="b"/>
          <a:lstStyle/>
          <a:p>
            <a:r>
              <a:rPr lang="ar-EG" sz="3500" dirty="0"/>
              <a:t>و أيضاً أن المحبة، لا تسقط أبدا، كقول الحكيم، بولس الرسول.</a:t>
            </a:r>
          </a:p>
        </p:txBody>
      </p:sp>
      <p:sp>
        <p:nvSpPr>
          <p:cNvPr id="5" name="Text Placeholder 4">
            <a:extLst>
              <a:ext uri="{FF2B5EF4-FFF2-40B4-BE49-F238E27FC236}">
                <a16:creationId xmlns:a16="http://schemas.microsoft.com/office/drawing/2014/main" id="{BF27477F-E620-4F50-BC22-40C8D12E7C84}"/>
              </a:ext>
            </a:extLst>
          </p:cNvPr>
          <p:cNvSpPr>
            <a:spLocks noGrp="1"/>
          </p:cNvSpPr>
          <p:nvPr>
            <p:ph type="body" sz="quarter" idx="12"/>
          </p:nvPr>
        </p:nvSpPr>
        <p:spPr/>
        <p:txBody>
          <a:bodyPr/>
          <a:lstStyle/>
          <a:p>
            <a:r>
              <a:rPr lang="pl-PL" dirty="0"/>
              <a:t>Ouoh on je ]`agapy@ `mpachei `ebol `eneh@ kata `pcaji `mpicovoc@ Pauloc pi`apoctoloc.</a:t>
            </a:r>
          </a:p>
        </p:txBody>
      </p:sp>
    </p:spTree>
    <p:extLst>
      <p:ext uri="{BB962C8B-B14F-4D97-AF65-F5344CB8AC3E}">
        <p14:creationId xmlns:p14="http://schemas.microsoft.com/office/powerpoint/2010/main" val="3396455735"/>
      </p:ext>
    </p:extLst>
  </p:cSld>
  <p:clrMapOvr>
    <a:masterClrMapping/>
  </p:clrMapOvr>
</p:sld>
</file>

<file path=ppt/slides/slide7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D6CECF-A2E1-4935-9F33-4FFC7855129D}"/>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753F7E1D-E8B8-4A46-816F-15B5FE2DB8A2}"/>
              </a:ext>
            </a:extLst>
          </p:cNvPr>
          <p:cNvSpPr>
            <a:spLocks noGrp="1"/>
          </p:cNvSpPr>
          <p:nvPr>
            <p:ph type="body" sz="quarter" idx="10"/>
          </p:nvPr>
        </p:nvSpPr>
        <p:spPr/>
        <p:txBody>
          <a:bodyPr/>
          <a:lstStyle/>
          <a:p>
            <a:r>
              <a:rPr kumimoji="0" lang="ar-EG" b="1" i="0" u="none" strike="noStrike" kern="1200" cap="none" normalizeH="0" baseline="0" dirty="0">
                <a:ln>
                  <a:noFill/>
                </a:ln>
                <a:solidFill>
                  <a:schemeClr val="bg1"/>
                </a:solidFill>
                <a:effectLst/>
                <a:latin typeface="Times New Roman" pitchFamily="18" charset="0"/>
                <a:ea typeface="+mn-ea"/>
                <a:cs typeface="Times New Roman" pitchFamily="18" charset="0"/>
              </a:rPr>
              <a:t>تي أغابي إيطاف ساچي إثڤيتس: إنچيه بي آبوسطولوس إثؤاب:</a:t>
            </a:r>
          </a:p>
        </p:txBody>
      </p:sp>
      <p:sp>
        <p:nvSpPr>
          <p:cNvPr id="4" name="Text Placeholder 3">
            <a:extLst>
              <a:ext uri="{FF2B5EF4-FFF2-40B4-BE49-F238E27FC236}">
                <a16:creationId xmlns:a16="http://schemas.microsoft.com/office/drawing/2014/main" id="{64C364C1-1DAE-49B8-891B-DDD69B9EEEE8}"/>
              </a:ext>
            </a:extLst>
          </p:cNvPr>
          <p:cNvSpPr>
            <a:spLocks noGrp="1"/>
          </p:cNvSpPr>
          <p:nvPr>
            <p:ph type="body" sz="quarter" idx="11"/>
          </p:nvPr>
        </p:nvSpPr>
        <p:spPr/>
        <p:txBody>
          <a:bodyPr/>
          <a:lstStyle/>
          <a:p>
            <a:r>
              <a:rPr lang="ar-EG" sz="3600" dirty="0"/>
              <a:t>المحبة التى تكلم، من أجلها الرسول القديس، </a:t>
            </a:r>
          </a:p>
        </p:txBody>
      </p:sp>
      <p:sp>
        <p:nvSpPr>
          <p:cNvPr id="5" name="Text Placeholder 4">
            <a:extLst>
              <a:ext uri="{FF2B5EF4-FFF2-40B4-BE49-F238E27FC236}">
                <a16:creationId xmlns:a16="http://schemas.microsoft.com/office/drawing/2014/main" id="{C43F4DEF-6A1D-41C0-9F22-3792DA1F6705}"/>
              </a:ext>
            </a:extLst>
          </p:cNvPr>
          <p:cNvSpPr>
            <a:spLocks noGrp="1"/>
          </p:cNvSpPr>
          <p:nvPr>
            <p:ph type="body" sz="quarter" idx="12"/>
          </p:nvPr>
        </p:nvSpPr>
        <p:spPr/>
        <p:txBody>
          <a:bodyPr/>
          <a:lstStyle/>
          <a:p>
            <a:r>
              <a:rPr lang="en-GB" sz="4400" dirty="0"/>
              <a:t>}`</a:t>
            </a:r>
            <a:r>
              <a:rPr lang="en-GB" sz="4400" dirty="0" err="1"/>
              <a:t>agapy</a:t>
            </a:r>
            <a:r>
              <a:rPr lang="en-GB" sz="4400" dirty="0"/>
              <a:t> `</a:t>
            </a:r>
            <a:r>
              <a:rPr lang="en-GB" sz="4400" dirty="0" err="1"/>
              <a:t>etafcaji</a:t>
            </a:r>
            <a:r>
              <a:rPr lang="en-GB" sz="4400" dirty="0"/>
              <a:t> </a:t>
            </a:r>
            <a:r>
              <a:rPr lang="en-GB" sz="4400" dirty="0" err="1"/>
              <a:t>e;bytc</a:t>
            </a:r>
            <a:r>
              <a:rPr lang="en-GB" sz="4400" dirty="0"/>
              <a:t>@ `</a:t>
            </a:r>
            <a:r>
              <a:rPr lang="en-GB" sz="4400" dirty="0" err="1"/>
              <a:t>nje</a:t>
            </a:r>
            <a:r>
              <a:rPr lang="en-GB" sz="4400" dirty="0"/>
              <a:t> </a:t>
            </a:r>
            <a:r>
              <a:rPr lang="en-GB" sz="4400" dirty="0" err="1"/>
              <a:t>pi`apoctoloc</a:t>
            </a:r>
            <a:r>
              <a:rPr lang="en-GB" sz="4400" dirty="0"/>
              <a:t> =e=;=u</a:t>
            </a:r>
          </a:p>
        </p:txBody>
      </p:sp>
    </p:spTree>
    <p:extLst>
      <p:ext uri="{BB962C8B-B14F-4D97-AF65-F5344CB8AC3E}">
        <p14:creationId xmlns:p14="http://schemas.microsoft.com/office/powerpoint/2010/main" val="249501722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3F8E07-CF99-4F38-A4E3-74AC0A40988F}"/>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8647183B-0D9B-45B2-85EB-5F0719E19D37}"/>
              </a:ext>
            </a:extLst>
          </p:cNvPr>
          <p:cNvSpPr>
            <a:spLocks noGrp="1"/>
          </p:cNvSpPr>
          <p:nvPr>
            <p:ph type="body" sz="quarter" idx="10"/>
          </p:nvPr>
        </p:nvSpPr>
        <p:spPr>
          <a:xfrm>
            <a:off x="0" y="6111201"/>
            <a:ext cx="9144000" cy="740173"/>
          </a:xfrm>
        </p:spPr>
        <p:txBody>
          <a:bodyPr anchor="ctr"/>
          <a:lstStyle/>
          <a:p>
            <a:r>
              <a:rPr lang="ar-EG" sz="3600" b="1" i="0" kern="1200" dirty="0">
                <a:solidFill>
                  <a:schemeClr val="bg1"/>
                </a:solidFill>
                <a:effectLst/>
                <a:latin typeface="+mn-lt"/>
                <a:ea typeface="+mn-ea"/>
                <a:cs typeface="+mj-cs"/>
              </a:rPr>
              <a:t>آريه تى إم إبؤونوف إن إيڤا: إن إتشيڤيو إمبيس إمكاه إنهيت:</a:t>
            </a:r>
            <a:endParaRPr lang="ar-EG" sz="3600" b="1" kern="1200" dirty="0">
              <a:solidFill>
                <a:schemeClr val="bg1"/>
              </a:solidFill>
              <a:latin typeface="Times New Roman" pitchFamily="18" charset="0"/>
              <a:ea typeface="+mn-ea"/>
              <a:cs typeface="+mj-cs"/>
            </a:endParaRPr>
          </a:p>
        </p:txBody>
      </p:sp>
      <p:sp>
        <p:nvSpPr>
          <p:cNvPr id="4" name="Text Placeholder 3">
            <a:extLst>
              <a:ext uri="{FF2B5EF4-FFF2-40B4-BE49-F238E27FC236}">
                <a16:creationId xmlns:a16="http://schemas.microsoft.com/office/drawing/2014/main" id="{AFB5ABAE-24BE-4B6A-A431-A05BC431A121}"/>
              </a:ext>
            </a:extLst>
          </p:cNvPr>
          <p:cNvSpPr>
            <a:spLocks noGrp="1"/>
          </p:cNvSpPr>
          <p:nvPr>
            <p:ph type="body" sz="quarter" idx="11"/>
          </p:nvPr>
        </p:nvSpPr>
        <p:spPr>
          <a:xfrm>
            <a:off x="0" y="3710609"/>
            <a:ext cx="9144000" cy="726920"/>
          </a:xfrm>
        </p:spPr>
        <p:txBody>
          <a:bodyPr/>
          <a:lstStyle/>
          <a:p>
            <a:r>
              <a:rPr lang="ar-EG" b="1" kern="1200" dirty="0">
                <a:solidFill>
                  <a:schemeClr val="bg1"/>
                </a:solidFill>
                <a:latin typeface="Times New Roman" pitchFamily="18" charset="0"/>
                <a:ea typeface="+mn-ea"/>
                <a:cs typeface="Times New Roman" pitchFamily="18" charset="0"/>
              </a:rPr>
              <a:t> ومنحتِ حواء الفرح عوض حزنها، </a:t>
            </a:r>
          </a:p>
        </p:txBody>
      </p:sp>
      <p:sp>
        <p:nvSpPr>
          <p:cNvPr id="5" name="Text Placeholder 4">
            <a:extLst>
              <a:ext uri="{FF2B5EF4-FFF2-40B4-BE49-F238E27FC236}">
                <a16:creationId xmlns:a16="http://schemas.microsoft.com/office/drawing/2014/main" id="{A54B0B92-8246-42C5-9573-B9E9551F7EA7}"/>
              </a:ext>
            </a:extLst>
          </p:cNvPr>
          <p:cNvSpPr>
            <a:spLocks noGrp="1"/>
          </p:cNvSpPr>
          <p:nvPr>
            <p:ph type="body" sz="quarter" idx="12"/>
          </p:nvPr>
        </p:nvSpPr>
        <p:spPr>
          <a:xfrm>
            <a:off x="0" y="4664765"/>
            <a:ext cx="9144000" cy="1219200"/>
          </a:xfrm>
        </p:spPr>
        <p:txBody>
          <a:bodyPr anchor="ctr"/>
          <a:lstStyle/>
          <a:p>
            <a:pPr algn="ctr" rtl="0">
              <a:lnSpc>
                <a:spcPct val="80000"/>
              </a:lnSpc>
              <a:spcBef>
                <a:spcPts val="0"/>
              </a:spcBef>
            </a:pPr>
            <a:r>
              <a:rPr lang="da-DK" sz="4400" b="0" i="0" u="none" strike="noStrike" dirty="0">
                <a:effectLst/>
                <a:latin typeface="CS New Athanasius" pitchFamily="34" charset="0"/>
              </a:rPr>
              <a:t>Are] `m`pounof `nEu</a:t>
            </a:r>
            <a:r>
              <a:rPr lang="en-US" sz="4400" b="0" i="0" u="none" strike="noStrike" dirty="0">
                <a:effectLst/>
                <a:latin typeface="CS New Athanasius" pitchFamily="34" charset="0"/>
              </a:rPr>
              <a:t>`</a:t>
            </a:r>
            <a:r>
              <a:rPr lang="da-DK" sz="4400" b="0" i="0" u="none" strike="noStrike" dirty="0">
                <a:effectLst/>
                <a:latin typeface="CS New Athanasius" pitchFamily="34" charset="0"/>
              </a:rPr>
              <a:t>a `n`tsebi`w</a:t>
            </a:r>
            <a:r>
              <a:rPr lang="ar-EG" sz="4400" b="0" i="0" u="none" strike="noStrike" baseline="0" dirty="0">
                <a:effectLst/>
                <a:latin typeface="CS New Athanasius" pitchFamily="34" charset="0"/>
              </a:rPr>
              <a:t> </a:t>
            </a:r>
            <a:r>
              <a:rPr lang="da-DK" sz="4400" b="0" i="0" u="none" strike="noStrike" dirty="0">
                <a:effectLst/>
                <a:latin typeface="CS New Athanasius" pitchFamily="34" charset="0"/>
              </a:rPr>
              <a:t>`mpec`mkah`nhyt@</a:t>
            </a:r>
          </a:p>
        </p:txBody>
      </p:sp>
    </p:spTree>
    <p:extLst>
      <p:ext uri="{BB962C8B-B14F-4D97-AF65-F5344CB8AC3E}">
        <p14:creationId xmlns:p14="http://schemas.microsoft.com/office/powerpoint/2010/main" val="3237289120"/>
      </p:ext>
    </p:extLst>
  </p:cSld>
  <p:clrMapOvr>
    <a:masterClrMapping/>
  </p:clrMapOvr>
</p:sld>
</file>

<file path=ppt/slides/slide7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B13ECD-64E7-4310-A2CE-C60F9B2C00DB}"/>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668E75A8-7ACD-46A4-92FA-901430AD03BF}"/>
              </a:ext>
            </a:extLst>
          </p:cNvPr>
          <p:cNvSpPr>
            <a:spLocks noGrp="1"/>
          </p:cNvSpPr>
          <p:nvPr>
            <p:ph type="body" sz="quarter" idx="10"/>
          </p:nvPr>
        </p:nvSpPr>
        <p:spPr/>
        <p:txBody>
          <a:bodyPr/>
          <a:lstStyle/>
          <a:p>
            <a:r>
              <a:rPr kumimoji="0" lang="ar-EG" sz="4000" b="1" i="0" u="none" strike="noStrike" kern="1200" cap="none" normalizeH="0" baseline="0" dirty="0">
                <a:ln>
                  <a:noFill/>
                </a:ln>
                <a:solidFill>
                  <a:schemeClr val="bg1"/>
                </a:solidFill>
                <a:effectLst/>
                <a:latin typeface="Times New Roman" pitchFamily="18" charset="0"/>
                <a:ea typeface="+mn-ea"/>
                <a:cs typeface="Times New Roman" pitchFamily="18" charset="0"/>
              </a:rPr>
              <a:t>إيه تيه فاي بيه بيران إن أوجاي: إنتيه بين شويس إيسوس بخرستوس.</a:t>
            </a:r>
            <a:endParaRPr lang="en-GB" dirty="0"/>
          </a:p>
        </p:txBody>
      </p:sp>
      <p:sp>
        <p:nvSpPr>
          <p:cNvPr id="4" name="Text Placeholder 3">
            <a:extLst>
              <a:ext uri="{FF2B5EF4-FFF2-40B4-BE49-F238E27FC236}">
                <a16:creationId xmlns:a16="http://schemas.microsoft.com/office/drawing/2014/main" id="{0B7D31CE-4820-4B35-A3A9-38D4F5C64864}"/>
              </a:ext>
            </a:extLst>
          </p:cNvPr>
          <p:cNvSpPr>
            <a:spLocks noGrp="1"/>
          </p:cNvSpPr>
          <p:nvPr>
            <p:ph type="body" sz="quarter" idx="11"/>
          </p:nvPr>
        </p:nvSpPr>
        <p:spPr/>
        <p:txBody>
          <a:bodyPr/>
          <a:lstStyle/>
          <a:p>
            <a:r>
              <a:rPr lang="ar-EG" sz="4000" dirty="0"/>
              <a:t>أى اسم الخلاص، الذى لربنا يسوع المسيح.</a:t>
            </a:r>
            <a:endParaRPr lang="en-GB" dirty="0"/>
          </a:p>
        </p:txBody>
      </p:sp>
      <p:sp>
        <p:nvSpPr>
          <p:cNvPr id="5" name="Text Placeholder 4">
            <a:extLst>
              <a:ext uri="{FF2B5EF4-FFF2-40B4-BE49-F238E27FC236}">
                <a16:creationId xmlns:a16="http://schemas.microsoft.com/office/drawing/2014/main" id="{7F3C9255-967B-41C5-A224-720D05A47426}"/>
              </a:ext>
            </a:extLst>
          </p:cNvPr>
          <p:cNvSpPr>
            <a:spLocks noGrp="1"/>
          </p:cNvSpPr>
          <p:nvPr>
            <p:ph type="body" sz="quarter" idx="12"/>
          </p:nvPr>
        </p:nvSpPr>
        <p:spPr/>
        <p:txBody>
          <a:bodyPr anchor="ctr"/>
          <a:lstStyle/>
          <a:p>
            <a:r>
              <a:rPr lang="en-GB" dirty="0"/>
              <a:t>@ `</a:t>
            </a:r>
            <a:r>
              <a:rPr lang="en-GB" dirty="0" err="1"/>
              <a:t>ete</a:t>
            </a:r>
            <a:r>
              <a:rPr lang="en-GB" dirty="0"/>
              <a:t> </a:t>
            </a:r>
            <a:r>
              <a:rPr lang="en-GB" dirty="0" err="1"/>
              <a:t>vai</a:t>
            </a:r>
            <a:r>
              <a:rPr lang="en-GB" dirty="0"/>
              <a:t> pe </a:t>
            </a:r>
            <a:r>
              <a:rPr lang="en-GB" dirty="0" err="1"/>
              <a:t>piran</a:t>
            </a:r>
            <a:r>
              <a:rPr lang="en-GB" dirty="0"/>
              <a:t> `</a:t>
            </a:r>
            <a:r>
              <a:rPr lang="en-GB" dirty="0" err="1"/>
              <a:t>noujai</a:t>
            </a:r>
            <a:r>
              <a:rPr lang="en-GB" dirty="0"/>
              <a:t>@ `</a:t>
            </a:r>
            <a:r>
              <a:rPr lang="en-GB" dirty="0" err="1"/>
              <a:t>nte</a:t>
            </a:r>
            <a:r>
              <a:rPr lang="en-GB" dirty="0"/>
              <a:t> pen=o=c I=y=c P=,=c.</a:t>
            </a:r>
          </a:p>
        </p:txBody>
      </p:sp>
    </p:spTree>
    <p:extLst>
      <p:ext uri="{BB962C8B-B14F-4D97-AF65-F5344CB8AC3E}">
        <p14:creationId xmlns:p14="http://schemas.microsoft.com/office/powerpoint/2010/main" val="1387870535"/>
      </p:ext>
    </p:extLst>
  </p:cSld>
  <p:clrMapOvr>
    <a:masterClrMapping/>
  </p:clrMapOvr>
</p:sld>
</file>

<file path=ppt/slides/slide7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876B62-39FD-4482-B8C7-E39BBB9D4396}"/>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18BB03DC-F565-4F82-9829-180738F70F8C}"/>
              </a:ext>
            </a:extLst>
          </p:cNvPr>
          <p:cNvSpPr>
            <a:spLocks noGrp="1"/>
          </p:cNvSpPr>
          <p:nvPr>
            <p:ph type="body" sz="quarter" idx="10"/>
          </p:nvPr>
        </p:nvSpPr>
        <p:spPr/>
        <p:txBody>
          <a:bodyPr/>
          <a:lstStyle/>
          <a:p>
            <a:r>
              <a:rPr lang="ar-EG" dirty="0"/>
              <a:t>إيشوب آن شان مينريه بيران إن أوجاي: إنتيه بين شويس إيسوس بخرستوس: </a:t>
            </a:r>
            <a:endParaRPr lang="en-GB" dirty="0"/>
          </a:p>
        </p:txBody>
      </p:sp>
      <p:sp>
        <p:nvSpPr>
          <p:cNvPr id="4" name="Text Placeholder 3">
            <a:extLst>
              <a:ext uri="{FF2B5EF4-FFF2-40B4-BE49-F238E27FC236}">
                <a16:creationId xmlns:a16="http://schemas.microsoft.com/office/drawing/2014/main" id="{7E215F6E-C8F0-4046-A3A7-685D9E0F59E7}"/>
              </a:ext>
            </a:extLst>
          </p:cNvPr>
          <p:cNvSpPr>
            <a:spLocks noGrp="1"/>
          </p:cNvSpPr>
          <p:nvPr>
            <p:ph type="body" sz="quarter" idx="11"/>
          </p:nvPr>
        </p:nvSpPr>
        <p:spPr/>
        <p:txBody>
          <a:bodyPr anchor="b"/>
          <a:lstStyle/>
          <a:p>
            <a:r>
              <a:rPr lang="ar-EG" dirty="0"/>
              <a:t>إذا ما أحببنا اسم الخلاص، الذى لربنا يسوع المسيح، </a:t>
            </a:r>
            <a:endParaRPr lang="en-GB" dirty="0"/>
          </a:p>
        </p:txBody>
      </p:sp>
      <p:sp>
        <p:nvSpPr>
          <p:cNvPr id="5" name="Text Placeholder 4">
            <a:extLst>
              <a:ext uri="{FF2B5EF4-FFF2-40B4-BE49-F238E27FC236}">
                <a16:creationId xmlns:a16="http://schemas.microsoft.com/office/drawing/2014/main" id="{8C4C1F31-03FE-4FAB-A1C8-51565BA8B704}"/>
              </a:ext>
            </a:extLst>
          </p:cNvPr>
          <p:cNvSpPr>
            <a:spLocks noGrp="1"/>
          </p:cNvSpPr>
          <p:nvPr>
            <p:ph type="body" sz="quarter" idx="12"/>
          </p:nvPr>
        </p:nvSpPr>
        <p:spPr/>
        <p:txBody>
          <a:bodyPr/>
          <a:lstStyle/>
          <a:p>
            <a:r>
              <a:rPr lang="en-GB" dirty="0" err="1"/>
              <a:t>Eswp</a:t>
            </a:r>
            <a:r>
              <a:rPr lang="en-GB" dirty="0"/>
              <a:t> </a:t>
            </a:r>
            <a:r>
              <a:rPr lang="en-GB" dirty="0" err="1"/>
              <a:t>ansanmenre</a:t>
            </a:r>
            <a:r>
              <a:rPr lang="en-GB" dirty="0"/>
              <a:t> </a:t>
            </a:r>
            <a:r>
              <a:rPr lang="en-GB" dirty="0" err="1"/>
              <a:t>piran</a:t>
            </a:r>
            <a:r>
              <a:rPr lang="en-GB" dirty="0"/>
              <a:t> `</a:t>
            </a:r>
            <a:r>
              <a:rPr lang="en-GB" dirty="0" err="1"/>
              <a:t>noujai</a:t>
            </a:r>
            <a:r>
              <a:rPr lang="en-GB" dirty="0"/>
              <a:t>@ `</a:t>
            </a:r>
            <a:r>
              <a:rPr lang="en-GB" dirty="0" err="1"/>
              <a:t>nte</a:t>
            </a:r>
            <a:r>
              <a:rPr lang="en-GB" dirty="0"/>
              <a:t> pen=o=c I=y=c P=,=c@</a:t>
            </a:r>
          </a:p>
        </p:txBody>
      </p:sp>
    </p:spTree>
    <p:extLst>
      <p:ext uri="{BB962C8B-B14F-4D97-AF65-F5344CB8AC3E}">
        <p14:creationId xmlns:p14="http://schemas.microsoft.com/office/powerpoint/2010/main" val="1670281339"/>
      </p:ext>
    </p:extLst>
  </p:cSld>
  <p:clrMapOvr>
    <a:masterClrMapping/>
  </p:clrMapOvr>
</p:sld>
</file>

<file path=ppt/slides/slide7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A126FA-20D0-4E67-8561-5DDD36BE5911}"/>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E30E0CC0-550E-4DBC-BC31-79AF97628E92}"/>
              </a:ext>
            </a:extLst>
          </p:cNvPr>
          <p:cNvSpPr>
            <a:spLocks noGrp="1"/>
          </p:cNvSpPr>
          <p:nvPr>
            <p:ph type="body" sz="quarter" idx="10"/>
          </p:nvPr>
        </p:nvSpPr>
        <p:spPr/>
        <p:txBody>
          <a:bodyPr/>
          <a:lstStyle/>
          <a:p>
            <a:r>
              <a:rPr lang="ar-EG" dirty="0"/>
              <a:t>إينتين إيربيناي نيم نين إيه ري أوو: شانجوك إمبي نوموس تيرف إيڤول. </a:t>
            </a:r>
            <a:endParaRPr lang="en-GB" dirty="0"/>
          </a:p>
        </p:txBody>
      </p:sp>
      <p:sp>
        <p:nvSpPr>
          <p:cNvPr id="4" name="Text Placeholder 3">
            <a:extLst>
              <a:ext uri="{FF2B5EF4-FFF2-40B4-BE49-F238E27FC236}">
                <a16:creationId xmlns:a16="http://schemas.microsoft.com/office/drawing/2014/main" id="{85EF893D-CEEA-43C3-B3A0-5558CF2705BE}"/>
              </a:ext>
            </a:extLst>
          </p:cNvPr>
          <p:cNvSpPr>
            <a:spLocks noGrp="1"/>
          </p:cNvSpPr>
          <p:nvPr>
            <p:ph type="body" sz="quarter" idx="11"/>
          </p:nvPr>
        </p:nvSpPr>
        <p:spPr/>
        <p:txBody>
          <a:bodyPr anchor="b"/>
          <a:lstStyle/>
          <a:p>
            <a:r>
              <a:rPr lang="ar-EG" dirty="0"/>
              <a:t>و صنعنا الرحمة بعضنا مع بعــض، نكمل كل الناموس.</a:t>
            </a:r>
            <a:endParaRPr lang="en-GB" dirty="0"/>
          </a:p>
        </p:txBody>
      </p:sp>
      <p:sp>
        <p:nvSpPr>
          <p:cNvPr id="5" name="Text Placeholder 4">
            <a:extLst>
              <a:ext uri="{FF2B5EF4-FFF2-40B4-BE49-F238E27FC236}">
                <a16:creationId xmlns:a16="http://schemas.microsoft.com/office/drawing/2014/main" id="{99272341-CAB2-4543-90DD-FEDAB99E9218}"/>
              </a:ext>
            </a:extLst>
          </p:cNvPr>
          <p:cNvSpPr>
            <a:spLocks noGrp="1"/>
          </p:cNvSpPr>
          <p:nvPr>
            <p:ph type="body" sz="quarter" idx="12"/>
          </p:nvPr>
        </p:nvSpPr>
        <p:spPr/>
        <p:txBody>
          <a:bodyPr/>
          <a:lstStyle/>
          <a:p>
            <a:r>
              <a:rPr lang="en-GB" dirty="0"/>
              <a:t>`</a:t>
            </a:r>
            <a:r>
              <a:rPr lang="en-GB" dirty="0" err="1"/>
              <a:t>ntener</a:t>
            </a:r>
            <a:r>
              <a:rPr lang="en-GB" dirty="0"/>
              <a:t> </a:t>
            </a:r>
            <a:r>
              <a:rPr lang="en-GB" dirty="0" err="1"/>
              <a:t>pinai</a:t>
            </a:r>
            <a:r>
              <a:rPr lang="en-GB" dirty="0"/>
              <a:t> </a:t>
            </a:r>
            <a:r>
              <a:rPr lang="en-GB" dirty="0" err="1"/>
              <a:t>nem</a:t>
            </a:r>
            <a:r>
              <a:rPr lang="en-GB" dirty="0"/>
              <a:t> </a:t>
            </a:r>
            <a:r>
              <a:rPr lang="en-GB" dirty="0" err="1"/>
              <a:t>nen`eryou</a:t>
            </a:r>
            <a:r>
              <a:rPr lang="en-GB" dirty="0"/>
              <a:t>@ </a:t>
            </a:r>
            <a:r>
              <a:rPr lang="en-GB" dirty="0" err="1"/>
              <a:t>sanjwk</a:t>
            </a:r>
            <a:r>
              <a:rPr lang="en-GB" dirty="0"/>
              <a:t> `</a:t>
            </a:r>
            <a:r>
              <a:rPr lang="en-GB" dirty="0" err="1"/>
              <a:t>mpinomoc</a:t>
            </a:r>
            <a:r>
              <a:rPr lang="en-GB" dirty="0"/>
              <a:t> </a:t>
            </a:r>
            <a:r>
              <a:rPr lang="en-GB" dirty="0" err="1"/>
              <a:t>tyrf</a:t>
            </a:r>
            <a:r>
              <a:rPr lang="en-GB" dirty="0"/>
              <a:t> `</a:t>
            </a:r>
            <a:r>
              <a:rPr lang="en-GB" dirty="0" err="1"/>
              <a:t>ebol</a:t>
            </a:r>
            <a:r>
              <a:rPr lang="en-GB" dirty="0"/>
              <a:t>.</a:t>
            </a:r>
          </a:p>
        </p:txBody>
      </p:sp>
    </p:spTree>
    <p:extLst>
      <p:ext uri="{BB962C8B-B14F-4D97-AF65-F5344CB8AC3E}">
        <p14:creationId xmlns:p14="http://schemas.microsoft.com/office/powerpoint/2010/main" val="3167257449"/>
      </p:ext>
    </p:extLst>
  </p:cSld>
  <p:clrMapOvr>
    <a:masterClrMapping/>
  </p:clrMapOvr>
</p:sld>
</file>

<file path=ppt/slides/slide7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5553BD-6154-4E47-BAEA-E1C4FA7DF7F8}"/>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440DDD70-D393-454B-932E-FEC6FCBD9D7B}"/>
              </a:ext>
            </a:extLst>
          </p:cNvPr>
          <p:cNvSpPr>
            <a:spLocks noGrp="1"/>
          </p:cNvSpPr>
          <p:nvPr>
            <p:ph type="body" sz="quarter" idx="10"/>
          </p:nvPr>
        </p:nvSpPr>
        <p:spPr/>
        <p:txBody>
          <a:bodyPr/>
          <a:lstStyle/>
          <a:p>
            <a:r>
              <a:rPr lang="ar-EG" dirty="0"/>
              <a:t>إيڤول هيتين تي ميث نا إيت: أفتي ماتي إنچيه آبرا آم: إثريه إفنوتي جويلي إيروف: نيم نيف أنجيلوس إثؤاب. </a:t>
            </a:r>
          </a:p>
        </p:txBody>
      </p:sp>
      <p:sp>
        <p:nvSpPr>
          <p:cNvPr id="4" name="Text Placeholder 3">
            <a:extLst>
              <a:ext uri="{FF2B5EF4-FFF2-40B4-BE49-F238E27FC236}">
                <a16:creationId xmlns:a16="http://schemas.microsoft.com/office/drawing/2014/main" id="{81C239CC-96FB-4C53-BD3E-3DE6FF87AA4D}"/>
              </a:ext>
            </a:extLst>
          </p:cNvPr>
          <p:cNvSpPr>
            <a:spLocks noGrp="1"/>
          </p:cNvSpPr>
          <p:nvPr>
            <p:ph type="body" sz="quarter" idx="11"/>
          </p:nvPr>
        </p:nvSpPr>
        <p:spPr/>
        <p:txBody>
          <a:bodyPr anchor="ctr"/>
          <a:lstStyle/>
          <a:p>
            <a:r>
              <a:rPr lang="ar-EG" sz="3200" dirty="0"/>
              <a:t>مِن قِبَل الرحمة، سُر إبراهيم، أن يُضيف اللـه، مع ملائكته المقدسين.</a:t>
            </a:r>
          </a:p>
        </p:txBody>
      </p:sp>
      <p:sp>
        <p:nvSpPr>
          <p:cNvPr id="5" name="Text Placeholder 4">
            <a:extLst>
              <a:ext uri="{FF2B5EF4-FFF2-40B4-BE49-F238E27FC236}">
                <a16:creationId xmlns:a16="http://schemas.microsoft.com/office/drawing/2014/main" id="{FC1227C0-6099-4B14-B902-86F3D8276FD1}"/>
              </a:ext>
            </a:extLst>
          </p:cNvPr>
          <p:cNvSpPr>
            <a:spLocks noGrp="1"/>
          </p:cNvSpPr>
          <p:nvPr>
            <p:ph type="body" sz="quarter" idx="12"/>
          </p:nvPr>
        </p:nvSpPr>
        <p:spPr/>
        <p:txBody>
          <a:bodyPr/>
          <a:lstStyle/>
          <a:p>
            <a:r>
              <a:rPr lang="en-GB" dirty="0" err="1"/>
              <a:t>Ebolhiten</a:t>
            </a:r>
            <a:r>
              <a:rPr lang="en-GB" dirty="0"/>
              <a:t> ]</a:t>
            </a:r>
            <a:r>
              <a:rPr lang="en-GB" dirty="0" err="1"/>
              <a:t>me;na`yt</a:t>
            </a:r>
            <a:r>
              <a:rPr lang="en-GB" dirty="0"/>
              <a:t>@ </a:t>
            </a:r>
            <a:r>
              <a:rPr lang="en-GB" dirty="0" err="1"/>
              <a:t>af</a:t>
            </a:r>
            <a:r>
              <a:rPr lang="en-GB" dirty="0"/>
              <a:t>]ma] `</a:t>
            </a:r>
            <a:r>
              <a:rPr lang="en-GB" dirty="0" err="1"/>
              <a:t>nje</a:t>
            </a:r>
            <a:r>
              <a:rPr lang="en-GB" dirty="0"/>
              <a:t> </a:t>
            </a:r>
            <a:r>
              <a:rPr lang="en-GB" dirty="0" err="1"/>
              <a:t>Abraam</a:t>
            </a:r>
            <a:r>
              <a:rPr lang="en-GB" dirty="0"/>
              <a:t> @ </a:t>
            </a:r>
            <a:r>
              <a:rPr lang="en-GB" dirty="0" err="1"/>
              <a:t>e;re</a:t>
            </a:r>
            <a:r>
              <a:rPr lang="en-GB" dirty="0"/>
              <a:t> V] </a:t>
            </a:r>
            <a:r>
              <a:rPr lang="en-GB" dirty="0" err="1"/>
              <a:t>jwili</a:t>
            </a:r>
            <a:r>
              <a:rPr lang="en-GB" dirty="0"/>
              <a:t> `</a:t>
            </a:r>
            <a:r>
              <a:rPr lang="en-GB" dirty="0" err="1"/>
              <a:t>erof</a:t>
            </a:r>
            <a:r>
              <a:rPr lang="en-GB" dirty="0"/>
              <a:t> </a:t>
            </a:r>
            <a:r>
              <a:rPr lang="en-GB" dirty="0" err="1"/>
              <a:t>nem</a:t>
            </a:r>
            <a:r>
              <a:rPr lang="en-GB" dirty="0"/>
              <a:t> </a:t>
            </a:r>
            <a:r>
              <a:rPr lang="en-GB" dirty="0" err="1"/>
              <a:t>nef`aggeloc</a:t>
            </a:r>
            <a:r>
              <a:rPr lang="en-GB" dirty="0"/>
              <a:t> =e=;=u.</a:t>
            </a:r>
          </a:p>
        </p:txBody>
      </p:sp>
    </p:spTree>
    <p:extLst>
      <p:ext uri="{BB962C8B-B14F-4D97-AF65-F5344CB8AC3E}">
        <p14:creationId xmlns:p14="http://schemas.microsoft.com/office/powerpoint/2010/main" val="3902851047"/>
      </p:ext>
    </p:extLst>
  </p:cSld>
  <p:clrMapOvr>
    <a:masterClrMapping/>
  </p:clrMapOvr>
</p:sld>
</file>

<file path=ppt/slides/slide7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964CE-9384-4B05-8773-859852FB5563}"/>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41041C57-ACCC-4C84-8A30-36E1808D9373}"/>
              </a:ext>
            </a:extLst>
          </p:cNvPr>
          <p:cNvSpPr>
            <a:spLocks noGrp="1"/>
          </p:cNvSpPr>
          <p:nvPr>
            <p:ph type="body" sz="quarter" idx="10"/>
          </p:nvPr>
        </p:nvSpPr>
        <p:spPr/>
        <p:txBody>
          <a:bodyPr/>
          <a:lstStyle/>
          <a:p>
            <a:r>
              <a:rPr lang="ar-EG" dirty="0"/>
              <a:t>إيڤول هيتين تي ميث نا إيت: أفنوهيم إنچيه لوط بي إثمي: </a:t>
            </a:r>
            <a:endParaRPr lang="en-GB" dirty="0"/>
          </a:p>
        </p:txBody>
      </p:sp>
      <p:sp>
        <p:nvSpPr>
          <p:cNvPr id="4" name="Text Placeholder 3">
            <a:extLst>
              <a:ext uri="{FF2B5EF4-FFF2-40B4-BE49-F238E27FC236}">
                <a16:creationId xmlns:a16="http://schemas.microsoft.com/office/drawing/2014/main" id="{2E31D1D2-8736-4109-BB72-888D10E95288}"/>
              </a:ext>
            </a:extLst>
          </p:cNvPr>
          <p:cNvSpPr>
            <a:spLocks noGrp="1"/>
          </p:cNvSpPr>
          <p:nvPr>
            <p:ph type="body" sz="quarter" idx="11"/>
          </p:nvPr>
        </p:nvSpPr>
        <p:spPr/>
        <p:txBody>
          <a:bodyPr anchor="b"/>
          <a:lstStyle/>
          <a:p>
            <a:r>
              <a:rPr lang="ar-EG" dirty="0"/>
              <a:t>مِـن قِـبَـل الرحمة، خَـلـُصَ لوط البار، </a:t>
            </a:r>
            <a:endParaRPr lang="en-GB" dirty="0"/>
          </a:p>
        </p:txBody>
      </p:sp>
      <p:sp>
        <p:nvSpPr>
          <p:cNvPr id="5" name="Text Placeholder 4">
            <a:extLst>
              <a:ext uri="{FF2B5EF4-FFF2-40B4-BE49-F238E27FC236}">
                <a16:creationId xmlns:a16="http://schemas.microsoft.com/office/drawing/2014/main" id="{B00FDBCF-9814-478E-88A8-A49573743C72}"/>
              </a:ext>
            </a:extLst>
          </p:cNvPr>
          <p:cNvSpPr>
            <a:spLocks noGrp="1"/>
          </p:cNvSpPr>
          <p:nvPr>
            <p:ph type="body" sz="quarter" idx="12"/>
          </p:nvPr>
        </p:nvSpPr>
        <p:spPr/>
        <p:txBody>
          <a:bodyPr/>
          <a:lstStyle/>
          <a:p>
            <a:r>
              <a:rPr lang="en-GB" sz="4400" dirty="0" err="1"/>
              <a:t>Ebolhiten</a:t>
            </a:r>
            <a:r>
              <a:rPr lang="en-GB" sz="4400" dirty="0"/>
              <a:t> ]</a:t>
            </a:r>
            <a:r>
              <a:rPr lang="en-GB" sz="4400" dirty="0" err="1"/>
              <a:t>me;na`yt</a:t>
            </a:r>
            <a:r>
              <a:rPr lang="en-GB" sz="4400" dirty="0"/>
              <a:t>@ </a:t>
            </a:r>
            <a:r>
              <a:rPr lang="en-GB" sz="4400" dirty="0" err="1"/>
              <a:t>afnohem</a:t>
            </a:r>
            <a:r>
              <a:rPr lang="en-GB" sz="4400" dirty="0"/>
              <a:t> `</a:t>
            </a:r>
            <a:r>
              <a:rPr lang="en-GB" sz="4400" dirty="0" err="1"/>
              <a:t>nje</a:t>
            </a:r>
            <a:r>
              <a:rPr lang="en-GB" sz="4400" dirty="0"/>
              <a:t> </a:t>
            </a:r>
            <a:r>
              <a:rPr lang="en-GB" sz="4400" dirty="0" err="1"/>
              <a:t>Lwt</a:t>
            </a:r>
            <a:r>
              <a:rPr lang="en-GB" sz="4400" dirty="0"/>
              <a:t> pi`;</a:t>
            </a:r>
            <a:r>
              <a:rPr lang="en-GB" sz="4400" dirty="0" err="1"/>
              <a:t>myi</a:t>
            </a:r>
            <a:r>
              <a:rPr lang="en-GB" sz="4400" dirty="0"/>
              <a:t>@</a:t>
            </a:r>
          </a:p>
        </p:txBody>
      </p:sp>
    </p:spTree>
    <p:extLst>
      <p:ext uri="{BB962C8B-B14F-4D97-AF65-F5344CB8AC3E}">
        <p14:creationId xmlns:p14="http://schemas.microsoft.com/office/powerpoint/2010/main" val="747899208"/>
      </p:ext>
    </p:extLst>
  </p:cSld>
  <p:clrMapOvr>
    <a:masterClrMapping/>
  </p:clrMapOvr>
</p:sld>
</file>

<file path=ppt/slides/slide7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3EC496-0FB5-4015-87A1-C47D62C306B3}"/>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D58CF00D-B706-4658-9935-E068E633D8E0}"/>
              </a:ext>
            </a:extLst>
          </p:cNvPr>
          <p:cNvSpPr>
            <a:spLocks noGrp="1"/>
          </p:cNvSpPr>
          <p:nvPr>
            <p:ph type="body" sz="quarter" idx="10"/>
          </p:nvPr>
        </p:nvSpPr>
        <p:spPr/>
        <p:txBody>
          <a:bodyPr/>
          <a:lstStyle/>
          <a:p>
            <a:r>
              <a:rPr lang="ar-EG" dirty="0"/>
              <a:t>إيڤول ها بي كينذينوس إثناشت: إيطافئي إيه إهري إيچين صودوما. </a:t>
            </a:r>
            <a:endParaRPr lang="en-GB" dirty="0"/>
          </a:p>
        </p:txBody>
      </p:sp>
      <p:sp>
        <p:nvSpPr>
          <p:cNvPr id="4" name="Text Placeholder 3">
            <a:extLst>
              <a:ext uri="{FF2B5EF4-FFF2-40B4-BE49-F238E27FC236}">
                <a16:creationId xmlns:a16="http://schemas.microsoft.com/office/drawing/2014/main" id="{9E1A4E16-86E5-45E6-B5D9-B993FE228612}"/>
              </a:ext>
            </a:extLst>
          </p:cNvPr>
          <p:cNvSpPr>
            <a:spLocks noGrp="1"/>
          </p:cNvSpPr>
          <p:nvPr>
            <p:ph type="body" sz="quarter" idx="11"/>
          </p:nvPr>
        </p:nvSpPr>
        <p:spPr/>
        <p:txBody>
          <a:bodyPr anchor="b"/>
          <a:lstStyle/>
          <a:p>
            <a:r>
              <a:rPr lang="ar-EG" dirty="0"/>
              <a:t>من الشدة الصعبة، التى أتت على سدوم.</a:t>
            </a:r>
            <a:endParaRPr lang="en-GB" dirty="0"/>
          </a:p>
        </p:txBody>
      </p:sp>
      <p:sp>
        <p:nvSpPr>
          <p:cNvPr id="5" name="Text Placeholder 4">
            <a:extLst>
              <a:ext uri="{FF2B5EF4-FFF2-40B4-BE49-F238E27FC236}">
                <a16:creationId xmlns:a16="http://schemas.microsoft.com/office/drawing/2014/main" id="{10D6B1BB-8F71-484D-9339-3A81A0190829}"/>
              </a:ext>
            </a:extLst>
          </p:cNvPr>
          <p:cNvSpPr>
            <a:spLocks noGrp="1"/>
          </p:cNvSpPr>
          <p:nvPr>
            <p:ph type="body" sz="quarter" idx="12"/>
          </p:nvPr>
        </p:nvSpPr>
        <p:spPr/>
        <p:txBody>
          <a:bodyPr/>
          <a:lstStyle/>
          <a:p>
            <a:r>
              <a:rPr lang="en-GB" dirty="0"/>
              <a:t>`</a:t>
            </a:r>
            <a:r>
              <a:rPr lang="en-GB" dirty="0" err="1"/>
              <a:t>ebolha</a:t>
            </a:r>
            <a:r>
              <a:rPr lang="en-GB" dirty="0"/>
              <a:t> </a:t>
            </a:r>
            <a:r>
              <a:rPr lang="en-GB" dirty="0" err="1"/>
              <a:t>pikundinoc</a:t>
            </a:r>
            <a:r>
              <a:rPr lang="en-GB" dirty="0"/>
              <a:t> </a:t>
            </a:r>
            <a:r>
              <a:rPr lang="en-GB" dirty="0" err="1"/>
              <a:t>e;nast</a:t>
            </a:r>
            <a:r>
              <a:rPr lang="en-GB" dirty="0"/>
              <a:t> @ `</a:t>
            </a:r>
            <a:r>
              <a:rPr lang="en-GB" dirty="0" err="1"/>
              <a:t>etaf`i</a:t>
            </a:r>
            <a:r>
              <a:rPr lang="en-GB" dirty="0"/>
              <a:t> `</a:t>
            </a:r>
            <a:r>
              <a:rPr lang="en-GB" dirty="0" err="1"/>
              <a:t>e`hryi</a:t>
            </a:r>
            <a:r>
              <a:rPr lang="en-GB" dirty="0"/>
              <a:t> `</a:t>
            </a:r>
            <a:r>
              <a:rPr lang="en-GB" dirty="0" err="1"/>
              <a:t>ejen</a:t>
            </a:r>
            <a:r>
              <a:rPr lang="en-GB" dirty="0"/>
              <a:t> </a:t>
            </a:r>
            <a:r>
              <a:rPr lang="en-GB" dirty="0" err="1"/>
              <a:t>Codoma</a:t>
            </a:r>
            <a:r>
              <a:rPr lang="en-GB" dirty="0"/>
              <a:t>.</a:t>
            </a:r>
          </a:p>
        </p:txBody>
      </p:sp>
    </p:spTree>
    <p:extLst>
      <p:ext uri="{BB962C8B-B14F-4D97-AF65-F5344CB8AC3E}">
        <p14:creationId xmlns:p14="http://schemas.microsoft.com/office/powerpoint/2010/main" val="4073799704"/>
      </p:ext>
    </p:extLst>
  </p:cSld>
  <p:clrMapOvr>
    <a:masterClrMapping/>
  </p:clrMapOvr>
</p:sld>
</file>

<file path=ppt/slides/slide7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2D4DEC-6226-4CE6-9E0A-6D7D9F1F9F0B}"/>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4D909685-36DC-4281-BE01-E887B1AC32CB}"/>
              </a:ext>
            </a:extLst>
          </p:cNvPr>
          <p:cNvSpPr>
            <a:spLocks noGrp="1"/>
          </p:cNvSpPr>
          <p:nvPr>
            <p:ph type="body" sz="quarter" idx="10"/>
          </p:nvPr>
        </p:nvSpPr>
        <p:spPr/>
        <p:txBody>
          <a:bodyPr/>
          <a:lstStyle/>
          <a:p>
            <a:r>
              <a:rPr lang="ar-EG" dirty="0"/>
              <a:t>إيڤول هيتين تي ميث نا إيت: أف إئير إب أم إبشا إنچيه كرنيليوس:</a:t>
            </a:r>
            <a:endParaRPr lang="en-GB" dirty="0"/>
          </a:p>
        </p:txBody>
      </p:sp>
      <p:sp>
        <p:nvSpPr>
          <p:cNvPr id="4" name="Text Placeholder 3">
            <a:extLst>
              <a:ext uri="{FF2B5EF4-FFF2-40B4-BE49-F238E27FC236}">
                <a16:creationId xmlns:a16="http://schemas.microsoft.com/office/drawing/2014/main" id="{86D8619B-4006-4450-93AF-37CB4C72A741}"/>
              </a:ext>
            </a:extLst>
          </p:cNvPr>
          <p:cNvSpPr>
            <a:spLocks noGrp="1"/>
          </p:cNvSpPr>
          <p:nvPr>
            <p:ph type="body" sz="quarter" idx="11"/>
          </p:nvPr>
        </p:nvSpPr>
        <p:spPr/>
        <p:txBody>
          <a:bodyPr anchor="ctr"/>
          <a:lstStyle/>
          <a:p>
            <a:r>
              <a:rPr lang="ar-EG" sz="4400" dirty="0"/>
              <a:t>مِن قِـبَـل الرحمة، أستحق كرنيليوس، </a:t>
            </a:r>
            <a:endParaRPr lang="en-GB" sz="4400" dirty="0"/>
          </a:p>
        </p:txBody>
      </p:sp>
      <p:sp>
        <p:nvSpPr>
          <p:cNvPr id="5" name="Text Placeholder 4">
            <a:extLst>
              <a:ext uri="{FF2B5EF4-FFF2-40B4-BE49-F238E27FC236}">
                <a16:creationId xmlns:a16="http://schemas.microsoft.com/office/drawing/2014/main" id="{3CB8A879-AF8B-40CC-8406-A2857B238235}"/>
              </a:ext>
            </a:extLst>
          </p:cNvPr>
          <p:cNvSpPr>
            <a:spLocks noGrp="1"/>
          </p:cNvSpPr>
          <p:nvPr>
            <p:ph type="body" sz="quarter" idx="12"/>
          </p:nvPr>
        </p:nvSpPr>
        <p:spPr/>
        <p:txBody>
          <a:bodyPr/>
          <a:lstStyle/>
          <a:p>
            <a:r>
              <a:rPr lang="en-GB" dirty="0" err="1"/>
              <a:t>Ebolhiten</a:t>
            </a:r>
            <a:r>
              <a:rPr lang="en-GB" dirty="0"/>
              <a:t> ]</a:t>
            </a:r>
            <a:r>
              <a:rPr lang="en-GB" dirty="0" err="1"/>
              <a:t>me;na`yt</a:t>
            </a:r>
            <a:r>
              <a:rPr lang="en-GB" dirty="0"/>
              <a:t>@ </a:t>
            </a:r>
            <a:r>
              <a:rPr lang="en-GB" dirty="0" err="1"/>
              <a:t>afer</a:t>
            </a:r>
            <a:r>
              <a:rPr lang="en-GB" dirty="0"/>
              <a:t> `</a:t>
            </a:r>
            <a:r>
              <a:rPr lang="en-GB" dirty="0" err="1"/>
              <a:t>pem`psa</a:t>
            </a:r>
            <a:r>
              <a:rPr lang="en-GB" dirty="0"/>
              <a:t> `</a:t>
            </a:r>
            <a:r>
              <a:rPr lang="en-GB" dirty="0" err="1"/>
              <a:t>nje</a:t>
            </a:r>
            <a:r>
              <a:rPr lang="en-GB" dirty="0"/>
              <a:t> </a:t>
            </a:r>
            <a:r>
              <a:rPr lang="en-GB" dirty="0" err="1"/>
              <a:t>Kornylioc</a:t>
            </a:r>
            <a:r>
              <a:rPr lang="en-GB" dirty="0"/>
              <a:t>@</a:t>
            </a:r>
          </a:p>
        </p:txBody>
      </p:sp>
    </p:spTree>
    <p:extLst>
      <p:ext uri="{BB962C8B-B14F-4D97-AF65-F5344CB8AC3E}">
        <p14:creationId xmlns:p14="http://schemas.microsoft.com/office/powerpoint/2010/main" val="3540984812"/>
      </p:ext>
    </p:extLst>
  </p:cSld>
  <p:clrMapOvr>
    <a:masterClrMapping/>
  </p:clrMapOvr>
</p:sld>
</file>

<file path=ppt/slides/slide7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EA02C3-3351-42DA-B7CF-9C25E410648D}"/>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2B8AF0B6-42B2-41C1-A7CE-AF4C527F5091}"/>
              </a:ext>
            </a:extLst>
          </p:cNvPr>
          <p:cNvSpPr>
            <a:spLocks noGrp="1"/>
          </p:cNvSpPr>
          <p:nvPr>
            <p:ph type="body" sz="quarter" idx="10"/>
          </p:nvPr>
        </p:nvSpPr>
        <p:spPr/>
        <p:txBody>
          <a:bodyPr/>
          <a:lstStyle/>
          <a:p>
            <a:r>
              <a:rPr lang="ar-EG" dirty="0"/>
              <a:t>إثريف تشي إمبي ڤاب تيزما: خين نين جيچ إمبين يوت بيتروس. </a:t>
            </a:r>
            <a:endParaRPr lang="en-GB" dirty="0"/>
          </a:p>
        </p:txBody>
      </p:sp>
      <p:sp>
        <p:nvSpPr>
          <p:cNvPr id="4" name="Text Placeholder 3">
            <a:extLst>
              <a:ext uri="{FF2B5EF4-FFF2-40B4-BE49-F238E27FC236}">
                <a16:creationId xmlns:a16="http://schemas.microsoft.com/office/drawing/2014/main" id="{61529A03-A662-488F-82C8-257F8243A528}"/>
              </a:ext>
            </a:extLst>
          </p:cNvPr>
          <p:cNvSpPr>
            <a:spLocks noGrp="1"/>
          </p:cNvSpPr>
          <p:nvPr>
            <p:ph type="body" sz="quarter" idx="11"/>
          </p:nvPr>
        </p:nvSpPr>
        <p:spPr/>
        <p:txBody>
          <a:bodyPr/>
          <a:lstStyle/>
          <a:p>
            <a:r>
              <a:rPr lang="ar-EG" dirty="0"/>
              <a:t>أن ينال الصبغة، من يدى أبينا بطرس.</a:t>
            </a:r>
            <a:endParaRPr lang="en-GB" dirty="0"/>
          </a:p>
        </p:txBody>
      </p:sp>
      <p:sp>
        <p:nvSpPr>
          <p:cNvPr id="5" name="Text Placeholder 4">
            <a:extLst>
              <a:ext uri="{FF2B5EF4-FFF2-40B4-BE49-F238E27FC236}">
                <a16:creationId xmlns:a16="http://schemas.microsoft.com/office/drawing/2014/main" id="{3F38AF2A-1407-492F-A419-BC3C94758559}"/>
              </a:ext>
            </a:extLst>
          </p:cNvPr>
          <p:cNvSpPr>
            <a:spLocks noGrp="1"/>
          </p:cNvSpPr>
          <p:nvPr>
            <p:ph type="body" sz="quarter" idx="12"/>
          </p:nvPr>
        </p:nvSpPr>
        <p:spPr/>
        <p:txBody>
          <a:bodyPr/>
          <a:lstStyle/>
          <a:p>
            <a:r>
              <a:rPr lang="en-GB" dirty="0"/>
              <a:t> </a:t>
            </a:r>
            <a:r>
              <a:rPr lang="en-GB" dirty="0" err="1"/>
              <a:t>e;ref</a:t>
            </a:r>
            <a:r>
              <a:rPr lang="en-GB" dirty="0"/>
              <a:t>[</a:t>
            </a:r>
            <a:r>
              <a:rPr lang="en-GB" dirty="0" err="1"/>
              <a:t>i</a:t>
            </a:r>
            <a:r>
              <a:rPr lang="en-GB" dirty="0"/>
              <a:t> `</a:t>
            </a:r>
            <a:r>
              <a:rPr lang="en-GB" dirty="0" err="1"/>
              <a:t>mpibapticma</a:t>
            </a:r>
            <a:r>
              <a:rPr lang="en-GB" dirty="0"/>
              <a:t>@ </a:t>
            </a:r>
            <a:r>
              <a:rPr lang="en-GB" dirty="0" err="1"/>
              <a:t>qen</a:t>
            </a:r>
            <a:r>
              <a:rPr lang="en-GB" dirty="0"/>
              <a:t> </a:t>
            </a:r>
            <a:r>
              <a:rPr lang="en-GB" dirty="0" err="1"/>
              <a:t>nenjij</a:t>
            </a:r>
            <a:r>
              <a:rPr lang="en-GB" dirty="0"/>
              <a:t> `</a:t>
            </a:r>
            <a:r>
              <a:rPr lang="en-GB" dirty="0" err="1"/>
              <a:t>mpeniwt</a:t>
            </a:r>
            <a:r>
              <a:rPr lang="en-GB" dirty="0"/>
              <a:t> </a:t>
            </a:r>
            <a:r>
              <a:rPr lang="en-GB" dirty="0" err="1"/>
              <a:t>Petroc</a:t>
            </a:r>
            <a:r>
              <a:rPr lang="en-GB" dirty="0"/>
              <a:t>.</a:t>
            </a:r>
          </a:p>
        </p:txBody>
      </p:sp>
    </p:spTree>
    <p:extLst>
      <p:ext uri="{BB962C8B-B14F-4D97-AF65-F5344CB8AC3E}">
        <p14:creationId xmlns:p14="http://schemas.microsoft.com/office/powerpoint/2010/main" val="1029751934"/>
      </p:ext>
    </p:extLst>
  </p:cSld>
  <p:clrMapOvr>
    <a:masterClrMapping/>
  </p:clrMapOvr>
</p:sld>
</file>

<file path=ppt/slides/slide7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1E3A97-489D-4D85-BB0F-AC1BE02E92C9}"/>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43A61BAA-FCA6-44FE-B910-5460C7C3A80D}"/>
              </a:ext>
            </a:extLst>
          </p:cNvPr>
          <p:cNvSpPr>
            <a:spLocks noGrp="1"/>
          </p:cNvSpPr>
          <p:nvPr>
            <p:ph type="body" sz="quarter" idx="10"/>
          </p:nvPr>
        </p:nvSpPr>
        <p:spPr/>
        <p:txBody>
          <a:bodyPr/>
          <a:lstStyle/>
          <a:p>
            <a:r>
              <a:rPr lang="ar-EG" dirty="0"/>
              <a:t>إيس چيه غار تينؤي إنخا إيه: خين ني إخريما إنتيه باي كوزموس: </a:t>
            </a:r>
            <a:endParaRPr lang="en-GB" dirty="0"/>
          </a:p>
        </p:txBody>
      </p:sp>
      <p:sp>
        <p:nvSpPr>
          <p:cNvPr id="4" name="Text Placeholder 3">
            <a:extLst>
              <a:ext uri="{FF2B5EF4-FFF2-40B4-BE49-F238E27FC236}">
                <a16:creationId xmlns:a16="http://schemas.microsoft.com/office/drawing/2014/main" id="{8658983D-D819-4211-A792-6D8F83FCE616}"/>
              </a:ext>
            </a:extLst>
          </p:cNvPr>
          <p:cNvSpPr>
            <a:spLocks noGrp="1"/>
          </p:cNvSpPr>
          <p:nvPr>
            <p:ph type="body" sz="quarter" idx="11"/>
          </p:nvPr>
        </p:nvSpPr>
        <p:spPr/>
        <p:txBody>
          <a:bodyPr/>
          <a:lstStyle/>
          <a:p>
            <a:r>
              <a:rPr lang="ar-EG" dirty="0"/>
              <a:t>فإن كنا معوزين، من أموال هذا العالم، </a:t>
            </a:r>
          </a:p>
        </p:txBody>
      </p:sp>
      <p:sp>
        <p:nvSpPr>
          <p:cNvPr id="5" name="Text Placeholder 4">
            <a:extLst>
              <a:ext uri="{FF2B5EF4-FFF2-40B4-BE49-F238E27FC236}">
                <a16:creationId xmlns:a16="http://schemas.microsoft.com/office/drawing/2014/main" id="{DDD8ADD9-DDA4-402A-B3E3-F7D91C1119C4}"/>
              </a:ext>
            </a:extLst>
          </p:cNvPr>
          <p:cNvSpPr>
            <a:spLocks noGrp="1"/>
          </p:cNvSpPr>
          <p:nvPr>
            <p:ph type="body" sz="quarter" idx="12"/>
          </p:nvPr>
        </p:nvSpPr>
        <p:spPr/>
        <p:txBody>
          <a:bodyPr/>
          <a:lstStyle/>
          <a:p>
            <a:r>
              <a:rPr lang="sv-SE" dirty="0"/>
              <a:t>Icje gar tenoi `nqa`e@ qen ni`,ryma `nte paikocmoc@</a:t>
            </a:r>
            <a:endParaRPr lang="en-GB" dirty="0"/>
          </a:p>
        </p:txBody>
      </p:sp>
    </p:spTree>
    <p:extLst>
      <p:ext uri="{BB962C8B-B14F-4D97-AF65-F5344CB8AC3E}">
        <p14:creationId xmlns:p14="http://schemas.microsoft.com/office/powerpoint/2010/main" val="1282181831"/>
      </p:ext>
    </p:extLst>
  </p:cSld>
  <p:clrMapOvr>
    <a:masterClrMapping/>
  </p:clrMapOvr>
</p:sld>
</file>

<file path=ppt/slides/slide7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DEA545-5948-4437-9389-402B1BD6E08E}"/>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10754352-9D18-4F4D-84C0-505AA28B0BDC}"/>
              </a:ext>
            </a:extLst>
          </p:cNvPr>
          <p:cNvSpPr>
            <a:spLocks noGrp="1"/>
          </p:cNvSpPr>
          <p:nvPr>
            <p:ph type="body" sz="quarter" idx="10"/>
          </p:nvPr>
        </p:nvSpPr>
        <p:spPr/>
        <p:txBody>
          <a:bodyPr anchor="ctr"/>
          <a:lstStyle/>
          <a:p>
            <a:r>
              <a:rPr kumimoji="0" lang="ar-EG" b="1" i="0" u="none" strike="noStrike" kern="1200" cap="none" normalizeH="0" baseline="0" dirty="0">
                <a:ln>
                  <a:noFill/>
                </a:ln>
                <a:effectLst/>
                <a:latin typeface="Times New Roman" pitchFamily="18" charset="0"/>
                <a:ea typeface="+mn-ea"/>
                <a:cs typeface="Times New Roman" pitchFamily="18" charset="0"/>
              </a:rPr>
              <a:t>إممون إنطان إن إهلي إمماڤ: إثرين تيتو إم ميثنا إيت. </a:t>
            </a:r>
            <a:endParaRPr lang="en-GB" dirty="0"/>
          </a:p>
        </p:txBody>
      </p:sp>
      <p:sp>
        <p:nvSpPr>
          <p:cNvPr id="4" name="Text Placeholder 3">
            <a:extLst>
              <a:ext uri="{FF2B5EF4-FFF2-40B4-BE49-F238E27FC236}">
                <a16:creationId xmlns:a16="http://schemas.microsoft.com/office/drawing/2014/main" id="{AFA25C80-02C1-49C8-B411-7214A4646327}"/>
              </a:ext>
            </a:extLst>
          </p:cNvPr>
          <p:cNvSpPr>
            <a:spLocks noGrp="1"/>
          </p:cNvSpPr>
          <p:nvPr>
            <p:ph type="body" sz="quarter" idx="11"/>
          </p:nvPr>
        </p:nvSpPr>
        <p:spPr/>
        <p:txBody>
          <a:bodyPr/>
          <a:lstStyle/>
          <a:p>
            <a:r>
              <a:rPr lang="ar-EG" dirty="0"/>
              <a:t>و ليس لنا شيء، لكى نعطيه صدقة.</a:t>
            </a:r>
            <a:endParaRPr lang="en-GB" dirty="0"/>
          </a:p>
        </p:txBody>
      </p:sp>
      <p:sp>
        <p:nvSpPr>
          <p:cNvPr id="5" name="Text Placeholder 4">
            <a:extLst>
              <a:ext uri="{FF2B5EF4-FFF2-40B4-BE49-F238E27FC236}">
                <a16:creationId xmlns:a16="http://schemas.microsoft.com/office/drawing/2014/main" id="{7764C746-F342-4C98-ABF7-0834AB881B1F}"/>
              </a:ext>
            </a:extLst>
          </p:cNvPr>
          <p:cNvSpPr>
            <a:spLocks noGrp="1"/>
          </p:cNvSpPr>
          <p:nvPr>
            <p:ph type="body" sz="quarter" idx="12"/>
          </p:nvPr>
        </p:nvSpPr>
        <p:spPr/>
        <p:txBody>
          <a:bodyPr/>
          <a:lstStyle/>
          <a:p>
            <a:r>
              <a:rPr lang="pt-BR" sz="4400" dirty="0"/>
              <a:t>`mmon `ntan `n`hli `mmau@ e;rentyitou `mme;na`yt.</a:t>
            </a:r>
            <a:endParaRPr lang="en-GB" sz="4400" dirty="0"/>
          </a:p>
        </p:txBody>
      </p:sp>
    </p:spTree>
    <p:extLst>
      <p:ext uri="{BB962C8B-B14F-4D97-AF65-F5344CB8AC3E}">
        <p14:creationId xmlns:p14="http://schemas.microsoft.com/office/powerpoint/2010/main" val="208140198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981A72-CB29-480F-B2D4-0912300828B2}"/>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2CF89979-C5BF-476D-9816-6227BF235010}"/>
              </a:ext>
            </a:extLst>
          </p:cNvPr>
          <p:cNvSpPr>
            <a:spLocks noGrp="1"/>
          </p:cNvSpPr>
          <p:nvPr>
            <p:ph type="body" sz="quarter" idx="10"/>
          </p:nvPr>
        </p:nvSpPr>
        <p:spPr>
          <a:xfrm>
            <a:off x="0" y="5809129"/>
            <a:ext cx="9144000" cy="1042245"/>
          </a:xfrm>
        </p:spPr>
        <p:txBody>
          <a:bodyPr anchor="ctr"/>
          <a:lstStyle/>
          <a:p>
            <a:r>
              <a:rPr lang="ar-EG" sz="3600" b="1" i="0" kern="1200" dirty="0">
                <a:solidFill>
                  <a:schemeClr val="bg1"/>
                </a:solidFill>
                <a:effectLst/>
                <a:latin typeface="+mn-lt"/>
                <a:ea typeface="+mn-ea"/>
                <a:cs typeface="+mj-cs"/>
              </a:rPr>
              <a:t>أووه أريه إر إهموت نان: إم إبؤنخ نيم إفنوهيم: إيڤول خين إبطاكو نيم إبشيبتى:</a:t>
            </a:r>
            <a:endParaRPr lang="en-GB" sz="3600" dirty="0"/>
          </a:p>
        </p:txBody>
      </p:sp>
      <p:sp>
        <p:nvSpPr>
          <p:cNvPr id="4" name="Text Placeholder 3">
            <a:extLst>
              <a:ext uri="{FF2B5EF4-FFF2-40B4-BE49-F238E27FC236}">
                <a16:creationId xmlns:a16="http://schemas.microsoft.com/office/drawing/2014/main" id="{B409AA0E-1B08-4328-B2E1-86FEF62FDBEC}"/>
              </a:ext>
            </a:extLst>
          </p:cNvPr>
          <p:cNvSpPr>
            <a:spLocks noGrp="1"/>
          </p:cNvSpPr>
          <p:nvPr>
            <p:ph type="body" sz="quarter" idx="11"/>
          </p:nvPr>
        </p:nvSpPr>
        <p:spPr>
          <a:xfrm>
            <a:off x="0" y="3710609"/>
            <a:ext cx="9144000" cy="767262"/>
          </a:xfrm>
        </p:spPr>
        <p:txBody>
          <a:bodyPr anchor="ctr"/>
          <a:lstStyle/>
          <a:p>
            <a:r>
              <a:rPr lang="ar-EG" sz="4000" b="1" kern="1200" dirty="0">
                <a:solidFill>
                  <a:schemeClr val="bg1"/>
                </a:solidFill>
                <a:latin typeface="Times New Roman" pitchFamily="18" charset="0"/>
                <a:ea typeface="+mn-ea"/>
                <a:cs typeface="Times New Roman" pitchFamily="18" charset="0"/>
              </a:rPr>
              <a:t>وأنعمتِ لنا بالحياة والخلاص من الفساد والتغيير.</a:t>
            </a:r>
            <a:endParaRPr lang="en-GB" dirty="0"/>
          </a:p>
        </p:txBody>
      </p:sp>
      <p:sp>
        <p:nvSpPr>
          <p:cNvPr id="5" name="Text Placeholder 4">
            <a:extLst>
              <a:ext uri="{FF2B5EF4-FFF2-40B4-BE49-F238E27FC236}">
                <a16:creationId xmlns:a16="http://schemas.microsoft.com/office/drawing/2014/main" id="{2C01A48A-A0B5-4673-B027-1A5609201E17}"/>
              </a:ext>
            </a:extLst>
          </p:cNvPr>
          <p:cNvSpPr>
            <a:spLocks noGrp="1"/>
          </p:cNvSpPr>
          <p:nvPr>
            <p:ph type="body" sz="quarter" idx="12"/>
          </p:nvPr>
        </p:nvSpPr>
        <p:spPr>
          <a:xfrm>
            <a:off x="0" y="4477871"/>
            <a:ext cx="9144000" cy="1331258"/>
          </a:xfrm>
        </p:spPr>
        <p:txBody>
          <a:bodyPr/>
          <a:lstStyle/>
          <a:p>
            <a:r>
              <a:rPr lang="da-DK" sz="4400" b="0" i="0" u="none" strike="noStrike" dirty="0">
                <a:effectLst/>
                <a:latin typeface="CS New Athanasius" pitchFamily="34" charset="0"/>
              </a:rPr>
              <a:t>ouoh `areer`hmot nan `m`pwnq nem `vnohem `ebol qen `ptako nem `psib].</a:t>
            </a:r>
            <a:endParaRPr lang="en-GB" sz="4400" dirty="0"/>
          </a:p>
        </p:txBody>
      </p:sp>
    </p:spTree>
    <p:extLst>
      <p:ext uri="{BB962C8B-B14F-4D97-AF65-F5344CB8AC3E}">
        <p14:creationId xmlns:p14="http://schemas.microsoft.com/office/powerpoint/2010/main" val="1179158669"/>
      </p:ext>
    </p:extLst>
  </p:cSld>
  <p:clrMapOvr>
    <a:masterClrMapping/>
  </p:clrMapOvr>
</p:sld>
</file>

<file path=ppt/slides/slide7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D3051-7DFD-4F17-B7EB-BC74E2E904CB}"/>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1CEBC053-D0AE-482F-9BAB-016CB230CE0F}"/>
              </a:ext>
            </a:extLst>
          </p:cNvPr>
          <p:cNvSpPr>
            <a:spLocks noGrp="1"/>
          </p:cNvSpPr>
          <p:nvPr>
            <p:ph type="body" sz="quarter" idx="10"/>
          </p:nvPr>
        </p:nvSpPr>
        <p:spPr/>
        <p:txBody>
          <a:bodyPr/>
          <a:lstStyle/>
          <a:p>
            <a:r>
              <a:rPr lang="ar-EG" dirty="0"/>
              <a:t>أوو أون إنطان إمبي آنامي: بي مارغاريتيس إثناشين سو إنف: </a:t>
            </a:r>
            <a:endParaRPr lang="en-GB" dirty="0"/>
          </a:p>
        </p:txBody>
      </p:sp>
      <p:sp>
        <p:nvSpPr>
          <p:cNvPr id="4" name="Text Placeholder 3">
            <a:extLst>
              <a:ext uri="{FF2B5EF4-FFF2-40B4-BE49-F238E27FC236}">
                <a16:creationId xmlns:a16="http://schemas.microsoft.com/office/drawing/2014/main" id="{0463F1B2-410E-4017-BC0B-07D08F250340}"/>
              </a:ext>
            </a:extLst>
          </p:cNvPr>
          <p:cNvSpPr>
            <a:spLocks noGrp="1"/>
          </p:cNvSpPr>
          <p:nvPr>
            <p:ph type="body" sz="quarter" idx="11"/>
          </p:nvPr>
        </p:nvSpPr>
        <p:spPr/>
        <p:txBody>
          <a:bodyPr/>
          <a:lstStyle/>
          <a:p>
            <a:r>
              <a:rPr lang="ar-EG" dirty="0"/>
              <a:t>فلنا الجوهرة، اللؤلؤة الكثيرة الزمن، </a:t>
            </a:r>
            <a:endParaRPr lang="en-GB" dirty="0"/>
          </a:p>
        </p:txBody>
      </p:sp>
      <p:sp>
        <p:nvSpPr>
          <p:cNvPr id="5" name="Text Placeholder 4">
            <a:extLst>
              <a:ext uri="{FF2B5EF4-FFF2-40B4-BE49-F238E27FC236}">
                <a16:creationId xmlns:a16="http://schemas.microsoft.com/office/drawing/2014/main" id="{D6F37035-33CE-43D4-8552-FCE07CD0B289}"/>
              </a:ext>
            </a:extLst>
          </p:cNvPr>
          <p:cNvSpPr>
            <a:spLocks noGrp="1"/>
          </p:cNvSpPr>
          <p:nvPr>
            <p:ph type="body" sz="quarter" idx="12"/>
          </p:nvPr>
        </p:nvSpPr>
        <p:spPr/>
        <p:txBody>
          <a:bodyPr/>
          <a:lstStyle/>
          <a:p>
            <a:r>
              <a:rPr lang="fi-FI" dirty="0"/>
              <a:t>Ouon `ntan `mpi`anamyi@ pimargarityc e;nasencouenf@</a:t>
            </a:r>
            <a:endParaRPr lang="en-GB" dirty="0"/>
          </a:p>
        </p:txBody>
      </p:sp>
    </p:spTree>
    <p:extLst>
      <p:ext uri="{BB962C8B-B14F-4D97-AF65-F5344CB8AC3E}">
        <p14:creationId xmlns:p14="http://schemas.microsoft.com/office/powerpoint/2010/main" val="3183213522"/>
      </p:ext>
    </p:extLst>
  </p:cSld>
  <p:clrMapOvr>
    <a:masterClrMapping/>
  </p:clrMapOvr>
</p:sld>
</file>

<file path=ppt/slides/slide7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AA3DB-7315-4322-ACE0-65D99BA03E8F}"/>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A8CACFF4-1434-4CBC-A125-2138C296D329}"/>
              </a:ext>
            </a:extLst>
          </p:cNvPr>
          <p:cNvSpPr>
            <a:spLocks noGrp="1"/>
          </p:cNvSpPr>
          <p:nvPr>
            <p:ph type="body" sz="quarter" idx="10"/>
          </p:nvPr>
        </p:nvSpPr>
        <p:spPr/>
        <p:txBody>
          <a:bodyPr/>
          <a:lstStyle/>
          <a:p>
            <a:r>
              <a:rPr lang="ar-EG" dirty="0"/>
              <a:t>بيران إتهولج إثميه إن أو أوو: إنتيه بين شويس إيسوس بخرستوس. </a:t>
            </a:r>
            <a:endParaRPr lang="en-GB" dirty="0"/>
          </a:p>
        </p:txBody>
      </p:sp>
      <p:sp>
        <p:nvSpPr>
          <p:cNvPr id="4" name="Text Placeholder 3">
            <a:extLst>
              <a:ext uri="{FF2B5EF4-FFF2-40B4-BE49-F238E27FC236}">
                <a16:creationId xmlns:a16="http://schemas.microsoft.com/office/drawing/2014/main" id="{1A1BEEF1-52F1-4072-9CCC-93204F117B47}"/>
              </a:ext>
            </a:extLst>
          </p:cNvPr>
          <p:cNvSpPr>
            <a:spLocks noGrp="1"/>
          </p:cNvSpPr>
          <p:nvPr>
            <p:ph type="body" sz="quarter" idx="11"/>
          </p:nvPr>
        </p:nvSpPr>
        <p:spPr/>
        <p:txBody>
          <a:bodyPr/>
          <a:lstStyle/>
          <a:p>
            <a:r>
              <a:rPr lang="ar-EG" dirty="0"/>
              <a:t>الاسم الحلو المملوء مجداً،</a:t>
            </a:r>
            <a:r>
              <a:rPr lang="en-US" dirty="0"/>
              <a:t> </a:t>
            </a:r>
            <a:r>
              <a:rPr lang="ar-EG" dirty="0"/>
              <a:t>الذى لربنا يسوع المسيح.</a:t>
            </a:r>
            <a:endParaRPr lang="en-GB" dirty="0"/>
          </a:p>
        </p:txBody>
      </p:sp>
      <p:sp>
        <p:nvSpPr>
          <p:cNvPr id="5" name="Text Placeholder 4">
            <a:extLst>
              <a:ext uri="{FF2B5EF4-FFF2-40B4-BE49-F238E27FC236}">
                <a16:creationId xmlns:a16="http://schemas.microsoft.com/office/drawing/2014/main" id="{51FB0CAD-0075-4C2C-93E3-371FCD4985F5}"/>
              </a:ext>
            </a:extLst>
          </p:cNvPr>
          <p:cNvSpPr>
            <a:spLocks noGrp="1"/>
          </p:cNvSpPr>
          <p:nvPr>
            <p:ph type="body" sz="quarter" idx="12"/>
          </p:nvPr>
        </p:nvSpPr>
        <p:spPr/>
        <p:txBody>
          <a:bodyPr/>
          <a:lstStyle/>
          <a:p>
            <a:r>
              <a:rPr lang="en-GB" dirty="0" err="1"/>
              <a:t>piran</a:t>
            </a:r>
            <a:r>
              <a:rPr lang="en-GB" dirty="0"/>
              <a:t> </a:t>
            </a:r>
            <a:r>
              <a:rPr lang="en-GB" dirty="0" err="1"/>
              <a:t>etholj</a:t>
            </a:r>
            <a:r>
              <a:rPr lang="en-GB" dirty="0"/>
              <a:t> </a:t>
            </a:r>
            <a:r>
              <a:rPr lang="en-GB" dirty="0" err="1"/>
              <a:t>e;meh</a:t>
            </a:r>
            <a:r>
              <a:rPr lang="en-GB" dirty="0"/>
              <a:t> `</a:t>
            </a:r>
            <a:r>
              <a:rPr lang="en-GB" dirty="0" err="1"/>
              <a:t>n`wou</a:t>
            </a:r>
            <a:r>
              <a:rPr lang="en-GB" dirty="0"/>
              <a:t>@ `</a:t>
            </a:r>
            <a:r>
              <a:rPr lang="en-GB" dirty="0" err="1"/>
              <a:t>nte</a:t>
            </a:r>
            <a:r>
              <a:rPr lang="en-GB" dirty="0"/>
              <a:t> pen=o=c I=y=c P=,=c.</a:t>
            </a:r>
          </a:p>
        </p:txBody>
      </p:sp>
    </p:spTree>
    <p:extLst>
      <p:ext uri="{BB962C8B-B14F-4D97-AF65-F5344CB8AC3E}">
        <p14:creationId xmlns:p14="http://schemas.microsoft.com/office/powerpoint/2010/main" val="1396588058"/>
      </p:ext>
    </p:extLst>
  </p:cSld>
  <p:clrMapOvr>
    <a:masterClrMapping/>
  </p:clrMapOvr>
</p:sld>
</file>

<file path=ppt/slides/slide7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B440A5-63C0-41C7-BC7A-50F6C259B827}"/>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20990AEA-0699-4980-BB4D-836EB8E7B2EE}"/>
              </a:ext>
            </a:extLst>
          </p:cNvPr>
          <p:cNvSpPr>
            <a:spLocks noGrp="1"/>
          </p:cNvSpPr>
          <p:nvPr>
            <p:ph type="body" sz="quarter" idx="10"/>
          </p:nvPr>
        </p:nvSpPr>
        <p:spPr>
          <a:xfrm>
            <a:off x="0" y="5815013"/>
            <a:ext cx="9144000" cy="1036362"/>
          </a:xfrm>
        </p:spPr>
        <p:txBody>
          <a:bodyPr/>
          <a:lstStyle/>
          <a:p>
            <a:r>
              <a:rPr lang="ar-EG" sz="3600" dirty="0"/>
              <a:t>إيشوب آنشان مون إيروف: خين بين رومي إتصاخون: إفنا أيتين إنراما أو: شا إنتين تي إن هان كيه كو أووني. </a:t>
            </a:r>
          </a:p>
        </p:txBody>
      </p:sp>
      <p:sp>
        <p:nvSpPr>
          <p:cNvPr id="4" name="Text Placeholder 3">
            <a:extLst>
              <a:ext uri="{FF2B5EF4-FFF2-40B4-BE49-F238E27FC236}">
                <a16:creationId xmlns:a16="http://schemas.microsoft.com/office/drawing/2014/main" id="{CCDB8EB0-9C84-47ED-B70F-DD269272CFA2}"/>
              </a:ext>
            </a:extLst>
          </p:cNvPr>
          <p:cNvSpPr>
            <a:spLocks noGrp="1"/>
          </p:cNvSpPr>
          <p:nvPr>
            <p:ph type="body" sz="quarter" idx="11"/>
          </p:nvPr>
        </p:nvSpPr>
        <p:spPr>
          <a:xfrm>
            <a:off x="0" y="3710609"/>
            <a:ext cx="9144000" cy="1014277"/>
          </a:xfrm>
        </p:spPr>
        <p:txBody>
          <a:bodyPr/>
          <a:lstStyle/>
          <a:p>
            <a:r>
              <a:rPr lang="ar-EG" sz="3600" dirty="0"/>
              <a:t>إذا ما لزمناه، فى إنساننا الداخلى، فهو يجعلنا أغنياء، حتى نعطى آخرين.</a:t>
            </a:r>
          </a:p>
        </p:txBody>
      </p:sp>
      <p:sp>
        <p:nvSpPr>
          <p:cNvPr id="5" name="Text Placeholder 4">
            <a:extLst>
              <a:ext uri="{FF2B5EF4-FFF2-40B4-BE49-F238E27FC236}">
                <a16:creationId xmlns:a16="http://schemas.microsoft.com/office/drawing/2014/main" id="{C8DEC1F4-5C66-4672-96CC-DFBD65F5303D}"/>
              </a:ext>
            </a:extLst>
          </p:cNvPr>
          <p:cNvSpPr>
            <a:spLocks noGrp="1"/>
          </p:cNvSpPr>
          <p:nvPr>
            <p:ph type="body" sz="quarter" idx="12"/>
          </p:nvPr>
        </p:nvSpPr>
        <p:spPr>
          <a:xfrm>
            <a:off x="0" y="4724886"/>
            <a:ext cx="9144000" cy="1036363"/>
          </a:xfrm>
        </p:spPr>
        <p:txBody>
          <a:bodyPr/>
          <a:lstStyle/>
          <a:p>
            <a:r>
              <a:rPr lang="en-GB" sz="3800" dirty="0" err="1"/>
              <a:t>Eswp</a:t>
            </a:r>
            <a:r>
              <a:rPr lang="en-GB" sz="3800" dirty="0"/>
              <a:t> </a:t>
            </a:r>
            <a:r>
              <a:rPr lang="en-GB" sz="3800" dirty="0" err="1"/>
              <a:t>ansanmoun</a:t>
            </a:r>
            <a:r>
              <a:rPr lang="en-GB" sz="3800" dirty="0"/>
              <a:t> `</a:t>
            </a:r>
            <a:r>
              <a:rPr lang="en-GB" sz="3800" dirty="0" err="1"/>
              <a:t>erof</a:t>
            </a:r>
            <a:r>
              <a:rPr lang="en-GB" sz="3800" dirty="0"/>
              <a:t>@ </a:t>
            </a:r>
            <a:r>
              <a:rPr lang="en-GB" sz="3800" dirty="0" err="1"/>
              <a:t>qen</a:t>
            </a:r>
            <a:r>
              <a:rPr lang="en-GB" sz="3800" dirty="0"/>
              <a:t> </a:t>
            </a:r>
            <a:r>
              <a:rPr lang="en-GB" sz="3800" dirty="0" err="1"/>
              <a:t>penrwmi</a:t>
            </a:r>
            <a:r>
              <a:rPr lang="en-GB" sz="3800" dirty="0"/>
              <a:t> </a:t>
            </a:r>
            <a:r>
              <a:rPr lang="en-GB" sz="3800" dirty="0" err="1"/>
              <a:t>etcaqoun</a:t>
            </a:r>
            <a:r>
              <a:rPr lang="en-GB" sz="3800" dirty="0"/>
              <a:t> @ `</a:t>
            </a:r>
            <a:r>
              <a:rPr lang="en-GB" sz="3800" dirty="0" err="1"/>
              <a:t>fnaaiten</a:t>
            </a:r>
            <a:r>
              <a:rPr lang="en-GB" sz="3800" dirty="0"/>
              <a:t> `</a:t>
            </a:r>
            <a:r>
              <a:rPr lang="en-GB" sz="3800" dirty="0" err="1"/>
              <a:t>nrama`o</a:t>
            </a:r>
            <a:r>
              <a:rPr lang="en-GB" sz="3800" dirty="0"/>
              <a:t>@ </a:t>
            </a:r>
            <a:r>
              <a:rPr lang="en-GB" sz="3800" dirty="0" err="1"/>
              <a:t>sa`nten</a:t>
            </a:r>
            <a:r>
              <a:rPr lang="en-GB" sz="3800" dirty="0"/>
              <a:t>] `</a:t>
            </a:r>
            <a:r>
              <a:rPr lang="en-GB" sz="3800" dirty="0" err="1"/>
              <a:t>nhanke,wouni</a:t>
            </a:r>
            <a:r>
              <a:rPr lang="en-GB" sz="3800" dirty="0"/>
              <a:t>.</a:t>
            </a:r>
          </a:p>
        </p:txBody>
      </p:sp>
    </p:spTree>
    <p:extLst>
      <p:ext uri="{BB962C8B-B14F-4D97-AF65-F5344CB8AC3E}">
        <p14:creationId xmlns:p14="http://schemas.microsoft.com/office/powerpoint/2010/main" val="439183324"/>
      </p:ext>
    </p:extLst>
  </p:cSld>
  <p:clrMapOvr>
    <a:masterClrMapping/>
  </p:clrMapOvr>
</p:sld>
</file>

<file path=ppt/slides/slide7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0305A9-5BF9-4171-B883-14A2BD96CE0B}"/>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42C173EA-26D3-44C3-BBD8-8A2D89F28534}"/>
              </a:ext>
            </a:extLst>
          </p:cNvPr>
          <p:cNvSpPr>
            <a:spLocks noGrp="1"/>
          </p:cNvSpPr>
          <p:nvPr>
            <p:ph type="body" sz="quarter" idx="10"/>
          </p:nvPr>
        </p:nvSpPr>
        <p:spPr/>
        <p:txBody>
          <a:bodyPr/>
          <a:lstStyle/>
          <a:p>
            <a:r>
              <a:rPr lang="ar-EG" dirty="0"/>
              <a:t>ني إخريما آن إنتيه باي كوزموس: إثناسيني إيتين كوتي إنسوؤ:</a:t>
            </a:r>
            <a:endParaRPr lang="en-GB" dirty="0"/>
          </a:p>
        </p:txBody>
      </p:sp>
      <p:sp>
        <p:nvSpPr>
          <p:cNvPr id="4" name="Text Placeholder 3">
            <a:extLst>
              <a:ext uri="{FF2B5EF4-FFF2-40B4-BE49-F238E27FC236}">
                <a16:creationId xmlns:a16="http://schemas.microsoft.com/office/drawing/2014/main" id="{1C7CD460-909E-4DF6-BAAA-CC77533FC115}"/>
              </a:ext>
            </a:extLst>
          </p:cNvPr>
          <p:cNvSpPr>
            <a:spLocks noGrp="1"/>
          </p:cNvSpPr>
          <p:nvPr>
            <p:ph type="body" sz="quarter" idx="11"/>
          </p:nvPr>
        </p:nvSpPr>
        <p:spPr/>
        <p:txBody>
          <a:bodyPr/>
          <a:lstStyle/>
          <a:p>
            <a:r>
              <a:rPr lang="ar-EG" sz="4400" dirty="0"/>
              <a:t>ليست أموال هذا العالم، الزائل التى نطلبها،</a:t>
            </a:r>
            <a:endParaRPr lang="en-GB" sz="4400" dirty="0"/>
          </a:p>
        </p:txBody>
      </p:sp>
      <p:sp>
        <p:nvSpPr>
          <p:cNvPr id="5" name="Text Placeholder 4">
            <a:extLst>
              <a:ext uri="{FF2B5EF4-FFF2-40B4-BE49-F238E27FC236}">
                <a16:creationId xmlns:a16="http://schemas.microsoft.com/office/drawing/2014/main" id="{7FBC6FED-025C-454D-8414-1F82992893A7}"/>
              </a:ext>
            </a:extLst>
          </p:cNvPr>
          <p:cNvSpPr>
            <a:spLocks noGrp="1"/>
          </p:cNvSpPr>
          <p:nvPr>
            <p:ph type="body" sz="quarter" idx="12"/>
          </p:nvPr>
        </p:nvSpPr>
        <p:spPr/>
        <p:txBody>
          <a:bodyPr/>
          <a:lstStyle/>
          <a:p>
            <a:r>
              <a:rPr lang="en-GB" sz="4400" dirty="0"/>
              <a:t>Ni`,</a:t>
            </a:r>
            <a:r>
              <a:rPr lang="en-GB" sz="4400" dirty="0" err="1"/>
              <a:t>ryma</a:t>
            </a:r>
            <a:r>
              <a:rPr lang="en-GB" sz="4400" dirty="0"/>
              <a:t> an `</a:t>
            </a:r>
            <a:r>
              <a:rPr lang="en-GB" sz="4400" dirty="0" err="1"/>
              <a:t>nte</a:t>
            </a:r>
            <a:r>
              <a:rPr lang="en-GB" sz="4400" dirty="0"/>
              <a:t> pai </a:t>
            </a:r>
            <a:r>
              <a:rPr lang="en-GB" sz="4400" dirty="0" err="1"/>
              <a:t>kocmoc</a:t>
            </a:r>
            <a:r>
              <a:rPr lang="en-GB" sz="4400" dirty="0"/>
              <a:t>@ </a:t>
            </a:r>
            <a:r>
              <a:rPr lang="en-GB" sz="4400" dirty="0" err="1"/>
              <a:t>e;nacini</a:t>
            </a:r>
            <a:r>
              <a:rPr lang="en-GB" sz="4400" dirty="0"/>
              <a:t> `</a:t>
            </a:r>
            <a:r>
              <a:rPr lang="en-GB" sz="4400" dirty="0" err="1"/>
              <a:t>etenkw</a:t>
            </a:r>
            <a:r>
              <a:rPr lang="en-GB" sz="4400" dirty="0"/>
              <a:t>] `</a:t>
            </a:r>
            <a:r>
              <a:rPr lang="en-GB" sz="4400" dirty="0" err="1"/>
              <a:t>ncwou</a:t>
            </a:r>
            <a:r>
              <a:rPr lang="en-GB" sz="4400" dirty="0"/>
              <a:t>@</a:t>
            </a:r>
          </a:p>
        </p:txBody>
      </p:sp>
    </p:spTree>
    <p:extLst>
      <p:ext uri="{BB962C8B-B14F-4D97-AF65-F5344CB8AC3E}">
        <p14:creationId xmlns:p14="http://schemas.microsoft.com/office/powerpoint/2010/main" val="3268265306"/>
      </p:ext>
    </p:extLst>
  </p:cSld>
  <p:clrMapOvr>
    <a:masterClrMapping/>
  </p:clrMapOvr>
</p:sld>
</file>

<file path=ppt/slides/slide7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8012C-F641-4B6F-9D44-DD79547C5707}"/>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58803095-A722-46DE-A48A-0F172FADC1EF}"/>
              </a:ext>
            </a:extLst>
          </p:cNvPr>
          <p:cNvSpPr>
            <a:spLocks noGrp="1"/>
          </p:cNvSpPr>
          <p:nvPr>
            <p:ph type="body" sz="quarter" idx="10"/>
          </p:nvPr>
        </p:nvSpPr>
        <p:spPr/>
        <p:txBody>
          <a:bodyPr/>
          <a:lstStyle/>
          <a:p>
            <a:r>
              <a:rPr lang="ar-EG" dirty="0"/>
              <a:t>آلا إفنوهيم إنتيه نين إبسيشي: خين إثميه ليه تي إمبيف ران إثؤاب. </a:t>
            </a:r>
            <a:endParaRPr lang="en-GB" dirty="0"/>
          </a:p>
        </p:txBody>
      </p:sp>
      <p:sp>
        <p:nvSpPr>
          <p:cNvPr id="4" name="Text Placeholder 3">
            <a:extLst>
              <a:ext uri="{FF2B5EF4-FFF2-40B4-BE49-F238E27FC236}">
                <a16:creationId xmlns:a16="http://schemas.microsoft.com/office/drawing/2014/main" id="{AD2695DC-1791-408D-B517-F6340D1D2F19}"/>
              </a:ext>
            </a:extLst>
          </p:cNvPr>
          <p:cNvSpPr>
            <a:spLocks noGrp="1"/>
          </p:cNvSpPr>
          <p:nvPr>
            <p:ph type="body" sz="quarter" idx="11"/>
          </p:nvPr>
        </p:nvSpPr>
        <p:spPr/>
        <p:txBody>
          <a:bodyPr anchor="ctr"/>
          <a:lstStyle/>
          <a:p>
            <a:r>
              <a:rPr lang="ar-EG" sz="4400" dirty="0"/>
              <a:t>بل خلاص نفوسنا، بتلاوة اسمه القدوس.</a:t>
            </a:r>
            <a:endParaRPr lang="en-GB" sz="4400" dirty="0"/>
          </a:p>
        </p:txBody>
      </p:sp>
      <p:sp>
        <p:nvSpPr>
          <p:cNvPr id="5" name="Text Placeholder 4">
            <a:extLst>
              <a:ext uri="{FF2B5EF4-FFF2-40B4-BE49-F238E27FC236}">
                <a16:creationId xmlns:a16="http://schemas.microsoft.com/office/drawing/2014/main" id="{8043642D-58F4-4B63-9D35-4B1E1BBE0A78}"/>
              </a:ext>
            </a:extLst>
          </p:cNvPr>
          <p:cNvSpPr>
            <a:spLocks noGrp="1"/>
          </p:cNvSpPr>
          <p:nvPr>
            <p:ph type="body" sz="quarter" idx="12"/>
          </p:nvPr>
        </p:nvSpPr>
        <p:spPr/>
        <p:txBody>
          <a:bodyPr/>
          <a:lstStyle/>
          <a:p>
            <a:r>
              <a:rPr lang="en-GB" dirty="0" err="1"/>
              <a:t>alla</a:t>
            </a:r>
            <a:r>
              <a:rPr lang="en-GB" dirty="0"/>
              <a:t> `</a:t>
            </a:r>
            <a:r>
              <a:rPr lang="en-GB" dirty="0" err="1"/>
              <a:t>vnohem</a:t>
            </a:r>
            <a:r>
              <a:rPr lang="en-GB" dirty="0"/>
              <a:t> `</a:t>
            </a:r>
            <a:r>
              <a:rPr lang="en-GB" dirty="0" err="1"/>
              <a:t>nte</a:t>
            </a:r>
            <a:r>
              <a:rPr lang="en-GB" dirty="0"/>
              <a:t> </a:t>
            </a:r>
            <a:r>
              <a:rPr lang="en-GB" dirty="0" err="1"/>
              <a:t>nen'u,y</a:t>
            </a:r>
            <a:r>
              <a:rPr lang="en-GB" dirty="0"/>
              <a:t>@ </a:t>
            </a:r>
            <a:r>
              <a:rPr lang="en-GB" dirty="0" err="1"/>
              <a:t>qen</a:t>
            </a:r>
            <a:r>
              <a:rPr lang="en-GB" dirty="0"/>
              <a:t> `;</a:t>
            </a:r>
            <a:r>
              <a:rPr lang="en-GB" dirty="0" err="1"/>
              <a:t>melety</a:t>
            </a:r>
            <a:r>
              <a:rPr lang="en-GB" dirty="0"/>
              <a:t> `</a:t>
            </a:r>
            <a:r>
              <a:rPr lang="en-GB" dirty="0" err="1"/>
              <a:t>mpefran</a:t>
            </a:r>
            <a:r>
              <a:rPr lang="en-GB" dirty="0"/>
              <a:t> =e=;=u.</a:t>
            </a:r>
          </a:p>
        </p:txBody>
      </p:sp>
    </p:spTree>
    <p:extLst>
      <p:ext uri="{BB962C8B-B14F-4D97-AF65-F5344CB8AC3E}">
        <p14:creationId xmlns:p14="http://schemas.microsoft.com/office/powerpoint/2010/main" val="3621829596"/>
      </p:ext>
    </p:extLst>
  </p:cSld>
  <p:clrMapOvr>
    <a:masterClrMapping/>
  </p:clrMapOvr>
</p:sld>
</file>

<file path=ppt/slides/slide7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350372-9AE9-4889-8832-A3509023BED0}"/>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05EF62CA-4B79-45B0-8C5E-2EC1F27B6D95}"/>
              </a:ext>
            </a:extLst>
          </p:cNvPr>
          <p:cNvSpPr>
            <a:spLocks noGrp="1"/>
          </p:cNvSpPr>
          <p:nvPr>
            <p:ph type="body" sz="quarter" idx="10"/>
          </p:nvPr>
        </p:nvSpPr>
        <p:spPr/>
        <p:txBody>
          <a:bodyPr/>
          <a:lstStyle/>
          <a:p>
            <a:r>
              <a:rPr lang="ar-EG" dirty="0"/>
              <a:t>ليبون غار أو نامين راتي: مارين هي أووي إيڤول هارون: </a:t>
            </a:r>
            <a:endParaRPr lang="en-GB" dirty="0"/>
          </a:p>
        </p:txBody>
      </p:sp>
      <p:sp>
        <p:nvSpPr>
          <p:cNvPr id="4" name="Text Placeholder 3">
            <a:extLst>
              <a:ext uri="{FF2B5EF4-FFF2-40B4-BE49-F238E27FC236}">
                <a16:creationId xmlns:a16="http://schemas.microsoft.com/office/drawing/2014/main" id="{8843F740-5791-4620-98B8-5F6C09F49088}"/>
              </a:ext>
            </a:extLst>
          </p:cNvPr>
          <p:cNvSpPr>
            <a:spLocks noGrp="1"/>
          </p:cNvSpPr>
          <p:nvPr>
            <p:ph type="body" sz="quarter" idx="11"/>
          </p:nvPr>
        </p:nvSpPr>
        <p:spPr/>
        <p:txBody>
          <a:bodyPr anchor="ctr"/>
          <a:lstStyle/>
          <a:p>
            <a:r>
              <a:rPr lang="ar-EG" sz="4400" dirty="0"/>
              <a:t>و أيضا يا أحبائى، فلنطرح عنا، </a:t>
            </a:r>
            <a:endParaRPr lang="en-GB" sz="4400" dirty="0"/>
          </a:p>
        </p:txBody>
      </p:sp>
      <p:sp>
        <p:nvSpPr>
          <p:cNvPr id="5" name="Text Placeholder 4">
            <a:extLst>
              <a:ext uri="{FF2B5EF4-FFF2-40B4-BE49-F238E27FC236}">
                <a16:creationId xmlns:a16="http://schemas.microsoft.com/office/drawing/2014/main" id="{913914D5-3E87-4BB5-9936-CAF4338F316B}"/>
              </a:ext>
            </a:extLst>
          </p:cNvPr>
          <p:cNvSpPr>
            <a:spLocks noGrp="1"/>
          </p:cNvSpPr>
          <p:nvPr>
            <p:ph type="body" sz="quarter" idx="12"/>
          </p:nvPr>
        </p:nvSpPr>
        <p:spPr/>
        <p:txBody>
          <a:bodyPr/>
          <a:lstStyle/>
          <a:p>
            <a:r>
              <a:rPr kumimoji="0" lang="pt-BR" sz="4400" b="0" i="0" u="none" strike="noStrike" kern="0" cap="none" spc="0" normalizeH="0" baseline="0" noProof="0" dirty="0">
                <a:ln>
                  <a:noFill/>
                </a:ln>
                <a:effectLst/>
                <a:uLnTx/>
                <a:uFillTx/>
                <a:latin typeface="CS New Athanasius" panose="020B0500000000000000" pitchFamily="34" charset="0"/>
                <a:ea typeface="+mn-ea"/>
                <a:cs typeface="Times New Roman" pitchFamily="18" charset="0"/>
              </a:rPr>
              <a:t>Loipon gar `w namenra]@ marenhiou`i `ebol haron@</a:t>
            </a:r>
            <a:endParaRPr lang="en-GB" sz="4400" dirty="0"/>
          </a:p>
        </p:txBody>
      </p:sp>
      <p:sp>
        <p:nvSpPr>
          <p:cNvPr id="6" name="TextBox 5">
            <a:hlinkClick r:id="rId2" action="ppaction://hlinksldjump"/>
            <a:extLst>
              <a:ext uri="{FF2B5EF4-FFF2-40B4-BE49-F238E27FC236}">
                <a16:creationId xmlns:a16="http://schemas.microsoft.com/office/drawing/2014/main" id="{4EA1859E-1C9F-4666-9FD2-2B0EBA7616C8}"/>
              </a:ext>
            </a:extLst>
          </p:cNvPr>
          <p:cNvSpPr txBox="1"/>
          <p:nvPr/>
        </p:nvSpPr>
        <p:spPr>
          <a:xfrm>
            <a:off x="7315200" y="3310499"/>
            <a:ext cx="1828800" cy="400110"/>
          </a:xfrm>
          <a:prstGeom prst="rect">
            <a:avLst/>
          </a:prstGeom>
          <a:noFill/>
        </p:spPr>
        <p:txBody>
          <a:bodyPr wrap="square" rtlCol="0">
            <a:spAutoFit/>
          </a:bodyPr>
          <a:lstStyle/>
          <a:p>
            <a:pPr algn="ctr" rtl="1"/>
            <a:r>
              <a:rPr lang="ar-EG" sz="2000" b="1" dirty="0">
                <a:solidFill>
                  <a:srgbClr val="FFC000"/>
                </a:solidFill>
              </a:rPr>
              <a:t>مقدمة الثيؤطوكيات</a:t>
            </a:r>
            <a:endParaRPr lang="en-GB" sz="2000" b="1" dirty="0">
              <a:solidFill>
                <a:srgbClr val="FFC000"/>
              </a:solidFill>
            </a:endParaRPr>
          </a:p>
        </p:txBody>
      </p:sp>
    </p:spTree>
    <p:extLst>
      <p:ext uri="{BB962C8B-B14F-4D97-AF65-F5344CB8AC3E}">
        <p14:creationId xmlns:p14="http://schemas.microsoft.com/office/powerpoint/2010/main" val="2027582199"/>
      </p:ext>
    </p:extLst>
  </p:cSld>
  <p:clrMapOvr>
    <a:masterClrMapping/>
  </p:clrMapOvr>
</p:sld>
</file>

<file path=ppt/slides/slide7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542B3B-6045-4137-8CA4-ACD9A0C173BF}"/>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A4354C57-A3F7-409E-A6CD-8E7328997DF8}"/>
              </a:ext>
            </a:extLst>
          </p:cNvPr>
          <p:cNvSpPr>
            <a:spLocks noGrp="1"/>
          </p:cNvSpPr>
          <p:nvPr>
            <p:ph type="body" sz="quarter" idx="10"/>
          </p:nvPr>
        </p:nvSpPr>
        <p:spPr/>
        <p:txBody>
          <a:bodyPr/>
          <a:lstStyle/>
          <a:p>
            <a:r>
              <a:rPr lang="ar-EG" dirty="0"/>
              <a:t>إن نين أوش إنهيت إتهو أوو: إتصوك إممون إيخون إيه إفنوڤي.</a:t>
            </a:r>
            <a:endParaRPr lang="en-GB" dirty="0"/>
          </a:p>
        </p:txBody>
      </p:sp>
      <p:sp>
        <p:nvSpPr>
          <p:cNvPr id="4" name="Text Placeholder 3">
            <a:extLst>
              <a:ext uri="{FF2B5EF4-FFF2-40B4-BE49-F238E27FC236}">
                <a16:creationId xmlns:a16="http://schemas.microsoft.com/office/drawing/2014/main" id="{517C7BD4-CF31-4665-BB3E-9434C5AACC13}"/>
              </a:ext>
            </a:extLst>
          </p:cNvPr>
          <p:cNvSpPr>
            <a:spLocks noGrp="1"/>
          </p:cNvSpPr>
          <p:nvPr>
            <p:ph type="body" sz="quarter" idx="11"/>
          </p:nvPr>
        </p:nvSpPr>
        <p:spPr/>
        <p:txBody>
          <a:bodyPr anchor="ctr"/>
          <a:lstStyle/>
          <a:p>
            <a:r>
              <a:rPr lang="ar-EG" dirty="0"/>
              <a:t>ميول قلوبنا الرديئة،</a:t>
            </a:r>
            <a:r>
              <a:rPr lang="en-US" dirty="0"/>
              <a:t> </a:t>
            </a:r>
            <a:r>
              <a:rPr lang="ar-EG" dirty="0"/>
              <a:t>التى تجذبنا إلى الخطية.</a:t>
            </a:r>
            <a:endParaRPr lang="en-GB" dirty="0"/>
          </a:p>
        </p:txBody>
      </p:sp>
      <p:sp>
        <p:nvSpPr>
          <p:cNvPr id="5" name="Text Placeholder 4">
            <a:extLst>
              <a:ext uri="{FF2B5EF4-FFF2-40B4-BE49-F238E27FC236}">
                <a16:creationId xmlns:a16="http://schemas.microsoft.com/office/drawing/2014/main" id="{EEBDC448-9215-44CF-BABF-BC9BE65884D4}"/>
              </a:ext>
            </a:extLst>
          </p:cNvPr>
          <p:cNvSpPr>
            <a:spLocks noGrp="1"/>
          </p:cNvSpPr>
          <p:nvPr>
            <p:ph type="body" sz="quarter" idx="12"/>
          </p:nvPr>
        </p:nvSpPr>
        <p:spPr/>
        <p:txBody>
          <a:bodyPr/>
          <a:lstStyle/>
          <a:p>
            <a:r>
              <a:rPr lang="en-GB" dirty="0"/>
              <a:t>`</a:t>
            </a:r>
            <a:r>
              <a:rPr lang="en-GB" dirty="0" err="1"/>
              <a:t>nnen`ouws</a:t>
            </a:r>
            <a:r>
              <a:rPr lang="en-GB" dirty="0"/>
              <a:t> `</a:t>
            </a:r>
            <a:r>
              <a:rPr lang="en-GB" dirty="0" err="1"/>
              <a:t>nhyt</a:t>
            </a:r>
            <a:r>
              <a:rPr lang="en-GB" dirty="0"/>
              <a:t> </a:t>
            </a:r>
            <a:r>
              <a:rPr lang="en-GB" dirty="0" err="1"/>
              <a:t>ethwou</a:t>
            </a:r>
            <a:r>
              <a:rPr lang="en-GB" dirty="0"/>
              <a:t>@ </a:t>
            </a:r>
            <a:r>
              <a:rPr lang="en-GB" dirty="0" err="1"/>
              <a:t>etcwk</a:t>
            </a:r>
            <a:r>
              <a:rPr lang="en-GB" dirty="0"/>
              <a:t> `</a:t>
            </a:r>
            <a:r>
              <a:rPr lang="en-GB" dirty="0" err="1"/>
              <a:t>mmon</a:t>
            </a:r>
            <a:r>
              <a:rPr lang="en-GB" dirty="0"/>
              <a:t> `</a:t>
            </a:r>
            <a:r>
              <a:rPr lang="en-GB" dirty="0" err="1"/>
              <a:t>eqoun</a:t>
            </a:r>
            <a:r>
              <a:rPr lang="en-GB" dirty="0"/>
              <a:t> `</a:t>
            </a:r>
            <a:r>
              <a:rPr lang="en-GB" dirty="0" err="1"/>
              <a:t>evnobi</a:t>
            </a:r>
            <a:r>
              <a:rPr lang="en-GB" dirty="0"/>
              <a:t>.</a:t>
            </a:r>
          </a:p>
        </p:txBody>
      </p:sp>
    </p:spTree>
    <p:extLst>
      <p:ext uri="{BB962C8B-B14F-4D97-AF65-F5344CB8AC3E}">
        <p14:creationId xmlns:p14="http://schemas.microsoft.com/office/powerpoint/2010/main" val="1213828892"/>
      </p:ext>
    </p:extLst>
  </p:cSld>
  <p:clrMapOvr>
    <a:masterClrMapping/>
  </p:clrMapOvr>
</p:sld>
</file>

<file path=ppt/slides/slide7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6EA43-373A-4259-B468-AC7B5FA2C4CB}"/>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060BE543-4383-419A-865F-A2DF00025B84}"/>
              </a:ext>
            </a:extLst>
          </p:cNvPr>
          <p:cNvSpPr>
            <a:spLocks noGrp="1"/>
          </p:cNvSpPr>
          <p:nvPr>
            <p:ph type="body" sz="quarter" idx="10"/>
          </p:nvPr>
        </p:nvSpPr>
        <p:spPr/>
        <p:txBody>
          <a:bodyPr/>
          <a:lstStyle/>
          <a:p>
            <a:r>
              <a:rPr lang="ar-EG" dirty="0"/>
              <a:t>إنتين إسمو إيه بيران إن أووجاي: إنتيه بين شويس إيسوس بخرستوس: </a:t>
            </a:r>
            <a:endParaRPr lang="en-GB" dirty="0"/>
          </a:p>
        </p:txBody>
      </p:sp>
      <p:sp>
        <p:nvSpPr>
          <p:cNvPr id="4" name="Text Placeholder 3">
            <a:extLst>
              <a:ext uri="{FF2B5EF4-FFF2-40B4-BE49-F238E27FC236}">
                <a16:creationId xmlns:a16="http://schemas.microsoft.com/office/drawing/2014/main" id="{9171D6DE-9F1F-47D5-96FB-5509202ED984}"/>
              </a:ext>
            </a:extLst>
          </p:cNvPr>
          <p:cNvSpPr>
            <a:spLocks noGrp="1"/>
          </p:cNvSpPr>
          <p:nvPr>
            <p:ph type="body" sz="quarter" idx="11"/>
          </p:nvPr>
        </p:nvSpPr>
        <p:spPr/>
        <p:txBody>
          <a:bodyPr/>
          <a:lstStyle/>
          <a:p>
            <a:r>
              <a:rPr lang="ar-EG" dirty="0"/>
              <a:t>ولنبارك اسم الخلاص، الذى لربنا يسوع المسيح، </a:t>
            </a:r>
          </a:p>
        </p:txBody>
      </p:sp>
      <p:sp>
        <p:nvSpPr>
          <p:cNvPr id="5" name="Text Placeholder 4">
            <a:extLst>
              <a:ext uri="{FF2B5EF4-FFF2-40B4-BE49-F238E27FC236}">
                <a16:creationId xmlns:a16="http://schemas.microsoft.com/office/drawing/2014/main" id="{4B048D7C-FF53-4AF3-9BF9-6DC075A655D6}"/>
              </a:ext>
            </a:extLst>
          </p:cNvPr>
          <p:cNvSpPr>
            <a:spLocks noGrp="1"/>
          </p:cNvSpPr>
          <p:nvPr>
            <p:ph type="body" sz="quarter" idx="12"/>
          </p:nvPr>
        </p:nvSpPr>
        <p:spPr/>
        <p:txBody>
          <a:bodyPr anchor="ctr"/>
          <a:lstStyle/>
          <a:p>
            <a:r>
              <a:rPr lang="en-GB" sz="4400" dirty="0" err="1"/>
              <a:t>Nten`cmou</a:t>
            </a:r>
            <a:r>
              <a:rPr lang="en-GB" sz="4400" dirty="0"/>
              <a:t> `</a:t>
            </a:r>
            <a:r>
              <a:rPr lang="en-GB" sz="4400" dirty="0" err="1"/>
              <a:t>epiran</a:t>
            </a:r>
            <a:r>
              <a:rPr lang="en-GB" sz="4400" dirty="0"/>
              <a:t> `</a:t>
            </a:r>
            <a:r>
              <a:rPr lang="en-GB" sz="4400" dirty="0" err="1"/>
              <a:t>noujai</a:t>
            </a:r>
            <a:r>
              <a:rPr lang="en-GB" sz="4400" dirty="0"/>
              <a:t>@ `</a:t>
            </a:r>
            <a:r>
              <a:rPr lang="en-GB" sz="4400" dirty="0" err="1"/>
              <a:t>nte</a:t>
            </a:r>
            <a:r>
              <a:rPr lang="en-GB" sz="4400" dirty="0"/>
              <a:t> pen=o=c I=y=c P=,=c@</a:t>
            </a:r>
          </a:p>
        </p:txBody>
      </p:sp>
    </p:spTree>
    <p:extLst>
      <p:ext uri="{BB962C8B-B14F-4D97-AF65-F5344CB8AC3E}">
        <p14:creationId xmlns:p14="http://schemas.microsoft.com/office/powerpoint/2010/main" val="3812718152"/>
      </p:ext>
    </p:extLst>
  </p:cSld>
  <p:clrMapOvr>
    <a:masterClrMapping/>
  </p:clrMapOvr>
</p:sld>
</file>

<file path=ppt/slides/slide7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4A002-1043-4431-AE27-C84B6D109670}"/>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72A73146-DC4C-4CDE-A977-397C9B6B4F5D}"/>
              </a:ext>
            </a:extLst>
          </p:cNvPr>
          <p:cNvSpPr>
            <a:spLocks noGrp="1"/>
          </p:cNvSpPr>
          <p:nvPr>
            <p:ph type="body" sz="quarter" idx="10"/>
          </p:nvPr>
        </p:nvSpPr>
        <p:spPr/>
        <p:txBody>
          <a:bodyPr/>
          <a:lstStyle/>
          <a:p>
            <a:r>
              <a:rPr lang="ar-EG" dirty="0"/>
              <a:t>خين أونيشتي إم ميت أثمونك: إنؤش إيڤول إنجو إمموس. </a:t>
            </a:r>
            <a:endParaRPr lang="en-GB" dirty="0"/>
          </a:p>
        </p:txBody>
      </p:sp>
      <p:sp>
        <p:nvSpPr>
          <p:cNvPr id="4" name="Text Placeholder 3">
            <a:extLst>
              <a:ext uri="{FF2B5EF4-FFF2-40B4-BE49-F238E27FC236}">
                <a16:creationId xmlns:a16="http://schemas.microsoft.com/office/drawing/2014/main" id="{9CE85185-6288-442D-BBAD-9E84FD85AB3F}"/>
              </a:ext>
            </a:extLst>
          </p:cNvPr>
          <p:cNvSpPr>
            <a:spLocks noGrp="1"/>
          </p:cNvSpPr>
          <p:nvPr>
            <p:ph type="body" sz="quarter" idx="11"/>
          </p:nvPr>
        </p:nvSpPr>
        <p:spPr/>
        <p:txBody>
          <a:bodyPr anchor="ctr"/>
          <a:lstStyle/>
          <a:p>
            <a:r>
              <a:rPr lang="ar-EG" dirty="0"/>
              <a:t>بدون انقطاع، صارخين قائلين.</a:t>
            </a:r>
            <a:endParaRPr lang="en-GB" dirty="0"/>
          </a:p>
        </p:txBody>
      </p:sp>
      <p:sp>
        <p:nvSpPr>
          <p:cNvPr id="5" name="Text Placeholder 4">
            <a:extLst>
              <a:ext uri="{FF2B5EF4-FFF2-40B4-BE49-F238E27FC236}">
                <a16:creationId xmlns:a16="http://schemas.microsoft.com/office/drawing/2014/main" id="{18019BCD-C516-4DB0-8EF2-E8AFFA131B80}"/>
              </a:ext>
            </a:extLst>
          </p:cNvPr>
          <p:cNvSpPr>
            <a:spLocks noGrp="1"/>
          </p:cNvSpPr>
          <p:nvPr>
            <p:ph type="body" sz="quarter" idx="12"/>
          </p:nvPr>
        </p:nvSpPr>
        <p:spPr/>
        <p:txBody>
          <a:bodyPr/>
          <a:lstStyle/>
          <a:p>
            <a:r>
              <a:rPr lang="en-GB" dirty="0" err="1"/>
              <a:t>qen</a:t>
            </a:r>
            <a:r>
              <a:rPr lang="en-GB" dirty="0"/>
              <a:t> </a:t>
            </a:r>
            <a:r>
              <a:rPr lang="en-GB" dirty="0" err="1"/>
              <a:t>ounis</a:t>
            </a:r>
            <a:r>
              <a:rPr lang="en-GB" dirty="0"/>
              <a:t>] `</a:t>
            </a:r>
            <a:r>
              <a:rPr lang="en-GB" dirty="0" err="1"/>
              <a:t>mmet`a;mounk</a:t>
            </a:r>
            <a:r>
              <a:rPr lang="en-GB" dirty="0"/>
              <a:t>@ </a:t>
            </a:r>
            <a:r>
              <a:rPr lang="en-GB" dirty="0" err="1"/>
              <a:t>enws</a:t>
            </a:r>
            <a:r>
              <a:rPr lang="en-GB" dirty="0"/>
              <a:t> `</a:t>
            </a:r>
            <a:r>
              <a:rPr lang="en-GB" dirty="0" err="1"/>
              <a:t>ebol</a:t>
            </a:r>
            <a:r>
              <a:rPr lang="en-GB" dirty="0"/>
              <a:t> </a:t>
            </a:r>
            <a:r>
              <a:rPr lang="en-GB" dirty="0" err="1"/>
              <a:t>enjw</a:t>
            </a:r>
            <a:r>
              <a:rPr lang="en-GB" dirty="0"/>
              <a:t> `</a:t>
            </a:r>
            <a:r>
              <a:rPr lang="en-GB" dirty="0" err="1"/>
              <a:t>mmoc</a:t>
            </a:r>
            <a:r>
              <a:rPr lang="en-GB" dirty="0"/>
              <a:t>.</a:t>
            </a:r>
          </a:p>
        </p:txBody>
      </p:sp>
    </p:spTree>
    <p:extLst>
      <p:ext uri="{BB962C8B-B14F-4D97-AF65-F5344CB8AC3E}">
        <p14:creationId xmlns:p14="http://schemas.microsoft.com/office/powerpoint/2010/main" val="2893286004"/>
      </p:ext>
    </p:extLst>
  </p:cSld>
  <p:clrMapOvr>
    <a:masterClrMapping/>
  </p:clrMapOvr>
</p:sld>
</file>

<file path=ppt/slides/slide7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19972-D15E-45A1-9864-9B9BB8C0BDF8}"/>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CFE486C3-3788-4ED2-9260-02EABD35DD85}"/>
              </a:ext>
            </a:extLst>
          </p:cNvPr>
          <p:cNvSpPr>
            <a:spLocks noGrp="1"/>
          </p:cNvSpPr>
          <p:nvPr>
            <p:ph type="body" sz="quarter" idx="10"/>
          </p:nvPr>
        </p:nvSpPr>
        <p:spPr/>
        <p:txBody>
          <a:bodyPr/>
          <a:lstStyle/>
          <a:p>
            <a:r>
              <a:rPr lang="ar-EG" dirty="0"/>
              <a:t>چيه باتشويس إيسوس بخرستوس: بيميسي إيڤول خين إفيوت: </a:t>
            </a:r>
            <a:endParaRPr lang="en-GB" dirty="0"/>
          </a:p>
        </p:txBody>
      </p:sp>
      <p:sp>
        <p:nvSpPr>
          <p:cNvPr id="4" name="Text Placeholder 3">
            <a:extLst>
              <a:ext uri="{FF2B5EF4-FFF2-40B4-BE49-F238E27FC236}">
                <a16:creationId xmlns:a16="http://schemas.microsoft.com/office/drawing/2014/main" id="{D6F1E541-856F-4DE6-83A7-4BC184FC03BA}"/>
              </a:ext>
            </a:extLst>
          </p:cNvPr>
          <p:cNvSpPr>
            <a:spLocks noGrp="1"/>
          </p:cNvSpPr>
          <p:nvPr>
            <p:ph type="body" sz="quarter" idx="11"/>
          </p:nvPr>
        </p:nvSpPr>
        <p:spPr/>
        <p:txBody>
          <a:bodyPr anchor="ctr"/>
          <a:lstStyle/>
          <a:p>
            <a:r>
              <a:rPr lang="ar-EG" sz="4400" dirty="0"/>
              <a:t>ياربي يسوع المسيح، المولود من الآب، </a:t>
            </a:r>
            <a:endParaRPr lang="en-GB" sz="4400" dirty="0"/>
          </a:p>
        </p:txBody>
      </p:sp>
      <p:sp>
        <p:nvSpPr>
          <p:cNvPr id="5" name="Text Placeholder 4">
            <a:extLst>
              <a:ext uri="{FF2B5EF4-FFF2-40B4-BE49-F238E27FC236}">
                <a16:creationId xmlns:a16="http://schemas.microsoft.com/office/drawing/2014/main" id="{9F2D8A83-2504-419A-8D06-B0E379A2D182}"/>
              </a:ext>
            </a:extLst>
          </p:cNvPr>
          <p:cNvSpPr>
            <a:spLocks noGrp="1"/>
          </p:cNvSpPr>
          <p:nvPr>
            <p:ph type="body" sz="quarter" idx="12"/>
          </p:nvPr>
        </p:nvSpPr>
        <p:spPr/>
        <p:txBody>
          <a:bodyPr anchor="ctr"/>
          <a:lstStyle/>
          <a:p>
            <a:r>
              <a:rPr lang="en-GB" sz="4400" dirty="0"/>
              <a:t>Je pa=o=c I=y=c P=,=c@ </a:t>
            </a:r>
            <a:r>
              <a:rPr lang="en-GB" sz="4400" dirty="0" err="1"/>
              <a:t>pimici</a:t>
            </a:r>
            <a:r>
              <a:rPr lang="en-GB" sz="4400" dirty="0"/>
              <a:t> `</a:t>
            </a:r>
            <a:r>
              <a:rPr lang="en-GB" sz="4400" dirty="0" err="1"/>
              <a:t>ebolqen</a:t>
            </a:r>
            <a:r>
              <a:rPr lang="en-GB" sz="4400" dirty="0"/>
              <a:t> `</a:t>
            </a:r>
            <a:r>
              <a:rPr lang="en-GB" sz="4400" dirty="0" err="1"/>
              <a:t>Viwt</a:t>
            </a:r>
            <a:r>
              <a:rPr lang="en-GB" sz="4400" dirty="0"/>
              <a:t>@</a:t>
            </a:r>
          </a:p>
        </p:txBody>
      </p:sp>
    </p:spTree>
    <p:extLst>
      <p:ext uri="{BB962C8B-B14F-4D97-AF65-F5344CB8AC3E}">
        <p14:creationId xmlns:p14="http://schemas.microsoft.com/office/powerpoint/2010/main" val="73253238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879F3-A731-4875-B92E-AF54B2E5B57C}"/>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7309218E-4E44-4D27-B971-626A81755E11}"/>
              </a:ext>
            </a:extLst>
          </p:cNvPr>
          <p:cNvSpPr>
            <a:spLocks noGrp="1"/>
          </p:cNvSpPr>
          <p:nvPr>
            <p:ph type="body" sz="quarter" idx="10"/>
          </p:nvPr>
        </p:nvSpPr>
        <p:spPr>
          <a:xfrm>
            <a:off x="0" y="5674659"/>
            <a:ext cx="9144000" cy="1176716"/>
          </a:xfrm>
        </p:spPr>
        <p:txBody>
          <a:bodyPr/>
          <a:lstStyle/>
          <a:p>
            <a:r>
              <a:rPr lang="ar-EG" sz="3600" b="1" i="0" kern="1200" dirty="0">
                <a:solidFill>
                  <a:schemeClr val="bg1"/>
                </a:solidFill>
                <a:effectLst/>
                <a:latin typeface="+mn-lt"/>
                <a:ea typeface="+mn-ea"/>
                <a:cs typeface="+mj-cs"/>
              </a:rPr>
              <a:t>آريه شوبى نان إنؤو إبروسطاتيس: ناهرين إفنووتى بين ريف صوتى: في إيطافتشى صاركس إيڤول إنخيتى .</a:t>
            </a:r>
            <a:endParaRPr lang="ar-EG" sz="3600" b="1" kern="1200" dirty="0">
              <a:solidFill>
                <a:schemeClr val="bg1"/>
              </a:solidFill>
              <a:latin typeface="Times New Roman" pitchFamily="18" charset="0"/>
              <a:ea typeface="+mn-ea"/>
              <a:cs typeface="+mj-cs"/>
            </a:endParaRPr>
          </a:p>
        </p:txBody>
      </p:sp>
      <p:sp>
        <p:nvSpPr>
          <p:cNvPr id="4" name="Text Placeholder 3">
            <a:extLst>
              <a:ext uri="{FF2B5EF4-FFF2-40B4-BE49-F238E27FC236}">
                <a16:creationId xmlns:a16="http://schemas.microsoft.com/office/drawing/2014/main" id="{AD55ABED-6957-4280-B4EA-9AEA89555685}"/>
              </a:ext>
            </a:extLst>
          </p:cNvPr>
          <p:cNvSpPr>
            <a:spLocks noGrp="1"/>
          </p:cNvSpPr>
          <p:nvPr>
            <p:ph type="body" sz="quarter" idx="11"/>
          </p:nvPr>
        </p:nvSpPr>
        <p:spPr>
          <a:xfrm>
            <a:off x="0" y="3710609"/>
            <a:ext cx="9144000" cy="740367"/>
          </a:xfrm>
        </p:spPr>
        <p:txBody>
          <a:bodyPr anchor="ctr"/>
          <a:lstStyle/>
          <a:p>
            <a:r>
              <a:rPr lang="ar-EG" sz="4000" b="1" kern="1200" dirty="0">
                <a:solidFill>
                  <a:schemeClr val="bg1"/>
                </a:solidFill>
                <a:latin typeface="Times New Roman" pitchFamily="18" charset="0"/>
                <a:ea typeface="+mn-ea"/>
                <a:cs typeface="Times New Roman" pitchFamily="18" charset="0"/>
              </a:rPr>
              <a:t>صرتِ لنا شفيعة أمام الله مخلصنا، الذي تجسد منك.</a:t>
            </a:r>
          </a:p>
        </p:txBody>
      </p:sp>
      <p:sp>
        <p:nvSpPr>
          <p:cNvPr id="5" name="Text Placeholder 4">
            <a:extLst>
              <a:ext uri="{FF2B5EF4-FFF2-40B4-BE49-F238E27FC236}">
                <a16:creationId xmlns:a16="http://schemas.microsoft.com/office/drawing/2014/main" id="{7A0CAFE3-335E-4EB4-9AC7-36EA529B1578}"/>
              </a:ext>
            </a:extLst>
          </p:cNvPr>
          <p:cNvSpPr>
            <a:spLocks noGrp="1"/>
          </p:cNvSpPr>
          <p:nvPr>
            <p:ph type="body" sz="quarter" idx="12"/>
          </p:nvPr>
        </p:nvSpPr>
        <p:spPr>
          <a:xfrm>
            <a:off x="0" y="4450975"/>
            <a:ext cx="9144000" cy="1223683"/>
          </a:xfrm>
        </p:spPr>
        <p:txBody>
          <a:bodyPr anchor="ctr"/>
          <a:lstStyle/>
          <a:p>
            <a:r>
              <a:rPr lang="da-DK" b="0" i="0" u="none" strike="noStrike" dirty="0">
                <a:effectLst/>
                <a:latin typeface="CS New Athanasius" pitchFamily="34" charset="0"/>
              </a:rPr>
              <a:t>Areswpi nan `nouproctatyc nahren `Vnou] Penrefcw]@ vy`etaf[icarx `ebol `nqy].</a:t>
            </a:r>
            <a:endParaRPr lang="en-GB" dirty="0"/>
          </a:p>
        </p:txBody>
      </p:sp>
    </p:spTree>
    <p:extLst>
      <p:ext uri="{BB962C8B-B14F-4D97-AF65-F5344CB8AC3E}">
        <p14:creationId xmlns:p14="http://schemas.microsoft.com/office/powerpoint/2010/main" val="2221707228"/>
      </p:ext>
    </p:extLst>
  </p:cSld>
  <p:clrMapOvr>
    <a:masterClrMapping/>
  </p:clrMapOvr>
</p:sld>
</file>

<file path=ppt/slides/slide7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86092-CB57-4C77-95F1-DA3799881E0C}"/>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505A78EF-98AC-497D-8176-98E3394D7D43}"/>
              </a:ext>
            </a:extLst>
          </p:cNvPr>
          <p:cNvSpPr>
            <a:spLocks noGrp="1"/>
          </p:cNvSpPr>
          <p:nvPr>
            <p:ph type="body" sz="quarter" idx="10"/>
          </p:nvPr>
        </p:nvSpPr>
        <p:spPr/>
        <p:txBody>
          <a:bodyPr/>
          <a:lstStyle/>
          <a:p>
            <a:r>
              <a:rPr lang="ar-EG" dirty="0"/>
              <a:t>خاجو أوو إنني إيه أون تيرو: ناي نان كاطا بيك نيشتي إنناي. </a:t>
            </a:r>
            <a:endParaRPr lang="en-GB" dirty="0"/>
          </a:p>
        </p:txBody>
      </p:sp>
      <p:sp>
        <p:nvSpPr>
          <p:cNvPr id="4" name="Text Placeholder 3">
            <a:extLst>
              <a:ext uri="{FF2B5EF4-FFF2-40B4-BE49-F238E27FC236}">
                <a16:creationId xmlns:a16="http://schemas.microsoft.com/office/drawing/2014/main" id="{2D1E14C8-25DF-494D-B946-3B49352B0E3B}"/>
              </a:ext>
            </a:extLst>
          </p:cNvPr>
          <p:cNvSpPr>
            <a:spLocks noGrp="1"/>
          </p:cNvSpPr>
          <p:nvPr>
            <p:ph type="body" sz="quarter" idx="11"/>
          </p:nvPr>
        </p:nvSpPr>
        <p:spPr/>
        <p:txBody>
          <a:bodyPr anchor="ctr"/>
          <a:lstStyle/>
          <a:p>
            <a:r>
              <a:rPr lang="ar-EG" dirty="0"/>
              <a:t>قبل كل الدهور، أرحمنا كعظيم رحمتك.</a:t>
            </a:r>
            <a:endParaRPr lang="en-GB" dirty="0"/>
          </a:p>
        </p:txBody>
      </p:sp>
      <p:sp>
        <p:nvSpPr>
          <p:cNvPr id="5" name="Text Placeholder 4">
            <a:extLst>
              <a:ext uri="{FF2B5EF4-FFF2-40B4-BE49-F238E27FC236}">
                <a16:creationId xmlns:a16="http://schemas.microsoft.com/office/drawing/2014/main" id="{2C44675D-1547-4151-BD7F-74BC33ACF53A}"/>
              </a:ext>
            </a:extLst>
          </p:cNvPr>
          <p:cNvSpPr>
            <a:spLocks noGrp="1"/>
          </p:cNvSpPr>
          <p:nvPr>
            <p:ph type="body" sz="quarter" idx="12"/>
          </p:nvPr>
        </p:nvSpPr>
        <p:spPr/>
        <p:txBody>
          <a:bodyPr/>
          <a:lstStyle/>
          <a:p>
            <a:r>
              <a:rPr lang="fi-FI" dirty="0"/>
              <a:t>qajwou `nni`ewn tyrou@ nai nan kata peknis] `nnai.</a:t>
            </a:r>
            <a:endParaRPr lang="en-GB" dirty="0"/>
          </a:p>
        </p:txBody>
      </p:sp>
    </p:spTree>
    <p:extLst>
      <p:ext uri="{BB962C8B-B14F-4D97-AF65-F5344CB8AC3E}">
        <p14:creationId xmlns:p14="http://schemas.microsoft.com/office/powerpoint/2010/main" val="224584418"/>
      </p:ext>
    </p:extLst>
  </p:cSld>
  <p:clrMapOvr>
    <a:masterClrMapping/>
  </p:clrMapOvr>
</p:sld>
</file>

<file path=ppt/slides/slide7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402384-8C2A-452E-A3A1-0F35928A7C37}"/>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A857BDC5-A42F-463A-A6E6-E975A64FCBE9}"/>
              </a:ext>
            </a:extLst>
          </p:cNvPr>
          <p:cNvSpPr>
            <a:spLocks noGrp="1"/>
          </p:cNvSpPr>
          <p:nvPr>
            <p:ph type="body" sz="quarter" idx="10"/>
          </p:nvPr>
        </p:nvSpPr>
        <p:spPr/>
        <p:txBody>
          <a:bodyPr/>
          <a:lstStyle/>
          <a:p>
            <a:r>
              <a:rPr lang="ar-EG" dirty="0"/>
              <a:t>باتشويس إيسوس بخرستوس: في إيطاس ماسف إنچيه تي بارثينوس: </a:t>
            </a:r>
            <a:endParaRPr lang="en-GB" dirty="0"/>
          </a:p>
        </p:txBody>
      </p:sp>
      <p:sp>
        <p:nvSpPr>
          <p:cNvPr id="4" name="Text Placeholder 3">
            <a:extLst>
              <a:ext uri="{FF2B5EF4-FFF2-40B4-BE49-F238E27FC236}">
                <a16:creationId xmlns:a16="http://schemas.microsoft.com/office/drawing/2014/main" id="{44E55A40-8595-4055-844A-3B846AE02384}"/>
              </a:ext>
            </a:extLst>
          </p:cNvPr>
          <p:cNvSpPr>
            <a:spLocks noGrp="1"/>
          </p:cNvSpPr>
          <p:nvPr>
            <p:ph type="body" sz="quarter" idx="11"/>
          </p:nvPr>
        </p:nvSpPr>
        <p:spPr/>
        <p:txBody>
          <a:bodyPr anchor="ctr"/>
          <a:lstStyle/>
          <a:p>
            <a:r>
              <a:rPr lang="ar-EG" dirty="0"/>
              <a:t>ياربي يسوع المسيح، الذى ولدته العذراء، </a:t>
            </a:r>
          </a:p>
        </p:txBody>
      </p:sp>
      <p:sp>
        <p:nvSpPr>
          <p:cNvPr id="5" name="Text Placeholder 4">
            <a:extLst>
              <a:ext uri="{FF2B5EF4-FFF2-40B4-BE49-F238E27FC236}">
                <a16:creationId xmlns:a16="http://schemas.microsoft.com/office/drawing/2014/main" id="{4B494556-7057-47B9-A2BF-0E68C9C34AE6}"/>
              </a:ext>
            </a:extLst>
          </p:cNvPr>
          <p:cNvSpPr>
            <a:spLocks noGrp="1"/>
          </p:cNvSpPr>
          <p:nvPr>
            <p:ph type="body" sz="quarter" idx="12"/>
          </p:nvPr>
        </p:nvSpPr>
        <p:spPr/>
        <p:txBody>
          <a:bodyPr anchor="ctr"/>
          <a:lstStyle/>
          <a:p>
            <a:r>
              <a:rPr lang="en-GB" dirty="0"/>
              <a:t>Pa=o=c I=y=c P=,=c @ </a:t>
            </a:r>
            <a:r>
              <a:rPr lang="en-GB" dirty="0" err="1"/>
              <a:t>vy`etacmacf</a:t>
            </a:r>
            <a:r>
              <a:rPr lang="en-GB" dirty="0"/>
              <a:t> `</a:t>
            </a:r>
            <a:r>
              <a:rPr lang="en-GB" dirty="0" err="1"/>
              <a:t>nje</a:t>
            </a:r>
            <a:r>
              <a:rPr lang="en-GB" dirty="0"/>
              <a:t> ]</a:t>
            </a:r>
            <a:r>
              <a:rPr lang="en-GB" dirty="0" err="1"/>
              <a:t>Par;enoc</a:t>
            </a:r>
            <a:r>
              <a:rPr lang="en-GB" dirty="0"/>
              <a:t>@</a:t>
            </a:r>
          </a:p>
        </p:txBody>
      </p:sp>
    </p:spTree>
    <p:extLst>
      <p:ext uri="{BB962C8B-B14F-4D97-AF65-F5344CB8AC3E}">
        <p14:creationId xmlns:p14="http://schemas.microsoft.com/office/powerpoint/2010/main" val="2407174981"/>
      </p:ext>
    </p:extLst>
  </p:cSld>
  <p:clrMapOvr>
    <a:masterClrMapping/>
  </p:clrMapOvr>
</p:sld>
</file>

<file path=ppt/slides/slide7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30CA49-4309-4CAD-9554-772DC35BDEF0}"/>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EA2EAE27-3B68-4C1F-95C8-CD56B231DEF7}"/>
              </a:ext>
            </a:extLst>
          </p:cNvPr>
          <p:cNvSpPr>
            <a:spLocks noGrp="1"/>
          </p:cNvSpPr>
          <p:nvPr>
            <p:ph type="body" sz="quarter" idx="10"/>
          </p:nvPr>
        </p:nvSpPr>
        <p:spPr/>
        <p:txBody>
          <a:bodyPr/>
          <a:lstStyle/>
          <a:p>
            <a:r>
              <a:rPr lang="ar-EG" dirty="0"/>
              <a:t>خين فيثليئيم إنتيه تي يوديئا: سوتي إممون أووه ناي نان. </a:t>
            </a:r>
            <a:endParaRPr lang="en-GB" dirty="0"/>
          </a:p>
        </p:txBody>
      </p:sp>
      <p:sp>
        <p:nvSpPr>
          <p:cNvPr id="4" name="Text Placeholder 3">
            <a:extLst>
              <a:ext uri="{FF2B5EF4-FFF2-40B4-BE49-F238E27FC236}">
                <a16:creationId xmlns:a16="http://schemas.microsoft.com/office/drawing/2014/main" id="{BE94D4E2-8AA6-43D8-9EB2-1165921A83BA}"/>
              </a:ext>
            </a:extLst>
          </p:cNvPr>
          <p:cNvSpPr>
            <a:spLocks noGrp="1"/>
          </p:cNvSpPr>
          <p:nvPr>
            <p:ph type="body" sz="quarter" idx="11"/>
          </p:nvPr>
        </p:nvSpPr>
        <p:spPr/>
        <p:txBody>
          <a:bodyPr anchor="ctr"/>
          <a:lstStyle/>
          <a:p>
            <a:r>
              <a:rPr lang="ar-EG" dirty="0"/>
              <a:t>فى بيت لحم اليهودية، خلــّصنا وارحمنا.</a:t>
            </a:r>
            <a:endParaRPr lang="en-GB" dirty="0"/>
          </a:p>
        </p:txBody>
      </p:sp>
      <p:sp>
        <p:nvSpPr>
          <p:cNvPr id="5" name="Text Placeholder 4">
            <a:extLst>
              <a:ext uri="{FF2B5EF4-FFF2-40B4-BE49-F238E27FC236}">
                <a16:creationId xmlns:a16="http://schemas.microsoft.com/office/drawing/2014/main" id="{D59954E6-609D-4BD3-AA04-E3695A414CB4}"/>
              </a:ext>
            </a:extLst>
          </p:cNvPr>
          <p:cNvSpPr>
            <a:spLocks noGrp="1"/>
          </p:cNvSpPr>
          <p:nvPr>
            <p:ph type="body" sz="quarter" idx="12"/>
          </p:nvPr>
        </p:nvSpPr>
        <p:spPr/>
        <p:txBody>
          <a:bodyPr/>
          <a:lstStyle/>
          <a:p>
            <a:r>
              <a:rPr lang="en-GB" dirty="0" err="1"/>
              <a:t>qen</a:t>
            </a:r>
            <a:r>
              <a:rPr lang="en-GB" dirty="0"/>
              <a:t> </a:t>
            </a:r>
            <a:r>
              <a:rPr lang="en-GB" dirty="0" err="1"/>
              <a:t>By;leem</a:t>
            </a:r>
            <a:r>
              <a:rPr lang="en-GB" dirty="0"/>
              <a:t> `</a:t>
            </a:r>
            <a:r>
              <a:rPr lang="en-GB" dirty="0" err="1"/>
              <a:t>nte</a:t>
            </a:r>
            <a:r>
              <a:rPr lang="en-GB" dirty="0"/>
              <a:t> ]</a:t>
            </a:r>
            <a:r>
              <a:rPr lang="en-GB" dirty="0" err="1"/>
              <a:t>Iode`a</a:t>
            </a:r>
            <a:r>
              <a:rPr lang="en-GB" dirty="0"/>
              <a:t>@ </a:t>
            </a:r>
            <a:r>
              <a:rPr lang="en-GB" dirty="0" err="1"/>
              <a:t>cw</a:t>
            </a:r>
            <a:r>
              <a:rPr lang="en-GB" dirty="0"/>
              <a:t>] `</a:t>
            </a:r>
            <a:r>
              <a:rPr lang="en-GB" dirty="0" err="1"/>
              <a:t>mmon</a:t>
            </a:r>
            <a:r>
              <a:rPr lang="en-GB" dirty="0"/>
              <a:t> </a:t>
            </a:r>
            <a:r>
              <a:rPr lang="en-GB" dirty="0" err="1"/>
              <a:t>ouoh</a:t>
            </a:r>
            <a:r>
              <a:rPr lang="en-GB" dirty="0"/>
              <a:t> </a:t>
            </a:r>
            <a:r>
              <a:rPr lang="en-GB" dirty="0" err="1"/>
              <a:t>nai</a:t>
            </a:r>
            <a:r>
              <a:rPr lang="en-GB" dirty="0"/>
              <a:t> nan.</a:t>
            </a:r>
          </a:p>
        </p:txBody>
      </p:sp>
    </p:spTree>
    <p:extLst>
      <p:ext uri="{BB962C8B-B14F-4D97-AF65-F5344CB8AC3E}">
        <p14:creationId xmlns:p14="http://schemas.microsoft.com/office/powerpoint/2010/main" val="3513586722"/>
      </p:ext>
    </p:extLst>
  </p:cSld>
  <p:clrMapOvr>
    <a:masterClrMapping/>
  </p:clrMapOvr>
</p:sld>
</file>

<file path=ppt/slides/slide7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825ABE-BED1-438B-B438-F30651BEF274}"/>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643C876D-B446-4D51-B934-7A70D4C1FB71}"/>
              </a:ext>
            </a:extLst>
          </p:cNvPr>
          <p:cNvSpPr>
            <a:spLocks noGrp="1"/>
          </p:cNvSpPr>
          <p:nvPr>
            <p:ph type="body" sz="quarter" idx="10"/>
          </p:nvPr>
        </p:nvSpPr>
        <p:spPr/>
        <p:txBody>
          <a:bodyPr/>
          <a:lstStyle/>
          <a:p>
            <a:r>
              <a:rPr lang="ar-EG" dirty="0"/>
              <a:t>باتشويس إيسوس بخرستوس: في إيطافتشي أومس خين بي يوردانيس: </a:t>
            </a:r>
            <a:endParaRPr lang="en-GB" dirty="0"/>
          </a:p>
        </p:txBody>
      </p:sp>
      <p:sp>
        <p:nvSpPr>
          <p:cNvPr id="4" name="Text Placeholder 3">
            <a:extLst>
              <a:ext uri="{FF2B5EF4-FFF2-40B4-BE49-F238E27FC236}">
                <a16:creationId xmlns:a16="http://schemas.microsoft.com/office/drawing/2014/main" id="{7D36700E-C0E1-4E4B-A374-AD2C7DBA629A}"/>
              </a:ext>
            </a:extLst>
          </p:cNvPr>
          <p:cNvSpPr>
            <a:spLocks noGrp="1"/>
          </p:cNvSpPr>
          <p:nvPr>
            <p:ph type="body" sz="quarter" idx="11"/>
          </p:nvPr>
        </p:nvSpPr>
        <p:spPr/>
        <p:txBody>
          <a:bodyPr anchor="ctr"/>
          <a:lstStyle/>
          <a:p>
            <a:r>
              <a:rPr lang="ar-EG" dirty="0"/>
              <a:t>ياربي يسوع المسيح، الذى أعتمد فى الأردن، </a:t>
            </a:r>
            <a:endParaRPr lang="en-GB" dirty="0"/>
          </a:p>
        </p:txBody>
      </p:sp>
      <p:sp>
        <p:nvSpPr>
          <p:cNvPr id="5" name="Text Placeholder 4">
            <a:extLst>
              <a:ext uri="{FF2B5EF4-FFF2-40B4-BE49-F238E27FC236}">
                <a16:creationId xmlns:a16="http://schemas.microsoft.com/office/drawing/2014/main" id="{9AD6B277-87E3-4FAE-AEF7-8AD7B8EA090A}"/>
              </a:ext>
            </a:extLst>
          </p:cNvPr>
          <p:cNvSpPr>
            <a:spLocks noGrp="1"/>
          </p:cNvSpPr>
          <p:nvPr>
            <p:ph type="body" sz="quarter" idx="12"/>
          </p:nvPr>
        </p:nvSpPr>
        <p:spPr/>
        <p:txBody>
          <a:bodyPr anchor="ctr"/>
          <a:lstStyle/>
          <a:p>
            <a:r>
              <a:rPr lang="en-GB" dirty="0"/>
              <a:t>Pa=o=c I=y=c P=,=c @ </a:t>
            </a:r>
            <a:r>
              <a:rPr lang="en-GB" dirty="0" err="1"/>
              <a:t>vy`etaf</a:t>
            </a:r>
            <a:r>
              <a:rPr lang="en-GB" dirty="0"/>
              <a:t>[</a:t>
            </a:r>
            <a:r>
              <a:rPr lang="en-GB" dirty="0" err="1"/>
              <a:t>iwmc</a:t>
            </a:r>
            <a:r>
              <a:rPr lang="en-GB" dirty="0"/>
              <a:t> </a:t>
            </a:r>
            <a:r>
              <a:rPr lang="en-GB" dirty="0" err="1"/>
              <a:t>qen</a:t>
            </a:r>
            <a:r>
              <a:rPr lang="en-GB" dirty="0"/>
              <a:t> </a:t>
            </a:r>
            <a:r>
              <a:rPr lang="en-GB" dirty="0" err="1"/>
              <a:t>piIordanyc</a:t>
            </a:r>
            <a:r>
              <a:rPr lang="en-GB" dirty="0"/>
              <a:t>@ </a:t>
            </a:r>
          </a:p>
        </p:txBody>
      </p:sp>
    </p:spTree>
    <p:extLst>
      <p:ext uri="{BB962C8B-B14F-4D97-AF65-F5344CB8AC3E}">
        <p14:creationId xmlns:p14="http://schemas.microsoft.com/office/powerpoint/2010/main" val="395184003"/>
      </p:ext>
    </p:extLst>
  </p:cSld>
  <p:clrMapOvr>
    <a:masterClrMapping/>
  </p:clrMapOvr>
</p:sld>
</file>

<file path=ppt/slides/slide7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BF98F-E67C-489D-A66E-762026C6389E}"/>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328D86C7-410D-4A26-B4FE-39D61E3D781F}"/>
              </a:ext>
            </a:extLst>
          </p:cNvPr>
          <p:cNvSpPr>
            <a:spLocks noGrp="1"/>
          </p:cNvSpPr>
          <p:nvPr>
            <p:ph type="body" sz="quarter" idx="10"/>
          </p:nvPr>
        </p:nvSpPr>
        <p:spPr/>
        <p:txBody>
          <a:bodyPr/>
          <a:lstStyle/>
          <a:p>
            <a:r>
              <a:rPr lang="ar-EG" dirty="0"/>
              <a:t>إيك إي طوڤو إن نين إبسيشي: إيڤول ها إب ثوليب إنتيه إفنوڤي. </a:t>
            </a:r>
            <a:endParaRPr lang="en-GB" dirty="0"/>
          </a:p>
        </p:txBody>
      </p:sp>
      <p:sp>
        <p:nvSpPr>
          <p:cNvPr id="4" name="Text Placeholder 3">
            <a:extLst>
              <a:ext uri="{FF2B5EF4-FFF2-40B4-BE49-F238E27FC236}">
                <a16:creationId xmlns:a16="http://schemas.microsoft.com/office/drawing/2014/main" id="{0759270C-538C-42AB-AC01-52EC8ADD1673}"/>
              </a:ext>
            </a:extLst>
          </p:cNvPr>
          <p:cNvSpPr>
            <a:spLocks noGrp="1"/>
          </p:cNvSpPr>
          <p:nvPr>
            <p:ph type="body" sz="quarter" idx="11"/>
          </p:nvPr>
        </p:nvSpPr>
        <p:spPr/>
        <p:txBody>
          <a:bodyPr anchor="ctr"/>
          <a:lstStyle/>
          <a:p>
            <a:r>
              <a:rPr lang="ar-EG" sz="4400" dirty="0"/>
              <a:t>طهر نفوسنا، من دنس الخطية.</a:t>
            </a:r>
            <a:endParaRPr lang="en-GB" sz="4400" dirty="0"/>
          </a:p>
        </p:txBody>
      </p:sp>
      <p:sp>
        <p:nvSpPr>
          <p:cNvPr id="5" name="Text Placeholder 4">
            <a:extLst>
              <a:ext uri="{FF2B5EF4-FFF2-40B4-BE49-F238E27FC236}">
                <a16:creationId xmlns:a16="http://schemas.microsoft.com/office/drawing/2014/main" id="{52F107E0-52A1-4D4F-AC86-C8A359CA1BC1}"/>
              </a:ext>
            </a:extLst>
          </p:cNvPr>
          <p:cNvSpPr>
            <a:spLocks noGrp="1"/>
          </p:cNvSpPr>
          <p:nvPr>
            <p:ph type="body" sz="quarter" idx="12"/>
          </p:nvPr>
        </p:nvSpPr>
        <p:spPr/>
        <p:txBody>
          <a:bodyPr/>
          <a:lstStyle/>
          <a:p>
            <a:r>
              <a:rPr lang="en-GB" sz="4300" dirty="0" err="1"/>
              <a:t>ek`etoubo</a:t>
            </a:r>
            <a:r>
              <a:rPr lang="en-GB" sz="4300" dirty="0"/>
              <a:t> `</a:t>
            </a:r>
            <a:r>
              <a:rPr lang="en-GB" sz="4300" dirty="0" err="1"/>
              <a:t>nnen'u,y</a:t>
            </a:r>
            <a:r>
              <a:rPr lang="en-GB" sz="4300" dirty="0"/>
              <a:t>@ `</a:t>
            </a:r>
            <a:r>
              <a:rPr lang="en-GB" sz="4300" dirty="0" err="1"/>
              <a:t>ebolha</a:t>
            </a:r>
            <a:r>
              <a:rPr lang="en-GB" sz="4300" dirty="0"/>
              <a:t> `</a:t>
            </a:r>
            <a:r>
              <a:rPr lang="en-GB" sz="4300" dirty="0" err="1"/>
              <a:t>p;wleb</a:t>
            </a:r>
            <a:r>
              <a:rPr lang="en-GB" sz="4300" dirty="0"/>
              <a:t> `</a:t>
            </a:r>
            <a:r>
              <a:rPr lang="en-GB" sz="4300" dirty="0" err="1"/>
              <a:t>nte</a:t>
            </a:r>
            <a:r>
              <a:rPr lang="en-GB" sz="4300" dirty="0"/>
              <a:t> `</a:t>
            </a:r>
            <a:r>
              <a:rPr lang="en-GB" sz="4300" dirty="0" err="1"/>
              <a:t>vnobi</a:t>
            </a:r>
            <a:r>
              <a:rPr lang="en-GB" sz="4300" dirty="0"/>
              <a:t>.</a:t>
            </a:r>
          </a:p>
        </p:txBody>
      </p:sp>
    </p:spTree>
    <p:extLst>
      <p:ext uri="{BB962C8B-B14F-4D97-AF65-F5344CB8AC3E}">
        <p14:creationId xmlns:p14="http://schemas.microsoft.com/office/powerpoint/2010/main" val="2803458075"/>
      </p:ext>
    </p:extLst>
  </p:cSld>
  <p:clrMapOvr>
    <a:masterClrMapping/>
  </p:clrMapOvr>
</p:sld>
</file>

<file path=ppt/slides/slide7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D8C09-A25F-46F0-8AD1-0034FEB6AEC7}"/>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02C694EB-228C-4463-A53E-1247858AD6CA}"/>
              </a:ext>
            </a:extLst>
          </p:cNvPr>
          <p:cNvSpPr>
            <a:spLocks noGrp="1"/>
          </p:cNvSpPr>
          <p:nvPr>
            <p:ph type="body" sz="quarter" idx="10"/>
          </p:nvPr>
        </p:nvSpPr>
        <p:spPr/>
        <p:txBody>
          <a:bodyPr/>
          <a:lstStyle/>
          <a:p>
            <a:r>
              <a:rPr lang="ar-EG" dirty="0"/>
              <a:t>باتشويس إيسوس بخرستوس: في إيطاف إرنيس تيه ڤين إيه إهري إيجون: </a:t>
            </a:r>
            <a:endParaRPr lang="en-GB" dirty="0"/>
          </a:p>
        </p:txBody>
      </p:sp>
      <p:sp>
        <p:nvSpPr>
          <p:cNvPr id="4" name="Text Placeholder 3">
            <a:extLst>
              <a:ext uri="{FF2B5EF4-FFF2-40B4-BE49-F238E27FC236}">
                <a16:creationId xmlns:a16="http://schemas.microsoft.com/office/drawing/2014/main" id="{3F60F23E-1DB9-49CF-9131-4F5042CEEFFF}"/>
              </a:ext>
            </a:extLst>
          </p:cNvPr>
          <p:cNvSpPr>
            <a:spLocks noGrp="1"/>
          </p:cNvSpPr>
          <p:nvPr>
            <p:ph type="body" sz="quarter" idx="11"/>
          </p:nvPr>
        </p:nvSpPr>
        <p:spPr/>
        <p:txBody>
          <a:bodyPr anchor="ctr"/>
          <a:lstStyle/>
          <a:p>
            <a:r>
              <a:rPr lang="ar-EG" dirty="0"/>
              <a:t>ياربي يسوع المسيح، الذى صام عنا، </a:t>
            </a:r>
            <a:endParaRPr lang="en-GB" dirty="0"/>
          </a:p>
        </p:txBody>
      </p:sp>
      <p:sp>
        <p:nvSpPr>
          <p:cNvPr id="5" name="Text Placeholder 4">
            <a:extLst>
              <a:ext uri="{FF2B5EF4-FFF2-40B4-BE49-F238E27FC236}">
                <a16:creationId xmlns:a16="http://schemas.microsoft.com/office/drawing/2014/main" id="{97614640-84AE-42A6-93F5-B4B274AB0D1B}"/>
              </a:ext>
            </a:extLst>
          </p:cNvPr>
          <p:cNvSpPr>
            <a:spLocks noGrp="1"/>
          </p:cNvSpPr>
          <p:nvPr>
            <p:ph type="body" sz="quarter" idx="12"/>
          </p:nvPr>
        </p:nvSpPr>
        <p:spPr/>
        <p:txBody>
          <a:bodyPr/>
          <a:lstStyle/>
          <a:p>
            <a:r>
              <a:rPr lang="en-GB" sz="4400" dirty="0"/>
              <a:t>Pa=o=c I=y=c P=,=c @ </a:t>
            </a:r>
            <a:r>
              <a:rPr lang="en-GB" sz="4400" dirty="0" err="1"/>
              <a:t>vy`etaf`ernycteuin</a:t>
            </a:r>
            <a:r>
              <a:rPr lang="en-GB" sz="4400" dirty="0"/>
              <a:t> `</a:t>
            </a:r>
            <a:r>
              <a:rPr lang="en-GB" sz="4400" dirty="0" err="1"/>
              <a:t>e`hryi</a:t>
            </a:r>
            <a:r>
              <a:rPr lang="en-GB" sz="4400" dirty="0"/>
              <a:t> `</a:t>
            </a:r>
            <a:r>
              <a:rPr lang="en-GB" sz="4400" dirty="0" err="1"/>
              <a:t>ejwn</a:t>
            </a:r>
            <a:r>
              <a:rPr lang="en-GB" sz="4400" dirty="0"/>
              <a:t>@ </a:t>
            </a:r>
          </a:p>
        </p:txBody>
      </p:sp>
    </p:spTree>
    <p:extLst>
      <p:ext uri="{BB962C8B-B14F-4D97-AF65-F5344CB8AC3E}">
        <p14:creationId xmlns:p14="http://schemas.microsoft.com/office/powerpoint/2010/main" val="130784050"/>
      </p:ext>
    </p:extLst>
  </p:cSld>
  <p:clrMapOvr>
    <a:masterClrMapping/>
  </p:clrMapOvr>
</p:sld>
</file>

<file path=ppt/slides/slide7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0CA06D-94BF-4D73-9285-6BDA7970262A}"/>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77C188D0-FE95-49F1-BAA5-C9AD1850E473}"/>
              </a:ext>
            </a:extLst>
          </p:cNvPr>
          <p:cNvSpPr>
            <a:spLocks noGrp="1"/>
          </p:cNvSpPr>
          <p:nvPr>
            <p:ph type="body" sz="quarter" idx="10"/>
          </p:nvPr>
        </p:nvSpPr>
        <p:spPr/>
        <p:txBody>
          <a:bodyPr/>
          <a:lstStyle/>
          <a:p>
            <a:r>
              <a:rPr lang="ar-EG" dirty="0"/>
              <a:t>إن إهميه إن إيهوؤ نيم إهميه إيه جوره: سوتي إممون أووه ناي نان. </a:t>
            </a:r>
            <a:endParaRPr lang="en-GB" dirty="0"/>
          </a:p>
        </p:txBody>
      </p:sp>
      <p:sp>
        <p:nvSpPr>
          <p:cNvPr id="4" name="Text Placeholder 3">
            <a:extLst>
              <a:ext uri="{FF2B5EF4-FFF2-40B4-BE49-F238E27FC236}">
                <a16:creationId xmlns:a16="http://schemas.microsoft.com/office/drawing/2014/main" id="{6C621CD7-12AD-4FD5-A3B3-033A2A5D9908}"/>
              </a:ext>
            </a:extLst>
          </p:cNvPr>
          <p:cNvSpPr>
            <a:spLocks noGrp="1"/>
          </p:cNvSpPr>
          <p:nvPr>
            <p:ph type="body" sz="quarter" idx="11"/>
          </p:nvPr>
        </p:nvSpPr>
        <p:spPr/>
        <p:txBody>
          <a:bodyPr anchor="ctr"/>
          <a:lstStyle/>
          <a:p>
            <a:r>
              <a:rPr lang="ar-EG" dirty="0"/>
              <a:t>أربعين يوماً وأربعين</a:t>
            </a:r>
            <a:r>
              <a:rPr lang="en-US" dirty="0"/>
              <a:t> </a:t>
            </a:r>
            <a:r>
              <a:rPr lang="ar-EG" dirty="0"/>
              <a:t>ليلة، خلــّصنا وارحمنا.</a:t>
            </a:r>
            <a:endParaRPr lang="en-GB" dirty="0"/>
          </a:p>
        </p:txBody>
      </p:sp>
      <p:sp>
        <p:nvSpPr>
          <p:cNvPr id="5" name="Text Placeholder 4">
            <a:extLst>
              <a:ext uri="{FF2B5EF4-FFF2-40B4-BE49-F238E27FC236}">
                <a16:creationId xmlns:a16="http://schemas.microsoft.com/office/drawing/2014/main" id="{37D778A1-E240-468E-877D-A3C4849712B7}"/>
              </a:ext>
            </a:extLst>
          </p:cNvPr>
          <p:cNvSpPr>
            <a:spLocks noGrp="1"/>
          </p:cNvSpPr>
          <p:nvPr>
            <p:ph type="body" sz="quarter" idx="12"/>
          </p:nvPr>
        </p:nvSpPr>
        <p:spPr/>
        <p:txBody>
          <a:bodyPr/>
          <a:lstStyle/>
          <a:p>
            <a:r>
              <a:rPr lang="en-GB" dirty="0"/>
              <a:t>`</a:t>
            </a:r>
            <a:r>
              <a:rPr lang="en-GB" dirty="0" err="1"/>
              <a:t>n`hme</a:t>
            </a:r>
            <a:r>
              <a:rPr lang="en-GB" dirty="0"/>
              <a:t> `</a:t>
            </a:r>
            <a:r>
              <a:rPr lang="en-GB" dirty="0" err="1"/>
              <a:t>n`ehoou</a:t>
            </a:r>
            <a:r>
              <a:rPr lang="en-GB" dirty="0"/>
              <a:t> </a:t>
            </a:r>
            <a:r>
              <a:rPr lang="en-GB" dirty="0" err="1"/>
              <a:t>nem</a:t>
            </a:r>
            <a:r>
              <a:rPr lang="en-GB" dirty="0"/>
              <a:t> `</a:t>
            </a:r>
            <a:r>
              <a:rPr lang="en-GB" dirty="0" err="1"/>
              <a:t>hme</a:t>
            </a:r>
            <a:r>
              <a:rPr lang="en-GB" dirty="0"/>
              <a:t> `</a:t>
            </a:r>
            <a:r>
              <a:rPr lang="en-GB" dirty="0" err="1"/>
              <a:t>n`ejwrh</a:t>
            </a:r>
            <a:r>
              <a:rPr lang="en-GB" dirty="0"/>
              <a:t>@ </a:t>
            </a:r>
            <a:r>
              <a:rPr lang="en-GB" dirty="0" err="1"/>
              <a:t>cw</a:t>
            </a:r>
            <a:r>
              <a:rPr lang="en-GB" dirty="0"/>
              <a:t>] `</a:t>
            </a:r>
            <a:r>
              <a:rPr lang="en-GB" dirty="0" err="1"/>
              <a:t>mmon</a:t>
            </a:r>
            <a:r>
              <a:rPr lang="en-GB" dirty="0"/>
              <a:t> </a:t>
            </a:r>
            <a:r>
              <a:rPr lang="en-GB" dirty="0" err="1"/>
              <a:t>ouoh</a:t>
            </a:r>
            <a:r>
              <a:rPr lang="en-GB" dirty="0"/>
              <a:t> </a:t>
            </a:r>
            <a:r>
              <a:rPr lang="en-GB" dirty="0" err="1"/>
              <a:t>nai</a:t>
            </a:r>
            <a:r>
              <a:rPr lang="en-GB" dirty="0"/>
              <a:t> nan.</a:t>
            </a:r>
          </a:p>
        </p:txBody>
      </p:sp>
    </p:spTree>
    <p:extLst>
      <p:ext uri="{BB962C8B-B14F-4D97-AF65-F5344CB8AC3E}">
        <p14:creationId xmlns:p14="http://schemas.microsoft.com/office/powerpoint/2010/main" val="2140018139"/>
      </p:ext>
    </p:extLst>
  </p:cSld>
  <p:clrMapOvr>
    <a:masterClrMapping/>
  </p:clrMapOvr>
</p:sld>
</file>

<file path=ppt/slides/slide7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17E7AA-EA80-43B0-9B58-BB4EF11E57D3}"/>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73289BB2-7D98-4F40-8B95-DCE428FCC24D}"/>
              </a:ext>
            </a:extLst>
          </p:cNvPr>
          <p:cNvSpPr>
            <a:spLocks noGrp="1"/>
          </p:cNvSpPr>
          <p:nvPr>
            <p:ph type="body" sz="quarter" idx="10"/>
          </p:nvPr>
        </p:nvSpPr>
        <p:spPr/>
        <p:txBody>
          <a:bodyPr/>
          <a:lstStyle/>
          <a:p>
            <a:r>
              <a:rPr lang="ar-EG" dirty="0"/>
              <a:t>باتشويس إيسوس بخرستوس: في إيطاڤ أشف إيه بيستا فروس: </a:t>
            </a:r>
            <a:endParaRPr lang="en-GB" dirty="0"/>
          </a:p>
        </p:txBody>
      </p:sp>
      <p:sp>
        <p:nvSpPr>
          <p:cNvPr id="4" name="Text Placeholder 3">
            <a:extLst>
              <a:ext uri="{FF2B5EF4-FFF2-40B4-BE49-F238E27FC236}">
                <a16:creationId xmlns:a16="http://schemas.microsoft.com/office/drawing/2014/main" id="{842752B9-E323-4FB3-8F66-9204138D2FA6}"/>
              </a:ext>
            </a:extLst>
          </p:cNvPr>
          <p:cNvSpPr>
            <a:spLocks noGrp="1"/>
          </p:cNvSpPr>
          <p:nvPr>
            <p:ph type="body" sz="quarter" idx="11"/>
          </p:nvPr>
        </p:nvSpPr>
        <p:spPr/>
        <p:txBody>
          <a:bodyPr/>
          <a:lstStyle/>
          <a:p>
            <a:r>
              <a:rPr lang="ar-EG" dirty="0"/>
              <a:t>ياربي يسوع المسيح، الذى ُصلِبَ على الصليب،</a:t>
            </a:r>
          </a:p>
        </p:txBody>
      </p:sp>
      <p:sp>
        <p:nvSpPr>
          <p:cNvPr id="5" name="Text Placeholder 4">
            <a:extLst>
              <a:ext uri="{FF2B5EF4-FFF2-40B4-BE49-F238E27FC236}">
                <a16:creationId xmlns:a16="http://schemas.microsoft.com/office/drawing/2014/main" id="{E7100A57-9E40-47F0-BC49-929A1DBBC585}"/>
              </a:ext>
            </a:extLst>
          </p:cNvPr>
          <p:cNvSpPr>
            <a:spLocks noGrp="1"/>
          </p:cNvSpPr>
          <p:nvPr>
            <p:ph type="body" sz="quarter" idx="12"/>
          </p:nvPr>
        </p:nvSpPr>
        <p:spPr/>
        <p:txBody>
          <a:bodyPr anchor="ctr"/>
          <a:lstStyle/>
          <a:p>
            <a:r>
              <a:rPr kumimoji="0" lang="pt-BR" sz="4400" b="0" i="0" u="none" strike="noStrike" kern="0" cap="none" spc="0" normalizeH="0" baseline="0" noProof="0" dirty="0">
                <a:ln>
                  <a:noFill/>
                </a:ln>
                <a:effectLst/>
                <a:uLnTx/>
                <a:uFillTx/>
                <a:latin typeface="CS New Athanasius" panose="020B0500000000000000" pitchFamily="34" charset="0"/>
                <a:ea typeface="+mn-ea"/>
                <a:cs typeface="Times New Roman" pitchFamily="18" charset="0"/>
              </a:rPr>
              <a:t>Pa=o=c I=y=c P=,=c@ vy`etau`asf `epi`ctauroc@</a:t>
            </a:r>
            <a:endParaRPr lang="en-GB" sz="4400" dirty="0"/>
          </a:p>
        </p:txBody>
      </p:sp>
    </p:spTree>
    <p:extLst>
      <p:ext uri="{BB962C8B-B14F-4D97-AF65-F5344CB8AC3E}">
        <p14:creationId xmlns:p14="http://schemas.microsoft.com/office/powerpoint/2010/main" val="2403503680"/>
      </p:ext>
    </p:extLst>
  </p:cSld>
  <p:clrMapOvr>
    <a:masterClrMapping/>
  </p:clrMapOvr>
</p:sld>
</file>

<file path=ppt/slides/slide78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0C7AA1-DFAD-4E90-9B4D-909A4D2F6BA9}"/>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7C534992-D3DC-4D96-8421-FBFFD6E2B2AC}"/>
              </a:ext>
            </a:extLst>
          </p:cNvPr>
          <p:cNvSpPr>
            <a:spLocks noGrp="1"/>
          </p:cNvSpPr>
          <p:nvPr>
            <p:ph type="body" sz="quarter" idx="10"/>
          </p:nvPr>
        </p:nvSpPr>
        <p:spPr/>
        <p:txBody>
          <a:bodyPr/>
          <a:lstStyle/>
          <a:p>
            <a:r>
              <a:rPr lang="ar-EG" dirty="0"/>
              <a:t>إك إيه خوم خيم إم إبساطا ناس: صابيه سيت إن نين تشالاڤج.</a:t>
            </a:r>
            <a:endParaRPr lang="en-GB" dirty="0"/>
          </a:p>
        </p:txBody>
      </p:sp>
      <p:sp>
        <p:nvSpPr>
          <p:cNvPr id="4" name="Text Placeholder 3">
            <a:extLst>
              <a:ext uri="{FF2B5EF4-FFF2-40B4-BE49-F238E27FC236}">
                <a16:creationId xmlns:a16="http://schemas.microsoft.com/office/drawing/2014/main" id="{53197BB7-7B2F-4A0A-A92B-9D70CFD09800}"/>
              </a:ext>
            </a:extLst>
          </p:cNvPr>
          <p:cNvSpPr>
            <a:spLocks noGrp="1"/>
          </p:cNvSpPr>
          <p:nvPr>
            <p:ph type="body" sz="quarter" idx="11"/>
          </p:nvPr>
        </p:nvSpPr>
        <p:spPr/>
        <p:txBody>
          <a:bodyPr/>
          <a:lstStyle/>
          <a:p>
            <a:r>
              <a:rPr lang="ar-EG" sz="4400" dirty="0"/>
              <a:t> اسحق الشيطان، تحت أقدامنا.</a:t>
            </a:r>
            <a:endParaRPr lang="en-GB" sz="4400" dirty="0"/>
          </a:p>
        </p:txBody>
      </p:sp>
      <p:sp>
        <p:nvSpPr>
          <p:cNvPr id="5" name="Text Placeholder 4">
            <a:extLst>
              <a:ext uri="{FF2B5EF4-FFF2-40B4-BE49-F238E27FC236}">
                <a16:creationId xmlns:a16="http://schemas.microsoft.com/office/drawing/2014/main" id="{6E4CEDA7-99FF-428C-8BFD-AAFCFFDC3710}"/>
              </a:ext>
            </a:extLst>
          </p:cNvPr>
          <p:cNvSpPr>
            <a:spLocks noGrp="1"/>
          </p:cNvSpPr>
          <p:nvPr>
            <p:ph type="body" sz="quarter" idx="12"/>
          </p:nvPr>
        </p:nvSpPr>
        <p:spPr/>
        <p:txBody>
          <a:bodyPr/>
          <a:lstStyle/>
          <a:p>
            <a:r>
              <a:rPr lang="en-GB" dirty="0"/>
              <a:t>`</a:t>
            </a:r>
            <a:r>
              <a:rPr lang="en-GB" dirty="0" err="1"/>
              <a:t>ekeqomqem</a:t>
            </a:r>
            <a:r>
              <a:rPr lang="en-GB" dirty="0"/>
              <a:t> `</a:t>
            </a:r>
            <a:r>
              <a:rPr lang="en-GB" dirty="0" err="1"/>
              <a:t>m`pCatanac</a:t>
            </a:r>
            <a:r>
              <a:rPr lang="en-GB" dirty="0"/>
              <a:t>@ </a:t>
            </a:r>
            <a:r>
              <a:rPr lang="en-GB" dirty="0" err="1"/>
              <a:t>capecyt</a:t>
            </a:r>
            <a:r>
              <a:rPr lang="en-GB" dirty="0"/>
              <a:t> `</a:t>
            </a:r>
            <a:r>
              <a:rPr lang="en-GB" dirty="0" err="1"/>
              <a:t>nnen</a:t>
            </a:r>
            <a:r>
              <a:rPr lang="en-GB" dirty="0"/>
              <a:t>[</a:t>
            </a:r>
            <a:r>
              <a:rPr lang="en-GB" dirty="0" err="1"/>
              <a:t>alauj</a:t>
            </a:r>
            <a:r>
              <a:rPr lang="en-GB" dirty="0"/>
              <a:t>.</a:t>
            </a:r>
          </a:p>
        </p:txBody>
      </p:sp>
    </p:spTree>
    <p:extLst>
      <p:ext uri="{BB962C8B-B14F-4D97-AF65-F5344CB8AC3E}">
        <p14:creationId xmlns:p14="http://schemas.microsoft.com/office/powerpoint/2010/main" val="3481581335"/>
      </p:ext>
    </p:extLst>
  </p:cSld>
  <p:clrMapOvr>
    <a:masterClrMapping/>
  </p:clrMapOvr>
</p:sld>
</file>

<file path=ppt/slides/slide78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CD4F1B-0031-4893-BEDB-487F8AA269F0}"/>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14581385-C6BC-41CF-BAB4-D5D4A3446540}"/>
              </a:ext>
            </a:extLst>
          </p:cNvPr>
          <p:cNvSpPr>
            <a:spLocks noGrp="1"/>
          </p:cNvSpPr>
          <p:nvPr>
            <p:ph type="body" sz="quarter" idx="10"/>
          </p:nvPr>
        </p:nvSpPr>
        <p:spPr/>
        <p:txBody>
          <a:bodyPr/>
          <a:lstStyle/>
          <a:p>
            <a:r>
              <a:rPr lang="ar-EG" sz="3400" dirty="0"/>
              <a:t>باتشويس إيسوس بخرستوس: في إيطاڤ كاف خين بي إمهاڤ: إك إيه خوم خيم إن إخري إنخيتين: إنتيه سوري إنتيه إفمو. </a:t>
            </a:r>
          </a:p>
        </p:txBody>
      </p:sp>
      <p:sp>
        <p:nvSpPr>
          <p:cNvPr id="4" name="Text Placeholder 3">
            <a:extLst>
              <a:ext uri="{FF2B5EF4-FFF2-40B4-BE49-F238E27FC236}">
                <a16:creationId xmlns:a16="http://schemas.microsoft.com/office/drawing/2014/main" id="{2871FB02-3664-4644-B63E-35812CDDA54C}"/>
              </a:ext>
            </a:extLst>
          </p:cNvPr>
          <p:cNvSpPr>
            <a:spLocks noGrp="1"/>
          </p:cNvSpPr>
          <p:nvPr>
            <p:ph type="body" sz="quarter" idx="11"/>
          </p:nvPr>
        </p:nvSpPr>
        <p:spPr/>
        <p:txBody>
          <a:bodyPr anchor="ctr"/>
          <a:lstStyle/>
          <a:p>
            <a:r>
              <a:rPr lang="ar-EG" sz="3200" dirty="0"/>
              <a:t>ياربي يسوع المسيح، الذى وُضِعَ فى القبر، إكسر عنا، شوكة الموت.</a:t>
            </a:r>
          </a:p>
        </p:txBody>
      </p:sp>
      <p:sp>
        <p:nvSpPr>
          <p:cNvPr id="5" name="Text Placeholder 4">
            <a:extLst>
              <a:ext uri="{FF2B5EF4-FFF2-40B4-BE49-F238E27FC236}">
                <a16:creationId xmlns:a16="http://schemas.microsoft.com/office/drawing/2014/main" id="{17F34753-FB83-4B6F-BEFE-57A6EC6A7548}"/>
              </a:ext>
            </a:extLst>
          </p:cNvPr>
          <p:cNvSpPr>
            <a:spLocks noGrp="1"/>
          </p:cNvSpPr>
          <p:nvPr>
            <p:ph type="body" sz="quarter" idx="12"/>
          </p:nvPr>
        </p:nvSpPr>
        <p:spPr/>
        <p:txBody>
          <a:bodyPr/>
          <a:lstStyle/>
          <a:p>
            <a:r>
              <a:rPr lang="en-GB" dirty="0"/>
              <a:t>Pa=o=c I=y=c P=,=c@ </a:t>
            </a:r>
            <a:r>
              <a:rPr lang="en-GB" dirty="0" err="1"/>
              <a:t>vy`etau,af</a:t>
            </a:r>
            <a:r>
              <a:rPr lang="en-GB" dirty="0"/>
              <a:t> </a:t>
            </a:r>
            <a:r>
              <a:rPr lang="en-GB" dirty="0" err="1"/>
              <a:t>qen</a:t>
            </a:r>
            <a:r>
              <a:rPr lang="en-GB" dirty="0"/>
              <a:t> </a:t>
            </a:r>
            <a:r>
              <a:rPr lang="en-GB" dirty="0" err="1"/>
              <a:t>pi`mhau</a:t>
            </a:r>
            <a:r>
              <a:rPr lang="en-GB" dirty="0"/>
              <a:t>@ </a:t>
            </a:r>
            <a:r>
              <a:rPr lang="en-GB" dirty="0" err="1"/>
              <a:t>ek`eqomqem</a:t>
            </a:r>
            <a:r>
              <a:rPr lang="en-GB" dirty="0"/>
              <a:t> `</a:t>
            </a:r>
            <a:r>
              <a:rPr lang="en-GB" dirty="0" err="1"/>
              <a:t>n`qryi</a:t>
            </a:r>
            <a:r>
              <a:rPr lang="en-GB" dirty="0"/>
              <a:t> `</a:t>
            </a:r>
            <a:r>
              <a:rPr lang="en-GB" dirty="0" err="1"/>
              <a:t>nqyten</a:t>
            </a:r>
            <a:r>
              <a:rPr lang="en-GB" dirty="0"/>
              <a:t>@ `n]</a:t>
            </a:r>
            <a:r>
              <a:rPr lang="en-GB" dirty="0" err="1"/>
              <a:t>couri</a:t>
            </a:r>
            <a:r>
              <a:rPr lang="en-GB" dirty="0"/>
              <a:t> `</a:t>
            </a:r>
            <a:r>
              <a:rPr lang="en-GB" dirty="0" err="1"/>
              <a:t>nte</a:t>
            </a:r>
            <a:r>
              <a:rPr lang="en-GB" dirty="0"/>
              <a:t> `</a:t>
            </a:r>
            <a:r>
              <a:rPr lang="en-GB" dirty="0" err="1"/>
              <a:t>vmou</a:t>
            </a:r>
            <a:r>
              <a:rPr lang="en-GB" dirty="0"/>
              <a:t>.</a:t>
            </a:r>
          </a:p>
        </p:txBody>
      </p:sp>
    </p:spTree>
    <p:extLst>
      <p:ext uri="{BB962C8B-B14F-4D97-AF65-F5344CB8AC3E}">
        <p14:creationId xmlns:p14="http://schemas.microsoft.com/office/powerpoint/2010/main" val="148477189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10EA0-F9DA-4153-A276-0A8C27B26425}"/>
              </a:ext>
            </a:extLst>
          </p:cNvPr>
          <p:cNvSpPr>
            <a:spLocks noGrp="1"/>
          </p:cNvSpPr>
          <p:nvPr>
            <p:ph type="title"/>
          </p:nvPr>
        </p:nvSpPr>
        <p:spPr/>
        <p:txBody>
          <a:bodyPr/>
          <a:lstStyle/>
          <a:p>
            <a:pPr algn="ctr" rtl="1"/>
            <a:r>
              <a:rPr kumimoji="0" lang="ar-EG" sz="3300" b="1" i="0" u="sng" strike="noStrike" kern="1200" cap="none" spc="0" normalizeH="0" baseline="0" noProof="0" dirty="0">
                <a:ln>
                  <a:noFill/>
                </a:ln>
                <a:solidFill>
                  <a:srgbClr val="FFC000"/>
                </a:solidFill>
                <a:effectLst/>
                <a:uLnTx/>
                <a:uFillTx/>
                <a:latin typeface="Calibri Light" panose="020F0302020204030204"/>
                <a:ea typeface="+mj-ea"/>
                <a:cs typeface="Times New Roman" panose="02020603050405020304" pitchFamily="18" charset="0"/>
              </a:rPr>
              <a:t>الهوس الاول</a:t>
            </a:r>
            <a:endParaRPr lang="en-GB" dirty="0"/>
          </a:p>
        </p:txBody>
      </p:sp>
      <p:sp>
        <p:nvSpPr>
          <p:cNvPr id="3" name="Text Placeholder 2">
            <a:extLst>
              <a:ext uri="{FF2B5EF4-FFF2-40B4-BE49-F238E27FC236}">
                <a16:creationId xmlns:a16="http://schemas.microsoft.com/office/drawing/2014/main" id="{00F72FC3-6F74-4B23-A27F-9E5264425F62}"/>
              </a:ext>
            </a:extLst>
          </p:cNvPr>
          <p:cNvSpPr>
            <a:spLocks noGrp="1"/>
          </p:cNvSpPr>
          <p:nvPr>
            <p:ph type="body" sz="quarter" idx="10"/>
          </p:nvPr>
        </p:nvSpPr>
        <p:spPr/>
        <p:txBody>
          <a:bodyPr/>
          <a:lstStyle/>
          <a:p>
            <a:r>
              <a:rPr kumimoji="0" lang="ar-EG" sz="4200" b="1" i="0" u="none" strike="noStrike" kern="1200" cap="none" normalizeH="0" baseline="0" dirty="0">
                <a:ln>
                  <a:noFill/>
                </a:ln>
                <a:solidFill>
                  <a:schemeClr val="bg1"/>
                </a:solidFill>
                <a:effectLst/>
                <a:latin typeface="Times New Roman" pitchFamily="18" charset="0"/>
                <a:ea typeface="+mn-ea"/>
                <a:cs typeface="Times New Roman" pitchFamily="18" charset="0"/>
              </a:rPr>
              <a:t>آمين. الليلويا. كيرياليسون كيرياليسون كيرياليسون</a:t>
            </a:r>
            <a:endParaRPr kumimoji="0" lang="en-US" sz="4200" b="1" i="0" u="none" strike="noStrike" kern="1200" cap="none" normalizeH="0" baseline="0" dirty="0">
              <a:ln>
                <a:noFill/>
              </a:ln>
              <a:solidFill>
                <a:schemeClr val="bg1"/>
              </a:solidFill>
              <a:effectLst/>
              <a:latin typeface="Times New Roman" pitchFamily="18" charset="0"/>
              <a:ea typeface="+mn-ea"/>
              <a:cs typeface="Times New Roman" pitchFamily="18" charset="0"/>
            </a:endParaRPr>
          </a:p>
        </p:txBody>
      </p:sp>
      <p:sp>
        <p:nvSpPr>
          <p:cNvPr id="4" name="Text Placeholder 3">
            <a:extLst>
              <a:ext uri="{FF2B5EF4-FFF2-40B4-BE49-F238E27FC236}">
                <a16:creationId xmlns:a16="http://schemas.microsoft.com/office/drawing/2014/main" id="{1BA1C57B-61E6-4D91-9F55-3419B7687613}"/>
              </a:ext>
            </a:extLst>
          </p:cNvPr>
          <p:cNvSpPr>
            <a:spLocks noGrp="1"/>
          </p:cNvSpPr>
          <p:nvPr>
            <p:ph type="body" sz="quarter" idx="11"/>
          </p:nvPr>
        </p:nvSpPr>
        <p:spPr/>
        <p:txBody>
          <a:bodyPr/>
          <a:lstStyle/>
          <a:p>
            <a:r>
              <a:rPr kumimoji="0" lang="ar-SA" sz="4400" b="1" i="0" u="none" strike="noStrike" cap="none" normalizeH="0" baseline="0" dirty="0">
                <a:ln>
                  <a:noFill/>
                </a:ln>
                <a:solidFill>
                  <a:schemeClr val="bg1"/>
                </a:solidFill>
                <a:effectLst/>
                <a:latin typeface="Times New Roman" pitchFamily="18" charset="0"/>
                <a:cs typeface="Times New Roman" pitchFamily="18" charset="0"/>
              </a:rPr>
              <a:t>آمين.</a:t>
            </a:r>
            <a:r>
              <a:rPr kumimoji="0" lang="ar-EG" sz="4400" b="1" i="0" u="none" strike="noStrike" cap="none" normalizeH="0" baseline="0" dirty="0">
                <a:ln>
                  <a:noFill/>
                </a:ln>
                <a:solidFill>
                  <a:schemeClr val="bg1"/>
                </a:solidFill>
                <a:effectLst/>
                <a:latin typeface="Times New Roman" pitchFamily="18" charset="0"/>
                <a:cs typeface="Times New Roman" pitchFamily="18" charset="0"/>
              </a:rPr>
              <a:t> </a:t>
            </a:r>
            <a:r>
              <a:rPr kumimoji="0" lang="ar-SA" sz="4400" b="1" i="0" u="none" strike="noStrike" cap="none" normalizeH="0" baseline="0" dirty="0">
                <a:ln>
                  <a:noFill/>
                </a:ln>
                <a:solidFill>
                  <a:schemeClr val="bg1"/>
                </a:solidFill>
                <a:effectLst/>
                <a:latin typeface="Times New Roman" pitchFamily="18" charset="0"/>
                <a:cs typeface="Times New Roman" pitchFamily="18" charset="0"/>
              </a:rPr>
              <a:t>هلليلويا.</a:t>
            </a:r>
            <a:r>
              <a:rPr lang="ar-EG" sz="4400" b="1" dirty="0">
                <a:latin typeface="Times New Roman" pitchFamily="18" charset="0"/>
                <a:cs typeface="Times New Roman" pitchFamily="18" charset="0"/>
              </a:rPr>
              <a:t> </a:t>
            </a:r>
            <a:r>
              <a:rPr kumimoji="0" lang="ar-SA" sz="4400" b="1" i="0" u="none" strike="noStrike" cap="none" normalizeH="0" baseline="0" dirty="0">
                <a:ln>
                  <a:noFill/>
                </a:ln>
                <a:solidFill>
                  <a:schemeClr val="bg1"/>
                </a:solidFill>
                <a:effectLst/>
                <a:latin typeface="Times New Roman" pitchFamily="18" charset="0"/>
                <a:cs typeface="Times New Roman" pitchFamily="18" charset="0"/>
              </a:rPr>
              <a:t>يارب ارحم يارب ارحم</a:t>
            </a:r>
            <a:r>
              <a:rPr lang="ar-EG" sz="4400" b="1" dirty="0">
                <a:latin typeface="Times New Roman" pitchFamily="18" charset="0"/>
                <a:cs typeface="Times New Roman" pitchFamily="18" charset="0"/>
              </a:rPr>
              <a:t> </a:t>
            </a:r>
            <a:r>
              <a:rPr kumimoji="0" lang="ar-SA" sz="4400" b="1" i="0" u="none" strike="noStrike" cap="none" normalizeH="0" baseline="0" dirty="0">
                <a:ln>
                  <a:noFill/>
                </a:ln>
                <a:solidFill>
                  <a:schemeClr val="bg1"/>
                </a:solidFill>
                <a:effectLst/>
                <a:latin typeface="Times New Roman" pitchFamily="18" charset="0"/>
                <a:cs typeface="Times New Roman" pitchFamily="18" charset="0"/>
              </a:rPr>
              <a:t>يارب</a:t>
            </a:r>
            <a:r>
              <a:rPr kumimoji="0" lang="ar-EG" sz="4400" b="1" i="0" u="none" strike="noStrike" cap="none" normalizeH="0" baseline="0" dirty="0">
                <a:ln>
                  <a:noFill/>
                </a:ln>
                <a:solidFill>
                  <a:schemeClr val="bg1"/>
                </a:solidFill>
                <a:effectLst/>
                <a:latin typeface="Times New Roman" pitchFamily="18" charset="0"/>
                <a:cs typeface="Times New Roman" pitchFamily="18" charset="0"/>
              </a:rPr>
              <a:t> </a:t>
            </a:r>
            <a:r>
              <a:rPr kumimoji="0" lang="ar-SA" sz="4400" b="1" i="0" u="none" strike="noStrike" cap="none" normalizeH="0" baseline="0" dirty="0">
                <a:ln>
                  <a:noFill/>
                </a:ln>
                <a:solidFill>
                  <a:schemeClr val="bg1"/>
                </a:solidFill>
                <a:effectLst/>
                <a:latin typeface="Times New Roman" pitchFamily="18" charset="0"/>
                <a:cs typeface="Times New Roman" pitchFamily="18" charset="0"/>
              </a:rPr>
              <a:t>ارحم.</a:t>
            </a:r>
            <a:endParaRPr kumimoji="0" lang="en-US" sz="4400" b="1" i="0" u="none" strike="noStrike" cap="none" normalizeH="0" baseline="0" dirty="0">
              <a:ln>
                <a:noFill/>
              </a:ln>
              <a:solidFill>
                <a:schemeClr val="bg1"/>
              </a:solidFill>
              <a:effectLst/>
              <a:latin typeface="Times New Roman" pitchFamily="18" charset="0"/>
              <a:cs typeface="Times New Roman" pitchFamily="18" charset="0"/>
            </a:endParaRPr>
          </a:p>
          <a:p>
            <a:endParaRPr lang="en-GB" sz="4400" dirty="0"/>
          </a:p>
        </p:txBody>
      </p:sp>
      <p:sp>
        <p:nvSpPr>
          <p:cNvPr id="5" name="Text Placeholder 4">
            <a:extLst>
              <a:ext uri="{FF2B5EF4-FFF2-40B4-BE49-F238E27FC236}">
                <a16:creationId xmlns:a16="http://schemas.microsoft.com/office/drawing/2014/main" id="{224BC3B3-9859-4228-A73B-EB3C40B05701}"/>
              </a:ext>
            </a:extLst>
          </p:cNvPr>
          <p:cNvSpPr>
            <a:spLocks noGrp="1"/>
          </p:cNvSpPr>
          <p:nvPr>
            <p:ph type="body" sz="quarter" idx="12"/>
          </p:nvPr>
        </p:nvSpPr>
        <p:spPr/>
        <p:txBody>
          <a:bodyPr/>
          <a:lstStyle/>
          <a:p>
            <a:r>
              <a:rPr kumimoji="0" lang="it-IT" sz="4000" b="0" i="0" u="none" strike="noStrike" cap="none" normalizeH="0" baseline="0" dirty="0">
                <a:ln>
                  <a:noFill/>
                </a:ln>
                <a:effectLst/>
                <a:latin typeface="CS New Athanasius" panose="020B0500000000000000" pitchFamily="34" charset="0"/>
                <a:cs typeface="Times New Roman" pitchFamily="18" charset="0"/>
              </a:rPr>
              <a:t>Amyn =a=l Kurie eleycon@ Kurie eleycon Kurie eleycon.</a:t>
            </a:r>
          </a:p>
          <a:p>
            <a:endParaRPr lang="en-GB" dirty="0"/>
          </a:p>
        </p:txBody>
      </p:sp>
    </p:spTree>
    <p:extLst>
      <p:ext uri="{BB962C8B-B14F-4D97-AF65-F5344CB8AC3E}">
        <p14:creationId xmlns:p14="http://schemas.microsoft.com/office/powerpoint/2010/main" val="1613606925"/>
      </p:ext>
    </p:extLst>
  </p:cSld>
  <p:clrMapOvr>
    <a:masterClrMapping/>
  </p:clrMapOvr>
</p:sld>
</file>

<file path=ppt/slides/slide79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E2AC86-007C-4D5E-A740-455F626B0226}"/>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B7385996-1455-4E33-9E76-D308E731795A}"/>
              </a:ext>
            </a:extLst>
          </p:cNvPr>
          <p:cNvSpPr>
            <a:spLocks noGrp="1"/>
          </p:cNvSpPr>
          <p:nvPr>
            <p:ph type="body" sz="quarter" idx="10"/>
          </p:nvPr>
        </p:nvSpPr>
        <p:spPr/>
        <p:txBody>
          <a:bodyPr/>
          <a:lstStyle/>
          <a:p>
            <a:r>
              <a:rPr lang="ar-EG" dirty="0"/>
              <a:t>باتشويس إيسوس بخرستوس: في إيطاڤ طونف إيڤول خين ني إثموت: </a:t>
            </a:r>
            <a:endParaRPr lang="en-GB" dirty="0"/>
          </a:p>
        </p:txBody>
      </p:sp>
      <p:sp>
        <p:nvSpPr>
          <p:cNvPr id="4" name="Text Placeholder 3">
            <a:extLst>
              <a:ext uri="{FF2B5EF4-FFF2-40B4-BE49-F238E27FC236}">
                <a16:creationId xmlns:a16="http://schemas.microsoft.com/office/drawing/2014/main" id="{290A4BF8-6836-46C1-A31F-E6CE846197DD}"/>
              </a:ext>
            </a:extLst>
          </p:cNvPr>
          <p:cNvSpPr>
            <a:spLocks noGrp="1"/>
          </p:cNvSpPr>
          <p:nvPr>
            <p:ph type="body" sz="quarter" idx="11"/>
          </p:nvPr>
        </p:nvSpPr>
        <p:spPr/>
        <p:txBody>
          <a:bodyPr anchor="ctr"/>
          <a:lstStyle/>
          <a:p>
            <a:r>
              <a:rPr lang="ar-EG" dirty="0"/>
              <a:t>ياربي يسوع المسيح، الذى قام من بين الأموات، </a:t>
            </a:r>
            <a:endParaRPr lang="en-GB" dirty="0"/>
          </a:p>
        </p:txBody>
      </p:sp>
      <p:sp>
        <p:nvSpPr>
          <p:cNvPr id="5" name="Text Placeholder 4">
            <a:extLst>
              <a:ext uri="{FF2B5EF4-FFF2-40B4-BE49-F238E27FC236}">
                <a16:creationId xmlns:a16="http://schemas.microsoft.com/office/drawing/2014/main" id="{BBC50BFF-CEE1-44D1-A14A-9245C7830395}"/>
              </a:ext>
            </a:extLst>
          </p:cNvPr>
          <p:cNvSpPr>
            <a:spLocks noGrp="1"/>
          </p:cNvSpPr>
          <p:nvPr>
            <p:ph type="body" sz="quarter" idx="12"/>
          </p:nvPr>
        </p:nvSpPr>
        <p:spPr/>
        <p:txBody>
          <a:bodyPr/>
          <a:lstStyle/>
          <a:p>
            <a:r>
              <a:rPr lang="en-GB" dirty="0"/>
              <a:t>Pa=o=c I=y=c P=,=c@ </a:t>
            </a:r>
            <a:r>
              <a:rPr lang="en-GB" dirty="0" err="1"/>
              <a:t>vy</a:t>
            </a:r>
            <a:r>
              <a:rPr lang="en-GB" dirty="0"/>
              <a:t> `</a:t>
            </a:r>
            <a:r>
              <a:rPr lang="en-GB" dirty="0" err="1"/>
              <a:t>etaftwnf</a:t>
            </a:r>
            <a:r>
              <a:rPr lang="en-GB" dirty="0"/>
              <a:t> `</a:t>
            </a:r>
            <a:r>
              <a:rPr lang="en-GB" dirty="0" err="1"/>
              <a:t>ebolqen</a:t>
            </a:r>
            <a:r>
              <a:rPr lang="en-GB" dirty="0"/>
              <a:t> </a:t>
            </a:r>
            <a:r>
              <a:rPr lang="en-GB" dirty="0" err="1"/>
              <a:t>ny`e;mwout</a:t>
            </a:r>
            <a:r>
              <a:rPr lang="en-GB" dirty="0"/>
              <a:t>@ </a:t>
            </a:r>
          </a:p>
        </p:txBody>
      </p:sp>
    </p:spTree>
    <p:extLst>
      <p:ext uri="{BB962C8B-B14F-4D97-AF65-F5344CB8AC3E}">
        <p14:creationId xmlns:p14="http://schemas.microsoft.com/office/powerpoint/2010/main" val="887029156"/>
      </p:ext>
    </p:extLst>
  </p:cSld>
  <p:clrMapOvr>
    <a:masterClrMapping/>
  </p:clrMapOvr>
</p:sld>
</file>

<file path=ppt/slides/slide79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A701D8-03B3-4896-BFA1-02C3B0D50268}"/>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8677C52C-A7A3-4634-A57F-8F90EA950F85}"/>
              </a:ext>
            </a:extLst>
          </p:cNvPr>
          <p:cNvSpPr>
            <a:spLocks noGrp="1"/>
          </p:cNvSpPr>
          <p:nvPr>
            <p:ph type="body" sz="quarter" idx="10"/>
          </p:nvPr>
        </p:nvSpPr>
        <p:spPr/>
        <p:txBody>
          <a:bodyPr/>
          <a:lstStyle/>
          <a:p>
            <a:r>
              <a:rPr lang="ar-EG" dirty="0"/>
              <a:t>أفشيه ناف إيه إبشوي إني فيئويي: إك إيه تونو ستين خين تيك جوم. </a:t>
            </a:r>
            <a:endParaRPr lang="en-GB" dirty="0"/>
          </a:p>
        </p:txBody>
      </p:sp>
      <p:sp>
        <p:nvSpPr>
          <p:cNvPr id="4" name="Text Placeholder 3">
            <a:extLst>
              <a:ext uri="{FF2B5EF4-FFF2-40B4-BE49-F238E27FC236}">
                <a16:creationId xmlns:a16="http://schemas.microsoft.com/office/drawing/2014/main" id="{2CF29C69-DDA2-4D5D-8570-9B2E86380D6D}"/>
              </a:ext>
            </a:extLst>
          </p:cNvPr>
          <p:cNvSpPr>
            <a:spLocks noGrp="1"/>
          </p:cNvSpPr>
          <p:nvPr>
            <p:ph type="body" sz="quarter" idx="11"/>
          </p:nvPr>
        </p:nvSpPr>
        <p:spPr/>
        <p:txBody>
          <a:bodyPr anchor="ctr"/>
          <a:lstStyle/>
          <a:p>
            <a:r>
              <a:rPr lang="ar-EG" dirty="0"/>
              <a:t>وصَعدَ إلى السماوات، أقمنا بقوتك.</a:t>
            </a:r>
            <a:endParaRPr lang="en-GB" dirty="0"/>
          </a:p>
        </p:txBody>
      </p:sp>
      <p:sp>
        <p:nvSpPr>
          <p:cNvPr id="5" name="Text Placeholder 4">
            <a:extLst>
              <a:ext uri="{FF2B5EF4-FFF2-40B4-BE49-F238E27FC236}">
                <a16:creationId xmlns:a16="http://schemas.microsoft.com/office/drawing/2014/main" id="{D074397E-A276-4A0A-B9F7-059C098755D7}"/>
              </a:ext>
            </a:extLst>
          </p:cNvPr>
          <p:cNvSpPr>
            <a:spLocks noGrp="1"/>
          </p:cNvSpPr>
          <p:nvPr>
            <p:ph type="body" sz="quarter" idx="12"/>
          </p:nvPr>
        </p:nvSpPr>
        <p:spPr/>
        <p:txBody>
          <a:bodyPr/>
          <a:lstStyle/>
          <a:p>
            <a:r>
              <a:rPr lang="en-GB" dirty="0" err="1"/>
              <a:t>afsenaf</a:t>
            </a:r>
            <a:r>
              <a:rPr lang="en-GB" dirty="0"/>
              <a:t> `</a:t>
            </a:r>
            <a:r>
              <a:rPr lang="en-GB" dirty="0" err="1"/>
              <a:t>e`pswi</a:t>
            </a:r>
            <a:r>
              <a:rPr lang="en-GB" dirty="0"/>
              <a:t> `</a:t>
            </a:r>
            <a:r>
              <a:rPr lang="en-GB" dirty="0" err="1"/>
              <a:t>enivyou`i</a:t>
            </a:r>
            <a:r>
              <a:rPr lang="en-GB" dirty="0"/>
              <a:t>@ </a:t>
            </a:r>
            <a:r>
              <a:rPr lang="en-GB" dirty="0" err="1"/>
              <a:t>ek`etounocten</a:t>
            </a:r>
            <a:r>
              <a:rPr lang="en-GB" dirty="0"/>
              <a:t> </a:t>
            </a:r>
            <a:r>
              <a:rPr lang="en-GB" dirty="0" err="1"/>
              <a:t>qen</a:t>
            </a:r>
            <a:r>
              <a:rPr lang="en-GB" dirty="0"/>
              <a:t> </a:t>
            </a:r>
            <a:r>
              <a:rPr lang="en-GB" dirty="0" err="1"/>
              <a:t>tekjom</a:t>
            </a:r>
            <a:r>
              <a:rPr lang="en-GB" dirty="0"/>
              <a:t>.</a:t>
            </a:r>
          </a:p>
        </p:txBody>
      </p:sp>
    </p:spTree>
    <p:extLst>
      <p:ext uri="{BB962C8B-B14F-4D97-AF65-F5344CB8AC3E}">
        <p14:creationId xmlns:p14="http://schemas.microsoft.com/office/powerpoint/2010/main" val="1546558656"/>
      </p:ext>
    </p:extLst>
  </p:cSld>
  <p:clrMapOvr>
    <a:masterClrMapping/>
  </p:clrMapOvr>
</p:sld>
</file>

<file path=ppt/slides/slide79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13188-D63F-43E1-9100-577DB186E3D3}"/>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2A02D1FC-9CE7-4978-A70F-5AC550957144}"/>
              </a:ext>
            </a:extLst>
          </p:cNvPr>
          <p:cNvSpPr>
            <a:spLocks noGrp="1"/>
          </p:cNvSpPr>
          <p:nvPr>
            <p:ph type="body" sz="quarter" idx="10"/>
          </p:nvPr>
        </p:nvSpPr>
        <p:spPr/>
        <p:txBody>
          <a:bodyPr/>
          <a:lstStyle/>
          <a:p>
            <a:r>
              <a:rPr lang="ar-EG" dirty="0"/>
              <a:t>باتشويس إيسوس بخرستوس: في إثينو خين تيف ماه إسنوتي إمباروسيا: </a:t>
            </a:r>
            <a:endParaRPr lang="en-GB" dirty="0"/>
          </a:p>
        </p:txBody>
      </p:sp>
      <p:sp>
        <p:nvSpPr>
          <p:cNvPr id="4" name="Text Placeholder 3">
            <a:extLst>
              <a:ext uri="{FF2B5EF4-FFF2-40B4-BE49-F238E27FC236}">
                <a16:creationId xmlns:a16="http://schemas.microsoft.com/office/drawing/2014/main" id="{A412E2B7-E249-4F21-A93E-00E927311C51}"/>
              </a:ext>
            </a:extLst>
          </p:cNvPr>
          <p:cNvSpPr>
            <a:spLocks noGrp="1"/>
          </p:cNvSpPr>
          <p:nvPr>
            <p:ph type="body" sz="quarter" idx="11"/>
          </p:nvPr>
        </p:nvSpPr>
        <p:spPr/>
        <p:txBody>
          <a:bodyPr anchor="ctr"/>
          <a:lstStyle/>
          <a:p>
            <a:r>
              <a:rPr lang="ar-EG" dirty="0"/>
              <a:t>ياربي يسوع المسيح، الآتي في ظهوره الثاني، </a:t>
            </a:r>
            <a:endParaRPr lang="en-GB" dirty="0"/>
          </a:p>
        </p:txBody>
      </p:sp>
      <p:sp>
        <p:nvSpPr>
          <p:cNvPr id="5" name="Text Placeholder 4">
            <a:extLst>
              <a:ext uri="{FF2B5EF4-FFF2-40B4-BE49-F238E27FC236}">
                <a16:creationId xmlns:a16="http://schemas.microsoft.com/office/drawing/2014/main" id="{9985C02B-66FA-4DBA-BEE1-C066F0D8759D}"/>
              </a:ext>
            </a:extLst>
          </p:cNvPr>
          <p:cNvSpPr>
            <a:spLocks noGrp="1"/>
          </p:cNvSpPr>
          <p:nvPr>
            <p:ph type="body" sz="quarter" idx="12"/>
          </p:nvPr>
        </p:nvSpPr>
        <p:spPr/>
        <p:txBody>
          <a:bodyPr/>
          <a:lstStyle/>
          <a:p>
            <a:r>
              <a:rPr lang="pt-BR" dirty="0"/>
              <a:t>Pa=o=c I=y=c P=,=c@ vy`e;nyou qen tefmah`cnou] `mparouci`a@</a:t>
            </a:r>
            <a:endParaRPr lang="en-GB" dirty="0"/>
          </a:p>
        </p:txBody>
      </p:sp>
    </p:spTree>
    <p:extLst>
      <p:ext uri="{BB962C8B-B14F-4D97-AF65-F5344CB8AC3E}">
        <p14:creationId xmlns:p14="http://schemas.microsoft.com/office/powerpoint/2010/main" val="4268454281"/>
      </p:ext>
    </p:extLst>
  </p:cSld>
  <p:clrMapOvr>
    <a:masterClrMapping/>
  </p:clrMapOvr>
</p:sld>
</file>

<file path=ppt/slides/slide79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9114A7-83E3-4BAC-9F49-857C0C9DAF89}"/>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2B389047-305A-4063-9BB7-E487AEE0D3A6}"/>
              </a:ext>
            </a:extLst>
          </p:cNvPr>
          <p:cNvSpPr>
            <a:spLocks noGrp="1"/>
          </p:cNvSpPr>
          <p:nvPr>
            <p:ph type="body" sz="quarter" idx="10"/>
          </p:nvPr>
        </p:nvSpPr>
        <p:spPr/>
        <p:txBody>
          <a:bodyPr/>
          <a:lstStyle/>
          <a:p>
            <a:r>
              <a:rPr lang="ar-EG" dirty="0"/>
              <a:t>آري أووي إن أغابي نيه مان: خين بيك ڤيما إتؤي إنهوتي. </a:t>
            </a:r>
            <a:endParaRPr lang="en-GB" dirty="0"/>
          </a:p>
        </p:txBody>
      </p:sp>
      <p:sp>
        <p:nvSpPr>
          <p:cNvPr id="4" name="Text Placeholder 3">
            <a:extLst>
              <a:ext uri="{FF2B5EF4-FFF2-40B4-BE49-F238E27FC236}">
                <a16:creationId xmlns:a16="http://schemas.microsoft.com/office/drawing/2014/main" id="{E8AD1495-3E19-4746-A9DE-034E31DE91DF}"/>
              </a:ext>
            </a:extLst>
          </p:cNvPr>
          <p:cNvSpPr>
            <a:spLocks noGrp="1"/>
          </p:cNvSpPr>
          <p:nvPr>
            <p:ph type="body" sz="quarter" idx="11"/>
          </p:nvPr>
        </p:nvSpPr>
        <p:spPr/>
        <p:txBody>
          <a:bodyPr anchor="ctr"/>
          <a:lstStyle/>
          <a:p>
            <a:r>
              <a:rPr lang="ar-EG" dirty="0"/>
              <a:t>أصنع معنا محبة، في منبرك المخوف </a:t>
            </a:r>
            <a:endParaRPr lang="en-GB" dirty="0"/>
          </a:p>
        </p:txBody>
      </p:sp>
      <p:sp>
        <p:nvSpPr>
          <p:cNvPr id="5" name="Text Placeholder 4">
            <a:extLst>
              <a:ext uri="{FF2B5EF4-FFF2-40B4-BE49-F238E27FC236}">
                <a16:creationId xmlns:a16="http://schemas.microsoft.com/office/drawing/2014/main" id="{1ACDF74C-5F85-4ED1-9397-0B9DD9DD70FA}"/>
              </a:ext>
            </a:extLst>
          </p:cNvPr>
          <p:cNvSpPr>
            <a:spLocks noGrp="1"/>
          </p:cNvSpPr>
          <p:nvPr>
            <p:ph type="body" sz="quarter" idx="12"/>
          </p:nvPr>
        </p:nvSpPr>
        <p:spPr/>
        <p:txBody>
          <a:bodyPr/>
          <a:lstStyle/>
          <a:p>
            <a:r>
              <a:rPr lang="en-GB" dirty="0" err="1"/>
              <a:t>ariou`i</a:t>
            </a:r>
            <a:r>
              <a:rPr lang="en-GB" dirty="0"/>
              <a:t> `</a:t>
            </a:r>
            <a:r>
              <a:rPr lang="en-GB" dirty="0" err="1"/>
              <a:t>n`agapy</a:t>
            </a:r>
            <a:r>
              <a:rPr lang="en-GB" dirty="0"/>
              <a:t> </a:t>
            </a:r>
            <a:r>
              <a:rPr lang="en-GB" dirty="0" err="1"/>
              <a:t>neman</a:t>
            </a:r>
            <a:r>
              <a:rPr lang="en-GB" dirty="0"/>
              <a:t>@ </a:t>
            </a:r>
            <a:r>
              <a:rPr lang="en-GB" dirty="0" err="1"/>
              <a:t>qen</a:t>
            </a:r>
            <a:r>
              <a:rPr lang="en-GB" dirty="0"/>
              <a:t> </a:t>
            </a:r>
            <a:r>
              <a:rPr lang="en-GB" dirty="0" err="1"/>
              <a:t>pekbyma</a:t>
            </a:r>
            <a:r>
              <a:rPr lang="en-GB" dirty="0"/>
              <a:t> </a:t>
            </a:r>
            <a:r>
              <a:rPr lang="en-GB" dirty="0" err="1"/>
              <a:t>etoi</a:t>
            </a:r>
            <a:r>
              <a:rPr lang="en-GB" dirty="0"/>
              <a:t> `</a:t>
            </a:r>
            <a:r>
              <a:rPr lang="en-GB" dirty="0" err="1"/>
              <a:t>nho</a:t>
            </a:r>
            <a:r>
              <a:rPr lang="en-GB" dirty="0"/>
              <a:t>].</a:t>
            </a:r>
          </a:p>
        </p:txBody>
      </p:sp>
    </p:spTree>
    <p:extLst>
      <p:ext uri="{BB962C8B-B14F-4D97-AF65-F5344CB8AC3E}">
        <p14:creationId xmlns:p14="http://schemas.microsoft.com/office/powerpoint/2010/main" val="4135687358"/>
      </p:ext>
    </p:extLst>
  </p:cSld>
  <p:clrMapOvr>
    <a:masterClrMapping/>
  </p:clrMapOvr>
</p:sld>
</file>

<file path=ppt/slides/slide79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B2C398-D6F3-4938-BC67-57533711231D}"/>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FEFF75B7-8933-4562-A036-FE06770EBCDC}"/>
              </a:ext>
            </a:extLst>
          </p:cNvPr>
          <p:cNvSpPr>
            <a:spLocks noGrp="1"/>
          </p:cNvSpPr>
          <p:nvPr>
            <p:ph type="body" sz="quarter" idx="10"/>
          </p:nvPr>
        </p:nvSpPr>
        <p:spPr/>
        <p:txBody>
          <a:bodyPr/>
          <a:lstStyle/>
          <a:p>
            <a:r>
              <a:rPr lang="ar-EG" dirty="0"/>
              <a:t>جيه خين بيك أوو أوش إممين إمموك: نيم إبتي ماتي إمبيك يوت: </a:t>
            </a:r>
            <a:endParaRPr lang="en-GB" dirty="0"/>
          </a:p>
        </p:txBody>
      </p:sp>
      <p:sp>
        <p:nvSpPr>
          <p:cNvPr id="4" name="Text Placeholder 3">
            <a:extLst>
              <a:ext uri="{FF2B5EF4-FFF2-40B4-BE49-F238E27FC236}">
                <a16:creationId xmlns:a16="http://schemas.microsoft.com/office/drawing/2014/main" id="{5908E326-B24C-4C47-B2BB-7E75AFE57E53}"/>
              </a:ext>
            </a:extLst>
          </p:cNvPr>
          <p:cNvSpPr>
            <a:spLocks noGrp="1"/>
          </p:cNvSpPr>
          <p:nvPr>
            <p:ph type="body" sz="quarter" idx="11"/>
          </p:nvPr>
        </p:nvSpPr>
        <p:spPr/>
        <p:txBody>
          <a:bodyPr anchor="ctr"/>
          <a:lstStyle/>
          <a:p>
            <a:r>
              <a:rPr lang="ar-EG" dirty="0"/>
              <a:t>لأنك بإرادتك وحدك، ومسرة أبيك، </a:t>
            </a:r>
            <a:endParaRPr lang="en-GB" dirty="0"/>
          </a:p>
        </p:txBody>
      </p:sp>
      <p:sp>
        <p:nvSpPr>
          <p:cNvPr id="5" name="Text Placeholder 4">
            <a:extLst>
              <a:ext uri="{FF2B5EF4-FFF2-40B4-BE49-F238E27FC236}">
                <a16:creationId xmlns:a16="http://schemas.microsoft.com/office/drawing/2014/main" id="{85CCE373-F5FA-42A8-9DB3-977B15B08EDC}"/>
              </a:ext>
            </a:extLst>
          </p:cNvPr>
          <p:cNvSpPr>
            <a:spLocks noGrp="1"/>
          </p:cNvSpPr>
          <p:nvPr>
            <p:ph type="body" sz="quarter" idx="12"/>
          </p:nvPr>
        </p:nvSpPr>
        <p:spPr/>
        <p:txBody>
          <a:bodyPr/>
          <a:lstStyle/>
          <a:p>
            <a:r>
              <a:rPr lang="en-GB" dirty="0"/>
              <a:t>Je </a:t>
            </a:r>
            <a:r>
              <a:rPr lang="en-GB" dirty="0" err="1"/>
              <a:t>qen</a:t>
            </a:r>
            <a:r>
              <a:rPr lang="en-GB" dirty="0"/>
              <a:t> </a:t>
            </a:r>
            <a:r>
              <a:rPr lang="en-GB" dirty="0" err="1"/>
              <a:t>pekouws</a:t>
            </a:r>
            <a:r>
              <a:rPr lang="en-GB" dirty="0"/>
              <a:t> `</a:t>
            </a:r>
            <a:r>
              <a:rPr lang="en-GB" dirty="0" err="1"/>
              <a:t>mmin</a:t>
            </a:r>
            <a:r>
              <a:rPr lang="en-GB" dirty="0"/>
              <a:t> `</a:t>
            </a:r>
            <a:r>
              <a:rPr lang="en-GB" dirty="0" err="1"/>
              <a:t>mmok</a:t>
            </a:r>
            <a:r>
              <a:rPr lang="en-GB" dirty="0"/>
              <a:t>@ </a:t>
            </a:r>
            <a:r>
              <a:rPr lang="en-GB" dirty="0" err="1"/>
              <a:t>nem</a:t>
            </a:r>
            <a:r>
              <a:rPr lang="en-GB" dirty="0"/>
              <a:t> `p]ma] `</a:t>
            </a:r>
            <a:r>
              <a:rPr lang="en-GB" dirty="0" err="1"/>
              <a:t>mPekiwt</a:t>
            </a:r>
            <a:r>
              <a:rPr lang="en-GB" dirty="0"/>
              <a:t>@</a:t>
            </a:r>
          </a:p>
        </p:txBody>
      </p:sp>
    </p:spTree>
    <p:extLst>
      <p:ext uri="{BB962C8B-B14F-4D97-AF65-F5344CB8AC3E}">
        <p14:creationId xmlns:p14="http://schemas.microsoft.com/office/powerpoint/2010/main" val="1146026063"/>
      </p:ext>
    </p:extLst>
  </p:cSld>
  <p:clrMapOvr>
    <a:masterClrMapping/>
  </p:clrMapOvr>
</p:sld>
</file>

<file path=ppt/slides/slide79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C8C0C-99C7-4F07-A22B-F9820833663F}"/>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68EC8410-2B85-455A-B7AF-6D7FF5ED392D}"/>
              </a:ext>
            </a:extLst>
          </p:cNvPr>
          <p:cNvSpPr>
            <a:spLocks noGrp="1"/>
          </p:cNvSpPr>
          <p:nvPr>
            <p:ph type="body" sz="quarter" idx="10"/>
          </p:nvPr>
        </p:nvSpPr>
        <p:spPr/>
        <p:txBody>
          <a:bodyPr anchor="ctr"/>
          <a:lstStyle/>
          <a:p>
            <a:r>
              <a:rPr lang="ar-EG" dirty="0"/>
              <a:t>نيم بي إبنڤما إثؤاب: أكئي أووه أكسوتي إممون. </a:t>
            </a:r>
            <a:endParaRPr lang="en-GB" dirty="0"/>
          </a:p>
        </p:txBody>
      </p:sp>
      <p:sp>
        <p:nvSpPr>
          <p:cNvPr id="4" name="Text Placeholder 3">
            <a:extLst>
              <a:ext uri="{FF2B5EF4-FFF2-40B4-BE49-F238E27FC236}">
                <a16:creationId xmlns:a16="http://schemas.microsoft.com/office/drawing/2014/main" id="{D748058D-4BCF-47D4-91C3-A154EA5DD03D}"/>
              </a:ext>
            </a:extLst>
          </p:cNvPr>
          <p:cNvSpPr>
            <a:spLocks noGrp="1"/>
          </p:cNvSpPr>
          <p:nvPr>
            <p:ph type="body" sz="quarter" idx="11"/>
          </p:nvPr>
        </p:nvSpPr>
        <p:spPr/>
        <p:txBody>
          <a:bodyPr anchor="ctr"/>
          <a:lstStyle/>
          <a:p>
            <a:r>
              <a:rPr lang="ar-EG" dirty="0"/>
              <a:t>والروح القدس، أتيت وخلــّصتنا.</a:t>
            </a:r>
            <a:endParaRPr lang="en-GB" dirty="0"/>
          </a:p>
        </p:txBody>
      </p:sp>
      <p:sp>
        <p:nvSpPr>
          <p:cNvPr id="5" name="Text Placeholder 4">
            <a:extLst>
              <a:ext uri="{FF2B5EF4-FFF2-40B4-BE49-F238E27FC236}">
                <a16:creationId xmlns:a16="http://schemas.microsoft.com/office/drawing/2014/main" id="{97E97760-AF53-489B-BD36-97821D99AF5A}"/>
              </a:ext>
            </a:extLst>
          </p:cNvPr>
          <p:cNvSpPr>
            <a:spLocks noGrp="1"/>
          </p:cNvSpPr>
          <p:nvPr>
            <p:ph type="body" sz="quarter" idx="12"/>
          </p:nvPr>
        </p:nvSpPr>
        <p:spPr/>
        <p:txBody>
          <a:bodyPr anchor="ctr"/>
          <a:lstStyle/>
          <a:p>
            <a:r>
              <a:rPr lang="pl-PL" dirty="0"/>
              <a:t>nem pi`Pneuma =e=;=u@ aktwnk ouoh akcw] `mmon.</a:t>
            </a:r>
            <a:endParaRPr lang="en-GB" dirty="0"/>
          </a:p>
        </p:txBody>
      </p:sp>
    </p:spTree>
    <p:extLst>
      <p:ext uri="{BB962C8B-B14F-4D97-AF65-F5344CB8AC3E}">
        <p14:creationId xmlns:p14="http://schemas.microsoft.com/office/powerpoint/2010/main" val="876387328"/>
      </p:ext>
    </p:extLst>
  </p:cSld>
  <p:clrMapOvr>
    <a:masterClrMapping/>
  </p:clrMapOvr>
</p:sld>
</file>

<file path=ppt/slides/slide79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FCAD7A-AB20-4997-8B7D-13018285912B}"/>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D9EB8B4A-8768-4C63-B2E9-25379A485D29}"/>
              </a:ext>
            </a:extLst>
          </p:cNvPr>
          <p:cNvSpPr>
            <a:spLocks noGrp="1"/>
          </p:cNvSpPr>
          <p:nvPr>
            <p:ph type="body" sz="quarter" idx="10"/>
          </p:nvPr>
        </p:nvSpPr>
        <p:spPr/>
        <p:txBody>
          <a:bodyPr/>
          <a:lstStyle/>
          <a:p>
            <a:r>
              <a:rPr lang="ar-EG" sz="3200" dirty="0"/>
              <a:t>آليثوس غار آى تي أم با أوو أوي: إيه أو نيشتي إنكيه فاليئون: إيه تيه فاي بيه ران إن أوجاي: إنتيه بين شويس إيسوس بخرستوس.</a:t>
            </a:r>
            <a:endParaRPr lang="en-GB" sz="3200" dirty="0"/>
          </a:p>
        </p:txBody>
      </p:sp>
      <p:sp>
        <p:nvSpPr>
          <p:cNvPr id="4" name="Text Placeholder 3">
            <a:extLst>
              <a:ext uri="{FF2B5EF4-FFF2-40B4-BE49-F238E27FC236}">
                <a16:creationId xmlns:a16="http://schemas.microsoft.com/office/drawing/2014/main" id="{82A2DFA3-35F9-4099-96CD-4226DE816ADC}"/>
              </a:ext>
            </a:extLst>
          </p:cNvPr>
          <p:cNvSpPr>
            <a:spLocks noGrp="1"/>
          </p:cNvSpPr>
          <p:nvPr>
            <p:ph type="body" sz="quarter" idx="11"/>
          </p:nvPr>
        </p:nvSpPr>
        <p:spPr/>
        <p:txBody>
          <a:bodyPr/>
          <a:lstStyle/>
          <a:p>
            <a:r>
              <a:rPr lang="ar-EG" sz="3300" dirty="0"/>
              <a:t>بالحقيقة قد تقدمت، إلى رأس عظيم، هو اسم الخلاص، الذى لربنا يسوع المسيح.</a:t>
            </a:r>
            <a:endParaRPr lang="en-GB" sz="3300" dirty="0"/>
          </a:p>
        </p:txBody>
      </p:sp>
      <p:sp>
        <p:nvSpPr>
          <p:cNvPr id="5" name="Text Placeholder 4">
            <a:extLst>
              <a:ext uri="{FF2B5EF4-FFF2-40B4-BE49-F238E27FC236}">
                <a16:creationId xmlns:a16="http://schemas.microsoft.com/office/drawing/2014/main" id="{3B0071DD-4CE0-431E-BF8D-CBE6F23FA596}"/>
              </a:ext>
            </a:extLst>
          </p:cNvPr>
          <p:cNvSpPr>
            <a:spLocks noGrp="1"/>
          </p:cNvSpPr>
          <p:nvPr>
            <p:ph type="body" sz="quarter" idx="12"/>
          </p:nvPr>
        </p:nvSpPr>
        <p:spPr>
          <a:xfrm>
            <a:off x="0" y="4642459"/>
            <a:ext cx="9144000" cy="1189740"/>
          </a:xfrm>
        </p:spPr>
        <p:txBody>
          <a:bodyPr/>
          <a:lstStyle/>
          <a:p>
            <a:r>
              <a:rPr lang="en-GB" sz="3800" dirty="0" err="1"/>
              <a:t>Aly;oc</a:t>
            </a:r>
            <a:r>
              <a:rPr lang="en-GB" sz="3800" dirty="0"/>
              <a:t> gar ai] `</a:t>
            </a:r>
            <a:r>
              <a:rPr lang="en-GB" sz="3800" dirty="0" err="1"/>
              <a:t>mpa`oui</a:t>
            </a:r>
            <a:r>
              <a:rPr lang="en-GB" sz="3800" dirty="0"/>
              <a:t>@ `</a:t>
            </a:r>
            <a:r>
              <a:rPr lang="en-GB" sz="3800" dirty="0" err="1"/>
              <a:t>eounis</a:t>
            </a:r>
            <a:r>
              <a:rPr lang="en-GB" sz="3800" dirty="0"/>
              <a:t>] `</a:t>
            </a:r>
            <a:r>
              <a:rPr lang="en-GB" sz="3800" dirty="0" err="1"/>
              <a:t>nkevaleon</a:t>
            </a:r>
            <a:r>
              <a:rPr lang="en-GB" sz="3800" dirty="0"/>
              <a:t> @ `</a:t>
            </a:r>
            <a:r>
              <a:rPr lang="en-GB" sz="3800" dirty="0" err="1"/>
              <a:t>ete</a:t>
            </a:r>
            <a:r>
              <a:rPr lang="en-GB" sz="3800" dirty="0"/>
              <a:t> </a:t>
            </a:r>
            <a:r>
              <a:rPr lang="en-GB" sz="3800" dirty="0" err="1"/>
              <a:t>vai</a:t>
            </a:r>
            <a:r>
              <a:rPr lang="en-GB" sz="3800" dirty="0"/>
              <a:t> pe </a:t>
            </a:r>
            <a:r>
              <a:rPr lang="en-GB" sz="3800" dirty="0" err="1"/>
              <a:t>piran</a:t>
            </a:r>
            <a:r>
              <a:rPr lang="en-GB" sz="3800" dirty="0"/>
              <a:t> `</a:t>
            </a:r>
            <a:r>
              <a:rPr lang="en-GB" sz="3800" dirty="0" err="1"/>
              <a:t>nougai</a:t>
            </a:r>
            <a:r>
              <a:rPr lang="en-GB" sz="3800" dirty="0"/>
              <a:t>@ `</a:t>
            </a:r>
            <a:r>
              <a:rPr lang="en-GB" sz="3800" dirty="0" err="1"/>
              <a:t>nte</a:t>
            </a:r>
            <a:r>
              <a:rPr lang="en-GB" sz="3800" dirty="0"/>
              <a:t> pen=o=c I=y=c P=,=c.</a:t>
            </a:r>
          </a:p>
        </p:txBody>
      </p:sp>
      <p:sp>
        <p:nvSpPr>
          <p:cNvPr id="6" name="TextBox 5">
            <a:hlinkClick r:id="rId2" action="ppaction://hlinksldjump"/>
            <a:extLst>
              <a:ext uri="{FF2B5EF4-FFF2-40B4-BE49-F238E27FC236}">
                <a16:creationId xmlns:a16="http://schemas.microsoft.com/office/drawing/2014/main" id="{43C0D081-38E1-48E8-837A-B3D085562E89}"/>
              </a:ext>
            </a:extLst>
          </p:cNvPr>
          <p:cNvSpPr txBox="1"/>
          <p:nvPr/>
        </p:nvSpPr>
        <p:spPr>
          <a:xfrm>
            <a:off x="7315200" y="3310499"/>
            <a:ext cx="1828800" cy="400110"/>
          </a:xfrm>
          <a:prstGeom prst="rect">
            <a:avLst/>
          </a:prstGeom>
          <a:noFill/>
        </p:spPr>
        <p:txBody>
          <a:bodyPr wrap="square" rtlCol="0">
            <a:spAutoFit/>
          </a:bodyPr>
          <a:lstStyle/>
          <a:p>
            <a:pPr algn="ctr" rtl="1"/>
            <a:r>
              <a:rPr lang="ar-EG" sz="2000" b="1" dirty="0">
                <a:solidFill>
                  <a:srgbClr val="FFC000"/>
                </a:solidFill>
              </a:rPr>
              <a:t>مقدمة الثيؤطوكيات</a:t>
            </a:r>
            <a:endParaRPr lang="en-GB" sz="2000" b="1" dirty="0">
              <a:solidFill>
                <a:srgbClr val="FFC000"/>
              </a:solidFill>
            </a:endParaRPr>
          </a:p>
        </p:txBody>
      </p:sp>
    </p:spTree>
    <p:extLst>
      <p:ext uri="{BB962C8B-B14F-4D97-AF65-F5344CB8AC3E}">
        <p14:creationId xmlns:p14="http://schemas.microsoft.com/office/powerpoint/2010/main" val="2747845953"/>
      </p:ext>
    </p:extLst>
  </p:cSld>
  <p:clrMapOvr>
    <a:masterClrMapping/>
  </p:clrMapOvr>
</p:sld>
</file>

<file path=ppt/slides/slide79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3BA9C-A99C-4017-AED1-836C4EAFB3B7}"/>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2DDA7F31-F2DC-43A3-BE82-19C686A7A5A3}"/>
              </a:ext>
            </a:extLst>
          </p:cNvPr>
          <p:cNvSpPr>
            <a:spLocks noGrp="1"/>
          </p:cNvSpPr>
          <p:nvPr>
            <p:ph type="body" sz="quarter" idx="10"/>
          </p:nvPr>
        </p:nvSpPr>
        <p:spPr/>
        <p:txBody>
          <a:bodyPr/>
          <a:lstStyle/>
          <a:p>
            <a:r>
              <a:rPr lang="ar-EG" dirty="0"/>
              <a:t>آبين شويس إيسوس بخرستوس: تي إن أووميني إن نيف إيه بي آيك:</a:t>
            </a:r>
            <a:endParaRPr lang="en-GB" dirty="0"/>
          </a:p>
        </p:txBody>
      </p:sp>
      <p:sp>
        <p:nvSpPr>
          <p:cNvPr id="4" name="Text Placeholder 3">
            <a:extLst>
              <a:ext uri="{FF2B5EF4-FFF2-40B4-BE49-F238E27FC236}">
                <a16:creationId xmlns:a16="http://schemas.microsoft.com/office/drawing/2014/main" id="{2517054A-8A8E-46B2-92F5-773D4D0E275A}"/>
              </a:ext>
            </a:extLst>
          </p:cNvPr>
          <p:cNvSpPr>
            <a:spLocks noGrp="1"/>
          </p:cNvSpPr>
          <p:nvPr>
            <p:ph type="body" sz="quarter" idx="11"/>
          </p:nvPr>
        </p:nvSpPr>
        <p:spPr/>
        <p:txBody>
          <a:bodyPr anchor="ctr"/>
          <a:lstStyle/>
          <a:p>
            <a:r>
              <a:rPr lang="ar-EG" dirty="0"/>
              <a:t>ربنا يسوع المسيح، قد أعطى علامة لعبيدِه، </a:t>
            </a:r>
            <a:endParaRPr lang="en-GB" dirty="0"/>
          </a:p>
        </p:txBody>
      </p:sp>
      <p:sp>
        <p:nvSpPr>
          <p:cNvPr id="5" name="Text Placeholder 4">
            <a:extLst>
              <a:ext uri="{FF2B5EF4-FFF2-40B4-BE49-F238E27FC236}">
                <a16:creationId xmlns:a16="http://schemas.microsoft.com/office/drawing/2014/main" id="{17281A6F-2DAE-49A1-BBF5-A179A0C63EF1}"/>
              </a:ext>
            </a:extLst>
          </p:cNvPr>
          <p:cNvSpPr>
            <a:spLocks noGrp="1"/>
          </p:cNvSpPr>
          <p:nvPr>
            <p:ph type="body" sz="quarter" idx="12"/>
          </p:nvPr>
        </p:nvSpPr>
        <p:spPr/>
        <p:txBody>
          <a:bodyPr anchor="ctr"/>
          <a:lstStyle/>
          <a:p>
            <a:r>
              <a:rPr lang="en-GB" sz="4400" dirty="0" err="1"/>
              <a:t>Apen</a:t>
            </a:r>
            <a:r>
              <a:rPr lang="en-GB" sz="4400" dirty="0"/>
              <a:t>=o=c I=y=c P=,=c@ ]`</a:t>
            </a:r>
            <a:r>
              <a:rPr lang="en-GB" sz="4400" dirty="0" err="1"/>
              <a:t>noumyini</a:t>
            </a:r>
            <a:r>
              <a:rPr lang="en-GB" sz="4400" dirty="0"/>
              <a:t> `</a:t>
            </a:r>
            <a:r>
              <a:rPr lang="en-GB" sz="4400" dirty="0" err="1"/>
              <a:t>nnef`ebiaik</a:t>
            </a:r>
            <a:r>
              <a:rPr lang="en-GB" sz="4400" dirty="0"/>
              <a:t>@</a:t>
            </a:r>
          </a:p>
        </p:txBody>
      </p:sp>
    </p:spTree>
    <p:extLst>
      <p:ext uri="{BB962C8B-B14F-4D97-AF65-F5344CB8AC3E}">
        <p14:creationId xmlns:p14="http://schemas.microsoft.com/office/powerpoint/2010/main" val="498248699"/>
      </p:ext>
    </p:extLst>
  </p:cSld>
  <p:clrMapOvr>
    <a:masterClrMapping/>
  </p:clrMapOvr>
</p:sld>
</file>

<file path=ppt/slides/slide79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8FA10-9737-45F9-BC9D-E617655DA0EB}"/>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9473D690-42FE-4B81-AD63-E96EEAC34EBA}"/>
              </a:ext>
            </a:extLst>
          </p:cNvPr>
          <p:cNvSpPr>
            <a:spLocks noGrp="1"/>
          </p:cNvSpPr>
          <p:nvPr>
            <p:ph type="body" sz="quarter" idx="10"/>
          </p:nvPr>
        </p:nvSpPr>
        <p:spPr/>
        <p:txBody>
          <a:bodyPr/>
          <a:lstStyle/>
          <a:p>
            <a:r>
              <a:rPr lang="ar-EG" dirty="0"/>
              <a:t>ني إت إرهوتي خاتيفهي: إثروفوت إيڤول خا إتهي إم إبهو إن أوو فيتي.</a:t>
            </a:r>
            <a:endParaRPr lang="en-GB" dirty="0"/>
          </a:p>
        </p:txBody>
      </p:sp>
      <p:sp>
        <p:nvSpPr>
          <p:cNvPr id="4" name="Text Placeholder 3">
            <a:extLst>
              <a:ext uri="{FF2B5EF4-FFF2-40B4-BE49-F238E27FC236}">
                <a16:creationId xmlns:a16="http://schemas.microsoft.com/office/drawing/2014/main" id="{C4EA57BD-2205-4B29-A1AE-53677EED45BA}"/>
              </a:ext>
            </a:extLst>
          </p:cNvPr>
          <p:cNvSpPr>
            <a:spLocks noGrp="1"/>
          </p:cNvSpPr>
          <p:nvPr>
            <p:ph type="body" sz="quarter" idx="11"/>
          </p:nvPr>
        </p:nvSpPr>
        <p:spPr/>
        <p:txBody>
          <a:bodyPr anchor="ctr"/>
          <a:lstStyle/>
          <a:p>
            <a:r>
              <a:rPr lang="ar-EG" dirty="0"/>
              <a:t>الذين يخافونه، لكي يهربوا من وجه القوس.</a:t>
            </a:r>
            <a:endParaRPr lang="en-GB" dirty="0"/>
          </a:p>
        </p:txBody>
      </p:sp>
      <p:sp>
        <p:nvSpPr>
          <p:cNvPr id="5" name="Text Placeholder 4">
            <a:extLst>
              <a:ext uri="{FF2B5EF4-FFF2-40B4-BE49-F238E27FC236}">
                <a16:creationId xmlns:a16="http://schemas.microsoft.com/office/drawing/2014/main" id="{72AE24F3-B4C5-4105-A099-E409A75E4623}"/>
              </a:ext>
            </a:extLst>
          </p:cNvPr>
          <p:cNvSpPr>
            <a:spLocks noGrp="1"/>
          </p:cNvSpPr>
          <p:nvPr>
            <p:ph type="body" sz="quarter" idx="12"/>
          </p:nvPr>
        </p:nvSpPr>
        <p:spPr/>
        <p:txBody>
          <a:bodyPr/>
          <a:lstStyle/>
          <a:p>
            <a:r>
              <a:rPr lang="en-GB" dirty="0" err="1"/>
              <a:t>ny`eterho</a:t>
            </a:r>
            <a:r>
              <a:rPr lang="en-GB" dirty="0"/>
              <a:t>] </a:t>
            </a:r>
            <a:r>
              <a:rPr lang="en-GB" dirty="0" err="1"/>
              <a:t>qa</a:t>
            </a:r>
            <a:r>
              <a:rPr lang="en-GB" dirty="0"/>
              <a:t> </a:t>
            </a:r>
            <a:r>
              <a:rPr lang="en-GB" dirty="0" err="1"/>
              <a:t>tefhy</a:t>
            </a:r>
            <a:r>
              <a:rPr lang="en-GB" dirty="0"/>
              <a:t>@ </a:t>
            </a:r>
            <a:r>
              <a:rPr lang="en-GB" dirty="0" err="1"/>
              <a:t>e;rouvwt</a:t>
            </a:r>
            <a:r>
              <a:rPr lang="en-GB" dirty="0"/>
              <a:t> `</a:t>
            </a:r>
            <a:r>
              <a:rPr lang="en-GB" dirty="0" err="1"/>
              <a:t>ebol</a:t>
            </a:r>
            <a:r>
              <a:rPr lang="en-GB" dirty="0"/>
              <a:t> </a:t>
            </a:r>
            <a:r>
              <a:rPr lang="en-GB" dirty="0" err="1"/>
              <a:t>qa</a:t>
            </a:r>
            <a:r>
              <a:rPr lang="en-GB" dirty="0"/>
              <a:t> `thy `</a:t>
            </a:r>
            <a:r>
              <a:rPr lang="en-GB" dirty="0" err="1"/>
              <a:t>m`pho</a:t>
            </a:r>
            <a:r>
              <a:rPr lang="en-GB" dirty="0"/>
              <a:t> `</a:t>
            </a:r>
            <a:r>
              <a:rPr lang="en-GB" dirty="0" err="1"/>
              <a:t>nouvi</a:t>
            </a:r>
            <a:r>
              <a:rPr lang="en-GB" dirty="0"/>
              <a:t>].</a:t>
            </a:r>
          </a:p>
        </p:txBody>
      </p:sp>
    </p:spTree>
    <p:extLst>
      <p:ext uri="{BB962C8B-B14F-4D97-AF65-F5344CB8AC3E}">
        <p14:creationId xmlns:p14="http://schemas.microsoft.com/office/powerpoint/2010/main" val="2685838726"/>
      </p:ext>
    </p:extLst>
  </p:cSld>
  <p:clrMapOvr>
    <a:masterClrMapping/>
  </p:clrMapOvr>
</p:sld>
</file>

<file path=ppt/slides/slide79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CA6CA-B3DF-42E4-903C-B2E4C4E07E97}"/>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C9E03E81-1D03-400D-B778-DC8E7B767CD0}"/>
              </a:ext>
            </a:extLst>
          </p:cNvPr>
          <p:cNvSpPr>
            <a:spLocks noGrp="1"/>
          </p:cNvSpPr>
          <p:nvPr>
            <p:ph type="body" sz="quarter" idx="10"/>
          </p:nvPr>
        </p:nvSpPr>
        <p:spPr>
          <a:xfrm>
            <a:off x="0" y="5815013"/>
            <a:ext cx="9144000" cy="1036362"/>
          </a:xfrm>
        </p:spPr>
        <p:txBody>
          <a:bodyPr/>
          <a:lstStyle/>
          <a:p>
            <a:r>
              <a:rPr lang="ar-EG" sz="3400" dirty="0"/>
              <a:t>آبين شويس إيسوس بخرستوس: تي إن أووميني إن نيف إيه بي آيك: ني إت إرهوتي خاتيف هي: إثروثوم إنرو أوو إنني موئي. </a:t>
            </a:r>
            <a:endParaRPr lang="en-GB" sz="3400" dirty="0"/>
          </a:p>
        </p:txBody>
      </p:sp>
      <p:sp>
        <p:nvSpPr>
          <p:cNvPr id="4" name="Text Placeholder 3">
            <a:extLst>
              <a:ext uri="{FF2B5EF4-FFF2-40B4-BE49-F238E27FC236}">
                <a16:creationId xmlns:a16="http://schemas.microsoft.com/office/drawing/2014/main" id="{EC540CA1-912C-46F0-8298-32CB27C1F03F}"/>
              </a:ext>
            </a:extLst>
          </p:cNvPr>
          <p:cNvSpPr>
            <a:spLocks noGrp="1"/>
          </p:cNvSpPr>
          <p:nvPr>
            <p:ph type="body" sz="quarter" idx="11"/>
          </p:nvPr>
        </p:nvSpPr>
        <p:spPr>
          <a:xfrm>
            <a:off x="0" y="3710609"/>
            <a:ext cx="9144000" cy="885203"/>
          </a:xfrm>
        </p:spPr>
        <p:txBody>
          <a:bodyPr/>
          <a:lstStyle/>
          <a:p>
            <a:r>
              <a:rPr lang="ar-EG" sz="3200" dirty="0"/>
              <a:t>ربنا يسوع المسيح، أعطى علامة لعبيده، الذين يخافونه، لكي يسدوا أفواه الأسود.</a:t>
            </a:r>
            <a:endParaRPr lang="en-GB" sz="3200" dirty="0"/>
          </a:p>
        </p:txBody>
      </p:sp>
      <p:sp>
        <p:nvSpPr>
          <p:cNvPr id="5" name="Text Placeholder 4">
            <a:extLst>
              <a:ext uri="{FF2B5EF4-FFF2-40B4-BE49-F238E27FC236}">
                <a16:creationId xmlns:a16="http://schemas.microsoft.com/office/drawing/2014/main" id="{EC568596-6AA0-4C31-9030-F802876C20BE}"/>
              </a:ext>
            </a:extLst>
          </p:cNvPr>
          <p:cNvSpPr>
            <a:spLocks noGrp="1"/>
          </p:cNvSpPr>
          <p:nvPr>
            <p:ph type="body" sz="quarter" idx="12"/>
          </p:nvPr>
        </p:nvSpPr>
        <p:spPr>
          <a:xfrm>
            <a:off x="0" y="4595812"/>
            <a:ext cx="9144000" cy="1189740"/>
          </a:xfrm>
        </p:spPr>
        <p:txBody>
          <a:bodyPr anchor="ctr"/>
          <a:lstStyle/>
          <a:p>
            <a:r>
              <a:rPr lang="en-GB" sz="3800" dirty="0" err="1"/>
              <a:t>Apen</a:t>
            </a:r>
            <a:r>
              <a:rPr lang="en-GB" sz="3800" dirty="0"/>
              <a:t>=o=c I=y=c P=,=c@ ]`</a:t>
            </a:r>
            <a:r>
              <a:rPr lang="en-GB" sz="3800" dirty="0" err="1"/>
              <a:t>noumyini</a:t>
            </a:r>
            <a:r>
              <a:rPr lang="en-GB" sz="3800" dirty="0"/>
              <a:t> `</a:t>
            </a:r>
            <a:r>
              <a:rPr lang="en-GB" sz="3800" dirty="0" err="1"/>
              <a:t>nnef`ebiaik</a:t>
            </a:r>
            <a:r>
              <a:rPr lang="en-GB" sz="3800" dirty="0"/>
              <a:t>@ </a:t>
            </a:r>
            <a:r>
              <a:rPr lang="en-GB" sz="3800" dirty="0" err="1"/>
              <a:t>ny`eterho</a:t>
            </a:r>
            <a:r>
              <a:rPr lang="en-GB" sz="3800" dirty="0"/>
              <a:t>] </a:t>
            </a:r>
            <a:r>
              <a:rPr lang="en-GB" sz="3800" dirty="0" err="1"/>
              <a:t>qa</a:t>
            </a:r>
            <a:r>
              <a:rPr lang="en-GB" sz="3800" dirty="0"/>
              <a:t> </a:t>
            </a:r>
            <a:r>
              <a:rPr lang="en-GB" sz="3800" dirty="0" err="1"/>
              <a:t>tefhy</a:t>
            </a:r>
            <a:r>
              <a:rPr lang="en-GB" sz="3800" dirty="0"/>
              <a:t>@ </a:t>
            </a:r>
            <a:r>
              <a:rPr lang="en-GB" sz="3800" dirty="0" err="1"/>
              <a:t>e;rou;wm</a:t>
            </a:r>
            <a:r>
              <a:rPr lang="en-GB" sz="3800" dirty="0"/>
              <a:t> `</a:t>
            </a:r>
            <a:r>
              <a:rPr lang="en-GB" sz="3800" dirty="0" err="1"/>
              <a:t>nrwou</a:t>
            </a:r>
            <a:r>
              <a:rPr lang="en-GB" sz="3800" dirty="0"/>
              <a:t> `</a:t>
            </a:r>
            <a:r>
              <a:rPr lang="en-GB" sz="3800" dirty="0" err="1"/>
              <a:t>nnimou`i</a:t>
            </a:r>
            <a:endParaRPr lang="en-GB" sz="3800" dirty="0"/>
          </a:p>
        </p:txBody>
      </p:sp>
    </p:spTree>
    <p:extLst>
      <p:ext uri="{BB962C8B-B14F-4D97-AF65-F5344CB8AC3E}">
        <p14:creationId xmlns:p14="http://schemas.microsoft.com/office/powerpoint/2010/main" val="7452966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9515062-AB33-4524-84F4-268697046AB0}"/>
              </a:ext>
            </a:extLst>
          </p:cNvPr>
          <p:cNvSpPr>
            <a:spLocks noGrp="1"/>
          </p:cNvSpPr>
          <p:nvPr>
            <p:ph type="title"/>
          </p:nvPr>
        </p:nvSpPr>
        <p:spPr/>
        <p:txBody>
          <a:bodyPr/>
          <a:lstStyle/>
          <a:p>
            <a:endParaRPr lang="en-GB"/>
          </a:p>
        </p:txBody>
      </p:sp>
      <p:sp>
        <p:nvSpPr>
          <p:cNvPr id="2" name="Text Placeholder 1"/>
          <p:cNvSpPr>
            <a:spLocks noGrp="1"/>
          </p:cNvSpPr>
          <p:nvPr>
            <p:ph type="body" sz="quarter" idx="10"/>
          </p:nvPr>
        </p:nvSpPr>
        <p:spPr/>
        <p:txBody>
          <a:bodyPr/>
          <a:lstStyle/>
          <a:p>
            <a:r>
              <a:rPr lang="ar-EG" sz="3600" dirty="0"/>
              <a:t>هيبى ذي اسمو ابشويس ني ايڤيئيك انتى ابشويس: ذوكصاصي فيلا نثروبي</a:t>
            </a:r>
          </a:p>
        </p:txBody>
      </p:sp>
      <p:sp>
        <p:nvSpPr>
          <p:cNvPr id="3" name="Text Placeholder 2"/>
          <p:cNvSpPr>
            <a:spLocks noGrp="1"/>
          </p:cNvSpPr>
          <p:nvPr>
            <p:ph type="body" sz="quarter" idx="11"/>
          </p:nvPr>
        </p:nvSpPr>
        <p:spPr/>
        <p:txBody>
          <a:bodyPr/>
          <a:lstStyle/>
          <a:p>
            <a:r>
              <a:rPr lang="ar-EG" dirty="0"/>
              <a:t>ها باركوا الرب يا عبيد الرب:المجد لك يا مُحب البشر</a:t>
            </a:r>
          </a:p>
          <a:p>
            <a:endParaRPr lang="en-US" dirty="0"/>
          </a:p>
        </p:txBody>
      </p:sp>
      <p:sp>
        <p:nvSpPr>
          <p:cNvPr id="4" name="Text Placeholder 3"/>
          <p:cNvSpPr>
            <a:spLocks noGrp="1"/>
          </p:cNvSpPr>
          <p:nvPr>
            <p:ph type="body" sz="quarter" idx="12"/>
          </p:nvPr>
        </p:nvSpPr>
        <p:spPr>
          <a:xfrm>
            <a:off x="0" y="4489954"/>
            <a:ext cx="9144000" cy="1189740"/>
          </a:xfrm>
        </p:spPr>
        <p:txBody>
          <a:bodyPr/>
          <a:lstStyle/>
          <a:p>
            <a:r>
              <a:rPr lang="fr-FR" dirty="0" err="1"/>
              <a:t>Hyppe</a:t>
            </a:r>
            <a:r>
              <a:rPr lang="fr-FR" dirty="0"/>
              <a:t> de `</a:t>
            </a:r>
            <a:r>
              <a:rPr lang="fr-FR" dirty="0" err="1"/>
              <a:t>cmou</a:t>
            </a:r>
            <a:r>
              <a:rPr lang="fr-FR" dirty="0"/>
              <a:t> `</a:t>
            </a:r>
            <a:r>
              <a:rPr lang="fr-FR" dirty="0" err="1"/>
              <a:t>e`P</a:t>
            </a:r>
            <a:r>
              <a:rPr lang="fr-FR" dirty="0"/>
              <a:t>[</a:t>
            </a:r>
            <a:r>
              <a:rPr lang="fr-FR" dirty="0" err="1"/>
              <a:t>oic</a:t>
            </a:r>
            <a:r>
              <a:rPr lang="fr-FR" dirty="0"/>
              <a:t> </a:t>
            </a:r>
            <a:r>
              <a:rPr lang="fr-FR" dirty="0" err="1"/>
              <a:t>ni`ebiaik</a:t>
            </a:r>
            <a:r>
              <a:rPr lang="fr-FR" dirty="0"/>
              <a:t> `</a:t>
            </a:r>
            <a:r>
              <a:rPr lang="fr-FR" dirty="0" err="1"/>
              <a:t>nte</a:t>
            </a:r>
            <a:r>
              <a:rPr lang="fr-FR" dirty="0"/>
              <a:t> `P[</a:t>
            </a:r>
            <a:r>
              <a:rPr lang="fr-FR" dirty="0" err="1"/>
              <a:t>oic</a:t>
            </a:r>
            <a:r>
              <a:rPr lang="fr-FR" dirty="0"/>
              <a:t>. Doxa ci </a:t>
            </a:r>
            <a:r>
              <a:rPr lang="fr-FR" dirty="0" err="1"/>
              <a:t>Vilan</a:t>
            </a:r>
            <a:r>
              <a:rPr lang="fr-FR" dirty="0"/>
              <a:t>`;</a:t>
            </a:r>
            <a:r>
              <a:rPr lang="fr-FR" dirty="0" err="1"/>
              <a:t>rwpe</a:t>
            </a:r>
            <a:r>
              <a:rPr lang="fr-FR" dirty="0"/>
              <a:t>.</a:t>
            </a:r>
          </a:p>
        </p:txBody>
      </p:sp>
    </p:spTree>
    <p:extLst>
      <p:ext uri="{BB962C8B-B14F-4D97-AF65-F5344CB8AC3E}">
        <p14:creationId xmlns:p14="http://schemas.microsoft.com/office/powerpoint/2010/main" val="221021538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D2E1D9-7FBA-42A7-BBD8-60AAB6B01A53}"/>
              </a:ext>
            </a:extLst>
          </p:cNvPr>
          <p:cNvSpPr>
            <a:spLocks noGrp="1"/>
          </p:cNvSpPr>
          <p:nvPr>
            <p:ph type="title"/>
          </p:nvPr>
        </p:nvSpPr>
        <p:spPr/>
        <p:txBody>
          <a:bodyPr/>
          <a:lstStyle/>
          <a:p>
            <a:endParaRPr lang="en-GB"/>
          </a:p>
        </p:txBody>
      </p:sp>
      <p:sp>
        <p:nvSpPr>
          <p:cNvPr id="5" name="Text Placeholder 4"/>
          <p:cNvSpPr>
            <a:spLocks noGrp="1"/>
          </p:cNvSpPr>
          <p:nvPr>
            <p:ph type="body" sz="quarter" idx="10"/>
          </p:nvPr>
        </p:nvSpPr>
        <p:spPr/>
        <p:txBody>
          <a:bodyPr/>
          <a:lstStyle/>
          <a:p>
            <a:r>
              <a:rPr lang="ar-EG" dirty="0"/>
              <a:t>توتيه أفهوس إنجيه مويسيس نيم نين شيري إم بسرائيل إيه طاي هوذي</a:t>
            </a:r>
          </a:p>
        </p:txBody>
      </p:sp>
      <p:sp>
        <p:nvSpPr>
          <p:cNvPr id="6" name="Text Placeholder 5"/>
          <p:cNvSpPr>
            <a:spLocks noGrp="1"/>
          </p:cNvSpPr>
          <p:nvPr>
            <p:ph type="body" sz="quarter" idx="11"/>
          </p:nvPr>
        </p:nvSpPr>
        <p:spPr/>
        <p:txBody>
          <a:bodyPr/>
          <a:lstStyle/>
          <a:p>
            <a:r>
              <a:rPr lang="ar-EG" dirty="0"/>
              <a:t>حينئذ سبح موسى وبنو إسرائيل بهذه التسبحة</a:t>
            </a:r>
          </a:p>
        </p:txBody>
      </p:sp>
      <p:sp>
        <p:nvSpPr>
          <p:cNvPr id="7" name="Text Placeholder 6"/>
          <p:cNvSpPr>
            <a:spLocks noGrp="1"/>
          </p:cNvSpPr>
          <p:nvPr>
            <p:ph type="body" sz="quarter" idx="12"/>
          </p:nvPr>
        </p:nvSpPr>
        <p:spPr>
          <a:xfrm>
            <a:off x="0" y="4449613"/>
            <a:ext cx="9144000" cy="1189740"/>
          </a:xfrm>
        </p:spPr>
        <p:txBody>
          <a:bodyPr/>
          <a:lstStyle/>
          <a:p>
            <a:r>
              <a:rPr lang="en-US" dirty="0"/>
              <a:t>Tote </a:t>
            </a:r>
            <a:r>
              <a:rPr lang="en-US" dirty="0" err="1"/>
              <a:t>afhwc</a:t>
            </a:r>
            <a:r>
              <a:rPr lang="en-US" dirty="0"/>
              <a:t> `</a:t>
            </a:r>
            <a:r>
              <a:rPr lang="en-US" dirty="0" err="1"/>
              <a:t>nje</a:t>
            </a:r>
            <a:r>
              <a:rPr lang="en-US" dirty="0"/>
              <a:t> </a:t>
            </a:r>
            <a:r>
              <a:rPr lang="en-US" dirty="0" err="1"/>
              <a:t>Mw`ucyc</a:t>
            </a:r>
            <a:r>
              <a:rPr lang="en-US" dirty="0"/>
              <a:t> </a:t>
            </a:r>
            <a:r>
              <a:rPr lang="en-US" dirty="0" err="1"/>
              <a:t>nem</a:t>
            </a:r>
            <a:r>
              <a:rPr lang="en-US" dirty="0"/>
              <a:t> </a:t>
            </a:r>
            <a:r>
              <a:rPr lang="en-US" dirty="0" err="1"/>
              <a:t>nensyri</a:t>
            </a:r>
            <a:r>
              <a:rPr lang="en-US" dirty="0"/>
              <a:t> `</a:t>
            </a:r>
            <a:r>
              <a:rPr lang="en-US" dirty="0" err="1"/>
              <a:t>mPicrayl</a:t>
            </a:r>
            <a:r>
              <a:rPr lang="en-US" dirty="0"/>
              <a:t> `</a:t>
            </a:r>
            <a:r>
              <a:rPr lang="en-US" dirty="0" err="1"/>
              <a:t>etaihwdy</a:t>
            </a:r>
            <a:endParaRPr lang="en-US" dirty="0"/>
          </a:p>
        </p:txBody>
      </p:sp>
    </p:spTree>
    <p:extLst>
      <p:ext uri="{BB962C8B-B14F-4D97-AF65-F5344CB8AC3E}">
        <p14:creationId xmlns:p14="http://schemas.microsoft.com/office/powerpoint/2010/main" val="2614873348"/>
      </p:ext>
    </p:extLst>
  </p:cSld>
  <p:clrMapOvr>
    <a:masterClrMapping/>
  </p:clrMapOvr>
</p:sld>
</file>

<file path=ppt/slides/slide80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98BA5-52D7-4BEB-B834-F1197BDF1484}"/>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8E747DD0-2F23-411B-B40E-508E7F5B27D4}"/>
              </a:ext>
            </a:extLst>
          </p:cNvPr>
          <p:cNvSpPr>
            <a:spLocks noGrp="1"/>
          </p:cNvSpPr>
          <p:nvPr>
            <p:ph type="body" sz="quarter" idx="10"/>
          </p:nvPr>
        </p:nvSpPr>
        <p:spPr/>
        <p:txBody>
          <a:bodyPr/>
          <a:lstStyle/>
          <a:p>
            <a:r>
              <a:rPr lang="ar-EG" dirty="0"/>
              <a:t>آبين شويس إيسوس بخرستوس: تي إن أووميني إن نيف إيه بي آيك: </a:t>
            </a:r>
            <a:endParaRPr lang="en-GB" dirty="0"/>
          </a:p>
        </p:txBody>
      </p:sp>
      <p:sp>
        <p:nvSpPr>
          <p:cNvPr id="4" name="Text Placeholder 3">
            <a:extLst>
              <a:ext uri="{FF2B5EF4-FFF2-40B4-BE49-F238E27FC236}">
                <a16:creationId xmlns:a16="http://schemas.microsoft.com/office/drawing/2014/main" id="{C9200556-2F70-4D03-9792-C5B8F5C5F88E}"/>
              </a:ext>
            </a:extLst>
          </p:cNvPr>
          <p:cNvSpPr>
            <a:spLocks noGrp="1"/>
          </p:cNvSpPr>
          <p:nvPr>
            <p:ph type="body" sz="quarter" idx="11"/>
          </p:nvPr>
        </p:nvSpPr>
        <p:spPr/>
        <p:txBody>
          <a:bodyPr anchor="ctr"/>
          <a:lstStyle/>
          <a:p>
            <a:r>
              <a:rPr lang="ar-EG" dirty="0"/>
              <a:t>ربنا يسوع المسيح، أعطى علامة لعبيده، </a:t>
            </a:r>
            <a:endParaRPr lang="en-GB" dirty="0"/>
          </a:p>
        </p:txBody>
      </p:sp>
      <p:sp>
        <p:nvSpPr>
          <p:cNvPr id="5" name="Text Placeholder 4">
            <a:extLst>
              <a:ext uri="{FF2B5EF4-FFF2-40B4-BE49-F238E27FC236}">
                <a16:creationId xmlns:a16="http://schemas.microsoft.com/office/drawing/2014/main" id="{07E35882-E8C3-4C4B-BD17-0990A6CCFCF4}"/>
              </a:ext>
            </a:extLst>
          </p:cNvPr>
          <p:cNvSpPr>
            <a:spLocks noGrp="1"/>
          </p:cNvSpPr>
          <p:nvPr>
            <p:ph type="body" sz="quarter" idx="12"/>
          </p:nvPr>
        </p:nvSpPr>
        <p:spPr/>
        <p:txBody>
          <a:bodyPr anchor="ctr"/>
          <a:lstStyle/>
          <a:p>
            <a:r>
              <a:rPr lang="pt-BR" sz="4400" dirty="0"/>
              <a:t>Apen=o=c I=y=c P=,=c@ ]`noumyini `nnef`ebiaik@</a:t>
            </a:r>
            <a:endParaRPr lang="en-GB" sz="4400" dirty="0"/>
          </a:p>
        </p:txBody>
      </p:sp>
    </p:spTree>
    <p:extLst>
      <p:ext uri="{BB962C8B-B14F-4D97-AF65-F5344CB8AC3E}">
        <p14:creationId xmlns:p14="http://schemas.microsoft.com/office/powerpoint/2010/main" val="368947581"/>
      </p:ext>
    </p:extLst>
  </p:cSld>
  <p:clrMapOvr>
    <a:masterClrMapping/>
  </p:clrMapOvr>
</p:sld>
</file>

<file path=ppt/slides/slide80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4F48E-42D0-4B77-B6B1-D89A56AB5533}"/>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F2A708A6-EFA7-4631-BBA9-ED8947E83C57}"/>
              </a:ext>
            </a:extLst>
          </p:cNvPr>
          <p:cNvSpPr>
            <a:spLocks noGrp="1"/>
          </p:cNvSpPr>
          <p:nvPr>
            <p:ph type="body" sz="quarter" idx="10"/>
          </p:nvPr>
        </p:nvSpPr>
        <p:spPr/>
        <p:txBody>
          <a:bodyPr/>
          <a:lstStyle/>
          <a:p>
            <a:r>
              <a:rPr lang="ar-EG" dirty="0"/>
              <a:t>ني إت إرهوتي خاتيف هي: إثروو أو شيم إن إتجوم إنتيه بي إكروم. </a:t>
            </a:r>
            <a:endParaRPr lang="en-GB" dirty="0"/>
          </a:p>
        </p:txBody>
      </p:sp>
      <p:sp>
        <p:nvSpPr>
          <p:cNvPr id="4" name="Text Placeholder 3">
            <a:extLst>
              <a:ext uri="{FF2B5EF4-FFF2-40B4-BE49-F238E27FC236}">
                <a16:creationId xmlns:a16="http://schemas.microsoft.com/office/drawing/2014/main" id="{6415048D-CBE3-4F82-8B60-2E985E3DE842}"/>
              </a:ext>
            </a:extLst>
          </p:cNvPr>
          <p:cNvSpPr>
            <a:spLocks noGrp="1"/>
          </p:cNvSpPr>
          <p:nvPr>
            <p:ph type="body" sz="quarter" idx="11"/>
          </p:nvPr>
        </p:nvSpPr>
        <p:spPr/>
        <p:txBody>
          <a:bodyPr anchor="ctr"/>
          <a:lstStyle/>
          <a:p>
            <a:r>
              <a:rPr lang="ar-EG" dirty="0"/>
              <a:t>الذين يخافونه، لكي يطفئوا قوة النار.</a:t>
            </a:r>
            <a:endParaRPr lang="en-GB" dirty="0"/>
          </a:p>
        </p:txBody>
      </p:sp>
      <p:sp>
        <p:nvSpPr>
          <p:cNvPr id="5" name="Text Placeholder 4">
            <a:extLst>
              <a:ext uri="{FF2B5EF4-FFF2-40B4-BE49-F238E27FC236}">
                <a16:creationId xmlns:a16="http://schemas.microsoft.com/office/drawing/2014/main" id="{2ED58A80-83BB-44DD-889B-C201A8D8B935}"/>
              </a:ext>
            </a:extLst>
          </p:cNvPr>
          <p:cNvSpPr>
            <a:spLocks noGrp="1"/>
          </p:cNvSpPr>
          <p:nvPr>
            <p:ph type="body" sz="quarter" idx="12"/>
          </p:nvPr>
        </p:nvSpPr>
        <p:spPr/>
        <p:txBody>
          <a:bodyPr/>
          <a:lstStyle/>
          <a:p>
            <a:r>
              <a:rPr lang="pt-BR" dirty="0"/>
              <a:t>ny`eterho] qa tefhy@ e;rou`wsem `n`tjom `nte pi`,rwm.</a:t>
            </a:r>
            <a:endParaRPr lang="en-GB" dirty="0"/>
          </a:p>
        </p:txBody>
      </p:sp>
    </p:spTree>
    <p:extLst>
      <p:ext uri="{BB962C8B-B14F-4D97-AF65-F5344CB8AC3E}">
        <p14:creationId xmlns:p14="http://schemas.microsoft.com/office/powerpoint/2010/main" val="1036520314"/>
      </p:ext>
    </p:extLst>
  </p:cSld>
  <p:clrMapOvr>
    <a:masterClrMapping/>
  </p:clrMapOvr>
</p:sld>
</file>

<file path=ppt/slides/slide80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C52B7D-369E-4FC6-BB0B-156DE8D85B76}"/>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3B7A5C1E-1700-4DFE-8F22-19E4F81ED42E}"/>
              </a:ext>
            </a:extLst>
          </p:cNvPr>
          <p:cNvSpPr>
            <a:spLocks noGrp="1"/>
          </p:cNvSpPr>
          <p:nvPr>
            <p:ph type="body" sz="quarter" idx="10"/>
          </p:nvPr>
        </p:nvSpPr>
        <p:spPr/>
        <p:txBody>
          <a:bodyPr/>
          <a:lstStyle/>
          <a:p>
            <a:r>
              <a:rPr lang="ar-EG" dirty="0"/>
              <a:t>آبين شويس إيسوس بخرستوس: تي إن أووميني إن نيف إيه بي آيك:</a:t>
            </a:r>
            <a:endParaRPr lang="en-GB" dirty="0"/>
          </a:p>
        </p:txBody>
      </p:sp>
      <p:sp>
        <p:nvSpPr>
          <p:cNvPr id="4" name="Text Placeholder 3">
            <a:extLst>
              <a:ext uri="{FF2B5EF4-FFF2-40B4-BE49-F238E27FC236}">
                <a16:creationId xmlns:a16="http://schemas.microsoft.com/office/drawing/2014/main" id="{9D27AE13-DB22-4C24-9740-FD543DD244A7}"/>
              </a:ext>
            </a:extLst>
          </p:cNvPr>
          <p:cNvSpPr>
            <a:spLocks noGrp="1"/>
          </p:cNvSpPr>
          <p:nvPr>
            <p:ph type="body" sz="quarter" idx="11"/>
          </p:nvPr>
        </p:nvSpPr>
        <p:spPr/>
        <p:txBody>
          <a:bodyPr anchor="ctr"/>
          <a:lstStyle/>
          <a:p>
            <a:r>
              <a:rPr lang="ar-EG" dirty="0"/>
              <a:t>ربنا يسوع المسيح، أعطى علامة لعبيده، </a:t>
            </a:r>
            <a:endParaRPr lang="en-GB" dirty="0"/>
          </a:p>
        </p:txBody>
      </p:sp>
      <p:sp>
        <p:nvSpPr>
          <p:cNvPr id="5" name="Text Placeholder 4">
            <a:extLst>
              <a:ext uri="{FF2B5EF4-FFF2-40B4-BE49-F238E27FC236}">
                <a16:creationId xmlns:a16="http://schemas.microsoft.com/office/drawing/2014/main" id="{29426366-6D6B-489C-9884-3808AC0F1587}"/>
              </a:ext>
            </a:extLst>
          </p:cNvPr>
          <p:cNvSpPr>
            <a:spLocks noGrp="1"/>
          </p:cNvSpPr>
          <p:nvPr>
            <p:ph type="body" sz="quarter" idx="12"/>
          </p:nvPr>
        </p:nvSpPr>
        <p:spPr/>
        <p:txBody>
          <a:bodyPr anchor="ctr"/>
          <a:lstStyle/>
          <a:p>
            <a:r>
              <a:rPr lang="en-GB" sz="4400" dirty="0" err="1"/>
              <a:t>Apen</a:t>
            </a:r>
            <a:r>
              <a:rPr lang="en-GB" sz="4400" dirty="0"/>
              <a:t>=o=c I=y=c P=,=c@ ]`</a:t>
            </a:r>
            <a:r>
              <a:rPr lang="en-GB" sz="4400" dirty="0" err="1"/>
              <a:t>noumyini</a:t>
            </a:r>
            <a:r>
              <a:rPr lang="en-GB" sz="4400" dirty="0"/>
              <a:t> `</a:t>
            </a:r>
            <a:r>
              <a:rPr lang="en-GB" sz="4400" dirty="0" err="1"/>
              <a:t>nnef`ebiaik</a:t>
            </a:r>
            <a:r>
              <a:rPr lang="en-GB" sz="4400" dirty="0"/>
              <a:t>@</a:t>
            </a:r>
          </a:p>
        </p:txBody>
      </p:sp>
    </p:spTree>
    <p:extLst>
      <p:ext uri="{BB962C8B-B14F-4D97-AF65-F5344CB8AC3E}">
        <p14:creationId xmlns:p14="http://schemas.microsoft.com/office/powerpoint/2010/main" val="739364248"/>
      </p:ext>
    </p:extLst>
  </p:cSld>
  <p:clrMapOvr>
    <a:masterClrMapping/>
  </p:clrMapOvr>
</p:sld>
</file>

<file path=ppt/slides/slide80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AB27D-4F98-45B2-AFC5-18A8DFBBA4ED}"/>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AB556171-12B3-47EF-B342-5839AAB921EB}"/>
              </a:ext>
            </a:extLst>
          </p:cNvPr>
          <p:cNvSpPr>
            <a:spLocks noGrp="1"/>
          </p:cNvSpPr>
          <p:nvPr>
            <p:ph type="body" sz="quarter" idx="10"/>
          </p:nvPr>
        </p:nvSpPr>
        <p:spPr/>
        <p:txBody>
          <a:bodyPr/>
          <a:lstStyle/>
          <a:p>
            <a:r>
              <a:rPr lang="ar-EG" dirty="0"/>
              <a:t>ني إت إرهوتي خاتيف هي: إثروو هي أووي إنني ذيه مون إيڤول.</a:t>
            </a:r>
            <a:endParaRPr lang="en-GB" dirty="0"/>
          </a:p>
        </p:txBody>
      </p:sp>
      <p:sp>
        <p:nvSpPr>
          <p:cNvPr id="4" name="Text Placeholder 3">
            <a:extLst>
              <a:ext uri="{FF2B5EF4-FFF2-40B4-BE49-F238E27FC236}">
                <a16:creationId xmlns:a16="http://schemas.microsoft.com/office/drawing/2014/main" id="{ECF5AFD9-5CAF-47F2-8AE2-0FC624DF4069}"/>
              </a:ext>
            </a:extLst>
          </p:cNvPr>
          <p:cNvSpPr>
            <a:spLocks noGrp="1"/>
          </p:cNvSpPr>
          <p:nvPr>
            <p:ph type="body" sz="quarter" idx="11"/>
          </p:nvPr>
        </p:nvSpPr>
        <p:spPr/>
        <p:txBody>
          <a:bodyPr anchor="ctr"/>
          <a:lstStyle/>
          <a:p>
            <a:r>
              <a:rPr lang="ar-EG" dirty="0"/>
              <a:t>الذين يخافونه، لكي يخرجوا الشياطين.</a:t>
            </a:r>
            <a:endParaRPr lang="en-GB" dirty="0"/>
          </a:p>
        </p:txBody>
      </p:sp>
      <p:sp>
        <p:nvSpPr>
          <p:cNvPr id="5" name="Text Placeholder 4">
            <a:extLst>
              <a:ext uri="{FF2B5EF4-FFF2-40B4-BE49-F238E27FC236}">
                <a16:creationId xmlns:a16="http://schemas.microsoft.com/office/drawing/2014/main" id="{4125D158-A0CE-4C7B-84B7-DD4BC5998F5A}"/>
              </a:ext>
            </a:extLst>
          </p:cNvPr>
          <p:cNvSpPr>
            <a:spLocks noGrp="1"/>
          </p:cNvSpPr>
          <p:nvPr>
            <p:ph type="body" sz="quarter" idx="12"/>
          </p:nvPr>
        </p:nvSpPr>
        <p:spPr/>
        <p:txBody>
          <a:bodyPr/>
          <a:lstStyle/>
          <a:p>
            <a:r>
              <a:rPr lang="en-GB" dirty="0" err="1"/>
              <a:t>ny`eterho</a:t>
            </a:r>
            <a:r>
              <a:rPr lang="en-GB" dirty="0"/>
              <a:t>] </a:t>
            </a:r>
            <a:r>
              <a:rPr lang="en-GB" dirty="0" err="1"/>
              <a:t>qa</a:t>
            </a:r>
            <a:r>
              <a:rPr lang="en-GB" dirty="0"/>
              <a:t> </a:t>
            </a:r>
            <a:r>
              <a:rPr lang="en-GB" dirty="0" err="1"/>
              <a:t>tefhy</a:t>
            </a:r>
            <a:r>
              <a:rPr lang="en-GB" dirty="0"/>
              <a:t>@ </a:t>
            </a:r>
            <a:r>
              <a:rPr lang="en-GB" dirty="0" err="1"/>
              <a:t>e;rouhiou`i</a:t>
            </a:r>
            <a:r>
              <a:rPr lang="en-GB" dirty="0"/>
              <a:t> `</a:t>
            </a:r>
            <a:r>
              <a:rPr lang="en-GB" dirty="0" err="1"/>
              <a:t>nnidemwn</a:t>
            </a:r>
            <a:r>
              <a:rPr lang="en-GB" dirty="0"/>
              <a:t> `</a:t>
            </a:r>
            <a:r>
              <a:rPr lang="en-GB" dirty="0" err="1"/>
              <a:t>ebol</a:t>
            </a:r>
            <a:r>
              <a:rPr lang="en-GB" dirty="0"/>
              <a:t>.</a:t>
            </a:r>
          </a:p>
        </p:txBody>
      </p:sp>
    </p:spTree>
    <p:extLst>
      <p:ext uri="{BB962C8B-B14F-4D97-AF65-F5344CB8AC3E}">
        <p14:creationId xmlns:p14="http://schemas.microsoft.com/office/powerpoint/2010/main" val="1595752037"/>
      </p:ext>
    </p:extLst>
  </p:cSld>
  <p:clrMapOvr>
    <a:masterClrMapping/>
  </p:clrMapOvr>
</p:sld>
</file>

<file path=ppt/slides/slide80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C52B7D-369E-4FC6-BB0B-156DE8D85B76}"/>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3B7A5C1E-1700-4DFE-8F22-19E4F81ED42E}"/>
              </a:ext>
            </a:extLst>
          </p:cNvPr>
          <p:cNvSpPr>
            <a:spLocks noGrp="1"/>
          </p:cNvSpPr>
          <p:nvPr>
            <p:ph type="body" sz="quarter" idx="10"/>
          </p:nvPr>
        </p:nvSpPr>
        <p:spPr/>
        <p:txBody>
          <a:bodyPr/>
          <a:lstStyle/>
          <a:p>
            <a:r>
              <a:rPr lang="ar-EG" dirty="0"/>
              <a:t>آبين شويس إيسوس بخرستوس: تي إن أووميني إن نيف إيه بي آيك:</a:t>
            </a:r>
            <a:endParaRPr lang="en-GB" dirty="0"/>
          </a:p>
        </p:txBody>
      </p:sp>
      <p:sp>
        <p:nvSpPr>
          <p:cNvPr id="4" name="Text Placeholder 3">
            <a:extLst>
              <a:ext uri="{FF2B5EF4-FFF2-40B4-BE49-F238E27FC236}">
                <a16:creationId xmlns:a16="http://schemas.microsoft.com/office/drawing/2014/main" id="{9D27AE13-DB22-4C24-9740-FD543DD244A7}"/>
              </a:ext>
            </a:extLst>
          </p:cNvPr>
          <p:cNvSpPr>
            <a:spLocks noGrp="1"/>
          </p:cNvSpPr>
          <p:nvPr>
            <p:ph type="body" sz="quarter" idx="11"/>
          </p:nvPr>
        </p:nvSpPr>
        <p:spPr/>
        <p:txBody>
          <a:bodyPr anchor="ctr"/>
          <a:lstStyle/>
          <a:p>
            <a:r>
              <a:rPr lang="ar-EG" dirty="0"/>
              <a:t>ربنا يسوع المسيح، أعطى علامة لعبيده، </a:t>
            </a:r>
            <a:endParaRPr lang="en-GB" dirty="0"/>
          </a:p>
        </p:txBody>
      </p:sp>
      <p:sp>
        <p:nvSpPr>
          <p:cNvPr id="5" name="Text Placeholder 4">
            <a:extLst>
              <a:ext uri="{FF2B5EF4-FFF2-40B4-BE49-F238E27FC236}">
                <a16:creationId xmlns:a16="http://schemas.microsoft.com/office/drawing/2014/main" id="{29426366-6D6B-489C-9884-3808AC0F1587}"/>
              </a:ext>
            </a:extLst>
          </p:cNvPr>
          <p:cNvSpPr>
            <a:spLocks noGrp="1"/>
          </p:cNvSpPr>
          <p:nvPr>
            <p:ph type="body" sz="quarter" idx="12"/>
          </p:nvPr>
        </p:nvSpPr>
        <p:spPr/>
        <p:txBody>
          <a:bodyPr anchor="ctr"/>
          <a:lstStyle/>
          <a:p>
            <a:r>
              <a:rPr lang="en-GB" sz="4400" dirty="0" err="1"/>
              <a:t>Apen</a:t>
            </a:r>
            <a:r>
              <a:rPr lang="en-GB" sz="4400" dirty="0"/>
              <a:t>=o=c I=y=c P=,=c@ ]`</a:t>
            </a:r>
            <a:r>
              <a:rPr lang="en-GB" sz="4400" dirty="0" err="1"/>
              <a:t>noumyini</a:t>
            </a:r>
            <a:r>
              <a:rPr lang="en-GB" sz="4400" dirty="0"/>
              <a:t> `</a:t>
            </a:r>
            <a:r>
              <a:rPr lang="en-GB" sz="4400" dirty="0" err="1"/>
              <a:t>nnef`ebiaik</a:t>
            </a:r>
            <a:r>
              <a:rPr lang="en-GB" sz="4400" dirty="0"/>
              <a:t>@</a:t>
            </a:r>
          </a:p>
        </p:txBody>
      </p:sp>
    </p:spTree>
    <p:extLst>
      <p:ext uri="{BB962C8B-B14F-4D97-AF65-F5344CB8AC3E}">
        <p14:creationId xmlns:p14="http://schemas.microsoft.com/office/powerpoint/2010/main" val="1611106032"/>
      </p:ext>
    </p:extLst>
  </p:cSld>
  <p:clrMapOvr>
    <a:masterClrMapping/>
  </p:clrMapOvr>
</p:sld>
</file>

<file path=ppt/slides/slide80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5844C0-1D58-47B2-B2B6-86B713042F14}"/>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F98AC403-E48C-41AC-8818-4A98BB177315}"/>
              </a:ext>
            </a:extLst>
          </p:cNvPr>
          <p:cNvSpPr>
            <a:spLocks noGrp="1"/>
          </p:cNvSpPr>
          <p:nvPr>
            <p:ph type="body" sz="quarter" idx="10"/>
          </p:nvPr>
        </p:nvSpPr>
        <p:spPr/>
        <p:txBody>
          <a:bodyPr/>
          <a:lstStyle/>
          <a:p>
            <a:r>
              <a:rPr lang="ar-EG" dirty="0"/>
              <a:t>ني إت إرهوتي خاتيف هي: إثرو إيرتشويس إيه چين نوو جاچي. </a:t>
            </a:r>
            <a:endParaRPr lang="en-GB" dirty="0"/>
          </a:p>
        </p:txBody>
      </p:sp>
      <p:sp>
        <p:nvSpPr>
          <p:cNvPr id="4" name="Text Placeholder 3">
            <a:extLst>
              <a:ext uri="{FF2B5EF4-FFF2-40B4-BE49-F238E27FC236}">
                <a16:creationId xmlns:a16="http://schemas.microsoft.com/office/drawing/2014/main" id="{3BB99330-78E3-4E61-B320-2F361040E8E5}"/>
              </a:ext>
            </a:extLst>
          </p:cNvPr>
          <p:cNvSpPr>
            <a:spLocks noGrp="1"/>
          </p:cNvSpPr>
          <p:nvPr>
            <p:ph type="body" sz="quarter" idx="11"/>
          </p:nvPr>
        </p:nvSpPr>
        <p:spPr/>
        <p:txBody>
          <a:bodyPr anchor="ctr"/>
          <a:lstStyle/>
          <a:p>
            <a:r>
              <a:rPr lang="ar-EG" dirty="0"/>
              <a:t>الذين يخافونه، لكي يتسلطوا على أعدائهم.</a:t>
            </a:r>
            <a:endParaRPr lang="en-GB" dirty="0"/>
          </a:p>
        </p:txBody>
      </p:sp>
      <p:sp>
        <p:nvSpPr>
          <p:cNvPr id="5" name="Text Placeholder 4">
            <a:extLst>
              <a:ext uri="{FF2B5EF4-FFF2-40B4-BE49-F238E27FC236}">
                <a16:creationId xmlns:a16="http://schemas.microsoft.com/office/drawing/2014/main" id="{97271E1F-24A2-4A79-91AD-C6169747195A}"/>
              </a:ext>
            </a:extLst>
          </p:cNvPr>
          <p:cNvSpPr>
            <a:spLocks noGrp="1"/>
          </p:cNvSpPr>
          <p:nvPr>
            <p:ph type="body" sz="quarter" idx="12"/>
          </p:nvPr>
        </p:nvSpPr>
        <p:spPr/>
        <p:txBody>
          <a:bodyPr/>
          <a:lstStyle/>
          <a:p>
            <a:r>
              <a:rPr lang="en-GB" dirty="0" err="1"/>
              <a:t>ny`eterho</a:t>
            </a:r>
            <a:r>
              <a:rPr lang="en-GB" dirty="0"/>
              <a:t>] </a:t>
            </a:r>
            <a:r>
              <a:rPr lang="en-GB" dirty="0" err="1"/>
              <a:t>qa</a:t>
            </a:r>
            <a:r>
              <a:rPr lang="en-GB" dirty="0"/>
              <a:t> </a:t>
            </a:r>
            <a:r>
              <a:rPr lang="en-GB" dirty="0" err="1"/>
              <a:t>tefhy</a:t>
            </a:r>
            <a:r>
              <a:rPr lang="en-GB" dirty="0"/>
              <a:t>@ </a:t>
            </a:r>
            <a:r>
              <a:rPr lang="en-GB" dirty="0" err="1"/>
              <a:t>e;rou`er</a:t>
            </a:r>
            <a:r>
              <a:rPr lang="en-GB" dirty="0"/>
              <a:t>=o=c `</a:t>
            </a:r>
            <a:r>
              <a:rPr lang="en-GB" dirty="0" err="1"/>
              <a:t>ejen</a:t>
            </a:r>
            <a:r>
              <a:rPr lang="en-GB" dirty="0"/>
              <a:t> </a:t>
            </a:r>
            <a:r>
              <a:rPr lang="en-GB" dirty="0" err="1"/>
              <a:t>noujaji</a:t>
            </a:r>
            <a:r>
              <a:rPr lang="en-GB" dirty="0"/>
              <a:t>.</a:t>
            </a:r>
          </a:p>
        </p:txBody>
      </p:sp>
    </p:spTree>
    <p:extLst>
      <p:ext uri="{BB962C8B-B14F-4D97-AF65-F5344CB8AC3E}">
        <p14:creationId xmlns:p14="http://schemas.microsoft.com/office/powerpoint/2010/main" val="2851689490"/>
      </p:ext>
    </p:extLst>
  </p:cSld>
  <p:clrMapOvr>
    <a:masterClrMapping/>
  </p:clrMapOvr>
</p:sld>
</file>

<file path=ppt/slides/slide80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C52B7D-369E-4FC6-BB0B-156DE8D85B76}"/>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3B7A5C1E-1700-4DFE-8F22-19E4F81ED42E}"/>
              </a:ext>
            </a:extLst>
          </p:cNvPr>
          <p:cNvSpPr>
            <a:spLocks noGrp="1"/>
          </p:cNvSpPr>
          <p:nvPr>
            <p:ph type="body" sz="quarter" idx="10"/>
          </p:nvPr>
        </p:nvSpPr>
        <p:spPr/>
        <p:txBody>
          <a:bodyPr/>
          <a:lstStyle/>
          <a:p>
            <a:r>
              <a:rPr lang="ar-EG" dirty="0"/>
              <a:t>آبين شويس إيسوس بخرستوس: تي إن أووميني إن نيف إيه بي آيك:</a:t>
            </a:r>
            <a:endParaRPr lang="en-GB" dirty="0"/>
          </a:p>
        </p:txBody>
      </p:sp>
      <p:sp>
        <p:nvSpPr>
          <p:cNvPr id="4" name="Text Placeholder 3">
            <a:extLst>
              <a:ext uri="{FF2B5EF4-FFF2-40B4-BE49-F238E27FC236}">
                <a16:creationId xmlns:a16="http://schemas.microsoft.com/office/drawing/2014/main" id="{9D27AE13-DB22-4C24-9740-FD543DD244A7}"/>
              </a:ext>
            </a:extLst>
          </p:cNvPr>
          <p:cNvSpPr>
            <a:spLocks noGrp="1"/>
          </p:cNvSpPr>
          <p:nvPr>
            <p:ph type="body" sz="quarter" idx="11"/>
          </p:nvPr>
        </p:nvSpPr>
        <p:spPr/>
        <p:txBody>
          <a:bodyPr anchor="ctr"/>
          <a:lstStyle/>
          <a:p>
            <a:r>
              <a:rPr lang="ar-EG" dirty="0"/>
              <a:t>ربنا يسوع المسيح، أعطى علامة لعبيده، </a:t>
            </a:r>
            <a:endParaRPr lang="en-GB" dirty="0"/>
          </a:p>
        </p:txBody>
      </p:sp>
      <p:sp>
        <p:nvSpPr>
          <p:cNvPr id="5" name="Text Placeholder 4">
            <a:extLst>
              <a:ext uri="{FF2B5EF4-FFF2-40B4-BE49-F238E27FC236}">
                <a16:creationId xmlns:a16="http://schemas.microsoft.com/office/drawing/2014/main" id="{29426366-6D6B-489C-9884-3808AC0F1587}"/>
              </a:ext>
            </a:extLst>
          </p:cNvPr>
          <p:cNvSpPr>
            <a:spLocks noGrp="1"/>
          </p:cNvSpPr>
          <p:nvPr>
            <p:ph type="body" sz="quarter" idx="12"/>
          </p:nvPr>
        </p:nvSpPr>
        <p:spPr/>
        <p:txBody>
          <a:bodyPr anchor="ctr"/>
          <a:lstStyle/>
          <a:p>
            <a:r>
              <a:rPr lang="en-GB" sz="4400" dirty="0" err="1"/>
              <a:t>Apen</a:t>
            </a:r>
            <a:r>
              <a:rPr lang="en-GB" sz="4400" dirty="0"/>
              <a:t>=o=c I=y=c P=,=c@ ]`</a:t>
            </a:r>
            <a:r>
              <a:rPr lang="en-GB" sz="4400" dirty="0" err="1"/>
              <a:t>noumyini</a:t>
            </a:r>
            <a:r>
              <a:rPr lang="en-GB" sz="4400" dirty="0"/>
              <a:t> `</a:t>
            </a:r>
            <a:r>
              <a:rPr lang="en-GB" sz="4400" dirty="0" err="1"/>
              <a:t>nnef`ebiaik</a:t>
            </a:r>
            <a:r>
              <a:rPr lang="en-GB" sz="4400" dirty="0"/>
              <a:t>@</a:t>
            </a:r>
          </a:p>
        </p:txBody>
      </p:sp>
    </p:spTree>
    <p:extLst>
      <p:ext uri="{BB962C8B-B14F-4D97-AF65-F5344CB8AC3E}">
        <p14:creationId xmlns:p14="http://schemas.microsoft.com/office/powerpoint/2010/main" val="90546260"/>
      </p:ext>
    </p:extLst>
  </p:cSld>
  <p:clrMapOvr>
    <a:masterClrMapping/>
  </p:clrMapOvr>
</p:sld>
</file>

<file path=ppt/slides/slide80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3D5537-774C-48F2-A6EB-07E0CBA0EEA4}"/>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F6D5F00A-9623-4837-A94C-E687FB65D54C}"/>
              </a:ext>
            </a:extLst>
          </p:cNvPr>
          <p:cNvSpPr>
            <a:spLocks noGrp="1"/>
          </p:cNvSpPr>
          <p:nvPr>
            <p:ph type="body" sz="quarter" idx="10"/>
          </p:nvPr>
        </p:nvSpPr>
        <p:spPr/>
        <p:txBody>
          <a:bodyPr/>
          <a:lstStyle/>
          <a:p>
            <a:r>
              <a:rPr lang="ar-EG" dirty="0"/>
              <a:t>: ني إت إرهوتي خاتيف هي: أثرو طالتشو إنشوني نيفين.</a:t>
            </a:r>
            <a:endParaRPr lang="en-GB" dirty="0"/>
          </a:p>
        </p:txBody>
      </p:sp>
      <p:sp>
        <p:nvSpPr>
          <p:cNvPr id="4" name="Text Placeholder 3">
            <a:extLst>
              <a:ext uri="{FF2B5EF4-FFF2-40B4-BE49-F238E27FC236}">
                <a16:creationId xmlns:a16="http://schemas.microsoft.com/office/drawing/2014/main" id="{1BEDCC4E-10D2-4E6C-9EF9-3103096E5585}"/>
              </a:ext>
            </a:extLst>
          </p:cNvPr>
          <p:cNvSpPr>
            <a:spLocks noGrp="1"/>
          </p:cNvSpPr>
          <p:nvPr>
            <p:ph type="body" sz="quarter" idx="11"/>
          </p:nvPr>
        </p:nvSpPr>
        <p:spPr/>
        <p:txBody>
          <a:bodyPr anchor="ctr"/>
          <a:lstStyle/>
          <a:p>
            <a:r>
              <a:rPr lang="ar-EG" dirty="0"/>
              <a:t>الذين يخافونه، أن يشفوا كلَّ مرض. </a:t>
            </a:r>
            <a:endParaRPr lang="en-GB" dirty="0"/>
          </a:p>
        </p:txBody>
      </p:sp>
      <p:sp>
        <p:nvSpPr>
          <p:cNvPr id="5" name="Text Placeholder 4">
            <a:extLst>
              <a:ext uri="{FF2B5EF4-FFF2-40B4-BE49-F238E27FC236}">
                <a16:creationId xmlns:a16="http://schemas.microsoft.com/office/drawing/2014/main" id="{32144F87-DCC9-48B5-B227-B853CA528ED7}"/>
              </a:ext>
            </a:extLst>
          </p:cNvPr>
          <p:cNvSpPr>
            <a:spLocks noGrp="1"/>
          </p:cNvSpPr>
          <p:nvPr>
            <p:ph type="body" sz="quarter" idx="12"/>
          </p:nvPr>
        </p:nvSpPr>
        <p:spPr/>
        <p:txBody>
          <a:bodyPr/>
          <a:lstStyle/>
          <a:p>
            <a:r>
              <a:rPr lang="en-GB" dirty="0" err="1"/>
              <a:t>ny`eterho</a:t>
            </a:r>
            <a:r>
              <a:rPr lang="en-GB" dirty="0"/>
              <a:t>] </a:t>
            </a:r>
            <a:r>
              <a:rPr lang="en-GB" dirty="0" err="1"/>
              <a:t>qa</a:t>
            </a:r>
            <a:r>
              <a:rPr lang="en-GB" dirty="0"/>
              <a:t> </a:t>
            </a:r>
            <a:r>
              <a:rPr lang="en-GB" dirty="0" err="1"/>
              <a:t>tefhy</a:t>
            </a:r>
            <a:r>
              <a:rPr lang="en-GB" dirty="0"/>
              <a:t>@ </a:t>
            </a:r>
            <a:r>
              <a:rPr lang="en-GB" dirty="0" err="1"/>
              <a:t>e;routal</a:t>
            </a:r>
            <a:r>
              <a:rPr lang="en-GB" dirty="0"/>
              <a:t>[o `</a:t>
            </a:r>
            <a:r>
              <a:rPr lang="en-GB" dirty="0" err="1"/>
              <a:t>nswni</a:t>
            </a:r>
            <a:r>
              <a:rPr lang="en-GB" dirty="0"/>
              <a:t> </a:t>
            </a:r>
            <a:r>
              <a:rPr lang="en-GB" dirty="0" err="1"/>
              <a:t>niben</a:t>
            </a:r>
            <a:r>
              <a:rPr lang="en-GB" dirty="0"/>
              <a:t>.</a:t>
            </a:r>
          </a:p>
        </p:txBody>
      </p:sp>
    </p:spTree>
    <p:extLst>
      <p:ext uri="{BB962C8B-B14F-4D97-AF65-F5344CB8AC3E}">
        <p14:creationId xmlns:p14="http://schemas.microsoft.com/office/powerpoint/2010/main" val="1348090598"/>
      </p:ext>
    </p:extLst>
  </p:cSld>
  <p:clrMapOvr>
    <a:masterClrMapping/>
  </p:clrMapOvr>
</p:sld>
</file>

<file path=ppt/slides/slide80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5268BB-6580-4302-869D-CB6B26683C89}"/>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59D6AFF3-960A-47C5-AE86-D4F8208C5F00}"/>
              </a:ext>
            </a:extLst>
          </p:cNvPr>
          <p:cNvSpPr>
            <a:spLocks noGrp="1"/>
          </p:cNvSpPr>
          <p:nvPr>
            <p:ph type="body" sz="quarter" idx="10"/>
          </p:nvPr>
        </p:nvSpPr>
        <p:spPr/>
        <p:txBody>
          <a:bodyPr/>
          <a:lstStyle/>
          <a:p>
            <a:r>
              <a:rPr lang="ar-EG" sz="3600" dirty="0"/>
              <a:t>ايثڤيه فاي مارين تي أوو أو: إمبين شويس إيسوس بخرستوس: نيم بي إفيوت إن آغاثوس: نيم بي بنڤما إثؤاب.</a:t>
            </a:r>
            <a:endParaRPr lang="en-GB" sz="3600" dirty="0"/>
          </a:p>
        </p:txBody>
      </p:sp>
      <p:sp>
        <p:nvSpPr>
          <p:cNvPr id="4" name="Text Placeholder 3">
            <a:extLst>
              <a:ext uri="{FF2B5EF4-FFF2-40B4-BE49-F238E27FC236}">
                <a16:creationId xmlns:a16="http://schemas.microsoft.com/office/drawing/2014/main" id="{E4F6C1E2-EB76-4851-BFFB-E8A57789DD8F}"/>
              </a:ext>
            </a:extLst>
          </p:cNvPr>
          <p:cNvSpPr>
            <a:spLocks noGrp="1"/>
          </p:cNvSpPr>
          <p:nvPr>
            <p:ph type="body" sz="quarter" idx="11"/>
          </p:nvPr>
        </p:nvSpPr>
        <p:spPr/>
        <p:txBody>
          <a:bodyPr anchor="ctr"/>
          <a:lstStyle/>
          <a:p>
            <a:r>
              <a:rPr lang="ar-EG" sz="3000" dirty="0"/>
              <a:t>من أجل هذا نُمجد، ربنا يسوع المسيح، مع أبيه الصالح، والروح القدس.</a:t>
            </a:r>
            <a:endParaRPr lang="en-GB" sz="3000" dirty="0"/>
          </a:p>
        </p:txBody>
      </p:sp>
      <p:sp>
        <p:nvSpPr>
          <p:cNvPr id="5" name="Text Placeholder 4">
            <a:extLst>
              <a:ext uri="{FF2B5EF4-FFF2-40B4-BE49-F238E27FC236}">
                <a16:creationId xmlns:a16="http://schemas.microsoft.com/office/drawing/2014/main" id="{4BCC2B28-219E-4AFD-AFDB-8B5CFCAB9D5B}"/>
              </a:ext>
            </a:extLst>
          </p:cNvPr>
          <p:cNvSpPr>
            <a:spLocks noGrp="1"/>
          </p:cNvSpPr>
          <p:nvPr>
            <p:ph type="body" sz="quarter" idx="12"/>
          </p:nvPr>
        </p:nvSpPr>
        <p:spPr/>
        <p:txBody>
          <a:bodyPr/>
          <a:lstStyle/>
          <a:p>
            <a:r>
              <a:rPr lang="pt-BR" dirty="0"/>
              <a:t>E;be vai maren]`wou@ `mpen=o=c I=y=c P=,=c@ nem Pefiwt `n`aga;oc@ nem pi`Pneuma =e=;=u.</a:t>
            </a:r>
          </a:p>
        </p:txBody>
      </p:sp>
    </p:spTree>
    <p:extLst>
      <p:ext uri="{BB962C8B-B14F-4D97-AF65-F5344CB8AC3E}">
        <p14:creationId xmlns:p14="http://schemas.microsoft.com/office/powerpoint/2010/main" val="2326032926"/>
      </p:ext>
    </p:extLst>
  </p:cSld>
  <p:clrMapOvr>
    <a:masterClrMapping/>
  </p:clrMapOvr>
</p:sld>
</file>

<file path=ppt/slides/slide80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B52FB-D5FD-42DF-8E45-6FCC0DAB1CA4}"/>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3CECA411-FF05-4B08-8EDC-85310D886AA2}"/>
              </a:ext>
            </a:extLst>
          </p:cNvPr>
          <p:cNvSpPr>
            <a:spLocks noGrp="1"/>
          </p:cNvSpPr>
          <p:nvPr>
            <p:ph type="body" sz="quarter" idx="10"/>
          </p:nvPr>
        </p:nvSpPr>
        <p:spPr/>
        <p:txBody>
          <a:bodyPr/>
          <a:lstStyle/>
          <a:p>
            <a:r>
              <a:rPr lang="ar-EG" dirty="0"/>
              <a:t>إيه تي فاي بيه بيران إن أوجاي: إنتيه بينشويس إيسوس بخرستوس: </a:t>
            </a:r>
            <a:endParaRPr lang="en-GB" dirty="0"/>
          </a:p>
        </p:txBody>
      </p:sp>
      <p:sp>
        <p:nvSpPr>
          <p:cNvPr id="4" name="Text Placeholder 3">
            <a:extLst>
              <a:ext uri="{FF2B5EF4-FFF2-40B4-BE49-F238E27FC236}">
                <a16:creationId xmlns:a16="http://schemas.microsoft.com/office/drawing/2014/main" id="{21DD6038-38C8-4740-8423-67CAC4E5655D}"/>
              </a:ext>
            </a:extLst>
          </p:cNvPr>
          <p:cNvSpPr>
            <a:spLocks noGrp="1"/>
          </p:cNvSpPr>
          <p:nvPr>
            <p:ph type="body" sz="quarter" idx="11"/>
          </p:nvPr>
        </p:nvSpPr>
        <p:spPr/>
        <p:txBody>
          <a:bodyPr anchor="ctr"/>
          <a:lstStyle/>
          <a:p>
            <a:r>
              <a:rPr lang="ar-EG" dirty="0"/>
              <a:t>و هذا هو اسم الخلاص، الذي لربنا يسوع المسيح، </a:t>
            </a:r>
            <a:endParaRPr lang="en-GB" dirty="0"/>
          </a:p>
        </p:txBody>
      </p:sp>
      <p:sp>
        <p:nvSpPr>
          <p:cNvPr id="5" name="Text Placeholder 4">
            <a:extLst>
              <a:ext uri="{FF2B5EF4-FFF2-40B4-BE49-F238E27FC236}">
                <a16:creationId xmlns:a16="http://schemas.microsoft.com/office/drawing/2014/main" id="{A7F4D715-D0A6-448F-AD1C-BD2F8BB6B1F3}"/>
              </a:ext>
            </a:extLst>
          </p:cNvPr>
          <p:cNvSpPr>
            <a:spLocks noGrp="1"/>
          </p:cNvSpPr>
          <p:nvPr>
            <p:ph type="body" sz="quarter" idx="12"/>
          </p:nvPr>
        </p:nvSpPr>
        <p:spPr/>
        <p:txBody>
          <a:bodyPr/>
          <a:lstStyle/>
          <a:p>
            <a:r>
              <a:rPr lang="en-GB" dirty="0" err="1"/>
              <a:t>Ete</a:t>
            </a:r>
            <a:r>
              <a:rPr lang="en-GB" dirty="0"/>
              <a:t> </a:t>
            </a:r>
            <a:r>
              <a:rPr lang="en-GB" dirty="0" err="1"/>
              <a:t>vai</a:t>
            </a:r>
            <a:r>
              <a:rPr lang="en-GB" dirty="0"/>
              <a:t> pe </a:t>
            </a:r>
            <a:r>
              <a:rPr lang="en-GB" dirty="0" err="1"/>
              <a:t>piran</a:t>
            </a:r>
            <a:r>
              <a:rPr lang="en-GB" dirty="0"/>
              <a:t> `</a:t>
            </a:r>
            <a:r>
              <a:rPr lang="en-GB" dirty="0" err="1"/>
              <a:t>noujai</a:t>
            </a:r>
            <a:r>
              <a:rPr lang="en-GB" dirty="0"/>
              <a:t>@ `</a:t>
            </a:r>
            <a:r>
              <a:rPr lang="en-GB" dirty="0" err="1"/>
              <a:t>nte</a:t>
            </a:r>
            <a:r>
              <a:rPr lang="en-GB" dirty="0"/>
              <a:t> pen=o=c I=y=c P=,=c@</a:t>
            </a:r>
          </a:p>
        </p:txBody>
      </p:sp>
    </p:spTree>
    <p:extLst>
      <p:ext uri="{BB962C8B-B14F-4D97-AF65-F5344CB8AC3E}">
        <p14:creationId xmlns:p14="http://schemas.microsoft.com/office/powerpoint/2010/main" val="91176427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A6E4C-107D-4A6F-B8D2-AEB108A79CD0}"/>
              </a:ext>
            </a:extLst>
          </p:cNvPr>
          <p:cNvSpPr>
            <a:spLocks noGrp="1"/>
          </p:cNvSpPr>
          <p:nvPr>
            <p:ph type="title"/>
          </p:nvPr>
        </p:nvSpPr>
        <p:spPr/>
        <p:txBody>
          <a:bodyPr/>
          <a:lstStyle/>
          <a:p>
            <a:endParaRPr lang="en-GB"/>
          </a:p>
        </p:txBody>
      </p:sp>
      <p:sp>
        <p:nvSpPr>
          <p:cNvPr id="5" name="Text Placeholder 4"/>
          <p:cNvSpPr>
            <a:spLocks noGrp="1"/>
          </p:cNvSpPr>
          <p:nvPr>
            <p:ph type="body" sz="quarter" idx="10"/>
          </p:nvPr>
        </p:nvSpPr>
        <p:spPr/>
        <p:txBody>
          <a:bodyPr/>
          <a:lstStyle/>
          <a:p>
            <a:r>
              <a:rPr lang="ar-EG" sz="3600" dirty="0"/>
              <a:t>إنتيه إبشويس أوُّوه أفجوس إثروجوس : جيه مارين هوس إيه إبشويس : جيه خين أوو أو أوو غار أفتشي أو أوو.</a:t>
            </a:r>
          </a:p>
        </p:txBody>
      </p:sp>
      <p:sp>
        <p:nvSpPr>
          <p:cNvPr id="6" name="Text Placeholder 5"/>
          <p:cNvSpPr>
            <a:spLocks noGrp="1"/>
          </p:cNvSpPr>
          <p:nvPr>
            <p:ph type="body" sz="quarter" idx="11"/>
          </p:nvPr>
        </p:nvSpPr>
        <p:spPr>
          <a:xfrm>
            <a:off x="0" y="3710609"/>
            <a:ext cx="9144000" cy="601968"/>
          </a:xfrm>
        </p:spPr>
        <p:txBody>
          <a:bodyPr/>
          <a:lstStyle/>
          <a:p>
            <a:r>
              <a:rPr lang="ar-EG" dirty="0"/>
              <a:t>للرب وقالوا : فلنسبح الرب : لأنه بالمجد قد تمجد.</a:t>
            </a:r>
          </a:p>
        </p:txBody>
      </p:sp>
      <p:sp>
        <p:nvSpPr>
          <p:cNvPr id="7" name="Text Placeholder 6"/>
          <p:cNvSpPr>
            <a:spLocks noGrp="1"/>
          </p:cNvSpPr>
          <p:nvPr>
            <p:ph type="body" sz="quarter" idx="12"/>
          </p:nvPr>
        </p:nvSpPr>
        <p:spPr>
          <a:xfrm>
            <a:off x="0" y="4496303"/>
            <a:ext cx="9144000" cy="1189740"/>
          </a:xfrm>
        </p:spPr>
        <p:txBody>
          <a:bodyPr/>
          <a:lstStyle/>
          <a:p>
            <a:r>
              <a:rPr lang="en-US" dirty="0"/>
              <a:t>`</a:t>
            </a:r>
            <a:r>
              <a:rPr lang="en-US" dirty="0" err="1"/>
              <a:t>nte</a:t>
            </a:r>
            <a:r>
              <a:rPr lang="en-US" dirty="0"/>
              <a:t> `P[</a:t>
            </a:r>
            <a:r>
              <a:rPr lang="en-US" dirty="0" err="1"/>
              <a:t>oic</a:t>
            </a:r>
            <a:r>
              <a:rPr lang="en-US" dirty="0"/>
              <a:t> </a:t>
            </a:r>
            <a:r>
              <a:rPr lang="en-US" dirty="0" err="1"/>
              <a:t>ouoh</a:t>
            </a:r>
            <a:r>
              <a:rPr lang="en-US" dirty="0"/>
              <a:t> </a:t>
            </a:r>
            <a:r>
              <a:rPr lang="en-US" dirty="0" err="1"/>
              <a:t>afjoc</a:t>
            </a:r>
            <a:r>
              <a:rPr lang="en-US" dirty="0"/>
              <a:t> </a:t>
            </a:r>
            <a:r>
              <a:rPr lang="en-US" dirty="0" err="1"/>
              <a:t>e;roujoc</a:t>
            </a:r>
            <a:r>
              <a:rPr lang="en-US" dirty="0"/>
              <a:t>@ je </a:t>
            </a:r>
            <a:r>
              <a:rPr lang="en-US" dirty="0" err="1"/>
              <a:t>marenhwc</a:t>
            </a:r>
            <a:r>
              <a:rPr lang="en-US" dirty="0"/>
              <a:t> `</a:t>
            </a:r>
            <a:r>
              <a:rPr lang="en-US" dirty="0" err="1"/>
              <a:t>e`P</a:t>
            </a:r>
            <a:r>
              <a:rPr lang="en-US" dirty="0"/>
              <a:t>[</a:t>
            </a:r>
            <a:r>
              <a:rPr lang="en-US" dirty="0" err="1"/>
              <a:t>oic</a:t>
            </a:r>
            <a:r>
              <a:rPr lang="en-US" dirty="0"/>
              <a:t> je </a:t>
            </a:r>
            <a:r>
              <a:rPr lang="en-US" dirty="0" err="1"/>
              <a:t>qen</a:t>
            </a:r>
            <a:r>
              <a:rPr lang="en-US" dirty="0"/>
              <a:t> </a:t>
            </a:r>
            <a:r>
              <a:rPr lang="en-US" dirty="0" err="1"/>
              <a:t>ou`wou</a:t>
            </a:r>
            <a:r>
              <a:rPr lang="en-US" dirty="0"/>
              <a:t> gar </a:t>
            </a:r>
            <a:r>
              <a:rPr lang="en-US" dirty="0" err="1"/>
              <a:t>af</a:t>
            </a:r>
            <a:r>
              <a:rPr lang="en-US" dirty="0"/>
              <a:t>[</a:t>
            </a:r>
            <a:r>
              <a:rPr lang="en-US" dirty="0" err="1"/>
              <a:t>i`wou</a:t>
            </a:r>
            <a:r>
              <a:rPr lang="en-US" dirty="0"/>
              <a:t>.</a:t>
            </a:r>
          </a:p>
        </p:txBody>
      </p:sp>
    </p:spTree>
    <p:extLst>
      <p:ext uri="{BB962C8B-B14F-4D97-AF65-F5344CB8AC3E}">
        <p14:creationId xmlns:p14="http://schemas.microsoft.com/office/powerpoint/2010/main" val="459265464"/>
      </p:ext>
    </p:extLst>
  </p:cSld>
  <p:clrMapOvr>
    <a:masterClrMapping/>
  </p:clrMapOvr>
</p:sld>
</file>

<file path=ppt/slides/slide8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1F34C-9805-4F7D-ABE4-A92CD01DF258}"/>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E18627DB-F200-4855-8973-90C1DA506377}"/>
              </a:ext>
            </a:extLst>
          </p:cNvPr>
          <p:cNvSpPr>
            <a:spLocks noGrp="1"/>
          </p:cNvSpPr>
          <p:nvPr>
            <p:ph type="body" sz="quarter" idx="10"/>
          </p:nvPr>
        </p:nvSpPr>
        <p:spPr/>
        <p:txBody>
          <a:bodyPr/>
          <a:lstStyle/>
          <a:p>
            <a:r>
              <a:rPr lang="ar-EG" dirty="0"/>
              <a:t>نيم بيف ستافروس إنريف طانخو: في إيطاڤ آشف إيه إهري إيجوف. </a:t>
            </a:r>
            <a:endParaRPr lang="en-GB" dirty="0"/>
          </a:p>
        </p:txBody>
      </p:sp>
      <p:sp>
        <p:nvSpPr>
          <p:cNvPr id="4" name="Text Placeholder 3">
            <a:extLst>
              <a:ext uri="{FF2B5EF4-FFF2-40B4-BE49-F238E27FC236}">
                <a16:creationId xmlns:a16="http://schemas.microsoft.com/office/drawing/2014/main" id="{EEB23DE2-EC15-4247-B066-5720C6A0F4F2}"/>
              </a:ext>
            </a:extLst>
          </p:cNvPr>
          <p:cNvSpPr>
            <a:spLocks noGrp="1"/>
          </p:cNvSpPr>
          <p:nvPr>
            <p:ph type="body" sz="quarter" idx="11"/>
          </p:nvPr>
        </p:nvSpPr>
        <p:spPr/>
        <p:txBody>
          <a:bodyPr anchor="ctr"/>
          <a:lstStyle/>
          <a:p>
            <a:r>
              <a:rPr lang="ar-EG" dirty="0"/>
              <a:t>و صليبه المُحيي، الذي صُلبَ عليه.</a:t>
            </a:r>
            <a:endParaRPr lang="en-GB" dirty="0"/>
          </a:p>
        </p:txBody>
      </p:sp>
      <p:sp>
        <p:nvSpPr>
          <p:cNvPr id="5" name="Text Placeholder 4">
            <a:extLst>
              <a:ext uri="{FF2B5EF4-FFF2-40B4-BE49-F238E27FC236}">
                <a16:creationId xmlns:a16="http://schemas.microsoft.com/office/drawing/2014/main" id="{BBE51C19-EDC9-4089-8013-9FEC7F626983}"/>
              </a:ext>
            </a:extLst>
          </p:cNvPr>
          <p:cNvSpPr>
            <a:spLocks noGrp="1"/>
          </p:cNvSpPr>
          <p:nvPr>
            <p:ph type="body" sz="quarter" idx="12"/>
          </p:nvPr>
        </p:nvSpPr>
        <p:spPr/>
        <p:txBody>
          <a:bodyPr/>
          <a:lstStyle/>
          <a:p>
            <a:r>
              <a:rPr lang="en-GB" dirty="0" err="1"/>
              <a:t>nem</a:t>
            </a:r>
            <a:r>
              <a:rPr lang="en-GB" dirty="0"/>
              <a:t> </a:t>
            </a:r>
            <a:r>
              <a:rPr lang="en-GB" dirty="0" err="1"/>
              <a:t>pef`ctauroc</a:t>
            </a:r>
            <a:r>
              <a:rPr lang="en-GB" dirty="0"/>
              <a:t> `</a:t>
            </a:r>
            <a:r>
              <a:rPr lang="en-GB" dirty="0" err="1"/>
              <a:t>nreftanqo</a:t>
            </a:r>
            <a:r>
              <a:rPr lang="en-GB" dirty="0"/>
              <a:t>@ </a:t>
            </a:r>
            <a:r>
              <a:rPr lang="en-GB" dirty="0" err="1"/>
              <a:t>vy`etauasf</a:t>
            </a:r>
            <a:r>
              <a:rPr lang="en-GB" dirty="0"/>
              <a:t> `</a:t>
            </a:r>
            <a:r>
              <a:rPr lang="en-GB" dirty="0" err="1"/>
              <a:t>e`hryi</a:t>
            </a:r>
            <a:r>
              <a:rPr lang="en-GB" dirty="0"/>
              <a:t> `</a:t>
            </a:r>
            <a:r>
              <a:rPr lang="en-GB" dirty="0" err="1"/>
              <a:t>ejwf</a:t>
            </a:r>
            <a:r>
              <a:rPr lang="en-GB" dirty="0"/>
              <a:t>.</a:t>
            </a:r>
          </a:p>
        </p:txBody>
      </p:sp>
    </p:spTree>
    <p:extLst>
      <p:ext uri="{BB962C8B-B14F-4D97-AF65-F5344CB8AC3E}">
        <p14:creationId xmlns:p14="http://schemas.microsoft.com/office/powerpoint/2010/main" val="4108682322"/>
      </p:ext>
    </p:extLst>
  </p:cSld>
  <p:clrMapOvr>
    <a:masterClrMapping/>
  </p:clrMapOvr>
</p:sld>
</file>

<file path=ppt/slides/slide8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453F11-4D1C-42FC-B596-8B64057E78E7}"/>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EC9B6650-447B-4BFA-953A-E01837030173}"/>
              </a:ext>
            </a:extLst>
          </p:cNvPr>
          <p:cNvSpPr>
            <a:spLocks noGrp="1"/>
          </p:cNvSpPr>
          <p:nvPr>
            <p:ph type="body" sz="quarter" idx="10"/>
          </p:nvPr>
        </p:nvSpPr>
        <p:spPr>
          <a:xfrm>
            <a:off x="0" y="5791201"/>
            <a:ext cx="9144000" cy="1060174"/>
          </a:xfrm>
        </p:spPr>
        <p:txBody>
          <a:bodyPr/>
          <a:lstStyle/>
          <a:p>
            <a:r>
              <a:rPr lang="ar-EG" sz="3600" dirty="0"/>
              <a:t>أو أوو نياتف إمبي رومي: إثناكو إنسوف إمباي ڤيوس: نيم نيف رو أووش إثميه إنخيسي: ناي إتخوتيب إنتى إبسيشي. </a:t>
            </a:r>
            <a:endParaRPr lang="en-GB" sz="3600" dirty="0"/>
          </a:p>
        </p:txBody>
      </p:sp>
      <p:sp>
        <p:nvSpPr>
          <p:cNvPr id="4" name="Text Placeholder 3">
            <a:extLst>
              <a:ext uri="{FF2B5EF4-FFF2-40B4-BE49-F238E27FC236}">
                <a16:creationId xmlns:a16="http://schemas.microsoft.com/office/drawing/2014/main" id="{78A8371B-94C9-4F99-B52A-515BBAB94225}"/>
              </a:ext>
            </a:extLst>
          </p:cNvPr>
          <p:cNvSpPr>
            <a:spLocks noGrp="1"/>
          </p:cNvSpPr>
          <p:nvPr>
            <p:ph type="body" sz="quarter" idx="11"/>
          </p:nvPr>
        </p:nvSpPr>
        <p:spPr>
          <a:xfrm>
            <a:off x="0" y="3710609"/>
            <a:ext cx="9144000" cy="1023317"/>
          </a:xfrm>
        </p:spPr>
        <p:txBody>
          <a:bodyPr/>
          <a:lstStyle/>
          <a:p>
            <a:r>
              <a:rPr lang="ar-EG" sz="3600" dirty="0"/>
              <a:t>طوبى للإنسان الذى، يترك عنه هذا العمر، واهتماماته المملوءة تعباً، القاتلة للنفس.</a:t>
            </a:r>
            <a:endParaRPr lang="en-GB" sz="3600" dirty="0"/>
          </a:p>
        </p:txBody>
      </p:sp>
      <p:sp>
        <p:nvSpPr>
          <p:cNvPr id="5" name="Text Placeholder 4">
            <a:extLst>
              <a:ext uri="{FF2B5EF4-FFF2-40B4-BE49-F238E27FC236}">
                <a16:creationId xmlns:a16="http://schemas.microsoft.com/office/drawing/2014/main" id="{591D6677-098C-472A-9754-042F9923928B}"/>
              </a:ext>
            </a:extLst>
          </p:cNvPr>
          <p:cNvSpPr>
            <a:spLocks noGrp="1"/>
          </p:cNvSpPr>
          <p:nvPr>
            <p:ph type="body" sz="quarter" idx="12"/>
          </p:nvPr>
        </p:nvSpPr>
        <p:spPr>
          <a:xfrm>
            <a:off x="0" y="4733927"/>
            <a:ext cx="9144000" cy="1060173"/>
          </a:xfrm>
        </p:spPr>
        <p:txBody>
          <a:bodyPr anchor="b"/>
          <a:lstStyle/>
          <a:p>
            <a:r>
              <a:rPr lang="en-GB" sz="3700" dirty="0" err="1"/>
              <a:t>Wouniatf</a:t>
            </a:r>
            <a:r>
              <a:rPr lang="en-GB" sz="3700" dirty="0"/>
              <a:t> `</a:t>
            </a:r>
            <a:r>
              <a:rPr lang="en-GB" sz="3700" dirty="0" err="1"/>
              <a:t>mpirwmi</a:t>
            </a:r>
            <a:r>
              <a:rPr lang="en-GB" sz="3700" dirty="0"/>
              <a:t>@ </a:t>
            </a:r>
            <a:r>
              <a:rPr lang="en-GB" sz="3700" dirty="0" err="1"/>
              <a:t>e;na,w</a:t>
            </a:r>
            <a:r>
              <a:rPr lang="en-GB" sz="3700" dirty="0"/>
              <a:t> `</a:t>
            </a:r>
            <a:r>
              <a:rPr lang="en-GB" sz="3700" dirty="0" err="1"/>
              <a:t>ncwf</a:t>
            </a:r>
            <a:r>
              <a:rPr lang="en-GB" sz="3700" dirty="0"/>
              <a:t> `</a:t>
            </a:r>
            <a:r>
              <a:rPr lang="en-GB" sz="3700" dirty="0" err="1"/>
              <a:t>mpaibioc</a:t>
            </a:r>
            <a:r>
              <a:rPr lang="en-GB" sz="3700" dirty="0"/>
              <a:t>@ </a:t>
            </a:r>
            <a:r>
              <a:rPr lang="en-GB" sz="3700" dirty="0" err="1"/>
              <a:t>nem</a:t>
            </a:r>
            <a:r>
              <a:rPr lang="en-GB" sz="3700" dirty="0"/>
              <a:t> </a:t>
            </a:r>
            <a:r>
              <a:rPr lang="en-GB" sz="3700" dirty="0" err="1"/>
              <a:t>nefrwous</a:t>
            </a:r>
            <a:r>
              <a:rPr lang="en-GB" sz="3700" dirty="0"/>
              <a:t> </a:t>
            </a:r>
            <a:r>
              <a:rPr lang="en-GB" sz="3700" dirty="0" err="1"/>
              <a:t>e;meh</a:t>
            </a:r>
            <a:r>
              <a:rPr lang="en-GB" sz="3700" dirty="0"/>
              <a:t> `</a:t>
            </a:r>
            <a:r>
              <a:rPr lang="en-GB" sz="3700" dirty="0" err="1"/>
              <a:t>nqici</a:t>
            </a:r>
            <a:r>
              <a:rPr lang="en-GB" sz="3700" dirty="0"/>
              <a:t>@ </a:t>
            </a:r>
            <a:r>
              <a:rPr lang="en-GB" sz="3700" dirty="0" err="1"/>
              <a:t>nai</a:t>
            </a:r>
            <a:r>
              <a:rPr lang="en-GB" sz="3700" dirty="0"/>
              <a:t> </a:t>
            </a:r>
            <a:r>
              <a:rPr lang="en-GB" sz="3700" dirty="0" err="1"/>
              <a:t>etqwteb</a:t>
            </a:r>
            <a:r>
              <a:rPr lang="en-GB" sz="3700" dirty="0"/>
              <a:t> `n]'</a:t>
            </a:r>
            <a:r>
              <a:rPr lang="en-GB" sz="3700" dirty="0" err="1"/>
              <a:t>u,y</a:t>
            </a:r>
            <a:r>
              <a:rPr lang="en-GB" sz="3700" dirty="0"/>
              <a:t>.</a:t>
            </a:r>
          </a:p>
        </p:txBody>
      </p:sp>
    </p:spTree>
    <p:extLst>
      <p:ext uri="{BB962C8B-B14F-4D97-AF65-F5344CB8AC3E}">
        <p14:creationId xmlns:p14="http://schemas.microsoft.com/office/powerpoint/2010/main" val="2233669275"/>
      </p:ext>
    </p:extLst>
  </p:cSld>
  <p:clrMapOvr>
    <a:masterClrMapping/>
  </p:clrMapOvr>
</p:sld>
</file>

<file path=ppt/slides/slide8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9F48F-5AF7-4740-9712-8D0F753EACC7}"/>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9F7A162E-333C-4919-947A-AF346F3A8FA9}"/>
              </a:ext>
            </a:extLst>
          </p:cNvPr>
          <p:cNvSpPr>
            <a:spLocks noGrp="1"/>
          </p:cNvSpPr>
          <p:nvPr>
            <p:ph type="body" sz="quarter" idx="10"/>
          </p:nvPr>
        </p:nvSpPr>
        <p:spPr/>
        <p:txBody>
          <a:bodyPr/>
          <a:lstStyle/>
          <a:p>
            <a:r>
              <a:rPr lang="ar-EG" dirty="0"/>
              <a:t>أووه إنتيف فاي إمبيف ستافروس: إن إيه هو أوو خا إتهي إن إيه هو أوو:</a:t>
            </a:r>
            <a:endParaRPr lang="en-GB" dirty="0"/>
          </a:p>
        </p:txBody>
      </p:sp>
      <p:sp>
        <p:nvSpPr>
          <p:cNvPr id="4" name="Text Placeholder 3">
            <a:extLst>
              <a:ext uri="{FF2B5EF4-FFF2-40B4-BE49-F238E27FC236}">
                <a16:creationId xmlns:a16="http://schemas.microsoft.com/office/drawing/2014/main" id="{EC98FAF7-6774-4284-AADF-60B18C7339FE}"/>
              </a:ext>
            </a:extLst>
          </p:cNvPr>
          <p:cNvSpPr>
            <a:spLocks noGrp="1"/>
          </p:cNvSpPr>
          <p:nvPr>
            <p:ph type="body" sz="quarter" idx="11"/>
          </p:nvPr>
        </p:nvSpPr>
        <p:spPr/>
        <p:txBody>
          <a:bodyPr anchor="ctr"/>
          <a:lstStyle/>
          <a:p>
            <a:r>
              <a:rPr lang="ar-EG" dirty="0"/>
              <a:t>و يحمل صليبه، يوماً فيوماً، </a:t>
            </a:r>
            <a:endParaRPr lang="en-GB" dirty="0"/>
          </a:p>
        </p:txBody>
      </p:sp>
      <p:sp>
        <p:nvSpPr>
          <p:cNvPr id="5" name="Text Placeholder 4">
            <a:extLst>
              <a:ext uri="{FF2B5EF4-FFF2-40B4-BE49-F238E27FC236}">
                <a16:creationId xmlns:a16="http://schemas.microsoft.com/office/drawing/2014/main" id="{760A85D9-4BE7-4268-BB11-71BF7963685F}"/>
              </a:ext>
            </a:extLst>
          </p:cNvPr>
          <p:cNvSpPr>
            <a:spLocks noGrp="1"/>
          </p:cNvSpPr>
          <p:nvPr>
            <p:ph type="body" sz="quarter" idx="12"/>
          </p:nvPr>
        </p:nvSpPr>
        <p:spPr/>
        <p:txBody>
          <a:bodyPr/>
          <a:lstStyle/>
          <a:p>
            <a:r>
              <a:rPr lang="en-GB" dirty="0" err="1"/>
              <a:t>Ouoh</a:t>
            </a:r>
            <a:r>
              <a:rPr lang="en-GB" dirty="0"/>
              <a:t> `</a:t>
            </a:r>
            <a:r>
              <a:rPr lang="en-GB" dirty="0" err="1"/>
              <a:t>nteffai</a:t>
            </a:r>
            <a:r>
              <a:rPr lang="en-GB" dirty="0"/>
              <a:t> `</a:t>
            </a:r>
            <a:r>
              <a:rPr lang="en-GB" dirty="0" err="1"/>
              <a:t>mpef`ctauroc</a:t>
            </a:r>
            <a:r>
              <a:rPr lang="en-GB" dirty="0"/>
              <a:t>@ `</a:t>
            </a:r>
            <a:r>
              <a:rPr lang="en-GB" dirty="0" err="1"/>
              <a:t>n`ehoou</a:t>
            </a:r>
            <a:r>
              <a:rPr lang="en-GB" dirty="0"/>
              <a:t> </a:t>
            </a:r>
            <a:r>
              <a:rPr lang="en-GB" dirty="0" err="1"/>
              <a:t>qa</a:t>
            </a:r>
            <a:r>
              <a:rPr lang="en-GB" dirty="0"/>
              <a:t> `thy `</a:t>
            </a:r>
            <a:r>
              <a:rPr lang="en-GB" dirty="0" err="1"/>
              <a:t>n`ehoou</a:t>
            </a:r>
            <a:r>
              <a:rPr lang="en-GB" dirty="0"/>
              <a:t>@ </a:t>
            </a:r>
          </a:p>
        </p:txBody>
      </p:sp>
    </p:spTree>
    <p:extLst>
      <p:ext uri="{BB962C8B-B14F-4D97-AF65-F5344CB8AC3E}">
        <p14:creationId xmlns:p14="http://schemas.microsoft.com/office/powerpoint/2010/main" val="4043103368"/>
      </p:ext>
    </p:extLst>
  </p:cSld>
  <p:clrMapOvr>
    <a:masterClrMapping/>
  </p:clrMapOvr>
</p:sld>
</file>

<file path=ppt/slides/slide8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821B1-71A2-47DC-B19A-B61921E0D573}"/>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784DBE74-F322-41B2-9A8D-1670979865D3}"/>
              </a:ext>
            </a:extLst>
          </p:cNvPr>
          <p:cNvSpPr>
            <a:spLocks noGrp="1"/>
          </p:cNvSpPr>
          <p:nvPr>
            <p:ph type="body" sz="quarter" idx="10"/>
          </p:nvPr>
        </p:nvSpPr>
        <p:spPr/>
        <p:txBody>
          <a:bodyPr/>
          <a:lstStyle/>
          <a:p>
            <a:r>
              <a:rPr lang="ar-EG" dirty="0"/>
              <a:t>إنتيف طومي إمبيف نوس نيم بيف هيت: إيه بي ران إن أوجاي إنتيه بينشويس إيسوس بخرستوس. </a:t>
            </a:r>
            <a:endParaRPr lang="en-GB" dirty="0"/>
          </a:p>
        </p:txBody>
      </p:sp>
      <p:sp>
        <p:nvSpPr>
          <p:cNvPr id="4" name="Text Placeholder 3">
            <a:extLst>
              <a:ext uri="{FF2B5EF4-FFF2-40B4-BE49-F238E27FC236}">
                <a16:creationId xmlns:a16="http://schemas.microsoft.com/office/drawing/2014/main" id="{18A6DDF3-AF9B-4CB7-976E-C7A0F5EB4EB5}"/>
              </a:ext>
            </a:extLst>
          </p:cNvPr>
          <p:cNvSpPr>
            <a:spLocks noGrp="1"/>
          </p:cNvSpPr>
          <p:nvPr>
            <p:ph type="body" sz="quarter" idx="11"/>
          </p:nvPr>
        </p:nvSpPr>
        <p:spPr/>
        <p:txBody>
          <a:bodyPr anchor="ctr"/>
          <a:lstStyle/>
          <a:p>
            <a:r>
              <a:rPr lang="ar-EG" sz="3600" dirty="0"/>
              <a:t>ويلصق عقله وقلبه باسم الخلاص، الذي لربنا يسوع المسيح.</a:t>
            </a:r>
            <a:endParaRPr lang="en-GB" sz="3600" dirty="0"/>
          </a:p>
        </p:txBody>
      </p:sp>
      <p:sp>
        <p:nvSpPr>
          <p:cNvPr id="5" name="Text Placeholder 4">
            <a:extLst>
              <a:ext uri="{FF2B5EF4-FFF2-40B4-BE49-F238E27FC236}">
                <a16:creationId xmlns:a16="http://schemas.microsoft.com/office/drawing/2014/main" id="{7AE51BAB-BAB0-40EF-B8B9-B8A717BA1609}"/>
              </a:ext>
            </a:extLst>
          </p:cNvPr>
          <p:cNvSpPr>
            <a:spLocks noGrp="1"/>
          </p:cNvSpPr>
          <p:nvPr>
            <p:ph type="body" sz="quarter" idx="12"/>
          </p:nvPr>
        </p:nvSpPr>
        <p:spPr/>
        <p:txBody>
          <a:bodyPr/>
          <a:lstStyle/>
          <a:p>
            <a:r>
              <a:rPr lang="en-GB" dirty="0"/>
              <a:t>@ `</a:t>
            </a:r>
            <a:r>
              <a:rPr lang="en-GB" dirty="0" err="1"/>
              <a:t>nteftwmi</a:t>
            </a:r>
            <a:r>
              <a:rPr lang="en-GB" dirty="0"/>
              <a:t> `</a:t>
            </a:r>
            <a:r>
              <a:rPr lang="en-GB" dirty="0" err="1"/>
              <a:t>mpefnouc</a:t>
            </a:r>
            <a:r>
              <a:rPr lang="en-GB" dirty="0"/>
              <a:t> </a:t>
            </a:r>
            <a:r>
              <a:rPr lang="en-GB" dirty="0" err="1"/>
              <a:t>nem</a:t>
            </a:r>
            <a:r>
              <a:rPr lang="en-GB" dirty="0"/>
              <a:t> </a:t>
            </a:r>
            <a:r>
              <a:rPr lang="en-GB" dirty="0" err="1"/>
              <a:t>pefhyt</a:t>
            </a:r>
            <a:r>
              <a:rPr lang="en-GB" dirty="0"/>
              <a:t>@ `</a:t>
            </a:r>
            <a:r>
              <a:rPr lang="en-GB" dirty="0" err="1"/>
              <a:t>epiran</a:t>
            </a:r>
            <a:r>
              <a:rPr lang="en-GB" dirty="0"/>
              <a:t> `</a:t>
            </a:r>
            <a:r>
              <a:rPr lang="en-GB" dirty="0" err="1"/>
              <a:t>noujai</a:t>
            </a:r>
            <a:r>
              <a:rPr lang="en-GB" dirty="0"/>
              <a:t> `</a:t>
            </a:r>
            <a:r>
              <a:rPr lang="en-GB" dirty="0" err="1"/>
              <a:t>nte</a:t>
            </a:r>
            <a:r>
              <a:rPr lang="en-GB" dirty="0"/>
              <a:t> pen=o=c I=y=c P=,=c.</a:t>
            </a:r>
          </a:p>
        </p:txBody>
      </p:sp>
    </p:spTree>
    <p:extLst>
      <p:ext uri="{BB962C8B-B14F-4D97-AF65-F5344CB8AC3E}">
        <p14:creationId xmlns:p14="http://schemas.microsoft.com/office/powerpoint/2010/main" val="1432086847"/>
      </p:ext>
    </p:extLst>
  </p:cSld>
  <p:clrMapOvr>
    <a:masterClrMapping/>
  </p:clrMapOvr>
</p:sld>
</file>

<file path=ppt/slides/slide8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2E6052-AAB7-42BB-84ED-6C1B262944BA}"/>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7213FA4B-F24C-4977-A9CD-3F8C317C9EB7}"/>
              </a:ext>
            </a:extLst>
          </p:cNvPr>
          <p:cNvSpPr>
            <a:spLocks noGrp="1"/>
          </p:cNvSpPr>
          <p:nvPr>
            <p:ph type="body" sz="quarter" idx="10"/>
          </p:nvPr>
        </p:nvSpPr>
        <p:spPr/>
        <p:txBody>
          <a:bodyPr/>
          <a:lstStyle/>
          <a:p>
            <a:r>
              <a:rPr lang="ar-EG" dirty="0"/>
              <a:t>شاف أونوف إنچيه بين هيت: شاف ثيليل إنچيه بين لاس: </a:t>
            </a:r>
            <a:endParaRPr lang="en-GB" dirty="0"/>
          </a:p>
        </p:txBody>
      </p:sp>
      <p:sp>
        <p:nvSpPr>
          <p:cNvPr id="4" name="Text Placeholder 3">
            <a:extLst>
              <a:ext uri="{FF2B5EF4-FFF2-40B4-BE49-F238E27FC236}">
                <a16:creationId xmlns:a16="http://schemas.microsoft.com/office/drawing/2014/main" id="{6B5F11AD-FC6E-4A4A-8B21-DC4A67CFED67}"/>
              </a:ext>
            </a:extLst>
          </p:cNvPr>
          <p:cNvSpPr>
            <a:spLocks noGrp="1"/>
          </p:cNvSpPr>
          <p:nvPr>
            <p:ph type="body" sz="quarter" idx="11"/>
          </p:nvPr>
        </p:nvSpPr>
        <p:spPr/>
        <p:txBody>
          <a:bodyPr anchor="ctr"/>
          <a:lstStyle/>
          <a:p>
            <a:r>
              <a:rPr lang="ar-EG" dirty="0"/>
              <a:t>يفرح قلبنا، و يتهلل لساننا، </a:t>
            </a:r>
            <a:endParaRPr lang="en-GB" dirty="0"/>
          </a:p>
        </p:txBody>
      </p:sp>
      <p:sp>
        <p:nvSpPr>
          <p:cNvPr id="5" name="Text Placeholder 4">
            <a:extLst>
              <a:ext uri="{FF2B5EF4-FFF2-40B4-BE49-F238E27FC236}">
                <a16:creationId xmlns:a16="http://schemas.microsoft.com/office/drawing/2014/main" id="{C796D79E-8F8B-4712-9322-080C74A6EC87}"/>
              </a:ext>
            </a:extLst>
          </p:cNvPr>
          <p:cNvSpPr>
            <a:spLocks noGrp="1"/>
          </p:cNvSpPr>
          <p:nvPr>
            <p:ph type="body" sz="quarter" idx="12"/>
          </p:nvPr>
        </p:nvSpPr>
        <p:spPr/>
        <p:txBody>
          <a:bodyPr/>
          <a:lstStyle/>
          <a:p>
            <a:r>
              <a:rPr lang="en-GB" dirty="0" err="1"/>
              <a:t>Saf`ounof</a:t>
            </a:r>
            <a:r>
              <a:rPr lang="en-GB" dirty="0"/>
              <a:t> `</a:t>
            </a:r>
            <a:r>
              <a:rPr lang="en-GB" dirty="0" err="1"/>
              <a:t>nte</a:t>
            </a:r>
            <a:r>
              <a:rPr lang="en-GB" dirty="0"/>
              <a:t> </a:t>
            </a:r>
            <a:r>
              <a:rPr lang="en-GB" dirty="0" err="1"/>
              <a:t>penhyt</a:t>
            </a:r>
            <a:r>
              <a:rPr lang="en-GB" dirty="0"/>
              <a:t>@ </a:t>
            </a:r>
            <a:r>
              <a:rPr lang="en-GB" dirty="0" err="1"/>
              <a:t>saf;elyl</a:t>
            </a:r>
            <a:r>
              <a:rPr lang="en-GB" dirty="0"/>
              <a:t> `</a:t>
            </a:r>
            <a:r>
              <a:rPr lang="en-GB" dirty="0" err="1"/>
              <a:t>nje</a:t>
            </a:r>
            <a:r>
              <a:rPr lang="en-GB" dirty="0"/>
              <a:t> </a:t>
            </a:r>
            <a:r>
              <a:rPr lang="en-GB" dirty="0" err="1"/>
              <a:t>penlac</a:t>
            </a:r>
            <a:r>
              <a:rPr lang="en-GB" dirty="0"/>
              <a:t>@ </a:t>
            </a:r>
          </a:p>
        </p:txBody>
      </p:sp>
    </p:spTree>
    <p:extLst>
      <p:ext uri="{BB962C8B-B14F-4D97-AF65-F5344CB8AC3E}">
        <p14:creationId xmlns:p14="http://schemas.microsoft.com/office/powerpoint/2010/main" val="1509158261"/>
      </p:ext>
    </p:extLst>
  </p:cSld>
  <p:clrMapOvr>
    <a:masterClrMapping/>
  </p:clrMapOvr>
</p:sld>
</file>

<file path=ppt/slides/slide8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B5676-C53D-4CF5-8C61-1755D39EB705}"/>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1FE62BE2-2129-4437-9AC4-51DA4E44FFB8}"/>
              </a:ext>
            </a:extLst>
          </p:cNvPr>
          <p:cNvSpPr>
            <a:spLocks noGrp="1"/>
          </p:cNvSpPr>
          <p:nvPr>
            <p:ph type="body" sz="quarter" idx="10"/>
          </p:nvPr>
        </p:nvSpPr>
        <p:spPr/>
        <p:txBody>
          <a:bodyPr/>
          <a:lstStyle/>
          <a:p>
            <a:r>
              <a:rPr lang="ar-EG" dirty="0"/>
              <a:t>إيه شوب أنشان إرميه ليه طان: إيه بي ران إن أوجاي إنتيه بينشويس إيسوس بخرستوس. </a:t>
            </a:r>
            <a:endParaRPr lang="en-GB" dirty="0"/>
          </a:p>
        </p:txBody>
      </p:sp>
      <p:sp>
        <p:nvSpPr>
          <p:cNvPr id="4" name="Text Placeholder 3">
            <a:extLst>
              <a:ext uri="{FF2B5EF4-FFF2-40B4-BE49-F238E27FC236}">
                <a16:creationId xmlns:a16="http://schemas.microsoft.com/office/drawing/2014/main" id="{E64F8F41-1EB3-4BF2-A509-54E993133B80}"/>
              </a:ext>
            </a:extLst>
          </p:cNvPr>
          <p:cNvSpPr>
            <a:spLocks noGrp="1"/>
          </p:cNvSpPr>
          <p:nvPr>
            <p:ph type="body" sz="quarter" idx="11"/>
          </p:nvPr>
        </p:nvSpPr>
        <p:spPr/>
        <p:txBody>
          <a:bodyPr anchor="ctr"/>
          <a:lstStyle/>
          <a:p>
            <a:r>
              <a:rPr lang="ar-EG" dirty="0"/>
              <a:t>إذا</a:t>
            </a:r>
            <a:r>
              <a:rPr lang="en-US" dirty="0"/>
              <a:t> </a:t>
            </a:r>
            <a:r>
              <a:rPr lang="ar-EG" dirty="0"/>
              <a:t>ما تلونا اسم الخلاص، الذى لربنا يسوع المسيح.</a:t>
            </a:r>
            <a:endParaRPr lang="en-GB" dirty="0"/>
          </a:p>
        </p:txBody>
      </p:sp>
      <p:sp>
        <p:nvSpPr>
          <p:cNvPr id="5" name="Text Placeholder 4">
            <a:extLst>
              <a:ext uri="{FF2B5EF4-FFF2-40B4-BE49-F238E27FC236}">
                <a16:creationId xmlns:a16="http://schemas.microsoft.com/office/drawing/2014/main" id="{A7DCB57A-DBB3-418E-9607-B125F7840C4D}"/>
              </a:ext>
            </a:extLst>
          </p:cNvPr>
          <p:cNvSpPr>
            <a:spLocks noGrp="1"/>
          </p:cNvSpPr>
          <p:nvPr>
            <p:ph type="body" sz="quarter" idx="12"/>
          </p:nvPr>
        </p:nvSpPr>
        <p:spPr/>
        <p:txBody>
          <a:bodyPr/>
          <a:lstStyle/>
          <a:p>
            <a:r>
              <a:rPr lang="en-GB" dirty="0" err="1"/>
              <a:t>eswp</a:t>
            </a:r>
            <a:r>
              <a:rPr lang="en-GB" dirty="0"/>
              <a:t> </a:t>
            </a:r>
            <a:r>
              <a:rPr lang="en-GB" dirty="0" err="1"/>
              <a:t>ansan`ermeletan</a:t>
            </a:r>
            <a:r>
              <a:rPr lang="en-GB" dirty="0"/>
              <a:t>@ `</a:t>
            </a:r>
            <a:r>
              <a:rPr lang="en-GB" dirty="0" err="1"/>
              <a:t>epiran</a:t>
            </a:r>
            <a:r>
              <a:rPr lang="en-GB" dirty="0"/>
              <a:t> `</a:t>
            </a:r>
            <a:r>
              <a:rPr lang="en-GB" dirty="0" err="1"/>
              <a:t>noujai</a:t>
            </a:r>
            <a:r>
              <a:rPr lang="en-GB" dirty="0"/>
              <a:t> `</a:t>
            </a:r>
            <a:r>
              <a:rPr lang="en-GB" dirty="0" err="1"/>
              <a:t>nte</a:t>
            </a:r>
            <a:r>
              <a:rPr lang="en-GB" dirty="0"/>
              <a:t> pen=o=c I=y=c P=,=c.</a:t>
            </a:r>
          </a:p>
        </p:txBody>
      </p:sp>
    </p:spTree>
    <p:extLst>
      <p:ext uri="{BB962C8B-B14F-4D97-AF65-F5344CB8AC3E}">
        <p14:creationId xmlns:p14="http://schemas.microsoft.com/office/powerpoint/2010/main" val="3559692109"/>
      </p:ext>
    </p:extLst>
  </p:cSld>
  <p:clrMapOvr>
    <a:masterClrMapping/>
  </p:clrMapOvr>
</p:sld>
</file>

<file path=ppt/slides/slide8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CAC374-050C-44ED-B2CB-520E56235969}"/>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00718641-8B80-4B02-BBB7-AFE3B2B4055B}"/>
              </a:ext>
            </a:extLst>
          </p:cNvPr>
          <p:cNvSpPr>
            <a:spLocks noGrp="1"/>
          </p:cNvSpPr>
          <p:nvPr>
            <p:ph type="body" sz="quarter" idx="10"/>
          </p:nvPr>
        </p:nvSpPr>
        <p:spPr>
          <a:xfrm>
            <a:off x="0" y="5772149"/>
            <a:ext cx="9144000" cy="1079225"/>
          </a:xfrm>
        </p:spPr>
        <p:txBody>
          <a:bodyPr/>
          <a:lstStyle/>
          <a:p>
            <a:r>
              <a:rPr kumimoji="0" lang="ar-EG" sz="3400" b="1" i="0" u="none" strike="noStrike" kern="1200" cap="none" normalizeH="0" baseline="0" dirty="0">
                <a:ln>
                  <a:noFill/>
                </a:ln>
                <a:solidFill>
                  <a:schemeClr val="bg1"/>
                </a:solidFill>
                <a:effectLst/>
                <a:latin typeface="Times New Roman" pitchFamily="18" charset="0"/>
                <a:ea typeface="+mn-ea"/>
                <a:cs typeface="Times New Roman" pitchFamily="18" charset="0"/>
              </a:rPr>
              <a:t>أفتي إم إب أونوف إن نين إبسيشي: إنچيه إب إرإفميڤئي إمبيك ران إثؤاب: باتشويس إيسوس بخرستوس: باسوتير إن آغاثوس.</a:t>
            </a:r>
          </a:p>
        </p:txBody>
      </p:sp>
      <p:sp>
        <p:nvSpPr>
          <p:cNvPr id="4" name="Text Placeholder 3">
            <a:extLst>
              <a:ext uri="{FF2B5EF4-FFF2-40B4-BE49-F238E27FC236}">
                <a16:creationId xmlns:a16="http://schemas.microsoft.com/office/drawing/2014/main" id="{5815F9DF-8636-484F-B447-591B372508FE}"/>
              </a:ext>
            </a:extLst>
          </p:cNvPr>
          <p:cNvSpPr>
            <a:spLocks noGrp="1"/>
          </p:cNvSpPr>
          <p:nvPr>
            <p:ph type="body" sz="quarter" idx="11"/>
          </p:nvPr>
        </p:nvSpPr>
        <p:spPr>
          <a:xfrm>
            <a:off x="0" y="3710609"/>
            <a:ext cx="9144000" cy="918539"/>
          </a:xfrm>
        </p:spPr>
        <p:txBody>
          <a:bodyPr anchor="t"/>
          <a:lstStyle/>
          <a:p>
            <a:r>
              <a:rPr lang="ar-EG" sz="3600" dirty="0"/>
              <a:t>أعطى فرحًا  لنفوسنا، تذكار اسمك القدوس، يا ربي يسوع المسيح، مُخلصي الصالح.</a:t>
            </a:r>
          </a:p>
        </p:txBody>
      </p:sp>
      <p:sp>
        <p:nvSpPr>
          <p:cNvPr id="5" name="Text Placeholder 4">
            <a:extLst>
              <a:ext uri="{FF2B5EF4-FFF2-40B4-BE49-F238E27FC236}">
                <a16:creationId xmlns:a16="http://schemas.microsoft.com/office/drawing/2014/main" id="{34258740-080F-46EA-8BB1-63748820C89C}"/>
              </a:ext>
            </a:extLst>
          </p:cNvPr>
          <p:cNvSpPr>
            <a:spLocks noGrp="1"/>
          </p:cNvSpPr>
          <p:nvPr>
            <p:ph type="body" sz="quarter" idx="12"/>
          </p:nvPr>
        </p:nvSpPr>
        <p:spPr>
          <a:xfrm>
            <a:off x="0" y="4692923"/>
            <a:ext cx="9144000" cy="1079225"/>
          </a:xfrm>
        </p:spPr>
        <p:txBody>
          <a:bodyPr anchor="t"/>
          <a:lstStyle/>
          <a:p>
            <a:r>
              <a:rPr lang="en-GB" dirty="0" err="1"/>
              <a:t>Af</a:t>
            </a:r>
            <a:r>
              <a:rPr lang="en-GB" dirty="0"/>
              <a:t>] `</a:t>
            </a:r>
            <a:r>
              <a:rPr lang="en-GB" dirty="0" err="1"/>
              <a:t>m`pounof</a:t>
            </a:r>
            <a:r>
              <a:rPr lang="en-GB" dirty="0"/>
              <a:t> `</a:t>
            </a:r>
            <a:r>
              <a:rPr lang="en-GB" dirty="0" err="1"/>
              <a:t>nnen</a:t>
            </a:r>
            <a:r>
              <a:rPr lang="en-GB" dirty="0"/>
              <a:t>`'</a:t>
            </a:r>
            <a:r>
              <a:rPr lang="en-GB" dirty="0" err="1"/>
              <a:t>u,y</a:t>
            </a:r>
            <a:r>
              <a:rPr lang="en-GB" dirty="0"/>
              <a:t>@ `</a:t>
            </a:r>
            <a:r>
              <a:rPr lang="en-GB" dirty="0" err="1"/>
              <a:t>nje</a:t>
            </a:r>
            <a:r>
              <a:rPr lang="en-GB" dirty="0"/>
              <a:t> `</a:t>
            </a:r>
            <a:r>
              <a:rPr lang="en-GB" dirty="0" err="1"/>
              <a:t>per`vmeu`i</a:t>
            </a:r>
            <a:r>
              <a:rPr lang="en-GB" dirty="0"/>
              <a:t> `</a:t>
            </a:r>
            <a:r>
              <a:rPr lang="en-GB" dirty="0" err="1"/>
              <a:t>mpekran</a:t>
            </a:r>
            <a:r>
              <a:rPr lang="en-GB" dirty="0"/>
              <a:t> =e=;=u@ pa=o=c I=y=c P=,=c@ pa=c=w=r `</a:t>
            </a:r>
            <a:r>
              <a:rPr lang="en-GB" dirty="0" err="1"/>
              <a:t>n`aga;oc</a:t>
            </a:r>
            <a:r>
              <a:rPr lang="en-GB" dirty="0"/>
              <a:t>.</a:t>
            </a:r>
          </a:p>
        </p:txBody>
      </p:sp>
      <p:sp>
        <p:nvSpPr>
          <p:cNvPr id="6" name="TextBox 5">
            <a:hlinkClick r:id="rId2" action="ppaction://hlinksldjump"/>
            <a:extLst>
              <a:ext uri="{FF2B5EF4-FFF2-40B4-BE49-F238E27FC236}">
                <a16:creationId xmlns:a16="http://schemas.microsoft.com/office/drawing/2014/main" id="{71033350-AEB5-4544-AB86-75B2645FE7AC}"/>
              </a:ext>
            </a:extLst>
          </p:cNvPr>
          <p:cNvSpPr txBox="1"/>
          <p:nvPr/>
        </p:nvSpPr>
        <p:spPr>
          <a:xfrm>
            <a:off x="7315200" y="3310499"/>
            <a:ext cx="1828800" cy="400110"/>
          </a:xfrm>
          <a:prstGeom prst="rect">
            <a:avLst/>
          </a:prstGeom>
          <a:noFill/>
        </p:spPr>
        <p:txBody>
          <a:bodyPr wrap="square" rtlCol="0">
            <a:spAutoFit/>
          </a:bodyPr>
          <a:lstStyle/>
          <a:p>
            <a:pPr algn="ctr" rtl="1"/>
            <a:r>
              <a:rPr lang="ar-EG" sz="2000" b="1" dirty="0">
                <a:solidFill>
                  <a:srgbClr val="FFC000"/>
                </a:solidFill>
              </a:rPr>
              <a:t>مقدمة الثيؤطوكيات</a:t>
            </a:r>
            <a:endParaRPr lang="en-GB" sz="2000" b="1" dirty="0">
              <a:solidFill>
                <a:srgbClr val="FFC000"/>
              </a:solidFill>
            </a:endParaRPr>
          </a:p>
        </p:txBody>
      </p:sp>
    </p:spTree>
    <p:extLst>
      <p:ext uri="{BB962C8B-B14F-4D97-AF65-F5344CB8AC3E}">
        <p14:creationId xmlns:p14="http://schemas.microsoft.com/office/powerpoint/2010/main" val="677980020"/>
      </p:ext>
    </p:extLst>
  </p:cSld>
  <p:clrMapOvr>
    <a:masterClrMapping/>
  </p:clrMapOvr>
</p:sld>
</file>

<file path=ppt/slides/slide8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49FD79-384C-4574-BA29-548C2CC04604}"/>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161A15D3-F669-4F93-92ED-A09254F94E64}"/>
              </a:ext>
            </a:extLst>
          </p:cNvPr>
          <p:cNvSpPr>
            <a:spLocks noGrp="1"/>
          </p:cNvSpPr>
          <p:nvPr>
            <p:ph type="body" sz="quarter" idx="10"/>
          </p:nvPr>
        </p:nvSpPr>
        <p:spPr>
          <a:xfrm>
            <a:off x="0" y="5876041"/>
            <a:ext cx="9144000" cy="975334"/>
          </a:xfrm>
        </p:spPr>
        <p:txBody>
          <a:bodyPr/>
          <a:lstStyle/>
          <a:p>
            <a:r>
              <a:rPr lang="ar-EG" sz="3800" dirty="0"/>
              <a:t>ڤون نيڤين سيه إسمو إيروك: ناني فيؤيي نيم نا إبكاهي: باتشويس إيسوس بخرستوس: باسوتير إن آغاثوس.</a:t>
            </a:r>
          </a:p>
        </p:txBody>
      </p:sp>
      <p:sp>
        <p:nvSpPr>
          <p:cNvPr id="4" name="Text Placeholder 3">
            <a:extLst>
              <a:ext uri="{FF2B5EF4-FFF2-40B4-BE49-F238E27FC236}">
                <a16:creationId xmlns:a16="http://schemas.microsoft.com/office/drawing/2014/main" id="{66BEBD7F-E216-4012-A6DF-70A1B7CEB97F}"/>
              </a:ext>
            </a:extLst>
          </p:cNvPr>
          <p:cNvSpPr>
            <a:spLocks noGrp="1"/>
          </p:cNvSpPr>
          <p:nvPr>
            <p:ph type="body" sz="quarter" idx="11"/>
          </p:nvPr>
        </p:nvSpPr>
        <p:spPr/>
        <p:txBody>
          <a:bodyPr/>
          <a:lstStyle/>
          <a:p>
            <a:r>
              <a:rPr lang="ar-EG" sz="3600" dirty="0"/>
              <a:t>كل أحد يباركك، السمائيون والأرضيون، يا ربي يسوع المسيح، مُخلصي الصالح.</a:t>
            </a:r>
          </a:p>
        </p:txBody>
      </p:sp>
      <p:sp>
        <p:nvSpPr>
          <p:cNvPr id="5" name="Text Placeholder 4">
            <a:extLst>
              <a:ext uri="{FF2B5EF4-FFF2-40B4-BE49-F238E27FC236}">
                <a16:creationId xmlns:a16="http://schemas.microsoft.com/office/drawing/2014/main" id="{1C1A2CB6-0F9E-4EFB-AEDA-995D03525564}"/>
              </a:ext>
            </a:extLst>
          </p:cNvPr>
          <p:cNvSpPr>
            <a:spLocks noGrp="1"/>
          </p:cNvSpPr>
          <p:nvPr>
            <p:ph type="body" sz="quarter" idx="12"/>
          </p:nvPr>
        </p:nvSpPr>
        <p:spPr>
          <a:xfrm>
            <a:off x="0" y="4686300"/>
            <a:ext cx="9144000" cy="975334"/>
          </a:xfrm>
        </p:spPr>
        <p:txBody>
          <a:bodyPr/>
          <a:lstStyle/>
          <a:p>
            <a:r>
              <a:rPr lang="en-GB" dirty="0"/>
              <a:t>Bon </a:t>
            </a:r>
            <a:r>
              <a:rPr lang="en-GB" dirty="0" err="1"/>
              <a:t>niben</a:t>
            </a:r>
            <a:r>
              <a:rPr lang="en-GB" dirty="0"/>
              <a:t> </a:t>
            </a:r>
            <a:r>
              <a:rPr lang="en-GB" dirty="0" err="1"/>
              <a:t>ce`cmou</a:t>
            </a:r>
            <a:r>
              <a:rPr lang="en-GB" dirty="0"/>
              <a:t> `</a:t>
            </a:r>
            <a:r>
              <a:rPr lang="en-GB" dirty="0" err="1"/>
              <a:t>erok</a:t>
            </a:r>
            <a:r>
              <a:rPr lang="en-GB" dirty="0"/>
              <a:t>@ </a:t>
            </a:r>
            <a:r>
              <a:rPr lang="en-GB" dirty="0" err="1"/>
              <a:t>na</a:t>
            </a:r>
            <a:r>
              <a:rPr lang="en-GB" dirty="0"/>
              <a:t> </a:t>
            </a:r>
            <a:r>
              <a:rPr lang="en-GB" dirty="0" err="1"/>
              <a:t>nivyou`i</a:t>
            </a:r>
            <a:r>
              <a:rPr lang="en-GB" dirty="0"/>
              <a:t> </a:t>
            </a:r>
            <a:r>
              <a:rPr lang="en-GB" dirty="0" err="1"/>
              <a:t>nem</a:t>
            </a:r>
            <a:r>
              <a:rPr lang="en-GB" dirty="0"/>
              <a:t> </a:t>
            </a:r>
            <a:r>
              <a:rPr lang="en-GB" dirty="0" err="1"/>
              <a:t>na</a:t>
            </a:r>
            <a:r>
              <a:rPr lang="en-GB" dirty="0"/>
              <a:t> `</a:t>
            </a:r>
            <a:r>
              <a:rPr lang="en-GB" dirty="0" err="1"/>
              <a:t>pkahi</a:t>
            </a:r>
            <a:r>
              <a:rPr lang="en-GB" dirty="0"/>
              <a:t>@ pa=o=c I=y=c P=,=c@ pa=c=w=r `</a:t>
            </a:r>
            <a:r>
              <a:rPr lang="en-GB" dirty="0" err="1"/>
              <a:t>n`aga;oc</a:t>
            </a:r>
            <a:r>
              <a:rPr lang="en-GB" dirty="0"/>
              <a:t>.</a:t>
            </a:r>
          </a:p>
        </p:txBody>
      </p:sp>
    </p:spTree>
    <p:extLst>
      <p:ext uri="{BB962C8B-B14F-4D97-AF65-F5344CB8AC3E}">
        <p14:creationId xmlns:p14="http://schemas.microsoft.com/office/powerpoint/2010/main" val="2353971875"/>
      </p:ext>
    </p:extLst>
  </p:cSld>
  <p:clrMapOvr>
    <a:masterClrMapping/>
  </p:clrMapOvr>
</p:sld>
</file>

<file path=ppt/slides/slide8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93284-EA6B-42D8-B6FD-EE7B66283D11}"/>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E244F51B-C309-4680-B637-95184C9226AE}"/>
              </a:ext>
            </a:extLst>
          </p:cNvPr>
          <p:cNvSpPr>
            <a:spLocks noGrp="1"/>
          </p:cNvSpPr>
          <p:nvPr>
            <p:ph type="body" sz="quarter" idx="10"/>
          </p:nvPr>
        </p:nvSpPr>
        <p:spPr>
          <a:xfrm>
            <a:off x="0" y="5835097"/>
            <a:ext cx="9144000" cy="1016277"/>
          </a:xfrm>
        </p:spPr>
        <p:txBody>
          <a:bodyPr/>
          <a:lstStyle/>
          <a:p>
            <a:r>
              <a:rPr lang="ar-EG" sz="3600" dirty="0"/>
              <a:t>جيه غار إنثوك إم ما ڤاتك: إك إم إبشا إنتين إسمو إيروك: باتشويس إيسوس بخرستوس: باسوتير إن آغاثوس.</a:t>
            </a:r>
          </a:p>
        </p:txBody>
      </p:sp>
      <p:sp>
        <p:nvSpPr>
          <p:cNvPr id="4" name="Text Placeholder 3">
            <a:extLst>
              <a:ext uri="{FF2B5EF4-FFF2-40B4-BE49-F238E27FC236}">
                <a16:creationId xmlns:a16="http://schemas.microsoft.com/office/drawing/2014/main" id="{17E43509-F374-412D-854E-87D0702FB0A0}"/>
              </a:ext>
            </a:extLst>
          </p:cNvPr>
          <p:cNvSpPr>
            <a:spLocks noGrp="1"/>
          </p:cNvSpPr>
          <p:nvPr>
            <p:ph type="body" sz="quarter" idx="11"/>
          </p:nvPr>
        </p:nvSpPr>
        <p:spPr>
          <a:xfrm>
            <a:off x="0" y="3710609"/>
            <a:ext cx="9144000" cy="918539"/>
          </a:xfrm>
        </p:spPr>
        <p:txBody>
          <a:bodyPr/>
          <a:lstStyle/>
          <a:p>
            <a:r>
              <a:rPr lang="ar-EG" sz="3600" dirty="0"/>
              <a:t>لأنك أنت وحدك، مستحق أن نُباركك، ياربي يسوع المسيح، مُخلصي الصالح.</a:t>
            </a:r>
          </a:p>
          <a:p>
            <a:endParaRPr lang="en-GB" sz="3600" dirty="0"/>
          </a:p>
        </p:txBody>
      </p:sp>
      <p:sp>
        <p:nvSpPr>
          <p:cNvPr id="5" name="Text Placeholder 4">
            <a:extLst>
              <a:ext uri="{FF2B5EF4-FFF2-40B4-BE49-F238E27FC236}">
                <a16:creationId xmlns:a16="http://schemas.microsoft.com/office/drawing/2014/main" id="{3ED95278-B9B0-4B7A-A6D5-4774468D27B4}"/>
              </a:ext>
            </a:extLst>
          </p:cNvPr>
          <p:cNvSpPr>
            <a:spLocks noGrp="1"/>
          </p:cNvSpPr>
          <p:nvPr>
            <p:ph type="body" sz="quarter" idx="12"/>
          </p:nvPr>
        </p:nvSpPr>
        <p:spPr>
          <a:xfrm>
            <a:off x="0" y="4629149"/>
            <a:ext cx="9144000" cy="1205947"/>
          </a:xfrm>
        </p:spPr>
        <p:txBody>
          <a:bodyPr/>
          <a:lstStyle/>
          <a:p>
            <a:r>
              <a:rPr kumimoji="0" lang="pt-BR" sz="4000" b="0" i="0" u="none" strike="noStrike" kern="0" cap="none" spc="0" normalizeH="0" baseline="0" noProof="0" dirty="0">
                <a:ln>
                  <a:noFill/>
                </a:ln>
                <a:effectLst/>
                <a:uLnTx/>
                <a:uFillTx/>
                <a:latin typeface="CS New Athanasius" panose="020B0500000000000000" pitchFamily="34" charset="0"/>
                <a:ea typeface="+mn-ea"/>
                <a:cs typeface="Times New Roman" pitchFamily="18" charset="0"/>
              </a:rPr>
              <a:t>Ge gar `n;ok `mmauatk@ `kem`psa `nten`cmou `erok@ pa=o=c I=y=c P=,=c@ pa=c=w=r `n`aga;oc.</a:t>
            </a:r>
            <a:endParaRPr lang="en-GB" dirty="0"/>
          </a:p>
        </p:txBody>
      </p:sp>
    </p:spTree>
    <p:extLst>
      <p:ext uri="{BB962C8B-B14F-4D97-AF65-F5344CB8AC3E}">
        <p14:creationId xmlns:p14="http://schemas.microsoft.com/office/powerpoint/2010/main" val="3954561359"/>
      </p:ext>
    </p:extLst>
  </p:cSld>
  <p:clrMapOvr>
    <a:masterClrMapping/>
  </p:clrMapOvr>
</p:sld>
</file>

<file path=ppt/slides/slide8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EE130-72CD-4437-9899-5E7EEA4519C3}"/>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0497C1FA-42B0-44F6-87F2-4678FFEEC0C4}"/>
              </a:ext>
            </a:extLst>
          </p:cNvPr>
          <p:cNvSpPr>
            <a:spLocks noGrp="1"/>
          </p:cNvSpPr>
          <p:nvPr>
            <p:ph type="body" sz="quarter" idx="10"/>
          </p:nvPr>
        </p:nvSpPr>
        <p:spPr>
          <a:xfrm>
            <a:off x="0" y="5829299"/>
            <a:ext cx="9144000" cy="1022075"/>
          </a:xfrm>
        </p:spPr>
        <p:txBody>
          <a:bodyPr/>
          <a:lstStyle/>
          <a:p>
            <a:r>
              <a:rPr lang="ar-EG" sz="3600" dirty="0"/>
              <a:t>ذيكيؤس كيه أكسيوس: إك إم إبشا إمبي أو أوو نيم بي طايو: باتشويس إيسوس بخرستوس: باسوتير إن آغاثوس.</a:t>
            </a:r>
          </a:p>
        </p:txBody>
      </p:sp>
      <p:sp>
        <p:nvSpPr>
          <p:cNvPr id="4" name="Text Placeholder 3">
            <a:extLst>
              <a:ext uri="{FF2B5EF4-FFF2-40B4-BE49-F238E27FC236}">
                <a16:creationId xmlns:a16="http://schemas.microsoft.com/office/drawing/2014/main" id="{86BB7CE8-C4B6-4236-B721-301BBA862540}"/>
              </a:ext>
            </a:extLst>
          </p:cNvPr>
          <p:cNvSpPr>
            <a:spLocks noGrp="1"/>
          </p:cNvSpPr>
          <p:nvPr>
            <p:ph type="body" sz="quarter" idx="11"/>
          </p:nvPr>
        </p:nvSpPr>
        <p:spPr>
          <a:xfrm>
            <a:off x="0" y="3710609"/>
            <a:ext cx="9144000" cy="882033"/>
          </a:xfrm>
        </p:spPr>
        <p:txBody>
          <a:bodyPr/>
          <a:lstStyle/>
          <a:p>
            <a:r>
              <a:rPr lang="ar-EG" sz="3600" dirty="0"/>
              <a:t>حقاً و استحقاقاً، أنت مستحق المجد و الكرامة، يا ربي يسوع المسيح، مُخلصي الصالح.</a:t>
            </a:r>
          </a:p>
        </p:txBody>
      </p:sp>
      <p:sp>
        <p:nvSpPr>
          <p:cNvPr id="5" name="Text Placeholder 4">
            <a:extLst>
              <a:ext uri="{FF2B5EF4-FFF2-40B4-BE49-F238E27FC236}">
                <a16:creationId xmlns:a16="http://schemas.microsoft.com/office/drawing/2014/main" id="{1247966D-808E-4960-B03E-33877DA27119}"/>
              </a:ext>
            </a:extLst>
          </p:cNvPr>
          <p:cNvSpPr>
            <a:spLocks noGrp="1"/>
          </p:cNvSpPr>
          <p:nvPr>
            <p:ph type="body" sz="quarter" idx="12"/>
          </p:nvPr>
        </p:nvSpPr>
        <p:spPr>
          <a:xfrm>
            <a:off x="0" y="4760306"/>
            <a:ext cx="9144000" cy="1022076"/>
          </a:xfrm>
        </p:spPr>
        <p:txBody>
          <a:bodyPr anchor="t"/>
          <a:lstStyle/>
          <a:p>
            <a:r>
              <a:rPr lang="pt-BR" sz="3800" dirty="0"/>
              <a:t>Dikewc ke `axiwc@ `k`em`psa `mpi`wou nem pitai`o@ pa=o=c I=y=c P=,=c@ pa=c=w=r `n`aga;oc.</a:t>
            </a:r>
            <a:endParaRPr lang="en-GB" sz="3800" dirty="0"/>
          </a:p>
        </p:txBody>
      </p:sp>
    </p:spTree>
    <p:extLst>
      <p:ext uri="{BB962C8B-B14F-4D97-AF65-F5344CB8AC3E}">
        <p14:creationId xmlns:p14="http://schemas.microsoft.com/office/powerpoint/2010/main" val="217114783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6F440-9918-43AC-9C43-B90DCEB0118E}"/>
              </a:ext>
            </a:extLst>
          </p:cNvPr>
          <p:cNvSpPr>
            <a:spLocks noGrp="1"/>
          </p:cNvSpPr>
          <p:nvPr>
            <p:ph type="title"/>
          </p:nvPr>
        </p:nvSpPr>
        <p:spPr/>
        <p:txBody>
          <a:bodyPr/>
          <a:lstStyle/>
          <a:p>
            <a:endParaRPr lang="en-GB"/>
          </a:p>
        </p:txBody>
      </p:sp>
      <p:sp>
        <p:nvSpPr>
          <p:cNvPr id="5" name="Text Placeholder 4"/>
          <p:cNvSpPr>
            <a:spLocks noGrp="1"/>
          </p:cNvSpPr>
          <p:nvPr>
            <p:ph type="body" sz="quarter" idx="10"/>
          </p:nvPr>
        </p:nvSpPr>
        <p:spPr/>
        <p:txBody>
          <a:bodyPr/>
          <a:lstStyle/>
          <a:p>
            <a:r>
              <a:rPr lang="ar-EG" sz="3000" b="1" dirty="0"/>
              <a:t>أوو إهثو نيم أوو تشاسي إهثو أف فيرفو روو إيه إفيوم : أوو فو إيثوس نيم أوو ريف هوبس إيفول هيجوي : أفشوبي ني إن أوو سوتيريَّا.</a:t>
            </a:r>
          </a:p>
        </p:txBody>
      </p:sp>
      <p:sp>
        <p:nvSpPr>
          <p:cNvPr id="6" name="Text Placeholder 5"/>
          <p:cNvSpPr>
            <a:spLocks noGrp="1"/>
          </p:cNvSpPr>
          <p:nvPr>
            <p:ph type="body" sz="quarter" idx="11"/>
          </p:nvPr>
        </p:nvSpPr>
        <p:spPr>
          <a:xfrm>
            <a:off x="0" y="3710609"/>
            <a:ext cx="9144000" cy="673132"/>
          </a:xfrm>
        </p:spPr>
        <p:txBody>
          <a:bodyPr/>
          <a:lstStyle/>
          <a:p>
            <a:r>
              <a:rPr lang="ar-EG" sz="3200" b="1" dirty="0"/>
              <a:t>الفرس وراكبه طرحهما في البحر: معيني وساتري: صار لي خلاصًا.</a:t>
            </a:r>
          </a:p>
        </p:txBody>
      </p:sp>
      <p:sp>
        <p:nvSpPr>
          <p:cNvPr id="7" name="Text Placeholder 6"/>
          <p:cNvSpPr>
            <a:spLocks noGrp="1"/>
          </p:cNvSpPr>
          <p:nvPr>
            <p:ph type="body" sz="quarter" idx="12"/>
          </p:nvPr>
        </p:nvSpPr>
        <p:spPr>
          <a:xfrm>
            <a:off x="0" y="4538983"/>
            <a:ext cx="9144000" cy="1189740"/>
          </a:xfrm>
        </p:spPr>
        <p:txBody>
          <a:bodyPr anchor="ctr"/>
          <a:lstStyle/>
          <a:p>
            <a:pPr>
              <a:spcBef>
                <a:spcPts val="0"/>
              </a:spcBef>
            </a:pPr>
            <a:r>
              <a:rPr lang="pt-BR" sz="3400" dirty="0"/>
              <a:t>Ou`h;o nem ou[aci`h;o afberbwrou `e`viom@ Oubo`y;oc </a:t>
            </a:r>
          </a:p>
          <a:p>
            <a:pPr>
              <a:spcBef>
                <a:spcPts val="0"/>
              </a:spcBef>
            </a:pPr>
            <a:r>
              <a:rPr lang="pt-BR" sz="3400" dirty="0"/>
              <a:t>nem ourefhwbc `ebol hijwi@ afswpi nyi `noucwtyri`a.</a:t>
            </a:r>
          </a:p>
        </p:txBody>
      </p:sp>
    </p:spTree>
    <p:extLst>
      <p:ext uri="{BB962C8B-B14F-4D97-AF65-F5344CB8AC3E}">
        <p14:creationId xmlns:p14="http://schemas.microsoft.com/office/powerpoint/2010/main" val="3150150705"/>
      </p:ext>
    </p:extLst>
  </p:cSld>
  <p:clrMapOvr>
    <a:masterClrMapping/>
  </p:clrMapOvr>
</p:sld>
</file>

<file path=ppt/slides/slide8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4519C5-6E68-4CE4-B1AB-E5931A8CFBAD}"/>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584CB8ED-14DA-413F-AD3E-9F700646FAC3}"/>
              </a:ext>
            </a:extLst>
          </p:cNvPr>
          <p:cNvSpPr>
            <a:spLocks noGrp="1"/>
          </p:cNvSpPr>
          <p:nvPr>
            <p:ph type="body" sz="quarter" idx="10"/>
          </p:nvPr>
        </p:nvSpPr>
        <p:spPr>
          <a:xfrm>
            <a:off x="0" y="5815013"/>
            <a:ext cx="9144000" cy="1036362"/>
          </a:xfrm>
        </p:spPr>
        <p:txBody>
          <a:bodyPr/>
          <a:lstStyle/>
          <a:p>
            <a:r>
              <a:rPr lang="ar-EG" sz="3600" dirty="0"/>
              <a:t>إڤ إيه إسمو إيه بيك ران إثؤاب،  إنچيه ني فيلي تيرو إنتيه إبكاهي: باتشويس إيسوس بخرستوس: باسوتير إن آغاثوس.</a:t>
            </a:r>
          </a:p>
        </p:txBody>
      </p:sp>
      <p:sp>
        <p:nvSpPr>
          <p:cNvPr id="4" name="Text Placeholder 3">
            <a:extLst>
              <a:ext uri="{FF2B5EF4-FFF2-40B4-BE49-F238E27FC236}">
                <a16:creationId xmlns:a16="http://schemas.microsoft.com/office/drawing/2014/main" id="{3AECF912-F45E-430D-9B6B-79100F01CBF7}"/>
              </a:ext>
            </a:extLst>
          </p:cNvPr>
          <p:cNvSpPr>
            <a:spLocks noGrp="1"/>
          </p:cNvSpPr>
          <p:nvPr>
            <p:ph type="body" sz="quarter" idx="11"/>
          </p:nvPr>
        </p:nvSpPr>
        <p:spPr>
          <a:xfrm>
            <a:off x="0" y="3710609"/>
            <a:ext cx="9144000" cy="1036362"/>
          </a:xfrm>
        </p:spPr>
        <p:txBody>
          <a:bodyPr/>
          <a:lstStyle/>
          <a:p>
            <a:r>
              <a:rPr lang="ar-EG" sz="3600" dirty="0"/>
              <a:t>تسبح اسمك القدوس، كل قبائل الأرض، يا ربي يسوع المسيح ، مُخلصي الصالح</a:t>
            </a:r>
          </a:p>
          <a:p>
            <a:endParaRPr lang="en-GB" sz="3600" dirty="0"/>
          </a:p>
        </p:txBody>
      </p:sp>
      <p:sp>
        <p:nvSpPr>
          <p:cNvPr id="5" name="Text Placeholder 4">
            <a:extLst>
              <a:ext uri="{FF2B5EF4-FFF2-40B4-BE49-F238E27FC236}">
                <a16:creationId xmlns:a16="http://schemas.microsoft.com/office/drawing/2014/main" id="{592DD5DB-84FF-49CC-8004-528A752F7CBC}"/>
              </a:ext>
            </a:extLst>
          </p:cNvPr>
          <p:cNvSpPr>
            <a:spLocks noGrp="1"/>
          </p:cNvSpPr>
          <p:nvPr>
            <p:ph type="body" sz="quarter" idx="12"/>
          </p:nvPr>
        </p:nvSpPr>
        <p:spPr>
          <a:xfrm>
            <a:off x="0" y="4738686"/>
            <a:ext cx="9144000" cy="1036362"/>
          </a:xfrm>
        </p:spPr>
        <p:txBody>
          <a:bodyPr anchor="ctr"/>
          <a:lstStyle/>
          <a:p>
            <a:pPr marL="0" marR="0" lvl="0" indent="0" algn="ctr" defTabSz="914400" rtl="0" eaLnBrk="1" fontAlgn="base" latinLnBrk="0" hangingPunct="1">
              <a:lnSpc>
                <a:spcPct val="100000"/>
              </a:lnSpc>
              <a:spcBef>
                <a:spcPts val="0"/>
              </a:spcBef>
              <a:spcAft>
                <a:spcPct val="0"/>
              </a:spcAft>
              <a:buClrTx/>
              <a:buSzTx/>
              <a:buFontTx/>
              <a:buNone/>
              <a:tabLst/>
              <a:defRPr/>
            </a:pPr>
            <a:r>
              <a:rPr kumimoji="0" lang="pt-BR" sz="3800" b="0" i="0" u="none" strike="noStrike" kern="0" cap="none" spc="0" normalizeH="0" baseline="0" noProof="0" dirty="0">
                <a:ln>
                  <a:noFill/>
                </a:ln>
                <a:effectLst/>
                <a:uLnTx/>
                <a:uFillTx/>
                <a:latin typeface="CS New Athanasius" panose="020B0500000000000000" pitchFamily="34" charset="0"/>
                <a:ea typeface="+mn-ea"/>
                <a:cs typeface="Times New Roman" pitchFamily="18" charset="0"/>
              </a:rPr>
              <a:t>Eu`e`cmou `epekran `e;ouab@ `nje nivuly tyrou `nte `pkahi@ pa=o=c I=y=c P=,=c@ pa=c=w=r `n`aga;oc.</a:t>
            </a:r>
          </a:p>
        </p:txBody>
      </p:sp>
    </p:spTree>
    <p:extLst>
      <p:ext uri="{BB962C8B-B14F-4D97-AF65-F5344CB8AC3E}">
        <p14:creationId xmlns:p14="http://schemas.microsoft.com/office/powerpoint/2010/main" val="1646351312"/>
      </p:ext>
    </p:extLst>
  </p:cSld>
  <p:clrMapOvr>
    <a:masterClrMapping/>
  </p:clrMapOvr>
</p:sld>
</file>

<file path=ppt/slides/slide8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193A1-C0EC-4E92-9C66-7B741DBF2496}"/>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9C69C5AA-01D5-4151-BD64-C1680CEE7B76}"/>
              </a:ext>
            </a:extLst>
          </p:cNvPr>
          <p:cNvSpPr>
            <a:spLocks noGrp="1"/>
          </p:cNvSpPr>
          <p:nvPr>
            <p:ph type="body" sz="quarter" idx="10"/>
          </p:nvPr>
        </p:nvSpPr>
        <p:spPr>
          <a:xfrm>
            <a:off x="0" y="5786437"/>
            <a:ext cx="9144000" cy="1064938"/>
          </a:xfrm>
        </p:spPr>
        <p:txBody>
          <a:bodyPr anchor="t"/>
          <a:lstStyle/>
          <a:p>
            <a:r>
              <a:rPr lang="ar-EG" sz="3800" dirty="0"/>
              <a:t>سو إنهذريا إمموؤ: أكايتو إنيرب إف سوتب: باتشويس إيسوس بخرستوس: باسوتير إن آغاثوس.</a:t>
            </a:r>
          </a:p>
        </p:txBody>
      </p:sp>
      <p:sp>
        <p:nvSpPr>
          <p:cNvPr id="4" name="Text Placeholder 3">
            <a:extLst>
              <a:ext uri="{FF2B5EF4-FFF2-40B4-BE49-F238E27FC236}">
                <a16:creationId xmlns:a16="http://schemas.microsoft.com/office/drawing/2014/main" id="{EFBD9A86-7FEC-41A0-B4AD-BA2F3D693C36}"/>
              </a:ext>
            </a:extLst>
          </p:cNvPr>
          <p:cNvSpPr>
            <a:spLocks noGrp="1"/>
          </p:cNvSpPr>
          <p:nvPr>
            <p:ph type="body" sz="quarter" idx="11"/>
          </p:nvPr>
        </p:nvSpPr>
        <p:spPr/>
        <p:txBody>
          <a:bodyPr anchor="t"/>
          <a:lstStyle/>
          <a:p>
            <a:r>
              <a:rPr lang="ar-EG" sz="3600" dirty="0"/>
              <a:t>ست أجران ماء، حولتها خمرًا مختارًا، يا ربي يسوع المسيح، مُخلصي الصالح.</a:t>
            </a:r>
          </a:p>
        </p:txBody>
      </p:sp>
      <p:sp>
        <p:nvSpPr>
          <p:cNvPr id="5" name="Text Placeholder 4">
            <a:extLst>
              <a:ext uri="{FF2B5EF4-FFF2-40B4-BE49-F238E27FC236}">
                <a16:creationId xmlns:a16="http://schemas.microsoft.com/office/drawing/2014/main" id="{F697B227-F14C-4638-956F-8139A8F9044D}"/>
              </a:ext>
            </a:extLst>
          </p:cNvPr>
          <p:cNvSpPr>
            <a:spLocks noGrp="1"/>
          </p:cNvSpPr>
          <p:nvPr>
            <p:ph type="body" sz="quarter" idx="12"/>
          </p:nvPr>
        </p:nvSpPr>
        <p:spPr>
          <a:xfrm>
            <a:off x="0" y="4721499"/>
            <a:ext cx="9144000" cy="1064938"/>
          </a:xfrm>
        </p:spPr>
        <p:txBody>
          <a:bodyPr/>
          <a:lstStyle/>
          <a:p>
            <a:r>
              <a:rPr lang="pt-BR" sz="3800" dirty="0"/>
              <a:t>Coou (^) `nhudri`a `mmwou@ ak`aitou `nyrp efcwtp@ pa=o=c I=y=c P=,=c@ pa=c=w=r `n`aga;oc.</a:t>
            </a:r>
            <a:endParaRPr lang="en-GB" sz="3800" dirty="0"/>
          </a:p>
        </p:txBody>
      </p:sp>
    </p:spTree>
    <p:extLst>
      <p:ext uri="{BB962C8B-B14F-4D97-AF65-F5344CB8AC3E}">
        <p14:creationId xmlns:p14="http://schemas.microsoft.com/office/powerpoint/2010/main" val="3377393757"/>
      </p:ext>
    </p:extLst>
  </p:cSld>
  <p:clrMapOvr>
    <a:masterClrMapping/>
  </p:clrMapOvr>
</p:sld>
</file>

<file path=ppt/slides/slide8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84ECF-873A-4510-986E-5717E9B5D742}"/>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24E3607E-68DD-4498-B7C9-0D3FBBC98FC2}"/>
              </a:ext>
            </a:extLst>
          </p:cNvPr>
          <p:cNvSpPr>
            <a:spLocks noGrp="1"/>
          </p:cNvSpPr>
          <p:nvPr>
            <p:ph type="body" sz="quarter" idx="10"/>
          </p:nvPr>
        </p:nvSpPr>
        <p:spPr>
          <a:xfrm>
            <a:off x="0" y="5800725"/>
            <a:ext cx="9144000" cy="1050650"/>
          </a:xfrm>
        </p:spPr>
        <p:txBody>
          <a:bodyPr/>
          <a:lstStyle/>
          <a:p>
            <a:r>
              <a:rPr lang="ar-EG" sz="3600" dirty="0"/>
              <a:t>شاشف إنسوب إمبي إيه هوؤ: تي نا إسمو إيه بيك ران إثؤاب: باتشويس إيسوس بخرستوس: باسوتير إن آغاثوس.</a:t>
            </a:r>
          </a:p>
        </p:txBody>
      </p:sp>
      <p:sp>
        <p:nvSpPr>
          <p:cNvPr id="4" name="Text Placeholder 3">
            <a:extLst>
              <a:ext uri="{FF2B5EF4-FFF2-40B4-BE49-F238E27FC236}">
                <a16:creationId xmlns:a16="http://schemas.microsoft.com/office/drawing/2014/main" id="{EB8A1152-5A47-46BA-8144-51E3B671A565}"/>
              </a:ext>
            </a:extLst>
          </p:cNvPr>
          <p:cNvSpPr>
            <a:spLocks noGrp="1"/>
          </p:cNvSpPr>
          <p:nvPr>
            <p:ph type="body" sz="quarter" idx="11"/>
          </p:nvPr>
        </p:nvSpPr>
        <p:spPr>
          <a:xfrm>
            <a:off x="0" y="3710609"/>
            <a:ext cx="9144000" cy="943855"/>
          </a:xfrm>
        </p:spPr>
        <p:txBody>
          <a:bodyPr/>
          <a:lstStyle/>
          <a:p>
            <a:r>
              <a:rPr lang="ar-EG" sz="3400" dirty="0"/>
              <a:t>سبع مرات في اليوم، أبارك اسمك القدوس، يا ربي يسوع المسيح، مُخلصي الصالح.</a:t>
            </a:r>
          </a:p>
          <a:p>
            <a:endParaRPr lang="en-GB" sz="3400" dirty="0"/>
          </a:p>
        </p:txBody>
      </p:sp>
      <p:sp>
        <p:nvSpPr>
          <p:cNvPr id="5" name="Text Placeholder 4">
            <a:extLst>
              <a:ext uri="{FF2B5EF4-FFF2-40B4-BE49-F238E27FC236}">
                <a16:creationId xmlns:a16="http://schemas.microsoft.com/office/drawing/2014/main" id="{F039D765-7304-4CB8-A9B6-9CF6D39B7F88}"/>
              </a:ext>
            </a:extLst>
          </p:cNvPr>
          <p:cNvSpPr>
            <a:spLocks noGrp="1"/>
          </p:cNvSpPr>
          <p:nvPr>
            <p:ph type="body" sz="quarter" idx="12"/>
          </p:nvPr>
        </p:nvSpPr>
        <p:spPr>
          <a:xfrm>
            <a:off x="0" y="4702269"/>
            <a:ext cx="9144000" cy="1050651"/>
          </a:xfrm>
        </p:spPr>
        <p:txBody>
          <a:bodyPr/>
          <a:lstStyle/>
          <a:p>
            <a:r>
              <a:rPr kumimoji="0" lang="pt-BR" sz="4000" b="0" i="0" u="none" strike="noStrike" kern="0" cap="none" spc="0" normalizeH="0" baseline="0" noProof="0" dirty="0">
                <a:ln>
                  <a:noFill/>
                </a:ln>
                <a:effectLst/>
                <a:uLnTx/>
                <a:uFillTx/>
                <a:latin typeface="CS New Athanasius" panose="020B0500000000000000" pitchFamily="34" charset="0"/>
                <a:ea typeface="+mn-ea"/>
                <a:cs typeface="Times New Roman" pitchFamily="18" charset="0"/>
              </a:rPr>
              <a:t>Sasf (=z) `ncop `mpi``ehoou@ ]na`cmou `epekran =e=;=u@ pa=o=c I=y=c P=,=c@ pa=c=w=r `n`aga;oc.</a:t>
            </a:r>
            <a:endParaRPr lang="en-GB" dirty="0"/>
          </a:p>
        </p:txBody>
      </p:sp>
    </p:spTree>
    <p:extLst>
      <p:ext uri="{BB962C8B-B14F-4D97-AF65-F5344CB8AC3E}">
        <p14:creationId xmlns:p14="http://schemas.microsoft.com/office/powerpoint/2010/main" val="196658869"/>
      </p:ext>
    </p:extLst>
  </p:cSld>
  <p:clrMapOvr>
    <a:masterClrMapping/>
  </p:clrMapOvr>
</p:sld>
</file>

<file path=ppt/slides/slide8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EFC7E1-4316-4C95-8DD2-4918201CFC89}"/>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9FB7FD09-0892-4125-A012-335BA239DDB2}"/>
              </a:ext>
            </a:extLst>
          </p:cNvPr>
          <p:cNvSpPr>
            <a:spLocks noGrp="1"/>
          </p:cNvSpPr>
          <p:nvPr>
            <p:ph type="body" sz="quarter" idx="10"/>
          </p:nvPr>
        </p:nvSpPr>
        <p:spPr/>
        <p:txBody>
          <a:bodyPr/>
          <a:lstStyle/>
          <a:p>
            <a:r>
              <a:rPr lang="ar-EG" dirty="0"/>
              <a:t>إيذيه أوس تين إسمو إيروك: آنون تيرين خابيك لاؤس: باتشويس إيسوس بخرستوس: باسوتير إن آغاثوس.</a:t>
            </a:r>
          </a:p>
        </p:txBody>
      </p:sp>
      <p:sp>
        <p:nvSpPr>
          <p:cNvPr id="4" name="Text Placeholder 3">
            <a:extLst>
              <a:ext uri="{FF2B5EF4-FFF2-40B4-BE49-F238E27FC236}">
                <a16:creationId xmlns:a16="http://schemas.microsoft.com/office/drawing/2014/main" id="{89C69A53-6977-424C-8F68-AB01297139C7}"/>
              </a:ext>
            </a:extLst>
          </p:cNvPr>
          <p:cNvSpPr>
            <a:spLocks noGrp="1"/>
          </p:cNvSpPr>
          <p:nvPr>
            <p:ph type="body" sz="quarter" idx="11"/>
          </p:nvPr>
        </p:nvSpPr>
        <p:spPr/>
        <p:txBody>
          <a:bodyPr anchor="ctr"/>
          <a:lstStyle/>
          <a:p>
            <a:r>
              <a:rPr lang="ar-EG" sz="3200" dirty="0"/>
              <a:t>بلذة نباركك، نحن كلنا شعبك، ياربي يسوع المسيح، مُخلصي الصالح.</a:t>
            </a:r>
          </a:p>
        </p:txBody>
      </p:sp>
      <p:sp>
        <p:nvSpPr>
          <p:cNvPr id="5" name="Text Placeholder 4">
            <a:extLst>
              <a:ext uri="{FF2B5EF4-FFF2-40B4-BE49-F238E27FC236}">
                <a16:creationId xmlns:a16="http://schemas.microsoft.com/office/drawing/2014/main" id="{88F1E55C-9850-49C9-A837-064D56D9B148}"/>
              </a:ext>
            </a:extLst>
          </p:cNvPr>
          <p:cNvSpPr>
            <a:spLocks noGrp="1"/>
          </p:cNvSpPr>
          <p:nvPr>
            <p:ph type="body" sz="quarter" idx="12"/>
          </p:nvPr>
        </p:nvSpPr>
        <p:spPr/>
        <p:txBody>
          <a:bodyPr/>
          <a:lstStyle/>
          <a:p>
            <a:r>
              <a:rPr lang="pl-PL" dirty="0"/>
              <a:t>Ydewc ten`cmou `erok@ `anon tyren qa peklaoc@ pa=o=c I=y=c P=</a:t>
            </a:r>
            <a:r>
              <a:rPr lang="en-US" dirty="0"/>
              <a:t>,</a:t>
            </a:r>
            <a:r>
              <a:rPr lang="pl-PL" dirty="0"/>
              <a:t>=c@ pa=c=w=r `n`aga;oc.</a:t>
            </a:r>
            <a:endParaRPr lang="en-GB" dirty="0"/>
          </a:p>
        </p:txBody>
      </p:sp>
    </p:spTree>
    <p:extLst>
      <p:ext uri="{BB962C8B-B14F-4D97-AF65-F5344CB8AC3E}">
        <p14:creationId xmlns:p14="http://schemas.microsoft.com/office/powerpoint/2010/main" val="626288500"/>
      </p:ext>
    </p:extLst>
  </p:cSld>
  <p:clrMapOvr>
    <a:masterClrMapping/>
  </p:clrMapOvr>
</p:sld>
</file>

<file path=ppt/slides/slide8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95FD8-371D-4B79-A178-0BFA61D73E79}"/>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277A2D62-408F-4034-BC81-15E6EA49C697}"/>
              </a:ext>
            </a:extLst>
          </p:cNvPr>
          <p:cNvSpPr>
            <a:spLocks noGrp="1"/>
          </p:cNvSpPr>
          <p:nvPr>
            <p:ph type="body" sz="quarter" idx="10"/>
          </p:nvPr>
        </p:nvSpPr>
        <p:spPr>
          <a:xfrm>
            <a:off x="0" y="5772149"/>
            <a:ext cx="9144000" cy="1079225"/>
          </a:xfrm>
        </p:spPr>
        <p:txBody>
          <a:bodyPr/>
          <a:lstStyle/>
          <a:p>
            <a:r>
              <a:rPr lang="ar-EG" sz="3600" dirty="0"/>
              <a:t>إثميت صاي إيه إمبيكران إثؤاب: خين رو أوو إن ني إثؤاب إنطاك: باتشويس إيسوس بخرستوس: باسوتير إن آغاثوس.</a:t>
            </a:r>
          </a:p>
        </p:txBody>
      </p:sp>
      <p:sp>
        <p:nvSpPr>
          <p:cNvPr id="4" name="Text Placeholder 3">
            <a:extLst>
              <a:ext uri="{FF2B5EF4-FFF2-40B4-BE49-F238E27FC236}">
                <a16:creationId xmlns:a16="http://schemas.microsoft.com/office/drawing/2014/main" id="{3D059119-99B4-4FB1-ADF4-1311ACD302CB}"/>
              </a:ext>
            </a:extLst>
          </p:cNvPr>
          <p:cNvSpPr>
            <a:spLocks noGrp="1"/>
          </p:cNvSpPr>
          <p:nvPr>
            <p:ph type="body" sz="quarter" idx="11"/>
          </p:nvPr>
        </p:nvSpPr>
        <p:spPr>
          <a:xfrm>
            <a:off x="0" y="3710609"/>
            <a:ext cx="9144000" cy="1079225"/>
          </a:xfrm>
        </p:spPr>
        <p:txBody>
          <a:bodyPr/>
          <a:lstStyle/>
          <a:p>
            <a:r>
              <a:rPr lang="ar-EG" sz="3600" dirty="0"/>
              <a:t>بهاء اسمك القدوس، فى أفواه قديسيك، يا ربي يسوع المسيح، مُخلصي الصالح.</a:t>
            </a:r>
          </a:p>
        </p:txBody>
      </p:sp>
      <p:sp>
        <p:nvSpPr>
          <p:cNvPr id="5" name="Text Placeholder 4">
            <a:extLst>
              <a:ext uri="{FF2B5EF4-FFF2-40B4-BE49-F238E27FC236}">
                <a16:creationId xmlns:a16="http://schemas.microsoft.com/office/drawing/2014/main" id="{E578DC1B-3546-4B27-8D52-EF1672F7D6E6}"/>
              </a:ext>
            </a:extLst>
          </p:cNvPr>
          <p:cNvSpPr>
            <a:spLocks noGrp="1"/>
          </p:cNvSpPr>
          <p:nvPr>
            <p:ph type="body" sz="quarter" idx="12"/>
          </p:nvPr>
        </p:nvSpPr>
        <p:spPr>
          <a:xfrm>
            <a:off x="0" y="4692923"/>
            <a:ext cx="9144000" cy="1079226"/>
          </a:xfrm>
        </p:spPr>
        <p:txBody>
          <a:bodyPr/>
          <a:lstStyle/>
          <a:p>
            <a:pPr marL="0" marR="0" lvl="0" indent="0" algn="ctr" defTabSz="914400" rtl="0" eaLnBrk="1" fontAlgn="base" latinLnBrk="0" hangingPunct="1">
              <a:lnSpc>
                <a:spcPct val="100000"/>
              </a:lnSpc>
              <a:spcBef>
                <a:spcPts val="0"/>
              </a:spcBef>
              <a:spcAft>
                <a:spcPct val="0"/>
              </a:spcAft>
              <a:buClrTx/>
              <a:buSzTx/>
              <a:buFontTx/>
              <a:buNone/>
              <a:tabLst/>
              <a:defRPr/>
            </a:pPr>
            <a:r>
              <a:rPr kumimoji="0" lang="pt-BR" sz="3800" b="0" i="0" u="none" strike="noStrike" kern="0" cap="none" spc="0" normalizeH="0" baseline="0" noProof="0" dirty="0">
                <a:ln>
                  <a:noFill/>
                </a:ln>
                <a:effectLst/>
                <a:uLnTx/>
                <a:uFillTx/>
                <a:latin typeface="CS New Athanasius" panose="020B0500000000000000" pitchFamily="34" charset="0"/>
                <a:ea typeface="+mn-ea"/>
                <a:cs typeface="Times New Roman" pitchFamily="18" charset="0"/>
              </a:rPr>
              <a:t>`:metcai`e `mpekran =e=;=u@ qen rwou `nny=e=;=u `ntak@ pa=o=c I=y=c P=,=c@ pa=c=w=r `n`aga;oc.</a:t>
            </a:r>
          </a:p>
        </p:txBody>
      </p:sp>
    </p:spTree>
    <p:extLst>
      <p:ext uri="{BB962C8B-B14F-4D97-AF65-F5344CB8AC3E}">
        <p14:creationId xmlns:p14="http://schemas.microsoft.com/office/powerpoint/2010/main" val="390862533"/>
      </p:ext>
    </p:extLst>
  </p:cSld>
  <p:clrMapOvr>
    <a:masterClrMapping/>
  </p:clrMapOvr>
</p:sld>
</file>

<file path=ppt/slides/slide8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1B5FE-2D01-4406-A00F-0F97F074979A}"/>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02B377F3-1181-4175-AB67-8CF7EA29AEFF}"/>
              </a:ext>
            </a:extLst>
          </p:cNvPr>
          <p:cNvSpPr>
            <a:spLocks noGrp="1"/>
          </p:cNvSpPr>
          <p:nvPr>
            <p:ph type="body" sz="quarter" idx="10"/>
          </p:nvPr>
        </p:nvSpPr>
        <p:spPr>
          <a:xfrm>
            <a:off x="0" y="5815013"/>
            <a:ext cx="9144000" cy="1036362"/>
          </a:xfrm>
        </p:spPr>
        <p:txBody>
          <a:bodyPr/>
          <a:lstStyle/>
          <a:p>
            <a:r>
              <a:rPr lang="ar-EG" sz="3600" dirty="0"/>
              <a:t>إيس چين شورب شاروهي إمميني: تي نا إسمو إيه بيك ران إثؤاب: باتشويس إيسوس بخرستوس: باسوتير إن آغاثوس.</a:t>
            </a:r>
          </a:p>
        </p:txBody>
      </p:sp>
      <p:sp>
        <p:nvSpPr>
          <p:cNvPr id="4" name="Text Placeholder 3">
            <a:extLst>
              <a:ext uri="{FF2B5EF4-FFF2-40B4-BE49-F238E27FC236}">
                <a16:creationId xmlns:a16="http://schemas.microsoft.com/office/drawing/2014/main" id="{81BD6DF2-4D72-4269-A03A-04467350342E}"/>
              </a:ext>
            </a:extLst>
          </p:cNvPr>
          <p:cNvSpPr>
            <a:spLocks noGrp="1"/>
          </p:cNvSpPr>
          <p:nvPr>
            <p:ph type="body" sz="quarter" idx="11"/>
          </p:nvPr>
        </p:nvSpPr>
        <p:spPr>
          <a:xfrm>
            <a:off x="0" y="3710609"/>
            <a:ext cx="9144000" cy="914664"/>
          </a:xfrm>
        </p:spPr>
        <p:txBody>
          <a:bodyPr/>
          <a:lstStyle/>
          <a:p>
            <a:r>
              <a:rPr lang="ar-EG" sz="3400" dirty="0"/>
              <a:t>من باكر إلى المساء، كل يوم أبارك اسمك القدوس، يا ربي يسوع المسيح، مُخلصي الصالح.</a:t>
            </a:r>
          </a:p>
        </p:txBody>
      </p:sp>
      <p:sp>
        <p:nvSpPr>
          <p:cNvPr id="5" name="Text Placeholder 4">
            <a:extLst>
              <a:ext uri="{FF2B5EF4-FFF2-40B4-BE49-F238E27FC236}">
                <a16:creationId xmlns:a16="http://schemas.microsoft.com/office/drawing/2014/main" id="{C8E786AC-E7CF-4681-8142-51D6BF36F980}"/>
              </a:ext>
            </a:extLst>
          </p:cNvPr>
          <p:cNvSpPr>
            <a:spLocks noGrp="1"/>
          </p:cNvSpPr>
          <p:nvPr>
            <p:ph type="body" sz="quarter" idx="12"/>
          </p:nvPr>
        </p:nvSpPr>
        <p:spPr>
          <a:xfrm>
            <a:off x="0" y="4625273"/>
            <a:ext cx="9144000" cy="1189740"/>
          </a:xfrm>
        </p:spPr>
        <p:txBody>
          <a:bodyPr/>
          <a:lstStyle/>
          <a:p>
            <a:pPr marL="0" marR="0" lvl="0" indent="0" algn="ctr" defTabSz="914400" rtl="0" eaLnBrk="1" fontAlgn="base" latinLnBrk="0" hangingPunct="1">
              <a:lnSpc>
                <a:spcPct val="100000"/>
              </a:lnSpc>
              <a:spcBef>
                <a:spcPts val="0"/>
              </a:spcBef>
              <a:spcAft>
                <a:spcPct val="0"/>
              </a:spcAft>
              <a:buClrTx/>
              <a:buSzTx/>
              <a:buFontTx/>
              <a:buNone/>
              <a:tabLst/>
              <a:defRPr/>
            </a:pPr>
            <a:r>
              <a:rPr kumimoji="0" lang="pt-BR" sz="4000" b="0" i="0" u="none" strike="noStrike" kern="0" cap="none" spc="0" normalizeH="0" baseline="0" noProof="0" dirty="0">
                <a:ln>
                  <a:noFill/>
                </a:ln>
                <a:effectLst/>
                <a:uLnTx/>
                <a:uFillTx/>
                <a:latin typeface="CS New Athanasius" panose="020B0500000000000000" pitchFamily="34" charset="0"/>
                <a:ea typeface="+mn-ea"/>
                <a:cs typeface="Times New Roman" pitchFamily="18" charset="0"/>
              </a:rPr>
              <a:t>Icjen swrp sa rouhi `mmyni@ ]na`cmou `epekran =e=;=u@ pa=o=c I=y=c P=,=c@ pa=c=w=r `n`aga;oc.</a:t>
            </a:r>
          </a:p>
        </p:txBody>
      </p:sp>
    </p:spTree>
    <p:extLst>
      <p:ext uri="{BB962C8B-B14F-4D97-AF65-F5344CB8AC3E}">
        <p14:creationId xmlns:p14="http://schemas.microsoft.com/office/powerpoint/2010/main" val="589457304"/>
      </p:ext>
    </p:extLst>
  </p:cSld>
  <p:clrMapOvr>
    <a:masterClrMapping/>
  </p:clrMapOvr>
</p:sld>
</file>

<file path=ppt/slides/slide8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53645-279A-469D-871F-4E3BE427D890}"/>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B257A22D-B02E-499A-B256-0DC026C4FD69}"/>
              </a:ext>
            </a:extLst>
          </p:cNvPr>
          <p:cNvSpPr>
            <a:spLocks noGrp="1"/>
          </p:cNvSpPr>
          <p:nvPr>
            <p:ph type="body" sz="quarter" idx="10"/>
          </p:nvPr>
        </p:nvSpPr>
        <p:spPr>
          <a:xfrm>
            <a:off x="0" y="5772149"/>
            <a:ext cx="9144000" cy="1079225"/>
          </a:xfrm>
        </p:spPr>
        <p:txBody>
          <a:bodyPr/>
          <a:lstStyle/>
          <a:p>
            <a:r>
              <a:rPr lang="ar-EG" sz="3600" dirty="0"/>
              <a:t>كاطا شين نيفى نيڤين إى تى نا تيتو: تينا إسمو إى بيك ران اثؤاب: باتشويس إيسوس بخرستوس: باسوتير إن آغاثوس.</a:t>
            </a:r>
          </a:p>
        </p:txBody>
      </p:sp>
      <p:sp>
        <p:nvSpPr>
          <p:cNvPr id="4" name="Text Placeholder 3">
            <a:extLst>
              <a:ext uri="{FF2B5EF4-FFF2-40B4-BE49-F238E27FC236}">
                <a16:creationId xmlns:a16="http://schemas.microsoft.com/office/drawing/2014/main" id="{4F67C25B-72B1-497A-BC92-83A8CF40F2B7}"/>
              </a:ext>
            </a:extLst>
          </p:cNvPr>
          <p:cNvSpPr>
            <a:spLocks noGrp="1"/>
          </p:cNvSpPr>
          <p:nvPr>
            <p:ph type="body" sz="quarter" idx="11"/>
          </p:nvPr>
        </p:nvSpPr>
        <p:spPr/>
        <p:txBody>
          <a:bodyPr/>
          <a:lstStyle/>
          <a:p>
            <a:r>
              <a:rPr lang="ar-EG" sz="3600" dirty="0"/>
              <a:t>كل نفس اتنسمه، اسبح اسمك القدوس، يا ربي يسوع المسيح، مُخلصي الصالح.</a:t>
            </a:r>
          </a:p>
        </p:txBody>
      </p:sp>
      <p:sp>
        <p:nvSpPr>
          <p:cNvPr id="5" name="Text Placeholder 4">
            <a:extLst>
              <a:ext uri="{FF2B5EF4-FFF2-40B4-BE49-F238E27FC236}">
                <a16:creationId xmlns:a16="http://schemas.microsoft.com/office/drawing/2014/main" id="{1BE6B1BA-F521-4BC0-95E4-E314319674E5}"/>
              </a:ext>
            </a:extLst>
          </p:cNvPr>
          <p:cNvSpPr>
            <a:spLocks noGrp="1"/>
          </p:cNvSpPr>
          <p:nvPr>
            <p:ph type="body" sz="quarter" idx="12"/>
          </p:nvPr>
        </p:nvSpPr>
        <p:spPr>
          <a:xfrm>
            <a:off x="0" y="4696707"/>
            <a:ext cx="9144000" cy="1079226"/>
          </a:xfrm>
        </p:spPr>
        <p:txBody>
          <a:bodyPr/>
          <a:lstStyle/>
          <a:p>
            <a:r>
              <a:rPr kumimoji="0" lang="pt-BR" sz="4000" b="0" i="0" u="none" strike="noStrike" kern="0" cap="none" spc="0" normalizeH="0" baseline="0" noProof="0" dirty="0">
                <a:ln>
                  <a:noFill/>
                </a:ln>
                <a:effectLst/>
                <a:uLnTx/>
                <a:uFillTx/>
                <a:latin typeface="CS New Athanasius" panose="020B0500000000000000" pitchFamily="34" charset="0"/>
                <a:ea typeface="+mn-ea"/>
                <a:cs typeface="Times New Roman" pitchFamily="18" charset="0"/>
              </a:rPr>
              <a:t>Kata sennifi niben `e]natytou@ ]na`cmou `epekran =e=;=u@ pa=o=c I=y=c P=,=c@ pa=c=w=r `n`aga;oc.</a:t>
            </a:r>
            <a:endParaRPr lang="en-GB" dirty="0"/>
          </a:p>
        </p:txBody>
      </p:sp>
    </p:spTree>
    <p:extLst>
      <p:ext uri="{BB962C8B-B14F-4D97-AF65-F5344CB8AC3E}">
        <p14:creationId xmlns:p14="http://schemas.microsoft.com/office/powerpoint/2010/main" val="2425752328"/>
      </p:ext>
    </p:extLst>
  </p:cSld>
  <p:clrMapOvr>
    <a:masterClrMapping/>
  </p:clrMapOvr>
</p:sld>
</file>

<file path=ppt/slides/slide8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CDFBC-1250-4CC6-8B1C-CA0DC5571AE0}"/>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F42D9A6C-D653-44C9-A59E-4F733D4D94CB}"/>
              </a:ext>
            </a:extLst>
          </p:cNvPr>
          <p:cNvSpPr>
            <a:spLocks noGrp="1"/>
          </p:cNvSpPr>
          <p:nvPr>
            <p:ph type="body" sz="quarter" idx="10"/>
          </p:nvPr>
        </p:nvSpPr>
        <p:spPr>
          <a:xfrm>
            <a:off x="0" y="5786437"/>
            <a:ext cx="9144000" cy="1064937"/>
          </a:xfrm>
        </p:spPr>
        <p:txBody>
          <a:bodyPr/>
          <a:lstStyle/>
          <a:p>
            <a:r>
              <a:rPr lang="ar-EG" sz="3600" dirty="0"/>
              <a:t>لويجي نيڤين إنيه إفنوڤي: هيتو إيڤول خين نين إبسيشي: باتشويس إيسوس بخرستوس: باسوتير إن آغاثوس.</a:t>
            </a:r>
          </a:p>
        </p:txBody>
      </p:sp>
      <p:sp>
        <p:nvSpPr>
          <p:cNvPr id="4" name="Text Placeholder 3">
            <a:extLst>
              <a:ext uri="{FF2B5EF4-FFF2-40B4-BE49-F238E27FC236}">
                <a16:creationId xmlns:a16="http://schemas.microsoft.com/office/drawing/2014/main" id="{88D61C90-E56F-4408-AF4E-195FF1F004D1}"/>
              </a:ext>
            </a:extLst>
          </p:cNvPr>
          <p:cNvSpPr>
            <a:spLocks noGrp="1"/>
          </p:cNvSpPr>
          <p:nvPr>
            <p:ph type="body" sz="quarter" idx="11"/>
          </p:nvPr>
        </p:nvSpPr>
        <p:spPr/>
        <p:txBody>
          <a:bodyPr/>
          <a:lstStyle/>
          <a:p>
            <a:r>
              <a:rPr lang="ar-EG" sz="3600" dirty="0"/>
              <a:t>كل أسباب الخطية، انزعها من أنفسنا، يا ربي يسوع المسيح، مُخلصي الصالح.</a:t>
            </a:r>
          </a:p>
        </p:txBody>
      </p:sp>
      <p:sp>
        <p:nvSpPr>
          <p:cNvPr id="5" name="Text Placeholder 4">
            <a:extLst>
              <a:ext uri="{FF2B5EF4-FFF2-40B4-BE49-F238E27FC236}">
                <a16:creationId xmlns:a16="http://schemas.microsoft.com/office/drawing/2014/main" id="{A8899266-BC69-4494-AAE5-F713E9FEEF9A}"/>
              </a:ext>
            </a:extLst>
          </p:cNvPr>
          <p:cNvSpPr>
            <a:spLocks noGrp="1"/>
          </p:cNvSpPr>
          <p:nvPr>
            <p:ph type="body" sz="quarter" idx="12"/>
          </p:nvPr>
        </p:nvSpPr>
        <p:spPr>
          <a:xfrm>
            <a:off x="0" y="4700588"/>
            <a:ext cx="9144000" cy="931586"/>
          </a:xfrm>
        </p:spPr>
        <p:txBody>
          <a:bodyPr/>
          <a:lstStyle/>
          <a:p>
            <a:r>
              <a:rPr lang="en-GB" dirty="0" err="1"/>
              <a:t>Lwiji</a:t>
            </a:r>
            <a:r>
              <a:rPr lang="en-GB" dirty="0"/>
              <a:t> </a:t>
            </a:r>
            <a:r>
              <a:rPr lang="en-GB" dirty="0" err="1"/>
              <a:t>niben</a:t>
            </a:r>
            <a:r>
              <a:rPr lang="en-GB" dirty="0"/>
              <a:t> `</a:t>
            </a:r>
            <a:r>
              <a:rPr lang="en-GB" dirty="0" err="1"/>
              <a:t>nte</a:t>
            </a:r>
            <a:r>
              <a:rPr lang="en-GB" dirty="0"/>
              <a:t> `</a:t>
            </a:r>
            <a:r>
              <a:rPr lang="en-GB" dirty="0" err="1"/>
              <a:t>vnobi</a:t>
            </a:r>
            <a:r>
              <a:rPr lang="en-GB" dirty="0"/>
              <a:t>@ </a:t>
            </a:r>
            <a:r>
              <a:rPr lang="en-GB" dirty="0" err="1"/>
              <a:t>hitou</a:t>
            </a:r>
            <a:r>
              <a:rPr lang="en-GB" dirty="0"/>
              <a:t> `</a:t>
            </a:r>
            <a:r>
              <a:rPr lang="en-GB" dirty="0" err="1"/>
              <a:t>ebolqen</a:t>
            </a:r>
            <a:r>
              <a:rPr lang="en-GB" dirty="0"/>
              <a:t> </a:t>
            </a:r>
            <a:r>
              <a:rPr lang="en-GB" dirty="0" err="1"/>
              <a:t>nen'u،y</a:t>
            </a:r>
            <a:r>
              <a:rPr lang="en-GB" dirty="0"/>
              <a:t>@ pa=o=c I=y=c P=,=c@ pa=c=w=r `</a:t>
            </a:r>
            <a:r>
              <a:rPr lang="en-GB" dirty="0" err="1"/>
              <a:t>n`aga;oc</a:t>
            </a:r>
            <a:r>
              <a:rPr lang="en-GB" dirty="0"/>
              <a:t>.</a:t>
            </a:r>
          </a:p>
        </p:txBody>
      </p:sp>
    </p:spTree>
    <p:extLst>
      <p:ext uri="{BB962C8B-B14F-4D97-AF65-F5344CB8AC3E}">
        <p14:creationId xmlns:p14="http://schemas.microsoft.com/office/powerpoint/2010/main" val="1752218498"/>
      </p:ext>
    </p:extLst>
  </p:cSld>
  <p:clrMapOvr>
    <a:masterClrMapping/>
  </p:clrMapOvr>
</p:sld>
</file>

<file path=ppt/slides/slide8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385BAD-9807-4FF1-84EE-46E3B7810671}"/>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60A2CF87-0738-49FC-A28D-8C5FFDEC1EA5}"/>
              </a:ext>
            </a:extLst>
          </p:cNvPr>
          <p:cNvSpPr>
            <a:spLocks noGrp="1"/>
          </p:cNvSpPr>
          <p:nvPr>
            <p:ph type="body" sz="quarter" idx="10"/>
          </p:nvPr>
        </p:nvSpPr>
        <p:spPr/>
        <p:txBody>
          <a:bodyPr/>
          <a:lstStyle/>
          <a:p>
            <a:r>
              <a:rPr lang="ar-EG" sz="3800" dirty="0"/>
              <a:t>ميڤئي نيڤين إنتيه بي جاچي: ماروو أوي صاڤول إمموي: باتشويس إيسوس بخرستوس: باسوتير إن آغاثوس.</a:t>
            </a:r>
          </a:p>
        </p:txBody>
      </p:sp>
      <p:sp>
        <p:nvSpPr>
          <p:cNvPr id="4" name="Text Placeholder 3">
            <a:extLst>
              <a:ext uri="{FF2B5EF4-FFF2-40B4-BE49-F238E27FC236}">
                <a16:creationId xmlns:a16="http://schemas.microsoft.com/office/drawing/2014/main" id="{6E429695-D95C-46D9-B7C5-1552A22F1854}"/>
              </a:ext>
            </a:extLst>
          </p:cNvPr>
          <p:cNvSpPr>
            <a:spLocks noGrp="1"/>
          </p:cNvSpPr>
          <p:nvPr>
            <p:ph type="body" sz="quarter" idx="11"/>
          </p:nvPr>
        </p:nvSpPr>
        <p:spPr/>
        <p:txBody>
          <a:bodyPr anchor="ctr"/>
          <a:lstStyle/>
          <a:p>
            <a:r>
              <a:rPr lang="ar-EG" sz="3300" dirty="0"/>
              <a:t>كل أفكار العدو، فلتبعد عنى، ياربي يسوع المسيح مُخلصي الصالح.</a:t>
            </a:r>
          </a:p>
        </p:txBody>
      </p:sp>
      <p:sp>
        <p:nvSpPr>
          <p:cNvPr id="5" name="Text Placeholder 4">
            <a:extLst>
              <a:ext uri="{FF2B5EF4-FFF2-40B4-BE49-F238E27FC236}">
                <a16:creationId xmlns:a16="http://schemas.microsoft.com/office/drawing/2014/main" id="{AB5DF1E6-D70A-4F07-969F-109D5EE3D295}"/>
              </a:ext>
            </a:extLst>
          </p:cNvPr>
          <p:cNvSpPr>
            <a:spLocks noGrp="1"/>
          </p:cNvSpPr>
          <p:nvPr>
            <p:ph type="body" sz="quarter" idx="12"/>
          </p:nvPr>
        </p:nvSpPr>
        <p:spPr/>
        <p:txBody>
          <a:bodyPr/>
          <a:lstStyle/>
          <a:p>
            <a:r>
              <a:rPr lang="pt-BR" dirty="0"/>
              <a:t>Meu`i niben `nte pijaji@ marououei cabol `mmoi@ pa=o=c I=y=c P=,=c@ pa=c=w=r `n`aga;oc.</a:t>
            </a:r>
          </a:p>
        </p:txBody>
      </p:sp>
    </p:spTree>
    <p:extLst>
      <p:ext uri="{BB962C8B-B14F-4D97-AF65-F5344CB8AC3E}">
        <p14:creationId xmlns:p14="http://schemas.microsoft.com/office/powerpoint/2010/main" val="3846872250"/>
      </p:ext>
    </p:extLst>
  </p:cSld>
  <p:clrMapOvr>
    <a:masterClrMapping/>
  </p:clrMapOvr>
</p:sld>
</file>

<file path=ppt/slides/slide8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E7919B-3FFC-427D-A557-D30618E5DBD8}"/>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77F5EFBA-65EF-4455-A834-7E232366450E}"/>
              </a:ext>
            </a:extLst>
          </p:cNvPr>
          <p:cNvSpPr>
            <a:spLocks noGrp="1"/>
          </p:cNvSpPr>
          <p:nvPr>
            <p:ph type="body" sz="quarter" idx="10"/>
          </p:nvPr>
        </p:nvSpPr>
        <p:spPr>
          <a:xfrm>
            <a:off x="0" y="5786437"/>
            <a:ext cx="9144000" cy="1064937"/>
          </a:xfrm>
        </p:spPr>
        <p:txBody>
          <a:bodyPr/>
          <a:lstStyle/>
          <a:p>
            <a:r>
              <a:rPr lang="ar-EG" sz="3500" dirty="0"/>
              <a:t>نيفي نيڤين سيه إسمو إيروك: كاطا إبصاچي إمبي إبروفيتيس: باتشويس إيسوس بخرستوس: باسوتير إن آغاثوس.</a:t>
            </a:r>
          </a:p>
        </p:txBody>
      </p:sp>
      <p:sp>
        <p:nvSpPr>
          <p:cNvPr id="4" name="Text Placeholder 3">
            <a:extLst>
              <a:ext uri="{FF2B5EF4-FFF2-40B4-BE49-F238E27FC236}">
                <a16:creationId xmlns:a16="http://schemas.microsoft.com/office/drawing/2014/main" id="{0DA3BC6E-C8E5-4825-AF23-0FB4ADFAD88D}"/>
              </a:ext>
            </a:extLst>
          </p:cNvPr>
          <p:cNvSpPr>
            <a:spLocks noGrp="1"/>
          </p:cNvSpPr>
          <p:nvPr>
            <p:ph type="body" sz="quarter" idx="11"/>
          </p:nvPr>
        </p:nvSpPr>
        <p:spPr/>
        <p:txBody>
          <a:bodyPr/>
          <a:lstStyle/>
          <a:p>
            <a:r>
              <a:rPr lang="ar-EG" sz="3600" dirty="0"/>
              <a:t>كل نسمة تباركك، كقول النبى، يا ربي يسوع المسيح، مُخلصي الصالح.</a:t>
            </a:r>
          </a:p>
        </p:txBody>
      </p:sp>
      <p:sp>
        <p:nvSpPr>
          <p:cNvPr id="5" name="Text Placeholder 4">
            <a:extLst>
              <a:ext uri="{FF2B5EF4-FFF2-40B4-BE49-F238E27FC236}">
                <a16:creationId xmlns:a16="http://schemas.microsoft.com/office/drawing/2014/main" id="{F53663A1-F2A1-4B45-9EB6-680738D8A49F}"/>
              </a:ext>
            </a:extLst>
          </p:cNvPr>
          <p:cNvSpPr>
            <a:spLocks noGrp="1"/>
          </p:cNvSpPr>
          <p:nvPr>
            <p:ph type="body" sz="quarter" idx="12"/>
          </p:nvPr>
        </p:nvSpPr>
        <p:spPr>
          <a:xfrm>
            <a:off x="0" y="4687983"/>
            <a:ext cx="9144000" cy="1064938"/>
          </a:xfrm>
        </p:spPr>
        <p:txBody>
          <a:bodyPr/>
          <a:lstStyle/>
          <a:p>
            <a:pPr marL="0" marR="0" lvl="0" indent="0" algn="ctr" defTabSz="914400" rtl="0" eaLnBrk="1" fontAlgn="base" latinLnBrk="0" hangingPunct="1">
              <a:lnSpc>
                <a:spcPct val="100000"/>
              </a:lnSpc>
              <a:spcBef>
                <a:spcPts val="0"/>
              </a:spcBef>
              <a:spcAft>
                <a:spcPct val="0"/>
              </a:spcAft>
              <a:buClrTx/>
              <a:buSzTx/>
              <a:buFontTx/>
              <a:buNone/>
              <a:tabLst/>
              <a:defRPr/>
            </a:pPr>
            <a:r>
              <a:rPr kumimoji="0" lang="pt-BR" sz="3900" b="0" i="0" u="none" strike="noStrike" kern="0" cap="none" spc="0" normalizeH="0" baseline="0" noProof="0" dirty="0">
                <a:ln>
                  <a:noFill/>
                </a:ln>
                <a:effectLst/>
                <a:uLnTx/>
                <a:uFillTx/>
                <a:latin typeface="CS New Athanasius" panose="020B0500000000000000" pitchFamily="34" charset="0"/>
                <a:ea typeface="+mn-ea"/>
                <a:cs typeface="Times New Roman" pitchFamily="18" charset="0"/>
              </a:rPr>
              <a:t>Nifi niben ce`cmou `erok@ kata `pcaji `mpi`provytyc@ pa=o=c I=y=c P=,=c@ pa=c=w=r `n`aga;oc.</a:t>
            </a:r>
          </a:p>
        </p:txBody>
      </p:sp>
    </p:spTree>
    <p:extLst>
      <p:ext uri="{BB962C8B-B14F-4D97-AF65-F5344CB8AC3E}">
        <p14:creationId xmlns:p14="http://schemas.microsoft.com/office/powerpoint/2010/main" val="1972271378"/>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31BA40-01AD-42A1-A68E-8E9D147ED823}"/>
              </a:ext>
            </a:extLst>
          </p:cNvPr>
          <p:cNvSpPr>
            <a:spLocks noGrp="1"/>
          </p:cNvSpPr>
          <p:nvPr>
            <p:ph type="title"/>
          </p:nvPr>
        </p:nvSpPr>
        <p:spPr/>
        <p:txBody>
          <a:bodyPr/>
          <a:lstStyle/>
          <a:p>
            <a:endParaRPr lang="en-GB"/>
          </a:p>
        </p:txBody>
      </p:sp>
      <p:sp>
        <p:nvSpPr>
          <p:cNvPr id="5" name="Text Placeholder 4"/>
          <p:cNvSpPr>
            <a:spLocks noGrp="1"/>
          </p:cNvSpPr>
          <p:nvPr>
            <p:ph type="body" sz="quarter" idx="10"/>
          </p:nvPr>
        </p:nvSpPr>
        <p:spPr/>
        <p:txBody>
          <a:bodyPr/>
          <a:lstStyle/>
          <a:p>
            <a:r>
              <a:rPr lang="ar-EG" dirty="0"/>
              <a:t>فاي بيه بانوتي تي ناتي أو أوو ناف : إفنوتي إم بايوت تينا تشاسف. </a:t>
            </a:r>
          </a:p>
        </p:txBody>
      </p:sp>
      <p:sp>
        <p:nvSpPr>
          <p:cNvPr id="6" name="Text Placeholder 5"/>
          <p:cNvSpPr>
            <a:spLocks noGrp="1"/>
          </p:cNvSpPr>
          <p:nvPr>
            <p:ph type="body" sz="quarter" idx="11"/>
          </p:nvPr>
        </p:nvSpPr>
        <p:spPr/>
        <p:txBody>
          <a:bodyPr/>
          <a:lstStyle/>
          <a:p>
            <a:r>
              <a:rPr lang="ar-EG" dirty="0"/>
              <a:t>هذا هو إلهي فأمجده : إله أبي فأرفعه.</a:t>
            </a:r>
          </a:p>
        </p:txBody>
      </p:sp>
      <p:sp>
        <p:nvSpPr>
          <p:cNvPr id="7" name="Text Placeholder 6"/>
          <p:cNvSpPr>
            <a:spLocks noGrp="1"/>
          </p:cNvSpPr>
          <p:nvPr>
            <p:ph type="body" sz="quarter" idx="12"/>
          </p:nvPr>
        </p:nvSpPr>
        <p:spPr>
          <a:xfrm>
            <a:off x="0" y="4489954"/>
            <a:ext cx="9144000" cy="1189740"/>
          </a:xfrm>
        </p:spPr>
        <p:txBody>
          <a:bodyPr/>
          <a:lstStyle/>
          <a:p>
            <a:r>
              <a:rPr lang="pt-BR" dirty="0"/>
              <a:t>Vai pe Panou] ]na]`wou naf@</a:t>
            </a:r>
          </a:p>
          <a:p>
            <a:r>
              <a:rPr lang="pt-BR" dirty="0"/>
              <a:t> `Vnou] `mpaiwt ]na[acf.</a:t>
            </a:r>
          </a:p>
        </p:txBody>
      </p:sp>
    </p:spTree>
    <p:extLst>
      <p:ext uri="{BB962C8B-B14F-4D97-AF65-F5344CB8AC3E}">
        <p14:creationId xmlns:p14="http://schemas.microsoft.com/office/powerpoint/2010/main" val="1946649995"/>
      </p:ext>
    </p:extLst>
  </p:cSld>
  <p:clrMapOvr>
    <a:masterClrMapping/>
  </p:clrMapOvr>
</p:sld>
</file>

<file path=ppt/slides/slide8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9CFFBF-36F9-4D38-922E-682D4D75EB29}"/>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41D2E4E6-27F6-4C8D-974D-0CAD6870B834}"/>
              </a:ext>
            </a:extLst>
          </p:cNvPr>
          <p:cNvSpPr>
            <a:spLocks noGrp="1"/>
          </p:cNvSpPr>
          <p:nvPr>
            <p:ph type="body" sz="quarter" idx="10"/>
          </p:nvPr>
        </p:nvSpPr>
        <p:spPr>
          <a:xfrm>
            <a:off x="0" y="5772149"/>
            <a:ext cx="9144000" cy="1079225"/>
          </a:xfrm>
        </p:spPr>
        <p:txBody>
          <a:bodyPr/>
          <a:lstStyle/>
          <a:p>
            <a:r>
              <a:rPr lang="ar-EG" sz="3300" dirty="0"/>
              <a:t>إكصا إبشوي غار إن أرشي نيڤين: إنثوك بيه إب أوو رو إنتيه ني أوو رو أوو: باتشويس إيسوس بخرستوس: باسوتير إن آغاثوس.</a:t>
            </a:r>
          </a:p>
        </p:txBody>
      </p:sp>
      <p:sp>
        <p:nvSpPr>
          <p:cNvPr id="4" name="Text Placeholder 3">
            <a:extLst>
              <a:ext uri="{FF2B5EF4-FFF2-40B4-BE49-F238E27FC236}">
                <a16:creationId xmlns:a16="http://schemas.microsoft.com/office/drawing/2014/main" id="{5A89C912-277E-4EEC-B30B-3C5E4ABD5184}"/>
              </a:ext>
            </a:extLst>
          </p:cNvPr>
          <p:cNvSpPr>
            <a:spLocks noGrp="1"/>
          </p:cNvSpPr>
          <p:nvPr>
            <p:ph type="body" sz="quarter" idx="11"/>
          </p:nvPr>
        </p:nvSpPr>
        <p:spPr>
          <a:xfrm>
            <a:off x="0" y="3710609"/>
            <a:ext cx="9144000" cy="943858"/>
          </a:xfrm>
        </p:spPr>
        <p:txBody>
          <a:bodyPr/>
          <a:lstStyle/>
          <a:p>
            <a:r>
              <a:rPr lang="ar-EG" sz="3300" dirty="0"/>
              <a:t>أنت فوق كل رئاسة، أنت هو ملك الملوك، يا ربي يسوع المسيح، مُخلصي الصالح.</a:t>
            </a:r>
          </a:p>
        </p:txBody>
      </p:sp>
      <p:sp>
        <p:nvSpPr>
          <p:cNvPr id="5" name="Text Placeholder 4">
            <a:extLst>
              <a:ext uri="{FF2B5EF4-FFF2-40B4-BE49-F238E27FC236}">
                <a16:creationId xmlns:a16="http://schemas.microsoft.com/office/drawing/2014/main" id="{D2E0BF8A-8D78-4ED2-9E03-D404D22C3A00}"/>
              </a:ext>
            </a:extLst>
          </p:cNvPr>
          <p:cNvSpPr>
            <a:spLocks noGrp="1"/>
          </p:cNvSpPr>
          <p:nvPr>
            <p:ph type="body" sz="quarter" idx="12"/>
          </p:nvPr>
        </p:nvSpPr>
        <p:spPr>
          <a:xfrm>
            <a:off x="0" y="4673695"/>
            <a:ext cx="9144000" cy="1079226"/>
          </a:xfrm>
        </p:spPr>
        <p:txBody>
          <a:bodyPr/>
          <a:lstStyle/>
          <a:p>
            <a:r>
              <a:rPr lang="en-GB" sz="3900" dirty="0" err="1"/>
              <a:t>Xa`pswi</a:t>
            </a:r>
            <a:r>
              <a:rPr lang="en-GB" sz="3900" dirty="0"/>
              <a:t> gar `</a:t>
            </a:r>
            <a:r>
              <a:rPr lang="en-GB" sz="3900" dirty="0" err="1"/>
              <a:t>nar،y</a:t>
            </a:r>
            <a:r>
              <a:rPr lang="en-GB" sz="3900" dirty="0"/>
              <a:t> </a:t>
            </a:r>
            <a:r>
              <a:rPr lang="en-GB" sz="3900" dirty="0" err="1"/>
              <a:t>niben</a:t>
            </a:r>
            <a:r>
              <a:rPr lang="en-GB" sz="3900" dirty="0"/>
              <a:t>@ `</a:t>
            </a:r>
            <a:r>
              <a:rPr lang="en-GB" sz="3900" dirty="0" err="1"/>
              <a:t>n;ok</a:t>
            </a:r>
            <a:r>
              <a:rPr lang="en-GB" sz="3900" dirty="0"/>
              <a:t> pe `</a:t>
            </a:r>
            <a:r>
              <a:rPr lang="en-GB" sz="3900" dirty="0" err="1"/>
              <a:t>Pouro</a:t>
            </a:r>
            <a:r>
              <a:rPr lang="en-GB" sz="3900" dirty="0"/>
              <a:t> `</a:t>
            </a:r>
            <a:r>
              <a:rPr lang="en-GB" sz="3900" dirty="0" err="1"/>
              <a:t>nte</a:t>
            </a:r>
            <a:r>
              <a:rPr lang="en-GB" sz="3900" dirty="0"/>
              <a:t> </a:t>
            </a:r>
            <a:r>
              <a:rPr lang="en-GB" sz="3900" dirty="0" err="1"/>
              <a:t>niourwou</a:t>
            </a:r>
            <a:r>
              <a:rPr lang="en-GB" sz="3900" dirty="0"/>
              <a:t>@ pa=o=c I=y=c P=,=c@ pa=c=w=r `</a:t>
            </a:r>
            <a:r>
              <a:rPr lang="en-GB" sz="3900" dirty="0" err="1"/>
              <a:t>n`aga;oc</a:t>
            </a:r>
            <a:r>
              <a:rPr lang="en-GB" sz="3900" dirty="0"/>
              <a:t>.</a:t>
            </a:r>
          </a:p>
        </p:txBody>
      </p:sp>
    </p:spTree>
    <p:extLst>
      <p:ext uri="{BB962C8B-B14F-4D97-AF65-F5344CB8AC3E}">
        <p14:creationId xmlns:p14="http://schemas.microsoft.com/office/powerpoint/2010/main" val="2820969276"/>
      </p:ext>
    </p:extLst>
  </p:cSld>
  <p:clrMapOvr>
    <a:masterClrMapping/>
  </p:clrMapOvr>
</p:sld>
</file>

<file path=ppt/slides/slide8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94F2A-F8E9-4732-8160-8728FCEFC019}"/>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B252B833-8D9A-422D-B88F-F25CF2E845B0}"/>
              </a:ext>
            </a:extLst>
          </p:cNvPr>
          <p:cNvSpPr>
            <a:spLocks noGrp="1"/>
          </p:cNvSpPr>
          <p:nvPr>
            <p:ph type="body" sz="quarter" idx="10"/>
          </p:nvPr>
        </p:nvSpPr>
        <p:spPr>
          <a:xfrm>
            <a:off x="0" y="5661635"/>
            <a:ext cx="9144000" cy="1189740"/>
          </a:xfrm>
        </p:spPr>
        <p:txBody>
          <a:bodyPr/>
          <a:lstStyle/>
          <a:p>
            <a:r>
              <a:rPr lang="ar-EG" dirty="0"/>
              <a:t>أوو أو أوو ناك نيم بيك يوت: نيم بي بنڤما إثؤاب: باتشويس إيسوس بخرستوس: باسوتير إن آغاثوس.</a:t>
            </a:r>
          </a:p>
        </p:txBody>
      </p:sp>
      <p:sp>
        <p:nvSpPr>
          <p:cNvPr id="4" name="Text Placeholder 3">
            <a:extLst>
              <a:ext uri="{FF2B5EF4-FFF2-40B4-BE49-F238E27FC236}">
                <a16:creationId xmlns:a16="http://schemas.microsoft.com/office/drawing/2014/main" id="{1ACF13E1-E7D7-4178-A30C-3313FF01F4CF}"/>
              </a:ext>
            </a:extLst>
          </p:cNvPr>
          <p:cNvSpPr>
            <a:spLocks noGrp="1"/>
          </p:cNvSpPr>
          <p:nvPr>
            <p:ph type="body" sz="quarter" idx="11"/>
          </p:nvPr>
        </p:nvSpPr>
        <p:spPr/>
        <p:txBody>
          <a:bodyPr/>
          <a:lstStyle/>
          <a:p>
            <a:r>
              <a:rPr lang="ar-EG" sz="3600" dirty="0"/>
              <a:t>لك المجد مع أبيك، و الروح القدس، ياربي يسوع المسيح مُخلصي الصالح.</a:t>
            </a:r>
          </a:p>
          <a:p>
            <a:endParaRPr lang="en-GB" sz="3600" dirty="0"/>
          </a:p>
        </p:txBody>
      </p:sp>
      <p:sp>
        <p:nvSpPr>
          <p:cNvPr id="5" name="Text Placeholder 4">
            <a:extLst>
              <a:ext uri="{FF2B5EF4-FFF2-40B4-BE49-F238E27FC236}">
                <a16:creationId xmlns:a16="http://schemas.microsoft.com/office/drawing/2014/main" id="{5141E454-BD81-4B6D-991E-4FF564B9E9FD}"/>
              </a:ext>
            </a:extLst>
          </p:cNvPr>
          <p:cNvSpPr>
            <a:spLocks noGrp="1"/>
          </p:cNvSpPr>
          <p:nvPr>
            <p:ph type="body" sz="quarter" idx="12"/>
          </p:nvPr>
        </p:nvSpPr>
        <p:spPr>
          <a:xfrm>
            <a:off x="0" y="4614862"/>
            <a:ext cx="9144000" cy="1046773"/>
          </a:xfrm>
        </p:spPr>
        <p:txBody>
          <a:bodyPr/>
          <a:lstStyle/>
          <a:p>
            <a:r>
              <a:rPr kumimoji="0" lang="pt-BR" sz="4000" b="0" i="0" u="none" strike="noStrike" kern="0" cap="none" spc="0" normalizeH="0" baseline="0" noProof="0" dirty="0">
                <a:ln>
                  <a:noFill/>
                </a:ln>
                <a:effectLst/>
                <a:uLnTx/>
                <a:uFillTx/>
                <a:latin typeface="CS New Athanasius" panose="020B0500000000000000" pitchFamily="34" charset="0"/>
                <a:ea typeface="+mn-ea"/>
                <a:cs typeface="Times New Roman" pitchFamily="18" charset="0"/>
              </a:rPr>
              <a:t>Ou`wou nak nem Pekiwt@ nem pi`Pneuma `e;ouab@ pa=o=c I=y=c P=,=c@ pa=c=w=r `n`aga;oc.</a:t>
            </a:r>
            <a:endParaRPr lang="en-GB" dirty="0"/>
          </a:p>
        </p:txBody>
      </p:sp>
    </p:spTree>
    <p:extLst>
      <p:ext uri="{BB962C8B-B14F-4D97-AF65-F5344CB8AC3E}">
        <p14:creationId xmlns:p14="http://schemas.microsoft.com/office/powerpoint/2010/main" val="2840190891"/>
      </p:ext>
    </p:extLst>
  </p:cSld>
  <p:clrMapOvr>
    <a:masterClrMapping/>
  </p:clrMapOvr>
</p:sld>
</file>

<file path=ppt/slides/slide8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C87F0-DDD3-4D08-BD26-54731EA60B6C}"/>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3D60D72F-8829-4094-830A-77E339AEAD64}"/>
              </a:ext>
            </a:extLst>
          </p:cNvPr>
          <p:cNvSpPr>
            <a:spLocks noGrp="1"/>
          </p:cNvSpPr>
          <p:nvPr>
            <p:ph type="body" sz="quarter" idx="10"/>
          </p:nvPr>
        </p:nvSpPr>
        <p:spPr>
          <a:xfrm>
            <a:off x="0" y="5788357"/>
            <a:ext cx="9144000" cy="1063017"/>
          </a:xfrm>
        </p:spPr>
        <p:txBody>
          <a:bodyPr/>
          <a:lstStyle/>
          <a:p>
            <a:r>
              <a:rPr lang="ar-EG" sz="3500" dirty="0"/>
              <a:t>بيك ران هولج أووه إف إسماروؤت: خين رو أوو إن ني إثؤاب إنطاك: باتشويس إيسوس بخرستوس: باسوتير إن آغاثوس.</a:t>
            </a:r>
            <a:endParaRPr lang="en-GB" sz="3500" dirty="0"/>
          </a:p>
        </p:txBody>
      </p:sp>
      <p:sp>
        <p:nvSpPr>
          <p:cNvPr id="4" name="Text Placeholder 3">
            <a:extLst>
              <a:ext uri="{FF2B5EF4-FFF2-40B4-BE49-F238E27FC236}">
                <a16:creationId xmlns:a16="http://schemas.microsoft.com/office/drawing/2014/main" id="{F19596A7-1DBB-443F-BDF5-127042850AEB}"/>
              </a:ext>
            </a:extLst>
          </p:cNvPr>
          <p:cNvSpPr>
            <a:spLocks noGrp="1"/>
          </p:cNvSpPr>
          <p:nvPr>
            <p:ph type="body" sz="quarter" idx="11"/>
          </p:nvPr>
        </p:nvSpPr>
        <p:spPr>
          <a:xfrm>
            <a:off x="0" y="3710609"/>
            <a:ext cx="9144000" cy="998523"/>
          </a:xfrm>
        </p:spPr>
        <p:txBody>
          <a:bodyPr/>
          <a:lstStyle/>
          <a:p>
            <a:r>
              <a:rPr lang="ar-EG" sz="3200" dirty="0"/>
              <a:t>اسمك حلو و مبارك، في أفواه قديسيك، يا ربي يسوع المسيح، مُخلصي الصالح.</a:t>
            </a:r>
          </a:p>
        </p:txBody>
      </p:sp>
      <p:sp>
        <p:nvSpPr>
          <p:cNvPr id="5" name="Text Placeholder 4">
            <a:extLst>
              <a:ext uri="{FF2B5EF4-FFF2-40B4-BE49-F238E27FC236}">
                <a16:creationId xmlns:a16="http://schemas.microsoft.com/office/drawing/2014/main" id="{1CED1054-0A0A-4143-88A4-EBB5D0F269EB}"/>
              </a:ext>
            </a:extLst>
          </p:cNvPr>
          <p:cNvSpPr>
            <a:spLocks noGrp="1"/>
          </p:cNvSpPr>
          <p:nvPr>
            <p:ph type="body" sz="quarter" idx="12"/>
          </p:nvPr>
        </p:nvSpPr>
        <p:spPr>
          <a:xfrm>
            <a:off x="0" y="4689101"/>
            <a:ext cx="9144000" cy="1063017"/>
          </a:xfrm>
        </p:spPr>
        <p:txBody>
          <a:bodyPr anchor="ctr"/>
          <a:lstStyle/>
          <a:p>
            <a:pPr marL="0" marR="0" lvl="0" indent="0" algn="ctr" defTabSz="914400" rtl="0" eaLnBrk="1" fontAlgn="base" latinLnBrk="0" hangingPunct="1">
              <a:lnSpc>
                <a:spcPct val="100000"/>
              </a:lnSpc>
              <a:spcBef>
                <a:spcPts val="0"/>
              </a:spcBef>
              <a:spcAft>
                <a:spcPct val="0"/>
              </a:spcAft>
              <a:buClrTx/>
              <a:buSzTx/>
              <a:buFontTx/>
              <a:buNone/>
              <a:tabLst/>
              <a:defRPr/>
            </a:pPr>
            <a:r>
              <a:rPr kumimoji="0" lang="pl-PL" sz="4000" b="0" i="0" u="none" strike="noStrike" kern="0" cap="none" spc="0" normalizeH="0" baseline="0" noProof="0" dirty="0">
                <a:ln>
                  <a:noFill/>
                </a:ln>
                <a:effectLst/>
                <a:uLnTx/>
                <a:uFillTx/>
                <a:latin typeface="CS New Athanasius" panose="020B0500000000000000" pitchFamily="34" charset="0"/>
                <a:ea typeface="+mn-ea"/>
                <a:cs typeface="Times New Roman" pitchFamily="18" charset="0"/>
              </a:rPr>
              <a:t>Pekran holj ouoh `f`cmarwout@ qen rwou `nny=e=;=u `ntak@ pa=o=c I=y=c P=</a:t>
            </a:r>
            <a:r>
              <a:rPr kumimoji="0" lang="en-US" sz="4000" b="0" i="0" u="none" strike="noStrike" kern="0" cap="none" spc="0" normalizeH="0" baseline="0" noProof="0" dirty="0">
                <a:ln>
                  <a:noFill/>
                </a:ln>
                <a:effectLst/>
                <a:uLnTx/>
                <a:uFillTx/>
                <a:latin typeface="CS New Athanasius" panose="020B0500000000000000" pitchFamily="34" charset="0"/>
                <a:ea typeface="+mn-ea"/>
                <a:cs typeface="Times New Roman" pitchFamily="18" charset="0"/>
              </a:rPr>
              <a:t>,</a:t>
            </a:r>
            <a:r>
              <a:rPr kumimoji="0" lang="pl-PL" sz="4000" b="0" i="0" u="none" strike="noStrike" kern="0" cap="none" spc="0" normalizeH="0" baseline="0" noProof="0" dirty="0">
                <a:ln>
                  <a:noFill/>
                </a:ln>
                <a:effectLst/>
                <a:uLnTx/>
                <a:uFillTx/>
                <a:latin typeface="CS New Athanasius" panose="020B0500000000000000" pitchFamily="34" charset="0"/>
                <a:ea typeface="+mn-ea"/>
                <a:cs typeface="Times New Roman" pitchFamily="18" charset="0"/>
              </a:rPr>
              <a:t>=c@ pa=c=w=r `n`aga;oc.</a:t>
            </a:r>
          </a:p>
        </p:txBody>
      </p:sp>
    </p:spTree>
    <p:extLst>
      <p:ext uri="{BB962C8B-B14F-4D97-AF65-F5344CB8AC3E}">
        <p14:creationId xmlns:p14="http://schemas.microsoft.com/office/powerpoint/2010/main" val="3801726291"/>
      </p:ext>
    </p:extLst>
  </p:cSld>
  <p:clrMapOvr>
    <a:masterClrMapping/>
  </p:clrMapOvr>
</p:sld>
</file>

<file path=ppt/slides/slide8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BE3EF-D2E4-4DA0-9B5A-72165161350E}"/>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0842B27C-30CF-4B74-BE9F-60960035ACCA}"/>
              </a:ext>
            </a:extLst>
          </p:cNvPr>
          <p:cNvSpPr>
            <a:spLocks noGrp="1"/>
          </p:cNvSpPr>
          <p:nvPr>
            <p:ph type="body" sz="quarter" idx="10"/>
          </p:nvPr>
        </p:nvSpPr>
        <p:spPr>
          <a:xfrm>
            <a:off x="0" y="5786437"/>
            <a:ext cx="9144000" cy="1064937"/>
          </a:xfrm>
        </p:spPr>
        <p:txBody>
          <a:bodyPr anchor="t"/>
          <a:lstStyle/>
          <a:p>
            <a:r>
              <a:rPr lang="ar-EG" sz="3800" dirty="0"/>
              <a:t>روي غار نا إسمو إيروك: أووه بالاس ناتي أو أوو ناك: باتشويس إيسوس بخرستوس: باسوتير إن آغاثوس.</a:t>
            </a:r>
            <a:endParaRPr lang="en-GB" sz="3800" dirty="0"/>
          </a:p>
        </p:txBody>
      </p:sp>
      <p:sp>
        <p:nvSpPr>
          <p:cNvPr id="4" name="Text Placeholder 3">
            <a:extLst>
              <a:ext uri="{FF2B5EF4-FFF2-40B4-BE49-F238E27FC236}">
                <a16:creationId xmlns:a16="http://schemas.microsoft.com/office/drawing/2014/main" id="{32D70A5A-FAA0-405E-B46B-2D4DCDBCDB82}"/>
              </a:ext>
            </a:extLst>
          </p:cNvPr>
          <p:cNvSpPr>
            <a:spLocks noGrp="1"/>
          </p:cNvSpPr>
          <p:nvPr>
            <p:ph type="body" sz="quarter" idx="11"/>
          </p:nvPr>
        </p:nvSpPr>
        <p:spPr>
          <a:xfrm>
            <a:off x="0" y="3710609"/>
            <a:ext cx="9144000" cy="852572"/>
          </a:xfrm>
        </p:spPr>
        <p:txBody>
          <a:bodyPr/>
          <a:lstStyle/>
          <a:p>
            <a:r>
              <a:rPr lang="ar-EG" sz="3600" dirty="0"/>
              <a:t>فمى يسبحك، و لسانى يمجدك، يا ربي يسوع المسيح، مُخلصي الصالح.</a:t>
            </a:r>
          </a:p>
          <a:p>
            <a:endParaRPr lang="en-GB" sz="3600" dirty="0"/>
          </a:p>
        </p:txBody>
      </p:sp>
      <p:sp>
        <p:nvSpPr>
          <p:cNvPr id="5" name="Text Placeholder 4">
            <a:extLst>
              <a:ext uri="{FF2B5EF4-FFF2-40B4-BE49-F238E27FC236}">
                <a16:creationId xmlns:a16="http://schemas.microsoft.com/office/drawing/2014/main" id="{3C0486FA-C294-4F46-9CF4-82C3DB9D3DC9}"/>
              </a:ext>
            </a:extLst>
          </p:cNvPr>
          <p:cNvSpPr>
            <a:spLocks noGrp="1"/>
          </p:cNvSpPr>
          <p:nvPr>
            <p:ph type="body" sz="quarter" idx="12"/>
          </p:nvPr>
        </p:nvSpPr>
        <p:spPr>
          <a:xfrm>
            <a:off x="0" y="4668137"/>
            <a:ext cx="9144000" cy="1118300"/>
          </a:xfrm>
        </p:spPr>
        <p:txBody>
          <a:bodyPr/>
          <a:lstStyle/>
          <a:p>
            <a:r>
              <a:rPr lang="en-GB" dirty="0" err="1"/>
              <a:t>Rwi</a:t>
            </a:r>
            <a:r>
              <a:rPr lang="en-GB" dirty="0"/>
              <a:t> gar </a:t>
            </a:r>
            <a:r>
              <a:rPr lang="en-GB" dirty="0" err="1"/>
              <a:t>na`cmou</a:t>
            </a:r>
            <a:r>
              <a:rPr lang="en-GB" dirty="0"/>
              <a:t> `</a:t>
            </a:r>
            <a:r>
              <a:rPr lang="en-GB" dirty="0" err="1"/>
              <a:t>erok</a:t>
            </a:r>
            <a:r>
              <a:rPr lang="en-GB" dirty="0"/>
              <a:t>@ </a:t>
            </a:r>
            <a:r>
              <a:rPr lang="en-GB" dirty="0" err="1"/>
              <a:t>ouoh</a:t>
            </a:r>
            <a:r>
              <a:rPr lang="en-GB" dirty="0"/>
              <a:t> </a:t>
            </a:r>
            <a:r>
              <a:rPr lang="en-GB" dirty="0" err="1"/>
              <a:t>palac</a:t>
            </a:r>
            <a:r>
              <a:rPr lang="en-GB" dirty="0"/>
              <a:t> </a:t>
            </a:r>
            <a:r>
              <a:rPr lang="en-GB" dirty="0" err="1"/>
              <a:t>na</a:t>
            </a:r>
            <a:r>
              <a:rPr lang="en-GB" dirty="0"/>
              <a:t>]`</a:t>
            </a:r>
            <a:r>
              <a:rPr lang="en-GB" dirty="0" err="1"/>
              <a:t>wou</a:t>
            </a:r>
            <a:r>
              <a:rPr lang="en-GB" dirty="0"/>
              <a:t> </a:t>
            </a:r>
            <a:r>
              <a:rPr lang="en-GB" dirty="0" err="1"/>
              <a:t>nak</a:t>
            </a:r>
            <a:r>
              <a:rPr lang="en-GB" dirty="0"/>
              <a:t>@ pa=o=c I=y=c P=,=c@ pa=c=w=r `</a:t>
            </a:r>
            <a:r>
              <a:rPr lang="en-GB" dirty="0" err="1"/>
              <a:t>n`aga;oc</a:t>
            </a:r>
            <a:r>
              <a:rPr lang="en-GB" dirty="0"/>
              <a:t>.</a:t>
            </a:r>
          </a:p>
        </p:txBody>
      </p:sp>
    </p:spTree>
    <p:extLst>
      <p:ext uri="{BB962C8B-B14F-4D97-AF65-F5344CB8AC3E}">
        <p14:creationId xmlns:p14="http://schemas.microsoft.com/office/powerpoint/2010/main" val="3279881950"/>
      </p:ext>
    </p:extLst>
  </p:cSld>
  <p:clrMapOvr>
    <a:masterClrMapping/>
  </p:clrMapOvr>
</p:sld>
</file>

<file path=ppt/slides/slide8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A01D5A-EBA6-451D-AF15-1633ADB17C9E}"/>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323E879B-4EE3-48EE-9959-7487339453A6}"/>
              </a:ext>
            </a:extLst>
          </p:cNvPr>
          <p:cNvSpPr>
            <a:spLocks noGrp="1"/>
          </p:cNvSpPr>
          <p:nvPr>
            <p:ph type="body" sz="quarter" idx="10"/>
          </p:nvPr>
        </p:nvSpPr>
        <p:spPr>
          <a:xfrm>
            <a:off x="0" y="5772149"/>
            <a:ext cx="9144000" cy="1079225"/>
          </a:xfrm>
        </p:spPr>
        <p:txBody>
          <a:bodyPr/>
          <a:lstStyle/>
          <a:p>
            <a:r>
              <a:rPr lang="ar-EG" sz="3600" dirty="0"/>
              <a:t>سيه أوندوس تين إسمو إيروك: سيه أوندوس  تين تي أوو ناك: باتشويس إيسوس بخرستوس: باسوتير إن آغاثوس.</a:t>
            </a:r>
          </a:p>
        </p:txBody>
      </p:sp>
      <p:sp>
        <p:nvSpPr>
          <p:cNvPr id="4" name="Text Placeholder 3">
            <a:extLst>
              <a:ext uri="{FF2B5EF4-FFF2-40B4-BE49-F238E27FC236}">
                <a16:creationId xmlns:a16="http://schemas.microsoft.com/office/drawing/2014/main" id="{A60208D5-10FE-443D-AC6B-573D300E6E67}"/>
              </a:ext>
            </a:extLst>
          </p:cNvPr>
          <p:cNvSpPr>
            <a:spLocks noGrp="1"/>
          </p:cNvSpPr>
          <p:nvPr>
            <p:ph type="body" sz="quarter" idx="11"/>
          </p:nvPr>
        </p:nvSpPr>
        <p:spPr>
          <a:xfrm>
            <a:off x="0" y="3710609"/>
            <a:ext cx="9144000" cy="982313"/>
          </a:xfrm>
        </p:spPr>
        <p:txBody>
          <a:bodyPr anchor="t"/>
          <a:lstStyle/>
          <a:p>
            <a:r>
              <a:rPr lang="ar-EG" sz="3600" dirty="0"/>
              <a:t>نعم حقا ً نسبحك، نعم حقا ً نمجدك، يا ربي يسوع المسيح، مُخلصي الصالح.</a:t>
            </a:r>
          </a:p>
        </p:txBody>
      </p:sp>
      <p:sp>
        <p:nvSpPr>
          <p:cNvPr id="5" name="Text Placeholder 4">
            <a:extLst>
              <a:ext uri="{FF2B5EF4-FFF2-40B4-BE49-F238E27FC236}">
                <a16:creationId xmlns:a16="http://schemas.microsoft.com/office/drawing/2014/main" id="{90A3B73D-1ACA-4D5C-BE74-93898354BBDD}"/>
              </a:ext>
            </a:extLst>
          </p:cNvPr>
          <p:cNvSpPr>
            <a:spLocks noGrp="1"/>
          </p:cNvSpPr>
          <p:nvPr>
            <p:ph type="body" sz="quarter" idx="12"/>
          </p:nvPr>
        </p:nvSpPr>
        <p:spPr>
          <a:xfrm>
            <a:off x="0" y="4692923"/>
            <a:ext cx="9144000" cy="1079225"/>
          </a:xfrm>
        </p:spPr>
        <p:txBody>
          <a:bodyPr/>
          <a:lstStyle/>
          <a:p>
            <a:r>
              <a:rPr lang="en-GB" dirty="0"/>
              <a:t>Ce </a:t>
            </a:r>
            <a:r>
              <a:rPr lang="en-GB" dirty="0" err="1"/>
              <a:t>ontwc</a:t>
            </a:r>
            <a:r>
              <a:rPr lang="en-GB" dirty="0"/>
              <a:t> </a:t>
            </a:r>
            <a:r>
              <a:rPr lang="en-GB" dirty="0" err="1"/>
              <a:t>ten`cmou</a:t>
            </a:r>
            <a:r>
              <a:rPr lang="en-GB" dirty="0"/>
              <a:t> `</a:t>
            </a:r>
            <a:r>
              <a:rPr lang="en-GB" dirty="0" err="1"/>
              <a:t>erok</a:t>
            </a:r>
            <a:r>
              <a:rPr lang="en-GB" dirty="0"/>
              <a:t>@ </a:t>
            </a:r>
            <a:r>
              <a:rPr lang="en-GB" dirty="0" err="1"/>
              <a:t>ce</a:t>
            </a:r>
            <a:r>
              <a:rPr lang="en-GB" dirty="0"/>
              <a:t> </a:t>
            </a:r>
            <a:r>
              <a:rPr lang="en-GB" dirty="0" err="1"/>
              <a:t>ontwc</a:t>
            </a:r>
            <a:r>
              <a:rPr lang="en-GB" dirty="0"/>
              <a:t> ten]`</a:t>
            </a:r>
            <a:r>
              <a:rPr lang="en-GB" dirty="0" err="1"/>
              <a:t>wou</a:t>
            </a:r>
            <a:r>
              <a:rPr lang="en-GB" dirty="0"/>
              <a:t> </a:t>
            </a:r>
            <a:r>
              <a:rPr lang="en-GB" dirty="0" err="1"/>
              <a:t>nak</a:t>
            </a:r>
            <a:r>
              <a:rPr lang="en-GB" dirty="0"/>
              <a:t>@ pa=o=c I=y=c P=,=c@ pa=c=w=r `</a:t>
            </a:r>
            <a:r>
              <a:rPr lang="en-GB" dirty="0" err="1"/>
              <a:t>n`aga;oc</a:t>
            </a:r>
            <a:r>
              <a:rPr lang="en-GB" dirty="0"/>
              <a:t>.</a:t>
            </a:r>
          </a:p>
        </p:txBody>
      </p:sp>
    </p:spTree>
    <p:extLst>
      <p:ext uri="{BB962C8B-B14F-4D97-AF65-F5344CB8AC3E}">
        <p14:creationId xmlns:p14="http://schemas.microsoft.com/office/powerpoint/2010/main" val="410712077"/>
      </p:ext>
    </p:extLst>
  </p:cSld>
  <p:clrMapOvr>
    <a:masterClrMapping/>
  </p:clrMapOvr>
</p:sld>
</file>

<file path=ppt/slides/slide8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87D4E5-2ADD-4D4D-8DAB-C33D965CC8CF}"/>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353C7E13-7B8A-4573-B227-87252EDDD7EC}"/>
              </a:ext>
            </a:extLst>
          </p:cNvPr>
          <p:cNvSpPr>
            <a:spLocks noGrp="1"/>
          </p:cNvSpPr>
          <p:nvPr>
            <p:ph type="body" sz="quarter" idx="10"/>
          </p:nvPr>
        </p:nvSpPr>
        <p:spPr>
          <a:xfrm>
            <a:off x="0" y="5843587"/>
            <a:ext cx="9144000" cy="1007787"/>
          </a:xfrm>
        </p:spPr>
        <p:txBody>
          <a:bodyPr/>
          <a:lstStyle/>
          <a:p>
            <a:r>
              <a:rPr lang="ar-EG" sz="3800" dirty="0"/>
              <a:t>تين ناخيسي آن إينيه: تين ناكين آن إن إسمو إيروك: باتشويس إيسوس بخرستوس: باسوتير إن آغاثوس.</a:t>
            </a:r>
          </a:p>
        </p:txBody>
      </p:sp>
      <p:sp>
        <p:nvSpPr>
          <p:cNvPr id="4" name="Text Placeholder 3">
            <a:extLst>
              <a:ext uri="{FF2B5EF4-FFF2-40B4-BE49-F238E27FC236}">
                <a16:creationId xmlns:a16="http://schemas.microsoft.com/office/drawing/2014/main" id="{1EA2A38E-9C41-4464-95D2-692929DCF2FE}"/>
              </a:ext>
            </a:extLst>
          </p:cNvPr>
          <p:cNvSpPr>
            <a:spLocks noGrp="1"/>
          </p:cNvSpPr>
          <p:nvPr>
            <p:ph type="body" sz="quarter" idx="11"/>
          </p:nvPr>
        </p:nvSpPr>
        <p:spPr>
          <a:xfrm>
            <a:off x="0" y="3710609"/>
            <a:ext cx="9144000" cy="1007787"/>
          </a:xfrm>
        </p:spPr>
        <p:txBody>
          <a:bodyPr anchor="t"/>
          <a:lstStyle/>
          <a:p>
            <a:r>
              <a:rPr lang="ar-EG" sz="3600" dirty="0"/>
              <a:t>لا نتعب أبداً، و لا نكف عن تسبيحك، ياربي يسوع المسيح، مُخلصي الصالح.</a:t>
            </a:r>
          </a:p>
        </p:txBody>
      </p:sp>
      <p:sp>
        <p:nvSpPr>
          <p:cNvPr id="5" name="Text Placeholder 4">
            <a:extLst>
              <a:ext uri="{FF2B5EF4-FFF2-40B4-BE49-F238E27FC236}">
                <a16:creationId xmlns:a16="http://schemas.microsoft.com/office/drawing/2014/main" id="{3622087A-1826-40EF-BE41-CF42608815E9}"/>
              </a:ext>
            </a:extLst>
          </p:cNvPr>
          <p:cNvSpPr>
            <a:spLocks noGrp="1"/>
          </p:cNvSpPr>
          <p:nvPr>
            <p:ph type="body" sz="quarter" idx="12"/>
          </p:nvPr>
        </p:nvSpPr>
        <p:spPr>
          <a:xfrm>
            <a:off x="0" y="4653847"/>
            <a:ext cx="9144000" cy="1189740"/>
          </a:xfrm>
        </p:spPr>
        <p:txBody>
          <a:bodyPr/>
          <a:lstStyle/>
          <a:p>
            <a:r>
              <a:rPr lang="en-GB" dirty="0" err="1"/>
              <a:t>Tennaqici</a:t>
            </a:r>
            <a:r>
              <a:rPr lang="en-GB" dirty="0"/>
              <a:t> an `</a:t>
            </a:r>
            <a:r>
              <a:rPr lang="en-GB" dirty="0" err="1"/>
              <a:t>eneh</a:t>
            </a:r>
            <a:r>
              <a:rPr lang="en-GB" dirty="0"/>
              <a:t>@ </a:t>
            </a:r>
            <a:r>
              <a:rPr lang="en-GB" dirty="0" err="1"/>
              <a:t>tennakyn</a:t>
            </a:r>
            <a:r>
              <a:rPr lang="en-GB" dirty="0"/>
              <a:t> an </a:t>
            </a:r>
            <a:r>
              <a:rPr lang="en-GB" dirty="0" err="1"/>
              <a:t>en`cmou</a:t>
            </a:r>
            <a:r>
              <a:rPr lang="en-GB" dirty="0"/>
              <a:t> `</a:t>
            </a:r>
            <a:r>
              <a:rPr lang="en-GB" dirty="0" err="1"/>
              <a:t>erok</a:t>
            </a:r>
            <a:r>
              <a:rPr lang="en-GB" dirty="0"/>
              <a:t>@ pa=o=c I=y=c P=,=c@ pa=c=w=r `</a:t>
            </a:r>
            <a:r>
              <a:rPr lang="en-GB" dirty="0" err="1"/>
              <a:t>n`aga;oc</a:t>
            </a:r>
            <a:r>
              <a:rPr lang="en-GB" dirty="0"/>
              <a:t>.</a:t>
            </a:r>
          </a:p>
        </p:txBody>
      </p:sp>
    </p:spTree>
    <p:extLst>
      <p:ext uri="{BB962C8B-B14F-4D97-AF65-F5344CB8AC3E}">
        <p14:creationId xmlns:p14="http://schemas.microsoft.com/office/powerpoint/2010/main" val="873284398"/>
      </p:ext>
    </p:extLst>
  </p:cSld>
  <p:clrMapOvr>
    <a:masterClrMapping/>
  </p:clrMapOvr>
</p:sld>
</file>

<file path=ppt/slides/slide8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B0ADE-B895-4C3C-BEA0-98C019741B4E}"/>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CAFF9542-60DE-4B01-A312-1F5031148203}"/>
              </a:ext>
            </a:extLst>
          </p:cNvPr>
          <p:cNvSpPr>
            <a:spLocks noGrp="1"/>
          </p:cNvSpPr>
          <p:nvPr>
            <p:ph type="body" sz="quarter" idx="10"/>
          </p:nvPr>
        </p:nvSpPr>
        <p:spPr>
          <a:xfrm>
            <a:off x="0" y="5772151"/>
            <a:ext cx="9144000" cy="1079224"/>
          </a:xfrm>
        </p:spPr>
        <p:txBody>
          <a:bodyPr/>
          <a:lstStyle/>
          <a:p>
            <a:r>
              <a:rPr lang="ar-EG" sz="3600" dirty="0"/>
              <a:t>إيمنولوجيا نيڤين إن إسمو: تين أوو أورب إمموؤ إيه إبشوي هاروك: باتشويس إيسوس بخرستوس: باسوتير إن آغاثوس.</a:t>
            </a:r>
          </a:p>
        </p:txBody>
      </p:sp>
      <p:sp>
        <p:nvSpPr>
          <p:cNvPr id="4" name="Text Placeholder 3">
            <a:extLst>
              <a:ext uri="{FF2B5EF4-FFF2-40B4-BE49-F238E27FC236}">
                <a16:creationId xmlns:a16="http://schemas.microsoft.com/office/drawing/2014/main" id="{2AEF8D18-6CD1-4CF9-BF14-E02850440401}"/>
              </a:ext>
            </a:extLst>
          </p:cNvPr>
          <p:cNvSpPr>
            <a:spLocks noGrp="1"/>
          </p:cNvSpPr>
          <p:nvPr>
            <p:ph type="body" sz="quarter" idx="11"/>
          </p:nvPr>
        </p:nvSpPr>
        <p:spPr>
          <a:xfrm>
            <a:off x="0" y="3710609"/>
            <a:ext cx="9144000" cy="817641"/>
          </a:xfrm>
        </p:spPr>
        <p:txBody>
          <a:bodyPr/>
          <a:lstStyle/>
          <a:p>
            <a:r>
              <a:rPr lang="ar-EG" sz="3200" dirty="0"/>
              <a:t>كل تماجيد البركة، نرسلها إليك إلى فوق، يا ربي يسوع المسيح، مُخلصي الصالح.</a:t>
            </a:r>
          </a:p>
          <a:p>
            <a:endParaRPr lang="en-GB" sz="3200" dirty="0"/>
          </a:p>
        </p:txBody>
      </p:sp>
      <p:sp>
        <p:nvSpPr>
          <p:cNvPr id="5" name="Text Placeholder 4">
            <a:extLst>
              <a:ext uri="{FF2B5EF4-FFF2-40B4-BE49-F238E27FC236}">
                <a16:creationId xmlns:a16="http://schemas.microsoft.com/office/drawing/2014/main" id="{6EED7153-13E4-4326-A0FF-8157BE80E795}"/>
              </a:ext>
            </a:extLst>
          </p:cNvPr>
          <p:cNvSpPr>
            <a:spLocks noGrp="1"/>
          </p:cNvSpPr>
          <p:nvPr>
            <p:ph type="body" sz="quarter" idx="12"/>
          </p:nvPr>
        </p:nvSpPr>
        <p:spPr>
          <a:xfrm>
            <a:off x="0" y="4557712"/>
            <a:ext cx="9144000" cy="1184977"/>
          </a:xfrm>
        </p:spPr>
        <p:txBody>
          <a:bodyPr/>
          <a:lstStyle/>
          <a:p>
            <a:pPr marL="0" marR="0" lvl="0" indent="0" algn="ctr" defTabSz="914400" rtl="0" eaLnBrk="1" fontAlgn="base" latinLnBrk="0" hangingPunct="1">
              <a:lnSpc>
                <a:spcPct val="100000"/>
              </a:lnSpc>
              <a:spcBef>
                <a:spcPts val="0"/>
              </a:spcBef>
              <a:spcAft>
                <a:spcPct val="0"/>
              </a:spcAft>
              <a:buClrTx/>
              <a:buSzTx/>
              <a:buFontTx/>
              <a:buNone/>
              <a:tabLst/>
              <a:defRPr/>
            </a:pPr>
            <a:r>
              <a:rPr kumimoji="0" lang="pt-BR" sz="4000" b="0" i="0" u="none" strike="noStrike" kern="0" cap="none" spc="0" normalizeH="0" baseline="0" noProof="0" dirty="0">
                <a:ln>
                  <a:noFill/>
                </a:ln>
                <a:effectLst/>
                <a:uLnTx/>
                <a:uFillTx/>
                <a:latin typeface="CS New Athanasius" panose="020B0500000000000000" pitchFamily="34" charset="0"/>
                <a:ea typeface="+mn-ea"/>
                <a:cs typeface="Times New Roman" pitchFamily="18" charset="0"/>
              </a:rPr>
              <a:t>Umnologi`a niben `n`cmou@ tenouwrp `mmwou `e`pswi harok@ pa=o=c I=y=c P=,=c@ pa=c=w=r `n`aga;oc.</a:t>
            </a:r>
          </a:p>
        </p:txBody>
      </p:sp>
    </p:spTree>
    <p:extLst>
      <p:ext uri="{BB962C8B-B14F-4D97-AF65-F5344CB8AC3E}">
        <p14:creationId xmlns:p14="http://schemas.microsoft.com/office/powerpoint/2010/main" val="1379870668"/>
      </p:ext>
    </p:extLst>
  </p:cSld>
  <p:clrMapOvr>
    <a:masterClrMapping/>
  </p:clrMapOvr>
</p:sld>
</file>

<file path=ppt/slides/slide8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87DA45-3984-4238-B1BE-E9CDDBF83B79}"/>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09239701-6F43-4BE7-82CD-B21CEE31D0C6}"/>
              </a:ext>
            </a:extLst>
          </p:cNvPr>
          <p:cNvSpPr>
            <a:spLocks noGrp="1"/>
          </p:cNvSpPr>
          <p:nvPr>
            <p:ph type="body" sz="quarter" idx="10"/>
          </p:nvPr>
        </p:nvSpPr>
        <p:spPr/>
        <p:txBody>
          <a:bodyPr/>
          <a:lstStyle/>
          <a:p>
            <a:r>
              <a:rPr lang="ar-EG" dirty="0"/>
              <a:t>فوك بي بيه أو أوو نيم بي طايو: نيم تي إڤخاريستيا: باتشويس إيسوس بخرستوس: باسوتير إن آغاثوس.</a:t>
            </a:r>
          </a:p>
        </p:txBody>
      </p:sp>
      <p:sp>
        <p:nvSpPr>
          <p:cNvPr id="4" name="Text Placeholder 3">
            <a:extLst>
              <a:ext uri="{FF2B5EF4-FFF2-40B4-BE49-F238E27FC236}">
                <a16:creationId xmlns:a16="http://schemas.microsoft.com/office/drawing/2014/main" id="{5A2E6C95-A698-410C-9E26-C5353A599707}"/>
              </a:ext>
            </a:extLst>
          </p:cNvPr>
          <p:cNvSpPr>
            <a:spLocks noGrp="1"/>
          </p:cNvSpPr>
          <p:nvPr>
            <p:ph type="body" sz="quarter" idx="11"/>
          </p:nvPr>
        </p:nvSpPr>
        <p:spPr/>
        <p:txBody>
          <a:bodyPr/>
          <a:lstStyle/>
          <a:p>
            <a:r>
              <a:rPr lang="ar-EG" sz="3600" dirty="0"/>
              <a:t>لك المجد، و الكرامة و الشكر، يا ربي يسوع المسيح، مُخلصي الصالح.</a:t>
            </a:r>
          </a:p>
        </p:txBody>
      </p:sp>
      <p:sp>
        <p:nvSpPr>
          <p:cNvPr id="5" name="Text Placeholder 4">
            <a:extLst>
              <a:ext uri="{FF2B5EF4-FFF2-40B4-BE49-F238E27FC236}">
                <a16:creationId xmlns:a16="http://schemas.microsoft.com/office/drawing/2014/main" id="{634B8A53-9CFB-4DCF-B8AD-7265B7E45AA9}"/>
              </a:ext>
            </a:extLst>
          </p:cNvPr>
          <p:cNvSpPr>
            <a:spLocks noGrp="1"/>
          </p:cNvSpPr>
          <p:nvPr>
            <p:ph type="body" sz="quarter" idx="12"/>
          </p:nvPr>
        </p:nvSpPr>
        <p:spPr>
          <a:xfrm>
            <a:off x="0" y="4643438"/>
            <a:ext cx="9144000" cy="988736"/>
          </a:xfrm>
        </p:spPr>
        <p:txBody>
          <a:bodyPr/>
          <a:lstStyle/>
          <a:p>
            <a:r>
              <a:rPr lang="pt-BR" dirty="0"/>
              <a:t>Vwk pe pi`wou nem pitaio@ nem ]`eu،arictia@ pa=o=c I=y=c P=,=c@ pa=c=w=r `n`aga;oc.</a:t>
            </a:r>
          </a:p>
        </p:txBody>
      </p:sp>
    </p:spTree>
    <p:extLst>
      <p:ext uri="{BB962C8B-B14F-4D97-AF65-F5344CB8AC3E}">
        <p14:creationId xmlns:p14="http://schemas.microsoft.com/office/powerpoint/2010/main" val="1168460908"/>
      </p:ext>
    </p:extLst>
  </p:cSld>
  <p:clrMapOvr>
    <a:masterClrMapping/>
  </p:clrMapOvr>
</p:sld>
</file>

<file path=ppt/slides/slide8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3FC61-8095-4F5D-B548-8EB8F5761849}"/>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B5704985-8616-4365-9250-6058EC1E86CF}"/>
              </a:ext>
            </a:extLst>
          </p:cNvPr>
          <p:cNvSpPr>
            <a:spLocks noGrp="1"/>
          </p:cNvSpPr>
          <p:nvPr>
            <p:ph type="body" sz="quarter" idx="10"/>
          </p:nvPr>
        </p:nvSpPr>
        <p:spPr>
          <a:xfrm>
            <a:off x="0" y="5829299"/>
            <a:ext cx="9144000" cy="1022075"/>
          </a:xfrm>
        </p:spPr>
        <p:txBody>
          <a:bodyPr/>
          <a:lstStyle/>
          <a:p>
            <a:r>
              <a:rPr lang="ar-EG" sz="3600" dirty="0"/>
              <a:t>إكؤاب إبتشويس أووه إكؤاب: إكؤاب بانوتي خين أو ميثمي: باتشويس إيسوس بخرستوس: باسوتير إن آغاثوس.</a:t>
            </a:r>
          </a:p>
        </p:txBody>
      </p:sp>
      <p:sp>
        <p:nvSpPr>
          <p:cNvPr id="4" name="Text Placeholder 3">
            <a:extLst>
              <a:ext uri="{FF2B5EF4-FFF2-40B4-BE49-F238E27FC236}">
                <a16:creationId xmlns:a16="http://schemas.microsoft.com/office/drawing/2014/main" id="{52D6FFB1-643B-443F-B54F-5BFB22A886F9}"/>
              </a:ext>
            </a:extLst>
          </p:cNvPr>
          <p:cNvSpPr>
            <a:spLocks noGrp="1"/>
          </p:cNvSpPr>
          <p:nvPr>
            <p:ph type="body" sz="quarter" idx="11"/>
          </p:nvPr>
        </p:nvSpPr>
        <p:spPr>
          <a:xfrm>
            <a:off x="0" y="3710609"/>
            <a:ext cx="9144000" cy="1096613"/>
          </a:xfrm>
        </p:spPr>
        <p:txBody>
          <a:bodyPr/>
          <a:lstStyle/>
          <a:p>
            <a:r>
              <a:rPr lang="ar-EG" sz="3600" dirty="0"/>
              <a:t>قدوس أنت يارب و قدوس، قدوس أنت يا إلهى بالحقيقة، ياربي يسوع المسيح، مُخلصي الصالح.</a:t>
            </a:r>
          </a:p>
        </p:txBody>
      </p:sp>
      <p:sp>
        <p:nvSpPr>
          <p:cNvPr id="5" name="Text Placeholder 4">
            <a:extLst>
              <a:ext uri="{FF2B5EF4-FFF2-40B4-BE49-F238E27FC236}">
                <a16:creationId xmlns:a16="http://schemas.microsoft.com/office/drawing/2014/main" id="{26A9693A-1BF3-4921-A703-1DFE73957E63}"/>
              </a:ext>
            </a:extLst>
          </p:cNvPr>
          <p:cNvSpPr>
            <a:spLocks noGrp="1"/>
          </p:cNvSpPr>
          <p:nvPr>
            <p:ph type="body" sz="quarter" idx="12"/>
          </p:nvPr>
        </p:nvSpPr>
        <p:spPr>
          <a:xfrm>
            <a:off x="0" y="4732685"/>
            <a:ext cx="9144000" cy="1022075"/>
          </a:xfrm>
        </p:spPr>
        <p:txBody>
          <a:bodyPr/>
          <a:lstStyle/>
          <a:p>
            <a:r>
              <a:rPr lang="pt-BR" dirty="0"/>
              <a:t>&lt;ouab P=o=c ouoh ,ouab@ ,ouab paNou] qen oume;myi@ pa=o=c I=y=c P=,=c@ pa=c=w=r `n`aga;oc.</a:t>
            </a:r>
            <a:endParaRPr lang="en-GB" dirty="0"/>
          </a:p>
        </p:txBody>
      </p:sp>
    </p:spTree>
    <p:extLst>
      <p:ext uri="{BB962C8B-B14F-4D97-AF65-F5344CB8AC3E}">
        <p14:creationId xmlns:p14="http://schemas.microsoft.com/office/powerpoint/2010/main" val="2009281852"/>
      </p:ext>
    </p:extLst>
  </p:cSld>
  <p:clrMapOvr>
    <a:masterClrMapping/>
  </p:clrMapOvr>
</p:sld>
</file>

<file path=ppt/slides/slide8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8166EA-60D9-4107-86CE-1DA4C9F4A647}"/>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C54B6E54-F289-45B7-9811-8436C1B4F11F}"/>
              </a:ext>
            </a:extLst>
          </p:cNvPr>
          <p:cNvSpPr>
            <a:spLocks noGrp="1"/>
          </p:cNvSpPr>
          <p:nvPr>
            <p:ph type="body" sz="quarter" idx="10"/>
          </p:nvPr>
        </p:nvSpPr>
        <p:spPr>
          <a:xfrm>
            <a:off x="0" y="5786437"/>
            <a:ext cx="9144000" cy="1064937"/>
          </a:xfrm>
        </p:spPr>
        <p:txBody>
          <a:bodyPr/>
          <a:lstStyle/>
          <a:p>
            <a:r>
              <a:rPr lang="ar-EG" sz="3600" dirty="0"/>
              <a:t>إبسيشي نيڤين سيه إسمو إيروك: كيه لي نيڤين كولج ناك: باتشويس إيسوس بخرستوس: باسوتير إن آغاثوس.</a:t>
            </a:r>
          </a:p>
        </p:txBody>
      </p:sp>
      <p:sp>
        <p:nvSpPr>
          <p:cNvPr id="4" name="Text Placeholder 3">
            <a:extLst>
              <a:ext uri="{FF2B5EF4-FFF2-40B4-BE49-F238E27FC236}">
                <a16:creationId xmlns:a16="http://schemas.microsoft.com/office/drawing/2014/main" id="{EFD20C60-C63C-4677-A927-5BD6E05A409A}"/>
              </a:ext>
            </a:extLst>
          </p:cNvPr>
          <p:cNvSpPr>
            <a:spLocks noGrp="1"/>
          </p:cNvSpPr>
          <p:nvPr>
            <p:ph type="body" sz="quarter" idx="11"/>
          </p:nvPr>
        </p:nvSpPr>
        <p:spPr>
          <a:xfrm>
            <a:off x="0" y="3710609"/>
            <a:ext cx="9144000" cy="940431"/>
          </a:xfrm>
        </p:spPr>
        <p:txBody>
          <a:bodyPr/>
          <a:lstStyle/>
          <a:p>
            <a:r>
              <a:rPr lang="ar-EG" sz="3600" dirty="0"/>
              <a:t>كل نفس تباركك، و كل ركبة تجثو لك، يا ربي يسوع المسيح، مُخلصي الصالح.</a:t>
            </a:r>
          </a:p>
        </p:txBody>
      </p:sp>
      <p:sp>
        <p:nvSpPr>
          <p:cNvPr id="5" name="Text Placeholder 4">
            <a:extLst>
              <a:ext uri="{FF2B5EF4-FFF2-40B4-BE49-F238E27FC236}">
                <a16:creationId xmlns:a16="http://schemas.microsoft.com/office/drawing/2014/main" id="{67DDD2BC-A62E-4308-AF32-C8C78FAE1F5A}"/>
              </a:ext>
            </a:extLst>
          </p:cNvPr>
          <p:cNvSpPr>
            <a:spLocks noGrp="1"/>
          </p:cNvSpPr>
          <p:nvPr>
            <p:ph type="body" sz="quarter" idx="12"/>
          </p:nvPr>
        </p:nvSpPr>
        <p:spPr>
          <a:xfrm>
            <a:off x="0" y="4651040"/>
            <a:ext cx="9144000" cy="1064938"/>
          </a:xfrm>
        </p:spPr>
        <p:txBody>
          <a:bodyPr/>
          <a:lstStyle/>
          <a:p>
            <a:r>
              <a:rPr lang="en-GB" dirty="0"/>
              <a:t>"</a:t>
            </a:r>
            <a:r>
              <a:rPr lang="en-GB" dirty="0" err="1"/>
              <a:t>u,y</a:t>
            </a:r>
            <a:r>
              <a:rPr lang="en-GB" dirty="0"/>
              <a:t> </a:t>
            </a:r>
            <a:r>
              <a:rPr lang="en-GB" dirty="0" err="1"/>
              <a:t>niben</a:t>
            </a:r>
            <a:r>
              <a:rPr lang="en-GB" dirty="0"/>
              <a:t> </a:t>
            </a:r>
            <a:r>
              <a:rPr lang="en-GB" dirty="0" err="1"/>
              <a:t>ce`cmou</a:t>
            </a:r>
            <a:r>
              <a:rPr lang="en-GB" dirty="0"/>
              <a:t> `</a:t>
            </a:r>
            <a:r>
              <a:rPr lang="en-GB" dirty="0" err="1"/>
              <a:t>erok</a:t>
            </a:r>
            <a:r>
              <a:rPr lang="en-GB" dirty="0"/>
              <a:t>@ </a:t>
            </a:r>
            <a:r>
              <a:rPr lang="en-GB" dirty="0" err="1"/>
              <a:t>keli</a:t>
            </a:r>
            <a:r>
              <a:rPr lang="en-GB" dirty="0"/>
              <a:t> </a:t>
            </a:r>
            <a:r>
              <a:rPr lang="en-GB" dirty="0" err="1"/>
              <a:t>niben</a:t>
            </a:r>
            <a:r>
              <a:rPr lang="en-GB" dirty="0"/>
              <a:t> </a:t>
            </a:r>
            <a:r>
              <a:rPr lang="en-GB" dirty="0" err="1"/>
              <a:t>ce</a:t>
            </a:r>
            <a:r>
              <a:rPr lang="en-GB" dirty="0"/>
              <a:t> </a:t>
            </a:r>
            <a:r>
              <a:rPr lang="en-GB" dirty="0" err="1"/>
              <a:t>kwlj</a:t>
            </a:r>
            <a:r>
              <a:rPr lang="en-GB" dirty="0"/>
              <a:t> </a:t>
            </a:r>
            <a:r>
              <a:rPr lang="en-GB" dirty="0" err="1"/>
              <a:t>nak</a:t>
            </a:r>
            <a:r>
              <a:rPr lang="en-GB" dirty="0"/>
              <a:t>@ pa=o=c I=y=c P=,=c@ pa=c=w=r `</a:t>
            </a:r>
            <a:r>
              <a:rPr lang="en-GB" dirty="0" err="1"/>
              <a:t>n`aga;oc</a:t>
            </a:r>
            <a:r>
              <a:rPr lang="en-GB" dirty="0"/>
              <a:t>.</a:t>
            </a:r>
          </a:p>
        </p:txBody>
      </p:sp>
    </p:spTree>
    <p:extLst>
      <p:ext uri="{BB962C8B-B14F-4D97-AF65-F5344CB8AC3E}">
        <p14:creationId xmlns:p14="http://schemas.microsoft.com/office/powerpoint/2010/main" val="3805305981"/>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A880C-DA4B-4BBE-8644-5AE0128F2DB5}"/>
              </a:ext>
            </a:extLst>
          </p:cNvPr>
          <p:cNvSpPr>
            <a:spLocks noGrp="1"/>
          </p:cNvSpPr>
          <p:nvPr>
            <p:ph type="title"/>
          </p:nvPr>
        </p:nvSpPr>
        <p:spPr/>
        <p:txBody>
          <a:bodyPr/>
          <a:lstStyle/>
          <a:p>
            <a:endParaRPr lang="en-GB"/>
          </a:p>
        </p:txBody>
      </p:sp>
      <p:sp>
        <p:nvSpPr>
          <p:cNvPr id="5" name="Text Placeholder 4"/>
          <p:cNvSpPr>
            <a:spLocks noGrp="1"/>
          </p:cNvSpPr>
          <p:nvPr>
            <p:ph type="body" sz="quarter" idx="10"/>
          </p:nvPr>
        </p:nvSpPr>
        <p:spPr/>
        <p:txBody>
          <a:bodyPr/>
          <a:lstStyle/>
          <a:p>
            <a:r>
              <a:rPr lang="ar-EG" sz="2800" b="1" dirty="0"/>
              <a:t>إبشويس بيت خوم خيم إن ني فوتس : إبشويس بيه بيف ران : ني فيه ريتشو أووتس إنتيه فارا أو نيم تيف جوم تيرس أف فيرفوروو إيه إفيوم.</a:t>
            </a:r>
          </a:p>
        </p:txBody>
      </p:sp>
      <p:sp>
        <p:nvSpPr>
          <p:cNvPr id="6" name="Text Placeholder 5"/>
          <p:cNvSpPr>
            <a:spLocks noGrp="1"/>
          </p:cNvSpPr>
          <p:nvPr>
            <p:ph type="body" sz="quarter" idx="11"/>
          </p:nvPr>
        </p:nvSpPr>
        <p:spPr>
          <a:xfrm>
            <a:off x="0" y="3710609"/>
            <a:ext cx="9144000" cy="779345"/>
          </a:xfrm>
        </p:spPr>
        <p:txBody>
          <a:bodyPr/>
          <a:lstStyle/>
          <a:p>
            <a:r>
              <a:rPr lang="ar-EG" sz="3000" b="1" dirty="0"/>
              <a:t>الرب مكسّر الحروب: الرب اسمه: مركبات فرعون وكل قوته طرحهما في البحر.</a:t>
            </a:r>
          </a:p>
        </p:txBody>
      </p:sp>
      <p:sp>
        <p:nvSpPr>
          <p:cNvPr id="7" name="Text Placeholder 6"/>
          <p:cNvSpPr>
            <a:spLocks noGrp="1"/>
          </p:cNvSpPr>
          <p:nvPr>
            <p:ph type="body" sz="quarter" idx="12"/>
          </p:nvPr>
        </p:nvSpPr>
        <p:spPr>
          <a:xfrm>
            <a:off x="0" y="4489954"/>
            <a:ext cx="9144000" cy="1507434"/>
          </a:xfrm>
        </p:spPr>
        <p:txBody>
          <a:bodyPr/>
          <a:lstStyle/>
          <a:p>
            <a:r>
              <a:rPr lang="en-US" sz="3600" b="0" i="0" kern="1200" dirty="0">
                <a:effectLst/>
                <a:latin typeface="CS New Athanasius" panose="020B0500000000000000" pitchFamily="34" charset="0"/>
                <a:ea typeface="+mn-ea"/>
                <a:cs typeface="+mn-cs"/>
              </a:rPr>
              <a:t> `P[</a:t>
            </a:r>
            <a:r>
              <a:rPr lang="en-US" sz="3600" b="0" i="0" kern="1200" dirty="0" err="1">
                <a:effectLst/>
                <a:latin typeface="CS New Athanasius" panose="020B0500000000000000" pitchFamily="34" charset="0"/>
                <a:ea typeface="+mn-ea"/>
                <a:cs typeface="+mn-cs"/>
              </a:rPr>
              <a:t>oic</a:t>
            </a:r>
            <a:r>
              <a:rPr lang="en-US" sz="3600" b="0" i="0" kern="1200" dirty="0">
                <a:effectLst/>
                <a:latin typeface="CS New Athanasius" panose="020B0500000000000000" pitchFamily="34" charset="0"/>
                <a:ea typeface="+mn-ea"/>
                <a:cs typeface="+mn-cs"/>
              </a:rPr>
              <a:t> </a:t>
            </a:r>
            <a:r>
              <a:rPr lang="en-US" sz="3600" b="0" i="0" kern="1200" dirty="0" err="1">
                <a:effectLst/>
                <a:latin typeface="CS New Athanasius" panose="020B0500000000000000" pitchFamily="34" charset="0"/>
                <a:ea typeface="+mn-ea"/>
                <a:cs typeface="+mn-cs"/>
              </a:rPr>
              <a:t>petqomqem</a:t>
            </a:r>
            <a:r>
              <a:rPr lang="en-US" sz="3600" b="0" i="0" kern="1200" dirty="0">
                <a:effectLst/>
                <a:latin typeface="CS New Athanasius" panose="020B0500000000000000" pitchFamily="34" charset="0"/>
                <a:ea typeface="+mn-ea"/>
                <a:cs typeface="+mn-cs"/>
              </a:rPr>
              <a:t> `</a:t>
            </a:r>
            <a:r>
              <a:rPr lang="en-US" sz="3600" b="0" i="0" kern="1200" dirty="0" err="1">
                <a:effectLst/>
                <a:latin typeface="CS New Athanasius" panose="020B0500000000000000" pitchFamily="34" charset="0"/>
                <a:ea typeface="+mn-ea"/>
                <a:cs typeface="+mn-cs"/>
              </a:rPr>
              <a:t>nnibwtc</a:t>
            </a:r>
            <a:r>
              <a:rPr lang="en-US" sz="3600" b="0" i="0" kern="1200" dirty="0">
                <a:effectLst/>
                <a:latin typeface="CS New Athanasius" panose="020B0500000000000000" pitchFamily="34" charset="0"/>
                <a:ea typeface="+mn-ea"/>
                <a:cs typeface="+mn-cs"/>
              </a:rPr>
              <a:t>@ `P[</a:t>
            </a:r>
            <a:r>
              <a:rPr lang="en-US" sz="3600" b="0" i="0" kern="1200" dirty="0" err="1">
                <a:effectLst/>
                <a:latin typeface="CS New Athanasius" panose="020B0500000000000000" pitchFamily="34" charset="0"/>
                <a:ea typeface="+mn-ea"/>
                <a:cs typeface="+mn-cs"/>
              </a:rPr>
              <a:t>oic</a:t>
            </a:r>
            <a:r>
              <a:rPr lang="en-US" sz="3600" b="0" i="0" kern="1200" dirty="0">
                <a:effectLst/>
                <a:latin typeface="CS New Athanasius" panose="020B0500000000000000" pitchFamily="34" charset="0"/>
                <a:ea typeface="+mn-ea"/>
                <a:cs typeface="+mn-cs"/>
              </a:rPr>
              <a:t> pe </a:t>
            </a:r>
            <a:r>
              <a:rPr lang="en-US" sz="3600" b="0" i="0" kern="1200" dirty="0" err="1">
                <a:effectLst/>
                <a:latin typeface="CS New Athanasius" panose="020B0500000000000000" pitchFamily="34" charset="0"/>
                <a:ea typeface="+mn-ea"/>
                <a:cs typeface="+mn-cs"/>
              </a:rPr>
              <a:t>pefran</a:t>
            </a:r>
            <a:r>
              <a:rPr lang="en-US" sz="3600" b="0" i="0" kern="1200" dirty="0">
                <a:effectLst/>
                <a:latin typeface="CS New Athanasius" panose="020B0500000000000000" pitchFamily="34" charset="0"/>
                <a:ea typeface="+mn-ea"/>
                <a:cs typeface="+mn-cs"/>
              </a:rPr>
              <a:t>@ </a:t>
            </a:r>
            <a:r>
              <a:rPr lang="en-US" sz="3600" b="0" i="0" kern="1200" dirty="0" err="1">
                <a:effectLst/>
                <a:latin typeface="CS New Athanasius" panose="020B0500000000000000" pitchFamily="34" charset="0"/>
                <a:ea typeface="+mn-ea"/>
                <a:cs typeface="+mn-cs"/>
              </a:rPr>
              <a:t>Nibere</a:t>
            </a:r>
            <a:r>
              <a:rPr lang="en-US" sz="3600" b="0" i="0" kern="1200" dirty="0">
                <a:effectLst/>
                <a:latin typeface="CS New Athanasius" panose="020B0500000000000000" pitchFamily="34" charset="0"/>
                <a:ea typeface="+mn-ea"/>
                <a:cs typeface="+mn-cs"/>
              </a:rPr>
              <a:t>[</a:t>
            </a:r>
            <a:r>
              <a:rPr lang="en-US" sz="3600" b="0" i="0" kern="1200" dirty="0" err="1">
                <a:effectLst/>
                <a:latin typeface="CS New Athanasius" panose="020B0500000000000000" pitchFamily="34" charset="0"/>
                <a:ea typeface="+mn-ea"/>
                <a:cs typeface="+mn-cs"/>
              </a:rPr>
              <a:t>woutc</a:t>
            </a:r>
            <a:r>
              <a:rPr lang="en-US" sz="3600" b="0" i="0" kern="1200" dirty="0">
                <a:effectLst/>
                <a:latin typeface="CS New Athanasius" panose="020B0500000000000000" pitchFamily="34" charset="0"/>
                <a:ea typeface="+mn-ea"/>
                <a:cs typeface="+mn-cs"/>
              </a:rPr>
              <a:t> `</a:t>
            </a:r>
            <a:r>
              <a:rPr lang="en-US" sz="3600" b="0" i="0" kern="1200" dirty="0" err="1">
                <a:effectLst/>
                <a:latin typeface="CS New Athanasius" panose="020B0500000000000000" pitchFamily="34" charset="0"/>
                <a:ea typeface="+mn-ea"/>
                <a:cs typeface="+mn-cs"/>
              </a:rPr>
              <a:t>nte</a:t>
            </a:r>
            <a:r>
              <a:rPr lang="en-US" sz="3600" b="0" i="0" kern="1200" dirty="0">
                <a:effectLst/>
                <a:latin typeface="CS New Athanasius" panose="020B0500000000000000" pitchFamily="34" charset="0"/>
                <a:ea typeface="+mn-ea"/>
                <a:cs typeface="+mn-cs"/>
              </a:rPr>
              <a:t> </a:t>
            </a:r>
            <a:r>
              <a:rPr lang="en-US" sz="3600" b="0" i="0" kern="1200" dirty="0" err="1">
                <a:effectLst/>
                <a:latin typeface="CS New Athanasius" panose="020B0500000000000000" pitchFamily="34" charset="0"/>
                <a:ea typeface="+mn-ea"/>
                <a:cs typeface="+mn-cs"/>
              </a:rPr>
              <a:t>vara`w</a:t>
            </a:r>
            <a:r>
              <a:rPr lang="en-US" sz="3600" b="0" i="0" kern="1200" dirty="0">
                <a:effectLst/>
                <a:latin typeface="CS New Athanasius" panose="020B0500000000000000" pitchFamily="34" charset="0"/>
                <a:ea typeface="+mn-ea"/>
                <a:cs typeface="+mn-cs"/>
              </a:rPr>
              <a:t> </a:t>
            </a:r>
            <a:r>
              <a:rPr lang="en-US" sz="3600" b="0" i="0" kern="1200" dirty="0" err="1">
                <a:effectLst/>
                <a:latin typeface="CS New Athanasius" panose="020B0500000000000000" pitchFamily="34" charset="0"/>
                <a:ea typeface="+mn-ea"/>
                <a:cs typeface="+mn-cs"/>
              </a:rPr>
              <a:t>nem</a:t>
            </a:r>
            <a:r>
              <a:rPr lang="en-US" sz="3600" b="0" i="0" kern="1200" dirty="0">
                <a:effectLst/>
                <a:latin typeface="CS New Athanasius" panose="020B0500000000000000" pitchFamily="34" charset="0"/>
                <a:ea typeface="+mn-ea"/>
                <a:cs typeface="+mn-cs"/>
              </a:rPr>
              <a:t> </a:t>
            </a:r>
            <a:r>
              <a:rPr lang="en-US" sz="3600" b="0" i="0" kern="1200" dirty="0" err="1">
                <a:effectLst/>
                <a:latin typeface="CS New Athanasius" panose="020B0500000000000000" pitchFamily="34" charset="0"/>
                <a:ea typeface="+mn-ea"/>
                <a:cs typeface="+mn-cs"/>
              </a:rPr>
              <a:t>tefjom</a:t>
            </a:r>
            <a:r>
              <a:rPr lang="en-US" sz="3600" b="0" i="0" kern="1200" dirty="0">
                <a:effectLst/>
                <a:latin typeface="CS New Athanasius" panose="020B0500000000000000" pitchFamily="34" charset="0"/>
                <a:ea typeface="+mn-ea"/>
                <a:cs typeface="+mn-cs"/>
              </a:rPr>
              <a:t> </a:t>
            </a:r>
            <a:r>
              <a:rPr lang="en-US" sz="3600" b="0" i="0" kern="1200" dirty="0" err="1">
                <a:effectLst/>
                <a:latin typeface="CS New Athanasius" panose="020B0500000000000000" pitchFamily="34" charset="0"/>
                <a:ea typeface="+mn-ea"/>
                <a:cs typeface="+mn-cs"/>
              </a:rPr>
              <a:t>tyrc</a:t>
            </a:r>
            <a:r>
              <a:rPr lang="en-US" sz="3600" b="0" i="0" kern="1200" dirty="0">
                <a:effectLst/>
                <a:latin typeface="CS New Athanasius" panose="020B0500000000000000" pitchFamily="34" charset="0"/>
                <a:ea typeface="+mn-ea"/>
                <a:cs typeface="+mn-cs"/>
              </a:rPr>
              <a:t> </a:t>
            </a:r>
            <a:r>
              <a:rPr lang="en-US" sz="3600" b="0" i="0" kern="1200" dirty="0" err="1">
                <a:effectLst/>
                <a:latin typeface="CS New Athanasius" panose="020B0500000000000000" pitchFamily="34" charset="0"/>
                <a:ea typeface="+mn-ea"/>
                <a:cs typeface="+mn-cs"/>
              </a:rPr>
              <a:t>afberbwrou</a:t>
            </a:r>
            <a:r>
              <a:rPr lang="en-US" sz="3600" b="0" i="0" kern="1200" dirty="0">
                <a:effectLst/>
                <a:latin typeface="CS New Athanasius" panose="020B0500000000000000" pitchFamily="34" charset="0"/>
                <a:ea typeface="+mn-ea"/>
                <a:cs typeface="+mn-cs"/>
              </a:rPr>
              <a:t> `</a:t>
            </a:r>
            <a:r>
              <a:rPr lang="en-US" sz="3600" b="0" i="0" kern="1200" dirty="0" err="1">
                <a:effectLst/>
                <a:latin typeface="CS New Athanasius" panose="020B0500000000000000" pitchFamily="34" charset="0"/>
                <a:ea typeface="+mn-ea"/>
                <a:cs typeface="+mn-cs"/>
              </a:rPr>
              <a:t>e`viom</a:t>
            </a:r>
            <a:r>
              <a:rPr lang="en-US" sz="3600" b="0" i="0" kern="1200" dirty="0">
                <a:effectLst/>
                <a:latin typeface="CS New Athanasius" panose="020B0500000000000000" pitchFamily="34" charset="0"/>
                <a:ea typeface="+mn-ea"/>
                <a:cs typeface="+mn-cs"/>
              </a:rPr>
              <a:t>.</a:t>
            </a:r>
          </a:p>
        </p:txBody>
      </p:sp>
    </p:spTree>
    <p:extLst>
      <p:ext uri="{BB962C8B-B14F-4D97-AF65-F5344CB8AC3E}">
        <p14:creationId xmlns:p14="http://schemas.microsoft.com/office/powerpoint/2010/main" val="2290859003"/>
      </p:ext>
    </p:extLst>
  </p:cSld>
  <p:clrMapOvr>
    <a:masterClrMapping/>
  </p:clrMapOvr>
</p:sld>
</file>

<file path=ppt/slides/slide8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42B65-4069-4B6E-B58E-287C5AC0550A}"/>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7BD6D126-4277-4504-8BB7-D444300FB1E5}"/>
              </a:ext>
            </a:extLst>
          </p:cNvPr>
          <p:cNvSpPr>
            <a:spLocks noGrp="1"/>
          </p:cNvSpPr>
          <p:nvPr>
            <p:ph type="body" sz="quarter" idx="10"/>
          </p:nvPr>
        </p:nvSpPr>
        <p:spPr>
          <a:xfrm>
            <a:off x="0" y="5757863"/>
            <a:ext cx="9144000" cy="1093512"/>
          </a:xfrm>
        </p:spPr>
        <p:txBody>
          <a:bodyPr anchor="t"/>
          <a:lstStyle/>
          <a:p>
            <a:r>
              <a:rPr lang="ar-EG" sz="3800" dirty="0"/>
              <a:t>أوبي ران إثميه إن أو أوو: أوبي ران إثميه إن إسمو: باتشويس إيسوس بخرستوس: باسوتير إن آغاثوس.</a:t>
            </a:r>
          </a:p>
        </p:txBody>
      </p:sp>
      <p:sp>
        <p:nvSpPr>
          <p:cNvPr id="4" name="Text Placeholder 3">
            <a:extLst>
              <a:ext uri="{FF2B5EF4-FFF2-40B4-BE49-F238E27FC236}">
                <a16:creationId xmlns:a16="http://schemas.microsoft.com/office/drawing/2014/main" id="{193F8EA4-8ABB-4C5C-8E80-9CDDC7441349}"/>
              </a:ext>
            </a:extLst>
          </p:cNvPr>
          <p:cNvSpPr>
            <a:spLocks noGrp="1"/>
          </p:cNvSpPr>
          <p:nvPr>
            <p:ph type="body" sz="quarter" idx="11"/>
          </p:nvPr>
        </p:nvSpPr>
        <p:spPr/>
        <p:txBody>
          <a:bodyPr/>
          <a:lstStyle/>
          <a:p>
            <a:r>
              <a:rPr lang="ar-EG" sz="3600" dirty="0"/>
              <a:t>أيها الاسم المملوء مجداً، أيها الاسم المملوء بركة، يا ربي يسوع المسيح، مُخلصي الصالح.</a:t>
            </a:r>
          </a:p>
        </p:txBody>
      </p:sp>
      <p:sp>
        <p:nvSpPr>
          <p:cNvPr id="5" name="Text Placeholder 4">
            <a:extLst>
              <a:ext uri="{FF2B5EF4-FFF2-40B4-BE49-F238E27FC236}">
                <a16:creationId xmlns:a16="http://schemas.microsoft.com/office/drawing/2014/main" id="{B81F77A8-8131-4C30-A838-7533DC95643F}"/>
              </a:ext>
            </a:extLst>
          </p:cNvPr>
          <p:cNvSpPr>
            <a:spLocks noGrp="1"/>
          </p:cNvSpPr>
          <p:nvPr>
            <p:ph type="body" sz="quarter" idx="12"/>
          </p:nvPr>
        </p:nvSpPr>
        <p:spPr>
          <a:xfrm>
            <a:off x="0" y="4672012"/>
            <a:ext cx="9144000" cy="960161"/>
          </a:xfrm>
        </p:spPr>
        <p:txBody>
          <a:bodyPr/>
          <a:lstStyle/>
          <a:p>
            <a:r>
              <a:rPr lang="en-GB" dirty="0"/>
              <a:t>W </a:t>
            </a:r>
            <a:r>
              <a:rPr lang="en-GB" dirty="0" err="1"/>
              <a:t>piran</a:t>
            </a:r>
            <a:r>
              <a:rPr lang="en-GB" dirty="0"/>
              <a:t> </a:t>
            </a:r>
            <a:r>
              <a:rPr lang="en-GB" dirty="0" err="1"/>
              <a:t>e;meh</a:t>
            </a:r>
            <a:r>
              <a:rPr lang="en-GB" dirty="0"/>
              <a:t> `</a:t>
            </a:r>
            <a:r>
              <a:rPr lang="en-GB" dirty="0" err="1"/>
              <a:t>n`wou</a:t>
            </a:r>
            <a:r>
              <a:rPr lang="en-GB" dirty="0"/>
              <a:t>@ `w </a:t>
            </a:r>
            <a:r>
              <a:rPr lang="en-GB" dirty="0" err="1"/>
              <a:t>piran</a:t>
            </a:r>
            <a:r>
              <a:rPr lang="en-GB" dirty="0"/>
              <a:t> </a:t>
            </a:r>
            <a:r>
              <a:rPr lang="en-GB" dirty="0" err="1"/>
              <a:t>e;meh</a:t>
            </a:r>
            <a:r>
              <a:rPr lang="en-GB" dirty="0"/>
              <a:t> `</a:t>
            </a:r>
            <a:r>
              <a:rPr lang="en-GB" dirty="0" err="1"/>
              <a:t>n`cmou</a:t>
            </a:r>
            <a:r>
              <a:rPr lang="en-GB" dirty="0"/>
              <a:t>@ pa=o=c I=y=c P=,=c@ pa=c=w=r `</a:t>
            </a:r>
            <a:r>
              <a:rPr lang="en-GB" dirty="0" err="1"/>
              <a:t>n`aga;oc</a:t>
            </a:r>
            <a:r>
              <a:rPr lang="en-GB" dirty="0"/>
              <a:t>.</a:t>
            </a:r>
          </a:p>
        </p:txBody>
      </p:sp>
    </p:spTree>
    <p:extLst>
      <p:ext uri="{BB962C8B-B14F-4D97-AF65-F5344CB8AC3E}">
        <p14:creationId xmlns:p14="http://schemas.microsoft.com/office/powerpoint/2010/main" val="324983763"/>
      </p:ext>
    </p:extLst>
  </p:cSld>
  <p:clrMapOvr>
    <a:masterClrMapping/>
  </p:clrMapOvr>
</p:sld>
</file>

<file path=ppt/slides/slide8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141CD-6AC9-44D4-82A2-2CCFF81AAB2C}"/>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B4877CD8-3D14-459F-82A0-09EBCCFF7DE7}"/>
              </a:ext>
            </a:extLst>
          </p:cNvPr>
          <p:cNvSpPr>
            <a:spLocks noGrp="1"/>
          </p:cNvSpPr>
          <p:nvPr>
            <p:ph type="body" sz="quarter" idx="10"/>
          </p:nvPr>
        </p:nvSpPr>
        <p:spPr>
          <a:xfrm>
            <a:off x="0" y="5786437"/>
            <a:ext cx="9144000" cy="1064937"/>
          </a:xfrm>
        </p:spPr>
        <p:txBody>
          <a:bodyPr anchor="t"/>
          <a:lstStyle/>
          <a:p>
            <a:r>
              <a:rPr lang="ar-EG" sz="3800" dirty="0"/>
              <a:t>شا إينيه إنتيه بي إينيه: تين ناكين آن إن إسمو إيروك: باتشويس إيسوس بخرستوس: باسوتير إن آغاثوس.</a:t>
            </a:r>
          </a:p>
        </p:txBody>
      </p:sp>
      <p:sp>
        <p:nvSpPr>
          <p:cNvPr id="4" name="Text Placeholder 3">
            <a:extLst>
              <a:ext uri="{FF2B5EF4-FFF2-40B4-BE49-F238E27FC236}">
                <a16:creationId xmlns:a16="http://schemas.microsoft.com/office/drawing/2014/main" id="{8A5AE46F-782D-43C8-AB86-DDD8C6B060AC}"/>
              </a:ext>
            </a:extLst>
          </p:cNvPr>
          <p:cNvSpPr>
            <a:spLocks noGrp="1"/>
          </p:cNvSpPr>
          <p:nvPr>
            <p:ph type="body" sz="quarter" idx="11"/>
          </p:nvPr>
        </p:nvSpPr>
        <p:spPr/>
        <p:txBody>
          <a:bodyPr/>
          <a:lstStyle/>
          <a:p>
            <a:r>
              <a:rPr lang="ar-EG" sz="3600" dirty="0"/>
              <a:t>لا نكف عن تسبيحك، إلى أبد الأبد، يا ربي يسوع المسيح، مُخلصي الصالح.</a:t>
            </a:r>
          </a:p>
        </p:txBody>
      </p:sp>
      <p:sp>
        <p:nvSpPr>
          <p:cNvPr id="5" name="Text Placeholder 4">
            <a:extLst>
              <a:ext uri="{FF2B5EF4-FFF2-40B4-BE49-F238E27FC236}">
                <a16:creationId xmlns:a16="http://schemas.microsoft.com/office/drawing/2014/main" id="{6CFC01A0-F169-4812-BE28-63189EDF2C34}"/>
              </a:ext>
            </a:extLst>
          </p:cNvPr>
          <p:cNvSpPr>
            <a:spLocks noGrp="1"/>
          </p:cNvSpPr>
          <p:nvPr>
            <p:ph type="body" sz="quarter" idx="12"/>
          </p:nvPr>
        </p:nvSpPr>
        <p:spPr>
          <a:xfrm>
            <a:off x="0" y="4721499"/>
            <a:ext cx="9144000" cy="1064937"/>
          </a:xfrm>
        </p:spPr>
        <p:txBody>
          <a:bodyPr/>
          <a:lstStyle/>
          <a:p>
            <a:pPr>
              <a:spcBef>
                <a:spcPts val="0"/>
              </a:spcBef>
            </a:pPr>
            <a:r>
              <a:rPr lang="en-GB" dirty="0"/>
              <a:t>Sa `</a:t>
            </a:r>
            <a:r>
              <a:rPr lang="en-GB" dirty="0" err="1"/>
              <a:t>eneh</a:t>
            </a:r>
            <a:r>
              <a:rPr lang="en-GB" dirty="0"/>
              <a:t> `</a:t>
            </a:r>
            <a:r>
              <a:rPr lang="en-GB" dirty="0" err="1"/>
              <a:t>nte</a:t>
            </a:r>
            <a:r>
              <a:rPr lang="en-GB" dirty="0"/>
              <a:t> </a:t>
            </a:r>
            <a:r>
              <a:rPr lang="en-GB" dirty="0" err="1"/>
              <a:t>pi`eneh</a:t>
            </a:r>
            <a:r>
              <a:rPr lang="en-GB" dirty="0"/>
              <a:t>@ </a:t>
            </a:r>
            <a:r>
              <a:rPr lang="en-GB" dirty="0" err="1"/>
              <a:t>tennakyn</a:t>
            </a:r>
            <a:r>
              <a:rPr lang="en-GB" dirty="0"/>
              <a:t> an </a:t>
            </a:r>
            <a:r>
              <a:rPr lang="en-GB" dirty="0" err="1"/>
              <a:t>en`cmou</a:t>
            </a:r>
            <a:endParaRPr lang="en-GB" dirty="0"/>
          </a:p>
          <a:p>
            <a:pPr>
              <a:spcBef>
                <a:spcPts val="0"/>
              </a:spcBef>
            </a:pPr>
            <a:r>
              <a:rPr lang="en-GB" dirty="0"/>
              <a:t>`</a:t>
            </a:r>
            <a:r>
              <a:rPr lang="en-GB" dirty="0" err="1"/>
              <a:t>erok</a:t>
            </a:r>
            <a:r>
              <a:rPr lang="en-GB" dirty="0"/>
              <a:t>@ pa=o=c I=y=c P=,=c@ pa=c=w=r `</a:t>
            </a:r>
            <a:r>
              <a:rPr lang="en-GB" dirty="0" err="1"/>
              <a:t>n`aga;oc</a:t>
            </a:r>
            <a:r>
              <a:rPr lang="en-GB" dirty="0"/>
              <a:t>.</a:t>
            </a:r>
            <a:r>
              <a:rPr lang="ar-EG" dirty="0"/>
              <a:t>	</a:t>
            </a:r>
            <a:endParaRPr lang="en-GB" dirty="0"/>
          </a:p>
        </p:txBody>
      </p:sp>
    </p:spTree>
    <p:extLst>
      <p:ext uri="{BB962C8B-B14F-4D97-AF65-F5344CB8AC3E}">
        <p14:creationId xmlns:p14="http://schemas.microsoft.com/office/powerpoint/2010/main" val="258316730"/>
      </p:ext>
    </p:extLst>
  </p:cSld>
  <p:clrMapOvr>
    <a:masterClrMapping/>
  </p:clrMapOvr>
</p:sld>
</file>

<file path=ppt/slides/slide8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45B34-085E-4559-9053-BBC9EB0E448B}"/>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ACACE8B1-DEB4-4F25-B39B-D225CC2F1A4F}"/>
              </a:ext>
            </a:extLst>
          </p:cNvPr>
          <p:cNvSpPr>
            <a:spLocks noGrp="1"/>
          </p:cNvSpPr>
          <p:nvPr>
            <p:ph type="body" sz="quarter" idx="10"/>
          </p:nvPr>
        </p:nvSpPr>
        <p:spPr>
          <a:xfrm>
            <a:off x="0" y="5792235"/>
            <a:ext cx="9144000" cy="1059139"/>
          </a:xfrm>
        </p:spPr>
        <p:txBody>
          <a:bodyPr/>
          <a:lstStyle/>
          <a:p>
            <a:r>
              <a:rPr lang="ar-EG" sz="3600" dirty="0"/>
              <a:t>أف إنطاك إمماڤ إنچيه بي إسمو: نيم بي أو أوو نيم بي طايو: باتشويس إيسوس بخرستوس: باسوتير إن آغاثوس.</a:t>
            </a:r>
          </a:p>
        </p:txBody>
      </p:sp>
      <p:sp>
        <p:nvSpPr>
          <p:cNvPr id="4" name="Text Placeholder 3">
            <a:extLst>
              <a:ext uri="{FF2B5EF4-FFF2-40B4-BE49-F238E27FC236}">
                <a16:creationId xmlns:a16="http://schemas.microsoft.com/office/drawing/2014/main" id="{4F404911-8B7A-4E94-A3A4-80EE320288BB}"/>
              </a:ext>
            </a:extLst>
          </p:cNvPr>
          <p:cNvSpPr>
            <a:spLocks noGrp="1"/>
          </p:cNvSpPr>
          <p:nvPr>
            <p:ph type="body" sz="quarter" idx="11"/>
          </p:nvPr>
        </p:nvSpPr>
        <p:spPr/>
        <p:txBody>
          <a:bodyPr/>
          <a:lstStyle/>
          <a:p>
            <a:r>
              <a:rPr lang="ar-EG" sz="3600" dirty="0"/>
              <a:t>لك البركة، و المجد و الكرامة، يا ربي يسوع المسيح، مُخلصي الصالح.</a:t>
            </a:r>
          </a:p>
        </p:txBody>
      </p:sp>
      <p:sp>
        <p:nvSpPr>
          <p:cNvPr id="5" name="Text Placeholder 4">
            <a:extLst>
              <a:ext uri="{FF2B5EF4-FFF2-40B4-BE49-F238E27FC236}">
                <a16:creationId xmlns:a16="http://schemas.microsoft.com/office/drawing/2014/main" id="{CC8DC5C7-96BB-435B-B456-C4868EEF4A09}"/>
              </a:ext>
            </a:extLst>
          </p:cNvPr>
          <p:cNvSpPr>
            <a:spLocks noGrp="1"/>
          </p:cNvSpPr>
          <p:nvPr>
            <p:ph type="body" sz="quarter" idx="12"/>
          </p:nvPr>
        </p:nvSpPr>
        <p:spPr>
          <a:xfrm>
            <a:off x="0" y="4629150"/>
            <a:ext cx="9144000" cy="1163085"/>
          </a:xfrm>
        </p:spPr>
        <p:txBody>
          <a:bodyPr/>
          <a:lstStyle/>
          <a:p>
            <a:r>
              <a:rPr lang="pt-BR" dirty="0"/>
              <a:t>Fentak `mmau `nje pi`cmou@ nem pi`wou nem pitai`o@ pa=o=c I=y=c P=,=c@ pa=c=w=r `n`aga;oc.</a:t>
            </a:r>
            <a:endParaRPr lang="en-GB" dirty="0"/>
          </a:p>
        </p:txBody>
      </p:sp>
    </p:spTree>
    <p:extLst>
      <p:ext uri="{BB962C8B-B14F-4D97-AF65-F5344CB8AC3E}">
        <p14:creationId xmlns:p14="http://schemas.microsoft.com/office/powerpoint/2010/main" val="576680557"/>
      </p:ext>
    </p:extLst>
  </p:cSld>
  <p:clrMapOvr>
    <a:masterClrMapping/>
  </p:clrMapOvr>
</p:sld>
</file>

<file path=ppt/slides/slide8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470E0-1457-4F09-86A5-0284D7105A15}"/>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0CC7E442-E842-42EC-9570-C9B8ABD2AFD0}"/>
              </a:ext>
            </a:extLst>
          </p:cNvPr>
          <p:cNvSpPr>
            <a:spLocks noGrp="1"/>
          </p:cNvSpPr>
          <p:nvPr>
            <p:ph type="body" sz="quarter" idx="10"/>
          </p:nvPr>
        </p:nvSpPr>
        <p:spPr>
          <a:xfrm>
            <a:off x="0" y="5800725"/>
            <a:ext cx="9144000" cy="1050650"/>
          </a:xfrm>
        </p:spPr>
        <p:txBody>
          <a:bodyPr/>
          <a:lstStyle/>
          <a:p>
            <a:r>
              <a:rPr lang="ar-EG" sz="3500" dirty="0"/>
              <a:t>خين أو إسمو تين إسمو إيروك: خين أوو أو أوو تين تي أو أوو ناك: باتشويس إيسوس بخرستوس: باسوتير إن آغاثوس.</a:t>
            </a:r>
          </a:p>
        </p:txBody>
      </p:sp>
      <p:sp>
        <p:nvSpPr>
          <p:cNvPr id="4" name="Text Placeholder 3">
            <a:extLst>
              <a:ext uri="{FF2B5EF4-FFF2-40B4-BE49-F238E27FC236}">
                <a16:creationId xmlns:a16="http://schemas.microsoft.com/office/drawing/2014/main" id="{46604F82-02A0-4B4A-906A-E44806337035}"/>
              </a:ext>
            </a:extLst>
          </p:cNvPr>
          <p:cNvSpPr>
            <a:spLocks noGrp="1"/>
          </p:cNvSpPr>
          <p:nvPr>
            <p:ph type="body" sz="quarter" idx="11"/>
          </p:nvPr>
        </p:nvSpPr>
        <p:spPr>
          <a:xfrm>
            <a:off x="0" y="3710609"/>
            <a:ext cx="9144000" cy="1039463"/>
          </a:xfrm>
        </p:spPr>
        <p:txBody>
          <a:bodyPr/>
          <a:lstStyle/>
          <a:p>
            <a:r>
              <a:rPr lang="ar-EG" sz="3600" dirty="0"/>
              <a:t>بالبركة نـُباركك، بالمجد نمجدك، يا ربي يسوع المسيح، مُخلصي الصالح.</a:t>
            </a:r>
          </a:p>
        </p:txBody>
      </p:sp>
      <p:sp>
        <p:nvSpPr>
          <p:cNvPr id="5" name="Text Placeholder 4">
            <a:extLst>
              <a:ext uri="{FF2B5EF4-FFF2-40B4-BE49-F238E27FC236}">
                <a16:creationId xmlns:a16="http://schemas.microsoft.com/office/drawing/2014/main" id="{68870538-B48E-47DF-B04E-D412A57D948A}"/>
              </a:ext>
            </a:extLst>
          </p:cNvPr>
          <p:cNvSpPr>
            <a:spLocks noGrp="1"/>
          </p:cNvSpPr>
          <p:nvPr>
            <p:ph type="body" sz="quarter" idx="12"/>
          </p:nvPr>
        </p:nvSpPr>
        <p:spPr>
          <a:xfrm>
            <a:off x="0" y="4750073"/>
            <a:ext cx="9144000" cy="1050651"/>
          </a:xfrm>
        </p:spPr>
        <p:txBody>
          <a:bodyPr/>
          <a:lstStyle/>
          <a:p>
            <a:r>
              <a:rPr lang="pt-BR" sz="3900" dirty="0"/>
              <a:t>Qen ou`cmou ten`cmou `erok@ qen ou`wou ten]`wou nak@ pa=o=c I=y=c P=,=c@ pa=c=w=r `n`aga;oc.</a:t>
            </a:r>
            <a:endParaRPr lang="en-GB" sz="3900" dirty="0"/>
          </a:p>
        </p:txBody>
      </p:sp>
    </p:spTree>
    <p:extLst>
      <p:ext uri="{BB962C8B-B14F-4D97-AF65-F5344CB8AC3E}">
        <p14:creationId xmlns:p14="http://schemas.microsoft.com/office/powerpoint/2010/main" val="808563947"/>
      </p:ext>
    </p:extLst>
  </p:cSld>
  <p:clrMapOvr>
    <a:masterClrMapping/>
  </p:clrMapOvr>
</p:sld>
</file>

<file path=ppt/slides/slide8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D269D-353E-42E9-AE9E-5211A8CE833A}"/>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52E9C0C8-3358-4E27-8BF1-06A3362FD3D2}"/>
              </a:ext>
            </a:extLst>
          </p:cNvPr>
          <p:cNvSpPr>
            <a:spLocks noGrp="1"/>
          </p:cNvSpPr>
          <p:nvPr>
            <p:ph type="body" sz="quarter" idx="10"/>
          </p:nvPr>
        </p:nvSpPr>
        <p:spPr>
          <a:xfrm>
            <a:off x="0" y="5786437"/>
            <a:ext cx="9144000" cy="1064937"/>
          </a:xfrm>
        </p:spPr>
        <p:txBody>
          <a:bodyPr/>
          <a:lstStyle/>
          <a:p>
            <a:r>
              <a:rPr lang="ar-EG" sz="3500" dirty="0"/>
              <a:t>هوس إن أونخ تين إسمو إيروك: هوس إنشوب تين تي أو أوو ناك: باتشويس إيسوس بخرستوس: باسوتير إن آغاثوس.</a:t>
            </a:r>
          </a:p>
        </p:txBody>
      </p:sp>
      <p:sp>
        <p:nvSpPr>
          <p:cNvPr id="4" name="Text Placeholder 3">
            <a:extLst>
              <a:ext uri="{FF2B5EF4-FFF2-40B4-BE49-F238E27FC236}">
                <a16:creationId xmlns:a16="http://schemas.microsoft.com/office/drawing/2014/main" id="{9BD07A89-9D57-4C1E-B256-2D2AD0AD409F}"/>
              </a:ext>
            </a:extLst>
          </p:cNvPr>
          <p:cNvSpPr>
            <a:spLocks noGrp="1"/>
          </p:cNvSpPr>
          <p:nvPr>
            <p:ph type="body" sz="quarter" idx="11"/>
          </p:nvPr>
        </p:nvSpPr>
        <p:spPr>
          <a:xfrm>
            <a:off x="0" y="3710609"/>
            <a:ext cx="9144000" cy="1010890"/>
          </a:xfrm>
        </p:spPr>
        <p:txBody>
          <a:bodyPr/>
          <a:lstStyle/>
          <a:p>
            <a:r>
              <a:rPr lang="ar-EG" sz="3600" dirty="0"/>
              <a:t>ما دُمنا أحياء نسبحك، ما دمنا موجودين نمجدك، يا ربي يسوع المسيح، مُخلصي الصالح.</a:t>
            </a:r>
          </a:p>
          <a:p>
            <a:endParaRPr lang="en-GB" sz="3600" dirty="0"/>
          </a:p>
        </p:txBody>
      </p:sp>
      <p:sp>
        <p:nvSpPr>
          <p:cNvPr id="5" name="Text Placeholder 4">
            <a:extLst>
              <a:ext uri="{FF2B5EF4-FFF2-40B4-BE49-F238E27FC236}">
                <a16:creationId xmlns:a16="http://schemas.microsoft.com/office/drawing/2014/main" id="{AF788922-57F9-4E83-8A7F-2F5EEDF3C5E6}"/>
              </a:ext>
            </a:extLst>
          </p:cNvPr>
          <p:cNvSpPr>
            <a:spLocks noGrp="1"/>
          </p:cNvSpPr>
          <p:nvPr>
            <p:ph type="body" sz="quarter" idx="12"/>
          </p:nvPr>
        </p:nvSpPr>
        <p:spPr>
          <a:xfrm>
            <a:off x="0" y="4721499"/>
            <a:ext cx="9144000" cy="1064938"/>
          </a:xfrm>
        </p:spPr>
        <p:txBody>
          <a:bodyPr/>
          <a:lstStyle/>
          <a:p>
            <a:r>
              <a:rPr lang="en-GB" sz="3900" dirty="0"/>
              <a:t>Hoc </a:t>
            </a:r>
            <a:r>
              <a:rPr lang="en-GB" sz="3900" dirty="0" err="1"/>
              <a:t>enonq</a:t>
            </a:r>
            <a:r>
              <a:rPr lang="en-GB" sz="3900" dirty="0"/>
              <a:t> </a:t>
            </a:r>
            <a:r>
              <a:rPr lang="en-GB" sz="3900" dirty="0" err="1"/>
              <a:t>ten`cmou</a:t>
            </a:r>
            <a:r>
              <a:rPr lang="en-GB" sz="3900" dirty="0"/>
              <a:t> `</a:t>
            </a:r>
            <a:r>
              <a:rPr lang="en-GB" sz="3900" dirty="0" err="1"/>
              <a:t>erok</a:t>
            </a:r>
            <a:r>
              <a:rPr lang="en-GB" sz="3900" dirty="0"/>
              <a:t>@ hoc </a:t>
            </a:r>
            <a:r>
              <a:rPr lang="en-GB" sz="3900" dirty="0" err="1"/>
              <a:t>ensop</a:t>
            </a:r>
            <a:r>
              <a:rPr lang="en-GB" sz="3900" dirty="0"/>
              <a:t> ten]`</a:t>
            </a:r>
            <a:r>
              <a:rPr lang="en-GB" sz="3900" dirty="0" err="1"/>
              <a:t>wou</a:t>
            </a:r>
            <a:r>
              <a:rPr lang="en-GB" sz="3900" dirty="0"/>
              <a:t>@ </a:t>
            </a:r>
            <a:r>
              <a:rPr lang="en-GB" sz="3900" dirty="0" err="1"/>
              <a:t>nak</a:t>
            </a:r>
            <a:r>
              <a:rPr lang="en-GB" sz="3900" dirty="0"/>
              <a:t> pa=o=c I=y=c P=,=c@ pa=c=w=r `</a:t>
            </a:r>
            <a:r>
              <a:rPr lang="en-GB" sz="3900" dirty="0" err="1"/>
              <a:t>n`aga;oc</a:t>
            </a:r>
            <a:r>
              <a:rPr lang="en-GB" sz="3900" dirty="0"/>
              <a:t>.</a:t>
            </a:r>
          </a:p>
        </p:txBody>
      </p:sp>
    </p:spTree>
    <p:extLst>
      <p:ext uri="{BB962C8B-B14F-4D97-AF65-F5344CB8AC3E}">
        <p14:creationId xmlns:p14="http://schemas.microsoft.com/office/powerpoint/2010/main" val="1554004893"/>
      </p:ext>
    </p:extLst>
  </p:cSld>
  <p:clrMapOvr>
    <a:masterClrMapping/>
  </p:clrMapOvr>
</p:sld>
</file>

<file path=ppt/slides/slide8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677CC2-0DCA-44EF-9263-674AD1F3D66B}"/>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7489BE37-4AD5-46F7-8963-81BBE8C957E9}"/>
              </a:ext>
            </a:extLst>
          </p:cNvPr>
          <p:cNvSpPr>
            <a:spLocks noGrp="1"/>
          </p:cNvSpPr>
          <p:nvPr>
            <p:ph type="body" sz="quarter" idx="10"/>
          </p:nvPr>
        </p:nvSpPr>
        <p:spPr>
          <a:xfrm>
            <a:off x="0" y="5806521"/>
            <a:ext cx="9144000" cy="1044854"/>
          </a:xfrm>
        </p:spPr>
        <p:txBody>
          <a:bodyPr/>
          <a:lstStyle/>
          <a:p>
            <a:r>
              <a:rPr lang="ar-EG" sz="3800" dirty="0"/>
              <a:t>جوك إيڤول إن إسمو نيڤين: سيه كي خين بيك ران إثؤاب: باتشويس إيسوس بخرستوس: باسوتير إن آغاثوس.</a:t>
            </a:r>
          </a:p>
        </p:txBody>
      </p:sp>
      <p:sp>
        <p:nvSpPr>
          <p:cNvPr id="4" name="Text Placeholder 3">
            <a:extLst>
              <a:ext uri="{FF2B5EF4-FFF2-40B4-BE49-F238E27FC236}">
                <a16:creationId xmlns:a16="http://schemas.microsoft.com/office/drawing/2014/main" id="{0783FCF6-D7A1-42C3-8BAF-2399AA66BF9E}"/>
              </a:ext>
            </a:extLst>
          </p:cNvPr>
          <p:cNvSpPr>
            <a:spLocks noGrp="1"/>
          </p:cNvSpPr>
          <p:nvPr>
            <p:ph type="body" sz="quarter" idx="11"/>
          </p:nvPr>
        </p:nvSpPr>
        <p:spPr/>
        <p:txBody>
          <a:bodyPr/>
          <a:lstStyle/>
          <a:p>
            <a:r>
              <a:rPr lang="ar-EG" sz="3400" dirty="0"/>
              <a:t>كمال كل بركة، كائن فى اسمك القدوس، يا ربي يسوع المسيح، مُخلصي الصالح.</a:t>
            </a:r>
          </a:p>
        </p:txBody>
      </p:sp>
      <p:sp>
        <p:nvSpPr>
          <p:cNvPr id="5" name="Text Placeholder 4">
            <a:extLst>
              <a:ext uri="{FF2B5EF4-FFF2-40B4-BE49-F238E27FC236}">
                <a16:creationId xmlns:a16="http://schemas.microsoft.com/office/drawing/2014/main" id="{D5FFB4EE-96E5-4CE2-8D5B-DF8811683688}"/>
              </a:ext>
            </a:extLst>
          </p:cNvPr>
          <p:cNvSpPr>
            <a:spLocks noGrp="1"/>
          </p:cNvSpPr>
          <p:nvPr>
            <p:ph type="body" sz="quarter" idx="12"/>
          </p:nvPr>
        </p:nvSpPr>
        <p:spPr>
          <a:xfrm>
            <a:off x="0" y="4613829"/>
            <a:ext cx="9144000" cy="1031599"/>
          </a:xfrm>
        </p:spPr>
        <p:txBody>
          <a:bodyPr/>
          <a:lstStyle/>
          <a:p>
            <a:r>
              <a:rPr lang="en-GB" dirty="0" err="1"/>
              <a:t>Jwk</a:t>
            </a:r>
            <a:r>
              <a:rPr lang="en-GB" dirty="0"/>
              <a:t> `</a:t>
            </a:r>
            <a:r>
              <a:rPr lang="en-GB" dirty="0" err="1"/>
              <a:t>ebol</a:t>
            </a:r>
            <a:r>
              <a:rPr lang="en-GB" dirty="0"/>
              <a:t> `</a:t>
            </a:r>
            <a:r>
              <a:rPr lang="en-GB" dirty="0" err="1"/>
              <a:t>n`cmou</a:t>
            </a:r>
            <a:r>
              <a:rPr lang="en-GB" dirty="0"/>
              <a:t> </a:t>
            </a:r>
            <a:r>
              <a:rPr lang="en-GB" dirty="0" err="1"/>
              <a:t>niben</a:t>
            </a:r>
            <a:r>
              <a:rPr lang="en-GB" dirty="0"/>
              <a:t>@ </a:t>
            </a:r>
            <a:r>
              <a:rPr lang="en-GB" dirty="0" err="1"/>
              <a:t>ce,y</a:t>
            </a:r>
            <a:r>
              <a:rPr lang="en-GB" dirty="0"/>
              <a:t> </a:t>
            </a:r>
            <a:r>
              <a:rPr lang="en-GB" dirty="0" err="1"/>
              <a:t>qen</a:t>
            </a:r>
            <a:r>
              <a:rPr lang="en-GB" dirty="0"/>
              <a:t> </a:t>
            </a:r>
            <a:r>
              <a:rPr lang="en-GB" dirty="0" err="1"/>
              <a:t>pekran</a:t>
            </a:r>
            <a:r>
              <a:rPr lang="en-GB" dirty="0"/>
              <a:t> =e=;=u@ pa=o=c I=y=c P=,=c@ pa=c=w=r `</a:t>
            </a:r>
            <a:r>
              <a:rPr lang="en-GB" dirty="0" err="1"/>
              <a:t>n`aga;oc</a:t>
            </a:r>
            <a:r>
              <a:rPr lang="en-GB" dirty="0"/>
              <a:t>.</a:t>
            </a:r>
          </a:p>
        </p:txBody>
      </p:sp>
    </p:spTree>
    <p:extLst>
      <p:ext uri="{BB962C8B-B14F-4D97-AF65-F5344CB8AC3E}">
        <p14:creationId xmlns:p14="http://schemas.microsoft.com/office/powerpoint/2010/main" val="1713154441"/>
      </p:ext>
    </p:extLst>
  </p:cSld>
  <p:clrMapOvr>
    <a:masterClrMapping/>
  </p:clrMapOvr>
</p:sld>
</file>

<file path=ppt/slides/slide8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2126C-DFF8-4C62-AC50-E16E9064A246}"/>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FEC51887-9317-4C0E-8E1B-D7A19362AFCD}"/>
              </a:ext>
            </a:extLst>
          </p:cNvPr>
          <p:cNvSpPr>
            <a:spLocks noGrp="1"/>
          </p:cNvSpPr>
          <p:nvPr>
            <p:ph type="body" sz="quarter" idx="10"/>
          </p:nvPr>
        </p:nvSpPr>
        <p:spPr>
          <a:xfrm>
            <a:off x="0" y="5632174"/>
            <a:ext cx="9144000" cy="1219201"/>
          </a:xfrm>
        </p:spPr>
        <p:txBody>
          <a:bodyPr/>
          <a:lstStyle/>
          <a:p>
            <a:r>
              <a:rPr lang="ar-EG" dirty="0"/>
              <a:t>تشي إن نين تيهو إنتوتين: آنون خاني ريفير نوڤي: باتشويس إيسوس بخرستوس: باسوتير إن آغاثوس.</a:t>
            </a:r>
          </a:p>
        </p:txBody>
      </p:sp>
      <p:sp>
        <p:nvSpPr>
          <p:cNvPr id="4" name="Text Placeholder 3">
            <a:extLst>
              <a:ext uri="{FF2B5EF4-FFF2-40B4-BE49-F238E27FC236}">
                <a16:creationId xmlns:a16="http://schemas.microsoft.com/office/drawing/2014/main" id="{31FB577D-449E-47E2-B61A-A93017ADAC9C}"/>
              </a:ext>
            </a:extLst>
          </p:cNvPr>
          <p:cNvSpPr>
            <a:spLocks noGrp="1"/>
          </p:cNvSpPr>
          <p:nvPr>
            <p:ph type="body" sz="quarter" idx="11"/>
          </p:nvPr>
        </p:nvSpPr>
        <p:spPr/>
        <p:txBody>
          <a:bodyPr/>
          <a:lstStyle/>
          <a:p>
            <a:r>
              <a:rPr lang="ar-EG" sz="3400" dirty="0"/>
              <a:t>اقبل توسلاتنا، منا نحن الخطاة، يا ربي يسوع المسيح، مُخلصي الصالح.</a:t>
            </a:r>
          </a:p>
        </p:txBody>
      </p:sp>
      <p:sp>
        <p:nvSpPr>
          <p:cNvPr id="5" name="Text Placeholder 4">
            <a:extLst>
              <a:ext uri="{FF2B5EF4-FFF2-40B4-BE49-F238E27FC236}">
                <a16:creationId xmlns:a16="http://schemas.microsoft.com/office/drawing/2014/main" id="{57017C29-106A-49EA-BBD2-F48D56AA24BE}"/>
              </a:ext>
            </a:extLst>
          </p:cNvPr>
          <p:cNvSpPr>
            <a:spLocks noGrp="1"/>
          </p:cNvSpPr>
          <p:nvPr>
            <p:ph type="body" sz="quarter" idx="12"/>
          </p:nvPr>
        </p:nvSpPr>
        <p:spPr>
          <a:xfrm>
            <a:off x="0" y="4572000"/>
            <a:ext cx="9144000" cy="1060174"/>
          </a:xfrm>
        </p:spPr>
        <p:txBody>
          <a:bodyPr/>
          <a:lstStyle/>
          <a:p>
            <a:r>
              <a:rPr lang="pt-BR" dirty="0"/>
              <a:t>{i `nnen]ho `ntoten@ `anon qa nirefernobi@ pa=o=c I=y=c P=,=c@ pa=c=w=r `n`aga;oc.</a:t>
            </a:r>
            <a:endParaRPr lang="en-GB" dirty="0"/>
          </a:p>
        </p:txBody>
      </p:sp>
    </p:spTree>
    <p:extLst>
      <p:ext uri="{BB962C8B-B14F-4D97-AF65-F5344CB8AC3E}">
        <p14:creationId xmlns:p14="http://schemas.microsoft.com/office/powerpoint/2010/main" val="624219231"/>
      </p:ext>
    </p:extLst>
  </p:cSld>
  <p:clrMapOvr>
    <a:masterClrMapping/>
  </p:clrMapOvr>
</p:sld>
</file>

<file path=ppt/slides/slide8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8F611-2510-4051-A3AB-88A6CC23156F}"/>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CAC26892-F89E-4C5C-8170-D1A87B48B8F7}"/>
              </a:ext>
            </a:extLst>
          </p:cNvPr>
          <p:cNvSpPr>
            <a:spLocks noGrp="1"/>
          </p:cNvSpPr>
          <p:nvPr>
            <p:ph type="body" sz="quarter" idx="10"/>
          </p:nvPr>
        </p:nvSpPr>
        <p:spPr>
          <a:xfrm>
            <a:off x="0" y="5668260"/>
            <a:ext cx="9144000" cy="1189740"/>
          </a:xfrm>
        </p:spPr>
        <p:txBody>
          <a:bodyPr anchor="t"/>
          <a:lstStyle/>
          <a:p>
            <a:r>
              <a:rPr lang="ar-EG" dirty="0"/>
              <a:t>تي نان إنتيك هيريني إممي: كانين نوڤي نان إيڤول: باتشويس إيسوس بخرستوس: باسوتير إن آغاثوس.</a:t>
            </a:r>
          </a:p>
        </p:txBody>
      </p:sp>
      <p:sp>
        <p:nvSpPr>
          <p:cNvPr id="4" name="Text Placeholder 3">
            <a:extLst>
              <a:ext uri="{FF2B5EF4-FFF2-40B4-BE49-F238E27FC236}">
                <a16:creationId xmlns:a16="http://schemas.microsoft.com/office/drawing/2014/main" id="{91BBBB91-E0AD-4C09-8CBE-F78CF1B6AFBE}"/>
              </a:ext>
            </a:extLst>
          </p:cNvPr>
          <p:cNvSpPr>
            <a:spLocks noGrp="1"/>
          </p:cNvSpPr>
          <p:nvPr>
            <p:ph type="body" sz="quarter" idx="11"/>
          </p:nvPr>
        </p:nvSpPr>
        <p:spPr>
          <a:xfrm>
            <a:off x="0" y="3710609"/>
            <a:ext cx="9144000" cy="1189740"/>
          </a:xfrm>
        </p:spPr>
        <p:txBody>
          <a:bodyPr/>
          <a:lstStyle/>
          <a:p>
            <a:r>
              <a:rPr lang="ar-EG" sz="3400" dirty="0"/>
              <a:t>أعطِنا سلامك الحقيقى، و اغفر لنا خطايانا، يا ربي يسوع المسيح، مُخلصي الصالح.</a:t>
            </a:r>
          </a:p>
        </p:txBody>
      </p:sp>
      <p:sp>
        <p:nvSpPr>
          <p:cNvPr id="5" name="Text Placeholder 4">
            <a:extLst>
              <a:ext uri="{FF2B5EF4-FFF2-40B4-BE49-F238E27FC236}">
                <a16:creationId xmlns:a16="http://schemas.microsoft.com/office/drawing/2014/main" id="{FF8E88E2-2637-4841-B3B6-1A8C64506E44}"/>
              </a:ext>
            </a:extLst>
          </p:cNvPr>
          <p:cNvSpPr>
            <a:spLocks noGrp="1"/>
          </p:cNvSpPr>
          <p:nvPr>
            <p:ph type="body" sz="quarter" idx="12"/>
          </p:nvPr>
        </p:nvSpPr>
        <p:spPr>
          <a:xfrm>
            <a:off x="0" y="4614862"/>
            <a:ext cx="9144000" cy="1053398"/>
          </a:xfrm>
        </p:spPr>
        <p:txBody>
          <a:bodyPr/>
          <a:lstStyle/>
          <a:p>
            <a:r>
              <a:rPr lang="pl-PL" dirty="0"/>
              <a:t>}nan `ntekhiryny `mmyi@ </a:t>
            </a:r>
            <a:r>
              <a:rPr lang="en-US" dirty="0"/>
              <a:t>,</a:t>
            </a:r>
            <a:r>
              <a:rPr lang="pl-PL" dirty="0"/>
              <a:t>a nennobi nan `ebol@ pa=o=c I=y=c P=,=c@ pa=c=w=r `n`aga;oc.</a:t>
            </a:r>
            <a:endParaRPr lang="en-GB" dirty="0"/>
          </a:p>
        </p:txBody>
      </p:sp>
    </p:spTree>
    <p:extLst>
      <p:ext uri="{BB962C8B-B14F-4D97-AF65-F5344CB8AC3E}">
        <p14:creationId xmlns:p14="http://schemas.microsoft.com/office/powerpoint/2010/main" val="1499768485"/>
      </p:ext>
    </p:extLst>
  </p:cSld>
  <p:clrMapOvr>
    <a:masterClrMapping/>
  </p:clrMapOvr>
</p:sld>
</file>

<file path=ppt/slides/slide8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07DC328A-BE8A-4ACB-8312-AFAC78735499}"/>
              </a:ext>
            </a:extLst>
          </p:cNvPr>
          <p:cNvSpPr>
            <a:spLocks noGrp="1"/>
          </p:cNvSpPr>
          <p:nvPr>
            <p:ph type="ctrTitle"/>
          </p:nvPr>
        </p:nvSpPr>
        <p:spPr>
          <a:xfrm>
            <a:off x="-1869141" y="0"/>
            <a:ext cx="1869141" cy="1470025"/>
          </a:xfrm>
        </p:spPr>
        <p:txBody>
          <a:bodyPr>
            <a:normAutofit/>
          </a:bodyPr>
          <a:lstStyle/>
          <a:p>
            <a:pPr algn="ctr" rtl="1"/>
            <a:r>
              <a:rPr lang="ar-EG" sz="3200" b="1" dirty="0">
                <a:solidFill>
                  <a:schemeClr val="bg1"/>
                </a:solidFill>
              </a:rPr>
              <a:t>مقدمة الثيؤطوكيات</a:t>
            </a:r>
            <a:endParaRPr lang="en-GB" sz="3200" b="1" dirty="0">
              <a:solidFill>
                <a:schemeClr val="bg1"/>
              </a:solidFill>
            </a:endParaRPr>
          </a:p>
        </p:txBody>
      </p:sp>
    </p:spTree>
    <p:extLst>
      <p:ext uri="{BB962C8B-B14F-4D97-AF65-F5344CB8AC3E}">
        <p14:creationId xmlns:p14="http://schemas.microsoft.com/office/powerpoint/2010/main" val="1883830468"/>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sld>
</file>

<file path=ppt/slides/slide8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ext Placeholder 4"/>
          <p:cNvSpPr>
            <a:spLocks noGrp="1"/>
          </p:cNvSpPr>
          <p:nvPr>
            <p:ph type="body" sz="quarter" idx="11"/>
          </p:nvPr>
        </p:nvSpPr>
        <p:spPr>
          <a:xfrm>
            <a:off x="0" y="4462949"/>
            <a:ext cx="9144000" cy="1233715"/>
          </a:xfrm>
        </p:spPr>
        <p:txBody>
          <a:bodyPr/>
          <a:lstStyle/>
          <a:p>
            <a:pPr marL="0" marR="0" lvl="0" indent="0" algn="ctr" defTabSz="914400" rtl="0" eaLnBrk="1" fontAlgn="base" latinLnBrk="0" hangingPunct="1">
              <a:lnSpc>
                <a:spcPct val="100000"/>
              </a:lnSpc>
              <a:spcBef>
                <a:spcPts val="0"/>
              </a:spcBef>
              <a:spcAft>
                <a:spcPct val="0"/>
              </a:spcAft>
              <a:buClrTx/>
              <a:buSzTx/>
              <a:buFontTx/>
              <a:buNone/>
              <a:tabLst/>
              <a:defRPr/>
            </a:pPr>
            <a:r>
              <a:rPr kumimoji="0" lang="pt-BR" sz="4000" b="0" i="0" u="none" strike="noStrike" kern="0" cap="none" spc="0" normalizeH="0" baseline="0" noProof="0" dirty="0">
                <a:ln>
                  <a:noFill/>
                </a:ln>
                <a:effectLst/>
                <a:uLnTx/>
                <a:uFillTx/>
                <a:latin typeface="Avva_Marcos" panose="04020500000000000000" pitchFamily="82" charset="0"/>
                <a:ea typeface="+mn-ea"/>
                <a:cs typeface="Times New Roman" pitchFamily="18" charset="0"/>
              </a:rPr>
              <a:t>L</a:t>
            </a:r>
            <a:r>
              <a:rPr kumimoji="0" lang="pt-BR" sz="4000" b="0" i="0" u="none" strike="noStrike" kern="0" cap="none" spc="0" normalizeH="0" baseline="0" noProof="0" dirty="0">
                <a:ln>
                  <a:noFill/>
                </a:ln>
                <a:effectLst/>
                <a:uLnTx/>
                <a:uFillTx/>
                <a:latin typeface="CS New Athanasius" panose="020B0500000000000000" pitchFamily="34" charset="0"/>
                <a:ea typeface="+mn-ea"/>
                <a:cs typeface="Times New Roman" pitchFamily="18" charset="0"/>
              </a:rPr>
              <a:t>oipon ansan;wou]@ `e]`proceu,y@ maren`cmou `epiran@ `nte Pa[oic Iycouc.</a:t>
            </a:r>
          </a:p>
          <a:p>
            <a:endParaRPr lang="en-US" sz="4000" b="0" dirty="0"/>
          </a:p>
        </p:txBody>
      </p:sp>
      <p:sp>
        <p:nvSpPr>
          <p:cNvPr id="6" name="Text Placeholder 5"/>
          <p:cNvSpPr>
            <a:spLocks noGrp="1"/>
          </p:cNvSpPr>
          <p:nvPr>
            <p:ph type="body" sz="quarter" idx="12"/>
          </p:nvPr>
        </p:nvSpPr>
        <p:spPr>
          <a:xfrm>
            <a:off x="1" y="3697356"/>
            <a:ext cx="9143999" cy="688907"/>
          </a:xfrm>
        </p:spPr>
        <p:txBody>
          <a:bodyPr/>
          <a:lstStyle/>
          <a:p>
            <a:r>
              <a:rPr lang="ar-EG" sz="3600" dirty="0"/>
              <a:t>وأيضًا إذا ما اجتمعنا : للصلاة : فلنبارك اسم : ربي يسوع.</a:t>
            </a:r>
          </a:p>
        </p:txBody>
      </p:sp>
      <p:sp>
        <p:nvSpPr>
          <p:cNvPr id="7" name="Text Placeholder 6"/>
          <p:cNvSpPr>
            <a:spLocks noGrp="1"/>
          </p:cNvSpPr>
          <p:nvPr>
            <p:ph type="body" sz="quarter" idx="13"/>
          </p:nvPr>
        </p:nvSpPr>
        <p:spPr/>
        <p:txBody>
          <a:bodyPr anchor="b"/>
          <a:lstStyle/>
          <a:p>
            <a:pPr>
              <a:spcBef>
                <a:spcPts val="0"/>
              </a:spcBef>
            </a:pPr>
            <a:r>
              <a:rPr lang="ar-EG" sz="3600" dirty="0"/>
              <a:t>ليبـون آن شان ثـو أوتي : إيه تي إبروس إفشي : مارين إسمو إيـه بيـران : إنتيه باشويس إيسوس.</a:t>
            </a:r>
          </a:p>
        </p:txBody>
      </p:sp>
    </p:spTree>
    <p:extLst>
      <p:ext uri="{BB962C8B-B14F-4D97-AF65-F5344CB8AC3E}">
        <p14:creationId xmlns:p14="http://schemas.microsoft.com/office/powerpoint/2010/main" val="153186338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CEA78-0F8C-4BA6-BECA-3485C4D00555}"/>
              </a:ext>
            </a:extLst>
          </p:cNvPr>
          <p:cNvSpPr>
            <a:spLocks noGrp="1"/>
          </p:cNvSpPr>
          <p:nvPr>
            <p:ph type="title"/>
          </p:nvPr>
        </p:nvSpPr>
        <p:spPr/>
        <p:txBody>
          <a:bodyPr/>
          <a:lstStyle/>
          <a:p>
            <a:endParaRPr lang="en-GB"/>
          </a:p>
        </p:txBody>
      </p:sp>
      <p:sp>
        <p:nvSpPr>
          <p:cNvPr id="5" name="Text Placeholder 4"/>
          <p:cNvSpPr>
            <a:spLocks noGrp="1"/>
          </p:cNvSpPr>
          <p:nvPr>
            <p:ph type="body" sz="quarter" idx="10"/>
          </p:nvPr>
        </p:nvSpPr>
        <p:spPr/>
        <p:txBody>
          <a:bodyPr/>
          <a:lstStyle/>
          <a:p>
            <a:r>
              <a:rPr lang="ar-EG" b="1" dirty="0"/>
              <a:t>هان صوتب إن آنافاتيس إن إترستاتيس أف جولكو خين إفيوم إنشاري.</a:t>
            </a:r>
          </a:p>
        </p:txBody>
      </p:sp>
      <p:sp>
        <p:nvSpPr>
          <p:cNvPr id="6" name="Text Placeholder 5"/>
          <p:cNvSpPr>
            <a:spLocks noGrp="1"/>
          </p:cNvSpPr>
          <p:nvPr>
            <p:ph type="body" sz="quarter" idx="11"/>
          </p:nvPr>
        </p:nvSpPr>
        <p:spPr/>
        <p:txBody>
          <a:bodyPr/>
          <a:lstStyle/>
          <a:p>
            <a:r>
              <a:rPr lang="ar-EG" sz="3600" b="1" dirty="0"/>
              <a:t>ركاب منتخبون ذوو ثلاث جنبات غرقهم في البحر الأحمر.</a:t>
            </a:r>
          </a:p>
        </p:txBody>
      </p:sp>
      <p:sp>
        <p:nvSpPr>
          <p:cNvPr id="7" name="Text Placeholder 6"/>
          <p:cNvSpPr>
            <a:spLocks noGrp="1"/>
          </p:cNvSpPr>
          <p:nvPr>
            <p:ph type="body" sz="quarter" idx="12"/>
          </p:nvPr>
        </p:nvSpPr>
        <p:spPr>
          <a:xfrm>
            <a:off x="0" y="4368929"/>
            <a:ext cx="9144000" cy="1189740"/>
          </a:xfrm>
        </p:spPr>
        <p:txBody>
          <a:bodyPr/>
          <a:lstStyle/>
          <a:p>
            <a:r>
              <a:rPr lang="en-US" dirty="0" err="1"/>
              <a:t>Hancwtp</a:t>
            </a:r>
            <a:r>
              <a:rPr lang="en-US" dirty="0"/>
              <a:t> `</a:t>
            </a:r>
            <a:r>
              <a:rPr lang="en-US" dirty="0" err="1"/>
              <a:t>n`anabatyc</a:t>
            </a:r>
            <a:r>
              <a:rPr lang="en-US" dirty="0"/>
              <a:t> `</a:t>
            </a:r>
            <a:r>
              <a:rPr lang="en-US" dirty="0" err="1"/>
              <a:t>n`trictatyc</a:t>
            </a:r>
            <a:r>
              <a:rPr lang="en-US" dirty="0"/>
              <a:t> </a:t>
            </a:r>
            <a:r>
              <a:rPr lang="en-US" dirty="0" err="1"/>
              <a:t>afjolkou</a:t>
            </a:r>
            <a:r>
              <a:rPr lang="en-US" dirty="0"/>
              <a:t> </a:t>
            </a:r>
            <a:r>
              <a:rPr lang="en-US" dirty="0" err="1"/>
              <a:t>qen</a:t>
            </a:r>
            <a:r>
              <a:rPr lang="en-US" dirty="0"/>
              <a:t> `</a:t>
            </a:r>
            <a:r>
              <a:rPr lang="en-US" dirty="0" err="1"/>
              <a:t>viom</a:t>
            </a:r>
            <a:r>
              <a:rPr lang="en-US" dirty="0"/>
              <a:t> `</a:t>
            </a:r>
            <a:r>
              <a:rPr lang="en-US" dirty="0" err="1"/>
              <a:t>nsari</a:t>
            </a:r>
            <a:r>
              <a:rPr lang="en-US" dirty="0"/>
              <a:t>.</a:t>
            </a:r>
          </a:p>
        </p:txBody>
      </p:sp>
    </p:spTree>
    <p:extLst>
      <p:ext uri="{BB962C8B-B14F-4D97-AF65-F5344CB8AC3E}">
        <p14:creationId xmlns:p14="http://schemas.microsoft.com/office/powerpoint/2010/main" val="2409869214"/>
      </p:ext>
    </p:extLst>
  </p:cSld>
  <p:clrMapOvr>
    <a:masterClrMapping/>
  </p:clrMapOvr>
</p:sld>
</file>

<file path=ppt/slides/slide8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ext Placeholder 4"/>
          <p:cNvSpPr>
            <a:spLocks noGrp="1"/>
          </p:cNvSpPr>
          <p:nvPr>
            <p:ph type="body" sz="quarter" idx="11"/>
          </p:nvPr>
        </p:nvSpPr>
        <p:spPr>
          <a:xfrm>
            <a:off x="-2" y="4442150"/>
            <a:ext cx="9144000" cy="1233715"/>
          </a:xfrm>
        </p:spPr>
        <p:txBody>
          <a:bodyPr/>
          <a:lstStyle/>
          <a:p>
            <a:r>
              <a:rPr lang="en-US" b="0" dirty="0"/>
              <a:t>Je </a:t>
            </a:r>
            <a:r>
              <a:rPr lang="en-US" b="0" dirty="0" err="1"/>
              <a:t>tenna`cmou</a:t>
            </a:r>
            <a:r>
              <a:rPr lang="en-US" b="0" dirty="0"/>
              <a:t> `</a:t>
            </a:r>
            <a:r>
              <a:rPr lang="en-US" b="0" dirty="0" err="1"/>
              <a:t>erok</a:t>
            </a:r>
            <a:r>
              <a:rPr lang="en-US" b="0" dirty="0"/>
              <a:t>@ `w Pa[</a:t>
            </a:r>
            <a:r>
              <a:rPr lang="en-US" b="0" dirty="0" err="1"/>
              <a:t>oic</a:t>
            </a:r>
            <a:r>
              <a:rPr lang="en-US" b="0" dirty="0"/>
              <a:t> </a:t>
            </a:r>
            <a:r>
              <a:rPr lang="en-US" b="0" dirty="0" err="1"/>
              <a:t>Iycouc</a:t>
            </a:r>
            <a:r>
              <a:rPr lang="en-US" b="0" dirty="0"/>
              <a:t>@ </a:t>
            </a:r>
            <a:r>
              <a:rPr lang="en-US" b="0" dirty="0" err="1"/>
              <a:t>nahmen</a:t>
            </a:r>
            <a:r>
              <a:rPr lang="en-US" b="0" dirty="0"/>
              <a:t> </a:t>
            </a:r>
            <a:r>
              <a:rPr lang="en-US" b="0" dirty="0" err="1"/>
              <a:t>qen</a:t>
            </a:r>
            <a:r>
              <a:rPr lang="en-US" b="0" dirty="0"/>
              <a:t> </a:t>
            </a:r>
            <a:r>
              <a:rPr lang="en-US" b="0" dirty="0" err="1"/>
              <a:t>pekran</a:t>
            </a:r>
            <a:r>
              <a:rPr lang="en-US" b="0" dirty="0"/>
              <a:t>@ je </a:t>
            </a:r>
            <a:r>
              <a:rPr lang="en-US" b="0" dirty="0" err="1"/>
              <a:t>anerhelpic</a:t>
            </a:r>
            <a:r>
              <a:rPr lang="en-US" b="0" dirty="0"/>
              <a:t> `</a:t>
            </a:r>
            <a:r>
              <a:rPr lang="en-US" b="0" dirty="0" err="1"/>
              <a:t>erok</a:t>
            </a:r>
            <a:r>
              <a:rPr lang="en-US" b="0" dirty="0"/>
              <a:t>.</a:t>
            </a:r>
          </a:p>
        </p:txBody>
      </p:sp>
      <p:sp>
        <p:nvSpPr>
          <p:cNvPr id="6" name="Text Placeholder 5"/>
          <p:cNvSpPr>
            <a:spLocks noGrp="1"/>
          </p:cNvSpPr>
          <p:nvPr>
            <p:ph type="body" sz="quarter" idx="12"/>
          </p:nvPr>
        </p:nvSpPr>
        <p:spPr>
          <a:xfrm>
            <a:off x="-2" y="3725932"/>
            <a:ext cx="9143999" cy="717482"/>
          </a:xfrm>
        </p:spPr>
        <p:txBody>
          <a:bodyPr/>
          <a:lstStyle/>
          <a:p>
            <a:r>
              <a:rPr lang="ar-EG" sz="3400" dirty="0"/>
              <a:t>لأننا نباركك : ياربي يسوع : نجنا باسمك : لأننا توكلنا عليك.</a:t>
            </a:r>
          </a:p>
        </p:txBody>
      </p:sp>
      <p:sp>
        <p:nvSpPr>
          <p:cNvPr id="7" name="Text Placeholder 6"/>
          <p:cNvSpPr>
            <a:spLocks noGrp="1"/>
          </p:cNvSpPr>
          <p:nvPr>
            <p:ph type="body" sz="quarter" idx="13"/>
          </p:nvPr>
        </p:nvSpPr>
        <p:spPr>
          <a:xfrm>
            <a:off x="-3" y="5675865"/>
            <a:ext cx="9144000" cy="1182135"/>
          </a:xfrm>
        </p:spPr>
        <p:txBody>
          <a:bodyPr anchor="b"/>
          <a:lstStyle/>
          <a:p>
            <a:r>
              <a:rPr lang="ar-EG" dirty="0"/>
              <a:t>جيه تين نا إسمو إيـروك : أو باشويس إيسوس : ناهمين خين بيك ران : جيه آن إرهيلبيس إيروك.</a:t>
            </a:r>
          </a:p>
        </p:txBody>
      </p:sp>
    </p:spTree>
    <p:extLst>
      <p:ext uri="{BB962C8B-B14F-4D97-AF65-F5344CB8AC3E}">
        <p14:creationId xmlns:p14="http://schemas.microsoft.com/office/powerpoint/2010/main" val="55910406"/>
      </p:ext>
    </p:extLst>
  </p:cSld>
  <p:clrMapOvr>
    <a:masterClrMapping/>
  </p:clrMapOvr>
</p:sld>
</file>

<file path=ppt/slides/slide8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ext Placeholder 4"/>
          <p:cNvSpPr>
            <a:spLocks noGrp="1"/>
          </p:cNvSpPr>
          <p:nvPr>
            <p:ph type="body" sz="quarter" idx="11"/>
          </p:nvPr>
        </p:nvSpPr>
        <p:spPr>
          <a:xfrm>
            <a:off x="-2" y="4429127"/>
            <a:ext cx="9144000" cy="1233715"/>
          </a:xfrm>
        </p:spPr>
        <p:txBody>
          <a:bodyPr/>
          <a:lstStyle/>
          <a:p>
            <a:r>
              <a:rPr lang="pl-PL" sz="4000" b="0" dirty="0"/>
              <a:t>E;renhwc `erok@ nem Pekiwt `n`aga;oc@ nem Pi`pneuma e;ouab@ je ak</a:t>
            </a:r>
            <a:r>
              <a:rPr lang="en-US" sz="4000" b="0" dirty="0"/>
              <a:t>`</a:t>
            </a:r>
            <a:r>
              <a:rPr lang="en-US" sz="4000" b="0" dirty="0" err="1"/>
              <a:t>i</a:t>
            </a:r>
            <a:r>
              <a:rPr lang="pl-PL" sz="4000" b="0" dirty="0"/>
              <a:t> akcw] `mmon</a:t>
            </a:r>
            <a:r>
              <a:rPr lang="en-US" sz="4000" b="0" dirty="0"/>
              <a:t>.</a:t>
            </a:r>
            <a:endParaRPr lang="pl-PL" sz="4000" b="0" dirty="0"/>
          </a:p>
        </p:txBody>
      </p:sp>
      <p:sp>
        <p:nvSpPr>
          <p:cNvPr id="6" name="Text Placeholder 5"/>
          <p:cNvSpPr>
            <a:spLocks noGrp="1"/>
          </p:cNvSpPr>
          <p:nvPr>
            <p:ph type="body" sz="quarter" idx="12"/>
          </p:nvPr>
        </p:nvSpPr>
        <p:spPr>
          <a:xfrm>
            <a:off x="-2" y="3711645"/>
            <a:ext cx="9143999" cy="717482"/>
          </a:xfrm>
        </p:spPr>
        <p:txBody>
          <a:bodyPr/>
          <a:lstStyle/>
          <a:p>
            <a:r>
              <a:rPr lang="ar-EG" sz="3200" dirty="0"/>
              <a:t>لكي نسبحك: مع أبيك الصالح: والروح القدس: لأنك أتيت وخلصتنا.</a:t>
            </a:r>
          </a:p>
        </p:txBody>
      </p:sp>
      <p:sp>
        <p:nvSpPr>
          <p:cNvPr id="7" name="Text Placeholder 6"/>
          <p:cNvSpPr>
            <a:spLocks noGrp="1"/>
          </p:cNvSpPr>
          <p:nvPr>
            <p:ph type="body" sz="quarter" idx="13"/>
          </p:nvPr>
        </p:nvSpPr>
        <p:spPr/>
        <p:txBody>
          <a:bodyPr anchor="b"/>
          <a:lstStyle/>
          <a:p>
            <a:r>
              <a:rPr lang="ar-EG" sz="4000" dirty="0"/>
              <a:t>إثرين هوس إيروك : نيم بيك يوت إن أغاثـوس : نيم بي إبنفما إثؤواب : جيه آك إي أكسوتي إممون .</a:t>
            </a:r>
          </a:p>
        </p:txBody>
      </p:sp>
    </p:spTree>
    <p:extLst>
      <p:ext uri="{BB962C8B-B14F-4D97-AF65-F5344CB8AC3E}">
        <p14:creationId xmlns:p14="http://schemas.microsoft.com/office/powerpoint/2010/main" val="843573649"/>
      </p:ext>
    </p:extLst>
  </p:cSld>
  <p:clrMapOvr>
    <a:masterClrMapping/>
  </p:clrMapOvr>
</p:sld>
</file>

<file path=ppt/slides/slide8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ext Placeholder 4"/>
          <p:cNvSpPr>
            <a:spLocks noGrp="1"/>
          </p:cNvSpPr>
          <p:nvPr>
            <p:ph type="body" sz="quarter" idx="11"/>
          </p:nvPr>
        </p:nvSpPr>
        <p:spPr/>
        <p:txBody>
          <a:bodyPr anchor="b"/>
          <a:lstStyle/>
          <a:p>
            <a:r>
              <a:rPr lang="pl-PL" b="0" dirty="0"/>
              <a:t>Doxa Patri ke `Uiw@ ke `Agiw `Pneumati@ ke nun ke `a`i ke ic touc@ `e`wnac twn `e`wnwn `amyn.</a:t>
            </a:r>
          </a:p>
        </p:txBody>
      </p:sp>
      <p:sp>
        <p:nvSpPr>
          <p:cNvPr id="6" name="Text Placeholder 5"/>
          <p:cNvSpPr>
            <a:spLocks noGrp="1"/>
          </p:cNvSpPr>
          <p:nvPr>
            <p:ph type="body" sz="quarter" idx="12"/>
          </p:nvPr>
        </p:nvSpPr>
        <p:spPr/>
        <p:txBody>
          <a:bodyPr/>
          <a:lstStyle/>
          <a:p>
            <a:r>
              <a:rPr lang="ar-EG" sz="3200" dirty="0"/>
              <a:t>المجد للآب والابن والروح القدس</a:t>
            </a:r>
            <a:r>
              <a:rPr lang="en-US" sz="3200" dirty="0"/>
              <a:t> </a:t>
            </a:r>
            <a:r>
              <a:rPr lang="ar-EG" sz="3200" dirty="0"/>
              <a:t>الآن وكل أوان وإلى دهر الداهرين آمين.</a:t>
            </a:r>
          </a:p>
        </p:txBody>
      </p:sp>
      <p:sp>
        <p:nvSpPr>
          <p:cNvPr id="7" name="Text Placeholder 6"/>
          <p:cNvSpPr>
            <a:spLocks noGrp="1"/>
          </p:cNvSpPr>
          <p:nvPr>
            <p:ph type="body" sz="quarter" idx="13"/>
          </p:nvPr>
        </p:nvSpPr>
        <p:spPr/>
        <p:txBody>
          <a:bodyPr anchor="b"/>
          <a:lstStyle/>
          <a:p>
            <a:r>
              <a:rPr lang="ar-EG" sz="3600" dirty="0"/>
              <a:t>ذوكسابتري كيه إيو كيه آجيو إبنڤماتي. كيه نين كيه آ إي كيه يس توس إيه أوناس طـون إيه أونون آمين.</a:t>
            </a:r>
          </a:p>
        </p:txBody>
      </p:sp>
    </p:spTree>
    <p:extLst>
      <p:ext uri="{BB962C8B-B14F-4D97-AF65-F5344CB8AC3E}">
        <p14:creationId xmlns:p14="http://schemas.microsoft.com/office/powerpoint/2010/main" val="4238623716"/>
      </p:ext>
    </p:extLst>
  </p:cSld>
  <p:clrMapOvr>
    <a:masterClrMapping/>
  </p:clrMapOvr>
</p:sld>
</file>

<file path=ppt/slides/slide8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77C1F31-B47D-4E3D-BBFB-DA00ED255085}"/>
              </a:ext>
            </a:extLst>
          </p:cNvPr>
          <p:cNvSpPr>
            <a:spLocks noGrp="1"/>
          </p:cNvSpPr>
          <p:nvPr>
            <p:ph type="body" sz="quarter" idx="11"/>
          </p:nvPr>
        </p:nvSpPr>
        <p:spPr>
          <a:xfrm>
            <a:off x="-3" y="4365494"/>
            <a:ext cx="9144000" cy="1477058"/>
          </a:xfrm>
        </p:spPr>
        <p:txBody>
          <a:bodyPr anchor="ctr"/>
          <a:lstStyle/>
          <a:p>
            <a:pPr>
              <a:spcBef>
                <a:spcPts val="0"/>
              </a:spcBef>
            </a:pPr>
            <a:r>
              <a:rPr lang="en-GB" b="0" dirty="0" err="1">
                <a:effectLst/>
              </a:rPr>
              <a:t>Eswp</a:t>
            </a:r>
            <a:r>
              <a:rPr lang="en-GB" b="0" dirty="0">
                <a:effectLst/>
              </a:rPr>
              <a:t> </a:t>
            </a:r>
            <a:r>
              <a:rPr lang="en-GB" b="0" dirty="0" err="1">
                <a:effectLst/>
              </a:rPr>
              <a:t>ansaner'alin</a:t>
            </a:r>
            <a:r>
              <a:rPr lang="en-GB" b="0" dirty="0">
                <a:effectLst/>
              </a:rPr>
              <a:t>@ </a:t>
            </a:r>
            <a:r>
              <a:rPr lang="en-GB" b="0" dirty="0" err="1">
                <a:effectLst/>
              </a:rPr>
              <a:t>marenjoc</a:t>
            </a:r>
            <a:r>
              <a:rPr lang="en-GB" b="0" dirty="0">
                <a:effectLst/>
              </a:rPr>
              <a:t> </a:t>
            </a:r>
            <a:r>
              <a:rPr lang="en-GB" b="0" dirty="0" err="1">
                <a:effectLst/>
              </a:rPr>
              <a:t>qen</a:t>
            </a:r>
            <a:r>
              <a:rPr lang="en-GB" b="0" dirty="0">
                <a:effectLst/>
              </a:rPr>
              <a:t> </a:t>
            </a:r>
            <a:r>
              <a:rPr lang="en-GB" b="0" dirty="0" err="1">
                <a:effectLst/>
              </a:rPr>
              <a:t>ou`hloj</a:t>
            </a:r>
            <a:r>
              <a:rPr lang="en-GB" b="0" dirty="0">
                <a:effectLst/>
              </a:rPr>
              <a:t>@</a:t>
            </a:r>
          </a:p>
          <a:p>
            <a:pPr>
              <a:spcBef>
                <a:spcPts val="0"/>
              </a:spcBef>
            </a:pPr>
            <a:r>
              <a:rPr lang="en-GB" b="0" dirty="0">
                <a:effectLst/>
              </a:rPr>
              <a:t> je pen=o=c </a:t>
            </a:r>
            <a:r>
              <a:rPr lang="en-GB" b="0" dirty="0" err="1">
                <a:effectLst/>
              </a:rPr>
              <a:t>Iycouc</a:t>
            </a:r>
            <a:r>
              <a:rPr lang="en-GB" b="0" dirty="0">
                <a:effectLst/>
              </a:rPr>
              <a:t> </a:t>
            </a:r>
            <a:r>
              <a:rPr lang="en-GB" b="0" dirty="0" err="1">
                <a:effectLst/>
              </a:rPr>
              <a:t>Pi,rictoc</a:t>
            </a:r>
            <a:r>
              <a:rPr lang="en-GB" b="0" dirty="0">
                <a:effectLst/>
              </a:rPr>
              <a:t>@ `</a:t>
            </a:r>
            <a:r>
              <a:rPr lang="en-GB" b="0" dirty="0" err="1">
                <a:effectLst/>
              </a:rPr>
              <a:t>ari</a:t>
            </a:r>
            <a:r>
              <a:rPr lang="en-GB" b="0" dirty="0">
                <a:effectLst/>
              </a:rPr>
              <a:t> </a:t>
            </a:r>
            <a:r>
              <a:rPr lang="en-GB" b="0" dirty="0" err="1">
                <a:effectLst/>
              </a:rPr>
              <a:t>ounai</a:t>
            </a:r>
            <a:r>
              <a:rPr lang="en-GB" b="0" dirty="0">
                <a:effectLst/>
              </a:rPr>
              <a:t> </a:t>
            </a:r>
            <a:r>
              <a:rPr lang="en-GB" b="0" dirty="0" err="1">
                <a:effectLst/>
              </a:rPr>
              <a:t>nem</a:t>
            </a:r>
            <a:r>
              <a:rPr lang="en-GB" b="0" dirty="0">
                <a:effectLst/>
              </a:rPr>
              <a:t> </a:t>
            </a:r>
            <a:r>
              <a:rPr lang="en-GB" b="0" dirty="0" err="1">
                <a:effectLst/>
              </a:rPr>
              <a:t>nem'u,y</a:t>
            </a:r>
            <a:r>
              <a:rPr lang="en-GB" b="0" dirty="0">
                <a:effectLst/>
              </a:rPr>
              <a:t>.</a:t>
            </a:r>
          </a:p>
        </p:txBody>
      </p:sp>
      <p:sp>
        <p:nvSpPr>
          <p:cNvPr id="3" name="Text Placeholder 2">
            <a:extLst>
              <a:ext uri="{FF2B5EF4-FFF2-40B4-BE49-F238E27FC236}">
                <a16:creationId xmlns:a16="http://schemas.microsoft.com/office/drawing/2014/main" id="{474B2C35-762C-470D-99AF-AC7834EF21F4}"/>
              </a:ext>
            </a:extLst>
          </p:cNvPr>
          <p:cNvSpPr>
            <a:spLocks noGrp="1"/>
          </p:cNvSpPr>
          <p:nvPr>
            <p:ph type="body" sz="quarter" idx="12"/>
          </p:nvPr>
        </p:nvSpPr>
        <p:spPr>
          <a:xfrm>
            <a:off x="1" y="3697357"/>
            <a:ext cx="9143999" cy="646044"/>
          </a:xfrm>
        </p:spPr>
        <p:txBody>
          <a:bodyPr anchor="ctr"/>
          <a:lstStyle/>
          <a:p>
            <a:r>
              <a:rPr lang="ar-EG" sz="3000" dirty="0"/>
              <a:t>إذا ما رتلنا: فلنقل بلذه: ياربنا يسوع المسيح: أصنع رحمة مع نفوسنا .</a:t>
            </a:r>
            <a:endParaRPr lang="en-GB" sz="3000" dirty="0"/>
          </a:p>
        </p:txBody>
      </p:sp>
      <p:sp>
        <p:nvSpPr>
          <p:cNvPr id="4" name="Text Placeholder 3">
            <a:extLst>
              <a:ext uri="{FF2B5EF4-FFF2-40B4-BE49-F238E27FC236}">
                <a16:creationId xmlns:a16="http://schemas.microsoft.com/office/drawing/2014/main" id="{A474A972-BD9B-4C73-AFA6-63052694AE46}"/>
              </a:ext>
            </a:extLst>
          </p:cNvPr>
          <p:cNvSpPr>
            <a:spLocks noGrp="1"/>
          </p:cNvSpPr>
          <p:nvPr>
            <p:ph type="body" sz="quarter" idx="13"/>
          </p:nvPr>
        </p:nvSpPr>
        <p:spPr>
          <a:xfrm>
            <a:off x="0" y="5842552"/>
            <a:ext cx="9144000" cy="1015448"/>
          </a:xfrm>
        </p:spPr>
        <p:txBody>
          <a:bodyPr anchor="b"/>
          <a:lstStyle/>
          <a:p>
            <a:r>
              <a:rPr lang="ar-EG" sz="3600" dirty="0">
                <a:effectLst/>
                <a:latin typeface="Tahoma" panose="020B0604030504040204" pitchFamily="34" charset="0"/>
              </a:rPr>
              <a:t>ايشوب أنشان إربسالين: مارين جوس خين أو إهلوج: جى بينشويس إيسوس بخرستوس آرى أوناى نيم نين إبسيشى .</a:t>
            </a:r>
            <a:endParaRPr lang="en-GB" sz="3600" dirty="0"/>
          </a:p>
        </p:txBody>
      </p:sp>
    </p:spTree>
    <p:extLst>
      <p:ext uri="{BB962C8B-B14F-4D97-AF65-F5344CB8AC3E}">
        <p14:creationId xmlns:p14="http://schemas.microsoft.com/office/powerpoint/2010/main" val="2721702698"/>
      </p:ext>
    </p:extLst>
  </p:cSld>
  <p:clrMapOvr>
    <a:masterClrMapping/>
  </p:clrMapOvr>
</p:sld>
</file>

<file path=ppt/slides/slide8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ext Placeholder 4"/>
          <p:cNvSpPr>
            <a:spLocks noGrp="1"/>
          </p:cNvSpPr>
          <p:nvPr>
            <p:ph type="body" sz="quarter" idx="11"/>
          </p:nvPr>
        </p:nvSpPr>
        <p:spPr/>
        <p:txBody>
          <a:bodyPr anchor="b"/>
          <a:lstStyle/>
          <a:p>
            <a:r>
              <a:rPr lang="pl-PL" b="0" dirty="0"/>
              <a:t>Doxa Patri ke `Uiw@ ke `Agiw `Pneumati@ ke nun ke `a`i ke ic touc@ `e`wnac twn `e`wnwn `amyn.</a:t>
            </a:r>
          </a:p>
        </p:txBody>
      </p:sp>
      <p:sp>
        <p:nvSpPr>
          <p:cNvPr id="6" name="Text Placeholder 5"/>
          <p:cNvSpPr>
            <a:spLocks noGrp="1"/>
          </p:cNvSpPr>
          <p:nvPr>
            <p:ph type="body" sz="quarter" idx="12"/>
          </p:nvPr>
        </p:nvSpPr>
        <p:spPr/>
        <p:txBody>
          <a:bodyPr/>
          <a:lstStyle/>
          <a:p>
            <a:r>
              <a:rPr lang="ar-EG" sz="3200" dirty="0"/>
              <a:t>المجد للآب والابن والروح القدس</a:t>
            </a:r>
            <a:r>
              <a:rPr lang="en-US" sz="3200" dirty="0"/>
              <a:t> </a:t>
            </a:r>
            <a:r>
              <a:rPr lang="ar-EG" sz="3200" dirty="0"/>
              <a:t>الآن وكل أوان وإلى دهر الداهرين آمين.</a:t>
            </a:r>
          </a:p>
        </p:txBody>
      </p:sp>
      <p:sp>
        <p:nvSpPr>
          <p:cNvPr id="7" name="Text Placeholder 6"/>
          <p:cNvSpPr>
            <a:spLocks noGrp="1"/>
          </p:cNvSpPr>
          <p:nvPr>
            <p:ph type="body" sz="quarter" idx="13"/>
          </p:nvPr>
        </p:nvSpPr>
        <p:spPr/>
        <p:txBody>
          <a:bodyPr anchor="b"/>
          <a:lstStyle/>
          <a:p>
            <a:r>
              <a:rPr lang="ar-EG" sz="3600" dirty="0"/>
              <a:t>ذوكسابتري كيه إيو كيه آجيو إبنڤماتي. كيه نين كيه آ إي كيه يس توس إيه أوناس طـون إيه أونون آمين.</a:t>
            </a:r>
          </a:p>
        </p:txBody>
      </p:sp>
    </p:spTree>
    <p:extLst>
      <p:ext uri="{BB962C8B-B14F-4D97-AF65-F5344CB8AC3E}">
        <p14:creationId xmlns:p14="http://schemas.microsoft.com/office/powerpoint/2010/main" val="1796913842"/>
      </p:ext>
    </p:extLst>
  </p:cSld>
  <p:clrMapOvr>
    <a:masterClrMapping/>
  </p:clrMapOvr>
</p:sld>
</file>

<file path=ppt/slides/slide8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BDE0CC3-7332-4136-887F-19D21E2B3BA8}"/>
              </a:ext>
            </a:extLst>
          </p:cNvPr>
          <p:cNvSpPr>
            <a:spLocks noGrp="1"/>
          </p:cNvSpPr>
          <p:nvPr>
            <p:ph type="body" sz="quarter" idx="10"/>
          </p:nvPr>
        </p:nvSpPr>
        <p:spPr/>
        <p:txBody>
          <a:bodyPr/>
          <a:lstStyle/>
          <a:p>
            <a:r>
              <a:rPr lang="ar-EG" dirty="0"/>
              <a:t>سيمووتي إيرو ذيكيؤس: أوثي إتسماروأوت: خين ني هيومي: جي تي ماه إسنووتي إن إسكيني. </a:t>
            </a:r>
          </a:p>
        </p:txBody>
      </p:sp>
      <p:sp>
        <p:nvSpPr>
          <p:cNvPr id="3" name="Text Placeholder 2">
            <a:extLst>
              <a:ext uri="{FF2B5EF4-FFF2-40B4-BE49-F238E27FC236}">
                <a16:creationId xmlns:a16="http://schemas.microsoft.com/office/drawing/2014/main" id="{9C5D426B-CCB4-4FFF-8CE4-232DCFE313B0}"/>
              </a:ext>
            </a:extLst>
          </p:cNvPr>
          <p:cNvSpPr>
            <a:spLocks noGrp="1"/>
          </p:cNvSpPr>
          <p:nvPr>
            <p:ph type="body" sz="quarter" idx="11"/>
          </p:nvPr>
        </p:nvSpPr>
        <p:spPr/>
        <p:txBody>
          <a:bodyPr anchor="ctr"/>
          <a:lstStyle/>
          <a:p>
            <a:r>
              <a:rPr lang="ar-EG" sz="3800" dirty="0"/>
              <a:t>مدعوة صديقة، أيتها المباركة، في النساء، القبة الثانية.</a:t>
            </a:r>
          </a:p>
        </p:txBody>
      </p:sp>
      <p:sp>
        <p:nvSpPr>
          <p:cNvPr id="4" name="Text Placeholder 3">
            <a:extLst>
              <a:ext uri="{FF2B5EF4-FFF2-40B4-BE49-F238E27FC236}">
                <a16:creationId xmlns:a16="http://schemas.microsoft.com/office/drawing/2014/main" id="{73BA8015-0C14-4847-8E88-EA2FFA031423}"/>
              </a:ext>
            </a:extLst>
          </p:cNvPr>
          <p:cNvSpPr>
            <a:spLocks noGrp="1"/>
          </p:cNvSpPr>
          <p:nvPr>
            <p:ph type="body" sz="quarter" idx="12"/>
          </p:nvPr>
        </p:nvSpPr>
        <p:spPr/>
        <p:txBody>
          <a:bodyPr/>
          <a:lstStyle/>
          <a:p>
            <a:r>
              <a:rPr lang="pl-PL" dirty="0"/>
              <a:t>Cemou] `ero dikeoc@ `w ;yet`cmarwout@ qen nihiomi@ je ]mah`cnou] `n`ckyny.</a:t>
            </a:r>
          </a:p>
        </p:txBody>
      </p:sp>
    </p:spTree>
    <p:extLst>
      <p:ext uri="{BB962C8B-B14F-4D97-AF65-F5344CB8AC3E}">
        <p14:creationId xmlns:p14="http://schemas.microsoft.com/office/powerpoint/2010/main" val="3737314185"/>
      </p:ext>
    </p:extLst>
  </p:cSld>
  <p:clrMapOvr>
    <a:masterClrMapping/>
  </p:clrMapOvr>
</p:sld>
</file>

<file path=ppt/slides/slide8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489D3D3-7A5A-413D-BF77-AB6DFB3D1744}"/>
              </a:ext>
            </a:extLst>
          </p:cNvPr>
          <p:cNvSpPr>
            <a:spLocks noGrp="1"/>
          </p:cNvSpPr>
          <p:nvPr>
            <p:ph type="body" sz="quarter" idx="10"/>
          </p:nvPr>
        </p:nvSpPr>
        <p:spPr/>
        <p:txBody>
          <a:bodyPr/>
          <a:lstStyle/>
          <a:p>
            <a:r>
              <a:rPr lang="ar-EG" dirty="0"/>
              <a:t>ثي إيتوو مووتي إيروس: جي ثي إثؤواب: إنتى ني إثؤواب: إيري ني بلاكس إنخيتس. </a:t>
            </a:r>
          </a:p>
        </p:txBody>
      </p:sp>
      <p:sp>
        <p:nvSpPr>
          <p:cNvPr id="3" name="Text Placeholder 2">
            <a:extLst>
              <a:ext uri="{FF2B5EF4-FFF2-40B4-BE49-F238E27FC236}">
                <a16:creationId xmlns:a16="http://schemas.microsoft.com/office/drawing/2014/main" id="{E897993D-E736-4740-9149-4F9896C2A304}"/>
              </a:ext>
            </a:extLst>
          </p:cNvPr>
          <p:cNvSpPr>
            <a:spLocks noGrp="1"/>
          </p:cNvSpPr>
          <p:nvPr>
            <p:ph type="body" sz="quarter" idx="11"/>
          </p:nvPr>
        </p:nvSpPr>
        <p:spPr/>
        <p:txBody>
          <a:bodyPr anchor="ctr"/>
          <a:lstStyle/>
          <a:p>
            <a:r>
              <a:rPr lang="ar-EG" dirty="0"/>
              <a:t>التي تدعى، قدس الأقداس، وفيها، لوحا العهد.</a:t>
            </a:r>
          </a:p>
        </p:txBody>
      </p:sp>
      <p:sp>
        <p:nvSpPr>
          <p:cNvPr id="4" name="Text Placeholder 3">
            <a:extLst>
              <a:ext uri="{FF2B5EF4-FFF2-40B4-BE49-F238E27FC236}">
                <a16:creationId xmlns:a16="http://schemas.microsoft.com/office/drawing/2014/main" id="{7DCF7623-C4F9-44D3-85FC-5CBFD601F14B}"/>
              </a:ext>
            </a:extLst>
          </p:cNvPr>
          <p:cNvSpPr>
            <a:spLocks noGrp="1"/>
          </p:cNvSpPr>
          <p:nvPr>
            <p:ph type="body" sz="quarter" idx="12"/>
          </p:nvPr>
        </p:nvSpPr>
        <p:spPr/>
        <p:txBody>
          <a:bodyPr/>
          <a:lstStyle/>
          <a:p>
            <a:r>
              <a:rPr lang="fr-FR" dirty="0"/>
              <a:t>:y`</a:t>
            </a:r>
            <a:r>
              <a:rPr lang="fr-FR" dirty="0" err="1"/>
              <a:t>etoumou</a:t>
            </a:r>
            <a:r>
              <a:rPr lang="fr-FR" dirty="0"/>
              <a:t>] `</a:t>
            </a:r>
            <a:r>
              <a:rPr lang="fr-FR" dirty="0" err="1"/>
              <a:t>eroc</a:t>
            </a:r>
            <a:r>
              <a:rPr lang="fr-FR" dirty="0"/>
              <a:t>@ je ;</a:t>
            </a:r>
            <a:r>
              <a:rPr lang="fr-FR" dirty="0" err="1"/>
              <a:t>ye;ouab</a:t>
            </a:r>
            <a:r>
              <a:rPr lang="fr-FR" dirty="0"/>
              <a:t>@ `</a:t>
            </a:r>
            <a:r>
              <a:rPr lang="fr-FR" dirty="0" err="1"/>
              <a:t>nte</a:t>
            </a:r>
            <a:r>
              <a:rPr lang="fr-FR" dirty="0"/>
              <a:t> </a:t>
            </a:r>
            <a:r>
              <a:rPr lang="fr-FR" dirty="0" err="1"/>
              <a:t>nye;ouab</a:t>
            </a:r>
            <a:r>
              <a:rPr lang="fr-FR" dirty="0"/>
              <a:t>@ `</a:t>
            </a:r>
            <a:r>
              <a:rPr lang="fr-FR" dirty="0" err="1"/>
              <a:t>ere</a:t>
            </a:r>
            <a:r>
              <a:rPr lang="fr-FR" dirty="0"/>
              <a:t> </a:t>
            </a:r>
            <a:r>
              <a:rPr lang="fr-FR" dirty="0" err="1"/>
              <a:t>ni`plax</a:t>
            </a:r>
            <a:r>
              <a:rPr lang="fr-FR" dirty="0"/>
              <a:t> `</a:t>
            </a:r>
            <a:r>
              <a:rPr lang="fr-FR" dirty="0" err="1"/>
              <a:t>nqytc</a:t>
            </a:r>
            <a:r>
              <a:rPr lang="fr-FR" dirty="0"/>
              <a:t>.</a:t>
            </a:r>
            <a:endParaRPr lang="en-GB" dirty="0"/>
          </a:p>
        </p:txBody>
      </p:sp>
    </p:spTree>
    <p:extLst>
      <p:ext uri="{BB962C8B-B14F-4D97-AF65-F5344CB8AC3E}">
        <p14:creationId xmlns:p14="http://schemas.microsoft.com/office/powerpoint/2010/main" val="842054782"/>
      </p:ext>
    </p:extLst>
  </p:cSld>
  <p:clrMapOvr>
    <a:masterClrMapping/>
  </p:clrMapOvr>
</p:sld>
</file>

<file path=ppt/slides/slide8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AB89B8B-CA57-48BD-BC75-73834746A107}"/>
              </a:ext>
            </a:extLst>
          </p:cNvPr>
          <p:cNvSpPr>
            <a:spLocks noGrp="1"/>
          </p:cNvSpPr>
          <p:nvPr>
            <p:ph type="body" sz="quarter" idx="10"/>
          </p:nvPr>
        </p:nvSpPr>
        <p:spPr/>
        <p:txBody>
          <a:bodyPr/>
          <a:lstStyle/>
          <a:p>
            <a:r>
              <a:rPr lang="ar-EG" dirty="0"/>
              <a:t>إنتي تي ذياثيكي: نيم بي ميت إنصاجي: ناي إيطاف إسخيتوو: إنجي بي تيب إنتى إفنووتي.</a:t>
            </a:r>
          </a:p>
        </p:txBody>
      </p:sp>
      <p:sp>
        <p:nvSpPr>
          <p:cNvPr id="3" name="Text Placeholder 2">
            <a:extLst>
              <a:ext uri="{FF2B5EF4-FFF2-40B4-BE49-F238E27FC236}">
                <a16:creationId xmlns:a16="http://schemas.microsoft.com/office/drawing/2014/main" id="{916D5FB4-E261-4858-AEBA-FF90C97503D4}"/>
              </a:ext>
            </a:extLst>
          </p:cNvPr>
          <p:cNvSpPr>
            <a:spLocks noGrp="1"/>
          </p:cNvSpPr>
          <p:nvPr>
            <p:ph type="body" sz="quarter" idx="11"/>
          </p:nvPr>
        </p:nvSpPr>
        <p:spPr/>
        <p:txBody>
          <a:bodyPr anchor="ctr"/>
          <a:lstStyle/>
          <a:p>
            <a:r>
              <a:rPr lang="ar-EG" dirty="0"/>
              <a:t>والعشر، الكلمات، هذة المكتوبة، بأصبع الله.</a:t>
            </a:r>
          </a:p>
        </p:txBody>
      </p:sp>
      <p:sp>
        <p:nvSpPr>
          <p:cNvPr id="4" name="Text Placeholder 3">
            <a:extLst>
              <a:ext uri="{FF2B5EF4-FFF2-40B4-BE49-F238E27FC236}">
                <a16:creationId xmlns:a16="http://schemas.microsoft.com/office/drawing/2014/main" id="{F54AB9E5-519E-4198-9127-6B67DE83F568}"/>
              </a:ext>
            </a:extLst>
          </p:cNvPr>
          <p:cNvSpPr>
            <a:spLocks noGrp="1"/>
          </p:cNvSpPr>
          <p:nvPr>
            <p:ph type="body" sz="quarter" idx="12"/>
          </p:nvPr>
        </p:nvSpPr>
        <p:spPr/>
        <p:txBody>
          <a:bodyPr/>
          <a:lstStyle/>
          <a:p>
            <a:r>
              <a:rPr lang="en-GB" dirty="0" err="1"/>
              <a:t>Nte</a:t>
            </a:r>
            <a:r>
              <a:rPr lang="en-GB" dirty="0"/>
              <a:t> ]</a:t>
            </a:r>
            <a:r>
              <a:rPr lang="en-GB" dirty="0" err="1"/>
              <a:t>dia;yky</a:t>
            </a:r>
            <a:r>
              <a:rPr lang="en-GB" dirty="0"/>
              <a:t>@ </a:t>
            </a:r>
            <a:r>
              <a:rPr lang="en-GB" dirty="0" err="1"/>
              <a:t>nem</a:t>
            </a:r>
            <a:r>
              <a:rPr lang="en-GB" dirty="0"/>
              <a:t> </a:t>
            </a:r>
            <a:r>
              <a:rPr lang="en-GB" dirty="0" err="1"/>
              <a:t>pimyt</a:t>
            </a:r>
            <a:r>
              <a:rPr lang="en-GB" dirty="0"/>
              <a:t> `</a:t>
            </a:r>
            <a:r>
              <a:rPr lang="en-GB" dirty="0" err="1"/>
              <a:t>ncaji</a:t>
            </a:r>
            <a:r>
              <a:rPr lang="en-GB" dirty="0"/>
              <a:t>@ </a:t>
            </a:r>
            <a:r>
              <a:rPr lang="en-GB" dirty="0" err="1"/>
              <a:t>nai</a:t>
            </a:r>
            <a:r>
              <a:rPr lang="en-GB" dirty="0"/>
              <a:t> `</a:t>
            </a:r>
            <a:r>
              <a:rPr lang="en-GB" dirty="0" err="1"/>
              <a:t>etaf`cqytou</a:t>
            </a:r>
            <a:r>
              <a:rPr lang="en-GB" dirty="0"/>
              <a:t>@ `</a:t>
            </a:r>
            <a:r>
              <a:rPr lang="en-GB" dirty="0" err="1"/>
              <a:t>nje</a:t>
            </a:r>
            <a:r>
              <a:rPr lang="en-GB" dirty="0"/>
              <a:t> </a:t>
            </a:r>
            <a:r>
              <a:rPr lang="en-GB" dirty="0" err="1"/>
              <a:t>pityb</a:t>
            </a:r>
            <a:r>
              <a:rPr lang="en-GB" dirty="0"/>
              <a:t> `</a:t>
            </a:r>
            <a:r>
              <a:rPr lang="en-GB" dirty="0" err="1"/>
              <a:t>nte</a:t>
            </a:r>
            <a:r>
              <a:rPr lang="en-GB" dirty="0"/>
              <a:t> `</a:t>
            </a:r>
            <a:r>
              <a:rPr lang="en-GB" dirty="0" err="1"/>
              <a:t>Vnou</a:t>
            </a:r>
            <a:r>
              <a:rPr lang="en-GB" dirty="0"/>
              <a:t>].</a:t>
            </a:r>
          </a:p>
        </p:txBody>
      </p:sp>
    </p:spTree>
    <p:extLst>
      <p:ext uri="{BB962C8B-B14F-4D97-AF65-F5344CB8AC3E}">
        <p14:creationId xmlns:p14="http://schemas.microsoft.com/office/powerpoint/2010/main" val="3368874467"/>
      </p:ext>
    </p:extLst>
  </p:cSld>
  <p:clrMapOvr>
    <a:masterClrMapping/>
  </p:clrMapOvr>
</p:sld>
</file>

<file path=ppt/slides/slide8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EF330C8-02C8-432B-B6BB-24A795D4FF9F}"/>
              </a:ext>
            </a:extLst>
          </p:cNvPr>
          <p:cNvSpPr>
            <a:spLocks noGrp="1"/>
          </p:cNvSpPr>
          <p:nvPr>
            <p:ph type="body" sz="quarter" idx="10"/>
          </p:nvPr>
        </p:nvSpPr>
        <p:spPr/>
        <p:txBody>
          <a:bodyPr/>
          <a:lstStyle/>
          <a:p>
            <a:r>
              <a:rPr lang="ar-EG" dirty="0"/>
              <a:t>سي إيرشورب إن إيرسيمينين: نان إمبي يوطا: بيران إن أوجاي: إنتى إيسووس بخرستوس. </a:t>
            </a:r>
          </a:p>
        </p:txBody>
      </p:sp>
      <p:sp>
        <p:nvSpPr>
          <p:cNvPr id="3" name="Text Placeholder 2">
            <a:extLst>
              <a:ext uri="{FF2B5EF4-FFF2-40B4-BE49-F238E27FC236}">
                <a16:creationId xmlns:a16="http://schemas.microsoft.com/office/drawing/2014/main" id="{10B56A47-DC4A-4843-A40B-5490147D5597}"/>
              </a:ext>
            </a:extLst>
          </p:cNvPr>
          <p:cNvSpPr>
            <a:spLocks noGrp="1"/>
          </p:cNvSpPr>
          <p:nvPr>
            <p:ph type="body" sz="quarter" idx="11"/>
          </p:nvPr>
        </p:nvSpPr>
        <p:spPr/>
        <p:txBody>
          <a:bodyPr anchor="ctr"/>
          <a:lstStyle/>
          <a:p>
            <a:r>
              <a:rPr lang="ar-EG" sz="3300" dirty="0"/>
              <a:t>سبقت أن دلتنا، على اليوطة، إسم الخلاص، الذي ليسوع المسيح.</a:t>
            </a:r>
          </a:p>
        </p:txBody>
      </p:sp>
      <p:sp>
        <p:nvSpPr>
          <p:cNvPr id="4" name="Text Placeholder 3">
            <a:extLst>
              <a:ext uri="{FF2B5EF4-FFF2-40B4-BE49-F238E27FC236}">
                <a16:creationId xmlns:a16="http://schemas.microsoft.com/office/drawing/2014/main" id="{501D73A5-D8E3-4A31-A882-5906693DC397}"/>
              </a:ext>
            </a:extLst>
          </p:cNvPr>
          <p:cNvSpPr>
            <a:spLocks noGrp="1"/>
          </p:cNvSpPr>
          <p:nvPr>
            <p:ph type="body" sz="quarter" idx="12"/>
          </p:nvPr>
        </p:nvSpPr>
        <p:spPr/>
        <p:txBody>
          <a:bodyPr/>
          <a:lstStyle/>
          <a:p>
            <a:r>
              <a:rPr lang="en-GB" dirty="0" err="1"/>
              <a:t>Ceersorp</a:t>
            </a:r>
            <a:r>
              <a:rPr lang="en-GB" dirty="0"/>
              <a:t> `</a:t>
            </a:r>
            <a:r>
              <a:rPr lang="en-GB" dirty="0" err="1"/>
              <a:t>nercummenin</a:t>
            </a:r>
            <a:r>
              <a:rPr lang="en-GB" dirty="0"/>
              <a:t>@ nan `</a:t>
            </a:r>
            <a:r>
              <a:rPr lang="en-GB" dirty="0" err="1"/>
              <a:t>mPiiwta</a:t>
            </a:r>
            <a:r>
              <a:rPr lang="en-GB" dirty="0"/>
              <a:t>@ </a:t>
            </a:r>
            <a:r>
              <a:rPr lang="en-GB" dirty="0" err="1"/>
              <a:t>piran</a:t>
            </a:r>
            <a:r>
              <a:rPr lang="en-GB" dirty="0"/>
              <a:t> `</a:t>
            </a:r>
            <a:r>
              <a:rPr lang="en-GB" dirty="0" err="1"/>
              <a:t>noujai</a:t>
            </a:r>
            <a:r>
              <a:rPr lang="en-GB" dirty="0"/>
              <a:t>@ `</a:t>
            </a:r>
            <a:r>
              <a:rPr lang="en-GB" dirty="0" err="1"/>
              <a:t>nte</a:t>
            </a:r>
            <a:r>
              <a:rPr lang="en-GB" dirty="0"/>
              <a:t> </a:t>
            </a:r>
            <a:r>
              <a:rPr lang="en-GB" dirty="0" err="1"/>
              <a:t>Iycouc</a:t>
            </a:r>
            <a:r>
              <a:rPr lang="en-GB" dirty="0"/>
              <a:t> Pi`,</a:t>
            </a:r>
            <a:r>
              <a:rPr lang="en-GB" dirty="0" err="1"/>
              <a:t>rictoc</a:t>
            </a:r>
            <a:r>
              <a:rPr lang="en-GB" dirty="0"/>
              <a:t>.</a:t>
            </a:r>
          </a:p>
        </p:txBody>
      </p:sp>
    </p:spTree>
    <p:extLst>
      <p:ext uri="{BB962C8B-B14F-4D97-AF65-F5344CB8AC3E}">
        <p14:creationId xmlns:p14="http://schemas.microsoft.com/office/powerpoint/2010/main" val="2332814162"/>
      </p:ext>
    </p:extLst>
  </p:cSld>
  <p:clrMapOvr>
    <a:masterClrMapping/>
  </p:clrMapOvr>
</p:sld>
</file>

<file path=ppt/slides/slide8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17E2FC5-96A3-4E80-A404-918BE9AA6E33}"/>
              </a:ext>
            </a:extLst>
          </p:cNvPr>
          <p:cNvSpPr>
            <a:spLocks noGrp="1"/>
          </p:cNvSpPr>
          <p:nvPr>
            <p:ph type="body" sz="quarter" idx="10"/>
          </p:nvPr>
        </p:nvSpPr>
        <p:spPr/>
        <p:txBody>
          <a:bodyPr/>
          <a:lstStyle/>
          <a:p>
            <a:r>
              <a:rPr lang="ar-EG" dirty="0"/>
              <a:t>فاي إيطاف تشي صاركس إنخيتي: خين أووميت آت شيبتي: أفشوبي إم ميسيتيس: إف ذياثيكي إمفيري. </a:t>
            </a:r>
          </a:p>
        </p:txBody>
      </p:sp>
      <p:sp>
        <p:nvSpPr>
          <p:cNvPr id="3" name="Text Placeholder 2">
            <a:extLst>
              <a:ext uri="{FF2B5EF4-FFF2-40B4-BE49-F238E27FC236}">
                <a16:creationId xmlns:a16="http://schemas.microsoft.com/office/drawing/2014/main" id="{F7E0CF65-7492-4F2D-90F8-94EC21FD23B7}"/>
              </a:ext>
            </a:extLst>
          </p:cNvPr>
          <p:cNvSpPr>
            <a:spLocks noGrp="1"/>
          </p:cNvSpPr>
          <p:nvPr>
            <p:ph type="body" sz="quarter" idx="11"/>
          </p:nvPr>
        </p:nvSpPr>
        <p:spPr/>
        <p:txBody>
          <a:bodyPr anchor="ctr"/>
          <a:lstStyle/>
          <a:p>
            <a:r>
              <a:rPr lang="ar-EG" sz="3600" dirty="0"/>
              <a:t>هذا الذي تجسد، منكِ بغير تغيير، وصار وسيطاً، لعهدٍ جديد.</a:t>
            </a:r>
          </a:p>
        </p:txBody>
      </p:sp>
      <p:sp>
        <p:nvSpPr>
          <p:cNvPr id="4" name="Text Placeholder 3">
            <a:extLst>
              <a:ext uri="{FF2B5EF4-FFF2-40B4-BE49-F238E27FC236}">
                <a16:creationId xmlns:a16="http://schemas.microsoft.com/office/drawing/2014/main" id="{FA62DE0B-9FA0-4AF6-8510-2145BD251670}"/>
              </a:ext>
            </a:extLst>
          </p:cNvPr>
          <p:cNvSpPr>
            <a:spLocks noGrp="1"/>
          </p:cNvSpPr>
          <p:nvPr>
            <p:ph type="body" sz="quarter" idx="12"/>
          </p:nvPr>
        </p:nvSpPr>
        <p:spPr/>
        <p:txBody>
          <a:bodyPr/>
          <a:lstStyle/>
          <a:p>
            <a:r>
              <a:rPr lang="en-GB" dirty="0" err="1"/>
              <a:t>Vai</a:t>
            </a:r>
            <a:r>
              <a:rPr lang="en-GB" dirty="0"/>
              <a:t> `</a:t>
            </a:r>
            <a:r>
              <a:rPr lang="en-GB" dirty="0" err="1"/>
              <a:t>etaf</a:t>
            </a:r>
            <a:r>
              <a:rPr lang="en-GB" dirty="0"/>
              <a:t>[</a:t>
            </a:r>
            <a:r>
              <a:rPr lang="en-GB" dirty="0" err="1"/>
              <a:t>icarx</a:t>
            </a:r>
            <a:r>
              <a:rPr lang="en-GB" dirty="0"/>
              <a:t> `</a:t>
            </a:r>
            <a:r>
              <a:rPr lang="en-GB" dirty="0" err="1"/>
              <a:t>nqy</a:t>
            </a:r>
            <a:r>
              <a:rPr lang="en-GB" dirty="0"/>
              <a:t>]@ </a:t>
            </a:r>
            <a:r>
              <a:rPr lang="en-GB" dirty="0" err="1"/>
              <a:t>qen</a:t>
            </a:r>
            <a:r>
              <a:rPr lang="en-GB" dirty="0"/>
              <a:t> </a:t>
            </a:r>
            <a:r>
              <a:rPr lang="en-GB" dirty="0" err="1"/>
              <a:t>oumetatsib</a:t>
            </a:r>
            <a:r>
              <a:rPr lang="en-GB" dirty="0"/>
              <a:t>]@ </a:t>
            </a:r>
            <a:r>
              <a:rPr lang="en-GB" dirty="0" err="1"/>
              <a:t>afswpi</a:t>
            </a:r>
            <a:r>
              <a:rPr lang="en-GB" dirty="0"/>
              <a:t> `</a:t>
            </a:r>
            <a:r>
              <a:rPr lang="en-GB" dirty="0" err="1"/>
              <a:t>mMecityc</a:t>
            </a:r>
            <a:r>
              <a:rPr lang="en-GB" dirty="0"/>
              <a:t>@ </a:t>
            </a:r>
            <a:r>
              <a:rPr lang="en-GB" dirty="0" err="1"/>
              <a:t>eudia;yky</a:t>
            </a:r>
            <a:r>
              <a:rPr lang="en-GB" dirty="0"/>
              <a:t> `</a:t>
            </a:r>
            <a:r>
              <a:rPr lang="en-GB" dirty="0" err="1"/>
              <a:t>mberi</a:t>
            </a:r>
            <a:r>
              <a:rPr lang="en-GB" dirty="0"/>
              <a:t>.</a:t>
            </a:r>
          </a:p>
        </p:txBody>
      </p:sp>
    </p:spTree>
    <p:extLst>
      <p:ext uri="{BB962C8B-B14F-4D97-AF65-F5344CB8AC3E}">
        <p14:creationId xmlns:p14="http://schemas.microsoft.com/office/powerpoint/2010/main" val="2181839004"/>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7A4A41-9C4E-4059-A6B9-13B43E21732A}"/>
              </a:ext>
            </a:extLst>
          </p:cNvPr>
          <p:cNvSpPr>
            <a:spLocks noGrp="1"/>
          </p:cNvSpPr>
          <p:nvPr>
            <p:ph type="title"/>
          </p:nvPr>
        </p:nvSpPr>
        <p:spPr/>
        <p:txBody>
          <a:bodyPr/>
          <a:lstStyle/>
          <a:p>
            <a:endParaRPr lang="en-GB"/>
          </a:p>
        </p:txBody>
      </p:sp>
      <p:sp>
        <p:nvSpPr>
          <p:cNvPr id="5" name="Text Placeholder 4"/>
          <p:cNvSpPr>
            <a:spLocks noGrp="1"/>
          </p:cNvSpPr>
          <p:nvPr>
            <p:ph type="body" sz="quarter" idx="10"/>
          </p:nvPr>
        </p:nvSpPr>
        <p:spPr/>
        <p:txBody>
          <a:bodyPr/>
          <a:lstStyle/>
          <a:p>
            <a:r>
              <a:rPr lang="ar-EG" sz="3600" b="1" dirty="0"/>
              <a:t>أف هوبس إيه إهري إيه جو أوو إنجيه بي مو أوو : آف أومس إيه إخري إيه بيتشيك إم إفريتي إن أوو أوني.</a:t>
            </a:r>
          </a:p>
        </p:txBody>
      </p:sp>
      <p:sp>
        <p:nvSpPr>
          <p:cNvPr id="6" name="Text Placeholder 5"/>
          <p:cNvSpPr>
            <a:spLocks noGrp="1"/>
          </p:cNvSpPr>
          <p:nvPr>
            <p:ph type="body" sz="quarter" idx="11"/>
          </p:nvPr>
        </p:nvSpPr>
        <p:spPr>
          <a:xfrm>
            <a:off x="0" y="3710609"/>
            <a:ext cx="9144000" cy="673132"/>
          </a:xfrm>
        </p:spPr>
        <p:txBody>
          <a:bodyPr/>
          <a:lstStyle/>
          <a:p>
            <a:r>
              <a:rPr lang="ar-EG" b="1" dirty="0">
                <a:cs typeface="+mj-cs"/>
              </a:rPr>
              <a:t>غطاهم الماء : انغمسوا إلى العمق مثل الحجر.</a:t>
            </a:r>
            <a:r>
              <a:rPr lang="en-US" b="1" dirty="0">
                <a:cs typeface="+mj-cs"/>
              </a:rPr>
              <a:t> </a:t>
            </a:r>
            <a:endParaRPr lang="ar-EG" b="1" dirty="0">
              <a:cs typeface="+mj-cs"/>
            </a:endParaRPr>
          </a:p>
        </p:txBody>
      </p:sp>
      <p:sp>
        <p:nvSpPr>
          <p:cNvPr id="7" name="Text Placeholder 6"/>
          <p:cNvSpPr>
            <a:spLocks noGrp="1"/>
          </p:cNvSpPr>
          <p:nvPr>
            <p:ph type="body" sz="quarter" idx="12"/>
          </p:nvPr>
        </p:nvSpPr>
        <p:spPr>
          <a:xfrm>
            <a:off x="0" y="4442434"/>
            <a:ext cx="9144000" cy="1189740"/>
          </a:xfrm>
        </p:spPr>
        <p:txBody>
          <a:bodyPr/>
          <a:lstStyle/>
          <a:p>
            <a:r>
              <a:rPr lang="en-US" dirty="0" err="1"/>
              <a:t>Afhwbc</a:t>
            </a:r>
            <a:r>
              <a:rPr lang="en-US" dirty="0"/>
              <a:t> `</a:t>
            </a:r>
            <a:r>
              <a:rPr lang="en-US" dirty="0" err="1"/>
              <a:t>e`hryi</a:t>
            </a:r>
            <a:r>
              <a:rPr lang="en-US" dirty="0"/>
              <a:t> `</a:t>
            </a:r>
            <a:r>
              <a:rPr lang="en-US" dirty="0" err="1"/>
              <a:t>ejwou</a:t>
            </a:r>
            <a:r>
              <a:rPr lang="en-US" dirty="0"/>
              <a:t> `</a:t>
            </a:r>
            <a:r>
              <a:rPr lang="en-US" dirty="0" err="1"/>
              <a:t>nje</a:t>
            </a:r>
            <a:r>
              <a:rPr lang="en-US" dirty="0"/>
              <a:t> </a:t>
            </a:r>
            <a:r>
              <a:rPr lang="en-US" dirty="0" err="1"/>
              <a:t>pimwou</a:t>
            </a:r>
            <a:r>
              <a:rPr lang="en-US" dirty="0"/>
              <a:t>@ </a:t>
            </a:r>
            <a:r>
              <a:rPr lang="en-US" dirty="0" err="1"/>
              <a:t>auwmc</a:t>
            </a:r>
            <a:r>
              <a:rPr lang="en-US" dirty="0"/>
              <a:t> `</a:t>
            </a:r>
            <a:r>
              <a:rPr lang="en-US" dirty="0" err="1"/>
              <a:t>e`qryi</a:t>
            </a:r>
            <a:r>
              <a:rPr lang="en-US" dirty="0"/>
              <a:t> `</a:t>
            </a:r>
            <a:r>
              <a:rPr lang="en-US" dirty="0" err="1"/>
              <a:t>epetsyk</a:t>
            </a:r>
            <a:r>
              <a:rPr lang="en-US" dirty="0"/>
              <a:t> `</a:t>
            </a:r>
            <a:r>
              <a:rPr lang="en-US" dirty="0" err="1"/>
              <a:t>m`vry</a:t>
            </a:r>
            <a:r>
              <a:rPr lang="en-US" dirty="0"/>
              <a:t>] `</a:t>
            </a:r>
            <a:r>
              <a:rPr lang="en-US" dirty="0" err="1"/>
              <a:t>nou`wni</a:t>
            </a:r>
            <a:r>
              <a:rPr lang="en-US" dirty="0"/>
              <a:t>.</a:t>
            </a:r>
          </a:p>
        </p:txBody>
      </p:sp>
    </p:spTree>
    <p:extLst>
      <p:ext uri="{BB962C8B-B14F-4D97-AF65-F5344CB8AC3E}">
        <p14:creationId xmlns:p14="http://schemas.microsoft.com/office/powerpoint/2010/main" val="2925806489"/>
      </p:ext>
    </p:extLst>
  </p:cSld>
  <p:clrMapOvr>
    <a:masterClrMapping/>
  </p:clrMapOvr>
</p:sld>
</file>

<file path=ppt/slides/slide8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F844579-F970-4C83-9515-820AE4E6448F}"/>
              </a:ext>
            </a:extLst>
          </p:cNvPr>
          <p:cNvSpPr>
            <a:spLocks noGrp="1"/>
          </p:cNvSpPr>
          <p:nvPr>
            <p:ph type="body" sz="quarter" idx="10"/>
          </p:nvPr>
        </p:nvSpPr>
        <p:spPr/>
        <p:txBody>
          <a:bodyPr/>
          <a:lstStyle/>
          <a:p>
            <a:r>
              <a:rPr lang="ar-EG" dirty="0"/>
              <a:t>إيفول هيتين إف نووجخ: إنتى بيف إسنوف إثؤواب: أفتوفو إني إثناهتي: إفلاؤس إف إثمايوف. </a:t>
            </a:r>
          </a:p>
        </p:txBody>
      </p:sp>
      <p:sp>
        <p:nvSpPr>
          <p:cNvPr id="3" name="Text Placeholder 2">
            <a:extLst>
              <a:ext uri="{FF2B5EF4-FFF2-40B4-BE49-F238E27FC236}">
                <a16:creationId xmlns:a16="http://schemas.microsoft.com/office/drawing/2014/main" id="{444220C6-4F8B-4CDE-B651-F70FEF5CE7F9}"/>
              </a:ext>
            </a:extLst>
          </p:cNvPr>
          <p:cNvSpPr>
            <a:spLocks noGrp="1"/>
          </p:cNvSpPr>
          <p:nvPr>
            <p:ph type="body" sz="quarter" idx="11"/>
          </p:nvPr>
        </p:nvSpPr>
        <p:spPr/>
        <p:txBody>
          <a:bodyPr anchor="ctr"/>
          <a:lstStyle/>
          <a:p>
            <a:r>
              <a:rPr lang="ar-EG" sz="3700" dirty="0"/>
              <a:t>من قِبَل رشاش، دمه المقدس، طهر المؤمنين، شعباً مبرراً.</a:t>
            </a:r>
          </a:p>
        </p:txBody>
      </p:sp>
      <p:sp>
        <p:nvSpPr>
          <p:cNvPr id="4" name="Text Placeholder 3">
            <a:extLst>
              <a:ext uri="{FF2B5EF4-FFF2-40B4-BE49-F238E27FC236}">
                <a16:creationId xmlns:a16="http://schemas.microsoft.com/office/drawing/2014/main" id="{F9A4E1A4-A29C-4D9E-9C34-6703021E4541}"/>
              </a:ext>
            </a:extLst>
          </p:cNvPr>
          <p:cNvSpPr>
            <a:spLocks noGrp="1"/>
          </p:cNvSpPr>
          <p:nvPr>
            <p:ph type="body" sz="quarter" idx="12"/>
          </p:nvPr>
        </p:nvSpPr>
        <p:spPr/>
        <p:txBody>
          <a:bodyPr/>
          <a:lstStyle/>
          <a:p>
            <a:r>
              <a:rPr lang="en-GB" dirty="0" err="1"/>
              <a:t>Ebol</a:t>
            </a:r>
            <a:r>
              <a:rPr lang="en-GB" dirty="0"/>
              <a:t> </a:t>
            </a:r>
            <a:r>
              <a:rPr lang="en-GB" dirty="0" err="1"/>
              <a:t>hiten</a:t>
            </a:r>
            <a:r>
              <a:rPr lang="en-GB" dirty="0"/>
              <a:t> `</a:t>
            </a:r>
            <a:r>
              <a:rPr lang="en-GB" dirty="0" err="1"/>
              <a:t>vnoujq</a:t>
            </a:r>
            <a:r>
              <a:rPr lang="en-GB" dirty="0"/>
              <a:t>@ `</a:t>
            </a:r>
            <a:r>
              <a:rPr lang="en-GB" dirty="0" err="1"/>
              <a:t>nte</a:t>
            </a:r>
            <a:r>
              <a:rPr lang="en-GB" dirty="0"/>
              <a:t> </a:t>
            </a:r>
            <a:r>
              <a:rPr lang="en-GB" dirty="0" err="1"/>
              <a:t>Pef`cnof</a:t>
            </a:r>
            <a:r>
              <a:rPr lang="en-GB" dirty="0"/>
              <a:t> </a:t>
            </a:r>
            <a:r>
              <a:rPr lang="en-GB" dirty="0" err="1"/>
              <a:t>e;ouab</a:t>
            </a:r>
            <a:r>
              <a:rPr lang="en-GB" dirty="0"/>
              <a:t>@ </a:t>
            </a:r>
            <a:r>
              <a:rPr lang="en-GB" dirty="0" err="1"/>
              <a:t>aftoubo</a:t>
            </a:r>
            <a:r>
              <a:rPr lang="en-GB" dirty="0"/>
              <a:t> `</a:t>
            </a:r>
            <a:r>
              <a:rPr lang="en-GB" dirty="0" err="1"/>
              <a:t>nnye;nah</a:t>
            </a:r>
            <a:r>
              <a:rPr lang="en-GB" dirty="0"/>
              <a:t>]@ </a:t>
            </a:r>
            <a:r>
              <a:rPr lang="en-GB" dirty="0" err="1"/>
              <a:t>eulaoc</a:t>
            </a:r>
            <a:r>
              <a:rPr lang="en-GB" dirty="0"/>
              <a:t> </a:t>
            </a:r>
            <a:r>
              <a:rPr lang="en-GB" dirty="0" err="1"/>
              <a:t>eu</a:t>
            </a:r>
            <a:r>
              <a:rPr lang="en-GB" dirty="0"/>
              <a:t>`;</a:t>
            </a:r>
            <a:r>
              <a:rPr lang="en-GB" dirty="0" err="1"/>
              <a:t>maiof</a:t>
            </a:r>
            <a:r>
              <a:rPr lang="en-GB" dirty="0"/>
              <a:t>.</a:t>
            </a:r>
          </a:p>
        </p:txBody>
      </p:sp>
    </p:spTree>
    <p:extLst>
      <p:ext uri="{BB962C8B-B14F-4D97-AF65-F5344CB8AC3E}">
        <p14:creationId xmlns:p14="http://schemas.microsoft.com/office/powerpoint/2010/main" val="835070171"/>
      </p:ext>
    </p:extLst>
  </p:cSld>
  <p:clrMapOvr>
    <a:masterClrMapping/>
  </p:clrMapOvr>
</p:sld>
</file>

<file path=ppt/slides/slide8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A520C10-77A9-45CE-8985-9713CD89D082}"/>
              </a:ext>
            </a:extLst>
          </p:cNvPr>
          <p:cNvSpPr>
            <a:spLocks noGrp="1"/>
          </p:cNvSpPr>
          <p:nvPr>
            <p:ph type="body" sz="quarter" idx="10"/>
          </p:nvPr>
        </p:nvSpPr>
        <p:spPr/>
        <p:txBody>
          <a:bodyPr/>
          <a:lstStyle/>
          <a:p>
            <a:r>
              <a:rPr lang="ar-EG" dirty="0"/>
              <a:t>إثفي فاي أوو أون نيفين: سيه تشيسي إممو: طاشويس تي ثيؤطوكوس: إثؤواب إنسيوو نيفين. </a:t>
            </a:r>
          </a:p>
        </p:txBody>
      </p:sp>
      <p:sp>
        <p:nvSpPr>
          <p:cNvPr id="3" name="Text Placeholder 2">
            <a:extLst>
              <a:ext uri="{FF2B5EF4-FFF2-40B4-BE49-F238E27FC236}">
                <a16:creationId xmlns:a16="http://schemas.microsoft.com/office/drawing/2014/main" id="{4DC5883B-656B-4FEC-8401-43B00A3F1E67}"/>
              </a:ext>
            </a:extLst>
          </p:cNvPr>
          <p:cNvSpPr>
            <a:spLocks noGrp="1"/>
          </p:cNvSpPr>
          <p:nvPr>
            <p:ph type="body" sz="quarter" idx="11"/>
          </p:nvPr>
        </p:nvSpPr>
        <p:spPr/>
        <p:txBody>
          <a:bodyPr anchor="ctr"/>
          <a:lstStyle/>
          <a:p>
            <a:r>
              <a:rPr lang="ar-EG" sz="3200" dirty="0"/>
              <a:t>من أجل هذا، كل واحد يعظمِك، يا سيدتي والدة الإله، القديسة كل حين</a:t>
            </a:r>
            <a:endParaRPr lang="en-GB" sz="3200" dirty="0"/>
          </a:p>
        </p:txBody>
      </p:sp>
      <p:sp>
        <p:nvSpPr>
          <p:cNvPr id="4" name="Text Placeholder 3">
            <a:extLst>
              <a:ext uri="{FF2B5EF4-FFF2-40B4-BE49-F238E27FC236}">
                <a16:creationId xmlns:a16="http://schemas.microsoft.com/office/drawing/2014/main" id="{4C685B2E-E778-43AC-B2F7-21FA964FB385}"/>
              </a:ext>
            </a:extLst>
          </p:cNvPr>
          <p:cNvSpPr>
            <a:spLocks noGrp="1"/>
          </p:cNvSpPr>
          <p:nvPr>
            <p:ph type="body" sz="quarter" idx="12"/>
          </p:nvPr>
        </p:nvSpPr>
        <p:spPr/>
        <p:txBody>
          <a:bodyPr/>
          <a:lstStyle/>
          <a:p>
            <a:r>
              <a:rPr lang="en-GB" dirty="0" err="1"/>
              <a:t>E;be</a:t>
            </a:r>
            <a:r>
              <a:rPr lang="en-GB" dirty="0"/>
              <a:t> </a:t>
            </a:r>
            <a:r>
              <a:rPr lang="en-GB" dirty="0" err="1"/>
              <a:t>vai</a:t>
            </a:r>
            <a:r>
              <a:rPr lang="en-GB" dirty="0"/>
              <a:t> </a:t>
            </a:r>
            <a:r>
              <a:rPr lang="en-GB" dirty="0" err="1"/>
              <a:t>ouon</a:t>
            </a:r>
            <a:r>
              <a:rPr lang="en-GB" dirty="0"/>
              <a:t> </a:t>
            </a:r>
            <a:r>
              <a:rPr lang="en-GB" dirty="0" err="1"/>
              <a:t>niben</a:t>
            </a:r>
            <a:r>
              <a:rPr lang="en-GB" dirty="0"/>
              <a:t>@ </a:t>
            </a:r>
            <a:r>
              <a:rPr lang="en-GB" dirty="0" err="1"/>
              <a:t>ce</a:t>
            </a:r>
            <a:r>
              <a:rPr lang="en-GB" dirty="0"/>
              <a:t>[</a:t>
            </a:r>
            <a:r>
              <a:rPr lang="en-GB" dirty="0" err="1"/>
              <a:t>ici</a:t>
            </a:r>
            <a:r>
              <a:rPr lang="en-GB" dirty="0"/>
              <a:t> `</a:t>
            </a:r>
            <a:r>
              <a:rPr lang="en-GB" dirty="0" err="1"/>
              <a:t>mmo</a:t>
            </a:r>
            <a:r>
              <a:rPr lang="en-GB" dirty="0"/>
              <a:t>@ ta[</a:t>
            </a:r>
            <a:r>
              <a:rPr lang="en-GB" dirty="0" err="1"/>
              <a:t>oic</a:t>
            </a:r>
            <a:r>
              <a:rPr lang="en-GB" dirty="0"/>
              <a:t> };</a:t>
            </a:r>
            <a:r>
              <a:rPr lang="en-GB" dirty="0" err="1"/>
              <a:t>e`otokoc</a:t>
            </a:r>
            <a:r>
              <a:rPr lang="en-GB" dirty="0"/>
              <a:t>@ </a:t>
            </a:r>
            <a:r>
              <a:rPr lang="en-GB" dirty="0" err="1"/>
              <a:t>e;ouab</a:t>
            </a:r>
            <a:r>
              <a:rPr lang="en-GB" dirty="0"/>
              <a:t> `</a:t>
            </a:r>
            <a:r>
              <a:rPr lang="en-GB" dirty="0" err="1"/>
              <a:t>ncyou</a:t>
            </a:r>
            <a:r>
              <a:rPr lang="en-GB" dirty="0"/>
              <a:t> </a:t>
            </a:r>
            <a:r>
              <a:rPr lang="en-GB" dirty="0" err="1"/>
              <a:t>niben</a:t>
            </a:r>
            <a:r>
              <a:rPr lang="en-GB" dirty="0"/>
              <a:t>.</a:t>
            </a:r>
          </a:p>
        </p:txBody>
      </p:sp>
    </p:spTree>
    <p:extLst>
      <p:ext uri="{BB962C8B-B14F-4D97-AF65-F5344CB8AC3E}">
        <p14:creationId xmlns:p14="http://schemas.microsoft.com/office/powerpoint/2010/main" val="839729433"/>
      </p:ext>
    </p:extLst>
  </p:cSld>
  <p:clrMapOvr>
    <a:masterClrMapping/>
  </p:clrMapOvr>
</p:sld>
</file>

<file path=ppt/slides/slide8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37C3B3B-B753-4EA6-B89E-52E416EE126B}"/>
              </a:ext>
            </a:extLst>
          </p:cNvPr>
          <p:cNvSpPr>
            <a:spLocks noGrp="1"/>
          </p:cNvSpPr>
          <p:nvPr>
            <p:ph type="body" sz="quarter" idx="10"/>
          </p:nvPr>
        </p:nvSpPr>
        <p:spPr/>
        <p:txBody>
          <a:bodyPr/>
          <a:lstStyle/>
          <a:p>
            <a:r>
              <a:rPr lang="ar-EG" dirty="0"/>
              <a:t>آنون هون تين طوبه: إثرين شاشني إفناي:هيتين ني بريسفيا: إنطوتف إمبي ماي رومي. </a:t>
            </a:r>
          </a:p>
        </p:txBody>
      </p:sp>
      <p:sp>
        <p:nvSpPr>
          <p:cNvPr id="3" name="Text Placeholder 2">
            <a:extLst>
              <a:ext uri="{FF2B5EF4-FFF2-40B4-BE49-F238E27FC236}">
                <a16:creationId xmlns:a16="http://schemas.microsoft.com/office/drawing/2014/main" id="{F9D77C5E-67E8-4D58-AD3D-FA3BEB0A1159}"/>
              </a:ext>
            </a:extLst>
          </p:cNvPr>
          <p:cNvSpPr>
            <a:spLocks noGrp="1"/>
          </p:cNvSpPr>
          <p:nvPr>
            <p:ph type="body" sz="quarter" idx="11"/>
          </p:nvPr>
        </p:nvSpPr>
        <p:spPr/>
        <p:txBody>
          <a:bodyPr anchor="ctr"/>
          <a:lstStyle/>
          <a:p>
            <a:r>
              <a:rPr lang="ar-EG" sz="3400" dirty="0"/>
              <a:t>ونحن أيضاً نطلب، أن نفوز برحمة، بشفاعاتِك، عند محب البشر.</a:t>
            </a:r>
          </a:p>
        </p:txBody>
      </p:sp>
      <p:sp>
        <p:nvSpPr>
          <p:cNvPr id="4" name="Text Placeholder 3">
            <a:extLst>
              <a:ext uri="{FF2B5EF4-FFF2-40B4-BE49-F238E27FC236}">
                <a16:creationId xmlns:a16="http://schemas.microsoft.com/office/drawing/2014/main" id="{478F20DA-E9CE-4BA3-9AC8-3E31F7C242F5}"/>
              </a:ext>
            </a:extLst>
          </p:cNvPr>
          <p:cNvSpPr>
            <a:spLocks noGrp="1"/>
          </p:cNvSpPr>
          <p:nvPr>
            <p:ph type="body" sz="quarter" idx="12"/>
          </p:nvPr>
        </p:nvSpPr>
        <p:spPr/>
        <p:txBody>
          <a:bodyPr/>
          <a:lstStyle/>
          <a:p>
            <a:r>
              <a:rPr lang="en-GB" dirty="0"/>
              <a:t>Anon </a:t>
            </a:r>
            <a:r>
              <a:rPr lang="en-GB" dirty="0" err="1"/>
              <a:t>hwn</a:t>
            </a:r>
            <a:r>
              <a:rPr lang="en-GB" dirty="0"/>
              <a:t> </a:t>
            </a:r>
            <a:r>
              <a:rPr lang="en-GB" dirty="0" err="1"/>
              <a:t>tentwbh</a:t>
            </a:r>
            <a:r>
              <a:rPr lang="en-GB" dirty="0"/>
              <a:t>@ </a:t>
            </a:r>
            <a:r>
              <a:rPr lang="en-GB" dirty="0" err="1"/>
              <a:t>e;rensasni</a:t>
            </a:r>
            <a:r>
              <a:rPr lang="en-GB" dirty="0"/>
              <a:t> </a:t>
            </a:r>
            <a:r>
              <a:rPr lang="en-GB" dirty="0" err="1"/>
              <a:t>eunai</a:t>
            </a:r>
            <a:r>
              <a:rPr lang="en-GB" dirty="0"/>
              <a:t>@ </a:t>
            </a:r>
            <a:r>
              <a:rPr lang="en-GB" dirty="0" err="1"/>
              <a:t>hiten</a:t>
            </a:r>
            <a:r>
              <a:rPr lang="en-GB" dirty="0"/>
              <a:t> </a:t>
            </a:r>
            <a:r>
              <a:rPr lang="en-GB" dirty="0" err="1"/>
              <a:t>ne`precbia</a:t>
            </a:r>
            <a:r>
              <a:rPr lang="en-GB" dirty="0"/>
              <a:t>@ `</a:t>
            </a:r>
            <a:r>
              <a:rPr lang="en-GB" dirty="0" err="1"/>
              <a:t>ntotf</a:t>
            </a:r>
            <a:r>
              <a:rPr lang="en-GB" dirty="0"/>
              <a:t> `</a:t>
            </a:r>
            <a:r>
              <a:rPr lang="en-GB" dirty="0" err="1"/>
              <a:t>mPimairwmi</a:t>
            </a:r>
            <a:r>
              <a:rPr lang="en-GB" dirty="0"/>
              <a:t>.</a:t>
            </a:r>
          </a:p>
        </p:txBody>
      </p:sp>
    </p:spTree>
    <p:extLst>
      <p:ext uri="{BB962C8B-B14F-4D97-AF65-F5344CB8AC3E}">
        <p14:creationId xmlns:p14="http://schemas.microsoft.com/office/powerpoint/2010/main" val="1592506658"/>
      </p:ext>
    </p:extLst>
  </p:cSld>
  <p:clrMapOvr>
    <a:masterClrMapping/>
  </p:clrMapOvr>
</p:sld>
</file>

<file path=ppt/slides/slide8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6BE90F1-CA41-4A4C-ABB9-825B15061ED2}"/>
              </a:ext>
            </a:extLst>
          </p:cNvPr>
          <p:cNvSpPr>
            <a:spLocks noGrp="1"/>
          </p:cNvSpPr>
          <p:nvPr>
            <p:ph type="body" sz="quarter" idx="10"/>
          </p:nvPr>
        </p:nvSpPr>
        <p:spPr>
          <a:xfrm>
            <a:off x="0" y="5829299"/>
            <a:ext cx="9144000" cy="1022075"/>
          </a:xfrm>
        </p:spPr>
        <p:txBody>
          <a:bodyPr/>
          <a:lstStyle/>
          <a:p>
            <a:r>
              <a:rPr lang="ar-EG" sz="3600" dirty="0"/>
              <a:t>نيم بثينا إش صاجي: إم إبطايو إنتي إسكيني: إيطا مويسيس ثاميوس: هيجين إبطوأوو إن سينا. </a:t>
            </a:r>
          </a:p>
        </p:txBody>
      </p:sp>
      <p:sp>
        <p:nvSpPr>
          <p:cNvPr id="3" name="Text Placeholder 2">
            <a:extLst>
              <a:ext uri="{FF2B5EF4-FFF2-40B4-BE49-F238E27FC236}">
                <a16:creationId xmlns:a16="http://schemas.microsoft.com/office/drawing/2014/main" id="{F701A8DA-D2DB-4ED2-83F1-FBFF9DCFC6C0}"/>
              </a:ext>
            </a:extLst>
          </p:cNvPr>
          <p:cNvSpPr>
            <a:spLocks noGrp="1"/>
          </p:cNvSpPr>
          <p:nvPr>
            <p:ph type="body" sz="quarter" idx="11"/>
          </p:nvPr>
        </p:nvSpPr>
        <p:spPr/>
        <p:txBody>
          <a:bodyPr/>
          <a:lstStyle/>
          <a:p>
            <a:r>
              <a:rPr lang="ar-EG" sz="3600" dirty="0"/>
              <a:t>من يقدر أن ينطق، بكرامة القبة، التي صنعها موسى، على جبل سيناء.</a:t>
            </a:r>
          </a:p>
        </p:txBody>
      </p:sp>
      <p:sp>
        <p:nvSpPr>
          <p:cNvPr id="4" name="Text Placeholder 3">
            <a:extLst>
              <a:ext uri="{FF2B5EF4-FFF2-40B4-BE49-F238E27FC236}">
                <a16:creationId xmlns:a16="http://schemas.microsoft.com/office/drawing/2014/main" id="{A4BAE681-BB0D-49D3-85EE-A8ABEC9F0891}"/>
              </a:ext>
            </a:extLst>
          </p:cNvPr>
          <p:cNvSpPr>
            <a:spLocks noGrp="1"/>
          </p:cNvSpPr>
          <p:nvPr>
            <p:ph type="body" sz="quarter" idx="12"/>
          </p:nvPr>
        </p:nvSpPr>
        <p:spPr>
          <a:xfrm>
            <a:off x="0" y="4730845"/>
            <a:ext cx="9144000" cy="1022075"/>
          </a:xfrm>
        </p:spPr>
        <p:txBody>
          <a:bodyPr/>
          <a:lstStyle/>
          <a:p>
            <a:r>
              <a:rPr lang="en-GB" sz="3600" dirty="0" err="1"/>
              <a:t>Nim</a:t>
            </a:r>
            <a:r>
              <a:rPr lang="en-GB" sz="3600" dirty="0"/>
              <a:t> </a:t>
            </a:r>
            <a:r>
              <a:rPr lang="en-GB" sz="3600" dirty="0" err="1"/>
              <a:t>pe;na`scaji</a:t>
            </a:r>
            <a:r>
              <a:rPr lang="en-GB" sz="3600" dirty="0"/>
              <a:t>@ `</a:t>
            </a:r>
            <a:r>
              <a:rPr lang="en-GB" sz="3600" dirty="0" err="1"/>
              <a:t>m`ptaio</a:t>
            </a:r>
            <a:r>
              <a:rPr lang="en-GB" sz="3600" dirty="0"/>
              <a:t> `n]`</a:t>
            </a:r>
            <a:r>
              <a:rPr lang="en-GB" sz="3600" dirty="0" err="1"/>
              <a:t>ckyny</a:t>
            </a:r>
            <a:r>
              <a:rPr lang="en-GB" sz="3600" dirty="0"/>
              <a:t>@ `eta </a:t>
            </a:r>
            <a:r>
              <a:rPr lang="en-GB" sz="3600" dirty="0" err="1"/>
              <a:t>Mw`ucyc</a:t>
            </a:r>
            <a:r>
              <a:rPr lang="en-GB" sz="3600" dirty="0"/>
              <a:t> ;</a:t>
            </a:r>
            <a:r>
              <a:rPr lang="en-GB" sz="3600" dirty="0" err="1"/>
              <a:t>amioc</a:t>
            </a:r>
            <a:r>
              <a:rPr lang="en-GB" sz="3600" dirty="0"/>
              <a:t>@ </a:t>
            </a:r>
            <a:r>
              <a:rPr lang="en-GB" sz="3600" dirty="0" err="1"/>
              <a:t>hijen</a:t>
            </a:r>
            <a:r>
              <a:rPr lang="en-GB" sz="3600" dirty="0"/>
              <a:t> `</a:t>
            </a:r>
            <a:r>
              <a:rPr lang="en-GB" sz="3600" dirty="0" err="1"/>
              <a:t>ptwou</a:t>
            </a:r>
            <a:r>
              <a:rPr lang="en-GB" sz="3600" dirty="0"/>
              <a:t> `</a:t>
            </a:r>
            <a:r>
              <a:rPr lang="en-GB" sz="3600" dirty="0" err="1"/>
              <a:t>nCina</a:t>
            </a:r>
            <a:r>
              <a:rPr lang="en-GB" sz="3600" dirty="0"/>
              <a:t>.</a:t>
            </a:r>
          </a:p>
        </p:txBody>
      </p:sp>
    </p:spTree>
    <p:extLst>
      <p:ext uri="{BB962C8B-B14F-4D97-AF65-F5344CB8AC3E}">
        <p14:creationId xmlns:p14="http://schemas.microsoft.com/office/powerpoint/2010/main" val="1664774304"/>
      </p:ext>
    </p:extLst>
  </p:cSld>
  <p:clrMapOvr>
    <a:masterClrMapping/>
  </p:clrMapOvr>
</p:sld>
</file>

<file path=ppt/slides/slide8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CAC5A23-4967-4667-9F76-8E70B7454977}"/>
              </a:ext>
            </a:extLst>
          </p:cNvPr>
          <p:cNvSpPr>
            <a:spLocks noGrp="1"/>
          </p:cNvSpPr>
          <p:nvPr>
            <p:ph type="body" sz="quarter" idx="10"/>
          </p:nvPr>
        </p:nvSpPr>
        <p:spPr/>
        <p:txBody>
          <a:bodyPr/>
          <a:lstStyle/>
          <a:p>
            <a:r>
              <a:rPr lang="ar-EG" dirty="0"/>
              <a:t>أفثاميوس خين أووأوأوو: كاتا إيصاجي إمبشويس: نيم كاطاني تيبوس تيرو: إيطاف طاموف إيروأوو. </a:t>
            </a:r>
          </a:p>
        </p:txBody>
      </p:sp>
      <p:sp>
        <p:nvSpPr>
          <p:cNvPr id="3" name="Text Placeholder 2">
            <a:extLst>
              <a:ext uri="{FF2B5EF4-FFF2-40B4-BE49-F238E27FC236}">
                <a16:creationId xmlns:a16="http://schemas.microsoft.com/office/drawing/2014/main" id="{34E8148E-0645-4C78-B83F-5B9E16C362C4}"/>
              </a:ext>
            </a:extLst>
          </p:cNvPr>
          <p:cNvSpPr>
            <a:spLocks noGrp="1"/>
          </p:cNvSpPr>
          <p:nvPr>
            <p:ph type="body" sz="quarter" idx="11"/>
          </p:nvPr>
        </p:nvSpPr>
        <p:spPr/>
        <p:txBody>
          <a:bodyPr anchor="ctr"/>
          <a:lstStyle/>
          <a:p>
            <a:r>
              <a:rPr lang="ar-EG" sz="3600" dirty="0"/>
              <a:t>صنعها بمجد، كقول الرب، وكجميع المثالات، التي أعلنت له.</a:t>
            </a:r>
          </a:p>
        </p:txBody>
      </p:sp>
      <p:sp>
        <p:nvSpPr>
          <p:cNvPr id="4" name="Text Placeholder 3">
            <a:extLst>
              <a:ext uri="{FF2B5EF4-FFF2-40B4-BE49-F238E27FC236}">
                <a16:creationId xmlns:a16="http://schemas.microsoft.com/office/drawing/2014/main" id="{6C633703-4E54-40F0-A8AA-DF552ACA7D84}"/>
              </a:ext>
            </a:extLst>
          </p:cNvPr>
          <p:cNvSpPr>
            <a:spLocks noGrp="1"/>
          </p:cNvSpPr>
          <p:nvPr>
            <p:ph type="body" sz="quarter" idx="12"/>
          </p:nvPr>
        </p:nvSpPr>
        <p:spPr/>
        <p:txBody>
          <a:bodyPr/>
          <a:lstStyle/>
          <a:p>
            <a:r>
              <a:rPr lang="en-GB" sz="3900" dirty="0" err="1"/>
              <a:t>Af;amioc</a:t>
            </a:r>
            <a:r>
              <a:rPr lang="en-GB" sz="3900" dirty="0"/>
              <a:t> </a:t>
            </a:r>
            <a:r>
              <a:rPr lang="en-GB" sz="3900" dirty="0" err="1"/>
              <a:t>qen</a:t>
            </a:r>
            <a:r>
              <a:rPr lang="en-GB" sz="3900" dirty="0"/>
              <a:t> </a:t>
            </a:r>
            <a:r>
              <a:rPr lang="en-GB" sz="3900" dirty="0" err="1"/>
              <a:t>ou`wou</a:t>
            </a:r>
            <a:r>
              <a:rPr lang="en-GB" sz="3900" dirty="0"/>
              <a:t>@ kata `</a:t>
            </a:r>
            <a:r>
              <a:rPr lang="en-GB" sz="3900" dirty="0" err="1"/>
              <a:t>pcaji</a:t>
            </a:r>
            <a:r>
              <a:rPr lang="en-GB" sz="3900" dirty="0"/>
              <a:t> `</a:t>
            </a:r>
            <a:r>
              <a:rPr lang="en-GB" sz="3900" dirty="0" err="1"/>
              <a:t>m`P</a:t>
            </a:r>
            <a:r>
              <a:rPr lang="en-GB" sz="3900" dirty="0"/>
              <a:t>[</a:t>
            </a:r>
            <a:r>
              <a:rPr lang="en-GB" sz="3900" dirty="0" err="1"/>
              <a:t>oic</a:t>
            </a:r>
            <a:r>
              <a:rPr lang="en-GB" sz="3900" dirty="0"/>
              <a:t>@ </a:t>
            </a:r>
            <a:r>
              <a:rPr lang="en-GB" sz="3900" dirty="0" err="1"/>
              <a:t>nem</a:t>
            </a:r>
            <a:r>
              <a:rPr lang="en-GB" sz="3900" dirty="0"/>
              <a:t> kata </a:t>
            </a:r>
            <a:r>
              <a:rPr lang="en-GB" sz="3900" dirty="0" err="1"/>
              <a:t>nitupoc</a:t>
            </a:r>
            <a:r>
              <a:rPr lang="ar-EG" sz="3900" dirty="0"/>
              <a:t> </a:t>
            </a:r>
            <a:r>
              <a:rPr lang="en-GB" sz="3900" dirty="0" err="1"/>
              <a:t>tyrou</a:t>
            </a:r>
            <a:r>
              <a:rPr lang="en-GB" sz="3900" dirty="0"/>
              <a:t>@ `</a:t>
            </a:r>
            <a:r>
              <a:rPr lang="en-GB" sz="3900" dirty="0" err="1"/>
              <a:t>etautamof</a:t>
            </a:r>
            <a:r>
              <a:rPr lang="en-GB" sz="3900" dirty="0"/>
              <a:t> `</a:t>
            </a:r>
            <a:r>
              <a:rPr lang="en-GB" sz="3900" dirty="0" err="1"/>
              <a:t>erwou</a:t>
            </a:r>
            <a:r>
              <a:rPr lang="en-GB" sz="3900" dirty="0"/>
              <a:t>.</a:t>
            </a:r>
          </a:p>
        </p:txBody>
      </p:sp>
    </p:spTree>
    <p:extLst>
      <p:ext uri="{BB962C8B-B14F-4D97-AF65-F5344CB8AC3E}">
        <p14:creationId xmlns:p14="http://schemas.microsoft.com/office/powerpoint/2010/main" val="99898299"/>
      </p:ext>
    </p:extLst>
  </p:cSld>
  <p:clrMapOvr>
    <a:masterClrMapping/>
  </p:clrMapOvr>
</p:sld>
</file>

<file path=ppt/slides/slide8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9A43392-8BEA-4594-824E-D4DAAE2EF05B}"/>
              </a:ext>
            </a:extLst>
          </p:cNvPr>
          <p:cNvSpPr>
            <a:spLocks noGrp="1"/>
          </p:cNvSpPr>
          <p:nvPr>
            <p:ph type="body" sz="quarter" idx="10"/>
          </p:nvPr>
        </p:nvSpPr>
        <p:spPr/>
        <p:txBody>
          <a:bodyPr/>
          <a:lstStyle/>
          <a:p>
            <a:r>
              <a:rPr lang="ar-EG" dirty="0"/>
              <a:t>ثي أريه آآرون: نيم نيف شيري شيمشي إنخيتس: خين إبتيبوس إنتى إبتشيسي: نيم إتخيفي انتى نا إتفي. </a:t>
            </a:r>
          </a:p>
        </p:txBody>
      </p:sp>
      <p:sp>
        <p:nvSpPr>
          <p:cNvPr id="3" name="Text Placeholder 2">
            <a:extLst>
              <a:ext uri="{FF2B5EF4-FFF2-40B4-BE49-F238E27FC236}">
                <a16:creationId xmlns:a16="http://schemas.microsoft.com/office/drawing/2014/main" id="{7E386034-0AD5-4373-ACBE-291B7D7F94F9}"/>
              </a:ext>
            </a:extLst>
          </p:cNvPr>
          <p:cNvSpPr>
            <a:spLocks noGrp="1"/>
          </p:cNvSpPr>
          <p:nvPr>
            <p:ph type="body" sz="quarter" idx="11"/>
          </p:nvPr>
        </p:nvSpPr>
        <p:spPr/>
        <p:txBody>
          <a:bodyPr/>
          <a:lstStyle/>
          <a:p>
            <a:r>
              <a:rPr lang="ar-EG" sz="3600" dirty="0"/>
              <a:t>تلك التي كان، هرون وبنوة يخدمون فيها، بمثال العلاء، وظِل السمائيات.</a:t>
            </a:r>
          </a:p>
        </p:txBody>
      </p:sp>
      <p:sp>
        <p:nvSpPr>
          <p:cNvPr id="4" name="Text Placeholder 3">
            <a:extLst>
              <a:ext uri="{FF2B5EF4-FFF2-40B4-BE49-F238E27FC236}">
                <a16:creationId xmlns:a16="http://schemas.microsoft.com/office/drawing/2014/main" id="{20AEDD66-F1B4-4A40-994A-0EFACCFFFC2E}"/>
              </a:ext>
            </a:extLst>
          </p:cNvPr>
          <p:cNvSpPr>
            <a:spLocks noGrp="1"/>
          </p:cNvSpPr>
          <p:nvPr>
            <p:ph type="body" sz="quarter" idx="12"/>
          </p:nvPr>
        </p:nvSpPr>
        <p:spPr>
          <a:xfrm>
            <a:off x="0" y="4585309"/>
            <a:ext cx="9144000" cy="1189740"/>
          </a:xfrm>
        </p:spPr>
        <p:txBody>
          <a:bodyPr/>
          <a:lstStyle/>
          <a:p>
            <a:r>
              <a:rPr lang="en-GB" sz="3900" dirty="0"/>
              <a:t>:y `ere `</a:t>
            </a:r>
            <a:r>
              <a:rPr lang="en-GB" sz="3900" dirty="0" err="1"/>
              <a:t>A`arwn</a:t>
            </a:r>
            <a:r>
              <a:rPr lang="en-GB" sz="3900" dirty="0"/>
              <a:t>@ </a:t>
            </a:r>
            <a:r>
              <a:rPr lang="en-GB" sz="3900" dirty="0" err="1"/>
              <a:t>nem</a:t>
            </a:r>
            <a:r>
              <a:rPr lang="en-GB" sz="3900" dirty="0"/>
              <a:t> </a:t>
            </a:r>
            <a:r>
              <a:rPr lang="en-GB" sz="3900" dirty="0" err="1"/>
              <a:t>nefsyri</a:t>
            </a:r>
            <a:r>
              <a:rPr lang="en-GB" sz="3900" dirty="0"/>
              <a:t> </a:t>
            </a:r>
            <a:r>
              <a:rPr lang="en-GB" sz="3900" dirty="0" err="1"/>
              <a:t>semsi</a:t>
            </a:r>
            <a:r>
              <a:rPr lang="en-GB" sz="3900" dirty="0"/>
              <a:t> `</a:t>
            </a:r>
            <a:r>
              <a:rPr lang="en-GB" sz="3900" dirty="0" err="1"/>
              <a:t>nqytc</a:t>
            </a:r>
            <a:r>
              <a:rPr lang="en-GB" sz="3900" dirty="0"/>
              <a:t>@ </a:t>
            </a:r>
            <a:r>
              <a:rPr lang="en-GB" sz="3900" dirty="0" err="1"/>
              <a:t>qen</a:t>
            </a:r>
            <a:r>
              <a:rPr lang="en-GB" sz="3900" dirty="0"/>
              <a:t> `</a:t>
            </a:r>
            <a:r>
              <a:rPr lang="en-GB" sz="3900" dirty="0" err="1"/>
              <a:t>ptupoc</a:t>
            </a:r>
            <a:r>
              <a:rPr lang="en-GB" sz="3900" dirty="0"/>
              <a:t> `</a:t>
            </a:r>
            <a:r>
              <a:rPr lang="en-GB" sz="3900" dirty="0" err="1"/>
              <a:t>nte</a:t>
            </a:r>
            <a:r>
              <a:rPr lang="en-GB" sz="3900" dirty="0"/>
              <a:t> `p[</a:t>
            </a:r>
            <a:r>
              <a:rPr lang="en-GB" sz="3900" dirty="0" err="1"/>
              <a:t>ici</a:t>
            </a:r>
            <a:r>
              <a:rPr lang="en-GB" sz="3900" dirty="0"/>
              <a:t>@ </a:t>
            </a:r>
            <a:r>
              <a:rPr lang="en-GB" sz="3900" dirty="0" err="1"/>
              <a:t>nem</a:t>
            </a:r>
            <a:r>
              <a:rPr lang="en-GB" sz="3900" dirty="0"/>
              <a:t> `</a:t>
            </a:r>
            <a:r>
              <a:rPr lang="en-GB" sz="3900" dirty="0" err="1"/>
              <a:t>tqyibi</a:t>
            </a:r>
            <a:r>
              <a:rPr lang="en-GB" sz="3900" dirty="0"/>
              <a:t> `</a:t>
            </a:r>
            <a:r>
              <a:rPr lang="en-GB" sz="3900" dirty="0" err="1"/>
              <a:t>nte</a:t>
            </a:r>
            <a:r>
              <a:rPr lang="en-GB" sz="3900" dirty="0"/>
              <a:t> </a:t>
            </a:r>
            <a:r>
              <a:rPr lang="en-GB" sz="3900" dirty="0" err="1"/>
              <a:t>na</a:t>
            </a:r>
            <a:r>
              <a:rPr lang="en-GB" sz="3900" dirty="0"/>
              <a:t> `</a:t>
            </a:r>
            <a:r>
              <a:rPr lang="en-GB" sz="3900" dirty="0" err="1"/>
              <a:t>tve</a:t>
            </a:r>
            <a:r>
              <a:rPr lang="en-GB" sz="3900" dirty="0"/>
              <a:t>.</a:t>
            </a:r>
          </a:p>
        </p:txBody>
      </p:sp>
    </p:spTree>
    <p:extLst>
      <p:ext uri="{BB962C8B-B14F-4D97-AF65-F5344CB8AC3E}">
        <p14:creationId xmlns:p14="http://schemas.microsoft.com/office/powerpoint/2010/main" val="3777211607"/>
      </p:ext>
    </p:extLst>
  </p:cSld>
  <p:clrMapOvr>
    <a:masterClrMapping/>
  </p:clrMapOvr>
</p:sld>
</file>

<file path=ppt/slides/slide8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0516A8C-614B-4A52-BA02-774A1D5035DF}"/>
              </a:ext>
            </a:extLst>
          </p:cNvPr>
          <p:cNvSpPr>
            <a:spLocks noGrp="1"/>
          </p:cNvSpPr>
          <p:nvPr>
            <p:ph type="body" sz="quarter" idx="10"/>
          </p:nvPr>
        </p:nvSpPr>
        <p:spPr/>
        <p:txBody>
          <a:bodyPr/>
          <a:lstStyle/>
          <a:p>
            <a:r>
              <a:rPr lang="ar-EG" dirty="0"/>
              <a:t>أفتين ثوني إيروس: ماريا تي بارثيوس: تي أسكيني إمي: إيري إفنووتي صاخون إمموس. </a:t>
            </a:r>
          </a:p>
        </p:txBody>
      </p:sp>
      <p:sp>
        <p:nvSpPr>
          <p:cNvPr id="3" name="Text Placeholder 2">
            <a:extLst>
              <a:ext uri="{FF2B5EF4-FFF2-40B4-BE49-F238E27FC236}">
                <a16:creationId xmlns:a16="http://schemas.microsoft.com/office/drawing/2014/main" id="{B1F81635-79F2-4675-8042-085AA9166AEF}"/>
              </a:ext>
            </a:extLst>
          </p:cNvPr>
          <p:cNvSpPr>
            <a:spLocks noGrp="1"/>
          </p:cNvSpPr>
          <p:nvPr>
            <p:ph type="body" sz="quarter" idx="11"/>
          </p:nvPr>
        </p:nvSpPr>
        <p:spPr/>
        <p:txBody>
          <a:bodyPr anchor="ctr"/>
          <a:lstStyle/>
          <a:p>
            <a:r>
              <a:rPr lang="ar-EG" sz="3300" dirty="0"/>
              <a:t>شبهوكِ بها، يا مريم العذراء، القبة الحقيقية، التي في داخلها الله.</a:t>
            </a:r>
          </a:p>
        </p:txBody>
      </p:sp>
      <p:sp>
        <p:nvSpPr>
          <p:cNvPr id="4" name="Text Placeholder 3">
            <a:extLst>
              <a:ext uri="{FF2B5EF4-FFF2-40B4-BE49-F238E27FC236}">
                <a16:creationId xmlns:a16="http://schemas.microsoft.com/office/drawing/2014/main" id="{336E4C3C-5373-4745-9701-53F2854FA160}"/>
              </a:ext>
            </a:extLst>
          </p:cNvPr>
          <p:cNvSpPr>
            <a:spLocks noGrp="1"/>
          </p:cNvSpPr>
          <p:nvPr>
            <p:ph type="body" sz="quarter" idx="12"/>
          </p:nvPr>
        </p:nvSpPr>
        <p:spPr/>
        <p:txBody>
          <a:bodyPr/>
          <a:lstStyle/>
          <a:p>
            <a:r>
              <a:rPr lang="en-GB" dirty="0" err="1"/>
              <a:t>Auten;wni</a:t>
            </a:r>
            <a:r>
              <a:rPr lang="en-GB" dirty="0"/>
              <a:t> `</a:t>
            </a:r>
            <a:r>
              <a:rPr lang="en-GB" dirty="0" err="1"/>
              <a:t>eroc</a:t>
            </a:r>
            <a:r>
              <a:rPr lang="en-GB" dirty="0"/>
              <a:t>@ Maria }</a:t>
            </a:r>
            <a:r>
              <a:rPr lang="en-GB" dirty="0" err="1"/>
              <a:t>par;enoc</a:t>
            </a:r>
            <a:r>
              <a:rPr lang="en-GB" dirty="0"/>
              <a:t>@ ]`</a:t>
            </a:r>
            <a:r>
              <a:rPr lang="en-GB" dirty="0" err="1"/>
              <a:t>ckyny</a:t>
            </a:r>
            <a:r>
              <a:rPr lang="en-GB" dirty="0"/>
              <a:t> `</a:t>
            </a:r>
            <a:r>
              <a:rPr lang="en-GB" dirty="0" err="1"/>
              <a:t>mmyi</a:t>
            </a:r>
            <a:r>
              <a:rPr lang="en-GB" dirty="0"/>
              <a:t>@ `ere `</a:t>
            </a:r>
            <a:r>
              <a:rPr lang="en-GB" dirty="0" err="1"/>
              <a:t>Vnou</a:t>
            </a:r>
            <a:r>
              <a:rPr lang="en-GB" dirty="0"/>
              <a:t>] </a:t>
            </a:r>
            <a:r>
              <a:rPr lang="en-GB" dirty="0" err="1"/>
              <a:t>caqoun</a:t>
            </a:r>
            <a:r>
              <a:rPr lang="en-GB" dirty="0"/>
              <a:t> `</a:t>
            </a:r>
            <a:r>
              <a:rPr lang="en-GB" dirty="0" err="1"/>
              <a:t>mmoc</a:t>
            </a:r>
            <a:r>
              <a:rPr lang="en-GB" dirty="0"/>
              <a:t>.</a:t>
            </a:r>
          </a:p>
        </p:txBody>
      </p:sp>
    </p:spTree>
    <p:extLst>
      <p:ext uri="{BB962C8B-B14F-4D97-AF65-F5344CB8AC3E}">
        <p14:creationId xmlns:p14="http://schemas.microsoft.com/office/powerpoint/2010/main" val="326014242"/>
      </p:ext>
    </p:extLst>
  </p:cSld>
  <p:clrMapOvr>
    <a:masterClrMapping/>
  </p:clrMapOvr>
</p:sld>
</file>

<file path=ppt/slides/slide8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23DE7C9-7A0F-45AF-A809-4C9602F3B813}"/>
              </a:ext>
            </a:extLst>
          </p:cNvPr>
          <p:cNvSpPr>
            <a:spLocks noGrp="1"/>
          </p:cNvSpPr>
          <p:nvPr>
            <p:ph type="body" sz="quarter" idx="10"/>
          </p:nvPr>
        </p:nvSpPr>
        <p:spPr/>
        <p:txBody>
          <a:bodyPr/>
          <a:lstStyle/>
          <a:p>
            <a:r>
              <a:rPr lang="ar-EG" dirty="0"/>
              <a:t>إثفي فاي تين تشيسي: إممو أكسيوس: خين هان إيمنولوجيا: إمبرفيتيكون. </a:t>
            </a:r>
          </a:p>
        </p:txBody>
      </p:sp>
      <p:sp>
        <p:nvSpPr>
          <p:cNvPr id="3" name="Text Placeholder 2">
            <a:extLst>
              <a:ext uri="{FF2B5EF4-FFF2-40B4-BE49-F238E27FC236}">
                <a16:creationId xmlns:a16="http://schemas.microsoft.com/office/drawing/2014/main" id="{97DC3812-EEB9-4295-B53F-6530A1957658}"/>
              </a:ext>
            </a:extLst>
          </p:cNvPr>
          <p:cNvSpPr>
            <a:spLocks noGrp="1"/>
          </p:cNvSpPr>
          <p:nvPr>
            <p:ph type="body" sz="quarter" idx="11"/>
          </p:nvPr>
        </p:nvSpPr>
        <p:spPr/>
        <p:txBody>
          <a:bodyPr anchor="ctr"/>
          <a:lstStyle/>
          <a:p>
            <a:r>
              <a:rPr lang="ar-EG" dirty="0"/>
              <a:t>من أجل هذا، نعظمِك، بإستحقاقٍ، بتماجيد نبوية.</a:t>
            </a:r>
          </a:p>
        </p:txBody>
      </p:sp>
      <p:sp>
        <p:nvSpPr>
          <p:cNvPr id="4" name="Text Placeholder 3">
            <a:extLst>
              <a:ext uri="{FF2B5EF4-FFF2-40B4-BE49-F238E27FC236}">
                <a16:creationId xmlns:a16="http://schemas.microsoft.com/office/drawing/2014/main" id="{FC64EC1D-8848-432D-9622-A2CABA627DD1}"/>
              </a:ext>
            </a:extLst>
          </p:cNvPr>
          <p:cNvSpPr>
            <a:spLocks noGrp="1"/>
          </p:cNvSpPr>
          <p:nvPr>
            <p:ph type="body" sz="quarter" idx="12"/>
          </p:nvPr>
        </p:nvSpPr>
        <p:spPr/>
        <p:txBody>
          <a:bodyPr/>
          <a:lstStyle/>
          <a:p>
            <a:r>
              <a:rPr lang="fi-FI" dirty="0"/>
              <a:t>E;be vai ten[ici@ `mmo axiwc@ qen hanumnologia@ `m`provytikon.</a:t>
            </a:r>
          </a:p>
        </p:txBody>
      </p:sp>
    </p:spTree>
    <p:extLst>
      <p:ext uri="{BB962C8B-B14F-4D97-AF65-F5344CB8AC3E}">
        <p14:creationId xmlns:p14="http://schemas.microsoft.com/office/powerpoint/2010/main" val="1127451230"/>
      </p:ext>
    </p:extLst>
  </p:cSld>
  <p:clrMapOvr>
    <a:masterClrMapping/>
  </p:clrMapOvr>
</p:sld>
</file>

<file path=ppt/slides/slide8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572E278-9902-4192-9E04-5B780C20C17B}"/>
              </a:ext>
            </a:extLst>
          </p:cNvPr>
          <p:cNvSpPr>
            <a:spLocks noGrp="1"/>
          </p:cNvSpPr>
          <p:nvPr>
            <p:ph type="body" sz="quarter" idx="10"/>
          </p:nvPr>
        </p:nvSpPr>
        <p:spPr>
          <a:xfrm>
            <a:off x="0" y="5786437"/>
            <a:ext cx="9144000" cy="1064937"/>
          </a:xfrm>
        </p:spPr>
        <p:txBody>
          <a:bodyPr/>
          <a:lstStyle/>
          <a:p>
            <a:r>
              <a:rPr lang="ar-EG" sz="3600" dirty="0"/>
              <a:t>جي أفصاجي إثفيتي: إنهان إهفي أوي إفطايووت: تي فاكي إثؤواب: إنتى بي نيشتي إن أوورو. </a:t>
            </a:r>
          </a:p>
        </p:txBody>
      </p:sp>
      <p:sp>
        <p:nvSpPr>
          <p:cNvPr id="3" name="Text Placeholder 2">
            <a:extLst>
              <a:ext uri="{FF2B5EF4-FFF2-40B4-BE49-F238E27FC236}">
                <a16:creationId xmlns:a16="http://schemas.microsoft.com/office/drawing/2014/main" id="{478C7C85-1DBC-49CF-9700-582CF5E6D4A0}"/>
              </a:ext>
            </a:extLst>
          </p:cNvPr>
          <p:cNvSpPr>
            <a:spLocks noGrp="1"/>
          </p:cNvSpPr>
          <p:nvPr>
            <p:ph type="body" sz="quarter" idx="11"/>
          </p:nvPr>
        </p:nvSpPr>
        <p:spPr>
          <a:xfrm>
            <a:off x="0" y="3710609"/>
            <a:ext cx="9144000" cy="1064937"/>
          </a:xfrm>
        </p:spPr>
        <p:txBody>
          <a:bodyPr/>
          <a:lstStyle/>
          <a:p>
            <a:r>
              <a:rPr lang="ar-EG" sz="3600" dirty="0"/>
              <a:t>لأنهم تكلموا، من أجلِك بأعمال كريمة، أيتها المدينة المقدسة، التي للملك العظيم.</a:t>
            </a:r>
          </a:p>
          <a:p>
            <a:endParaRPr lang="en-GB" sz="3600" dirty="0"/>
          </a:p>
        </p:txBody>
      </p:sp>
      <p:sp>
        <p:nvSpPr>
          <p:cNvPr id="4" name="Text Placeholder 3">
            <a:extLst>
              <a:ext uri="{FF2B5EF4-FFF2-40B4-BE49-F238E27FC236}">
                <a16:creationId xmlns:a16="http://schemas.microsoft.com/office/drawing/2014/main" id="{A18828FD-3DBA-4B4E-98F7-EBD0E4655B58}"/>
              </a:ext>
            </a:extLst>
          </p:cNvPr>
          <p:cNvSpPr>
            <a:spLocks noGrp="1"/>
          </p:cNvSpPr>
          <p:nvPr>
            <p:ph type="body" sz="quarter" idx="12"/>
          </p:nvPr>
        </p:nvSpPr>
        <p:spPr>
          <a:xfrm>
            <a:off x="0" y="4726318"/>
            <a:ext cx="9144000" cy="1064938"/>
          </a:xfrm>
        </p:spPr>
        <p:txBody>
          <a:bodyPr/>
          <a:lstStyle/>
          <a:p>
            <a:r>
              <a:rPr lang="en-GB" sz="3600" dirty="0"/>
              <a:t>Je </a:t>
            </a:r>
            <a:r>
              <a:rPr lang="en-GB" sz="3600" dirty="0" err="1"/>
              <a:t>aucaji</a:t>
            </a:r>
            <a:r>
              <a:rPr lang="en-GB" sz="3600" dirty="0"/>
              <a:t> </a:t>
            </a:r>
            <a:r>
              <a:rPr lang="en-GB" sz="3600" dirty="0" err="1"/>
              <a:t>e;by</a:t>
            </a:r>
            <a:r>
              <a:rPr lang="en-GB" sz="3600" dirty="0"/>
              <a:t>]@ `</a:t>
            </a:r>
            <a:r>
              <a:rPr lang="en-GB" sz="3600" dirty="0" err="1"/>
              <a:t>nhan`hbyou`i</a:t>
            </a:r>
            <a:r>
              <a:rPr lang="en-GB" sz="3600" dirty="0"/>
              <a:t> </a:t>
            </a:r>
            <a:r>
              <a:rPr lang="en-GB" sz="3600" dirty="0" err="1"/>
              <a:t>eutaiyout</a:t>
            </a:r>
            <a:r>
              <a:rPr lang="en-GB" sz="3600" dirty="0"/>
              <a:t>@ ]</a:t>
            </a:r>
            <a:r>
              <a:rPr lang="en-GB" sz="3600" dirty="0" err="1"/>
              <a:t>baki</a:t>
            </a:r>
            <a:r>
              <a:rPr lang="en-GB" sz="3600" dirty="0"/>
              <a:t> </a:t>
            </a:r>
            <a:r>
              <a:rPr lang="en-GB" sz="3600" dirty="0" err="1"/>
              <a:t>e;ouab</a:t>
            </a:r>
            <a:r>
              <a:rPr lang="en-GB" sz="3600" dirty="0"/>
              <a:t>@ `</a:t>
            </a:r>
            <a:r>
              <a:rPr lang="en-GB" sz="3600" dirty="0" err="1"/>
              <a:t>nte</a:t>
            </a:r>
            <a:r>
              <a:rPr lang="en-GB" sz="3600" dirty="0"/>
              <a:t> </a:t>
            </a:r>
            <a:r>
              <a:rPr lang="en-GB" sz="3600" dirty="0" err="1"/>
              <a:t>pinis</a:t>
            </a:r>
            <a:r>
              <a:rPr lang="en-GB" sz="3600" dirty="0"/>
              <a:t>] `</a:t>
            </a:r>
            <a:r>
              <a:rPr lang="en-GB" sz="3600" dirty="0" err="1"/>
              <a:t>nOuro</a:t>
            </a:r>
            <a:r>
              <a:rPr lang="en-GB" sz="3600" dirty="0"/>
              <a:t>.</a:t>
            </a:r>
          </a:p>
        </p:txBody>
      </p:sp>
    </p:spTree>
    <p:extLst>
      <p:ext uri="{BB962C8B-B14F-4D97-AF65-F5344CB8AC3E}">
        <p14:creationId xmlns:p14="http://schemas.microsoft.com/office/powerpoint/2010/main" val="2843174806"/>
      </p:ext>
    </p:extLst>
  </p:cSld>
  <p:clrMapOvr>
    <a:masterClrMapping/>
  </p:clrMapOvr>
</p:sld>
</file>

<file path=ppt/slides/slide8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C0CF3F5-450B-4149-9DC2-B4B418DCAE7A}"/>
              </a:ext>
            </a:extLst>
          </p:cNvPr>
          <p:cNvSpPr>
            <a:spLocks noGrp="1"/>
          </p:cNvSpPr>
          <p:nvPr>
            <p:ph type="body" sz="quarter" idx="10"/>
          </p:nvPr>
        </p:nvSpPr>
        <p:spPr/>
        <p:txBody>
          <a:bodyPr/>
          <a:lstStyle/>
          <a:p>
            <a:r>
              <a:rPr lang="ar-EG" dirty="0"/>
              <a:t>تين تيهو تين طوبه: إثرين شاشني إفناي: هيتين ني بريسفيا: إن طوتف إمبي ماي رومي. </a:t>
            </a:r>
          </a:p>
        </p:txBody>
      </p:sp>
      <p:sp>
        <p:nvSpPr>
          <p:cNvPr id="3" name="Text Placeholder 2">
            <a:extLst>
              <a:ext uri="{FF2B5EF4-FFF2-40B4-BE49-F238E27FC236}">
                <a16:creationId xmlns:a16="http://schemas.microsoft.com/office/drawing/2014/main" id="{BFD6F675-0366-426E-8092-1F64BC7FFB09}"/>
              </a:ext>
            </a:extLst>
          </p:cNvPr>
          <p:cNvSpPr>
            <a:spLocks noGrp="1"/>
          </p:cNvSpPr>
          <p:nvPr>
            <p:ph type="body" sz="quarter" idx="11"/>
          </p:nvPr>
        </p:nvSpPr>
        <p:spPr/>
        <p:txBody>
          <a:bodyPr anchor="ctr"/>
          <a:lstStyle/>
          <a:p>
            <a:r>
              <a:rPr lang="ar-EG" sz="3600" dirty="0"/>
              <a:t>نسأل ونطلب، أن نفوز برحمةٍ، بشفاعاتِك، عند محب البشر.</a:t>
            </a:r>
          </a:p>
        </p:txBody>
      </p:sp>
      <p:sp>
        <p:nvSpPr>
          <p:cNvPr id="4" name="Text Placeholder 3">
            <a:extLst>
              <a:ext uri="{FF2B5EF4-FFF2-40B4-BE49-F238E27FC236}">
                <a16:creationId xmlns:a16="http://schemas.microsoft.com/office/drawing/2014/main" id="{E52A1DC1-2884-4D4D-99AE-3B37DC4F4406}"/>
              </a:ext>
            </a:extLst>
          </p:cNvPr>
          <p:cNvSpPr>
            <a:spLocks noGrp="1"/>
          </p:cNvSpPr>
          <p:nvPr>
            <p:ph type="body" sz="quarter" idx="12"/>
          </p:nvPr>
        </p:nvSpPr>
        <p:spPr/>
        <p:txBody>
          <a:bodyPr/>
          <a:lstStyle/>
          <a:p>
            <a:r>
              <a:rPr lang="nl-NL" dirty="0"/>
              <a:t>Ten]ho tentwbh@ e;rensasni eunai@ hiten ne`precbia@ `ntotf `mPimairwmi.</a:t>
            </a:r>
          </a:p>
        </p:txBody>
      </p:sp>
    </p:spTree>
    <p:extLst>
      <p:ext uri="{BB962C8B-B14F-4D97-AF65-F5344CB8AC3E}">
        <p14:creationId xmlns:p14="http://schemas.microsoft.com/office/powerpoint/2010/main" val="2160885796"/>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E5DC17-5A99-4377-8226-D3318C46F88E}"/>
              </a:ext>
            </a:extLst>
          </p:cNvPr>
          <p:cNvSpPr>
            <a:spLocks noGrp="1"/>
          </p:cNvSpPr>
          <p:nvPr>
            <p:ph type="title"/>
          </p:nvPr>
        </p:nvSpPr>
        <p:spPr/>
        <p:txBody>
          <a:bodyPr/>
          <a:lstStyle/>
          <a:p>
            <a:endParaRPr lang="en-GB"/>
          </a:p>
        </p:txBody>
      </p:sp>
      <p:sp>
        <p:nvSpPr>
          <p:cNvPr id="5" name="Text Placeholder 4"/>
          <p:cNvSpPr>
            <a:spLocks noGrp="1"/>
          </p:cNvSpPr>
          <p:nvPr>
            <p:ph type="body" sz="quarter" idx="10"/>
          </p:nvPr>
        </p:nvSpPr>
        <p:spPr/>
        <p:txBody>
          <a:bodyPr/>
          <a:lstStyle/>
          <a:p>
            <a:r>
              <a:rPr lang="ar-EG" sz="3600" b="1" dirty="0"/>
              <a:t>تيك أوِّي نام إبشويس أستْشي أو أوو خين أوو جوم : تيك جيج إن أوِّي نام  بانوتي أستاكيه نيك جاجي.</a:t>
            </a:r>
          </a:p>
        </p:txBody>
      </p:sp>
      <p:sp>
        <p:nvSpPr>
          <p:cNvPr id="6" name="Text Placeholder 5"/>
          <p:cNvSpPr>
            <a:spLocks noGrp="1"/>
          </p:cNvSpPr>
          <p:nvPr>
            <p:ph type="body" sz="quarter" idx="11"/>
          </p:nvPr>
        </p:nvSpPr>
        <p:spPr>
          <a:xfrm>
            <a:off x="0" y="3710609"/>
            <a:ext cx="9144000" cy="739003"/>
          </a:xfrm>
        </p:spPr>
        <p:txBody>
          <a:bodyPr/>
          <a:lstStyle/>
          <a:p>
            <a:r>
              <a:rPr lang="ar-EG" sz="3400" b="1" dirty="0"/>
              <a:t>يمينك يارب تمجدت بالقوة : يدك اليمنى يا إلهي أهلكت أعداءك.</a:t>
            </a:r>
          </a:p>
        </p:txBody>
      </p:sp>
      <p:sp>
        <p:nvSpPr>
          <p:cNvPr id="7" name="Text Placeholder 6"/>
          <p:cNvSpPr>
            <a:spLocks noGrp="1"/>
          </p:cNvSpPr>
          <p:nvPr>
            <p:ph type="body" sz="quarter" idx="12"/>
          </p:nvPr>
        </p:nvSpPr>
        <p:spPr>
          <a:xfrm>
            <a:off x="0" y="4449612"/>
            <a:ext cx="9144000" cy="1189740"/>
          </a:xfrm>
        </p:spPr>
        <p:txBody>
          <a:bodyPr/>
          <a:lstStyle/>
          <a:p>
            <a:r>
              <a:rPr lang="en-US" dirty="0" err="1"/>
              <a:t>Tekou`inam</a:t>
            </a:r>
            <a:r>
              <a:rPr lang="en-US" dirty="0"/>
              <a:t> `P[</a:t>
            </a:r>
            <a:r>
              <a:rPr lang="en-US" dirty="0" err="1"/>
              <a:t>oic</a:t>
            </a:r>
            <a:r>
              <a:rPr lang="en-US" dirty="0"/>
              <a:t> ac[</a:t>
            </a:r>
            <a:r>
              <a:rPr lang="en-US" dirty="0" err="1"/>
              <a:t>i`wou</a:t>
            </a:r>
            <a:r>
              <a:rPr lang="en-US" dirty="0"/>
              <a:t> </a:t>
            </a:r>
            <a:r>
              <a:rPr lang="en-US" dirty="0" err="1"/>
              <a:t>qen</a:t>
            </a:r>
            <a:r>
              <a:rPr lang="en-US" dirty="0"/>
              <a:t> </a:t>
            </a:r>
            <a:r>
              <a:rPr lang="en-US" dirty="0" err="1"/>
              <a:t>oujom</a:t>
            </a:r>
            <a:r>
              <a:rPr lang="en-US" dirty="0"/>
              <a:t>@</a:t>
            </a:r>
            <a:br>
              <a:rPr lang="en-US" dirty="0"/>
            </a:br>
            <a:r>
              <a:rPr lang="en-US" dirty="0" err="1"/>
              <a:t>Tekjij</a:t>
            </a:r>
            <a:r>
              <a:rPr lang="en-US" dirty="0"/>
              <a:t> `</a:t>
            </a:r>
            <a:r>
              <a:rPr lang="en-US" dirty="0" err="1"/>
              <a:t>nou`inam</a:t>
            </a:r>
            <a:r>
              <a:rPr lang="en-US" dirty="0"/>
              <a:t> </a:t>
            </a:r>
            <a:r>
              <a:rPr lang="en-US" dirty="0" err="1"/>
              <a:t>Panou</a:t>
            </a:r>
            <a:r>
              <a:rPr lang="en-US" dirty="0"/>
              <a:t>] </a:t>
            </a:r>
            <a:r>
              <a:rPr lang="en-US" dirty="0" err="1"/>
              <a:t>actake</a:t>
            </a:r>
            <a:r>
              <a:rPr lang="en-US" dirty="0"/>
              <a:t> </a:t>
            </a:r>
            <a:r>
              <a:rPr lang="en-US" dirty="0" err="1"/>
              <a:t>nekjaji</a:t>
            </a:r>
            <a:r>
              <a:rPr lang="en-US" dirty="0"/>
              <a:t>.</a:t>
            </a:r>
          </a:p>
        </p:txBody>
      </p:sp>
    </p:spTree>
    <p:extLst>
      <p:ext uri="{BB962C8B-B14F-4D97-AF65-F5344CB8AC3E}">
        <p14:creationId xmlns:p14="http://schemas.microsoft.com/office/powerpoint/2010/main" val="2772117862"/>
      </p:ext>
    </p:extLst>
  </p:cSld>
  <p:clrMapOvr>
    <a:masterClrMapping/>
  </p:clrMapOvr>
</p:sld>
</file>

<file path=ppt/slides/slide8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21E375F-C337-49BD-B443-1FF06D5E87A2}"/>
              </a:ext>
            </a:extLst>
          </p:cNvPr>
          <p:cNvSpPr>
            <a:spLocks noGrp="1"/>
          </p:cNvSpPr>
          <p:nvPr>
            <p:ph type="body" sz="quarter" idx="10"/>
          </p:nvPr>
        </p:nvSpPr>
        <p:spPr>
          <a:xfrm>
            <a:off x="0" y="5762625"/>
            <a:ext cx="9144000" cy="1088749"/>
          </a:xfrm>
        </p:spPr>
        <p:txBody>
          <a:bodyPr/>
          <a:lstStyle/>
          <a:p>
            <a:r>
              <a:rPr lang="ar-EG" sz="3600" dirty="0"/>
              <a:t>تي كيفوطوس إتؤشج: إن نوب إن صاصا نيفين: ثي إيتاف ثاميوس: خين هان شي إن آتئيرهولي. </a:t>
            </a:r>
          </a:p>
        </p:txBody>
      </p:sp>
      <p:sp>
        <p:nvSpPr>
          <p:cNvPr id="6" name="Text Placeholder 5">
            <a:extLst>
              <a:ext uri="{FF2B5EF4-FFF2-40B4-BE49-F238E27FC236}">
                <a16:creationId xmlns:a16="http://schemas.microsoft.com/office/drawing/2014/main" id="{946D223D-9ECA-4466-800B-BEBA26527DA1}"/>
              </a:ext>
            </a:extLst>
          </p:cNvPr>
          <p:cNvSpPr>
            <a:spLocks noGrp="1"/>
          </p:cNvSpPr>
          <p:nvPr>
            <p:ph type="body" sz="quarter" idx="11"/>
          </p:nvPr>
        </p:nvSpPr>
        <p:spPr/>
        <p:txBody>
          <a:bodyPr/>
          <a:lstStyle/>
          <a:p>
            <a:r>
              <a:rPr lang="ar-EG" sz="3600" dirty="0"/>
              <a:t>التابوت المصفح، بالذهب من كل ناحية، المصنوع من خشب، لا يُسَوس.</a:t>
            </a:r>
          </a:p>
        </p:txBody>
      </p:sp>
      <p:sp>
        <p:nvSpPr>
          <p:cNvPr id="7" name="Text Placeholder 6">
            <a:extLst>
              <a:ext uri="{FF2B5EF4-FFF2-40B4-BE49-F238E27FC236}">
                <a16:creationId xmlns:a16="http://schemas.microsoft.com/office/drawing/2014/main" id="{A9DBAB6C-9D6E-4525-BF53-02F05A1DE133}"/>
              </a:ext>
            </a:extLst>
          </p:cNvPr>
          <p:cNvSpPr>
            <a:spLocks noGrp="1"/>
          </p:cNvSpPr>
          <p:nvPr>
            <p:ph type="body" sz="quarter" idx="12"/>
          </p:nvPr>
        </p:nvSpPr>
        <p:spPr>
          <a:xfrm>
            <a:off x="0" y="4673876"/>
            <a:ext cx="9144000" cy="1088749"/>
          </a:xfrm>
        </p:spPr>
        <p:txBody>
          <a:bodyPr/>
          <a:lstStyle/>
          <a:p>
            <a:r>
              <a:rPr lang="en-GB" dirty="0"/>
              <a:t>}</a:t>
            </a:r>
            <a:r>
              <a:rPr lang="en-GB" dirty="0" err="1"/>
              <a:t>kibwtoc</a:t>
            </a:r>
            <a:r>
              <a:rPr lang="en-GB" dirty="0"/>
              <a:t> </a:t>
            </a:r>
            <a:r>
              <a:rPr lang="en-GB" dirty="0" err="1"/>
              <a:t>etosj</a:t>
            </a:r>
            <a:r>
              <a:rPr lang="en-GB" dirty="0"/>
              <a:t>@ `</a:t>
            </a:r>
            <a:r>
              <a:rPr lang="en-GB" dirty="0" err="1"/>
              <a:t>nnoub</a:t>
            </a:r>
            <a:r>
              <a:rPr lang="en-GB" dirty="0"/>
              <a:t> `</a:t>
            </a:r>
            <a:r>
              <a:rPr lang="en-GB" dirty="0" err="1"/>
              <a:t>ncaca</a:t>
            </a:r>
            <a:r>
              <a:rPr lang="en-GB" dirty="0"/>
              <a:t> </a:t>
            </a:r>
            <a:r>
              <a:rPr lang="en-GB" dirty="0" err="1"/>
              <a:t>niben</a:t>
            </a:r>
            <a:r>
              <a:rPr lang="en-GB" dirty="0"/>
              <a:t>@ ;</a:t>
            </a:r>
            <a:r>
              <a:rPr lang="en-GB" dirty="0" err="1"/>
              <a:t>y`etau;amioc</a:t>
            </a:r>
            <a:r>
              <a:rPr lang="en-GB" dirty="0"/>
              <a:t>@ </a:t>
            </a:r>
            <a:r>
              <a:rPr lang="en-GB" dirty="0" err="1"/>
              <a:t>qen</a:t>
            </a:r>
            <a:r>
              <a:rPr lang="en-GB" dirty="0"/>
              <a:t> </a:t>
            </a:r>
            <a:r>
              <a:rPr lang="en-GB" dirty="0" err="1"/>
              <a:t>hanse</a:t>
            </a:r>
            <a:r>
              <a:rPr lang="en-GB" dirty="0"/>
              <a:t> `</a:t>
            </a:r>
            <a:r>
              <a:rPr lang="en-GB" dirty="0" err="1"/>
              <a:t>naterholi</a:t>
            </a:r>
            <a:r>
              <a:rPr lang="en-GB" dirty="0"/>
              <a:t>.</a:t>
            </a:r>
          </a:p>
        </p:txBody>
      </p:sp>
    </p:spTree>
    <p:extLst>
      <p:ext uri="{BB962C8B-B14F-4D97-AF65-F5344CB8AC3E}">
        <p14:creationId xmlns:p14="http://schemas.microsoft.com/office/powerpoint/2010/main" val="3134502191"/>
      </p:ext>
    </p:extLst>
  </p:cSld>
  <p:clrMapOvr>
    <a:masterClrMapping/>
  </p:clrMapOvr>
</p:sld>
</file>

<file path=ppt/slides/slide8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2D07189-82A0-458F-818F-89069A81F26D}"/>
              </a:ext>
            </a:extLst>
          </p:cNvPr>
          <p:cNvSpPr>
            <a:spLocks noGrp="1"/>
          </p:cNvSpPr>
          <p:nvPr>
            <p:ph type="body" sz="quarter" idx="10"/>
          </p:nvPr>
        </p:nvSpPr>
        <p:spPr/>
        <p:txBody>
          <a:bodyPr/>
          <a:lstStyle/>
          <a:p>
            <a:r>
              <a:rPr lang="ar-EG" dirty="0"/>
              <a:t>أسئير شورب إنتي ميني: إمفنوتي بي لوغوس: في إيطاف شوبي إنرومي: خين أووميت أتفورج. </a:t>
            </a:r>
          </a:p>
        </p:txBody>
      </p:sp>
      <p:sp>
        <p:nvSpPr>
          <p:cNvPr id="3" name="Text Placeholder 2">
            <a:extLst>
              <a:ext uri="{FF2B5EF4-FFF2-40B4-BE49-F238E27FC236}">
                <a16:creationId xmlns:a16="http://schemas.microsoft.com/office/drawing/2014/main" id="{C23BAC3B-9337-473B-9B1F-D071FBF9F63F}"/>
              </a:ext>
            </a:extLst>
          </p:cNvPr>
          <p:cNvSpPr>
            <a:spLocks noGrp="1"/>
          </p:cNvSpPr>
          <p:nvPr>
            <p:ph type="body" sz="quarter" idx="11"/>
          </p:nvPr>
        </p:nvSpPr>
        <p:spPr/>
        <p:txBody>
          <a:bodyPr anchor="ctr"/>
          <a:lstStyle/>
          <a:p>
            <a:r>
              <a:rPr lang="ar-EG" sz="3600" dirty="0"/>
              <a:t>سبق أن دلنا، على الله الكلمة، الذي صار إنساناً، بغير إفتراق.</a:t>
            </a:r>
          </a:p>
        </p:txBody>
      </p:sp>
      <p:sp>
        <p:nvSpPr>
          <p:cNvPr id="4" name="Text Placeholder 3">
            <a:extLst>
              <a:ext uri="{FF2B5EF4-FFF2-40B4-BE49-F238E27FC236}">
                <a16:creationId xmlns:a16="http://schemas.microsoft.com/office/drawing/2014/main" id="{9640282A-1E05-412A-9DAE-4E6A9AD9DF59}"/>
              </a:ext>
            </a:extLst>
          </p:cNvPr>
          <p:cNvSpPr>
            <a:spLocks noGrp="1"/>
          </p:cNvSpPr>
          <p:nvPr>
            <p:ph type="body" sz="quarter" idx="12"/>
          </p:nvPr>
        </p:nvSpPr>
        <p:spPr/>
        <p:txBody>
          <a:bodyPr/>
          <a:lstStyle/>
          <a:p>
            <a:r>
              <a:rPr lang="en-GB" dirty="0" err="1"/>
              <a:t>Acersorp</a:t>
            </a:r>
            <a:r>
              <a:rPr lang="en-GB" dirty="0"/>
              <a:t> `n]</a:t>
            </a:r>
            <a:r>
              <a:rPr lang="en-GB" dirty="0" err="1"/>
              <a:t>myini</a:t>
            </a:r>
            <a:r>
              <a:rPr lang="en-GB" dirty="0"/>
              <a:t>@ `</a:t>
            </a:r>
            <a:r>
              <a:rPr lang="en-GB" dirty="0" err="1"/>
              <a:t>m`Vnou</a:t>
            </a:r>
            <a:r>
              <a:rPr lang="en-GB" dirty="0"/>
              <a:t>] </a:t>
            </a:r>
            <a:r>
              <a:rPr lang="en-GB" dirty="0" err="1"/>
              <a:t>Pilogoc</a:t>
            </a:r>
            <a:r>
              <a:rPr lang="en-GB" dirty="0"/>
              <a:t>@ </a:t>
            </a:r>
            <a:r>
              <a:rPr lang="en-GB" dirty="0" err="1"/>
              <a:t>vy`etafswpi</a:t>
            </a:r>
            <a:r>
              <a:rPr lang="en-GB" dirty="0"/>
              <a:t> `</a:t>
            </a:r>
            <a:r>
              <a:rPr lang="en-GB" dirty="0" err="1"/>
              <a:t>nrwmi</a:t>
            </a:r>
            <a:r>
              <a:rPr lang="en-GB" dirty="0"/>
              <a:t>@ </a:t>
            </a:r>
            <a:r>
              <a:rPr lang="en-GB" dirty="0" err="1"/>
              <a:t>qen</a:t>
            </a:r>
            <a:r>
              <a:rPr lang="en-GB" dirty="0"/>
              <a:t> </a:t>
            </a:r>
            <a:r>
              <a:rPr lang="en-GB" dirty="0" err="1"/>
              <a:t>oumetatvwrj</a:t>
            </a:r>
            <a:r>
              <a:rPr lang="en-GB" dirty="0"/>
              <a:t>.</a:t>
            </a:r>
          </a:p>
        </p:txBody>
      </p:sp>
    </p:spTree>
    <p:extLst>
      <p:ext uri="{BB962C8B-B14F-4D97-AF65-F5344CB8AC3E}">
        <p14:creationId xmlns:p14="http://schemas.microsoft.com/office/powerpoint/2010/main" val="3788717586"/>
      </p:ext>
    </p:extLst>
  </p:cSld>
  <p:clrMapOvr>
    <a:masterClrMapping/>
  </p:clrMapOvr>
</p:sld>
</file>

<file path=ppt/slides/slide8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9E9434C-6A0B-4C4B-AFDC-F1D6EA808F7C}"/>
              </a:ext>
            </a:extLst>
          </p:cNvPr>
          <p:cNvSpPr>
            <a:spLocks noGrp="1"/>
          </p:cNvSpPr>
          <p:nvPr>
            <p:ph type="body" sz="quarter" idx="10"/>
          </p:nvPr>
        </p:nvSpPr>
        <p:spPr>
          <a:xfrm>
            <a:off x="0" y="5648383"/>
            <a:ext cx="9144000" cy="1202992"/>
          </a:xfrm>
        </p:spPr>
        <p:txBody>
          <a:bodyPr/>
          <a:lstStyle/>
          <a:p>
            <a:r>
              <a:rPr lang="ar-EG" sz="3600" dirty="0"/>
              <a:t>أوواي بي إيفول خين إسناف: أوميث نووتي استووفيووت: إسؤي أن أت طاكو: أن أوموأووسيوس نيم أفيوت. </a:t>
            </a:r>
          </a:p>
        </p:txBody>
      </p:sp>
      <p:sp>
        <p:nvSpPr>
          <p:cNvPr id="3" name="Text Placeholder 2">
            <a:extLst>
              <a:ext uri="{FF2B5EF4-FFF2-40B4-BE49-F238E27FC236}">
                <a16:creationId xmlns:a16="http://schemas.microsoft.com/office/drawing/2014/main" id="{8A280CD0-A13C-4510-B3A2-130D4730A0A2}"/>
              </a:ext>
            </a:extLst>
          </p:cNvPr>
          <p:cNvSpPr>
            <a:spLocks noGrp="1"/>
          </p:cNvSpPr>
          <p:nvPr>
            <p:ph type="body" sz="quarter" idx="11"/>
          </p:nvPr>
        </p:nvSpPr>
        <p:spPr>
          <a:xfrm>
            <a:off x="0" y="3710610"/>
            <a:ext cx="9144000" cy="718516"/>
          </a:xfrm>
        </p:spPr>
        <p:txBody>
          <a:bodyPr anchor="ctr"/>
          <a:lstStyle/>
          <a:p>
            <a:r>
              <a:rPr lang="ar-EG" sz="3800" dirty="0"/>
              <a:t>واحد من إثنين، لاهوت قدوس، بغير فساد، مساوي للآب.</a:t>
            </a:r>
          </a:p>
        </p:txBody>
      </p:sp>
      <p:sp>
        <p:nvSpPr>
          <p:cNvPr id="4" name="Text Placeholder 3">
            <a:extLst>
              <a:ext uri="{FF2B5EF4-FFF2-40B4-BE49-F238E27FC236}">
                <a16:creationId xmlns:a16="http://schemas.microsoft.com/office/drawing/2014/main" id="{857300A3-7335-4058-8615-78A5C9DA0474}"/>
              </a:ext>
            </a:extLst>
          </p:cNvPr>
          <p:cNvSpPr>
            <a:spLocks noGrp="1"/>
          </p:cNvSpPr>
          <p:nvPr>
            <p:ph type="body" sz="quarter" idx="12"/>
          </p:nvPr>
        </p:nvSpPr>
        <p:spPr>
          <a:xfrm>
            <a:off x="0" y="4429126"/>
            <a:ext cx="9144000" cy="1203048"/>
          </a:xfrm>
        </p:spPr>
        <p:txBody>
          <a:bodyPr anchor="ctr"/>
          <a:lstStyle/>
          <a:p>
            <a:r>
              <a:rPr lang="pt-BR" sz="3600" dirty="0"/>
              <a:t> Ouai pe `ebol qen `cnau@ oume;nou] ectoubyout@ ecoi `nattako@ `n`omooucioc nem `Viwt.</a:t>
            </a:r>
          </a:p>
        </p:txBody>
      </p:sp>
    </p:spTree>
    <p:extLst>
      <p:ext uri="{BB962C8B-B14F-4D97-AF65-F5344CB8AC3E}">
        <p14:creationId xmlns:p14="http://schemas.microsoft.com/office/powerpoint/2010/main" val="1275667326"/>
      </p:ext>
    </p:extLst>
  </p:cSld>
  <p:clrMapOvr>
    <a:masterClrMapping/>
  </p:clrMapOvr>
</p:sld>
</file>

<file path=ppt/slides/slide8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735BA9E-CA88-4F35-B73D-09701060F2B8}"/>
              </a:ext>
            </a:extLst>
          </p:cNvPr>
          <p:cNvSpPr>
            <a:spLocks noGrp="1"/>
          </p:cNvSpPr>
          <p:nvPr>
            <p:ph type="body" sz="quarter" idx="10"/>
          </p:nvPr>
        </p:nvSpPr>
        <p:spPr/>
        <p:txBody>
          <a:bodyPr/>
          <a:lstStyle/>
          <a:p>
            <a:r>
              <a:rPr lang="ar-EG" dirty="0"/>
              <a:t>نيم أوو ميت رومي إثؤواب: خوريس سينووسيا: إن أوموأووسيوس نيمان: كاطا تي إيكونوميا. </a:t>
            </a:r>
          </a:p>
        </p:txBody>
      </p:sp>
      <p:sp>
        <p:nvSpPr>
          <p:cNvPr id="3" name="Text Placeholder 2">
            <a:extLst>
              <a:ext uri="{FF2B5EF4-FFF2-40B4-BE49-F238E27FC236}">
                <a16:creationId xmlns:a16="http://schemas.microsoft.com/office/drawing/2014/main" id="{36BE0494-59AE-424B-B93A-19534BCCBB45}"/>
              </a:ext>
            </a:extLst>
          </p:cNvPr>
          <p:cNvSpPr>
            <a:spLocks noGrp="1"/>
          </p:cNvSpPr>
          <p:nvPr>
            <p:ph type="body" sz="quarter" idx="11"/>
          </p:nvPr>
        </p:nvSpPr>
        <p:spPr/>
        <p:txBody>
          <a:bodyPr anchor="ctr"/>
          <a:lstStyle/>
          <a:p>
            <a:r>
              <a:rPr lang="ar-EG" dirty="0"/>
              <a:t>وناسوت طاهر، بغير مباضعة، مساوي لنا، كالتدبير.</a:t>
            </a:r>
          </a:p>
        </p:txBody>
      </p:sp>
      <p:sp>
        <p:nvSpPr>
          <p:cNvPr id="4" name="Text Placeholder 3">
            <a:extLst>
              <a:ext uri="{FF2B5EF4-FFF2-40B4-BE49-F238E27FC236}">
                <a16:creationId xmlns:a16="http://schemas.microsoft.com/office/drawing/2014/main" id="{F7ED82E7-A662-45A2-8913-84BD898256F1}"/>
              </a:ext>
            </a:extLst>
          </p:cNvPr>
          <p:cNvSpPr>
            <a:spLocks noGrp="1"/>
          </p:cNvSpPr>
          <p:nvPr>
            <p:ph type="body" sz="quarter" idx="12"/>
          </p:nvPr>
        </p:nvSpPr>
        <p:spPr/>
        <p:txBody>
          <a:bodyPr/>
          <a:lstStyle/>
          <a:p>
            <a:r>
              <a:rPr lang="en-GB" dirty="0" err="1"/>
              <a:t>Nem</a:t>
            </a:r>
            <a:r>
              <a:rPr lang="en-GB" dirty="0"/>
              <a:t> </a:t>
            </a:r>
            <a:r>
              <a:rPr lang="en-GB" dirty="0" err="1"/>
              <a:t>oumetrwmi</a:t>
            </a:r>
            <a:r>
              <a:rPr lang="en-GB" dirty="0"/>
              <a:t> </a:t>
            </a:r>
            <a:r>
              <a:rPr lang="en-GB" dirty="0" err="1"/>
              <a:t>e;ouab</a:t>
            </a:r>
            <a:r>
              <a:rPr lang="en-GB" dirty="0"/>
              <a:t>@ ,</a:t>
            </a:r>
            <a:r>
              <a:rPr lang="en-GB" dirty="0" err="1"/>
              <a:t>wric</a:t>
            </a:r>
            <a:r>
              <a:rPr lang="en-GB" dirty="0"/>
              <a:t> </a:t>
            </a:r>
            <a:r>
              <a:rPr lang="en-GB" dirty="0" err="1"/>
              <a:t>cunoucia</a:t>
            </a:r>
            <a:r>
              <a:rPr lang="ar-EG" dirty="0"/>
              <a:t> </a:t>
            </a:r>
            <a:r>
              <a:rPr lang="en-GB" dirty="0"/>
              <a:t>@ `</a:t>
            </a:r>
            <a:r>
              <a:rPr lang="en-GB" dirty="0" err="1"/>
              <a:t>n`omooucioc</a:t>
            </a:r>
            <a:r>
              <a:rPr lang="en-GB" dirty="0"/>
              <a:t> </a:t>
            </a:r>
            <a:r>
              <a:rPr lang="en-GB" dirty="0" err="1"/>
              <a:t>neman</a:t>
            </a:r>
            <a:r>
              <a:rPr lang="en-GB" dirty="0"/>
              <a:t>@ kata ]</a:t>
            </a:r>
            <a:r>
              <a:rPr lang="en-GB" dirty="0" err="1"/>
              <a:t>oikonomia</a:t>
            </a:r>
            <a:r>
              <a:rPr lang="en-GB" dirty="0"/>
              <a:t>.</a:t>
            </a:r>
          </a:p>
        </p:txBody>
      </p:sp>
    </p:spTree>
    <p:extLst>
      <p:ext uri="{BB962C8B-B14F-4D97-AF65-F5344CB8AC3E}">
        <p14:creationId xmlns:p14="http://schemas.microsoft.com/office/powerpoint/2010/main" val="4215124526"/>
      </p:ext>
    </p:extLst>
  </p:cSld>
  <p:clrMapOvr>
    <a:masterClrMapping/>
  </p:clrMapOvr>
</p:sld>
</file>

<file path=ppt/slides/slide8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1EA7E24-2A13-4CCB-990C-53C48D9DF102}"/>
              </a:ext>
            </a:extLst>
          </p:cNvPr>
          <p:cNvSpPr>
            <a:spLocks noGrp="1"/>
          </p:cNvSpPr>
          <p:nvPr>
            <p:ph type="body" sz="quarter" idx="10"/>
          </p:nvPr>
        </p:nvSpPr>
        <p:spPr/>
        <p:txBody>
          <a:bodyPr/>
          <a:lstStyle/>
          <a:p>
            <a:r>
              <a:rPr lang="ar-EG" dirty="0"/>
              <a:t>ثاي إيطاف تشيس إنخيتي: اوتي أتثوليب: إيه أف هوتب إيروس: كاطا أوو هيبوسطاسيس. </a:t>
            </a:r>
          </a:p>
        </p:txBody>
      </p:sp>
      <p:sp>
        <p:nvSpPr>
          <p:cNvPr id="3" name="Text Placeholder 2">
            <a:extLst>
              <a:ext uri="{FF2B5EF4-FFF2-40B4-BE49-F238E27FC236}">
                <a16:creationId xmlns:a16="http://schemas.microsoft.com/office/drawing/2014/main" id="{FC7AB066-0EFD-4B47-9E34-9C0B4FF95143}"/>
              </a:ext>
            </a:extLst>
          </p:cNvPr>
          <p:cNvSpPr>
            <a:spLocks noGrp="1"/>
          </p:cNvSpPr>
          <p:nvPr>
            <p:ph type="body" sz="quarter" idx="11"/>
          </p:nvPr>
        </p:nvSpPr>
        <p:spPr/>
        <p:txBody>
          <a:bodyPr anchor="ctr"/>
          <a:lstStyle/>
          <a:p>
            <a:r>
              <a:rPr lang="ar-EG" sz="3800" dirty="0"/>
              <a:t>هذا الذي أخذه منكِ، أيتها الغير الدنسة، وإتحد، به كأُقنوم.</a:t>
            </a:r>
          </a:p>
        </p:txBody>
      </p:sp>
      <p:sp>
        <p:nvSpPr>
          <p:cNvPr id="4" name="Text Placeholder 3">
            <a:extLst>
              <a:ext uri="{FF2B5EF4-FFF2-40B4-BE49-F238E27FC236}">
                <a16:creationId xmlns:a16="http://schemas.microsoft.com/office/drawing/2014/main" id="{E20AC4B2-860D-4012-84F8-ABB32E75AE7A}"/>
              </a:ext>
            </a:extLst>
          </p:cNvPr>
          <p:cNvSpPr>
            <a:spLocks noGrp="1"/>
          </p:cNvSpPr>
          <p:nvPr>
            <p:ph type="body" sz="quarter" idx="12"/>
          </p:nvPr>
        </p:nvSpPr>
        <p:spPr/>
        <p:txBody>
          <a:bodyPr/>
          <a:lstStyle/>
          <a:p>
            <a:r>
              <a:rPr lang="en-GB" dirty="0"/>
              <a:t>:</a:t>
            </a:r>
            <a:r>
              <a:rPr lang="en-GB" dirty="0" err="1"/>
              <a:t>ai`etaf</a:t>
            </a:r>
            <a:r>
              <a:rPr lang="en-GB" dirty="0"/>
              <a:t>[</a:t>
            </a:r>
            <a:r>
              <a:rPr lang="en-GB" dirty="0" err="1"/>
              <a:t>itc</a:t>
            </a:r>
            <a:r>
              <a:rPr lang="en-GB" dirty="0"/>
              <a:t> `</a:t>
            </a:r>
            <a:r>
              <a:rPr lang="en-GB" dirty="0" err="1"/>
              <a:t>nqy</a:t>
            </a:r>
            <a:r>
              <a:rPr lang="en-GB" dirty="0"/>
              <a:t>]@ `w ]</a:t>
            </a:r>
            <a:r>
              <a:rPr lang="en-GB" dirty="0" err="1"/>
              <a:t>at;wleb</a:t>
            </a:r>
            <a:r>
              <a:rPr lang="ar-EG" dirty="0"/>
              <a:t> </a:t>
            </a:r>
            <a:r>
              <a:rPr lang="en-GB" dirty="0"/>
              <a:t>@ `</a:t>
            </a:r>
            <a:r>
              <a:rPr lang="en-GB" dirty="0" err="1"/>
              <a:t>eafhwtp</a:t>
            </a:r>
            <a:r>
              <a:rPr lang="en-GB" dirty="0"/>
              <a:t> `</a:t>
            </a:r>
            <a:r>
              <a:rPr lang="en-GB" dirty="0" err="1"/>
              <a:t>ero</a:t>
            </a:r>
            <a:r>
              <a:rPr lang="ar-EG" dirty="0"/>
              <a:t> </a:t>
            </a:r>
            <a:r>
              <a:rPr lang="en-GB" dirty="0"/>
              <a:t>@ kata </a:t>
            </a:r>
            <a:r>
              <a:rPr lang="en-GB" dirty="0" err="1"/>
              <a:t>ouhupoctacic</a:t>
            </a:r>
            <a:r>
              <a:rPr lang="en-GB" dirty="0"/>
              <a:t>.</a:t>
            </a:r>
          </a:p>
        </p:txBody>
      </p:sp>
    </p:spTree>
    <p:extLst>
      <p:ext uri="{BB962C8B-B14F-4D97-AF65-F5344CB8AC3E}">
        <p14:creationId xmlns:p14="http://schemas.microsoft.com/office/powerpoint/2010/main" val="1459389789"/>
      </p:ext>
    </p:extLst>
  </p:cSld>
  <p:clrMapOvr>
    <a:masterClrMapping/>
  </p:clrMapOvr>
</p:sld>
</file>

<file path=ppt/slides/slide8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A520C10-77A9-45CE-8985-9713CD89D082}"/>
              </a:ext>
            </a:extLst>
          </p:cNvPr>
          <p:cNvSpPr>
            <a:spLocks noGrp="1"/>
          </p:cNvSpPr>
          <p:nvPr>
            <p:ph type="body" sz="quarter" idx="10"/>
          </p:nvPr>
        </p:nvSpPr>
        <p:spPr/>
        <p:txBody>
          <a:bodyPr/>
          <a:lstStyle/>
          <a:p>
            <a:r>
              <a:rPr lang="ar-EG" dirty="0"/>
              <a:t>إثفي فاي أوو أون نيفين: سيه تشيسي إممو: طاشويس تي ثيؤطوكوس: إثؤواب إنسيوو نيفين. </a:t>
            </a:r>
          </a:p>
        </p:txBody>
      </p:sp>
      <p:sp>
        <p:nvSpPr>
          <p:cNvPr id="3" name="Text Placeholder 2">
            <a:extLst>
              <a:ext uri="{FF2B5EF4-FFF2-40B4-BE49-F238E27FC236}">
                <a16:creationId xmlns:a16="http://schemas.microsoft.com/office/drawing/2014/main" id="{4DC5883B-656B-4FEC-8401-43B00A3F1E67}"/>
              </a:ext>
            </a:extLst>
          </p:cNvPr>
          <p:cNvSpPr>
            <a:spLocks noGrp="1"/>
          </p:cNvSpPr>
          <p:nvPr>
            <p:ph type="body" sz="quarter" idx="11"/>
          </p:nvPr>
        </p:nvSpPr>
        <p:spPr/>
        <p:txBody>
          <a:bodyPr anchor="ctr"/>
          <a:lstStyle/>
          <a:p>
            <a:r>
              <a:rPr lang="ar-EG" sz="3200" dirty="0"/>
              <a:t>من أجل هذا، كل واحد يعظمِك، يا سيدتي والدة الإله، القديسة كل حين</a:t>
            </a:r>
            <a:endParaRPr lang="en-GB" sz="3200" dirty="0"/>
          </a:p>
        </p:txBody>
      </p:sp>
      <p:sp>
        <p:nvSpPr>
          <p:cNvPr id="4" name="Text Placeholder 3">
            <a:extLst>
              <a:ext uri="{FF2B5EF4-FFF2-40B4-BE49-F238E27FC236}">
                <a16:creationId xmlns:a16="http://schemas.microsoft.com/office/drawing/2014/main" id="{4C685B2E-E778-43AC-B2F7-21FA964FB385}"/>
              </a:ext>
            </a:extLst>
          </p:cNvPr>
          <p:cNvSpPr>
            <a:spLocks noGrp="1"/>
          </p:cNvSpPr>
          <p:nvPr>
            <p:ph type="body" sz="quarter" idx="12"/>
          </p:nvPr>
        </p:nvSpPr>
        <p:spPr/>
        <p:txBody>
          <a:bodyPr/>
          <a:lstStyle/>
          <a:p>
            <a:r>
              <a:rPr lang="en-GB" dirty="0" err="1"/>
              <a:t>E;be</a:t>
            </a:r>
            <a:r>
              <a:rPr lang="en-GB" dirty="0"/>
              <a:t> </a:t>
            </a:r>
            <a:r>
              <a:rPr lang="en-GB" dirty="0" err="1"/>
              <a:t>vai</a:t>
            </a:r>
            <a:r>
              <a:rPr lang="en-GB" dirty="0"/>
              <a:t> </a:t>
            </a:r>
            <a:r>
              <a:rPr lang="en-GB" dirty="0" err="1"/>
              <a:t>ouon</a:t>
            </a:r>
            <a:r>
              <a:rPr lang="en-GB" dirty="0"/>
              <a:t> </a:t>
            </a:r>
            <a:r>
              <a:rPr lang="en-GB" dirty="0" err="1"/>
              <a:t>niben</a:t>
            </a:r>
            <a:r>
              <a:rPr lang="en-GB" dirty="0"/>
              <a:t>@ </a:t>
            </a:r>
            <a:r>
              <a:rPr lang="en-GB" dirty="0" err="1"/>
              <a:t>ce</a:t>
            </a:r>
            <a:r>
              <a:rPr lang="en-GB" dirty="0"/>
              <a:t>[</a:t>
            </a:r>
            <a:r>
              <a:rPr lang="en-GB" dirty="0" err="1"/>
              <a:t>ici</a:t>
            </a:r>
            <a:r>
              <a:rPr lang="en-GB" dirty="0"/>
              <a:t> `</a:t>
            </a:r>
            <a:r>
              <a:rPr lang="en-GB" dirty="0" err="1"/>
              <a:t>mmo</a:t>
            </a:r>
            <a:r>
              <a:rPr lang="en-GB" dirty="0"/>
              <a:t>@ ta[</a:t>
            </a:r>
            <a:r>
              <a:rPr lang="en-GB" dirty="0" err="1"/>
              <a:t>oic</a:t>
            </a:r>
            <a:r>
              <a:rPr lang="en-GB" dirty="0"/>
              <a:t> };</a:t>
            </a:r>
            <a:r>
              <a:rPr lang="en-GB" dirty="0" err="1"/>
              <a:t>e`otokoc</a:t>
            </a:r>
            <a:r>
              <a:rPr lang="en-GB" dirty="0"/>
              <a:t>@ </a:t>
            </a:r>
            <a:r>
              <a:rPr lang="en-GB" dirty="0" err="1"/>
              <a:t>e;ouab</a:t>
            </a:r>
            <a:r>
              <a:rPr lang="en-GB" dirty="0"/>
              <a:t> `</a:t>
            </a:r>
            <a:r>
              <a:rPr lang="en-GB" dirty="0" err="1"/>
              <a:t>ncyou</a:t>
            </a:r>
            <a:r>
              <a:rPr lang="en-GB" dirty="0"/>
              <a:t> </a:t>
            </a:r>
            <a:r>
              <a:rPr lang="en-GB" dirty="0" err="1"/>
              <a:t>niben</a:t>
            </a:r>
            <a:r>
              <a:rPr lang="en-GB" dirty="0"/>
              <a:t>.</a:t>
            </a:r>
          </a:p>
        </p:txBody>
      </p:sp>
    </p:spTree>
    <p:extLst>
      <p:ext uri="{BB962C8B-B14F-4D97-AF65-F5344CB8AC3E}">
        <p14:creationId xmlns:p14="http://schemas.microsoft.com/office/powerpoint/2010/main" val="3638657438"/>
      </p:ext>
    </p:extLst>
  </p:cSld>
  <p:clrMapOvr>
    <a:masterClrMapping/>
  </p:clrMapOvr>
</p:sld>
</file>

<file path=ppt/slides/slide8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37C3B3B-B753-4EA6-B89E-52E416EE126B}"/>
              </a:ext>
            </a:extLst>
          </p:cNvPr>
          <p:cNvSpPr>
            <a:spLocks noGrp="1"/>
          </p:cNvSpPr>
          <p:nvPr>
            <p:ph type="body" sz="quarter" idx="10"/>
          </p:nvPr>
        </p:nvSpPr>
        <p:spPr/>
        <p:txBody>
          <a:bodyPr/>
          <a:lstStyle/>
          <a:p>
            <a:r>
              <a:rPr lang="ar-EG" dirty="0"/>
              <a:t>آنون هون تين طوبه: إثرين شاشني إفناي:هيتين ني بريسفيا: إنطوتف إمبي ماي رومي. </a:t>
            </a:r>
          </a:p>
        </p:txBody>
      </p:sp>
      <p:sp>
        <p:nvSpPr>
          <p:cNvPr id="3" name="Text Placeholder 2">
            <a:extLst>
              <a:ext uri="{FF2B5EF4-FFF2-40B4-BE49-F238E27FC236}">
                <a16:creationId xmlns:a16="http://schemas.microsoft.com/office/drawing/2014/main" id="{F9D77C5E-67E8-4D58-AD3D-FA3BEB0A1159}"/>
              </a:ext>
            </a:extLst>
          </p:cNvPr>
          <p:cNvSpPr>
            <a:spLocks noGrp="1"/>
          </p:cNvSpPr>
          <p:nvPr>
            <p:ph type="body" sz="quarter" idx="11"/>
          </p:nvPr>
        </p:nvSpPr>
        <p:spPr/>
        <p:txBody>
          <a:bodyPr anchor="ctr"/>
          <a:lstStyle/>
          <a:p>
            <a:r>
              <a:rPr lang="ar-EG" sz="3400" dirty="0"/>
              <a:t>ونحن أيضاً نطلب، أن نفوز برحمة، بشفاعاتِك، عند محب البشر.</a:t>
            </a:r>
          </a:p>
        </p:txBody>
      </p:sp>
      <p:sp>
        <p:nvSpPr>
          <p:cNvPr id="4" name="Text Placeholder 3">
            <a:extLst>
              <a:ext uri="{FF2B5EF4-FFF2-40B4-BE49-F238E27FC236}">
                <a16:creationId xmlns:a16="http://schemas.microsoft.com/office/drawing/2014/main" id="{478F20DA-E9CE-4BA3-9AC8-3E31F7C242F5}"/>
              </a:ext>
            </a:extLst>
          </p:cNvPr>
          <p:cNvSpPr>
            <a:spLocks noGrp="1"/>
          </p:cNvSpPr>
          <p:nvPr>
            <p:ph type="body" sz="quarter" idx="12"/>
          </p:nvPr>
        </p:nvSpPr>
        <p:spPr/>
        <p:txBody>
          <a:bodyPr/>
          <a:lstStyle/>
          <a:p>
            <a:r>
              <a:rPr lang="en-GB" dirty="0"/>
              <a:t>Anon </a:t>
            </a:r>
            <a:r>
              <a:rPr lang="en-GB" dirty="0" err="1"/>
              <a:t>hwn</a:t>
            </a:r>
            <a:r>
              <a:rPr lang="en-GB" dirty="0"/>
              <a:t> </a:t>
            </a:r>
            <a:r>
              <a:rPr lang="en-GB" dirty="0" err="1"/>
              <a:t>tentwbh</a:t>
            </a:r>
            <a:r>
              <a:rPr lang="en-GB" dirty="0"/>
              <a:t>@ </a:t>
            </a:r>
            <a:r>
              <a:rPr lang="en-GB" dirty="0" err="1"/>
              <a:t>e;rensasni</a:t>
            </a:r>
            <a:r>
              <a:rPr lang="en-GB" dirty="0"/>
              <a:t> </a:t>
            </a:r>
            <a:r>
              <a:rPr lang="en-GB" dirty="0" err="1"/>
              <a:t>eunai</a:t>
            </a:r>
            <a:r>
              <a:rPr lang="en-GB" dirty="0"/>
              <a:t>@ </a:t>
            </a:r>
            <a:r>
              <a:rPr lang="en-GB" dirty="0" err="1"/>
              <a:t>hiten</a:t>
            </a:r>
            <a:r>
              <a:rPr lang="en-GB" dirty="0"/>
              <a:t> </a:t>
            </a:r>
            <a:r>
              <a:rPr lang="en-GB" dirty="0" err="1"/>
              <a:t>ne`precbia</a:t>
            </a:r>
            <a:r>
              <a:rPr lang="en-GB" dirty="0"/>
              <a:t>@ `</a:t>
            </a:r>
            <a:r>
              <a:rPr lang="en-GB" dirty="0" err="1"/>
              <a:t>ntotf</a:t>
            </a:r>
            <a:r>
              <a:rPr lang="en-GB" dirty="0"/>
              <a:t> `</a:t>
            </a:r>
            <a:r>
              <a:rPr lang="en-GB" dirty="0" err="1"/>
              <a:t>mPimairwmi</a:t>
            </a:r>
            <a:r>
              <a:rPr lang="en-GB" dirty="0"/>
              <a:t>.</a:t>
            </a:r>
          </a:p>
        </p:txBody>
      </p:sp>
    </p:spTree>
    <p:extLst>
      <p:ext uri="{BB962C8B-B14F-4D97-AF65-F5344CB8AC3E}">
        <p14:creationId xmlns:p14="http://schemas.microsoft.com/office/powerpoint/2010/main" val="2360857224"/>
      </p:ext>
    </p:extLst>
  </p:cSld>
  <p:clrMapOvr>
    <a:masterClrMapping/>
  </p:clrMapOvr>
</p:sld>
</file>

<file path=ppt/slides/slide8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8644FA3-5AAE-4185-B090-2C765E4CB32F}"/>
              </a:ext>
            </a:extLst>
          </p:cNvPr>
          <p:cNvSpPr>
            <a:spLocks noGrp="1"/>
          </p:cNvSpPr>
          <p:nvPr>
            <p:ph type="body" sz="quarter" idx="10"/>
          </p:nvPr>
        </p:nvSpPr>
        <p:spPr/>
        <p:txBody>
          <a:bodyPr/>
          <a:lstStyle/>
          <a:p>
            <a:r>
              <a:rPr lang="ar-EG" dirty="0"/>
              <a:t>بسيشي نيفين إفصوب: إنتى نين شيري إم بيسرائيل: أفئيني إنهان ذورون: إي تي إسكيني إنتى إبتشويس. </a:t>
            </a:r>
          </a:p>
        </p:txBody>
      </p:sp>
      <p:sp>
        <p:nvSpPr>
          <p:cNvPr id="3" name="Text Placeholder 2">
            <a:extLst>
              <a:ext uri="{FF2B5EF4-FFF2-40B4-BE49-F238E27FC236}">
                <a16:creationId xmlns:a16="http://schemas.microsoft.com/office/drawing/2014/main" id="{5E0E9AB6-BAA1-4EEA-9FAB-EB60AEAE1EDC}"/>
              </a:ext>
            </a:extLst>
          </p:cNvPr>
          <p:cNvSpPr>
            <a:spLocks noGrp="1"/>
          </p:cNvSpPr>
          <p:nvPr>
            <p:ph type="body" sz="quarter" idx="11"/>
          </p:nvPr>
        </p:nvSpPr>
        <p:spPr/>
        <p:txBody>
          <a:bodyPr anchor="ctr"/>
          <a:lstStyle/>
          <a:p>
            <a:r>
              <a:rPr lang="ar-EG" sz="3500" dirty="0"/>
              <a:t>كل الأنفس معاً، من بني إسرائيل، قدموا قرابين، إلى قبة الرب.</a:t>
            </a:r>
          </a:p>
        </p:txBody>
      </p:sp>
      <p:sp>
        <p:nvSpPr>
          <p:cNvPr id="4" name="Text Placeholder 3">
            <a:extLst>
              <a:ext uri="{FF2B5EF4-FFF2-40B4-BE49-F238E27FC236}">
                <a16:creationId xmlns:a16="http://schemas.microsoft.com/office/drawing/2014/main" id="{211D6535-DF91-45C8-93D5-8D14C260891C}"/>
              </a:ext>
            </a:extLst>
          </p:cNvPr>
          <p:cNvSpPr>
            <a:spLocks noGrp="1"/>
          </p:cNvSpPr>
          <p:nvPr>
            <p:ph type="body" sz="quarter" idx="12"/>
          </p:nvPr>
        </p:nvSpPr>
        <p:spPr/>
        <p:txBody>
          <a:bodyPr/>
          <a:lstStyle/>
          <a:p>
            <a:r>
              <a:rPr lang="en-GB" dirty="0"/>
              <a:t>"</a:t>
            </a:r>
            <a:r>
              <a:rPr lang="en-GB" dirty="0" err="1"/>
              <a:t>u,y</a:t>
            </a:r>
            <a:r>
              <a:rPr lang="en-GB" dirty="0"/>
              <a:t> </a:t>
            </a:r>
            <a:r>
              <a:rPr lang="en-GB" dirty="0" err="1"/>
              <a:t>niben</a:t>
            </a:r>
            <a:r>
              <a:rPr lang="en-GB" dirty="0"/>
              <a:t> </a:t>
            </a:r>
            <a:r>
              <a:rPr lang="en-GB" dirty="0" err="1"/>
              <a:t>eucop</a:t>
            </a:r>
            <a:r>
              <a:rPr lang="en-GB" dirty="0"/>
              <a:t>@ `</a:t>
            </a:r>
            <a:r>
              <a:rPr lang="en-GB" dirty="0" err="1"/>
              <a:t>nte</a:t>
            </a:r>
            <a:r>
              <a:rPr lang="en-GB" dirty="0"/>
              <a:t> </a:t>
            </a:r>
            <a:r>
              <a:rPr lang="en-GB" dirty="0" err="1"/>
              <a:t>nensyri</a:t>
            </a:r>
            <a:r>
              <a:rPr lang="en-GB" dirty="0"/>
              <a:t> `</a:t>
            </a:r>
            <a:r>
              <a:rPr lang="en-GB" dirty="0" err="1"/>
              <a:t>mPicrayl</a:t>
            </a:r>
            <a:r>
              <a:rPr lang="en-GB" dirty="0"/>
              <a:t>@ </a:t>
            </a:r>
            <a:r>
              <a:rPr lang="en-GB" dirty="0" err="1"/>
              <a:t>au`ini</a:t>
            </a:r>
            <a:r>
              <a:rPr lang="en-GB" dirty="0"/>
              <a:t> `</a:t>
            </a:r>
            <a:r>
              <a:rPr lang="en-GB" dirty="0" err="1"/>
              <a:t>nhandwron</a:t>
            </a:r>
            <a:r>
              <a:rPr lang="en-GB" dirty="0"/>
              <a:t>@ `e]`</a:t>
            </a:r>
            <a:r>
              <a:rPr lang="en-GB" dirty="0" err="1"/>
              <a:t>ckyny</a:t>
            </a:r>
            <a:r>
              <a:rPr lang="en-GB" dirty="0"/>
              <a:t> `</a:t>
            </a:r>
            <a:r>
              <a:rPr lang="en-GB" dirty="0" err="1"/>
              <a:t>nte</a:t>
            </a:r>
            <a:r>
              <a:rPr lang="en-GB" dirty="0"/>
              <a:t> `P[</a:t>
            </a:r>
            <a:r>
              <a:rPr lang="en-GB" dirty="0" err="1"/>
              <a:t>oic</a:t>
            </a:r>
            <a:r>
              <a:rPr lang="en-GB" dirty="0"/>
              <a:t>.</a:t>
            </a:r>
          </a:p>
        </p:txBody>
      </p:sp>
    </p:spTree>
    <p:extLst>
      <p:ext uri="{BB962C8B-B14F-4D97-AF65-F5344CB8AC3E}">
        <p14:creationId xmlns:p14="http://schemas.microsoft.com/office/powerpoint/2010/main" val="3034278744"/>
      </p:ext>
    </p:extLst>
  </p:cSld>
  <p:clrMapOvr>
    <a:masterClrMapping/>
  </p:clrMapOvr>
</p:sld>
</file>

<file path=ppt/slides/slide8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2FAACED-50D4-4298-9CFB-E83E31E2789B}"/>
              </a:ext>
            </a:extLst>
          </p:cNvPr>
          <p:cNvSpPr>
            <a:spLocks noGrp="1"/>
          </p:cNvSpPr>
          <p:nvPr>
            <p:ph type="body" sz="quarter" idx="10"/>
          </p:nvPr>
        </p:nvSpPr>
        <p:spPr/>
        <p:txBody>
          <a:bodyPr/>
          <a:lstStyle/>
          <a:p>
            <a:r>
              <a:rPr lang="ar-EG" dirty="0"/>
              <a:t>بي نووب نيم بي هات: نيم بي أوني إممي: نيم بي شينس إتصاتي: نيم بي هي أكين ثينون. </a:t>
            </a:r>
          </a:p>
        </p:txBody>
      </p:sp>
      <p:sp>
        <p:nvSpPr>
          <p:cNvPr id="3" name="Text Placeholder 2">
            <a:extLst>
              <a:ext uri="{FF2B5EF4-FFF2-40B4-BE49-F238E27FC236}">
                <a16:creationId xmlns:a16="http://schemas.microsoft.com/office/drawing/2014/main" id="{21C07D93-1389-475D-BA56-1D0B05853096}"/>
              </a:ext>
            </a:extLst>
          </p:cNvPr>
          <p:cNvSpPr>
            <a:spLocks noGrp="1"/>
          </p:cNvSpPr>
          <p:nvPr>
            <p:ph type="body" sz="quarter" idx="11"/>
          </p:nvPr>
        </p:nvSpPr>
        <p:spPr/>
        <p:txBody>
          <a:bodyPr anchor="ctr"/>
          <a:lstStyle/>
          <a:p>
            <a:r>
              <a:rPr lang="ar-EG" sz="3500" dirty="0"/>
              <a:t>الذهب والفضة، والحجر الكريم، والحرير المغزول، والأرجوان.</a:t>
            </a:r>
          </a:p>
        </p:txBody>
      </p:sp>
      <p:sp>
        <p:nvSpPr>
          <p:cNvPr id="4" name="Text Placeholder 3">
            <a:extLst>
              <a:ext uri="{FF2B5EF4-FFF2-40B4-BE49-F238E27FC236}">
                <a16:creationId xmlns:a16="http://schemas.microsoft.com/office/drawing/2014/main" id="{50691BD6-AEC2-4571-BEAA-9DF6EB1411C8}"/>
              </a:ext>
            </a:extLst>
          </p:cNvPr>
          <p:cNvSpPr>
            <a:spLocks noGrp="1"/>
          </p:cNvSpPr>
          <p:nvPr>
            <p:ph type="body" sz="quarter" idx="12"/>
          </p:nvPr>
        </p:nvSpPr>
        <p:spPr/>
        <p:txBody>
          <a:bodyPr/>
          <a:lstStyle/>
          <a:p>
            <a:r>
              <a:rPr lang="pt-BR" dirty="0"/>
              <a:t>Pinoub nem pihat@ nem pi`wni `mmyi@ nem pisenc etca]@ nem pihu`akun;inon.</a:t>
            </a:r>
            <a:endParaRPr lang="en-GB" dirty="0"/>
          </a:p>
        </p:txBody>
      </p:sp>
    </p:spTree>
    <p:extLst>
      <p:ext uri="{BB962C8B-B14F-4D97-AF65-F5344CB8AC3E}">
        <p14:creationId xmlns:p14="http://schemas.microsoft.com/office/powerpoint/2010/main" val="210556790"/>
      </p:ext>
    </p:extLst>
  </p:cSld>
  <p:clrMapOvr>
    <a:masterClrMapping/>
  </p:clrMapOvr>
</p:sld>
</file>

<file path=ppt/slides/slide8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18199FF-9D3B-4D2B-812F-9496380B57C1}"/>
              </a:ext>
            </a:extLst>
          </p:cNvPr>
          <p:cNvSpPr>
            <a:spLocks noGrp="1"/>
          </p:cNvSpPr>
          <p:nvPr>
            <p:ph type="body" sz="quarter" idx="10"/>
          </p:nvPr>
        </p:nvSpPr>
        <p:spPr/>
        <p:txBody>
          <a:bodyPr/>
          <a:lstStyle/>
          <a:p>
            <a:r>
              <a:rPr lang="ar-EG" dirty="0"/>
              <a:t>أفثاميو إن أووكيفوطوس: خين هان شي إن أتئرهولي: أفلالوس إن نووب: صاخوون نيم صافول. </a:t>
            </a:r>
          </a:p>
        </p:txBody>
      </p:sp>
      <p:sp>
        <p:nvSpPr>
          <p:cNvPr id="3" name="Text Placeholder 2">
            <a:extLst>
              <a:ext uri="{FF2B5EF4-FFF2-40B4-BE49-F238E27FC236}">
                <a16:creationId xmlns:a16="http://schemas.microsoft.com/office/drawing/2014/main" id="{AD371E10-6A8E-48F9-BDDD-18F83614A936}"/>
              </a:ext>
            </a:extLst>
          </p:cNvPr>
          <p:cNvSpPr>
            <a:spLocks noGrp="1"/>
          </p:cNvSpPr>
          <p:nvPr>
            <p:ph type="body" sz="quarter" idx="11"/>
          </p:nvPr>
        </p:nvSpPr>
        <p:spPr>
          <a:xfrm>
            <a:off x="-57153" y="3710610"/>
            <a:ext cx="9244013" cy="718516"/>
          </a:xfrm>
        </p:spPr>
        <p:txBody>
          <a:bodyPr anchor="ctr"/>
          <a:lstStyle/>
          <a:p>
            <a:r>
              <a:rPr lang="ar-EG" sz="3200" dirty="0"/>
              <a:t>صنعوا تابوتاً، من خشب لا يُسوَس، وصفَّحوه بالذهب، داخلاً وخارجاً.</a:t>
            </a:r>
          </a:p>
        </p:txBody>
      </p:sp>
      <p:sp>
        <p:nvSpPr>
          <p:cNvPr id="4" name="Text Placeholder 3">
            <a:extLst>
              <a:ext uri="{FF2B5EF4-FFF2-40B4-BE49-F238E27FC236}">
                <a16:creationId xmlns:a16="http://schemas.microsoft.com/office/drawing/2014/main" id="{EDF3466D-C314-4DAE-BDB6-7D4B4FCF7135}"/>
              </a:ext>
            </a:extLst>
          </p:cNvPr>
          <p:cNvSpPr>
            <a:spLocks noGrp="1"/>
          </p:cNvSpPr>
          <p:nvPr>
            <p:ph type="body" sz="quarter" idx="12"/>
          </p:nvPr>
        </p:nvSpPr>
        <p:spPr>
          <a:xfrm>
            <a:off x="0" y="4485203"/>
            <a:ext cx="9144000" cy="1189740"/>
          </a:xfrm>
        </p:spPr>
        <p:txBody>
          <a:bodyPr/>
          <a:lstStyle/>
          <a:p>
            <a:r>
              <a:rPr lang="en-GB" sz="3900" dirty="0" err="1"/>
              <a:t>Au;amio</a:t>
            </a:r>
            <a:r>
              <a:rPr lang="en-GB" sz="3900" dirty="0"/>
              <a:t> `</a:t>
            </a:r>
            <a:r>
              <a:rPr lang="en-GB" sz="3900" dirty="0" err="1"/>
              <a:t>noukibwtoc</a:t>
            </a:r>
            <a:r>
              <a:rPr lang="en-GB" sz="3900" dirty="0"/>
              <a:t>@ </a:t>
            </a:r>
            <a:r>
              <a:rPr lang="en-GB" sz="3900" dirty="0" err="1"/>
              <a:t>qen</a:t>
            </a:r>
            <a:r>
              <a:rPr lang="en-GB" sz="3900" dirty="0"/>
              <a:t> </a:t>
            </a:r>
            <a:r>
              <a:rPr lang="en-GB" sz="3900" dirty="0" err="1"/>
              <a:t>hanse</a:t>
            </a:r>
            <a:r>
              <a:rPr lang="en-GB" sz="3900" dirty="0"/>
              <a:t> `</a:t>
            </a:r>
            <a:r>
              <a:rPr lang="en-GB" sz="3900" dirty="0" err="1"/>
              <a:t>naterholi</a:t>
            </a:r>
            <a:r>
              <a:rPr lang="en-GB" sz="3900" dirty="0"/>
              <a:t>@ </a:t>
            </a:r>
            <a:r>
              <a:rPr lang="en-GB" sz="3900" dirty="0" err="1"/>
              <a:t>aulalwc</a:t>
            </a:r>
            <a:r>
              <a:rPr lang="en-GB" sz="3900" dirty="0"/>
              <a:t> `</a:t>
            </a:r>
            <a:r>
              <a:rPr lang="en-GB" sz="3900" dirty="0" err="1"/>
              <a:t>nnoub</a:t>
            </a:r>
            <a:r>
              <a:rPr lang="en-GB" sz="3900" dirty="0"/>
              <a:t>@ </a:t>
            </a:r>
            <a:r>
              <a:rPr lang="en-GB" sz="3900" dirty="0" err="1"/>
              <a:t>caqoun</a:t>
            </a:r>
            <a:r>
              <a:rPr lang="en-GB" sz="3900" dirty="0"/>
              <a:t> </a:t>
            </a:r>
            <a:r>
              <a:rPr lang="en-GB" sz="3900" dirty="0" err="1"/>
              <a:t>nem</a:t>
            </a:r>
            <a:r>
              <a:rPr lang="en-GB" sz="3900" dirty="0"/>
              <a:t> </a:t>
            </a:r>
            <a:r>
              <a:rPr lang="en-GB" sz="3900" dirty="0" err="1"/>
              <a:t>cabol</a:t>
            </a:r>
            <a:r>
              <a:rPr lang="en-GB" sz="3900" dirty="0"/>
              <a:t>.</a:t>
            </a:r>
          </a:p>
        </p:txBody>
      </p:sp>
    </p:spTree>
    <p:extLst>
      <p:ext uri="{BB962C8B-B14F-4D97-AF65-F5344CB8AC3E}">
        <p14:creationId xmlns:p14="http://schemas.microsoft.com/office/powerpoint/2010/main" val="3024344153"/>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30455-931F-4FBA-8110-5990657A07EE}"/>
              </a:ext>
            </a:extLst>
          </p:cNvPr>
          <p:cNvSpPr>
            <a:spLocks noGrp="1"/>
          </p:cNvSpPr>
          <p:nvPr>
            <p:ph type="title"/>
          </p:nvPr>
        </p:nvSpPr>
        <p:spPr/>
        <p:txBody>
          <a:bodyPr/>
          <a:lstStyle/>
          <a:p>
            <a:endParaRPr lang="en-GB"/>
          </a:p>
        </p:txBody>
      </p:sp>
      <p:sp>
        <p:nvSpPr>
          <p:cNvPr id="5" name="Text Placeholder 4"/>
          <p:cNvSpPr>
            <a:spLocks noGrp="1"/>
          </p:cNvSpPr>
          <p:nvPr>
            <p:ph type="body" sz="quarter" idx="10"/>
          </p:nvPr>
        </p:nvSpPr>
        <p:spPr/>
        <p:txBody>
          <a:bodyPr/>
          <a:lstStyle/>
          <a:p>
            <a:r>
              <a:rPr lang="ar-EG" sz="3200" b="1" dirty="0"/>
              <a:t>خين إب آشاي إنتيه بيك أو أوو أك خوم خيم إن ني إتتي أووفين : أك أوو أورب إمبيك جونت أف أوو أو موو إم إفريتي إنهان رو أُوِّي.</a:t>
            </a:r>
          </a:p>
        </p:txBody>
      </p:sp>
      <p:sp>
        <p:nvSpPr>
          <p:cNvPr id="6" name="Text Placeholder 5"/>
          <p:cNvSpPr>
            <a:spLocks noGrp="1"/>
          </p:cNvSpPr>
          <p:nvPr>
            <p:ph type="body" sz="quarter" idx="11"/>
          </p:nvPr>
        </p:nvSpPr>
        <p:spPr/>
        <p:txBody>
          <a:bodyPr/>
          <a:lstStyle/>
          <a:p>
            <a:r>
              <a:rPr lang="ar-EG" sz="3200" b="1" dirty="0"/>
              <a:t>بكثرة مجدك سحقت الذين يقاوموننا : أرسلت غضبك فأكلهم مثل الهشيم.</a:t>
            </a:r>
          </a:p>
        </p:txBody>
      </p:sp>
      <p:sp>
        <p:nvSpPr>
          <p:cNvPr id="7" name="Text Placeholder 6"/>
          <p:cNvSpPr>
            <a:spLocks noGrp="1"/>
          </p:cNvSpPr>
          <p:nvPr>
            <p:ph type="body" sz="quarter" idx="12"/>
          </p:nvPr>
        </p:nvSpPr>
        <p:spPr>
          <a:xfrm>
            <a:off x="0" y="4664765"/>
            <a:ext cx="9144000" cy="1189740"/>
          </a:xfrm>
        </p:spPr>
        <p:txBody>
          <a:bodyPr/>
          <a:lstStyle/>
          <a:p>
            <a:r>
              <a:rPr lang="en-GB" sz="3500" dirty="0" err="1">
                <a:effectLst/>
              </a:rPr>
              <a:t>Qen</a:t>
            </a:r>
            <a:r>
              <a:rPr lang="en-GB" sz="3500" dirty="0">
                <a:effectLst/>
              </a:rPr>
              <a:t> `</a:t>
            </a:r>
            <a:r>
              <a:rPr lang="en-GB" sz="3500" dirty="0" err="1">
                <a:effectLst/>
              </a:rPr>
              <a:t>p`asai</a:t>
            </a:r>
            <a:r>
              <a:rPr lang="en-GB" sz="3500" dirty="0">
                <a:effectLst/>
              </a:rPr>
              <a:t> `</a:t>
            </a:r>
            <a:r>
              <a:rPr lang="en-GB" sz="3500" dirty="0" err="1">
                <a:effectLst/>
              </a:rPr>
              <a:t>nte</a:t>
            </a:r>
            <a:r>
              <a:rPr lang="en-GB" sz="3500" dirty="0">
                <a:effectLst/>
              </a:rPr>
              <a:t> </a:t>
            </a:r>
            <a:r>
              <a:rPr lang="en-GB" sz="3500" dirty="0" err="1">
                <a:effectLst/>
              </a:rPr>
              <a:t>pek`wou</a:t>
            </a:r>
            <a:r>
              <a:rPr lang="en-GB" sz="3500" dirty="0">
                <a:effectLst/>
              </a:rPr>
              <a:t>@ </a:t>
            </a:r>
            <a:r>
              <a:rPr lang="en-GB" sz="3500" dirty="0" err="1">
                <a:effectLst/>
              </a:rPr>
              <a:t>akqomqem</a:t>
            </a:r>
            <a:r>
              <a:rPr lang="en-GB" sz="3500" dirty="0">
                <a:effectLst/>
              </a:rPr>
              <a:t> `</a:t>
            </a:r>
            <a:r>
              <a:rPr lang="en-GB" sz="3500" dirty="0" err="1">
                <a:effectLst/>
              </a:rPr>
              <a:t>nnyet</a:t>
            </a:r>
            <a:r>
              <a:rPr lang="en-GB" sz="3500" dirty="0">
                <a:effectLst/>
              </a:rPr>
              <a:t>]</a:t>
            </a:r>
            <a:r>
              <a:rPr lang="en-GB" sz="3500" dirty="0" err="1">
                <a:effectLst/>
              </a:rPr>
              <a:t>oubyn</a:t>
            </a:r>
            <a:r>
              <a:rPr lang="en-GB" sz="3500" dirty="0">
                <a:effectLst/>
              </a:rPr>
              <a:t>@ </a:t>
            </a:r>
            <a:r>
              <a:rPr lang="en-GB" sz="3500" dirty="0" err="1">
                <a:effectLst/>
              </a:rPr>
              <a:t>akouwrp</a:t>
            </a:r>
            <a:r>
              <a:rPr lang="en-GB" sz="3500" dirty="0">
                <a:effectLst/>
              </a:rPr>
              <a:t> `</a:t>
            </a:r>
            <a:r>
              <a:rPr lang="en-GB" sz="3500" dirty="0" err="1">
                <a:effectLst/>
              </a:rPr>
              <a:t>mpekjwnt</a:t>
            </a:r>
            <a:r>
              <a:rPr lang="en-GB" sz="3500" dirty="0">
                <a:effectLst/>
              </a:rPr>
              <a:t>@ </a:t>
            </a:r>
            <a:r>
              <a:rPr lang="en-GB" sz="3500" dirty="0" err="1">
                <a:effectLst/>
              </a:rPr>
              <a:t>afou`omou</a:t>
            </a:r>
            <a:r>
              <a:rPr lang="en-GB" sz="3500" dirty="0">
                <a:effectLst/>
              </a:rPr>
              <a:t> `</a:t>
            </a:r>
            <a:r>
              <a:rPr lang="en-GB" sz="3500" dirty="0" err="1">
                <a:effectLst/>
              </a:rPr>
              <a:t>m`vry</a:t>
            </a:r>
            <a:r>
              <a:rPr lang="en-GB" sz="3500" dirty="0">
                <a:effectLst/>
              </a:rPr>
              <a:t>] `</a:t>
            </a:r>
            <a:r>
              <a:rPr lang="en-GB" sz="3500" dirty="0" err="1">
                <a:effectLst/>
              </a:rPr>
              <a:t>nhanrwou`i</a:t>
            </a:r>
            <a:r>
              <a:rPr lang="en-GB" sz="3500" dirty="0">
                <a:effectLst/>
              </a:rPr>
              <a:t>.</a:t>
            </a:r>
          </a:p>
        </p:txBody>
      </p:sp>
    </p:spTree>
    <p:extLst>
      <p:ext uri="{BB962C8B-B14F-4D97-AF65-F5344CB8AC3E}">
        <p14:creationId xmlns:p14="http://schemas.microsoft.com/office/powerpoint/2010/main" val="2170396742"/>
      </p:ext>
    </p:extLst>
  </p:cSld>
  <p:clrMapOvr>
    <a:masterClrMapping/>
  </p:clrMapOvr>
</p:sld>
</file>

<file path=ppt/slides/slide8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29D13B7-29CD-4F36-B855-9B8193C42E0B}"/>
              </a:ext>
            </a:extLst>
          </p:cNvPr>
          <p:cNvSpPr>
            <a:spLocks noGrp="1"/>
          </p:cNvSpPr>
          <p:nvPr>
            <p:ph type="body" sz="quarter" idx="10"/>
          </p:nvPr>
        </p:nvSpPr>
        <p:spPr/>
        <p:txBody>
          <a:bodyPr/>
          <a:lstStyle/>
          <a:p>
            <a:r>
              <a:rPr lang="ar-EG" dirty="0"/>
              <a:t>تي جوله غار هوي:ماريا تي بارثينوس: إم إب أوأوو إنتى تي ميثنوتي: صاخون نيم صافول. </a:t>
            </a:r>
          </a:p>
        </p:txBody>
      </p:sp>
      <p:sp>
        <p:nvSpPr>
          <p:cNvPr id="3" name="Text Placeholder 2">
            <a:extLst>
              <a:ext uri="{FF2B5EF4-FFF2-40B4-BE49-F238E27FC236}">
                <a16:creationId xmlns:a16="http://schemas.microsoft.com/office/drawing/2014/main" id="{A3E92F58-5164-42DE-A734-AEBEA3B84CC7}"/>
              </a:ext>
            </a:extLst>
          </p:cNvPr>
          <p:cNvSpPr>
            <a:spLocks noGrp="1"/>
          </p:cNvSpPr>
          <p:nvPr>
            <p:ph type="body" sz="quarter" idx="11"/>
          </p:nvPr>
        </p:nvSpPr>
        <p:spPr/>
        <p:txBody>
          <a:bodyPr anchor="ctr"/>
          <a:lstStyle/>
          <a:p>
            <a:r>
              <a:rPr lang="ar-EG" sz="3200" dirty="0"/>
              <a:t>وأنت أيضاً يا مريم، العذراء متسربلة، بمجد اللاهوت، داخلاً وخارجاً.</a:t>
            </a:r>
          </a:p>
        </p:txBody>
      </p:sp>
      <p:sp>
        <p:nvSpPr>
          <p:cNvPr id="4" name="Text Placeholder 3">
            <a:extLst>
              <a:ext uri="{FF2B5EF4-FFF2-40B4-BE49-F238E27FC236}">
                <a16:creationId xmlns:a16="http://schemas.microsoft.com/office/drawing/2014/main" id="{1AFB8218-ECAB-49B1-8E5E-DC328859EF46}"/>
              </a:ext>
            </a:extLst>
          </p:cNvPr>
          <p:cNvSpPr>
            <a:spLocks noGrp="1"/>
          </p:cNvSpPr>
          <p:nvPr>
            <p:ph type="body" sz="quarter" idx="12"/>
          </p:nvPr>
        </p:nvSpPr>
        <p:spPr/>
        <p:txBody>
          <a:bodyPr/>
          <a:lstStyle/>
          <a:p>
            <a:r>
              <a:rPr lang="pt-BR" dirty="0"/>
              <a:t>Tejolh gar hwi@ Maria }par;enoc</a:t>
            </a:r>
            <a:r>
              <a:rPr lang="ar-EG" dirty="0"/>
              <a:t> </a:t>
            </a:r>
            <a:r>
              <a:rPr lang="pt-BR" dirty="0"/>
              <a:t>@ `m`p`wou `nte ]me;nou]@ caqoun nem cabol.</a:t>
            </a:r>
            <a:endParaRPr lang="en-GB" dirty="0"/>
          </a:p>
        </p:txBody>
      </p:sp>
    </p:spTree>
    <p:extLst>
      <p:ext uri="{BB962C8B-B14F-4D97-AF65-F5344CB8AC3E}">
        <p14:creationId xmlns:p14="http://schemas.microsoft.com/office/powerpoint/2010/main" val="3298012218"/>
      </p:ext>
    </p:extLst>
  </p:cSld>
  <p:clrMapOvr>
    <a:masterClrMapping/>
  </p:clrMapOvr>
</p:sld>
</file>

<file path=ppt/slides/slide8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8EBBF5E-7E23-416F-BAD1-217DAF9F2D07}"/>
              </a:ext>
            </a:extLst>
          </p:cNvPr>
          <p:cNvSpPr>
            <a:spLocks noGrp="1"/>
          </p:cNvSpPr>
          <p:nvPr>
            <p:ph type="body" sz="quarter" idx="10"/>
          </p:nvPr>
        </p:nvSpPr>
        <p:spPr/>
        <p:txBody>
          <a:bodyPr/>
          <a:lstStyle/>
          <a:p>
            <a:r>
              <a:rPr lang="ar-EG" dirty="0"/>
              <a:t>جي أري إيني إيخوون: إن أوو لاؤس إفؤش: إمفنووتي بي شيري: هيتين بي تووفو. </a:t>
            </a:r>
          </a:p>
        </p:txBody>
      </p:sp>
      <p:sp>
        <p:nvSpPr>
          <p:cNvPr id="3" name="Text Placeholder 2">
            <a:extLst>
              <a:ext uri="{FF2B5EF4-FFF2-40B4-BE49-F238E27FC236}">
                <a16:creationId xmlns:a16="http://schemas.microsoft.com/office/drawing/2014/main" id="{378BDA47-B258-48ED-A383-9D0A924F58D9}"/>
              </a:ext>
            </a:extLst>
          </p:cNvPr>
          <p:cNvSpPr>
            <a:spLocks noGrp="1"/>
          </p:cNvSpPr>
          <p:nvPr>
            <p:ph type="body" sz="quarter" idx="11"/>
          </p:nvPr>
        </p:nvSpPr>
        <p:spPr/>
        <p:txBody>
          <a:bodyPr anchor="ctr"/>
          <a:lstStyle/>
          <a:p>
            <a:r>
              <a:rPr lang="ar-EG" dirty="0"/>
              <a:t>لأنكِ قدمتِ، شعباً كثيراً، لله إبنِك، من قِبَل طهارتك.</a:t>
            </a:r>
          </a:p>
        </p:txBody>
      </p:sp>
      <p:sp>
        <p:nvSpPr>
          <p:cNvPr id="4" name="Text Placeholder 3">
            <a:extLst>
              <a:ext uri="{FF2B5EF4-FFF2-40B4-BE49-F238E27FC236}">
                <a16:creationId xmlns:a16="http://schemas.microsoft.com/office/drawing/2014/main" id="{26E70C8B-CAA7-4096-AA84-38AB770431E4}"/>
              </a:ext>
            </a:extLst>
          </p:cNvPr>
          <p:cNvSpPr>
            <a:spLocks noGrp="1"/>
          </p:cNvSpPr>
          <p:nvPr>
            <p:ph type="body" sz="quarter" idx="12"/>
          </p:nvPr>
        </p:nvSpPr>
        <p:spPr/>
        <p:txBody>
          <a:bodyPr/>
          <a:lstStyle/>
          <a:p>
            <a:r>
              <a:rPr lang="en-GB" dirty="0"/>
              <a:t>Je `</a:t>
            </a:r>
            <a:r>
              <a:rPr lang="en-GB" dirty="0" err="1"/>
              <a:t>are`ini</a:t>
            </a:r>
            <a:r>
              <a:rPr lang="en-GB" dirty="0"/>
              <a:t> `</a:t>
            </a:r>
            <a:r>
              <a:rPr lang="en-GB" dirty="0" err="1"/>
              <a:t>eqoun</a:t>
            </a:r>
            <a:r>
              <a:rPr lang="en-GB" dirty="0"/>
              <a:t>@ `</a:t>
            </a:r>
            <a:r>
              <a:rPr lang="en-GB" dirty="0" err="1"/>
              <a:t>noulaoc</a:t>
            </a:r>
            <a:r>
              <a:rPr lang="en-GB" dirty="0"/>
              <a:t> </a:t>
            </a:r>
            <a:r>
              <a:rPr lang="en-GB" dirty="0" err="1"/>
              <a:t>efos</a:t>
            </a:r>
            <a:r>
              <a:rPr lang="en-GB" dirty="0"/>
              <a:t>@ `</a:t>
            </a:r>
            <a:r>
              <a:rPr lang="en-GB" dirty="0" err="1"/>
              <a:t>m`Vnou</a:t>
            </a:r>
            <a:r>
              <a:rPr lang="en-GB" dirty="0"/>
              <a:t>] </a:t>
            </a:r>
            <a:r>
              <a:rPr lang="en-GB" dirty="0" err="1"/>
              <a:t>Pesyri</a:t>
            </a:r>
            <a:r>
              <a:rPr lang="en-GB" dirty="0"/>
              <a:t>@ </a:t>
            </a:r>
            <a:r>
              <a:rPr lang="en-GB" dirty="0" err="1"/>
              <a:t>hiten</a:t>
            </a:r>
            <a:r>
              <a:rPr lang="en-GB" dirty="0"/>
              <a:t> </a:t>
            </a:r>
            <a:r>
              <a:rPr lang="en-GB" dirty="0" err="1"/>
              <a:t>petoubo</a:t>
            </a:r>
            <a:r>
              <a:rPr lang="en-GB" dirty="0"/>
              <a:t>.</a:t>
            </a:r>
          </a:p>
        </p:txBody>
      </p:sp>
    </p:spTree>
    <p:extLst>
      <p:ext uri="{BB962C8B-B14F-4D97-AF65-F5344CB8AC3E}">
        <p14:creationId xmlns:p14="http://schemas.microsoft.com/office/powerpoint/2010/main" val="668954515"/>
      </p:ext>
    </p:extLst>
  </p:cSld>
  <p:clrMapOvr>
    <a:masterClrMapping/>
  </p:clrMapOvr>
</p:sld>
</file>

<file path=ppt/slides/slide8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23DE7C9-7A0F-45AF-A809-4C9602F3B813}"/>
              </a:ext>
            </a:extLst>
          </p:cNvPr>
          <p:cNvSpPr>
            <a:spLocks noGrp="1"/>
          </p:cNvSpPr>
          <p:nvPr>
            <p:ph type="body" sz="quarter" idx="10"/>
          </p:nvPr>
        </p:nvSpPr>
        <p:spPr/>
        <p:txBody>
          <a:bodyPr/>
          <a:lstStyle/>
          <a:p>
            <a:r>
              <a:rPr lang="ar-EG" dirty="0"/>
              <a:t>إثفي فاي تين تشيسي: إممو أكسيوس: خين هان إيمنولوجيا: إمبرفيتيكون. </a:t>
            </a:r>
          </a:p>
        </p:txBody>
      </p:sp>
      <p:sp>
        <p:nvSpPr>
          <p:cNvPr id="3" name="Text Placeholder 2">
            <a:extLst>
              <a:ext uri="{FF2B5EF4-FFF2-40B4-BE49-F238E27FC236}">
                <a16:creationId xmlns:a16="http://schemas.microsoft.com/office/drawing/2014/main" id="{97DC3812-EEB9-4295-B53F-6530A1957658}"/>
              </a:ext>
            </a:extLst>
          </p:cNvPr>
          <p:cNvSpPr>
            <a:spLocks noGrp="1"/>
          </p:cNvSpPr>
          <p:nvPr>
            <p:ph type="body" sz="quarter" idx="11"/>
          </p:nvPr>
        </p:nvSpPr>
        <p:spPr/>
        <p:txBody>
          <a:bodyPr anchor="ctr"/>
          <a:lstStyle/>
          <a:p>
            <a:r>
              <a:rPr lang="ar-EG" dirty="0"/>
              <a:t>من أجل هذا، نعظمِك، بإستحقاقٍ، بتماجيد نبوية.</a:t>
            </a:r>
          </a:p>
        </p:txBody>
      </p:sp>
      <p:sp>
        <p:nvSpPr>
          <p:cNvPr id="4" name="Text Placeholder 3">
            <a:extLst>
              <a:ext uri="{FF2B5EF4-FFF2-40B4-BE49-F238E27FC236}">
                <a16:creationId xmlns:a16="http://schemas.microsoft.com/office/drawing/2014/main" id="{FC64EC1D-8848-432D-9622-A2CABA627DD1}"/>
              </a:ext>
            </a:extLst>
          </p:cNvPr>
          <p:cNvSpPr>
            <a:spLocks noGrp="1"/>
          </p:cNvSpPr>
          <p:nvPr>
            <p:ph type="body" sz="quarter" idx="12"/>
          </p:nvPr>
        </p:nvSpPr>
        <p:spPr/>
        <p:txBody>
          <a:bodyPr/>
          <a:lstStyle/>
          <a:p>
            <a:r>
              <a:rPr lang="fi-FI" dirty="0"/>
              <a:t>E;be vai ten[ici@ `mmo axiwc@ qen hanumnologia@ `m`provytikon.</a:t>
            </a:r>
          </a:p>
        </p:txBody>
      </p:sp>
    </p:spTree>
    <p:extLst>
      <p:ext uri="{BB962C8B-B14F-4D97-AF65-F5344CB8AC3E}">
        <p14:creationId xmlns:p14="http://schemas.microsoft.com/office/powerpoint/2010/main" val="3802714035"/>
      </p:ext>
    </p:extLst>
  </p:cSld>
  <p:clrMapOvr>
    <a:masterClrMapping/>
  </p:clrMapOvr>
</p:sld>
</file>

<file path=ppt/slides/slide8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572E278-9902-4192-9E04-5B780C20C17B}"/>
              </a:ext>
            </a:extLst>
          </p:cNvPr>
          <p:cNvSpPr>
            <a:spLocks noGrp="1"/>
          </p:cNvSpPr>
          <p:nvPr>
            <p:ph type="body" sz="quarter" idx="10"/>
          </p:nvPr>
        </p:nvSpPr>
        <p:spPr/>
        <p:txBody>
          <a:bodyPr/>
          <a:lstStyle/>
          <a:p>
            <a:r>
              <a:rPr lang="ar-EG" sz="3600" dirty="0"/>
              <a:t>جي أفصاجي إثفيتي: إنهان إهفي أوي إفطايووت: تي فاكي إثؤواب: إنتى بي نيشتي إن أوورو. </a:t>
            </a:r>
          </a:p>
        </p:txBody>
      </p:sp>
      <p:sp>
        <p:nvSpPr>
          <p:cNvPr id="3" name="Text Placeholder 2">
            <a:extLst>
              <a:ext uri="{FF2B5EF4-FFF2-40B4-BE49-F238E27FC236}">
                <a16:creationId xmlns:a16="http://schemas.microsoft.com/office/drawing/2014/main" id="{478C7C85-1DBC-49CF-9700-582CF5E6D4A0}"/>
              </a:ext>
            </a:extLst>
          </p:cNvPr>
          <p:cNvSpPr>
            <a:spLocks noGrp="1"/>
          </p:cNvSpPr>
          <p:nvPr>
            <p:ph type="body" sz="quarter" idx="11"/>
          </p:nvPr>
        </p:nvSpPr>
        <p:spPr/>
        <p:txBody>
          <a:bodyPr/>
          <a:lstStyle/>
          <a:p>
            <a:r>
              <a:rPr lang="ar-EG" sz="3600" dirty="0"/>
              <a:t>لأنهم تكلموا، من أجلِك بأعمال كريمة، أيتها المدينة المقدسة، التي للملك العظيم.</a:t>
            </a:r>
          </a:p>
          <a:p>
            <a:endParaRPr lang="en-GB" sz="3600" dirty="0"/>
          </a:p>
        </p:txBody>
      </p:sp>
      <p:sp>
        <p:nvSpPr>
          <p:cNvPr id="4" name="Text Placeholder 3">
            <a:extLst>
              <a:ext uri="{FF2B5EF4-FFF2-40B4-BE49-F238E27FC236}">
                <a16:creationId xmlns:a16="http://schemas.microsoft.com/office/drawing/2014/main" id="{A18828FD-3DBA-4B4E-98F7-EBD0E4655B58}"/>
              </a:ext>
            </a:extLst>
          </p:cNvPr>
          <p:cNvSpPr>
            <a:spLocks noGrp="1"/>
          </p:cNvSpPr>
          <p:nvPr>
            <p:ph type="body" sz="quarter" idx="12"/>
          </p:nvPr>
        </p:nvSpPr>
        <p:spPr>
          <a:xfrm>
            <a:off x="0" y="4756759"/>
            <a:ext cx="9144000" cy="1058254"/>
          </a:xfrm>
        </p:spPr>
        <p:txBody>
          <a:bodyPr/>
          <a:lstStyle/>
          <a:p>
            <a:r>
              <a:rPr lang="en-GB" sz="3600" dirty="0"/>
              <a:t>Je </a:t>
            </a:r>
            <a:r>
              <a:rPr lang="en-GB" sz="3600" dirty="0" err="1"/>
              <a:t>aucaji</a:t>
            </a:r>
            <a:r>
              <a:rPr lang="en-GB" sz="3600" dirty="0"/>
              <a:t> </a:t>
            </a:r>
            <a:r>
              <a:rPr lang="en-GB" sz="3600" dirty="0" err="1"/>
              <a:t>e;by</a:t>
            </a:r>
            <a:r>
              <a:rPr lang="en-GB" sz="3600" dirty="0"/>
              <a:t>]@ `</a:t>
            </a:r>
            <a:r>
              <a:rPr lang="en-GB" sz="3600" dirty="0" err="1"/>
              <a:t>nhan`hbyou`i</a:t>
            </a:r>
            <a:r>
              <a:rPr lang="en-GB" sz="3600" dirty="0"/>
              <a:t> </a:t>
            </a:r>
            <a:r>
              <a:rPr lang="en-GB" sz="3600" dirty="0" err="1"/>
              <a:t>eutaiyout</a:t>
            </a:r>
            <a:r>
              <a:rPr lang="en-GB" sz="3600" dirty="0"/>
              <a:t>@ ]</a:t>
            </a:r>
            <a:r>
              <a:rPr lang="en-GB" sz="3600" dirty="0" err="1"/>
              <a:t>baki</a:t>
            </a:r>
            <a:r>
              <a:rPr lang="en-GB" sz="3600" dirty="0"/>
              <a:t> </a:t>
            </a:r>
            <a:r>
              <a:rPr lang="en-GB" sz="3600" dirty="0" err="1"/>
              <a:t>e;ouab</a:t>
            </a:r>
            <a:r>
              <a:rPr lang="en-GB" sz="3600" dirty="0"/>
              <a:t>@ `</a:t>
            </a:r>
            <a:r>
              <a:rPr lang="en-GB" sz="3600" dirty="0" err="1"/>
              <a:t>nte</a:t>
            </a:r>
            <a:r>
              <a:rPr lang="en-GB" sz="3600" dirty="0"/>
              <a:t> </a:t>
            </a:r>
            <a:r>
              <a:rPr lang="en-GB" sz="3600" dirty="0" err="1"/>
              <a:t>pinis</a:t>
            </a:r>
            <a:r>
              <a:rPr lang="en-GB" sz="3600" dirty="0"/>
              <a:t>] `</a:t>
            </a:r>
            <a:r>
              <a:rPr lang="en-GB" sz="3600" dirty="0" err="1"/>
              <a:t>nOuro</a:t>
            </a:r>
            <a:r>
              <a:rPr lang="en-GB" sz="3600" dirty="0"/>
              <a:t>.</a:t>
            </a:r>
          </a:p>
        </p:txBody>
      </p:sp>
    </p:spTree>
    <p:extLst>
      <p:ext uri="{BB962C8B-B14F-4D97-AF65-F5344CB8AC3E}">
        <p14:creationId xmlns:p14="http://schemas.microsoft.com/office/powerpoint/2010/main" val="2973993007"/>
      </p:ext>
    </p:extLst>
  </p:cSld>
  <p:clrMapOvr>
    <a:masterClrMapping/>
  </p:clrMapOvr>
</p:sld>
</file>

<file path=ppt/slides/slide8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C0CF3F5-450B-4149-9DC2-B4B418DCAE7A}"/>
              </a:ext>
            </a:extLst>
          </p:cNvPr>
          <p:cNvSpPr>
            <a:spLocks noGrp="1"/>
          </p:cNvSpPr>
          <p:nvPr>
            <p:ph type="body" sz="quarter" idx="10"/>
          </p:nvPr>
        </p:nvSpPr>
        <p:spPr/>
        <p:txBody>
          <a:bodyPr/>
          <a:lstStyle/>
          <a:p>
            <a:r>
              <a:rPr lang="ar-EG" dirty="0"/>
              <a:t>تين تيهو تين طوبه: إثرين شاشني إفناي: هيتين ني بريسفيا: إن طوتف إمبي ماي رومي. </a:t>
            </a:r>
          </a:p>
        </p:txBody>
      </p:sp>
      <p:sp>
        <p:nvSpPr>
          <p:cNvPr id="3" name="Text Placeholder 2">
            <a:extLst>
              <a:ext uri="{FF2B5EF4-FFF2-40B4-BE49-F238E27FC236}">
                <a16:creationId xmlns:a16="http://schemas.microsoft.com/office/drawing/2014/main" id="{BFD6F675-0366-426E-8092-1F64BC7FFB09}"/>
              </a:ext>
            </a:extLst>
          </p:cNvPr>
          <p:cNvSpPr>
            <a:spLocks noGrp="1"/>
          </p:cNvSpPr>
          <p:nvPr>
            <p:ph type="body" sz="quarter" idx="11"/>
          </p:nvPr>
        </p:nvSpPr>
        <p:spPr/>
        <p:txBody>
          <a:bodyPr anchor="ctr"/>
          <a:lstStyle/>
          <a:p>
            <a:r>
              <a:rPr lang="ar-EG" sz="3600" dirty="0"/>
              <a:t>نسأل ونطلب، أن نفوز برحمةٍ، بشفاعاتِك، عند محب البشر.</a:t>
            </a:r>
          </a:p>
        </p:txBody>
      </p:sp>
      <p:sp>
        <p:nvSpPr>
          <p:cNvPr id="4" name="Text Placeholder 3">
            <a:extLst>
              <a:ext uri="{FF2B5EF4-FFF2-40B4-BE49-F238E27FC236}">
                <a16:creationId xmlns:a16="http://schemas.microsoft.com/office/drawing/2014/main" id="{E52A1DC1-2884-4D4D-99AE-3B37DC4F4406}"/>
              </a:ext>
            </a:extLst>
          </p:cNvPr>
          <p:cNvSpPr>
            <a:spLocks noGrp="1"/>
          </p:cNvSpPr>
          <p:nvPr>
            <p:ph type="body" sz="quarter" idx="12"/>
          </p:nvPr>
        </p:nvSpPr>
        <p:spPr/>
        <p:txBody>
          <a:bodyPr/>
          <a:lstStyle/>
          <a:p>
            <a:r>
              <a:rPr lang="nl-NL" dirty="0"/>
              <a:t>Ten]ho tentwbh@ e;rensasni eunai@ hiten ne`precbia@ `ntotf `mPimairwmi.</a:t>
            </a:r>
          </a:p>
        </p:txBody>
      </p:sp>
    </p:spTree>
    <p:extLst>
      <p:ext uri="{BB962C8B-B14F-4D97-AF65-F5344CB8AC3E}">
        <p14:creationId xmlns:p14="http://schemas.microsoft.com/office/powerpoint/2010/main" val="4038857960"/>
      </p:ext>
    </p:extLst>
  </p:cSld>
  <p:clrMapOvr>
    <a:masterClrMapping/>
  </p:clrMapOvr>
</p:sld>
</file>

<file path=ppt/slides/slide8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5CE709AD-8052-410C-8603-1DB794DE398B}"/>
              </a:ext>
            </a:extLst>
          </p:cNvPr>
          <p:cNvSpPr>
            <a:spLocks noGrp="1"/>
          </p:cNvSpPr>
          <p:nvPr>
            <p:ph type="body" sz="quarter" idx="10"/>
          </p:nvPr>
        </p:nvSpPr>
        <p:spPr/>
        <p:txBody>
          <a:bodyPr/>
          <a:lstStyle/>
          <a:p>
            <a:pPr>
              <a:spcBef>
                <a:spcPts val="0"/>
              </a:spcBef>
            </a:pPr>
            <a:r>
              <a:rPr lang="ar-EG" dirty="0"/>
              <a:t>بي إيلاستيريون: إيتوهوبس إمموف:</a:t>
            </a:r>
          </a:p>
          <a:p>
            <a:pPr>
              <a:spcBef>
                <a:spcPts val="0"/>
              </a:spcBef>
            </a:pPr>
            <a:r>
              <a:rPr lang="ar-EG" dirty="0"/>
              <a:t> هيتين ني شيروبيم: إفؤي إن هيكون. </a:t>
            </a:r>
          </a:p>
        </p:txBody>
      </p:sp>
      <p:sp>
        <p:nvSpPr>
          <p:cNvPr id="6" name="Text Placeholder 5">
            <a:extLst>
              <a:ext uri="{FF2B5EF4-FFF2-40B4-BE49-F238E27FC236}">
                <a16:creationId xmlns:a16="http://schemas.microsoft.com/office/drawing/2014/main" id="{5977162E-FBBA-482A-BE14-B672F1ECB740}"/>
              </a:ext>
            </a:extLst>
          </p:cNvPr>
          <p:cNvSpPr>
            <a:spLocks noGrp="1"/>
          </p:cNvSpPr>
          <p:nvPr>
            <p:ph type="body" sz="quarter" idx="11"/>
          </p:nvPr>
        </p:nvSpPr>
        <p:spPr/>
        <p:txBody>
          <a:bodyPr anchor="ctr"/>
          <a:lstStyle/>
          <a:p>
            <a:r>
              <a:rPr lang="ar-EG" dirty="0"/>
              <a:t>الغطاء، المظلل عليه، بالشاروبيم، المصورين.</a:t>
            </a:r>
          </a:p>
        </p:txBody>
      </p:sp>
      <p:sp>
        <p:nvSpPr>
          <p:cNvPr id="7" name="Text Placeholder 6">
            <a:extLst>
              <a:ext uri="{FF2B5EF4-FFF2-40B4-BE49-F238E27FC236}">
                <a16:creationId xmlns:a16="http://schemas.microsoft.com/office/drawing/2014/main" id="{D6D33D82-F637-4E2E-915F-897E2159098B}"/>
              </a:ext>
            </a:extLst>
          </p:cNvPr>
          <p:cNvSpPr>
            <a:spLocks noGrp="1"/>
          </p:cNvSpPr>
          <p:nvPr>
            <p:ph type="body" sz="quarter" idx="12"/>
          </p:nvPr>
        </p:nvSpPr>
        <p:spPr/>
        <p:txBody>
          <a:bodyPr/>
          <a:lstStyle/>
          <a:p>
            <a:pPr>
              <a:spcBef>
                <a:spcPts val="0"/>
              </a:spcBef>
            </a:pPr>
            <a:r>
              <a:rPr lang="en-GB" dirty="0" err="1"/>
              <a:t>Pi`ilactyrion</a:t>
            </a:r>
            <a:r>
              <a:rPr lang="en-GB" dirty="0"/>
              <a:t>@ `</a:t>
            </a:r>
            <a:r>
              <a:rPr lang="en-GB" dirty="0" err="1"/>
              <a:t>etouhwbc</a:t>
            </a:r>
            <a:r>
              <a:rPr lang="en-GB" dirty="0"/>
              <a:t> `</a:t>
            </a:r>
            <a:r>
              <a:rPr lang="en-GB" dirty="0" err="1"/>
              <a:t>mmof</a:t>
            </a:r>
            <a:r>
              <a:rPr lang="en-GB" dirty="0"/>
              <a:t>@ </a:t>
            </a:r>
            <a:endParaRPr lang="ar-EG" dirty="0"/>
          </a:p>
          <a:p>
            <a:pPr>
              <a:spcBef>
                <a:spcPts val="0"/>
              </a:spcBef>
            </a:pPr>
            <a:r>
              <a:rPr lang="en-GB" dirty="0" err="1"/>
              <a:t>hiten</a:t>
            </a:r>
            <a:r>
              <a:rPr lang="en-GB" dirty="0"/>
              <a:t> </a:t>
            </a:r>
            <a:r>
              <a:rPr lang="en-GB" dirty="0" err="1"/>
              <a:t>Ni,eroubim</a:t>
            </a:r>
            <a:r>
              <a:rPr lang="en-GB" dirty="0"/>
              <a:t>@ </a:t>
            </a:r>
            <a:r>
              <a:rPr lang="en-GB" dirty="0" err="1"/>
              <a:t>euoi</a:t>
            </a:r>
            <a:r>
              <a:rPr lang="en-GB" dirty="0"/>
              <a:t> `</a:t>
            </a:r>
            <a:r>
              <a:rPr lang="en-GB" dirty="0" err="1"/>
              <a:t>nhikwn</a:t>
            </a:r>
            <a:r>
              <a:rPr lang="en-GB" dirty="0"/>
              <a:t>.</a:t>
            </a:r>
          </a:p>
        </p:txBody>
      </p:sp>
    </p:spTree>
    <p:extLst>
      <p:ext uri="{BB962C8B-B14F-4D97-AF65-F5344CB8AC3E}">
        <p14:creationId xmlns:p14="http://schemas.microsoft.com/office/powerpoint/2010/main" val="2655561739"/>
      </p:ext>
    </p:extLst>
  </p:cSld>
  <p:clrMapOvr>
    <a:masterClrMapping/>
  </p:clrMapOvr>
</p:sld>
</file>

<file path=ppt/slides/slide8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732B05F-2D22-46D9-A222-F5EA45CB56D3}"/>
              </a:ext>
            </a:extLst>
          </p:cNvPr>
          <p:cNvSpPr>
            <a:spLocks noGrp="1"/>
          </p:cNvSpPr>
          <p:nvPr>
            <p:ph type="body" sz="quarter" idx="10"/>
          </p:nvPr>
        </p:nvSpPr>
        <p:spPr/>
        <p:txBody>
          <a:bodyPr/>
          <a:lstStyle/>
          <a:p>
            <a:r>
              <a:rPr lang="ar-EG" sz="3800" dirty="0"/>
              <a:t>إيتيه إفنوتي بي لوغوس: إيطاف تشي صاركس إنخيتي: أوتي آتاتشني: خين أووميت آت شيبتي. </a:t>
            </a:r>
          </a:p>
        </p:txBody>
      </p:sp>
      <p:sp>
        <p:nvSpPr>
          <p:cNvPr id="3" name="Text Placeholder 2">
            <a:extLst>
              <a:ext uri="{FF2B5EF4-FFF2-40B4-BE49-F238E27FC236}">
                <a16:creationId xmlns:a16="http://schemas.microsoft.com/office/drawing/2014/main" id="{2333CE2D-5846-4501-8F03-CECEA0297EC8}"/>
              </a:ext>
            </a:extLst>
          </p:cNvPr>
          <p:cNvSpPr>
            <a:spLocks noGrp="1"/>
          </p:cNvSpPr>
          <p:nvPr>
            <p:ph type="body" sz="quarter" idx="11"/>
          </p:nvPr>
        </p:nvSpPr>
        <p:spPr/>
        <p:txBody>
          <a:bodyPr anchor="ctr"/>
          <a:lstStyle/>
          <a:p>
            <a:r>
              <a:rPr lang="ar-EG" sz="3500" dirty="0"/>
              <a:t>أي الله الكلمة، الذي تجسد منكِ، أيتها التي بلا عيب، بغير تغير.</a:t>
            </a:r>
          </a:p>
        </p:txBody>
      </p:sp>
      <p:sp>
        <p:nvSpPr>
          <p:cNvPr id="4" name="Text Placeholder 3">
            <a:extLst>
              <a:ext uri="{FF2B5EF4-FFF2-40B4-BE49-F238E27FC236}">
                <a16:creationId xmlns:a16="http://schemas.microsoft.com/office/drawing/2014/main" id="{0615CE7D-1DB1-448D-9FE8-AEE8D1BBDB37}"/>
              </a:ext>
            </a:extLst>
          </p:cNvPr>
          <p:cNvSpPr>
            <a:spLocks noGrp="1"/>
          </p:cNvSpPr>
          <p:nvPr>
            <p:ph type="body" sz="quarter" idx="12"/>
          </p:nvPr>
        </p:nvSpPr>
        <p:spPr/>
        <p:txBody>
          <a:bodyPr/>
          <a:lstStyle/>
          <a:p>
            <a:pPr>
              <a:spcBef>
                <a:spcPts val="0"/>
              </a:spcBef>
            </a:pPr>
            <a:r>
              <a:rPr lang="en-GB" dirty="0" err="1"/>
              <a:t>Ete</a:t>
            </a:r>
            <a:r>
              <a:rPr lang="en-GB" dirty="0"/>
              <a:t> `</a:t>
            </a:r>
            <a:r>
              <a:rPr lang="en-GB" dirty="0" err="1"/>
              <a:t>Vnou</a:t>
            </a:r>
            <a:r>
              <a:rPr lang="en-GB" dirty="0"/>
              <a:t>] </a:t>
            </a:r>
            <a:r>
              <a:rPr lang="en-GB" dirty="0" err="1"/>
              <a:t>Pilogoc</a:t>
            </a:r>
            <a:r>
              <a:rPr lang="en-GB" dirty="0"/>
              <a:t>@ `</a:t>
            </a:r>
            <a:r>
              <a:rPr lang="en-GB" dirty="0" err="1"/>
              <a:t>etaf</a:t>
            </a:r>
            <a:r>
              <a:rPr lang="en-GB" dirty="0"/>
              <a:t>[</a:t>
            </a:r>
            <a:r>
              <a:rPr lang="en-GB" dirty="0" err="1"/>
              <a:t>icarx</a:t>
            </a:r>
            <a:r>
              <a:rPr lang="en-GB" dirty="0"/>
              <a:t> `</a:t>
            </a:r>
            <a:r>
              <a:rPr lang="en-GB" dirty="0" err="1"/>
              <a:t>nqy</a:t>
            </a:r>
            <a:r>
              <a:rPr lang="en-GB" dirty="0"/>
              <a:t>]@ </a:t>
            </a:r>
            <a:endParaRPr lang="ar-EG" dirty="0"/>
          </a:p>
          <a:p>
            <a:pPr>
              <a:spcBef>
                <a:spcPts val="0"/>
              </a:spcBef>
            </a:pPr>
            <a:r>
              <a:rPr lang="en-GB" dirty="0"/>
              <a:t>`w ]`</a:t>
            </a:r>
            <a:r>
              <a:rPr lang="en-GB" dirty="0" err="1"/>
              <a:t>ata</a:t>
            </a:r>
            <a:r>
              <a:rPr lang="en-GB" dirty="0"/>
              <a:t>[</a:t>
            </a:r>
            <a:r>
              <a:rPr lang="en-GB" dirty="0" err="1"/>
              <a:t>ni</a:t>
            </a:r>
            <a:r>
              <a:rPr lang="en-GB" dirty="0"/>
              <a:t>@ </a:t>
            </a:r>
            <a:r>
              <a:rPr lang="en-GB" dirty="0" err="1"/>
              <a:t>qen</a:t>
            </a:r>
            <a:r>
              <a:rPr lang="en-GB" dirty="0"/>
              <a:t> </a:t>
            </a:r>
            <a:r>
              <a:rPr lang="en-GB" dirty="0" err="1"/>
              <a:t>oumetatsib</a:t>
            </a:r>
            <a:r>
              <a:rPr lang="en-GB" dirty="0"/>
              <a:t>].</a:t>
            </a:r>
          </a:p>
        </p:txBody>
      </p:sp>
    </p:spTree>
    <p:extLst>
      <p:ext uri="{BB962C8B-B14F-4D97-AF65-F5344CB8AC3E}">
        <p14:creationId xmlns:p14="http://schemas.microsoft.com/office/powerpoint/2010/main" val="2254302048"/>
      </p:ext>
    </p:extLst>
  </p:cSld>
  <p:clrMapOvr>
    <a:masterClrMapping/>
  </p:clrMapOvr>
</p:sld>
</file>

<file path=ppt/slides/slide8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ED2E84F-6873-4BED-B3D1-71B336090886}"/>
              </a:ext>
            </a:extLst>
          </p:cNvPr>
          <p:cNvSpPr>
            <a:spLocks noGrp="1"/>
          </p:cNvSpPr>
          <p:nvPr>
            <p:ph type="body" sz="quarter" idx="10"/>
          </p:nvPr>
        </p:nvSpPr>
        <p:spPr/>
        <p:txBody>
          <a:bodyPr/>
          <a:lstStyle/>
          <a:p>
            <a:pPr>
              <a:spcBef>
                <a:spcPts val="0"/>
              </a:spcBef>
            </a:pPr>
            <a:r>
              <a:rPr lang="ar-EG" dirty="0"/>
              <a:t>إفشوبي إن تووفو: إنتى نين نوفي:</a:t>
            </a:r>
          </a:p>
          <a:p>
            <a:pPr>
              <a:spcBef>
                <a:spcPts val="0"/>
              </a:spcBef>
            </a:pPr>
            <a:r>
              <a:rPr lang="ar-EG" dirty="0"/>
              <a:t> نيم أوو ريف كو إيفول: إنتى نين آنوميا. </a:t>
            </a:r>
          </a:p>
        </p:txBody>
      </p:sp>
      <p:sp>
        <p:nvSpPr>
          <p:cNvPr id="3" name="Text Placeholder 2">
            <a:extLst>
              <a:ext uri="{FF2B5EF4-FFF2-40B4-BE49-F238E27FC236}">
                <a16:creationId xmlns:a16="http://schemas.microsoft.com/office/drawing/2014/main" id="{2766AFA2-6844-44EA-97BB-12B069F083D6}"/>
              </a:ext>
            </a:extLst>
          </p:cNvPr>
          <p:cNvSpPr>
            <a:spLocks noGrp="1"/>
          </p:cNvSpPr>
          <p:nvPr>
            <p:ph type="body" sz="quarter" idx="11"/>
          </p:nvPr>
        </p:nvSpPr>
        <p:spPr/>
        <p:txBody>
          <a:bodyPr anchor="ctr"/>
          <a:lstStyle/>
          <a:p>
            <a:r>
              <a:rPr lang="ar-EG" dirty="0"/>
              <a:t>وصار تطهيراً، لخطايانا، وغافراً، لآثامنا.</a:t>
            </a:r>
          </a:p>
        </p:txBody>
      </p:sp>
      <p:sp>
        <p:nvSpPr>
          <p:cNvPr id="4" name="Text Placeholder 3">
            <a:extLst>
              <a:ext uri="{FF2B5EF4-FFF2-40B4-BE49-F238E27FC236}">
                <a16:creationId xmlns:a16="http://schemas.microsoft.com/office/drawing/2014/main" id="{E8CB41C7-F853-4DE6-A6DF-7E8FF9E56B06}"/>
              </a:ext>
            </a:extLst>
          </p:cNvPr>
          <p:cNvSpPr>
            <a:spLocks noGrp="1"/>
          </p:cNvSpPr>
          <p:nvPr>
            <p:ph type="body" sz="quarter" idx="12"/>
          </p:nvPr>
        </p:nvSpPr>
        <p:spPr/>
        <p:txBody>
          <a:bodyPr/>
          <a:lstStyle/>
          <a:p>
            <a:pPr>
              <a:spcBef>
                <a:spcPts val="0"/>
              </a:spcBef>
            </a:pPr>
            <a:r>
              <a:rPr lang="pt-BR" sz="4400" dirty="0"/>
              <a:t>Afswpi `ntoubo@ `nte nennobi@ </a:t>
            </a:r>
            <a:endParaRPr lang="ar-EG" sz="4400" dirty="0"/>
          </a:p>
          <a:p>
            <a:pPr>
              <a:spcBef>
                <a:spcPts val="0"/>
              </a:spcBef>
            </a:pPr>
            <a:r>
              <a:rPr lang="pt-BR" sz="4400" dirty="0"/>
              <a:t>nem ouref,w `ebol@ `nte nen`anomia.</a:t>
            </a:r>
          </a:p>
        </p:txBody>
      </p:sp>
    </p:spTree>
    <p:extLst>
      <p:ext uri="{BB962C8B-B14F-4D97-AF65-F5344CB8AC3E}">
        <p14:creationId xmlns:p14="http://schemas.microsoft.com/office/powerpoint/2010/main" val="3649769959"/>
      </p:ext>
    </p:extLst>
  </p:cSld>
  <p:clrMapOvr>
    <a:masterClrMapping/>
  </p:clrMapOvr>
</p:sld>
</file>

<file path=ppt/slides/slide88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A520C10-77A9-45CE-8985-9713CD89D082}"/>
              </a:ext>
            </a:extLst>
          </p:cNvPr>
          <p:cNvSpPr>
            <a:spLocks noGrp="1"/>
          </p:cNvSpPr>
          <p:nvPr>
            <p:ph type="body" sz="quarter" idx="10"/>
          </p:nvPr>
        </p:nvSpPr>
        <p:spPr/>
        <p:txBody>
          <a:bodyPr/>
          <a:lstStyle/>
          <a:p>
            <a:r>
              <a:rPr lang="ar-EG" dirty="0"/>
              <a:t>إثفي فاي أوو أون نيفين: سيه تشيسي إممو: طاشويس تي ثيؤطوكوس: إثؤواب إنسيوو نيفين. </a:t>
            </a:r>
          </a:p>
        </p:txBody>
      </p:sp>
      <p:sp>
        <p:nvSpPr>
          <p:cNvPr id="3" name="Text Placeholder 2">
            <a:extLst>
              <a:ext uri="{FF2B5EF4-FFF2-40B4-BE49-F238E27FC236}">
                <a16:creationId xmlns:a16="http://schemas.microsoft.com/office/drawing/2014/main" id="{4DC5883B-656B-4FEC-8401-43B00A3F1E67}"/>
              </a:ext>
            </a:extLst>
          </p:cNvPr>
          <p:cNvSpPr>
            <a:spLocks noGrp="1"/>
          </p:cNvSpPr>
          <p:nvPr>
            <p:ph type="body" sz="quarter" idx="11"/>
          </p:nvPr>
        </p:nvSpPr>
        <p:spPr/>
        <p:txBody>
          <a:bodyPr anchor="ctr"/>
          <a:lstStyle/>
          <a:p>
            <a:r>
              <a:rPr lang="ar-EG" sz="3200" dirty="0"/>
              <a:t>من أجل هذا، كل واحد يعظمِك، يا سيدتي والدة الإله، القديسة كل حين</a:t>
            </a:r>
            <a:endParaRPr lang="en-GB" sz="3200" dirty="0"/>
          </a:p>
        </p:txBody>
      </p:sp>
      <p:sp>
        <p:nvSpPr>
          <p:cNvPr id="4" name="Text Placeholder 3">
            <a:extLst>
              <a:ext uri="{FF2B5EF4-FFF2-40B4-BE49-F238E27FC236}">
                <a16:creationId xmlns:a16="http://schemas.microsoft.com/office/drawing/2014/main" id="{4C685B2E-E778-43AC-B2F7-21FA964FB385}"/>
              </a:ext>
            </a:extLst>
          </p:cNvPr>
          <p:cNvSpPr>
            <a:spLocks noGrp="1"/>
          </p:cNvSpPr>
          <p:nvPr>
            <p:ph type="body" sz="quarter" idx="12"/>
          </p:nvPr>
        </p:nvSpPr>
        <p:spPr/>
        <p:txBody>
          <a:bodyPr/>
          <a:lstStyle/>
          <a:p>
            <a:r>
              <a:rPr lang="en-GB" dirty="0" err="1"/>
              <a:t>E;be</a:t>
            </a:r>
            <a:r>
              <a:rPr lang="en-GB" dirty="0"/>
              <a:t> </a:t>
            </a:r>
            <a:r>
              <a:rPr lang="en-GB" dirty="0" err="1"/>
              <a:t>vai</a:t>
            </a:r>
            <a:r>
              <a:rPr lang="en-GB" dirty="0"/>
              <a:t> </a:t>
            </a:r>
            <a:r>
              <a:rPr lang="en-GB" dirty="0" err="1"/>
              <a:t>ouon</a:t>
            </a:r>
            <a:r>
              <a:rPr lang="en-GB" dirty="0"/>
              <a:t> </a:t>
            </a:r>
            <a:r>
              <a:rPr lang="en-GB" dirty="0" err="1"/>
              <a:t>niben</a:t>
            </a:r>
            <a:r>
              <a:rPr lang="en-GB" dirty="0"/>
              <a:t>@ </a:t>
            </a:r>
            <a:r>
              <a:rPr lang="en-GB" dirty="0" err="1"/>
              <a:t>ce</a:t>
            </a:r>
            <a:r>
              <a:rPr lang="en-GB" dirty="0"/>
              <a:t>[</a:t>
            </a:r>
            <a:r>
              <a:rPr lang="en-GB" dirty="0" err="1"/>
              <a:t>ici</a:t>
            </a:r>
            <a:r>
              <a:rPr lang="en-GB" dirty="0"/>
              <a:t> `</a:t>
            </a:r>
            <a:r>
              <a:rPr lang="en-GB" dirty="0" err="1"/>
              <a:t>mmo</a:t>
            </a:r>
            <a:r>
              <a:rPr lang="en-GB" dirty="0"/>
              <a:t>@ ta[</a:t>
            </a:r>
            <a:r>
              <a:rPr lang="en-GB" dirty="0" err="1"/>
              <a:t>oic</a:t>
            </a:r>
            <a:r>
              <a:rPr lang="en-GB" dirty="0"/>
              <a:t> };</a:t>
            </a:r>
            <a:r>
              <a:rPr lang="en-GB" dirty="0" err="1"/>
              <a:t>e`otokoc</a:t>
            </a:r>
            <a:r>
              <a:rPr lang="en-GB" dirty="0"/>
              <a:t>@ </a:t>
            </a:r>
            <a:r>
              <a:rPr lang="en-GB" dirty="0" err="1"/>
              <a:t>e;ouab</a:t>
            </a:r>
            <a:r>
              <a:rPr lang="en-GB" dirty="0"/>
              <a:t> `</a:t>
            </a:r>
            <a:r>
              <a:rPr lang="en-GB" dirty="0" err="1"/>
              <a:t>ncyou</a:t>
            </a:r>
            <a:r>
              <a:rPr lang="en-GB" dirty="0"/>
              <a:t> </a:t>
            </a:r>
            <a:r>
              <a:rPr lang="en-GB" dirty="0" err="1"/>
              <a:t>niben</a:t>
            </a:r>
            <a:r>
              <a:rPr lang="en-GB" dirty="0"/>
              <a:t>.</a:t>
            </a:r>
          </a:p>
        </p:txBody>
      </p:sp>
    </p:spTree>
    <p:extLst>
      <p:ext uri="{BB962C8B-B14F-4D97-AF65-F5344CB8AC3E}">
        <p14:creationId xmlns:p14="http://schemas.microsoft.com/office/powerpoint/2010/main" val="149894937"/>
      </p:ext>
    </p:extLst>
  </p:cSld>
  <p:clrMapOvr>
    <a:masterClrMapping/>
  </p:clrMapOvr>
</p:sld>
</file>

<file path=ppt/slides/slide88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37C3B3B-B753-4EA6-B89E-52E416EE126B}"/>
              </a:ext>
            </a:extLst>
          </p:cNvPr>
          <p:cNvSpPr>
            <a:spLocks noGrp="1"/>
          </p:cNvSpPr>
          <p:nvPr>
            <p:ph type="body" sz="quarter" idx="10"/>
          </p:nvPr>
        </p:nvSpPr>
        <p:spPr/>
        <p:txBody>
          <a:bodyPr/>
          <a:lstStyle/>
          <a:p>
            <a:r>
              <a:rPr lang="ar-EG" dirty="0"/>
              <a:t>آنون هون تين طوبه: إثرين شاشني إفناي:هيتين ني بريسفيا: إنطوتف إمبي ماي رومي. </a:t>
            </a:r>
          </a:p>
        </p:txBody>
      </p:sp>
      <p:sp>
        <p:nvSpPr>
          <p:cNvPr id="3" name="Text Placeholder 2">
            <a:extLst>
              <a:ext uri="{FF2B5EF4-FFF2-40B4-BE49-F238E27FC236}">
                <a16:creationId xmlns:a16="http://schemas.microsoft.com/office/drawing/2014/main" id="{F9D77C5E-67E8-4D58-AD3D-FA3BEB0A1159}"/>
              </a:ext>
            </a:extLst>
          </p:cNvPr>
          <p:cNvSpPr>
            <a:spLocks noGrp="1"/>
          </p:cNvSpPr>
          <p:nvPr>
            <p:ph type="body" sz="quarter" idx="11"/>
          </p:nvPr>
        </p:nvSpPr>
        <p:spPr/>
        <p:txBody>
          <a:bodyPr anchor="ctr"/>
          <a:lstStyle/>
          <a:p>
            <a:r>
              <a:rPr lang="ar-EG" sz="3400" dirty="0"/>
              <a:t>ونحن أيضاً نطلب، أن نفوز برحمة، بشفاعاتِك، عند محب البشر.</a:t>
            </a:r>
          </a:p>
        </p:txBody>
      </p:sp>
      <p:sp>
        <p:nvSpPr>
          <p:cNvPr id="4" name="Text Placeholder 3">
            <a:extLst>
              <a:ext uri="{FF2B5EF4-FFF2-40B4-BE49-F238E27FC236}">
                <a16:creationId xmlns:a16="http://schemas.microsoft.com/office/drawing/2014/main" id="{478F20DA-E9CE-4BA3-9AC8-3E31F7C242F5}"/>
              </a:ext>
            </a:extLst>
          </p:cNvPr>
          <p:cNvSpPr>
            <a:spLocks noGrp="1"/>
          </p:cNvSpPr>
          <p:nvPr>
            <p:ph type="body" sz="quarter" idx="12"/>
          </p:nvPr>
        </p:nvSpPr>
        <p:spPr/>
        <p:txBody>
          <a:bodyPr/>
          <a:lstStyle/>
          <a:p>
            <a:r>
              <a:rPr lang="en-GB" dirty="0"/>
              <a:t>Anon </a:t>
            </a:r>
            <a:r>
              <a:rPr lang="en-GB" dirty="0" err="1"/>
              <a:t>hwn</a:t>
            </a:r>
            <a:r>
              <a:rPr lang="en-GB" dirty="0"/>
              <a:t> </a:t>
            </a:r>
            <a:r>
              <a:rPr lang="en-GB" dirty="0" err="1"/>
              <a:t>tentwbh</a:t>
            </a:r>
            <a:r>
              <a:rPr lang="en-GB" dirty="0"/>
              <a:t>@ </a:t>
            </a:r>
            <a:r>
              <a:rPr lang="en-GB" dirty="0" err="1"/>
              <a:t>e;rensasni</a:t>
            </a:r>
            <a:r>
              <a:rPr lang="en-GB" dirty="0"/>
              <a:t> </a:t>
            </a:r>
            <a:r>
              <a:rPr lang="en-GB" dirty="0" err="1"/>
              <a:t>eunai</a:t>
            </a:r>
            <a:r>
              <a:rPr lang="en-GB" dirty="0"/>
              <a:t>@ </a:t>
            </a:r>
            <a:r>
              <a:rPr lang="en-GB" dirty="0" err="1"/>
              <a:t>hiten</a:t>
            </a:r>
            <a:r>
              <a:rPr lang="en-GB" dirty="0"/>
              <a:t> </a:t>
            </a:r>
            <a:r>
              <a:rPr lang="en-GB" dirty="0" err="1"/>
              <a:t>ne`precbia</a:t>
            </a:r>
            <a:r>
              <a:rPr lang="en-GB" dirty="0"/>
              <a:t>@ `</a:t>
            </a:r>
            <a:r>
              <a:rPr lang="en-GB" dirty="0" err="1"/>
              <a:t>ntotf</a:t>
            </a:r>
            <a:r>
              <a:rPr lang="en-GB" dirty="0"/>
              <a:t> `</a:t>
            </a:r>
            <a:r>
              <a:rPr lang="en-GB" dirty="0" err="1"/>
              <a:t>mPimairwmi</a:t>
            </a:r>
            <a:r>
              <a:rPr lang="en-GB" dirty="0"/>
              <a:t>.</a:t>
            </a:r>
          </a:p>
        </p:txBody>
      </p:sp>
    </p:spTree>
    <p:extLst>
      <p:ext uri="{BB962C8B-B14F-4D97-AF65-F5344CB8AC3E}">
        <p14:creationId xmlns:p14="http://schemas.microsoft.com/office/powerpoint/2010/main" val="3743008873"/>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B4710-35F9-4DF1-8FA0-1C56A05697DF}"/>
              </a:ext>
            </a:extLst>
          </p:cNvPr>
          <p:cNvSpPr>
            <a:spLocks noGrp="1"/>
          </p:cNvSpPr>
          <p:nvPr>
            <p:ph type="title"/>
          </p:nvPr>
        </p:nvSpPr>
        <p:spPr/>
        <p:txBody>
          <a:bodyPr/>
          <a:lstStyle/>
          <a:p>
            <a:endParaRPr lang="en-GB"/>
          </a:p>
        </p:txBody>
      </p:sp>
      <p:sp>
        <p:nvSpPr>
          <p:cNvPr id="5" name="Text Placeholder 4"/>
          <p:cNvSpPr>
            <a:spLocks noGrp="1"/>
          </p:cNvSpPr>
          <p:nvPr>
            <p:ph type="body" sz="quarter" idx="10"/>
          </p:nvPr>
        </p:nvSpPr>
        <p:spPr/>
        <p:txBody>
          <a:bodyPr/>
          <a:lstStyle/>
          <a:p>
            <a:r>
              <a:rPr lang="ar-EG" b="1" dirty="0"/>
              <a:t>إيفول هيتين بى إبنفما إنتيه بيك إمفون أف أوهي إيه راتف إنجيه بي مو أوو :</a:t>
            </a:r>
          </a:p>
        </p:txBody>
      </p:sp>
      <p:sp>
        <p:nvSpPr>
          <p:cNvPr id="6" name="Text Placeholder 5"/>
          <p:cNvSpPr>
            <a:spLocks noGrp="1"/>
          </p:cNvSpPr>
          <p:nvPr>
            <p:ph type="body" sz="quarter" idx="11"/>
          </p:nvPr>
        </p:nvSpPr>
        <p:spPr/>
        <p:txBody>
          <a:bodyPr/>
          <a:lstStyle/>
          <a:p>
            <a:r>
              <a:rPr lang="ar-EG" b="1" dirty="0"/>
              <a:t>وبروح غضبك وقف الماء :</a:t>
            </a:r>
          </a:p>
        </p:txBody>
      </p:sp>
      <p:sp>
        <p:nvSpPr>
          <p:cNvPr id="7" name="Text Placeholder 6"/>
          <p:cNvSpPr>
            <a:spLocks noGrp="1"/>
          </p:cNvSpPr>
          <p:nvPr>
            <p:ph type="body" sz="quarter" idx="12"/>
          </p:nvPr>
        </p:nvSpPr>
        <p:spPr>
          <a:xfrm>
            <a:off x="0" y="4342036"/>
            <a:ext cx="9144000" cy="1189740"/>
          </a:xfrm>
        </p:spPr>
        <p:txBody>
          <a:bodyPr/>
          <a:lstStyle/>
          <a:p>
            <a:r>
              <a:rPr lang="en-US" dirty="0"/>
              <a:t>`</a:t>
            </a:r>
            <a:r>
              <a:rPr lang="en-US" dirty="0" err="1"/>
              <a:t>Ebol</a:t>
            </a:r>
            <a:r>
              <a:rPr lang="en-US" dirty="0"/>
              <a:t> </a:t>
            </a:r>
            <a:r>
              <a:rPr lang="en-US" dirty="0" err="1"/>
              <a:t>hiten</a:t>
            </a:r>
            <a:r>
              <a:rPr lang="en-US" dirty="0"/>
              <a:t> </a:t>
            </a:r>
            <a:r>
              <a:rPr lang="en-US" dirty="0" err="1"/>
              <a:t>pi`pneuma</a:t>
            </a:r>
            <a:r>
              <a:rPr lang="en-US" dirty="0"/>
              <a:t> `</a:t>
            </a:r>
            <a:r>
              <a:rPr lang="en-US" dirty="0" err="1"/>
              <a:t>nte</a:t>
            </a:r>
            <a:r>
              <a:rPr lang="en-US" dirty="0"/>
              <a:t> </a:t>
            </a:r>
            <a:r>
              <a:rPr lang="en-US" dirty="0" err="1"/>
              <a:t>pek`mbon</a:t>
            </a:r>
            <a:r>
              <a:rPr lang="en-US" dirty="0"/>
              <a:t> </a:t>
            </a:r>
            <a:r>
              <a:rPr lang="en-US" dirty="0" err="1"/>
              <a:t>af`ohi</a:t>
            </a:r>
            <a:r>
              <a:rPr lang="en-US" dirty="0"/>
              <a:t> `</a:t>
            </a:r>
            <a:r>
              <a:rPr lang="en-US" dirty="0" err="1"/>
              <a:t>eratf</a:t>
            </a:r>
            <a:r>
              <a:rPr lang="en-US" dirty="0"/>
              <a:t> `</a:t>
            </a:r>
            <a:r>
              <a:rPr lang="en-US" dirty="0" err="1"/>
              <a:t>nje</a:t>
            </a:r>
            <a:r>
              <a:rPr lang="en-US" dirty="0"/>
              <a:t> </a:t>
            </a:r>
            <a:r>
              <a:rPr lang="en-US" dirty="0" err="1"/>
              <a:t>pimwou</a:t>
            </a:r>
            <a:r>
              <a:rPr lang="en-US" dirty="0"/>
              <a:t>@</a:t>
            </a:r>
          </a:p>
        </p:txBody>
      </p:sp>
    </p:spTree>
    <p:extLst>
      <p:ext uri="{BB962C8B-B14F-4D97-AF65-F5344CB8AC3E}">
        <p14:creationId xmlns:p14="http://schemas.microsoft.com/office/powerpoint/2010/main" val="4196969814"/>
      </p:ext>
    </p:extLst>
  </p:cSld>
  <p:clrMapOvr>
    <a:masterClrMapping/>
  </p:clrMapOvr>
</p:sld>
</file>

<file path=ppt/slides/slide89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ECDE4C0-4485-4C6F-9172-73B577895259}"/>
              </a:ext>
            </a:extLst>
          </p:cNvPr>
          <p:cNvSpPr>
            <a:spLocks noGrp="1"/>
          </p:cNvSpPr>
          <p:nvPr>
            <p:ph type="body" sz="quarter" idx="10"/>
          </p:nvPr>
        </p:nvSpPr>
        <p:spPr/>
        <p:txBody>
          <a:bodyPr/>
          <a:lstStyle/>
          <a:p>
            <a:r>
              <a:rPr lang="ar-EG" dirty="0"/>
              <a:t>شيروبيم إسناف إن نووب: إفؤي إن هيكون: إفهوبس إمبي إيلاستيريون: خين نووتينه إنسيوو نيفين. </a:t>
            </a:r>
          </a:p>
        </p:txBody>
      </p:sp>
      <p:sp>
        <p:nvSpPr>
          <p:cNvPr id="3" name="Text Placeholder 2">
            <a:extLst>
              <a:ext uri="{FF2B5EF4-FFF2-40B4-BE49-F238E27FC236}">
                <a16:creationId xmlns:a16="http://schemas.microsoft.com/office/drawing/2014/main" id="{75462544-9061-4660-A209-3EA4D83085B8}"/>
              </a:ext>
            </a:extLst>
          </p:cNvPr>
          <p:cNvSpPr>
            <a:spLocks noGrp="1"/>
          </p:cNvSpPr>
          <p:nvPr>
            <p:ph type="body" sz="quarter" idx="11"/>
          </p:nvPr>
        </p:nvSpPr>
        <p:spPr/>
        <p:txBody>
          <a:bodyPr anchor="ctr"/>
          <a:lstStyle/>
          <a:p>
            <a:r>
              <a:rPr lang="ar-EG" sz="3400" dirty="0"/>
              <a:t>كروباً ذهب، مصوران مظللان، على الغطاء، بأجنحتهما كل حين.</a:t>
            </a:r>
          </a:p>
        </p:txBody>
      </p:sp>
      <p:sp>
        <p:nvSpPr>
          <p:cNvPr id="4" name="Text Placeholder 3">
            <a:extLst>
              <a:ext uri="{FF2B5EF4-FFF2-40B4-BE49-F238E27FC236}">
                <a16:creationId xmlns:a16="http://schemas.microsoft.com/office/drawing/2014/main" id="{958E5ADD-034A-4F40-BA94-471B09075956}"/>
              </a:ext>
            </a:extLst>
          </p:cNvPr>
          <p:cNvSpPr>
            <a:spLocks noGrp="1"/>
          </p:cNvSpPr>
          <p:nvPr>
            <p:ph type="body" sz="quarter" idx="12"/>
          </p:nvPr>
        </p:nvSpPr>
        <p:spPr/>
        <p:txBody>
          <a:bodyPr/>
          <a:lstStyle/>
          <a:p>
            <a:pPr>
              <a:spcBef>
                <a:spcPts val="0"/>
              </a:spcBef>
            </a:pPr>
            <a:r>
              <a:rPr lang="en-GB" dirty="0"/>
              <a:t>&lt;</a:t>
            </a:r>
            <a:r>
              <a:rPr lang="en-GB" dirty="0" err="1"/>
              <a:t>eroubim</a:t>
            </a:r>
            <a:r>
              <a:rPr lang="en-GB" dirty="0"/>
              <a:t> `</a:t>
            </a:r>
            <a:r>
              <a:rPr lang="en-GB" dirty="0" err="1"/>
              <a:t>cnau</a:t>
            </a:r>
            <a:r>
              <a:rPr lang="en-GB" dirty="0"/>
              <a:t> `</a:t>
            </a:r>
            <a:r>
              <a:rPr lang="en-GB" dirty="0" err="1"/>
              <a:t>nnoub</a:t>
            </a:r>
            <a:r>
              <a:rPr lang="en-GB" dirty="0"/>
              <a:t>@ </a:t>
            </a:r>
            <a:r>
              <a:rPr lang="en-GB" dirty="0" err="1"/>
              <a:t>euoi</a:t>
            </a:r>
            <a:r>
              <a:rPr lang="en-GB" dirty="0"/>
              <a:t> `</a:t>
            </a:r>
            <a:r>
              <a:rPr lang="en-GB" dirty="0" err="1"/>
              <a:t>nhikwn</a:t>
            </a:r>
            <a:r>
              <a:rPr lang="en-GB" dirty="0"/>
              <a:t>@ </a:t>
            </a:r>
            <a:r>
              <a:rPr lang="en-GB" dirty="0" err="1"/>
              <a:t>euhwbc</a:t>
            </a:r>
            <a:endParaRPr lang="ar-EG" dirty="0"/>
          </a:p>
          <a:p>
            <a:pPr>
              <a:spcBef>
                <a:spcPts val="0"/>
              </a:spcBef>
            </a:pPr>
            <a:r>
              <a:rPr lang="en-GB" dirty="0"/>
              <a:t> `</a:t>
            </a:r>
            <a:r>
              <a:rPr lang="en-GB" dirty="0" err="1"/>
              <a:t>mpi`ilactyrion</a:t>
            </a:r>
            <a:r>
              <a:rPr lang="en-GB" dirty="0"/>
              <a:t>@ </a:t>
            </a:r>
            <a:r>
              <a:rPr lang="en-GB" dirty="0" err="1"/>
              <a:t>qen</a:t>
            </a:r>
            <a:r>
              <a:rPr lang="en-GB" dirty="0"/>
              <a:t> </a:t>
            </a:r>
            <a:r>
              <a:rPr lang="en-GB" dirty="0" err="1"/>
              <a:t>noutenh</a:t>
            </a:r>
            <a:r>
              <a:rPr lang="en-GB" dirty="0"/>
              <a:t> `</a:t>
            </a:r>
            <a:r>
              <a:rPr lang="en-GB" dirty="0" err="1"/>
              <a:t>ncyou</a:t>
            </a:r>
            <a:r>
              <a:rPr lang="en-GB" dirty="0"/>
              <a:t> </a:t>
            </a:r>
            <a:r>
              <a:rPr lang="en-GB" dirty="0" err="1"/>
              <a:t>niben</a:t>
            </a:r>
            <a:r>
              <a:rPr lang="en-GB" dirty="0"/>
              <a:t>.</a:t>
            </a:r>
          </a:p>
        </p:txBody>
      </p:sp>
    </p:spTree>
    <p:extLst>
      <p:ext uri="{BB962C8B-B14F-4D97-AF65-F5344CB8AC3E}">
        <p14:creationId xmlns:p14="http://schemas.microsoft.com/office/powerpoint/2010/main" val="2478212519"/>
      </p:ext>
    </p:extLst>
  </p:cSld>
  <p:clrMapOvr>
    <a:masterClrMapping/>
  </p:clrMapOvr>
</p:sld>
</file>

<file path=ppt/slides/slide89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1B35937-102D-453B-B9BB-C6429157552B}"/>
              </a:ext>
            </a:extLst>
          </p:cNvPr>
          <p:cNvSpPr>
            <a:spLocks noGrp="1"/>
          </p:cNvSpPr>
          <p:nvPr>
            <p:ph type="body" sz="quarter" idx="10"/>
          </p:nvPr>
        </p:nvSpPr>
        <p:spPr/>
        <p:txBody>
          <a:bodyPr/>
          <a:lstStyle/>
          <a:p>
            <a:pPr>
              <a:spcBef>
                <a:spcPts val="0"/>
              </a:spcBef>
            </a:pPr>
            <a:r>
              <a:rPr lang="ar-EG" dirty="0"/>
              <a:t>إف إيرخيفي إي إهري: هيجين بي ما إثؤواب:</a:t>
            </a:r>
          </a:p>
          <a:p>
            <a:pPr>
              <a:spcBef>
                <a:spcPts val="0"/>
              </a:spcBef>
            </a:pPr>
            <a:r>
              <a:rPr lang="ar-EG" dirty="0"/>
              <a:t> إنتى ني إثؤواب: خين تي إسكيني إمماه إسنووتي. </a:t>
            </a:r>
          </a:p>
        </p:txBody>
      </p:sp>
      <p:sp>
        <p:nvSpPr>
          <p:cNvPr id="3" name="Text Placeholder 2">
            <a:extLst>
              <a:ext uri="{FF2B5EF4-FFF2-40B4-BE49-F238E27FC236}">
                <a16:creationId xmlns:a16="http://schemas.microsoft.com/office/drawing/2014/main" id="{472AF3E0-2F7F-451F-BDD7-0C59906BEFFB}"/>
              </a:ext>
            </a:extLst>
          </p:cNvPr>
          <p:cNvSpPr>
            <a:spLocks noGrp="1"/>
          </p:cNvSpPr>
          <p:nvPr>
            <p:ph type="body" sz="quarter" idx="11"/>
          </p:nvPr>
        </p:nvSpPr>
        <p:spPr/>
        <p:txBody>
          <a:bodyPr anchor="ctr"/>
          <a:lstStyle/>
          <a:p>
            <a:r>
              <a:rPr lang="ar-EG" dirty="0"/>
              <a:t>يظللان على، موضع قدس، الأقداس، في القبة الثانية.</a:t>
            </a:r>
          </a:p>
        </p:txBody>
      </p:sp>
      <p:sp>
        <p:nvSpPr>
          <p:cNvPr id="4" name="Text Placeholder 3">
            <a:extLst>
              <a:ext uri="{FF2B5EF4-FFF2-40B4-BE49-F238E27FC236}">
                <a16:creationId xmlns:a16="http://schemas.microsoft.com/office/drawing/2014/main" id="{6ABB07E7-7DAD-47CD-A9B2-46819639ECA8}"/>
              </a:ext>
            </a:extLst>
          </p:cNvPr>
          <p:cNvSpPr>
            <a:spLocks noGrp="1"/>
          </p:cNvSpPr>
          <p:nvPr>
            <p:ph type="body" sz="quarter" idx="12"/>
          </p:nvPr>
        </p:nvSpPr>
        <p:spPr/>
        <p:txBody>
          <a:bodyPr/>
          <a:lstStyle/>
          <a:p>
            <a:pPr>
              <a:spcBef>
                <a:spcPts val="0"/>
              </a:spcBef>
            </a:pPr>
            <a:r>
              <a:rPr lang="en-GB" dirty="0" err="1"/>
              <a:t>Euerqyibi</a:t>
            </a:r>
            <a:r>
              <a:rPr lang="en-GB" dirty="0"/>
              <a:t> `</a:t>
            </a:r>
            <a:r>
              <a:rPr lang="en-GB" dirty="0" err="1"/>
              <a:t>e`hryi</a:t>
            </a:r>
            <a:r>
              <a:rPr lang="en-GB" dirty="0"/>
              <a:t>@ </a:t>
            </a:r>
            <a:r>
              <a:rPr lang="en-GB" dirty="0" err="1"/>
              <a:t>hijen</a:t>
            </a:r>
            <a:r>
              <a:rPr lang="en-GB" dirty="0"/>
              <a:t> </a:t>
            </a:r>
            <a:r>
              <a:rPr lang="en-GB" dirty="0" err="1"/>
              <a:t>pima</a:t>
            </a:r>
            <a:r>
              <a:rPr lang="en-GB" dirty="0"/>
              <a:t> </a:t>
            </a:r>
            <a:r>
              <a:rPr lang="en-GB" dirty="0" err="1"/>
              <a:t>e;ouab</a:t>
            </a:r>
            <a:r>
              <a:rPr lang="en-GB" dirty="0"/>
              <a:t>@</a:t>
            </a:r>
            <a:endParaRPr lang="ar-EG" dirty="0"/>
          </a:p>
          <a:p>
            <a:pPr>
              <a:spcBef>
                <a:spcPts val="0"/>
              </a:spcBef>
            </a:pPr>
            <a:r>
              <a:rPr lang="en-GB" dirty="0"/>
              <a:t> `</a:t>
            </a:r>
            <a:r>
              <a:rPr lang="en-GB" dirty="0" err="1"/>
              <a:t>nte</a:t>
            </a:r>
            <a:r>
              <a:rPr lang="en-GB" dirty="0"/>
              <a:t> </a:t>
            </a:r>
            <a:r>
              <a:rPr lang="en-GB" dirty="0" err="1"/>
              <a:t>nye;ouab</a:t>
            </a:r>
            <a:r>
              <a:rPr lang="en-GB" dirty="0"/>
              <a:t>@ </a:t>
            </a:r>
            <a:r>
              <a:rPr lang="en-GB" dirty="0" err="1"/>
              <a:t>qen</a:t>
            </a:r>
            <a:r>
              <a:rPr lang="en-GB" dirty="0"/>
              <a:t> ]`</a:t>
            </a:r>
            <a:r>
              <a:rPr lang="en-GB" dirty="0" err="1"/>
              <a:t>ckyny</a:t>
            </a:r>
            <a:r>
              <a:rPr lang="en-GB" dirty="0"/>
              <a:t> `</a:t>
            </a:r>
            <a:r>
              <a:rPr lang="en-GB" dirty="0" err="1"/>
              <a:t>mmah`cnou</a:t>
            </a:r>
            <a:r>
              <a:rPr lang="en-GB" dirty="0"/>
              <a:t>].</a:t>
            </a:r>
          </a:p>
        </p:txBody>
      </p:sp>
    </p:spTree>
    <p:extLst>
      <p:ext uri="{BB962C8B-B14F-4D97-AF65-F5344CB8AC3E}">
        <p14:creationId xmlns:p14="http://schemas.microsoft.com/office/powerpoint/2010/main" val="803898251"/>
      </p:ext>
    </p:extLst>
  </p:cSld>
  <p:clrMapOvr>
    <a:masterClrMapping/>
  </p:clrMapOvr>
</p:sld>
</file>

<file path=ppt/slides/slide89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890CD03-F4F1-4543-A57B-92F1F68FA105}"/>
              </a:ext>
            </a:extLst>
          </p:cNvPr>
          <p:cNvSpPr>
            <a:spLocks noGrp="1"/>
          </p:cNvSpPr>
          <p:nvPr>
            <p:ph type="body" sz="quarter" idx="10"/>
          </p:nvPr>
        </p:nvSpPr>
        <p:spPr/>
        <p:txBody>
          <a:bodyPr/>
          <a:lstStyle/>
          <a:p>
            <a:r>
              <a:rPr lang="ar-EG" dirty="0"/>
              <a:t>إنثو هوي ماريا: ني آنا آنشو إنشو: نيم ني آنا إن إثفيا إن إثفيا: سي إرخيفي إيجو. </a:t>
            </a:r>
          </a:p>
        </p:txBody>
      </p:sp>
      <p:sp>
        <p:nvSpPr>
          <p:cNvPr id="3" name="Text Placeholder 2">
            <a:extLst>
              <a:ext uri="{FF2B5EF4-FFF2-40B4-BE49-F238E27FC236}">
                <a16:creationId xmlns:a16="http://schemas.microsoft.com/office/drawing/2014/main" id="{42F33017-0BA0-49C7-86F6-BC6D120DF3C3}"/>
              </a:ext>
            </a:extLst>
          </p:cNvPr>
          <p:cNvSpPr>
            <a:spLocks noGrp="1"/>
          </p:cNvSpPr>
          <p:nvPr>
            <p:ph type="body" sz="quarter" idx="11"/>
          </p:nvPr>
        </p:nvSpPr>
        <p:spPr/>
        <p:txBody>
          <a:bodyPr anchor="ctr"/>
          <a:lstStyle/>
          <a:p>
            <a:r>
              <a:rPr lang="ar-EG" sz="3400" dirty="0"/>
              <a:t>وأنت أيضاً يا مريم، ألوف ألوف، وربوات ربوات، يظللون عليك.</a:t>
            </a:r>
          </a:p>
        </p:txBody>
      </p:sp>
      <p:sp>
        <p:nvSpPr>
          <p:cNvPr id="4" name="Text Placeholder 3">
            <a:extLst>
              <a:ext uri="{FF2B5EF4-FFF2-40B4-BE49-F238E27FC236}">
                <a16:creationId xmlns:a16="http://schemas.microsoft.com/office/drawing/2014/main" id="{9E2CCFB5-72EA-4F34-A323-5FB524EABE11}"/>
              </a:ext>
            </a:extLst>
          </p:cNvPr>
          <p:cNvSpPr>
            <a:spLocks noGrp="1"/>
          </p:cNvSpPr>
          <p:nvPr>
            <p:ph type="body" sz="quarter" idx="12"/>
          </p:nvPr>
        </p:nvSpPr>
        <p:spPr/>
        <p:txBody>
          <a:bodyPr/>
          <a:lstStyle/>
          <a:p>
            <a:pPr>
              <a:spcBef>
                <a:spcPts val="0"/>
              </a:spcBef>
            </a:pPr>
            <a:r>
              <a:rPr lang="es-ES" dirty="0"/>
              <a:t> `</a:t>
            </a:r>
            <a:r>
              <a:rPr lang="es-ES" dirty="0" err="1"/>
              <a:t>N;o</a:t>
            </a:r>
            <a:r>
              <a:rPr lang="es-ES" dirty="0"/>
              <a:t> </a:t>
            </a:r>
            <a:r>
              <a:rPr lang="es-ES" dirty="0" err="1"/>
              <a:t>hwi</a:t>
            </a:r>
            <a:r>
              <a:rPr lang="es-ES" dirty="0"/>
              <a:t> </a:t>
            </a:r>
            <a:r>
              <a:rPr lang="es-ES" dirty="0" err="1"/>
              <a:t>Maria</a:t>
            </a:r>
            <a:r>
              <a:rPr lang="es-ES" dirty="0"/>
              <a:t>@ </a:t>
            </a:r>
            <a:r>
              <a:rPr lang="es-ES" dirty="0" err="1"/>
              <a:t>ni`ana</a:t>
            </a:r>
            <a:r>
              <a:rPr lang="es-ES" dirty="0"/>
              <a:t> `</a:t>
            </a:r>
            <a:r>
              <a:rPr lang="es-ES" dirty="0" err="1"/>
              <a:t>nso</a:t>
            </a:r>
            <a:r>
              <a:rPr lang="es-ES" dirty="0"/>
              <a:t> `</a:t>
            </a:r>
            <a:r>
              <a:rPr lang="es-ES" dirty="0" err="1"/>
              <a:t>nso</a:t>
            </a:r>
            <a:r>
              <a:rPr lang="es-ES" dirty="0"/>
              <a:t>@ </a:t>
            </a:r>
            <a:endParaRPr lang="ar-EG" dirty="0"/>
          </a:p>
          <a:p>
            <a:pPr>
              <a:spcBef>
                <a:spcPts val="0"/>
              </a:spcBef>
            </a:pPr>
            <a:r>
              <a:rPr lang="es-ES" dirty="0" err="1"/>
              <a:t>nem</a:t>
            </a:r>
            <a:r>
              <a:rPr lang="es-ES" dirty="0"/>
              <a:t> </a:t>
            </a:r>
            <a:r>
              <a:rPr lang="es-ES" dirty="0" err="1"/>
              <a:t>ni`ana</a:t>
            </a:r>
            <a:r>
              <a:rPr lang="es-ES" dirty="0"/>
              <a:t> `n`;</a:t>
            </a:r>
            <a:r>
              <a:rPr lang="es-ES" dirty="0" err="1"/>
              <a:t>ba</a:t>
            </a:r>
            <a:r>
              <a:rPr lang="es-ES" dirty="0"/>
              <a:t> `n`;</a:t>
            </a:r>
            <a:r>
              <a:rPr lang="es-ES" dirty="0" err="1"/>
              <a:t>ba</a:t>
            </a:r>
            <a:r>
              <a:rPr lang="es-ES" dirty="0"/>
              <a:t>@ </a:t>
            </a:r>
            <a:r>
              <a:rPr lang="es-ES" dirty="0" err="1"/>
              <a:t>ceerqyibi</a:t>
            </a:r>
            <a:r>
              <a:rPr lang="es-ES" dirty="0"/>
              <a:t> `</a:t>
            </a:r>
            <a:r>
              <a:rPr lang="es-ES" dirty="0" err="1"/>
              <a:t>ejw</a:t>
            </a:r>
            <a:r>
              <a:rPr lang="es-ES" dirty="0"/>
              <a:t>.</a:t>
            </a:r>
          </a:p>
        </p:txBody>
      </p:sp>
    </p:spTree>
    <p:extLst>
      <p:ext uri="{BB962C8B-B14F-4D97-AF65-F5344CB8AC3E}">
        <p14:creationId xmlns:p14="http://schemas.microsoft.com/office/powerpoint/2010/main" val="3584693769"/>
      </p:ext>
    </p:extLst>
  </p:cSld>
  <p:clrMapOvr>
    <a:masterClrMapping/>
  </p:clrMapOvr>
</p:sld>
</file>

<file path=ppt/slides/slide89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EC76DF8-ADC0-4691-91FA-266227ECE02B}"/>
              </a:ext>
            </a:extLst>
          </p:cNvPr>
          <p:cNvSpPr>
            <a:spLocks noGrp="1"/>
          </p:cNvSpPr>
          <p:nvPr>
            <p:ph type="body" sz="quarter" idx="10"/>
          </p:nvPr>
        </p:nvSpPr>
        <p:spPr>
          <a:xfrm>
            <a:off x="0" y="5661635"/>
            <a:ext cx="9144000" cy="1189740"/>
          </a:xfrm>
        </p:spPr>
        <p:txBody>
          <a:bodyPr/>
          <a:lstStyle/>
          <a:p>
            <a:r>
              <a:rPr lang="ar-EG" sz="3400" dirty="0"/>
              <a:t>إفهوس إيه بووريف صونت: إفكي خين تيه نيه جي: فاي إيطاف تشي إمبين إيني: خوريس نوفي هي شيبتي. </a:t>
            </a:r>
          </a:p>
        </p:txBody>
      </p:sp>
      <p:sp>
        <p:nvSpPr>
          <p:cNvPr id="3" name="Text Placeholder 2">
            <a:extLst>
              <a:ext uri="{FF2B5EF4-FFF2-40B4-BE49-F238E27FC236}">
                <a16:creationId xmlns:a16="http://schemas.microsoft.com/office/drawing/2014/main" id="{4263F991-DFE1-478D-8994-219A6EE81D80}"/>
              </a:ext>
            </a:extLst>
          </p:cNvPr>
          <p:cNvSpPr>
            <a:spLocks noGrp="1"/>
          </p:cNvSpPr>
          <p:nvPr>
            <p:ph type="body" sz="quarter" idx="11"/>
          </p:nvPr>
        </p:nvSpPr>
        <p:spPr/>
        <p:txBody>
          <a:bodyPr/>
          <a:lstStyle/>
          <a:p>
            <a:r>
              <a:rPr lang="ar-EG" sz="3600" dirty="0"/>
              <a:t>مُسبحين خالقهم، وهو في بطنِك، هذا الذي أخذ شبهنا، ما خلا الخطية والتغيير.</a:t>
            </a:r>
          </a:p>
        </p:txBody>
      </p:sp>
      <p:sp>
        <p:nvSpPr>
          <p:cNvPr id="4" name="Text Placeholder 3">
            <a:extLst>
              <a:ext uri="{FF2B5EF4-FFF2-40B4-BE49-F238E27FC236}">
                <a16:creationId xmlns:a16="http://schemas.microsoft.com/office/drawing/2014/main" id="{5870BC02-7E52-4A07-B24F-D3B1388DB48F}"/>
              </a:ext>
            </a:extLst>
          </p:cNvPr>
          <p:cNvSpPr>
            <a:spLocks noGrp="1"/>
          </p:cNvSpPr>
          <p:nvPr>
            <p:ph type="body" sz="quarter" idx="12"/>
          </p:nvPr>
        </p:nvSpPr>
        <p:spPr>
          <a:xfrm>
            <a:off x="0" y="4627702"/>
            <a:ext cx="9144000" cy="1076797"/>
          </a:xfrm>
        </p:spPr>
        <p:txBody>
          <a:bodyPr/>
          <a:lstStyle/>
          <a:p>
            <a:r>
              <a:rPr lang="en-GB" dirty="0" err="1"/>
              <a:t>Euhwc</a:t>
            </a:r>
            <a:r>
              <a:rPr lang="en-GB" dirty="0"/>
              <a:t> `</a:t>
            </a:r>
            <a:r>
              <a:rPr lang="en-GB" dirty="0" err="1"/>
              <a:t>ePourefcwnt</a:t>
            </a:r>
            <a:r>
              <a:rPr lang="en-GB" dirty="0"/>
              <a:t>@ </a:t>
            </a:r>
            <a:r>
              <a:rPr lang="en-GB" dirty="0" err="1"/>
              <a:t>ef,y</a:t>
            </a:r>
            <a:r>
              <a:rPr lang="en-GB" dirty="0"/>
              <a:t> </a:t>
            </a:r>
            <a:r>
              <a:rPr lang="en-GB" dirty="0" err="1"/>
              <a:t>qen</a:t>
            </a:r>
            <a:r>
              <a:rPr lang="en-GB" dirty="0"/>
              <a:t> </a:t>
            </a:r>
            <a:r>
              <a:rPr lang="en-GB" dirty="0" err="1"/>
              <a:t>teneji</a:t>
            </a:r>
            <a:r>
              <a:rPr lang="en-GB" dirty="0"/>
              <a:t>@ </a:t>
            </a:r>
            <a:r>
              <a:rPr lang="en-GB" dirty="0" err="1"/>
              <a:t>vai</a:t>
            </a:r>
            <a:r>
              <a:rPr lang="en-GB" dirty="0"/>
              <a:t> `</a:t>
            </a:r>
            <a:r>
              <a:rPr lang="en-GB" dirty="0" err="1"/>
              <a:t>etaf</a:t>
            </a:r>
            <a:r>
              <a:rPr lang="en-GB" dirty="0"/>
              <a:t>[</a:t>
            </a:r>
            <a:r>
              <a:rPr lang="en-GB" dirty="0" err="1"/>
              <a:t>i</a:t>
            </a:r>
            <a:r>
              <a:rPr lang="en-GB" dirty="0"/>
              <a:t> `</a:t>
            </a:r>
            <a:r>
              <a:rPr lang="en-GB" dirty="0" err="1"/>
              <a:t>mpen`ini</a:t>
            </a:r>
            <a:r>
              <a:rPr lang="en-GB" dirty="0"/>
              <a:t>@ ,</a:t>
            </a:r>
            <a:r>
              <a:rPr lang="en-GB" dirty="0" err="1"/>
              <a:t>wric</a:t>
            </a:r>
            <a:r>
              <a:rPr lang="en-GB" dirty="0"/>
              <a:t> nobi hi sib].</a:t>
            </a:r>
          </a:p>
        </p:txBody>
      </p:sp>
    </p:spTree>
    <p:extLst>
      <p:ext uri="{BB962C8B-B14F-4D97-AF65-F5344CB8AC3E}">
        <p14:creationId xmlns:p14="http://schemas.microsoft.com/office/powerpoint/2010/main" val="4110587794"/>
      </p:ext>
    </p:extLst>
  </p:cSld>
  <p:clrMapOvr>
    <a:masterClrMapping/>
  </p:clrMapOvr>
</p:sld>
</file>

<file path=ppt/slides/slide89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23DE7C9-7A0F-45AF-A809-4C9602F3B813}"/>
              </a:ext>
            </a:extLst>
          </p:cNvPr>
          <p:cNvSpPr>
            <a:spLocks noGrp="1"/>
          </p:cNvSpPr>
          <p:nvPr>
            <p:ph type="body" sz="quarter" idx="10"/>
          </p:nvPr>
        </p:nvSpPr>
        <p:spPr/>
        <p:txBody>
          <a:bodyPr/>
          <a:lstStyle/>
          <a:p>
            <a:r>
              <a:rPr lang="ar-EG" dirty="0"/>
              <a:t>إثفي فاي تين تشيسي: إممو أكسيوس: خين هان إيمنولوجيا: إمبرفيتيكون. </a:t>
            </a:r>
          </a:p>
        </p:txBody>
      </p:sp>
      <p:sp>
        <p:nvSpPr>
          <p:cNvPr id="3" name="Text Placeholder 2">
            <a:extLst>
              <a:ext uri="{FF2B5EF4-FFF2-40B4-BE49-F238E27FC236}">
                <a16:creationId xmlns:a16="http://schemas.microsoft.com/office/drawing/2014/main" id="{97DC3812-EEB9-4295-B53F-6530A1957658}"/>
              </a:ext>
            </a:extLst>
          </p:cNvPr>
          <p:cNvSpPr>
            <a:spLocks noGrp="1"/>
          </p:cNvSpPr>
          <p:nvPr>
            <p:ph type="body" sz="quarter" idx="11"/>
          </p:nvPr>
        </p:nvSpPr>
        <p:spPr/>
        <p:txBody>
          <a:bodyPr anchor="ctr"/>
          <a:lstStyle/>
          <a:p>
            <a:r>
              <a:rPr lang="ar-EG" dirty="0"/>
              <a:t>من أجل هذا، نعظمِك، بإستحقاقٍ، بتماجيد نبوية.</a:t>
            </a:r>
          </a:p>
        </p:txBody>
      </p:sp>
      <p:sp>
        <p:nvSpPr>
          <p:cNvPr id="4" name="Text Placeholder 3">
            <a:extLst>
              <a:ext uri="{FF2B5EF4-FFF2-40B4-BE49-F238E27FC236}">
                <a16:creationId xmlns:a16="http://schemas.microsoft.com/office/drawing/2014/main" id="{FC64EC1D-8848-432D-9622-A2CABA627DD1}"/>
              </a:ext>
            </a:extLst>
          </p:cNvPr>
          <p:cNvSpPr>
            <a:spLocks noGrp="1"/>
          </p:cNvSpPr>
          <p:nvPr>
            <p:ph type="body" sz="quarter" idx="12"/>
          </p:nvPr>
        </p:nvSpPr>
        <p:spPr/>
        <p:txBody>
          <a:bodyPr/>
          <a:lstStyle/>
          <a:p>
            <a:r>
              <a:rPr lang="fi-FI" dirty="0"/>
              <a:t>E;be vai ten[ici@ `mmo axiwc@ qen hanumnologia@ `m`provytikon.</a:t>
            </a:r>
          </a:p>
        </p:txBody>
      </p:sp>
    </p:spTree>
    <p:extLst>
      <p:ext uri="{BB962C8B-B14F-4D97-AF65-F5344CB8AC3E}">
        <p14:creationId xmlns:p14="http://schemas.microsoft.com/office/powerpoint/2010/main" val="3610899670"/>
      </p:ext>
    </p:extLst>
  </p:cSld>
  <p:clrMapOvr>
    <a:masterClrMapping/>
  </p:clrMapOvr>
</p:sld>
</file>

<file path=ppt/slides/slide89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572E278-9902-4192-9E04-5B780C20C17B}"/>
              </a:ext>
            </a:extLst>
          </p:cNvPr>
          <p:cNvSpPr>
            <a:spLocks noGrp="1"/>
          </p:cNvSpPr>
          <p:nvPr>
            <p:ph type="body" sz="quarter" idx="10"/>
          </p:nvPr>
        </p:nvSpPr>
        <p:spPr/>
        <p:txBody>
          <a:bodyPr/>
          <a:lstStyle/>
          <a:p>
            <a:r>
              <a:rPr lang="ar-EG" sz="3600" dirty="0"/>
              <a:t>جي أفصاجي إثفيتي: إنهان إهفي أوي إفطايووت: تي فاكي إثؤواب: إنتى بي نيشتي إن أوورو. </a:t>
            </a:r>
          </a:p>
        </p:txBody>
      </p:sp>
      <p:sp>
        <p:nvSpPr>
          <p:cNvPr id="3" name="Text Placeholder 2">
            <a:extLst>
              <a:ext uri="{FF2B5EF4-FFF2-40B4-BE49-F238E27FC236}">
                <a16:creationId xmlns:a16="http://schemas.microsoft.com/office/drawing/2014/main" id="{478C7C85-1DBC-49CF-9700-582CF5E6D4A0}"/>
              </a:ext>
            </a:extLst>
          </p:cNvPr>
          <p:cNvSpPr>
            <a:spLocks noGrp="1"/>
          </p:cNvSpPr>
          <p:nvPr>
            <p:ph type="body" sz="quarter" idx="11"/>
          </p:nvPr>
        </p:nvSpPr>
        <p:spPr/>
        <p:txBody>
          <a:bodyPr/>
          <a:lstStyle/>
          <a:p>
            <a:r>
              <a:rPr lang="ar-EG" sz="3600" dirty="0"/>
              <a:t>لأنهم تكلموا، من أجلِك بأعمال كريمة، أيتها المدينة المقدسة، التي للملك العظيم.</a:t>
            </a:r>
          </a:p>
          <a:p>
            <a:endParaRPr lang="en-GB" sz="3600" dirty="0"/>
          </a:p>
        </p:txBody>
      </p:sp>
      <p:sp>
        <p:nvSpPr>
          <p:cNvPr id="4" name="Text Placeholder 3">
            <a:extLst>
              <a:ext uri="{FF2B5EF4-FFF2-40B4-BE49-F238E27FC236}">
                <a16:creationId xmlns:a16="http://schemas.microsoft.com/office/drawing/2014/main" id="{A18828FD-3DBA-4B4E-98F7-EBD0E4655B58}"/>
              </a:ext>
            </a:extLst>
          </p:cNvPr>
          <p:cNvSpPr>
            <a:spLocks noGrp="1"/>
          </p:cNvSpPr>
          <p:nvPr>
            <p:ph type="body" sz="quarter" idx="12"/>
          </p:nvPr>
        </p:nvSpPr>
        <p:spPr>
          <a:xfrm>
            <a:off x="0" y="4756759"/>
            <a:ext cx="9144000" cy="1189740"/>
          </a:xfrm>
        </p:spPr>
        <p:txBody>
          <a:bodyPr/>
          <a:lstStyle/>
          <a:p>
            <a:r>
              <a:rPr lang="en-GB" sz="3600" dirty="0"/>
              <a:t>Je </a:t>
            </a:r>
            <a:r>
              <a:rPr lang="en-GB" sz="3600" dirty="0" err="1"/>
              <a:t>aucaji</a:t>
            </a:r>
            <a:r>
              <a:rPr lang="en-GB" sz="3600" dirty="0"/>
              <a:t> </a:t>
            </a:r>
            <a:r>
              <a:rPr lang="en-GB" sz="3600" dirty="0" err="1"/>
              <a:t>e;by</a:t>
            </a:r>
            <a:r>
              <a:rPr lang="en-GB" sz="3600" dirty="0"/>
              <a:t>]@ `</a:t>
            </a:r>
            <a:r>
              <a:rPr lang="en-GB" sz="3600" dirty="0" err="1"/>
              <a:t>nhan`hbyou`i</a:t>
            </a:r>
            <a:r>
              <a:rPr lang="en-GB" sz="3600" dirty="0"/>
              <a:t> </a:t>
            </a:r>
            <a:r>
              <a:rPr lang="en-GB" sz="3600" dirty="0" err="1"/>
              <a:t>eutaiyout</a:t>
            </a:r>
            <a:r>
              <a:rPr lang="en-GB" sz="3600" dirty="0"/>
              <a:t>@ ]</a:t>
            </a:r>
            <a:r>
              <a:rPr lang="en-GB" sz="3600" dirty="0" err="1"/>
              <a:t>baki</a:t>
            </a:r>
            <a:r>
              <a:rPr lang="en-GB" sz="3600" dirty="0"/>
              <a:t> </a:t>
            </a:r>
            <a:r>
              <a:rPr lang="en-GB" sz="3600" dirty="0" err="1"/>
              <a:t>e;ouab</a:t>
            </a:r>
            <a:r>
              <a:rPr lang="en-GB" sz="3600" dirty="0"/>
              <a:t>@ `</a:t>
            </a:r>
            <a:r>
              <a:rPr lang="en-GB" sz="3600" dirty="0" err="1"/>
              <a:t>nte</a:t>
            </a:r>
            <a:r>
              <a:rPr lang="en-GB" sz="3600" dirty="0"/>
              <a:t> </a:t>
            </a:r>
            <a:r>
              <a:rPr lang="en-GB" sz="3600" dirty="0" err="1"/>
              <a:t>pinis</a:t>
            </a:r>
            <a:r>
              <a:rPr lang="en-GB" sz="3600" dirty="0"/>
              <a:t>] `</a:t>
            </a:r>
            <a:r>
              <a:rPr lang="en-GB" sz="3600" dirty="0" err="1"/>
              <a:t>nOuro</a:t>
            </a:r>
            <a:r>
              <a:rPr lang="en-GB" sz="3600" dirty="0"/>
              <a:t>.</a:t>
            </a:r>
          </a:p>
        </p:txBody>
      </p:sp>
    </p:spTree>
    <p:extLst>
      <p:ext uri="{BB962C8B-B14F-4D97-AF65-F5344CB8AC3E}">
        <p14:creationId xmlns:p14="http://schemas.microsoft.com/office/powerpoint/2010/main" val="354175708"/>
      </p:ext>
    </p:extLst>
  </p:cSld>
  <p:clrMapOvr>
    <a:masterClrMapping/>
  </p:clrMapOvr>
</p:sld>
</file>

<file path=ppt/slides/slide89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C0CF3F5-450B-4149-9DC2-B4B418DCAE7A}"/>
              </a:ext>
            </a:extLst>
          </p:cNvPr>
          <p:cNvSpPr>
            <a:spLocks noGrp="1"/>
          </p:cNvSpPr>
          <p:nvPr>
            <p:ph type="body" sz="quarter" idx="10"/>
          </p:nvPr>
        </p:nvSpPr>
        <p:spPr/>
        <p:txBody>
          <a:bodyPr/>
          <a:lstStyle/>
          <a:p>
            <a:r>
              <a:rPr lang="ar-EG" dirty="0"/>
              <a:t>تين تيهو تين طوبه: إثرين شاشني إفناي: هيتين ني بريسفيا: إن طوتف إمبي ماي رومي. </a:t>
            </a:r>
          </a:p>
        </p:txBody>
      </p:sp>
      <p:sp>
        <p:nvSpPr>
          <p:cNvPr id="3" name="Text Placeholder 2">
            <a:extLst>
              <a:ext uri="{FF2B5EF4-FFF2-40B4-BE49-F238E27FC236}">
                <a16:creationId xmlns:a16="http://schemas.microsoft.com/office/drawing/2014/main" id="{BFD6F675-0366-426E-8092-1F64BC7FFB09}"/>
              </a:ext>
            </a:extLst>
          </p:cNvPr>
          <p:cNvSpPr>
            <a:spLocks noGrp="1"/>
          </p:cNvSpPr>
          <p:nvPr>
            <p:ph type="body" sz="quarter" idx="11"/>
          </p:nvPr>
        </p:nvSpPr>
        <p:spPr/>
        <p:txBody>
          <a:bodyPr anchor="ctr"/>
          <a:lstStyle/>
          <a:p>
            <a:r>
              <a:rPr lang="ar-EG" sz="3600" dirty="0"/>
              <a:t>نسأل ونطلب، أن نفوز برحمةٍ، بشفاعاتِك، عند محب البشر.</a:t>
            </a:r>
          </a:p>
        </p:txBody>
      </p:sp>
      <p:sp>
        <p:nvSpPr>
          <p:cNvPr id="4" name="Text Placeholder 3">
            <a:extLst>
              <a:ext uri="{FF2B5EF4-FFF2-40B4-BE49-F238E27FC236}">
                <a16:creationId xmlns:a16="http://schemas.microsoft.com/office/drawing/2014/main" id="{E52A1DC1-2884-4D4D-99AE-3B37DC4F4406}"/>
              </a:ext>
            </a:extLst>
          </p:cNvPr>
          <p:cNvSpPr>
            <a:spLocks noGrp="1"/>
          </p:cNvSpPr>
          <p:nvPr>
            <p:ph type="body" sz="quarter" idx="12"/>
          </p:nvPr>
        </p:nvSpPr>
        <p:spPr/>
        <p:txBody>
          <a:bodyPr/>
          <a:lstStyle/>
          <a:p>
            <a:r>
              <a:rPr lang="nl-NL" dirty="0"/>
              <a:t>Ten]ho tentwbh@ e;rensasni eunai@ hiten ne`precbia@ `ntotf `mPimairwmi.</a:t>
            </a:r>
          </a:p>
        </p:txBody>
      </p:sp>
    </p:spTree>
    <p:extLst>
      <p:ext uri="{BB962C8B-B14F-4D97-AF65-F5344CB8AC3E}">
        <p14:creationId xmlns:p14="http://schemas.microsoft.com/office/powerpoint/2010/main" val="3596992951"/>
      </p:ext>
    </p:extLst>
  </p:cSld>
  <p:clrMapOvr>
    <a:masterClrMapping/>
  </p:clrMapOvr>
</p:sld>
</file>

<file path=ppt/slides/slide89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3CE45FF7-B59B-4D4C-A359-F83F8C4D2088}"/>
              </a:ext>
            </a:extLst>
          </p:cNvPr>
          <p:cNvSpPr>
            <a:spLocks noGrp="1"/>
          </p:cNvSpPr>
          <p:nvPr>
            <p:ph type="body" sz="quarter" idx="10"/>
          </p:nvPr>
        </p:nvSpPr>
        <p:spPr/>
        <p:txBody>
          <a:bodyPr/>
          <a:lstStyle/>
          <a:p>
            <a:r>
              <a:rPr lang="ar-EG" dirty="0"/>
              <a:t>إنثو بي بي إسطامنوس:إن نووب إتطوفيوت:</a:t>
            </a:r>
            <a:r>
              <a:rPr lang="en-US" dirty="0"/>
              <a:t> </a:t>
            </a:r>
            <a:r>
              <a:rPr lang="ar-EG" dirty="0"/>
              <a:t>إيري بي مانا هيب: إن إهري خين تيف ميتي. </a:t>
            </a:r>
          </a:p>
        </p:txBody>
      </p:sp>
      <p:sp>
        <p:nvSpPr>
          <p:cNvPr id="6" name="Text Placeholder 5">
            <a:extLst>
              <a:ext uri="{FF2B5EF4-FFF2-40B4-BE49-F238E27FC236}">
                <a16:creationId xmlns:a16="http://schemas.microsoft.com/office/drawing/2014/main" id="{A34402D2-BAF5-4ABE-A7A9-FC4259E1D45C}"/>
              </a:ext>
            </a:extLst>
          </p:cNvPr>
          <p:cNvSpPr>
            <a:spLocks noGrp="1"/>
          </p:cNvSpPr>
          <p:nvPr>
            <p:ph type="body" sz="quarter" idx="11"/>
          </p:nvPr>
        </p:nvSpPr>
        <p:spPr/>
        <p:txBody>
          <a:bodyPr anchor="ctr"/>
          <a:lstStyle/>
          <a:p>
            <a:r>
              <a:rPr lang="ar-EG" dirty="0"/>
              <a:t>أنت هي قسط، الذهب النقي، المخفي المَنَّ، في وسطه.</a:t>
            </a:r>
          </a:p>
        </p:txBody>
      </p:sp>
      <p:sp>
        <p:nvSpPr>
          <p:cNvPr id="7" name="Text Placeholder 6">
            <a:extLst>
              <a:ext uri="{FF2B5EF4-FFF2-40B4-BE49-F238E27FC236}">
                <a16:creationId xmlns:a16="http://schemas.microsoft.com/office/drawing/2014/main" id="{AB10EDB3-2200-403A-BC2E-EC24537FA580}"/>
              </a:ext>
            </a:extLst>
          </p:cNvPr>
          <p:cNvSpPr>
            <a:spLocks noGrp="1"/>
          </p:cNvSpPr>
          <p:nvPr>
            <p:ph type="body" sz="quarter" idx="12"/>
          </p:nvPr>
        </p:nvSpPr>
        <p:spPr/>
        <p:txBody>
          <a:bodyPr/>
          <a:lstStyle/>
          <a:p>
            <a:r>
              <a:rPr lang="en-GB" dirty="0" err="1"/>
              <a:t>N;o</a:t>
            </a:r>
            <a:r>
              <a:rPr lang="en-GB" dirty="0"/>
              <a:t> pe </a:t>
            </a:r>
            <a:r>
              <a:rPr lang="en-GB" dirty="0" err="1"/>
              <a:t>pi`ctamnoc</a:t>
            </a:r>
            <a:r>
              <a:rPr lang="en-GB" dirty="0"/>
              <a:t>@ `</a:t>
            </a:r>
            <a:r>
              <a:rPr lang="en-GB" dirty="0" err="1"/>
              <a:t>nnoub</a:t>
            </a:r>
            <a:r>
              <a:rPr lang="en-GB" dirty="0"/>
              <a:t> </a:t>
            </a:r>
            <a:r>
              <a:rPr lang="en-GB" dirty="0" err="1"/>
              <a:t>ettoubyout</a:t>
            </a:r>
            <a:r>
              <a:rPr lang="en-GB" dirty="0"/>
              <a:t>@ `ere </a:t>
            </a:r>
            <a:r>
              <a:rPr lang="en-GB" dirty="0" err="1"/>
              <a:t>Pimanna</a:t>
            </a:r>
            <a:r>
              <a:rPr lang="en-GB" dirty="0"/>
              <a:t> </a:t>
            </a:r>
            <a:r>
              <a:rPr lang="en-GB" dirty="0" err="1"/>
              <a:t>hyp</a:t>
            </a:r>
            <a:r>
              <a:rPr lang="en-GB" dirty="0"/>
              <a:t>@ `</a:t>
            </a:r>
            <a:r>
              <a:rPr lang="en-GB" dirty="0" err="1"/>
              <a:t>n`hryi</a:t>
            </a:r>
            <a:r>
              <a:rPr lang="en-GB" dirty="0"/>
              <a:t> </a:t>
            </a:r>
            <a:r>
              <a:rPr lang="en-GB" dirty="0" err="1"/>
              <a:t>qen</a:t>
            </a:r>
            <a:r>
              <a:rPr lang="en-GB" dirty="0"/>
              <a:t> </a:t>
            </a:r>
            <a:r>
              <a:rPr lang="en-GB" dirty="0" err="1"/>
              <a:t>tefmy</a:t>
            </a:r>
            <a:r>
              <a:rPr lang="en-GB" dirty="0"/>
              <a:t>].</a:t>
            </a:r>
          </a:p>
        </p:txBody>
      </p:sp>
    </p:spTree>
    <p:extLst>
      <p:ext uri="{BB962C8B-B14F-4D97-AF65-F5344CB8AC3E}">
        <p14:creationId xmlns:p14="http://schemas.microsoft.com/office/powerpoint/2010/main" val="3305360453"/>
      </p:ext>
    </p:extLst>
  </p:cSld>
  <p:clrMapOvr>
    <a:masterClrMapping/>
  </p:clrMapOvr>
</p:sld>
</file>

<file path=ppt/slides/slide89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B7D3557-2306-43FE-BDC8-22300C48789D}"/>
              </a:ext>
            </a:extLst>
          </p:cNvPr>
          <p:cNvSpPr>
            <a:spLocks noGrp="1"/>
          </p:cNvSpPr>
          <p:nvPr>
            <p:ph type="body" sz="quarter" idx="10"/>
          </p:nvPr>
        </p:nvSpPr>
        <p:spPr/>
        <p:txBody>
          <a:bodyPr/>
          <a:lstStyle/>
          <a:p>
            <a:r>
              <a:rPr lang="ar-EG" dirty="0"/>
              <a:t>بي أويك إنتى إبؤنخ: إيطافئى إيبيسيت:نان إيفول خين إتفي:أفتى إم إبؤنخ إمبيكوزموس. </a:t>
            </a:r>
          </a:p>
        </p:txBody>
      </p:sp>
      <p:sp>
        <p:nvSpPr>
          <p:cNvPr id="3" name="Text Placeholder 2">
            <a:extLst>
              <a:ext uri="{FF2B5EF4-FFF2-40B4-BE49-F238E27FC236}">
                <a16:creationId xmlns:a16="http://schemas.microsoft.com/office/drawing/2014/main" id="{04773898-C709-49C6-9B54-470D3457F10D}"/>
              </a:ext>
            </a:extLst>
          </p:cNvPr>
          <p:cNvSpPr>
            <a:spLocks noGrp="1"/>
          </p:cNvSpPr>
          <p:nvPr>
            <p:ph type="body" sz="quarter" idx="11"/>
          </p:nvPr>
        </p:nvSpPr>
        <p:spPr/>
        <p:txBody>
          <a:bodyPr anchor="ctr"/>
          <a:lstStyle/>
          <a:p>
            <a:r>
              <a:rPr lang="ar-EG" sz="3600" dirty="0"/>
              <a:t>خبز الحياة، الذي نزل لنا، من السماء، وأعطى الحياة للعالم.</a:t>
            </a:r>
          </a:p>
        </p:txBody>
      </p:sp>
      <p:sp>
        <p:nvSpPr>
          <p:cNvPr id="4" name="Text Placeholder 3">
            <a:extLst>
              <a:ext uri="{FF2B5EF4-FFF2-40B4-BE49-F238E27FC236}">
                <a16:creationId xmlns:a16="http://schemas.microsoft.com/office/drawing/2014/main" id="{26260DC5-8893-44C9-A243-16EE4B3F2011}"/>
              </a:ext>
            </a:extLst>
          </p:cNvPr>
          <p:cNvSpPr>
            <a:spLocks noGrp="1"/>
          </p:cNvSpPr>
          <p:nvPr>
            <p:ph type="body" sz="quarter" idx="12"/>
          </p:nvPr>
        </p:nvSpPr>
        <p:spPr/>
        <p:txBody>
          <a:bodyPr/>
          <a:lstStyle/>
          <a:p>
            <a:pPr>
              <a:spcBef>
                <a:spcPts val="0"/>
              </a:spcBef>
            </a:pPr>
            <a:r>
              <a:rPr lang="en-GB" dirty="0" err="1"/>
              <a:t>Piwik</a:t>
            </a:r>
            <a:r>
              <a:rPr lang="en-GB" dirty="0"/>
              <a:t> `</a:t>
            </a:r>
            <a:r>
              <a:rPr lang="en-GB" dirty="0" err="1"/>
              <a:t>nte</a:t>
            </a:r>
            <a:r>
              <a:rPr lang="en-GB" dirty="0"/>
              <a:t> `</a:t>
            </a:r>
            <a:r>
              <a:rPr lang="en-GB" dirty="0" err="1"/>
              <a:t>pwnq</a:t>
            </a:r>
            <a:r>
              <a:rPr lang="en-GB" dirty="0"/>
              <a:t>@ `</a:t>
            </a:r>
            <a:r>
              <a:rPr lang="en-GB" dirty="0" err="1"/>
              <a:t>etaf`i</a:t>
            </a:r>
            <a:r>
              <a:rPr lang="en-GB" dirty="0"/>
              <a:t> `</a:t>
            </a:r>
            <a:r>
              <a:rPr lang="en-GB" dirty="0" err="1"/>
              <a:t>epecyt</a:t>
            </a:r>
            <a:r>
              <a:rPr lang="en-GB" dirty="0"/>
              <a:t>@</a:t>
            </a:r>
          </a:p>
          <a:p>
            <a:pPr>
              <a:spcBef>
                <a:spcPts val="0"/>
              </a:spcBef>
            </a:pPr>
            <a:r>
              <a:rPr lang="en-GB" dirty="0"/>
              <a:t> nan `</a:t>
            </a:r>
            <a:r>
              <a:rPr lang="en-GB" dirty="0" err="1"/>
              <a:t>ebol</a:t>
            </a:r>
            <a:r>
              <a:rPr lang="en-GB" dirty="0"/>
              <a:t> </a:t>
            </a:r>
            <a:r>
              <a:rPr lang="en-GB" dirty="0" err="1"/>
              <a:t>qen</a:t>
            </a:r>
            <a:r>
              <a:rPr lang="en-GB" dirty="0"/>
              <a:t> `</a:t>
            </a:r>
            <a:r>
              <a:rPr lang="en-GB" dirty="0" err="1"/>
              <a:t>tve</a:t>
            </a:r>
            <a:r>
              <a:rPr lang="en-GB" dirty="0"/>
              <a:t>@ </a:t>
            </a:r>
            <a:r>
              <a:rPr lang="en-GB" dirty="0" err="1"/>
              <a:t>af</a:t>
            </a:r>
            <a:r>
              <a:rPr lang="en-GB" dirty="0"/>
              <a:t>] `</a:t>
            </a:r>
            <a:r>
              <a:rPr lang="en-GB" dirty="0" err="1"/>
              <a:t>m`pwnq</a:t>
            </a:r>
            <a:r>
              <a:rPr lang="en-GB" dirty="0"/>
              <a:t> `</a:t>
            </a:r>
            <a:r>
              <a:rPr lang="en-GB" dirty="0" err="1"/>
              <a:t>mpikocmoc</a:t>
            </a:r>
            <a:r>
              <a:rPr lang="en-GB" dirty="0"/>
              <a:t>.</a:t>
            </a:r>
          </a:p>
        </p:txBody>
      </p:sp>
    </p:spTree>
    <p:extLst>
      <p:ext uri="{BB962C8B-B14F-4D97-AF65-F5344CB8AC3E}">
        <p14:creationId xmlns:p14="http://schemas.microsoft.com/office/powerpoint/2010/main" val="3807264021"/>
      </p:ext>
    </p:extLst>
  </p:cSld>
  <p:clrMapOvr>
    <a:masterClrMapping/>
  </p:clrMapOvr>
</p:sld>
</file>

<file path=ppt/slides/slide89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A520C10-77A9-45CE-8985-9713CD89D082}"/>
              </a:ext>
            </a:extLst>
          </p:cNvPr>
          <p:cNvSpPr>
            <a:spLocks noGrp="1"/>
          </p:cNvSpPr>
          <p:nvPr>
            <p:ph type="body" sz="quarter" idx="10"/>
          </p:nvPr>
        </p:nvSpPr>
        <p:spPr/>
        <p:txBody>
          <a:bodyPr/>
          <a:lstStyle/>
          <a:p>
            <a:r>
              <a:rPr lang="ar-EG" dirty="0"/>
              <a:t>إثفي فاي أوو أون نيفين: سيه تشيسي إممو: طاشويس تي ثيؤطوكوس: إثؤواب إنسيوو نيفين. </a:t>
            </a:r>
          </a:p>
        </p:txBody>
      </p:sp>
      <p:sp>
        <p:nvSpPr>
          <p:cNvPr id="3" name="Text Placeholder 2">
            <a:extLst>
              <a:ext uri="{FF2B5EF4-FFF2-40B4-BE49-F238E27FC236}">
                <a16:creationId xmlns:a16="http://schemas.microsoft.com/office/drawing/2014/main" id="{4DC5883B-656B-4FEC-8401-43B00A3F1E67}"/>
              </a:ext>
            </a:extLst>
          </p:cNvPr>
          <p:cNvSpPr>
            <a:spLocks noGrp="1"/>
          </p:cNvSpPr>
          <p:nvPr>
            <p:ph type="body" sz="quarter" idx="11"/>
          </p:nvPr>
        </p:nvSpPr>
        <p:spPr/>
        <p:txBody>
          <a:bodyPr anchor="ctr"/>
          <a:lstStyle/>
          <a:p>
            <a:r>
              <a:rPr lang="ar-EG" sz="3200" dirty="0"/>
              <a:t>من أجل هذا، كل واحد يعظمِك، يا سيدتي والدة الإله، القديسة كل حين</a:t>
            </a:r>
            <a:endParaRPr lang="en-GB" sz="3200" dirty="0"/>
          </a:p>
        </p:txBody>
      </p:sp>
      <p:sp>
        <p:nvSpPr>
          <p:cNvPr id="4" name="Text Placeholder 3">
            <a:extLst>
              <a:ext uri="{FF2B5EF4-FFF2-40B4-BE49-F238E27FC236}">
                <a16:creationId xmlns:a16="http://schemas.microsoft.com/office/drawing/2014/main" id="{4C685B2E-E778-43AC-B2F7-21FA964FB385}"/>
              </a:ext>
            </a:extLst>
          </p:cNvPr>
          <p:cNvSpPr>
            <a:spLocks noGrp="1"/>
          </p:cNvSpPr>
          <p:nvPr>
            <p:ph type="body" sz="quarter" idx="12"/>
          </p:nvPr>
        </p:nvSpPr>
        <p:spPr/>
        <p:txBody>
          <a:bodyPr/>
          <a:lstStyle/>
          <a:p>
            <a:r>
              <a:rPr lang="en-GB" dirty="0" err="1"/>
              <a:t>E;be</a:t>
            </a:r>
            <a:r>
              <a:rPr lang="en-GB" dirty="0"/>
              <a:t> </a:t>
            </a:r>
            <a:r>
              <a:rPr lang="en-GB" dirty="0" err="1"/>
              <a:t>vai</a:t>
            </a:r>
            <a:r>
              <a:rPr lang="en-GB" dirty="0"/>
              <a:t> </a:t>
            </a:r>
            <a:r>
              <a:rPr lang="en-GB" dirty="0" err="1"/>
              <a:t>ouon</a:t>
            </a:r>
            <a:r>
              <a:rPr lang="en-GB" dirty="0"/>
              <a:t> </a:t>
            </a:r>
            <a:r>
              <a:rPr lang="en-GB" dirty="0" err="1"/>
              <a:t>niben</a:t>
            </a:r>
            <a:r>
              <a:rPr lang="en-GB" dirty="0"/>
              <a:t>@ </a:t>
            </a:r>
            <a:r>
              <a:rPr lang="en-GB" dirty="0" err="1"/>
              <a:t>ce</a:t>
            </a:r>
            <a:r>
              <a:rPr lang="en-GB" dirty="0"/>
              <a:t>[</a:t>
            </a:r>
            <a:r>
              <a:rPr lang="en-GB" dirty="0" err="1"/>
              <a:t>ici</a:t>
            </a:r>
            <a:r>
              <a:rPr lang="en-GB" dirty="0"/>
              <a:t> `</a:t>
            </a:r>
            <a:r>
              <a:rPr lang="en-GB" dirty="0" err="1"/>
              <a:t>mmo</a:t>
            </a:r>
            <a:r>
              <a:rPr lang="en-GB" dirty="0"/>
              <a:t>@ ta[</a:t>
            </a:r>
            <a:r>
              <a:rPr lang="en-GB" dirty="0" err="1"/>
              <a:t>oic</a:t>
            </a:r>
            <a:r>
              <a:rPr lang="en-GB" dirty="0"/>
              <a:t> };</a:t>
            </a:r>
            <a:r>
              <a:rPr lang="en-GB" dirty="0" err="1"/>
              <a:t>e`otokoc</a:t>
            </a:r>
            <a:r>
              <a:rPr lang="en-GB" dirty="0"/>
              <a:t>@ </a:t>
            </a:r>
            <a:r>
              <a:rPr lang="en-GB" dirty="0" err="1"/>
              <a:t>e;ouab</a:t>
            </a:r>
            <a:r>
              <a:rPr lang="en-GB" dirty="0"/>
              <a:t> `</a:t>
            </a:r>
            <a:r>
              <a:rPr lang="en-GB" dirty="0" err="1"/>
              <a:t>ncyou</a:t>
            </a:r>
            <a:r>
              <a:rPr lang="en-GB" dirty="0"/>
              <a:t> </a:t>
            </a:r>
            <a:r>
              <a:rPr lang="en-GB" dirty="0" err="1"/>
              <a:t>niben</a:t>
            </a:r>
            <a:r>
              <a:rPr lang="en-GB" dirty="0"/>
              <a:t>.</a:t>
            </a:r>
          </a:p>
        </p:txBody>
      </p:sp>
    </p:spTree>
    <p:extLst>
      <p:ext uri="{BB962C8B-B14F-4D97-AF65-F5344CB8AC3E}">
        <p14:creationId xmlns:p14="http://schemas.microsoft.com/office/powerpoint/2010/main" val="8811408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E0EA760-AFBA-4C0C-9235-FD200812E28C}"/>
              </a:ext>
            </a:extLst>
          </p:cNvPr>
          <p:cNvSpPr>
            <a:spLocks noGrp="1"/>
          </p:cNvSpPr>
          <p:nvPr>
            <p:ph type="title"/>
          </p:nvPr>
        </p:nvSpPr>
        <p:spPr/>
        <p:txBody>
          <a:bodyPr/>
          <a:lstStyle/>
          <a:p>
            <a:endParaRPr lang="en-GB"/>
          </a:p>
        </p:txBody>
      </p:sp>
      <p:sp>
        <p:nvSpPr>
          <p:cNvPr id="2" name="Text Placeholder 1"/>
          <p:cNvSpPr>
            <a:spLocks noGrp="1"/>
          </p:cNvSpPr>
          <p:nvPr>
            <p:ph type="body" sz="quarter" idx="10"/>
          </p:nvPr>
        </p:nvSpPr>
        <p:spPr/>
        <p:txBody>
          <a:bodyPr/>
          <a:lstStyle/>
          <a:p>
            <a:r>
              <a:rPr lang="ar-EG" sz="3600" dirty="0"/>
              <a:t>نى اتؤهي ايراتو خين ابئي امبشويس: خين ني اڤليو انتى ابئي امبنوتي: ذوكصاصي فيلا نثروبي</a:t>
            </a:r>
          </a:p>
        </p:txBody>
      </p:sp>
      <p:sp>
        <p:nvSpPr>
          <p:cNvPr id="3" name="Text Placeholder 2"/>
          <p:cNvSpPr>
            <a:spLocks noGrp="1"/>
          </p:cNvSpPr>
          <p:nvPr>
            <p:ph type="body" sz="quarter" idx="11"/>
          </p:nvPr>
        </p:nvSpPr>
        <p:spPr/>
        <p:txBody>
          <a:bodyPr/>
          <a:lstStyle/>
          <a:p>
            <a:r>
              <a:rPr lang="ar-EG" sz="3200" dirty="0"/>
              <a:t>القائمين في بيت الرب. في ديار بيت إلهنا: المجد لك يا مُحب البشر</a:t>
            </a:r>
          </a:p>
          <a:p>
            <a:endParaRPr lang="en-US" sz="3200" dirty="0"/>
          </a:p>
        </p:txBody>
      </p:sp>
      <p:sp>
        <p:nvSpPr>
          <p:cNvPr id="4" name="Text Placeholder 3"/>
          <p:cNvSpPr>
            <a:spLocks noGrp="1"/>
          </p:cNvSpPr>
          <p:nvPr>
            <p:ph type="body" sz="quarter" idx="12"/>
          </p:nvPr>
        </p:nvSpPr>
        <p:spPr>
          <a:xfrm>
            <a:off x="0" y="4289612"/>
            <a:ext cx="9144000" cy="1479175"/>
          </a:xfrm>
        </p:spPr>
        <p:txBody>
          <a:bodyPr anchor="ctr"/>
          <a:lstStyle/>
          <a:p>
            <a:r>
              <a:rPr lang="en-US" sz="3600" dirty="0"/>
              <a:t> </a:t>
            </a:r>
            <a:r>
              <a:rPr lang="en-US" sz="3600" dirty="0" err="1"/>
              <a:t>Nyet`ohi</a:t>
            </a:r>
            <a:r>
              <a:rPr lang="en-US" sz="3600" dirty="0"/>
              <a:t> `</a:t>
            </a:r>
            <a:r>
              <a:rPr lang="en-US" sz="3600" dirty="0" err="1"/>
              <a:t>eratou</a:t>
            </a:r>
            <a:r>
              <a:rPr lang="en-US" sz="3600" dirty="0"/>
              <a:t> </a:t>
            </a:r>
            <a:r>
              <a:rPr lang="en-US" sz="3600" dirty="0" err="1"/>
              <a:t>qen</a:t>
            </a:r>
            <a:r>
              <a:rPr lang="en-US" sz="3600" dirty="0"/>
              <a:t> `</a:t>
            </a:r>
            <a:r>
              <a:rPr lang="en-US" sz="3600" dirty="0" err="1"/>
              <a:t>pyi</a:t>
            </a:r>
            <a:r>
              <a:rPr lang="en-US" sz="3600" dirty="0"/>
              <a:t> `</a:t>
            </a:r>
            <a:r>
              <a:rPr lang="en-US" sz="3600" dirty="0" err="1"/>
              <a:t>m`P</a:t>
            </a:r>
            <a:r>
              <a:rPr lang="en-US" sz="3600" dirty="0"/>
              <a:t>[</a:t>
            </a:r>
            <a:r>
              <a:rPr lang="en-US" sz="3600" dirty="0" err="1"/>
              <a:t>oic</a:t>
            </a:r>
            <a:r>
              <a:rPr lang="en-US" sz="3600" dirty="0"/>
              <a:t>@ </a:t>
            </a:r>
            <a:r>
              <a:rPr lang="en-US" sz="3600" dirty="0" err="1"/>
              <a:t>qen</a:t>
            </a:r>
            <a:r>
              <a:rPr lang="en-US" sz="3600" dirty="0"/>
              <a:t> </a:t>
            </a:r>
            <a:r>
              <a:rPr lang="en-US" sz="3600" dirty="0" err="1"/>
              <a:t>niaulyou</a:t>
            </a:r>
            <a:r>
              <a:rPr lang="en-US" sz="3600" dirty="0"/>
              <a:t> `</a:t>
            </a:r>
            <a:r>
              <a:rPr lang="en-US" sz="3600" dirty="0" err="1"/>
              <a:t>nte</a:t>
            </a:r>
            <a:r>
              <a:rPr lang="en-US" sz="3600" dirty="0"/>
              <a:t> `</a:t>
            </a:r>
            <a:r>
              <a:rPr lang="en-US" sz="3600" dirty="0" err="1"/>
              <a:t>pyi</a:t>
            </a:r>
            <a:r>
              <a:rPr lang="en-US" sz="3600" dirty="0"/>
              <a:t> `</a:t>
            </a:r>
            <a:r>
              <a:rPr lang="en-US" sz="3600" dirty="0" err="1"/>
              <a:t>mPennou</a:t>
            </a:r>
            <a:r>
              <a:rPr lang="en-US" sz="3600" dirty="0"/>
              <a:t>]. Doxa ci </a:t>
            </a:r>
            <a:r>
              <a:rPr lang="en-US" sz="3600" dirty="0" err="1"/>
              <a:t>Vilan</a:t>
            </a:r>
            <a:r>
              <a:rPr lang="en-US" sz="3600" dirty="0"/>
              <a:t>`;</a:t>
            </a:r>
            <a:r>
              <a:rPr lang="en-US" sz="3600" dirty="0" err="1"/>
              <a:t>rwpe</a:t>
            </a:r>
            <a:r>
              <a:rPr lang="en-US" sz="3600" dirty="0"/>
              <a:t>.</a:t>
            </a:r>
          </a:p>
        </p:txBody>
      </p:sp>
    </p:spTree>
    <p:extLst>
      <p:ext uri="{BB962C8B-B14F-4D97-AF65-F5344CB8AC3E}">
        <p14:creationId xmlns:p14="http://schemas.microsoft.com/office/powerpoint/2010/main" val="1944689636"/>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4D4ED2-1EDD-4BE9-B5C1-AE86ACBC2F3D}"/>
              </a:ext>
            </a:extLst>
          </p:cNvPr>
          <p:cNvSpPr>
            <a:spLocks noGrp="1"/>
          </p:cNvSpPr>
          <p:nvPr>
            <p:ph type="title"/>
          </p:nvPr>
        </p:nvSpPr>
        <p:spPr/>
        <p:txBody>
          <a:bodyPr/>
          <a:lstStyle/>
          <a:p>
            <a:endParaRPr lang="en-GB"/>
          </a:p>
        </p:txBody>
      </p:sp>
      <p:sp>
        <p:nvSpPr>
          <p:cNvPr id="5" name="Text Placeholder 4"/>
          <p:cNvSpPr>
            <a:spLocks noGrp="1"/>
          </p:cNvSpPr>
          <p:nvPr>
            <p:ph type="body" sz="quarter" idx="10"/>
          </p:nvPr>
        </p:nvSpPr>
        <p:spPr/>
        <p:txBody>
          <a:bodyPr/>
          <a:lstStyle/>
          <a:p>
            <a:r>
              <a:rPr lang="ar-EG" b="1" dirty="0"/>
              <a:t>أف تشيسي إنجيه ني مو أوو إم إفريتي إن أوو سوبت: أفتشوس إنجيه ني جول خين إث ميتي إم إفيوم.</a:t>
            </a:r>
          </a:p>
        </p:txBody>
      </p:sp>
      <p:sp>
        <p:nvSpPr>
          <p:cNvPr id="6" name="Text Placeholder 5"/>
          <p:cNvSpPr>
            <a:spLocks noGrp="1"/>
          </p:cNvSpPr>
          <p:nvPr>
            <p:ph type="body" sz="quarter" idx="11"/>
          </p:nvPr>
        </p:nvSpPr>
        <p:spPr/>
        <p:txBody>
          <a:bodyPr/>
          <a:lstStyle/>
          <a:p>
            <a:r>
              <a:rPr lang="ar-EG" sz="3600" b="1" dirty="0"/>
              <a:t>وارتفعت المياه مثل السور : وجمدت الأمواج في وسط البحر.</a:t>
            </a:r>
          </a:p>
        </p:txBody>
      </p:sp>
      <p:sp>
        <p:nvSpPr>
          <p:cNvPr id="7" name="Text Placeholder 6"/>
          <p:cNvSpPr>
            <a:spLocks noGrp="1"/>
          </p:cNvSpPr>
          <p:nvPr>
            <p:ph type="body" sz="quarter" idx="12"/>
          </p:nvPr>
        </p:nvSpPr>
        <p:spPr>
          <a:xfrm>
            <a:off x="0" y="4604481"/>
            <a:ext cx="9144000" cy="1189740"/>
          </a:xfrm>
        </p:spPr>
        <p:txBody>
          <a:bodyPr/>
          <a:lstStyle/>
          <a:p>
            <a:r>
              <a:rPr lang="en-US" sz="3600" dirty="0"/>
              <a:t>au[</a:t>
            </a:r>
            <a:r>
              <a:rPr lang="en-US" sz="3600" dirty="0" err="1"/>
              <a:t>ici</a:t>
            </a:r>
            <a:r>
              <a:rPr lang="en-US" sz="3600" dirty="0"/>
              <a:t> `</a:t>
            </a:r>
            <a:r>
              <a:rPr lang="en-US" sz="3600" dirty="0" err="1"/>
              <a:t>nje</a:t>
            </a:r>
            <a:r>
              <a:rPr lang="en-US" sz="3600" dirty="0"/>
              <a:t> </a:t>
            </a:r>
            <a:r>
              <a:rPr lang="en-US" sz="3600" dirty="0" err="1"/>
              <a:t>nimwou</a:t>
            </a:r>
            <a:r>
              <a:rPr lang="en-US" sz="3600" dirty="0"/>
              <a:t> `</a:t>
            </a:r>
            <a:r>
              <a:rPr lang="en-US" sz="3600" dirty="0" err="1"/>
              <a:t>m`vry</a:t>
            </a:r>
            <a:r>
              <a:rPr lang="en-US" sz="3600" dirty="0"/>
              <a:t>] `</a:t>
            </a:r>
            <a:r>
              <a:rPr lang="en-US" sz="3600" dirty="0" err="1"/>
              <a:t>noucobt</a:t>
            </a:r>
            <a:r>
              <a:rPr lang="en-US" sz="3600" dirty="0"/>
              <a:t>@ au[</a:t>
            </a:r>
            <a:r>
              <a:rPr lang="en-US" sz="3600" dirty="0" err="1"/>
              <a:t>wc</a:t>
            </a:r>
            <a:r>
              <a:rPr lang="en-US" sz="3600" dirty="0"/>
              <a:t> `</a:t>
            </a:r>
            <a:r>
              <a:rPr lang="en-US" sz="3600" dirty="0" err="1"/>
              <a:t>nje</a:t>
            </a:r>
            <a:r>
              <a:rPr lang="en-US" sz="3600" dirty="0"/>
              <a:t> </a:t>
            </a:r>
            <a:r>
              <a:rPr lang="en-US" sz="3600" dirty="0" err="1"/>
              <a:t>nijol</a:t>
            </a:r>
            <a:r>
              <a:rPr lang="en-US" sz="3600" dirty="0"/>
              <a:t> </a:t>
            </a:r>
            <a:r>
              <a:rPr lang="en-US" sz="3600" dirty="0" err="1"/>
              <a:t>qen</a:t>
            </a:r>
            <a:r>
              <a:rPr lang="en-US" sz="3600" dirty="0"/>
              <a:t> `;my] `</a:t>
            </a:r>
            <a:r>
              <a:rPr lang="en-US" sz="3600" dirty="0" err="1"/>
              <a:t>m`viom</a:t>
            </a:r>
            <a:r>
              <a:rPr lang="en-US" sz="3600" dirty="0"/>
              <a:t>.</a:t>
            </a:r>
          </a:p>
        </p:txBody>
      </p:sp>
    </p:spTree>
    <p:extLst>
      <p:ext uri="{BB962C8B-B14F-4D97-AF65-F5344CB8AC3E}">
        <p14:creationId xmlns:p14="http://schemas.microsoft.com/office/powerpoint/2010/main" val="2433153386"/>
      </p:ext>
    </p:extLst>
  </p:cSld>
  <p:clrMapOvr>
    <a:masterClrMapping/>
  </p:clrMapOvr>
</p:sld>
</file>

<file path=ppt/slides/slide90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37C3B3B-B753-4EA6-B89E-52E416EE126B}"/>
              </a:ext>
            </a:extLst>
          </p:cNvPr>
          <p:cNvSpPr>
            <a:spLocks noGrp="1"/>
          </p:cNvSpPr>
          <p:nvPr>
            <p:ph type="body" sz="quarter" idx="10"/>
          </p:nvPr>
        </p:nvSpPr>
        <p:spPr/>
        <p:txBody>
          <a:bodyPr/>
          <a:lstStyle/>
          <a:p>
            <a:r>
              <a:rPr lang="ar-EG" dirty="0"/>
              <a:t>آنون هون تين طوبه: إثرين شاشني إفناي:هيتين ني بريسفيا: إنطوتف إمبي ماي رومي. </a:t>
            </a:r>
          </a:p>
        </p:txBody>
      </p:sp>
      <p:sp>
        <p:nvSpPr>
          <p:cNvPr id="3" name="Text Placeholder 2">
            <a:extLst>
              <a:ext uri="{FF2B5EF4-FFF2-40B4-BE49-F238E27FC236}">
                <a16:creationId xmlns:a16="http://schemas.microsoft.com/office/drawing/2014/main" id="{F9D77C5E-67E8-4D58-AD3D-FA3BEB0A1159}"/>
              </a:ext>
            </a:extLst>
          </p:cNvPr>
          <p:cNvSpPr>
            <a:spLocks noGrp="1"/>
          </p:cNvSpPr>
          <p:nvPr>
            <p:ph type="body" sz="quarter" idx="11"/>
          </p:nvPr>
        </p:nvSpPr>
        <p:spPr/>
        <p:txBody>
          <a:bodyPr anchor="ctr"/>
          <a:lstStyle/>
          <a:p>
            <a:r>
              <a:rPr lang="ar-EG" sz="3400" dirty="0"/>
              <a:t>ونحن أيضاً نطلب، أن نفوز برحمة، بشفاعاتِك، عند محب البشر.</a:t>
            </a:r>
          </a:p>
        </p:txBody>
      </p:sp>
      <p:sp>
        <p:nvSpPr>
          <p:cNvPr id="4" name="Text Placeholder 3">
            <a:extLst>
              <a:ext uri="{FF2B5EF4-FFF2-40B4-BE49-F238E27FC236}">
                <a16:creationId xmlns:a16="http://schemas.microsoft.com/office/drawing/2014/main" id="{478F20DA-E9CE-4BA3-9AC8-3E31F7C242F5}"/>
              </a:ext>
            </a:extLst>
          </p:cNvPr>
          <p:cNvSpPr>
            <a:spLocks noGrp="1"/>
          </p:cNvSpPr>
          <p:nvPr>
            <p:ph type="body" sz="quarter" idx="12"/>
          </p:nvPr>
        </p:nvSpPr>
        <p:spPr/>
        <p:txBody>
          <a:bodyPr/>
          <a:lstStyle/>
          <a:p>
            <a:r>
              <a:rPr lang="en-GB" dirty="0"/>
              <a:t>Anon </a:t>
            </a:r>
            <a:r>
              <a:rPr lang="en-GB" dirty="0" err="1"/>
              <a:t>hwn</a:t>
            </a:r>
            <a:r>
              <a:rPr lang="en-GB" dirty="0"/>
              <a:t> </a:t>
            </a:r>
            <a:r>
              <a:rPr lang="en-GB" dirty="0" err="1"/>
              <a:t>tentwbh</a:t>
            </a:r>
            <a:r>
              <a:rPr lang="en-GB" dirty="0"/>
              <a:t>@ </a:t>
            </a:r>
            <a:r>
              <a:rPr lang="en-GB" dirty="0" err="1"/>
              <a:t>e;rensasni</a:t>
            </a:r>
            <a:r>
              <a:rPr lang="en-GB" dirty="0"/>
              <a:t> </a:t>
            </a:r>
            <a:r>
              <a:rPr lang="en-GB" dirty="0" err="1"/>
              <a:t>eunai</a:t>
            </a:r>
            <a:r>
              <a:rPr lang="en-GB" dirty="0"/>
              <a:t>@ </a:t>
            </a:r>
            <a:r>
              <a:rPr lang="en-GB" dirty="0" err="1"/>
              <a:t>hiten</a:t>
            </a:r>
            <a:r>
              <a:rPr lang="en-GB" dirty="0"/>
              <a:t> </a:t>
            </a:r>
            <a:r>
              <a:rPr lang="en-GB" dirty="0" err="1"/>
              <a:t>ne`precbia</a:t>
            </a:r>
            <a:r>
              <a:rPr lang="en-GB" dirty="0"/>
              <a:t>@ `</a:t>
            </a:r>
            <a:r>
              <a:rPr lang="en-GB" dirty="0" err="1"/>
              <a:t>ntotf</a:t>
            </a:r>
            <a:r>
              <a:rPr lang="en-GB" dirty="0"/>
              <a:t> `</a:t>
            </a:r>
            <a:r>
              <a:rPr lang="en-GB" dirty="0" err="1"/>
              <a:t>mPimairwmi</a:t>
            </a:r>
            <a:r>
              <a:rPr lang="en-GB" dirty="0"/>
              <a:t>.</a:t>
            </a:r>
          </a:p>
        </p:txBody>
      </p:sp>
    </p:spTree>
    <p:extLst>
      <p:ext uri="{BB962C8B-B14F-4D97-AF65-F5344CB8AC3E}">
        <p14:creationId xmlns:p14="http://schemas.microsoft.com/office/powerpoint/2010/main" val="200464842"/>
      </p:ext>
    </p:extLst>
  </p:cSld>
  <p:clrMapOvr>
    <a:masterClrMapping/>
  </p:clrMapOvr>
</p:sld>
</file>

<file path=ppt/slides/slide90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43FB685-05DE-4E0E-B6DC-F09DF5D10CC4}"/>
              </a:ext>
            </a:extLst>
          </p:cNvPr>
          <p:cNvSpPr>
            <a:spLocks noGrp="1"/>
          </p:cNvSpPr>
          <p:nvPr>
            <p:ph type="body" sz="quarter" idx="10"/>
          </p:nvPr>
        </p:nvSpPr>
        <p:spPr/>
        <p:txBody>
          <a:bodyPr/>
          <a:lstStyle/>
          <a:p>
            <a:r>
              <a:rPr lang="ar-EG" dirty="0"/>
              <a:t>إفطومي غار إيرو: إثرو موتي إي بي ران: جيه بي إستامنوس إن نوب:</a:t>
            </a:r>
            <a:r>
              <a:rPr lang="en-US" dirty="0"/>
              <a:t> </a:t>
            </a:r>
            <a:r>
              <a:rPr lang="ar-EG" dirty="0"/>
              <a:t>إيري بي مانناهيب إنخيتف. </a:t>
            </a:r>
          </a:p>
        </p:txBody>
      </p:sp>
      <p:sp>
        <p:nvSpPr>
          <p:cNvPr id="3" name="Text Placeholder 2">
            <a:extLst>
              <a:ext uri="{FF2B5EF4-FFF2-40B4-BE49-F238E27FC236}">
                <a16:creationId xmlns:a16="http://schemas.microsoft.com/office/drawing/2014/main" id="{67C84EE1-82B9-4F0D-BDA8-23EB763C5B99}"/>
              </a:ext>
            </a:extLst>
          </p:cNvPr>
          <p:cNvSpPr>
            <a:spLocks noGrp="1"/>
          </p:cNvSpPr>
          <p:nvPr>
            <p:ph type="body" sz="quarter" idx="11"/>
          </p:nvPr>
        </p:nvSpPr>
        <p:spPr/>
        <p:txBody>
          <a:bodyPr anchor="ctr"/>
          <a:lstStyle/>
          <a:p>
            <a:r>
              <a:rPr lang="ar-EG" sz="3800" dirty="0"/>
              <a:t>يليق بكِ أن، يدعى إسمِك، قسط الذهب، المخفي فيه المَنَّ.</a:t>
            </a:r>
          </a:p>
        </p:txBody>
      </p:sp>
      <p:sp>
        <p:nvSpPr>
          <p:cNvPr id="4" name="Text Placeholder 3">
            <a:extLst>
              <a:ext uri="{FF2B5EF4-FFF2-40B4-BE49-F238E27FC236}">
                <a16:creationId xmlns:a16="http://schemas.microsoft.com/office/drawing/2014/main" id="{13F7E232-D587-40CA-BBBF-EA91A5F895EC}"/>
              </a:ext>
            </a:extLst>
          </p:cNvPr>
          <p:cNvSpPr>
            <a:spLocks noGrp="1"/>
          </p:cNvSpPr>
          <p:nvPr>
            <p:ph type="body" sz="quarter" idx="12"/>
          </p:nvPr>
        </p:nvSpPr>
        <p:spPr/>
        <p:txBody>
          <a:bodyPr/>
          <a:lstStyle/>
          <a:p>
            <a:r>
              <a:rPr lang="en-GB" dirty="0" err="1"/>
              <a:t>Ftwmi</a:t>
            </a:r>
            <a:r>
              <a:rPr lang="en-GB" dirty="0"/>
              <a:t> gar `</a:t>
            </a:r>
            <a:r>
              <a:rPr lang="en-GB" dirty="0" err="1"/>
              <a:t>ero</a:t>
            </a:r>
            <a:r>
              <a:rPr lang="en-GB" dirty="0"/>
              <a:t>@ </a:t>
            </a:r>
            <a:r>
              <a:rPr lang="en-GB" dirty="0" err="1"/>
              <a:t>e;roumou</a:t>
            </a:r>
            <a:r>
              <a:rPr lang="en-GB" dirty="0"/>
              <a:t>] `</a:t>
            </a:r>
            <a:r>
              <a:rPr lang="en-GB" dirty="0" err="1"/>
              <a:t>eperan</a:t>
            </a:r>
            <a:r>
              <a:rPr lang="en-GB" dirty="0"/>
              <a:t>@ je </a:t>
            </a:r>
            <a:r>
              <a:rPr lang="en-GB" dirty="0" err="1"/>
              <a:t>pi`ctamnoc</a:t>
            </a:r>
            <a:r>
              <a:rPr lang="en-GB" dirty="0"/>
              <a:t> `</a:t>
            </a:r>
            <a:r>
              <a:rPr lang="en-GB" dirty="0" err="1"/>
              <a:t>nnoub</a:t>
            </a:r>
            <a:r>
              <a:rPr lang="en-GB" dirty="0"/>
              <a:t>@ `ere </a:t>
            </a:r>
            <a:r>
              <a:rPr lang="en-GB" dirty="0" err="1"/>
              <a:t>pimanna</a:t>
            </a:r>
            <a:r>
              <a:rPr lang="en-GB" dirty="0"/>
              <a:t> </a:t>
            </a:r>
            <a:r>
              <a:rPr lang="en-GB" dirty="0" err="1"/>
              <a:t>hyp</a:t>
            </a:r>
            <a:r>
              <a:rPr lang="en-GB" dirty="0"/>
              <a:t> `</a:t>
            </a:r>
            <a:r>
              <a:rPr lang="en-GB" dirty="0" err="1"/>
              <a:t>nqytf</a:t>
            </a:r>
            <a:r>
              <a:rPr lang="en-GB" dirty="0"/>
              <a:t>.</a:t>
            </a:r>
          </a:p>
        </p:txBody>
      </p:sp>
    </p:spTree>
    <p:extLst>
      <p:ext uri="{BB962C8B-B14F-4D97-AF65-F5344CB8AC3E}">
        <p14:creationId xmlns:p14="http://schemas.microsoft.com/office/powerpoint/2010/main" val="2525571029"/>
      </p:ext>
    </p:extLst>
  </p:cSld>
  <p:clrMapOvr>
    <a:masterClrMapping/>
  </p:clrMapOvr>
</p:sld>
</file>

<file path=ppt/slides/slide90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5911196-92EC-446D-B134-01B834C08446}"/>
              </a:ext>
            </a:extLst>
          </p:cNvPr>
          <p:cNvSpPr>
            <a:spLocks noGrp="1"/>
          </p:cNvSpPr>
          <p:nvPr>
            <p:ph type="body" sz="quarter" idx="10"/>
          </p:nvPr>
        </p:nvSpPr>
        <p:spPr/>
        <p:txBody>
          <a:bodyPr/>
          <a:lstStyle/>
          <a:p>
            <a:pPr>
              <a:spcBef>
                <a:spcPts val="0"/>
              </a:spcBef>
            </a:pPr>
            <a:r>
              <a:rPr lang="ar-EG" dirty="0"/>
              <a:t>في مين إيتي إمماف: شاف كاف خين تي إسكيني:</a:t>
            </a:r>
            <a:r>
              <a:rPr lang="en-US" dirty="0"/>
              <a:t> </a:t>
            </a:r>
          </a:p>
          <a:p>
            <a:pPr>
              <a:spcBef>
                <a:spcPts val="0"/>
              </a:spcBef>
            </a:pPr>
            <a:r>
              <a:rPr lang="ar-EG" dirty="0"/>
              <a:t>إن أوميت ميثري: إنتى نين شيري إمبي إسرائيل. </a:t>
            </a:r>
          </a:p>
        </p:txBody>
      </p:sp>
      <p:sp>
        <p:nvSpPr>
          <p:cNvPr id="3" name="Text Placeholder 2">
            <a:extLst>
              <a:ext uri="{FF2B5EF4-FFF2-40B4-BE49-F238E27FC236}">
                <a16:creationId xmlns:a16="http://schemas.microsoft.com/office/drawing/2014/main" id="{7D6AF6DC-42A8-416C-9C19-E462389CB287}"/>
              </a:ext>
            </a:extLst>
          </p:cNvPr>
          <p:cNvSpPr>
            <a:spLocks noGrp="1"/>
          </p:cNvSpPr>
          <p:nvPr>
            <p:ph type="body" sz="quarter" idx="11"/>
          </p:nvPr>
        </p:nvSpPr>
        <p:spPr/>
        <p:txBody>
          <a:bodyPr anchor="ctr"/>
          <a:lstStyle/>
          <a:p>
            <a:r>
              <a:rPr lang="ar-EG" dirty="0"/>
              <a:t>فذلك وُضع، في القبة، شهادة لبني، إسرائيل.</a:t>
            </a:r>
          </a:p>
        </p:txBody>
      </p:sp>
      <p:sp>
        <p:nvSpPr>
          <p:cNvPr id="4" name="Text Placeholder 3">
            <a:extLst>
              <a:ext uri="{FF2B5EF4-FFF2-40B4-BE49-F238E27FC236}">
                <a16:creationId xmlns:a16="http://schemas.microsoft.com/office/drawing/2014/main" id="{5F56BE75-AF2F-46DE-BB4A-DC4F0891962D}"/>
              </a:ext>
            </a:extLst>
          </p:cNvPr>
          <p:cNvSpPr>
            <a:spLocks noGrp="1"/>
          </p:cNvSpPr>
          <p:nvPr>
            <p:ph type="body" sz="quarter" idx="12"/>
          </p:nvPr>
        </p:nvSpPr>
        <p:spPr/>
        <p:txBody>
          <a:bodyPr/>
          <a:lstStyle/>
          <a:p>
            <a:r>
              <a:rPr lang="en-GB" dirty="0" err="1"/>
              <a:t>Vy</a:t>
            </a:r>
            <a:r>
              <a:rPr lang="en-GB" dirty="0"/>
              <a:t> men `</a:t>
            </a:r>
            <a:r>
              <a:rPr lang="en-GB" dirty="0" err="1"/>
              <a:t>ete</a:t>
            </a:r>
            <a:r>
              <a:rPr lang="en-GB" dirty="0"/>
              <a:t> `</a:t>
            </a:r>
            <a:r>
              <a:rPr lang="en-GB" dirty="0" err="1"/>
              <a:t>mmau</a:t>
            </a:r>
            <a:r>
              <a:rPr lang="en-GB" dirty="0"/>
              <a:t>@ </a:t>
            </a:r>
            <a:r>
              <a:rPr lang="en-GB" dirty="0" err="1"/>
              <a:t>sau,af</a:t>
            </a:r>
            <a:r>
              <a:rPr lang="en-GB" dirty="0"/>
              <a:t> </a:t>
            </a:r>
            <a:r>
              <a:rPr lang="en-GB" dirty="0" err="1"/>
              <a:t>qen</a:t>
            </a:r>
            <a:r>
              <a:rPr lang="en-GB" dirty="0"/>
              <a:t> ]`</a:t>
            </a:r>
            <a:r>
              <a:rPr lang="en-GB" dirty="0" err="1"/>
              <a:t>ckyny</a:t>
            </a:r>
            <a:r>
              <a:rPr lang="en-GB" dirty="0"/>
              <a:t> @ `</a:t>
            </a:r>
            <a:r>
              <a:rPr lang="en-GB" dirty="0" err="1"/>
              <a:t>noumetme;re</a:t>
            </a:r>
            <a:r>
              <a:rPr lang="en-GB" dirty="0"/>
              <a:t>@ `</a:t>
            </a:r>
            <a:r>
              <a:rPr lang="en-GB" dirty="0" err="1"/>
              <a:t>nte</a:t>
            </a:r>
            <a:r>
              <a:rPr lang="en-GB" dirty="0"/>
              <a:t> </a:t>
            </a:r>
            <a:r>
              <a:rPr lang="en-GB" dirty="0" err="1"/>
              <a:t>nensyri</a:t>
            </a:r>
            <a:r>
              <a:rPr lang="en-GB" dirty="0"/>
              <a:t> `</a:t>
            </a:r>
            <a:r>
              <a:rPr lang="en-GB" dirty="0" err="1"/>
              <a:t>mPicrayl</a:t>
            </a:r>
            <a:r>
              <a:rPr lang="en-GB" dirty="0"/>
              <a:t>.</a:t>
            </a:r>
          </a:p>
        </p:txBody>
      </p:sp>
    </p:spTree>
    <p:extLst>
      <p:ext uri="{BB962C8B-B14F-4D97-AF65-F5344CB8AC3E}">
        <p14:creationId xmlns:p14="http://schemas.microsoft.com/office/powerpoint/2010/main" val="1521572598"/>
      </p:ext>
    </p:extLst>
  </p:cSld>
  <p:clrMapOvr>
    <a:masterClrMapping/>
  </p:clrMapOvr>
</p:sld>
</file>

<file path=ppt/slides/slide90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3FEA0C9-E28A-4142-809B-D7363B18A168}"/>
              </a:ext>
            </a:extLst>
          </p:cNvPr>
          <p:cNvSpPr>
            <a:spLocks noGrp="1"/>
          </p:cNvSpPr>
          <p:nvPr>
            <p:ph type="body" sz="quarter" idx="10"/>
          </p:nvPr>
        </p:nvSpPr>
        <p:spPr/>
        <p:txBody>
          <a:bodyPr/>
          <a:lstStyle/>
          <a:p>
            <a:pPr>
              <a:spcBef>
                <a:spcPts val="0"/>
              </a:spcBef>
            </a:pPr>
            <a:r>
              <a:rPr lang="ar-EG" dirty="0"/>
              <a:t>إثفي ني بيث نانيف: إيطاف إيتو نيموؤو: </a:t>
            </a:r>
            <a:endParaRPr lang="en-US" dirty="0"/>
          </a:p>
          <a:p>
            <a:pPr>
              <a:spcBef>
                <a:spcPts val="0"/>
              </a:spcBef>
            </a:pPr>
            <a:r>
              <a:rPr lang="ar-EG" dirty="0"/>
              <a:t>إنجي إبتشويس إفنوتي:هي إبشافي إنسينا. </a:t>
            </a:r>
          </a:p>
        </p:txBody>
      </p:sp>
      <p:sp>
        <p:nvSpPr>
          <p:cNvPr id="3" name="Text Placeholder 2">
            <a:extLst>
              <a:ext uri="{FF2B5EF4-FFF2-40B4-BE49-F238E27FC236}">
                <a16:creationId xmlns:a16="http://schemas.microsoft.com/office/drawing/2014/main" id="{1763ABB9-3EB7-4F58-8166-14666125C805}"/>
              </a:ext>
            </a:extLst>
          </p:cNvPr>
          <p:cNvSpPr>
            <a:spLocks noGrp="1"/>
          </p:cNvSpPr>
          <p:nvPr>
            <p:ph type="body" sz="quarter" idx="11"/>
          </p:nvPr>
        </p:nvSpPr>
        <p:spPr/>
        <p:txBody>
          <a:bodyPr anchor="ctr"/>
          <a:lstStyle/>
          <a:p>
            <a:r>
              <a:rPr lang="ar-EG" sz="3400" dirty="0"/>
              <a:t>من أجل الخيرات، التي صنعها معهم، الرب الإله، في برية سيناء.</a:t>
            </a:r>
          </a:p>
        </p:txBody>
      </p:sp>
      <p:sp>
        <p:nvSpPr>
          <p:cNvPr id="4" name="Text Placeholder 3">
            <a:extLst>
              <a:ext uri="{FF2B5EF4-FFF2-40B4-BE49-F238E27FC236}">
                <a16:creationId xmlns:a16="http://schemas.microsoft.com/office/drawing/2014/main" id="{92CCD17A-79F7-4FE7-B8D5-9AED911EF8CC}"/>
              </a:ext>
            </a:extLst>
          </p:cNvPr>
          <p:cNvSpPr>
            <a:spLocks noGrp="1"/>
          </p:cNvSpPr>
          <p:nvPr>
            <p:ph type="body" sz="quarter" idx="12"/>
          </p:nvPr>
        </p:nvSpPr>
        <p:spPr/>
        <p:txBody>
          <a:bodyPr/>
          <a:lstStyle/>
          <a:p>
            <a:pPr>
              <a:spcBef>
                <a:spcPts val="0"/>
              </a:spcBef>
            </a:pPr>
            <a:r>
              <a:rPr lang="en-GB" dirty="0" err="1"/>
              <a:t>E;be</a:t>
            </a:r>
            <a:r>
              <a:rPr lang="en-GB" dirty="0"/>
              <a:t> </a:t>
            </a:r>
            <a:r>
              <a:rPr lang="en-GB" dirty="0" err="1"/>
              <a:t>nipe;naneu</a:t>
            </a:r>
            <a:r>
              <a:rPr lang="en-GB" dirty="0"/>
              <a:t>@ `</a:t>
            </a:r>
            <a:r>
              <a:rPr lang="en-GB" dirty="0" err="1"/>
              <a:t>etafaitou</a:t>
            </a:r>
            <a:r>
              <a:rPr lang="en-GB" dirty="0"/>
              <a:t> </a:t>
            </a:r>
            <a:r>
              <a:rPr lang="en-GB" dirty="0" err="1"/>
              <a:t>nemwou</a:t>
            </a:r>
            <a:r>
              <a:rPr lang="en-GB" dirty="0"/>
              <a:t>@ </a:t>
            </a:r>
          </a:p>
          <a:p>
            <a:pPr>
              <a:spcBef>
                <a:spcPts val="0"/>
              </a:spcBef>
            </a:pPr>
            <a:r>
              <a:rPr lang="en-GB" dirty="0"/>
              <a:t> `</a:t>
            </a:r>
            <a:r>
              <a:rPr lang="en-GB" dirty="0" err="1"/>
              <a:t>nje</a:t>
            </a:r>
            <a:r>
              <a:rPr lang="en-GB" dirty="0"/>
              <a:t> `P[</a:t>
            </a:r>
            <a:r>
              <a:rPr lang="en-GB" dirty="0" err="1"/>
              <a:t>oic</a:t>
            </a:r>
            <a:r>
              <a:rPr lang="en-GB" dirty="0"/>
              <a:t> `</a:t>
            </a:r>
            <a:r>
              <a:rPr lang="en-GB" dirty="0" err="1"/>
              <a:t>Vnou</a:t>
            </a:r>
            <a:r>
              <a:rPr lang="en-GB" dirty="0"/>
              <a:t>]@ hi `</a:t>
            </a:r>
            <a:r>
              <a:rPr lang="en-GB" dirty="0" err="1"/>
              <a:t>psafe</a:t>
            </a:r>
            <a:r>
              <a:rPr lang="en-GB" dirty="0"/>
              <a:t> `</a:t>
            </a:r>
            <a:r>
              <a:rPr lang="en-GB" dirty="0" err="1"/>
              <a:t>nCina</a:t>
            </a:r>
            <a:r>
              <a:rPr lang="en-GB" dirty="0"/>
              <a:t>.</a:t>
            </a:r>
          </a:p>
        </p:txBody>
      </p:sp>
    </p:spTree>
    <p:extLst>
      <p:ext uri="{BB962C8B-B14F-4D97-AF65-F5344CB8AC3E}">
        <p14:creationId xmlns:p14="http://schemas.microsoft.com/office/powerpoint/2010/main" val="1303104591"/>
      </p:ext>
    </p:extLst>
  </p:cSld>
  <p:clrMapOvr>
    <a:masterClrMapping/>
  </p:clrMapOvr>
</p:sld>
</file>

<file path=ppt/slides/slide90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91DF83F-A8BE-429F-87A7-383F0F4FFFE7}"/>
              </a:ext>
            </a:extLst>
          </p:cNvPr>
          <p:cNvSpPr>
            <a:spLocks noGrp="1"/>
          </p:cNvSpPr>
          <p:nvPr>
            <p:ph type="body" sz="quarter" idx="10"/>
          </p:nvPr>
        </p:nvSpPr>
        <p:spPr/>
        <p:txBody>
          <a:bodyPr/>
          <a:lstStyle/>
          <a:p>
            <a:pPr>
              <a:spcBef>
                <a:spcPts val="0"/>
              </a:spcBef>
            </a:pPr>
            <a:r>
              <a:rPr lang="ar-EG" dirty="0"/>
              <a:t>إنثو هوي ماريا:</a:t>
            </a:r>
            <a:r>
              <a:rPr lang="en-US" dirty="0"/>
              <a:t> </a:t>
            </a:r>
            <a:r>
              <a:rPr lang="ar-EG" dirty="0"/>
              <a:t>أريه فاي خين تي نيجي: </a:t>
            </a:r>
            <a:endParaRPr lang="en-US" dirty="0"/>
          </a:p>
          <a:p>
            <a:pPr>
              <a:spcBef>
                <a:spcPts val="0"/>
              </a:spcBef>
            </a:pPr>
            <a:r>
              <a:rPr lang="ar-EG" dirty="0"/>
              <a:t>إمبي ماننا إن نو إيتون: إيطافئي إيفول خين إفيوت. </a:t>
            </a:r>
          </a:p>
        </p:txBody>
      </p:sp>
      <p:sp>
        <p:nvSpPr>
          <p:cNvPr id="3" name="Text Placeholder 2">
            <a:extLst>
              <a:ext uri="{FF2B5EF4-FFF2-40B4-BE49-F238E27FC236}">
                <a16:creationId xmlns:a16="http://schemas.microsoft.com/office/drawing/2014/main" id="{674F2118-E31F-4989-8E64-09751360F1DE}"/>
              </a:ext>
            </a:extLst>
          </p:cNvPr>
          <p:cNvSpPr>
            <a:spLocks noGrp="1"/>
          </p:cNvSpPr>
          <p:nvPr>
            <p:ph type="body" sz="quarter" idx="11"/>
          </p:nvPr>
        </p:nvSpPr>
        <p:spPr/>
        <p:txBody>
          <a:bodyPr anchor="ctr"/>
          <a:lstStyle/>
          <a:p>
            <a:r>
              <a:rPr lang="ar-EG" sz="3100" dirty="0"/>
              <a:t>وأنتِ أيضاً يا مريم، حملتِ في بطنِك، المَنَّ العقلي، الذي أتى من الآب.</a:t>
            </a:r>
          </a:p>
        </p:txBody>
      </p:sp>
      <p:sp>
        <p:nvSpPr>
          <p:cNvPr id="4" name="Text Placeholder 3">
            <a:extLst>
              <a:ext uri="{FF2B5EF4-FFF2-40B4-BE49-F238E27FC236}">
                <a16:creationId xmlns:a16="http://schemas.microsoft.com/office/drawing/2014/main" id="{2D621900-05CF-4F62-8937-27337FA174AC}"/>
              </a:ext>
            </a:extLst>
          </p:cNvPr>
          <p:cNvSpPr>
            <a:spLocks noGrp="1"/>
          </p:cNvSpPr>
          <p:nvPr>
            <p:ph type="body" sz="quarter" idx="12"/>
          </p:nvPr>
        </p:nvSpPr>
        <p:spPr/>
        <p:txBody>
          <a:bodyPr/>
          <a:lstStyle/>
          <a:p>
            <a:pPr>
              <a:spcBef>
                <a:spcPts val="0"/>
              </a:spcBef>
            </a:pPr>
            <a:r>
              <a:rPr lang="en-GB" dirty="0"/>
              <a:t> `</a:t>
            </a:r>
            <a:r>
              <a:rPr lang="en-GB" dirty="0" err="1"/>
              <a:t>N;o</a:t>
            </a:r>
            <a:r>
              <a:rPr lang="en-GB" dirty="0"/>
              <a:t> </a:t>
            </a:r>
            <a:r>
              <a:rPr lang="en-GB" dirty="0" err="1"/>
              <a:t>hwi</a:t>
            </a:r>
            <a:r>
              <a:rPr lang="en-GB" dirty="0"/>
              <a:t> Maria@ `</a:t>
            </a:r>
            <a:r>
              <a:rPr lang="en-GB" dirty="0" err="1"/>
              <a:t>arefai</a:t>
            </a:r>
            <a:r>
              <a:rPr lang="en-GB" dirty="0"/>
              <a:t> </a:t>
            </a:r>
            <a:r>
              <a:rPr lang="en-GB" dirty="0" err="1"/>
              <a:t>qen</a:t>
            </a:r>
            <a:r>
              <a:rPr lang="en-GB" dirty="0"/>
              <a:t> </a:t>
            </a:r>
            <a:r>
              <a:rPr lang="en-GB" dirty="0" err="1"/>
              <a:t>teneji</a:t>
            </a:r>
            <a:r>
              <a:rPr lang="en-GB" dirty="0"/>
              <a:t>@</a:t>
            </a:r>
          </a:p>
          <a:p>
            <a:pPr>
              <a:spcBef>
                <a:spcPts val="0"/>
              </a:spcBef>
            </a:pPr>
            <a:r>
              <a:rPr lang="en-GB" dirty="0"/>
              <a:t> `</a:t>
            </a:r>
            <a:r>
              <a:rPr lang="en-GB" dirty="0" err="1"/>
              <a:t>mPimanna</a:t>
            </a:r>
            <a:r>
              <a:rPr lang="en-GB" dirty="0"/>
              <a:t> `</a:t>
            </a:r>
            <a:r>
              <a:rPr lang="en-GB" dirty="0" err="1"/>
              <a:t>nno`yton</a:t>
            </a:r>
            <a:r>
              <a:rPr lang="en-GB" dirty="0"/>
              <a:t>@ `</a:t>
            </a:r>
            <a:r>
              <a:rPr lang="en-GB" dirty="0" err="1"/>
              <a:t>etaf`i</a:t>
            </a:r>
            <a:r>
              <a:rPr lang="en-GB" dirty="0"/>
              <a:t> `</a:t>
            </a:r>
            <a:r>
              <a:rPr lang="en-GB" dirty="0" err="1"/>
              <a:t>ebol</a:t>
            </a:r>
            <a:r>
              <a:rPr lang="en-GB" dirty="0"/>
              <a:t> </a:t>
            </a:r>
            <a:r>
              <a:rPr lang="en-GB" dirty="0" err="1"/>
              <a:t>qen</a:t>
            </a:r>
            <a:r>
              <a:rPr lang="en-GB" dirty="0"/>
              <a:t> `</a:t>
            </a:r>
            <a:r>
              <a:rPr lang="en-GB" dirty="0" err="1"/>
              <a:t>Viwt</a:t>
            </a:r>
            <a:r>
              <a:rPr lang="en-GB" dirty="0"/>
              <a:t>.</a:t>
            </a:r>
          </a:p>
        </p:txBody>
      </p:sp>
    </p:spTree>
    <p:extLst>
      <p:ext uri="{BB962C8B-B14F-4D97-AF65-F5344CB8AC3E}">
        <p14:creationId xmlns:p14="http://schemas.microsoft.com/office/powerpoint/2010/main" val="3124240178"/>
      </p:ext>
    </p:extLst>
  </p:cSld>
  <p:clrMapOvr>
    <a:masterClrMapping/>
  </p:clrMapOvr>
</p:sld>
</file>

<file path=ppt/slides/slide90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A4E75A6-1A6F-4157-89E7-2972096EE401}"/>
              </a:ext>
            </a:extLst>
          </p:cNvPr>
          <p:cNvSpPr>
            <a:spLocks noGrp="1"/>
          </p:cNvSpPr>
          <p:nvPr>
            <p:ph type="body" sz="quarter" idx="10"/>
          </p:nvPr>
        </p:nvSpPr>
        <p:spPr>
          <a:xfrm>
            <a:off x="0" y="5661635"/>
            <a:ext cx="9144000" cy="1189740"/>
          </a:xfrm>
        </p:spPr>
        <p:txBody>
          <a:bodyPr/>
          <a:lstStyle/>
          <a:p>
            <a:pPr>
              <a:spcBef>
                <a:spcPts val="0"/>
              </a:spcBef>
            </a:pPr>
            <a:r>
              <a:rPr lang="ar-EG" dirty="0"/>
              <a:t>أري ماسف أتشينيه ثوليب: أفتي نان إمبيف سوما: </a:t>
            </a:r>
            <a:endParaRPr lang="en-US" dirty="0"/>
          </a:p>
          <a:p>
            <a:pPr>
              <a:spcBef>
                <a:spcPts val="0"/>
              </a:spcBef>
            </a:pPr>
            <a:r>
              <a:rPr lang="ar-EG" dirty="0"/>
              <a:t>نيم بيف إسنوف إتطايوت: أن أونخ شا إينيه. </a:t>
            </a:r>
          </a:p>
        </p:txBody>
      </p:sp>
      <p:sp>
        <p:nvSpPr>
          <p:cNvPr id="3" name="Text Placeholder 2">
            <a:extLst>
              <a:ext uri="{FF2B5EF4-FFF2-40B4-BE49-F238E27FC236}">
                <a16:creationId xmlns:a16="http://schemas.microsoft.com/office/drawing/2014/main" id="{BB831EEC-03DA-4EBD-AA88-7FBA48ACE405}"/>
              </a:ext>
            </a:extLst>
          </p:cNvPr>
          <p:cNvSpPr>
            <a:spLocks noGrp="1"/>
          </p:cNvSpPr>
          <p:nvPr>
            <p:ph type="body" sz="quarter" idx="11"/>
          </p:nvPr>
        </p:nvSpPr>
        <p:spPr>
          <a:xfrm>
            <a:off x="0" y="3710609"/>
            <a:ext cx="9144000" cy="733115"/>
          </a:xfrm>
        </p:spPr>
        <p:txBody>
          <a:bodyPr anchor="ctr"/>
          <a:lstStyle/>
          <a:p>
            <a:r>
              <a:rPr lang="ar-EG" sz="3200" dirty="0"/>
              <a:t>وولدته بغير دنس، وأعطانا جسده، ودمه الكريمين، فحيينا إلى الأبد.</a:t>
            </a:r>
          </a:p>
        </p:txBody>
      </p:sp>
      <p:sp>
        <p:nvSpPr>
          <p:cNvPr id="4" name="Text Placeholder 3">
            <a:extLst>
              <a:ext uri="{FF2B5EF4-FFF2-40B4-BE49-F238E27FC236}">
                <a16:creationId xmlns:a16="http://schemas.microsoft.com/office/drawing/2014/main" id="{297B96A6-78FA-46BC-ACF4-B37576783129}"/>
              </a:ext>
            </a:extLst>
          </p:cNvPr>
          <p:cNvSpPr>
            <a:spLocks noGrp="1"/>
          </p:cNvSpPr>
          <p:nvPr>
            <p:ph type="body" sz="quarter" idx="12"/>
          </p:nvPr>
        </p:nvSpPr>
        <p:spPr>
          <a:xfrm>
            <a:off x="0" y="4443724"/>
            <a:ext cx="9144000" cy="1089013"/>
          </a:xfrm>
        </p:spPr>
        <p:txBody>
          <a:bodyPr/>
          <a:lstStyle/>
          <a:p>
            <a:r>
              <a:rPr lang="it-IT" dirty="0"/>
              <a:t>Aremacf a[ne ;wleb@ af] nan `mPefcwma@ nem Pef`cnof ettaiyout@ anwnq sa `eneh.</a:t>
            </a:r>
            <a:endParaRPr lang="en-GB" dirty="0"/>
          </a:p>
        </p:txBody>
      </p:sp>
    </p:spTree>
    <p:extLst>
      <p:ext uri="{BB962C8B-B14F-4D97-AF65-F5344CB8AC3E}">
        <p14:creationId xmlns:p14="http://schemas.microsoft.com/office/powerpoint/2010/main" val="398110952"/>
      </p:ext>
    </p:extLst>
  </p:cSld>
  <p:clrMapOvr>
    <a:masterClrMapping/>
  </p:clrMapOvr>
</p:sld>
</file>

<file path=ppt/slides/slide90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23DE7C9-7A0F-45AF-A809-4C9602F3B813}"/>
              </a:ext>
            </a:extLst>
          </p:cNvPr>
          <p:cNvSpPr>
            <a:spLocks noGrp="1"/>
          </p:cNvSpPr>
          <p:nvPr>
            <p:ph type="body" sz="quarter" idx="10"/>
          </p:nvPr>
        </p:nvSpPr>
        <p:spPr/>
        <p:txBody>
          <a:bodyPr/>
          <a:lstStyle/>
          <a:p>
            <a:r>
              <a:rPr lang="ar-EG" dirty="0"/>
              <a:t>إثفي فاي تين تشيسي: إممو أكسيوس: خين هان إيمنولوجيا: إمبرفيتيكون. </a:t>
            </a:r>
          </a:p>
        </p:txBody>
      </p:sp>
      <p:sp>
        <p:nvSpPr>
          <p:cNvPr id="3" name="Text Placeholder 2">
            <a:extLst>
              <a:ext uri="{FF2B5EF4-FFF2-40B4-BE49-F238E27FC236}">
                <a16:creationId xmlns:a16="http://schemas.microsoft.com/office/drawing/2014/main" id="{97DC3812-EEB9-4295-B53F-6530A1957658}"/>
              </a:ext>
            </a:extLst>
          </p:cNvPr>
          <p:cNvSpPr>
            <a:spLocks noGrp="1"/>
          </p:cNvSpPr>
          <p:nvPr>
            <p:ph type="body" sz="quarter" idx="11"/>
          </p:nvPr>
        </p:nvSpPr>
        <p:spPr/>
        <p:txBody>
          <a:bodyPr anchor="ctr"/>
          <a:lstStyle/>
          <a:p>
            <a:r>
              <a:rPr lang="ar-EG" dirty="0"/>
              <a:t>من أجل هذا، نعظمِك، بإستحقاقٍ، بتماجيد نبوية.</a:t>
            </a:r>
          </a:p>
        </p:txBody>
      </p:sp>
      <p:sp>
        <p:nvSpPr>
          <p:cNvPr id="4" name="Text Placeholder 3">
            <a:extLst>
              <a:ext uri="{FF2B5EF4-FFF2-40B4-BE49-F238E27FC236}">
                <a16:creationId xmlns:a16="http://schemas.microsoft.com/office/drawing/2014/main" id="{FC64EC1D-8848-432D-9622-A2CABA627DD1}"/>
              </a:ext>
            </a:extLst>
          </p:cNvPr>
          <p:cNvSpPr>
            <a:spLocks noGrp="1"/>
          </p:cNvSpPr>
          <p:nvPr>
            <p:ph type="body" sz="quarter" idx="12"/>
          </p:nvPr>
        </p:nvSpPr>
        <p:spPr/>
        <p:txBody>
          <a:bodyPr/>
          <a:lstStyle/>
          <a:p>
            <a:r>
              <a:rPr lang="fi-FI" dirty="0"/>
              <a:t>E;be vai ten[ici@ `mmo axiwc@ qen hanumnologia@ `m`provytikon.</a:t>
            </a:r>
          </a:p>
        </p:txBody>
      </p:sp>
    </p:spTree>
    <p:extLst>
      <p:ext uri="{BB962C8B-B14F-4D97-AF65-F5344CB8AC3E}">
        <p14:creationId xmlns:p14="http://schemas.microsoft.com/office/powerpoint/2010/main" val="1163582730"/>
      </p:ext>
    </p:extLst>
  </p:cSld>
  <p:clrMapOvr>
    <a:masterClrMapping/>
  </p:clrMapOvr>
</p:sld>
</file>

<file path=ppt/slides/slide90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572E278-9902-4192-9E04-5B780C20C17B}"/>
              </a:ext>
            </a:extLst>
          </p:cNvPr>
          <p:cNvSpPr>
            <a:spLocks noGrp="1"/>
          </p:cNvSpPr>
          <p:nvPr>
            <p:ph type="body" sz="quarter" idx="10"/>
          </p:nvPr>
        </p:nvSpPr>
        <p:spPr/>
        <p:txBody>
          <a:bodyPr/>
          <a:lstStyle/>
          <a:p>
            <a:r>
              <a:rPr lang="ar-EG" sz="3600" dirty="0"/>
              <a:t>جي أفصاجي إثفيتي: إنهان إهفي أوي إفطايووت: تي فاكي إثؤواب: إنتى بي نيشتي إن أوورو. </a:t>
            </a:r>
          </a:p>
        </p:txBody>
      </p:sp>
      <p:sp>
        <p:nvSpPr>
          <p:cNvPr id="3" name="Text Placeholder 2">
            <a:extLst>
              <a:ext uri="{FF2B5EF4-FFF2-40B4-BE49-F238E27FC236}">
                <a16:creationId xmlns:a16="http://schemas.microsoft.com/office/drawing/2014/main" id="{478C7C85-1DBC-49CF-9700-582CF5E6D4A0}"/>
              </a:ext>
            </a:extLst>
          </p:cNvPr>
          <p:cNvSpPr>
            <a:spLocks noGrp="1"/>
          </p:cNvSpPr>
          <p:nvPr>
            <p:ph type="body" sz="quarter" idx="11"/>
          </p:nvPr>
        </p:nvSpPr>
        <p:spPr/>
        <p:txBody>
          <a:bodyPr/>
          <a:lstStyle/>
          <a:p>
            <a:r>
              <a:rPr lang="ar-EG" sz="3600" dirty="0"/>
              <a:t>لأنهم تكلموا، من أجلِك بأعمال كريمة، أيتها المدينة المقدسة، التي للملك العظيم.</a:t>
            </a:r>
          </a:p>
          <a:p>
            <a:endParaRPr lang="en-GB" sz="3600" dirty="0"/>
          </a:p>
        </p:txBody>
      </p:sp>
      <p:sp>
        <p:nvSpPr>
          <p:cNvPr id="4" name="Text Placeholder 3">
            <a:extLst>
              <a:ext uri="{FF2B5EF4-FFF2-40B4-BE49-F238E27FC236}">
                <a16:creationId xmlns:a16="http://schemas.microsoft.com/office/drawing/2014/main" id="{A18828FD-3DBA-4B4E-98F7-EBD0E4655B58}"/>
              </a:ext>
            </a:extLst>
          </p:cNvPr>
          <p:cNvSpPr>
            <a:spLocks noGrp="1"/>
          </p:cNvSpPr>
          <p:nvPr>
            <p:ph type="body" sz="quarter" idx="12"/>
          </p:nvPr>
        </p:nvSpPr>
        <p:spPr>
          <a:xfrm>
            <a:off x="0" y="4742472"/>
            <a:ext cx="9144000" cy="1189740"/>
          </a:xfrm>
        </p:spPr>
        <p:txBody>
          <a:bodyPr/>
          <a:lstStyle/>
          <a:p>
            <a:r>
              <a:rPr lang="en-GB" sz="3600" dirty="0"/>
              <a:t>Je </a:t>
            </a:r>
            <a:r>
              <a:rPr lang="en-GB" sz="3600" dirty="0" err="1"/>
              <a:t>aucaji</a:t>
            </a:r>
            <a:r>
              <a:rPr lang="en-GB" sz="3600" dirty="0"/>
              <a:t> </a:t>
            </a:r>
            <a:r>
              <a:rPr lang="en-GB" sz="3600" dirty="0" err="1"/>
              <a:t>e;by</a:t>
            </a:r>
            <a:r>
              <a:rPr lang="en-GB" sz="3600" dirty="0"/>
              <a:t>]@ `</a:t>
            </a:r>
            <a:r>
              <a:rPr lang="en-GB" sz="3600" dirty="0" err="1"/>
              <a:t>nhan`hbyou`i</a:t>
            </a:r>
            <a:r>
              <a:rPr lang="en-GB" sz="3600" dirty="0"/>
              <a:t> </a:t>
            </a:r>
            <a:r>
              <a:rPr lang="en-GB" sz="3600" dirty="0" err="1"/>
              <a:t>eutaiyout</a:t>
            </a:r>
            <a:r>
              <a:rPr lang="en-GB" sz="3600" dirty="0"/>
              <a:t>@ ]</a:t>
            </a:r>
            <a:r>
              <a:rPr lang="en-GB" sz="3600" dirty="0" err="1"/>
              <a:t>baki</a:t>
            </a:r>
            <a:r>
              <a:rPr lang="en-GB" sz="3600" dirty="0"/>
              <a:t> </a:t>
            </a:r>
            <a:r>
              <a:rPr lang="en-GB" sz="3600" dirty="0" err="1"/>
              <a:t>e;ouab</a:t>
            </a:r>
            <a:r>
              <a:rPr lang="en-GB" sz="3600" dirty="0"/>
              <a:t>@ `</a:t>
            </a:r>
            <a:r>
              <a:rPr lang="en-GB" sz="3600" dirty="0" err="1"/>
              <a:t>nte</a:t>
            </a:r>
            <a:r>
              <a:rPr lang="en-GB" sz="3600" dirty="0"/>
              <a:t> </a:t>
            </a:r>
            <a:r>
              <a:rPr lang="en-GB" sz="3600" dirty="0" err="1"/>
              <a:t>pinis</a:t>
            </a:r>
            <a:r>
              <a:rPr lang="en-GB" sz="3600" dirty="0"/>
              <a:t>] `</a:t>
            </a:r>
            <a:r>
              <a:rPr lang="en-GB" sz="3600" dirty="0" err="1"/>
              <a:t>nOuro</a:t>
            </a:r>
            <a:r>
              <a:rPr lang="en-GB" sz="3600" dirty="0"/>
              <a:t>.</a:t>
            </a:r>
          </a:p>
        </p:txBody>
      </p:sp>
    </p:spTree>
    <p:extLst>
      <p:ext uri="{BB962C8B-B14F-4D97-AF65-F5344CB8AC3E}">
        <p14:creationId xmlns:p14="http://schemas.microsoft.com/office/powerpoint/2010/main" val="1340320908"/>
      </p:ext>
    </p:extLst>
  </p:cSld>
  <p:clrMapOvr>
    <a:masterClrMapping/>
  </p:clrMapOvr>
</p:sld>
</file>

<file path=ppt/slides/slide90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C0CF3F5-450B-4149-9DC2-B4B418DCAE7A}"/>
              </a:ext>
            </a:extLst>
          </p:cNvPr>
          <p:cNvSpPr>
            <a:spLocks noGrp="1"/>
          </p:cNvSpPr>
          <p:nvPr>
            <p:ph type="body" sz="quarter" idx="10"/>
          </p:nvPr>
        </p:nvSpPr>
        <p:spPr/>
        <p:txBody>
          <a:bodyPr/>
          <a:lstStyle/>
          <a:p>
            <a:r>
              <a:rPr lang="ar-EG" dirty="0"/>
              <a:t>تين تيهو تين طوبه: إثرين شاشني إفناي: هيتين ني بريسفيا: إن طوتف إمبي ماي رومي. </a:t>
            </a:r>
          </a:p>
        </p:txBody>
      </p:sp>
      <p:sp>
        <p:nvSpPr>
          <p:cNvPr id="3" name="Text Placeholder 2">
            <a:extLst>
              <a:ext uri="{FF2B5EF4-FFF2-40B4-BE49-F238E27FC236}">
                <a16:creationId xmlns:a16="http://schemas.microsoft.com/office/drawing/2014/main" id="{BFD6F675-0366-426E-8092-1F64BC7FFB09}"/>
              </a:ext>
            </a:extLst>
          </p:cNvPr>
          <p:cNvSpPr>
            <a:spLocks noGrp="1"/>
          </p:cNvSpPr>
          <p:nvPr>
            <p:ph type="body" sz="quarter" idx="11"/>
          </p:nvPr>
        </p:nvSpPr>
        <p:spPr/>
        <p:txBody>
          <a:bodyPr anchor="ctr"/>
          <a:lstStyle/>
          <a:p>
            <a:r>
              <a:rPr lang="ar-EG" sz="3600" dirty="0"/>
              <a:t>نسأل ونطلب، أن نفوز برحمةٍ، بشفاعاتِك، عند محب البشر.</a:t>
            </a:r>
          </a:p>
        </p:txBody>
      </p:sp>
      <p:sp>
        <p:nvSpPr>
          <p:cNvPr id="4" name="Text Placeholder 3">
            <a:extLst>
              <a:ext uri="{FF2B5EF4-FFF2-40B4-BE49-F238E27FC236}">
                <a16:creationId xmlns:a16="http://schemas.microsoft.com/office/drawing/2014/main" id="{E52A1DC1-2884-4D4D-99AE-3B37DC4F4406}"/>
              </a:ext>
            </a:extLst>
          </p:cNvPr>
          <p:cNvSpPr>
            <a:spLocks noGrp="1"/>
          </p:cNvSpPr>
          <p:nvPr>
            <p:ph type="body" sz="quarter" idx="12"/>
          </p:nvPr>
        </p:nvSpPr>
        <p:spPr/>
        <p:txBody>
          <a:bodyPr/>
          <a:lstStyle/>
          <a:p>
            <a:r>
              <a:rPr lang="nl-NL" dirty="0"/>
              <a:t>Ten]ho tentwbh@ e;rensasni eunai@ hiten ne`precbia@ `ntotf `mPimairwmi.</a:t>
            </a:r>
          </a:p>
        </p:txBody>
      </p:sp>
    </p:spTree>
    <p:extLst>
      <p:ext uri="{BB962C8B-B14F-4D97-AF65-F5344CB8AC3E}">
        <p14:creationId xmlns:p14="http://schemas.microsoft.com/office/powerpoint/2010/main" val="2649890572"/>
      </p:ext>
    </p:extLst>
  </p:cSld>
  <p:clrMapOvr>
    <a:masterClrMapping/>
  </p:clrMapOvr>
</p:sld>
</file>

<file path=ppt/slides/slide90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4BD7795A-AA7A-4B90-87F5-0D18EB762EC5}"/>
              </a:ext>
            </a:extLst>
          </p:cNvPr>
          <p:cNvSpPr>
            <a:spLocks noGrp="1"/>
          </p:cNvSpPr>
          <p:nvPr>
            <p:ph type="body" sz="quarter" idx="10"/>
          </p:nvPr>
        </p:nvSpPr>
        <p:spPr/>
        <p:txBody>
          <a:bodyPr/>
          <a:lstStyle/>
          <a:p>
            <a:pPr>
              <a:spcBef>
                <a:spcPts val="0"/>
              </a:spcBef>
            </a:pPr>
            <a:r>
              <a:rPr lang="ar-EG" dirty="0"/>
              <a:t>إنثو تي تي ليخينيا: إن نوب إت تو فيوت: </a:t>
            </a:r>
            <a:endParaRPr lang="en-US" dirty="0"/>
          </a:p>
          <a:p>
            <a:pPr>
              <a:spcBef>
                <a:spcPts val="0"/>
              </a:spcBef>
            </a:pPr>
            <a:r>
              <a:rPr lang="ar-EG" dirty="0"/>
              <a:t>إتفاي خا بي لامباس: إثموه إن سيو نيفين.</a:t>
            </a:r>
            <a:endParaRPr lang="en-GB" dirty="0"/>
          </a:p>
        </p:txBody>
      </p:sp>
      <p:sp>
        <p:nvSpPr>
          <p:cNvPr id="6" name="Text Placeholder 5">
            <a:extLst>
              <a:ext uri="{FF2B5EF4-FFF2-40B4-BE49-F238E27FC236}">
                <a16:creationId xmlns:a16="http://schemas.microsoft.com/office/drawing/2014/main" id="{2C6860BE-E134-4CCD-ABB5-F9526C3F061B}"/>
              </a:ext>
            </a:extLst>
          </p:cNvPr>
          <p:cNvSpPr>
            <a:spLocks noGrp="1"/>
          </p:cNvSpPr>
          <p:nvPr>
            <p:ph type="body" sz="quarter" idx="11"/>
          </p:nvPr>
        </p:nvSpPr>
        <p:spPr/>
        <p:txBody>
          <a:bodyPr anchor="ctr"/>
          <a:lstStyle/>
          <a:p>
            <a:r>
              <a:rPr lang="ar-EG" sz="3600" dirty="0"/>
              <a:t>أنت المنارة، الذهب النقي، الحاملة المصباح، المتقد كل حين.</a:t>
            </a:r>
          </a:p>
        </p:txBody>
      </p:sp>
      <p:sp>
        <p:nvSpPr>
          <p:cNvPr id="7" name="Text Placeholder 6">
            <a:extLst>
              <a:ext uri="{FF2B5EF4-FFF2-40B4-BE49-F238E27FC236}">
                <a16:creationId xmlns:a16="http://schemas.microsoft.com/office/drawing/2014/main" id="{A9DD7461-DD67-4FA5-9D44-6665B0BD92C4}"/>
              </a:ext>
            </a:extLst>
          </p:cNvPr>
          <p:cNvSpPr>
            <a:spLocks noGrp="1"/>
          </p:cNvSpPr>
          <p:nvPr>
            <p:ph type="body" sz="quarter" idx="12"/>
          </p:nvPr>
        </p:nvSpPr>
        <p:spPr/>
        <p:txBody>
          <a:bodyPr/>
          <a:lstStyle/>
          <a:p>
            <a:pPr>
              <a:spcBef>
                <a:spcPts val="0"/>
              </a:spcBef>
            </a:pPr>
            <a:r>
              <a:rPr lang="en-GB" dirty="0" err="1"/>
              <a:t>N;o</a:t>
            </a:r>
            <a:r>
              <a:rPr lang="en-GB" dirty="0"/>
              <a:t> </a:t>
            </a:r>
            <a:r>
              <a:rPr lang="en-GB" dirty="0" err="1"/>
              <a:t>te</a:t>
            </a:r>
            <a:r>
              <a:rPr lang="en-GB" dirty="0"/>
              <a:t> ]</a:t>
            </a:r>
            <a:r>
              <a:rPr lang="en-GB" dirty="0" err="1"/>
              <a:t>lu,nia</a:t>
            </a:r>
            <a:r>
              <a:rPr lang="en-GB" dirty="0"/>
              <a:t>@ `</a:t>
            </a:r>
            <a:r>
              <a:rPr lang="en-GB" dirty="0" err="1"/>
              <a:t>nnoub</a:t>
            </a:r>
            <a:r>
              <a:rPr lang="en-GB" dirty="0"/>
              <a:t> </a:t>
            </a:r>
            <a:r>
              <a:rPr lang="en-GB" dirty="0" err="1"/>
              <a:t>ettoubyout</a:t>
            </a:r>
            <a:r>
              <a:rPr lang="en-GB" dirty="0"/>
              <a:t>@ </a:t>
            </a:r>
          </a:p>
          <a:p>
            <a:pPr>
              <a:spcBef>
                <a:spcPts val="0"/>
              </a:spcBef>
            </a:pPr>
            <a:r>
              <a:rPr lang="en-GB" dirty="0" err="1"/>
              <a:t>etfai</a:t>
            </a:r>
            <a:r>
              <a:rPr lang="en-GB" dirty="0"/>
              <a:t> </a:t>
            </a:r>
            <a:r>
              <a:rPr lang="en-GB" dirty="0" err="1"/>
              <a:t>qa</a:t>
            </a:r>
            <a:r>
              <a:rPr lang="en-GB" dirty="0"/>
              <a:t> </a:t>
            </a:r>
            <a:r>
              <a:rPr lang="en-GB" dirty="0" err="1"/>
              <a:t>Pilampac</a:t>
            </a:r>
            <a:r>
              <a:rPr lang="en-GB" dirty="0"/>
              <a:t>@ </a:t>
            </a:r>
            <a:r>
              <a:rPr lang="en-GB" dirty="0" err="1"/>
              <a:t>e;moh</a:t>
            </a:r>
            <a:r>
              <a:rPr lang="en-GB" dirty="0"/>
              <a:t> `</a:t>
            </a:r>
            <a:r>
              <a:rPr lang="en-GB" dirty="0" err="1"/>
              <a:t>ncyou</a:t>
            </a:r>
            <a:r>
              <a:rPr lang="en-GB" dirty="0"/>
              <a:t> </a:t>
            </a:r>
            <a:r>
              <a:rPr lang="en-GB" dirty="0" err="1"/>
              <a:t>niben</a:t>
            </a:r>
            <a:r>
              <a:rPr lang="en-GB" dirty="0"/>
              <a:t>.</a:t>
            </a:r>
          </a:p>
        </p:txBody>
      </p:sp>
    </p:spTree>
    <p:extLst>
      <p:ext uri="{BB962C8B-B14F-4D97-AF65-F5344CB8AC3E}">
        <p14:creationId xmlns:p14="http://schemas.microsoft.com/office/powerpoint/2010/main" val="930998829"/>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F8DBD-5E90-497E-85EE-E35E2CDAE8AF}"/>
              </a:ext>
            </a:extLst>
          </p:cNvPr>
          <p:cNvSpPr>
            <a:spLocks noGrp="1"/>
          </p:cNvSpPr>
          <p:nvPr>
            <p:ph type="title"/>
          </p:nvPr>
        </p:nvSpPr>
        <p:spPr/>
        <p:txBody>
          <a:bodyPr/>
          <a:lstStyle/>
          <a:p>
            <a:endParaRPr lang="en-GB"/>
          </a:p>
        </p:txBody>
      </p:sp>
      <p:sp>
        <p:nvSpPr>
          <p:cNvPr id="5" name="Text Placeholder 4"/>
          <p:cNvSpPr>
            <a:spLocks noGrp="1"/>
          </p:cNvSpPr>
          <p:nvPr>
            <p:ph type="body" sz="quarter" idx="10"/>
          </p:nvPr>
        </p:nvSpPr>
        <p:spPr/>
        <p:txBody>
          <a:bodyPr/>
          <a:lstStyle/>
          <a:p>
            <a:r>
              <a:rPr lang="ar-EG" b="1" dirty="0"/>
              <a:t>أفجوس غار إنجيه بي جاجي جيه تينا تشوجي إن طا طا هو : إنطا فوش إنهان شول :</a:t>
            </a:r>
          </a:p>
        </p:txBody>
      </p:sp>
      <p:sp>
        <p:nvSpPr>
          <p:cNvPr id="6" name="Text Placeholder 5"/>
          <p:cNvSpPr>
            <a:spLocks noGrp="1"/>
          </p:cNvSpPr>
          <p:nvPr>
            <p:ph type="body" sz="quarter" idx="11"/>
          </p:nvPr>
        </p:nvSpPr>
        <p:spPr/>
        <p:txBody>
          <a:bodyPr/>
          <a:lstStyle/>
          <a:p>
            <a:r>
              <a:rPr lang="ar-EG" b="1" dirty="0"/>
              <a:t>قال العدو أني أسرع : فأدرك وأقسم الغنائم :</a:t>
            </a:r>
          </a:p>
        </p:txBody>
      </p:sp>
      <p:sp>
        <p:nvSpPr>
          <p:cNvPr id="7" name="Text Placeholder 6"/>
          <p:cNvSpPr>
            <a:spLocks noGrp="1"/>
          </p:cNvSpPr>
          <p:nvPr>
            <p:ph type="body" sz="quarter" idx="12"/>
          </p:nvPr>
        </p:nvSpPr>
        <p:spPr>
          <a:xfrm>
            <a:off x="0" y="4422718"/>
            <a:ext cx="9144000" cy="1189740"/>
          </a:xfrm>
        </p:spPr>
        <p:txBody>
          <a:bodyPr/>
          <a:lstStyle/>
          <a:p>
            <a:r>
              <a:rPr lang="en-US" dirty="0" err="1"/>
              <a:t>Afjoc</a:t>
            </a:r>
            <a:r>
              <a:rPr lang="en-US" dirty="0"/>
              <a:t> gar `</a:t>
            </a:r>
            <a:r>
              <a:rPr lang="en-US" dirty="0" err="1"/>
              <a:t>nje</a:t>
            </a:r>
            <a:r>
              <a:rPr lang="en-US" dirty="0"/>
              <a:t> </a:t>
            </a:r>
            <a:r>
              <a:rPr lang="en-US" dirty="0" err="1"/>
              <a:t>pijaji</a:t>
            </a:r>
            <a:r>
              <a:rPr lang="en-US" dirty="0"/>
              <a:t>@ je ]</a:t>
            </a:r>
            <a:r>
              <a:rPr lang="en-US" dirty="0" err="1"/>
              <a:t>na</a:t>
            </a:r>
            <a:r>
              <a:rPr lang="en-US" dirty="0"/>
              <a:t>[</a:t>
            </a:r>
            <a:r>
              <a:rPr lang="en-US" dirty="0" err="1"/>
              <a:t>oji</a:t>
            </a:r>
            <a:r>
              <a:rPr lang="en-US" dirty="0"/>
              <a:t> `</a:t>
            </a:r>
            <a:r>
              <a:rPr lang="en-US" dirty="0" err="1"/>
              <a:t>ntataho</a:t>
            </a:r>
            <a:r>
              <a:rPr lang="en-US" dirty="0"/>
              <a:t>@ `</a:t>
            </a:r>
            <a:r>
              <a:rPr lang="en-US" dirty="0" err="1"/>
              <a:t>ntavws</a:t>
            </a:r>
            <a:r>
              <a:rPr lang="en-US" dirty="0"/>
              <a:t> `</a:t>
            </a:r>
            <a:r>
              <a:rPr lang="en-US" dirty="0" err="1"/>
              <a:t>nhanswl</a:t>
            </a:r>
            <a:r>
              <a:rPr lang="en-US" dirty="0"/>
              <a:t>@</a:t>
            </a:r>
          </a:p>
        </p:txBody>
      </p:sp>
    </p:spTree>
    <p:extLst>
      <p:ext uri="{BB962C8B-B14F-4D97-AF65-F5344CB8AC3E}">
        <p14:creationId xmlns:p14="http://schemas.microsoft.com/office/powerpoint/2010/main" val="26935314"/>
      </p:ext>
    </p:extLst>
  </p:cSld>
  <p:clrMapOvr>
    <a:masterClrMapping/>
  </p:clrMapOvr>
</p:sld>
</file>

<file path=ppt/slides/slide9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2945392-9163-488B-80C7-AFAB539EB3EF}"/>
              </a:ext>
            </a:extLst>
          </p:cNvPr>
          <p:cNvSpPr>
            <a:spLocks noGrp="1"/>
          </p:cNvSpPr>
          <p:nvPr>
            <p:ph type="body" sz="quarter" idx="10"/>
          </p:nvPr>
        </p:nvSpPr>
        <p:spPr/>
        <p:txBody>
          <a:bodyPr/>
          <a:lstStyle/>
          <a:p>
            <a:r>
              <a:rPr lang="ar-EG" sz="3600" dirty="0"/>
              <a:t>إيتي إف أووأويني إمبي كوزموس: بي أت إشخونت إيروف: بي إيفول خين بي أووأويني: إن أت إشخونت إيروف. </a:t>
            </a:r>
          </a:p>
        </p:txBody>
      </p:sp>
      <p:sp>
        <p:nvSpPr>
          <p:cNvPr id="3" name="Text Placeholder 2">
            <a:extLst>
              <a:ext uri="{FF2B5EF4-FFF2-40B4-BE49-F238E27FC236}">
                <a16:creationId xmlns:a16="http://schemas.microsoft.com/office/drawing/2014/main" id="{8988E547-EE86-47B2-853F-A7363F998697}"/>
              </a:ext>
            </a:extLst>
          </p:cNvPr>
          <p:cNvSpPr>
            <a:spLocks noGrp="1"/>
          </p:cNvSpPr>
          <p:nvPr>
            <p:ph type="body" sz="quarter" idx="11"/>
          </p:nvPr>
        </p:nvSpPr>
        <p:spPr/>
        <p:txBody>
          <a:bodyPr/>
          <a:lstStyle/>
          <a:p>
            <a:r>
              <a:rPr lang="ar-EG" sz="3600" dirty="0"/>
              <a:t>الذي هو نور العالم، غير المقترب إليه، الذي من النور، غير المُدني منه.</a:t>
            </a:r>
          </a:p>
        </p:txBody>
      </p:sp>
      <p:sp>
        <p:nvSpPr>
          <p:cNvPr id="4" name="Text Placeholder 3">
            <a:extLst>
              <a:ext uri="{FF2B5EF4-FFF2-40B4-BE49-F238E27FC236}">
                <a16:creationId xmlns:a16="http://schemas.microsoft.com/office/drawing/2014/main" id="{DE471337-8D14-4629-9399-7E85F71A537F}"/>
              </a:ext>
            </a:extLst>
          </p:cNvPr>
          <p:cNvSpPr>
            <a:spLocks noGrp="1"/>
          </p:cNvSpPr>
          <p:nvPr>
            <p:ph type="body" sz="quarter" idx="12"/>
          </p:nvPr>
        </p:nvSpPr>
        <p:spPr>
          <a:xfrm>
            <a:off x="0" y="4656746"/>
            <a:ext cx="9144000" cy="1189740"/>
          </a:xfrm>
        </p:spPr>
        <p:txBody>
          <a:bodyPr/>
          <a:lstStyle/>
          <a:p>
            <a:r>
              <a:rPr lang="en-GB" dirty="0" err="1"/>
              <a:t>Ete</a:t>
            </a:r>
            <a:r>
              <a:rPr lang="en-GB" dirty="0"/>
              <a:t> `</a:t>
            </a:r>
            <a:r>
              <a:rPr lang="en-GB" dirty="0" err="1"/>
              <a:t>Vouwini</a:t>
            </a:r>
            <a:r>
              <a:rPr lang="en-GB" dirty="0"/>
              <a:t> `</a:t>
            </a:r>
            <a:r>
              <a:rPr lang="en-GB" dirty="0" err="1"/>
              <a:t>mpikocmoc</a:t>
            </a:r>
            <a:r>
              <a:rPr lang="en-GB" dirty="0"/>
              <a:t>@ </a:t>
            </a:r>
            <a:r>
              <a:rPr lang="en-GB" dirty="0" err="1"/>
              <a:t>piat`sqwnt</a:t>
            </a:r>
            <a:r>
              <a:rPr lang="en-GB" dirty="0"/>
              <a:t> `</a:t>
            </a:r>
            <a:r>
              <a:rPr lang="en-GB" dirty="0" err="1"/>
              <a:t>erof</a:t>
            </a:r>
            <a:r>
              <a:rPr lang="en-GB" dirty="0"/>
              <a:t>@ </a:t>
            </a:r>
            <a:r>
              <a:rPr lang="en-GB" dirty="0" err="1"/>
              <a:t>pi`ebol</a:t>
            </a:r>
            <a:r>
              <a:rPr lang="en-GB" dirty="0"/>
              <a:t> </a:t>
            </a:r>
            <a:r>
              <a:rPr lang="en-GB" dirty="0" err="1"/>
              <a:t>qen</a:t>
            </a:r>
            <a:r>
              <a:rPr lang="en-GB" dirty="0"/>
              <a:t> </a:t>
            </a:r>
            <a:r>
              <a:rPr lang="en-GB" dirty="0" err="1"/>
              <a:t>Piouwini</a:t>
            </a:r>
            <a:r>
              <a:rPr lang="en-GB" dirty="0"/>
              <a:t>@ `</a:t>
            </a:r>
            <a:r>
              <a:rPr lang="en-GB" dirty="0" err="1"/>
              <a:t>nat`sqwnt</a:t>
            </a:r>
            <a:r>
              <a:rPr lang="en-GB" dirty="0"/>
              <a:t> `</a:t>
            </a:r>
            <a:r>
              <a:rPr lang="en-GB" dirty="0" err="1"/>
              <a:t>erof</a:t>
            </a:r>
            <a:r>
              <a:rPr lang="en-GB" dirty="0"/>
              <a:t>.</a:t>
            </a:r>
          </a:p>
        </p:txBody>
      </p:sp>
    </p:spTree>
    <p:extLst>
      <p:ext uri="{BB962C8B-B14F-4D97-AF65-F5344CB8AC3E}">
        <p14:creationId xmlns:p14="http://schemas.microsoft.com/office/powerpoint/2010/main" val="2545208727"/>
      </p:ext>
    </p:extLst>
  </p:cSld>
  <p:clrMapOvr>
    <a:masterClrMapping/>
  </p:clrMapOvr>
</p:sld>
</file>

<file path=ppt/slides/slide9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D6036E0-E871-4081-AA21-A697168675DB}"/>
              </a:ext>
            </a:extLst>
          </p:cNvPr>
          <p:cNvSpPr>
            <a:spLocks noGrp="1"/>
          </p:cNvSpPr>
          <p:nvPr>
            <p:ph type="body" sz="quarter" idx="10"/>
          </p:nvPr>
        </p:nvSpPr>
        <p:spPr/>
        <p:txBody>
          <a:bodyPr/>
          <a:lstStyle/>
          <a:p>
            <a:r>
              <a:rPr lang="ar-EG" dirty="0"/>
              <a:t>بي نوتي إنطا إفمي: إيفول خين أونوتي إنطا إفمي: إيطاف تشي ساركس إن خيتي: خين أوميت أت شيبتي.</a:t>
            </a:r>
          </a:p>
        </p:txBody>
      </p:sp>
      <p:sp>
        <p:nvSpPr>
          <p:cNvPr id="3" name="Text Placeholder 2">
            <a:extLst>
              <a:ext uri="{FF2B5EF4-FFF2-40B4-BE49-F238E27FC236}">
                <a16:creationId xmlns:a16="http://schemas.microsoft.com/office/drawing/2014/main" id="{F3E6E230-1AE5-4321-9250-F1963B18169E}"/>
              </a:ext>
            </a:extLst>
          </p:cNvPr>
          <p:cNvSpPr>
            <a:spLocks noGrp="1"/>
          </p:cNvSpPr>
          <p:nvPr>
            <p:ph type="body" sz="quarter" idx="11"/>
          </p:nvPr>
        </p:nvSpPr>
        <p:spPr/>
        <p:txBody>
          <a:bodyPr anchor="ctr"/>
          <a:lstStyle/>
          <a:p>
            <a:r>
              <a:rPr lang="ar-EG" sz="3800" dirty="0"/>
              <a:t>الإله الحق، من الإله الحق، الذي تجسد منكِ، بغير تغيير.</a:t>
            </a:r>
          </a:p>
        </p:txBody>
      </p:sp>
      <p:sp>
        <p:nvSpPr>
          <p:cNvPr id="4" name="Text Placeholder 3">
            <a:extLst>
              <a:ext uri="{FF2B5EF4-FFF2-40B4-BE49-F238E27FC236}">
                <a16:creationId xmlns:a16="http://schemas.microsoft.com/office/drawing/2014/main" id="{5E9E6AC5-7AEA-444B-8606-EFC0FA10FD8C}"/>
              </a:ext>
            </a:extLst>
          </p:cNvPr>
          <p:cNvSpPr>
            <a:spLocks noGrp="1"/>
          </p:cNvSpPr>
          <p:nvPr>
            <p:ph type="body" sz="quarter" idx="12"/>
          </p:nvPr>
        </p:nvSpPr>
        <p:spPr/>
        <p:txBody>
          <a:bodyPr/>
          <a:lstStyle/>
          <a:p>
            <a:r>
              <a:rPr lang="en-GB" sz="3900" dirty="0" err="1"/>
              <a:t>Pinou</a:t>
            </a:r>
            <a:r>
              <a:rPr lang="en-GB" sz="3900" dirty="0"/>
              <a:t>] `</a:t>
            </a:r>
            <a:r>
              <a:rPr lang="en-GB" sz="3900" dirty="0" err="1"/>
              <a:t>nta`vmyi</a:t>
            </a:r>
            <a:r>
              <a:rPr lang="en-GB" sz="3900" dirty="0"/>
              <a:t>@ `</a:t>
            </a:r>
            <a:r>
              <a:rPr lang="en-GB" sz="3900" dirty="0" err="1"/>
              <a:t>ebol</a:t>
            </a:r>
            <a:r>
              <a:rPr lang="en-GB" sz="3900" dirty="0"/>
              <a:t> </a:t>
            </a:r>
            <a:r>
              <a:rPr lang="en-GB" sz="3900" dirty="0" err="1"/>
              <a:t>qen</a:t>
            </a:r>
            <a:r>
              <a:rPr lang="en-GB" sz="3900" dirty="0"/>
              <a:t> </a:t>
            </a:r>
            <a:r>
              <a:rPr lang="en-GB" sz="3900" dirty="0" err="1"/>
              <a:t>Ounou</a:t>
            </a:r>
            <a:r>
              <a:rPr lang="en-GB" sz="3900" dirty="0"/>
              <a:t>] `</a:t>
            </a:r>
            <a:r>
              <a:rPr lang="en-GB" sz="3900" dirty="0" err="1"/>
              <a:t>nta`vmyi</a:t>
            </a:r>
            <a:r>
              <a:rPr lang="en-GB" sz="3900" dirty="0"/>
              <a:t>@</a:t>
            </a:r>
          </a:p>
          <a:p>
            <a:r>
              <a:rPr lang="en-GB" sz="3900" dirty="0"/>
              <a:t> `</a:t>
            </a:r>
            <a:r>
              <a:rPr lang="en-GB" sz="3900" dirty="0" err="1"/>
              <a:t>etaf</a:t>
            </a:r>
            <a:r>
              <a:rPr lang="en-GB" sz="3900" dirty="0"/>
              <a:t>[</a:t>
            </a:r>
            <a:r>
              <a:rPr lang="en-GB" sz="3900" dirty="0" err="1"/>
              <a:t>icarx</a:t>
            </a:r>
            <a:r>
              <a:rPr lang="en-GB" sz="3900" dirty="0"/>
              <a:t> `</a:t>
            </a:r>
            <a:r>
              <a:rPr lang="en-GB" sz="3900" dirty="0" err="1"/>
              <a:t>nqy</a:t>
            </a:r>
            <a:r>
              <a:rPr lang="en-GB" sz="3900" dirty="0"/>
              <a:t>]@ </a:t>
            </a:r>
            <a:r>
              <a:rPr lang="en-GB" sz="3900" dirty="0" err="1"/>
              <a:t>qen</a:t>
            </a:r>
            <a:r>
              <a:rPr lang="en-GB" sz="3900" dirty="0"/>
              <a:t> </a:t>
            </a:r>
            <a:r>
              <a:rPr lang="en-GB" sz="3900" dirty="0" err="1"/>
              <a:t>oumetatsib</a:t>
            </a:r>
            <a:r>
              <a:rPr lang="en-GB" sz="3900" dirty="0"/>
              <a:t>].</a:t>
            </a:r>
          </a:p>
          <a:p>
            <a:endParaRPr lang="en-GB" sz="3900" dirty="0"/>
          </a:p>
        </p:txBody>
      </p:sp>
    </p:spTree>
    <p:extLst>
      <p:ext uri="{BB962C8B-B14F-4D97-AF65-F5344CB8AC3E}">
        <p14:creationId xmlns:p14="http://schemas.microsoft.com/office/powerpoint/2010/main" val="1569746246"/>
      </p:ext>
    </p:extLst>
  </p:cSld>
  <p:clrMapOvr>
    <a:masterClrMapping/>
  </p:clrMapOvr>
</p:sld>
</file>

<file path=ppt/slides/slide9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780C864-1D4D-4803-98C2-A7AF7474D230}"/>
              </a:ext>
            </a:extLst>
          </p:cNvPr>
          <p:cNvSpPr>
            <a:spLocks noGrp="1"/>
          </p:cNvSpPr>
          <p:nvPr>
            <p:ph type="body" sz="quarter" idx="10"/>
          </p:nvPr>
        </p:nvSpPr>
        <p:spPr/>
        <p:txBody>
          <a:bodyPr/>
          <a:lstStyle/>
          <a:p>
            <a:pPr>
              <a:spcBef>
                <a:spcPts val="0"/>
              </a:spcBef>
            </a:pPr>
            <a:r>
              <a:rPr lang="ar-EG" dirty="0"/>
              <a:t>هيتين تيف بارووسيا: أفئر أووأويني إيرون: </a:t>
            </a:r>
            <a:endParaRPr lang="en-US" dirty="0"/>
          </a:p>
          <a:p>
            <a:pPr>
              <a:spcBef>
                <a:spcPts val="0"/>
              </a:spcBef>
            </a:pPr>
            <a:r>
              <a:rPr lang="ar-EG" dirty="0"/>
              <a:t>خا ني إتهيمسي خين إبكاكي: نيم إتخيفي إم إفمو.</a:t>
            </a:r>
            <a:endParaRPr lang="en-GB" dirty="0"/>
          </a:p>
        </p:txBody>
      </p:sp>
      <p:sp>
        <p:nvSpPr>
          <p:cNvPr id="3" name="Text Placeholder 2">
            <a:extLst>
              <a:ext uri="{FF2B5EF4-FFF2-40B4-BE49-F238E27FC236}">
                <a16:creationId xmlns:a16="http://schemas.microsoft.com/office/drawing/2014/main" id="{20F5FB6A-AF03-4153-B626-13C836478941}"/>
              </a:ext>
            </a:extLst>
          </p:cNvPr>
          <p:cNvSpPr>
            <a:spLocks noGrp="1"/>
          </p:cNvSpPr>
          <p:nvPr>
            <p:ph type="body" sz="quarter" idx="11"/>
          </p:nvPr>
        </p:nvSpPr>
        <p:spPr/>
        <p:txBody>
          <a:bodyPr anchor="ctr"/>
          <a:lstStyle/>
          <a:p>
            <a:r>
              <a:rPr lang="ar-EG" sz="3500" dirty="0"/>
              <a:t>بظهوره، آضاء علينا نحن، الجلوس في الظلمة، وظلال الموت.</a:t>
            </a:r>
            <a:endParaRPr lang="en-GB" sz="3500" dirty="0"/>
          </a:p>
        </p:txBody>
      </p:sp>
      <p:sp>
        <p:nvSpPr>
          <p:cNvPr id="4" name="Text Placeholder 3">
            <a:extLst>
              <a:ext uri="{FF2B5EF4-FFF2-40B4-BE49-F238E27FC236}">
                <a16:creationId xmlns:a16="http://schemas.microsoft.com/office/drawing/2014/main" id="{B83ED24A-F4B0-4BBB-8865-EC9D203EB2A7}"/>
              </a:ext>
            </a:extLst>
          </p:cNvPr>
          <p:cNvSpPr>
            <a:spLocks noGrp="1"/>
          </p:cNvSpPr>
          <p:nvPr>
            <p:ph type="body" sz="quarter" idx="12"/>
          </p:nvPr>
        </p:nvSpPr>
        <p:spPr/>
        <p:txBody>
          <a:bodyPr/>
          <a:lstStyle/>
          <a:p>
            <a:pPr>
              <a:spcBef>
                <a:spcPts val="0"/>
              </a:spcBef>
            </a:pPr>
            <a:r>
              <a:rPr lang="en-GB" dirty="0"/>
              <a:t>Hiten </a:t>
            </a:r>
            <a:r>
              <a:rPr lang="en-GB" dirty="0" err="1"/>
              <a:t>tefparoucia</a:t>
            </a:r>
            <a:r>
              <a:rPr lang="en-GB" dirty="0"/>
              <a:t>@ </a:t>
            </a:r>
            <a:r>
              <a:rPr lang="en-GB" dirty="0" err="1"/>
              <a:t>aferouwini</a:t>
            </a:r>
            <a:r>
              <a:rPr lang="en-GB" dirty="0"/>
              <a:t> `</a:t>
            </a:r>
            <a:r>
              <a:rPr lang="en-GB" dirty="0" err="1"/>
              <a:t>eron</a:t>
            </a:r>
            <a:r>
              <a:rPr lang="en-GB" dirty="0"/>
              <a:t>@ </a:t>
            </a:r>
          </a:p>
          <a:p>
            <a:pPr>
              <a:spcBef>
                <a:spcPts val="0"/>
              </a:spcBef>
            </a:pPr>
            <a:r>
              <a:rPr lang="en-GB" dirty="0" err="1"/>
              <a:t>qa</a:t>
            </a:r>
            <a:r>
              <a:rPr lang="en-GB" dirty="0"/>
              <a:t> </a:t>
            </a:r>
            <a:r>
              <a:rPr lang="en-GB" dirty="0" err="1"/>
              <a:t>nyethemci</a:t>
            </a:r>
            <a:r>
              <a:rPr lang="en-GB" dirty="0"/>
              <a:t> </a:t>
            </a:r>
            <a:r>
              <a:rPr lang="en-GB" dirty="0" err="1"/>
              <a:t>qen</a:t>
            </a:r>
            <a:r>
              <a:rPr lang="en-GB" dirty="0"/>
              <a:t> `</a:t>
            </a:r>
            <a:r>
              <a:rPr lang="en-GB" dirty="0" err="1"/>
              <a:t>m,aki</a:t>
            </a:r>
            <a:r>
              <a:rPr lang="en-GB" dirty="0"/>
              <a:t>@ </a:t>
            </a:r>
            <a:r>
              <a:rPr lang="en-GB" dirty="0" err="1"/>
              <a:t>nem</a:t>
            </a:r>
            <a:r>
              <a:rPr lang="en-GB" dirty="0"/>
              <a:t> `</a:t>
            </a:r>
            <a:r>
              <a:rPr lang="en-GB" dirty="0" err="1"/>
              <a:t>tqyibi</a:t>
            </a:r>
            <a:r>
              <a:rPr lang="en-GB" dirty="0"/>
              <a:t> `</a:t>
            </a:r>
            <a:r>
              <a:rPr lang="en-GB" dirty="0" err="1"/>
              <a:t>m`vmou</a:t>
            </a:r>
            <a:r>
              <a:rPr lang="en-GB" dirty="0"/>
              <a:t>.</a:t>
            </a:r>
          </a:p>
        </p:txBody>
      </p:sp>
    </p:spTree>
    <p:extLst>
      <p:ext uri="{BB962C8B-B14F-4D97-AF65-F5344CB8AC3E}">
        <p14:creationId xmlns:p14="http://schemas.microsoft.com/office/powerpoint/2010/main" val="342559240"/>
      </p:ext>
    </p:extLst>
  </p:cSld>
  <p:clrMapOvr>
    <a:masterClrMapping/>
  </p:clrMapOvr>
</p:sld>
</file>

<file path=ppt/slides/slide9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6F21E53-5002-4ECC-9976-96835E82C9A0}"/>
              </a:ext>
            </a:extLst>
          </p:cNvPr>
          <p:cNvSpPr>
            <a:spLocks noGrp="1"/>
          </p:cNvSpPr>
          <p:nvPr>
            <p:ph type="body" sz="quarter" idx="10"/>
          </p:nvPr>
        </p:nvSpPr>
        <p:spPr/>
        <p:txBody>
          <a:bodyPr/>
          <a:lstStyle/>
          <a:p>
            <a:r>
              <a:rPr lang="ar-EG" dirty="0"/>
              <a:t>أفسوتين نين إتشالافج: إي إفمويت إنتى تي هيريني: هيتين تي كينونى آ: إنتى نيف ميستيريون إثؤواب.</a:t>
            </a:r>
            <a:endParaRPr lang="en-GB" dirty="0"/>
          </a:p>
        </p:txBody>
      </p:sp>
      <p:sp>
        <p:nvSpPr>
          <p:cNvPr id="3" name="Text Placeholder 2">
            <a:extLst>
              <a:ext uri="{FF2B5EF4-FFF2-40B4-BE49-F238E27FC236}">
                <a16:creationId xmlns:a16="http://schemas.microsoft.com/office/drawing/2014/main" id="{D9D6F2F5-3289-4692-8711-67F57F49112C}"/>
              </a:ext>
            </a:extLst>
          </p:cNvPr>
          <p:cNvSpPr>
            <a:spLocks noGrp="1"/>
          </p:cNvSpPr>
          <p:nvPr>
            <p:ph type="body" sz="quarter" idx="11"/>
          </p:nvPr>
        </p:nvSpPr>
        <p:spPr/>
        <p:txBody>
          <a:bodyPr anchor="ctr"/>
          <a:lstStyle/>
          <a:p>
            <a:r>
              <a:rPr lang="ar-EG" sz="3800" dirty="0"/>
              <a:t>وقوَّم أرجلنا، إلى طريق السلام، بشركة، أسراره المقدسة.</a:t>
            </a:r>
          </a:p>
        </p:txBody>
      </p:sp>
      <p:sp>
        <p:nvSpPr>
          <p:cNvPr id="4" name="Text Placeholder 3">
            <a:extLst>
              <a:ext uri="{FF2B5EF4-FFF2-40B4-BE49-F238E27FC236}">
                <a16:creationId xmlns:a16="http://schemas.microsoft.com/office/drawing/2014/main" id="{F33DB424-43E8-47BB-A2AB-B7D3E96E3814}"/>
              </a:ext>
            </a:extLst>
          </p:cNvPr>
          <p:cNvSpPr>
            <a:spLocks noGrp="1"/>
          </p:cNvSpPr>
          <p:nvPr>
            <p:ph type="body" sz="quarter" idx="12"/>
          </p:nvPr>
        </p:nvSpPr>
        <p:spPr/>
        <p:txBody>
          <a:bodyPr/>
          <a:lstStyle/>
          <a:p>
            <a:r>
              <a:rPr lang="en-GB" dirty="0" err="1"/>
              <a:t>Afcouten</a:t>
            </a:r>
            <a:r>
              <a:rPr lang="en-GB" dirty="0"/>
              <a:t> </a:t>
            </a:r>
            <a:r>
              <a:rPr lang="en-GB" dirty="0" err="1"/>
              <a:t>nen</a:t>
            </a:r>
            <a:r>
              <a:rPr lang="en-GB" dirty="0"/>
              <a:t>[</a:t>
            </a:r>
            <a:r>
              <a:rPr lang="en-GB" dirty="0" err="1"/>
              <a:t>alauj</a:t>
            </a:r>
            <a:r>
              <a:rPr lang="en-GB" dirty="0"/>
              <a:t>@ `</a:t>
            </a:r>
            <a:r>
              <a:rPr lang="en-GB" dirty="0" err="1"/>
              <a:t>e`vmwit</a:t>
            </a:r>
            <a:r>
              <a:rPr lang="en-GB" dirty="0"/>
              <a:t> `</a:t>
            </a:r>
            <a:r>
              <a:rPr lang="en-GB" dirty="0" err="1"/>
              <a:t>nte</a:t>
            </a:r>
            <a:r>
              <a:rPr lang="en-GB" dirty="0"/>
              <a:t> ]</a:t>
            </a:r>
            <a:r>
              <a:rPr lang="en-GB" dirty="0" err="1"/>
              <a:t>hiryny</a:t>
            </a:r>
            <a:r>
              <a:rPr lang="en-GB" dirty="0"/>
              <a:t>@ </a:t>
            </a:r>
            <a:r>
              <a:rPr lang="en-GB" dirty="0" err="1"/>
              <a:t>hiten</a:t>
            </a:r>
            <a:r>
              <a:rPr lang="en-GB" dirty="0"/>
              <a:t> ]</a:t>
            </a:r>
            <a:r>
              <a:rPr lang="en-GB" dirty="0" err="1"/>
              <a:t>koinwnia</a:t>
            </a:r>
            <a:r>
              <a:rPr lang="en-GB" dirty="0"/>
              <a:t>@ `</a:t>
            </a:r>
            <a:r>
              <a:rPr lang="en-GB" dirty="0" err="1"/>
              <a:t>nte</a:t>
            </a:r>
            <a:r>
              <a:rPr lang="en-GB" dirty="0"/>
              <a:t> </a:t>
            </a:r>
            <a:r>
              <a:rPr lang="en-GB" dirty="0" err="1"/>
              <a:t>nefmuctyrion</a:t>
            </a:r>
            <a:r>
              <a:rPr lang="en-GB" dirty="0"/>
              <a:t> </a:t>
            </a:r>
            <a:r>
              <a:rPr lang="en-GB" dirty="0" err="1"/>
              <a:t>e;ouab</a:t>
            </a:r>
            <a:r>
              <a:rPr lang="en-GB" dirty="0"/>
              <a:t>.</a:t>
            </a:r>
          </a:p>
        </p:txBody>
      </p:sp>
    </p:spTree>
    <p:extLst>
      <p:ext uri="{BB962C8B-B14F-4D97-AF65-F5344CB8AC3E}">
        <p14:creationId xmlns:p14="http://schemas.microsoft.com/office/powerpoint/2010/main" val="2206395717"/>
      </p:ext>
    </p:extLst>
  </p:cSld>
  <p:clrMapOvr>
    <a:masterClrMapping/>
  </p:clrMapOvr>
</p:sld>
</file>

<file path=ppt/slides/slide9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A520C10-77A9-45CE-8985-9713CD89D082}"/>
              </a:ext>
            </a:extLst>
          </p:cNvPr>
          <p:cNvSpPr>
            <a:spLocks noGrp="1"/>
          </p:cNvSpPr>
          <p:nvPr>
            <p:ph type="body" sz="quarter" idx="10"/>
          </p:nvPr>
        </p:nvSpPr>
        <p:spPr/>
        <p:txBody>
          <a:bodyPr/>
          <a:lstStyle/>
          <a:p>
            <a:r>
              <a:rPr lang="ar-EG" dirty="0"/>
              <a:t>إثفي فاي أوو أون نيفين: سيه تشيسي إممو: طاشويس تي ثيؤطوكوس: إثؤواب إنسيوو نيفين. </a:t>
            </a:r>
          </a:p>
        </p:txBody>
      </p:sp>
      <p:sp>
        <p:nvSpPr>
          <p:cNvPr id="3" name="Text Placeholder 2">
            <a:extLst>
              <a:ext uri="{FF2B5EF4-FFF2-40B4-BE49-F238E27FC236}">
                <a16:creationId xmlns:a16="http://schemas.microsoft.com/office/drawing/2014/main" id="{4DC5883B-656B-4FEC-8401-43B00A3F1E67}"/>
              </a:ext>
            </a:extLst>
          </p:cNvPr>
          <p:cNvSpPr>
            <a:spLocks noGrp="1"/>
          </p:cNvSpPr>
          <p:nvPr>
            <p:ph type="body" sz="quarter" idx="11"/>
          </p:nvPr>
        </p:nvSpPr>
        <p:spPr/>
        <p:txBody>
          <a:bodyPr anchor="ctr"/>
          <a:lstStyle/>
          <a:p>
            <a:r>
              <a:rPr lang="ar-EG" sz="3200" dirty="0"/>
              <a:t>من أجل هذا، كل واحد يعظمِك، يا سيدتي والدة الإله، القديسة كل حين</a:t>
            </a:r>
            <a:endParaRPr lang="en-GB" sz="3200" dirty="0"/>
          </a:p>
        </p:txBody>
      </p:sp>
      <p:sp>
        <p:nvSpPr>
          <p:cNvPr id="4" name="Text Placeholder 3">
            <a:extLst>
              <a:ext uri="{FF2B5EF4-FFF2-40B4-BE49-F238E27FC236}">
                <a16:creationId xmlns:a16="http://schemas.microsoft.com/office/drawing/2014/main" id="{4C685B2E-E778-43AC-B2F7-21FA964FB385}"/>
              </a:ext>
            </a:extLst>
          </p:cNvPr>
          <p:cNvSpPr>
            <a:spLocks noGrp="1"/>
          </p:cNvSpPr>
          <p:nvPr>
            <p:ph type="body" sz="quarter" idx="12"/>
          </p:nvPr>
        </p:nvSpPr>
        <p:spPr/>
        <p:txBody>
          <a:bodyPr/>
          <a:lstStyle/>
          <a:p>
            <a:r>
              <a:rPr lang="en-GB" dirty="0" err="1"/>
              <a:t>E;be</a:t>
            </a:r>
            <a:r>
              <a:rPr lang="en-GB" dirty="0"/>
              <a:t> </a:t>
            </a:r>
            <a:r>
              <a:rPr lang="en-GB" dirty="0" err="1"/>
              <a:t>vai</a:t>
            </a:r>
            <a:r>
              <a:rPr lang="en-GB" dirty="0"/>
              <a:t> </a:t>
            </a:r>
            <a:r>
              <a:rPr lang="en-GB" dirty="0" err="1"/>
              <a:t>ouon</a:t>
            </a:r>
            <a:r>
              <a:rPr lang="en-GB" dirty="0"/>
              <a:t> </a:t>
            </a:r>
            <a:r>
              <a:rPr lang="en-GB" dirty="0" err="1"/>
              <a:t>niben</a:t>
            </a:r>
            <a:r>
              <a:rPr lang="en-GB" dirty="0"/>
              <a:t>@ </a:t>
            </a:r>
            <a:r>
              <a:rPr lang="en-GB" dirty="0" err="1"/>
              <a:t>ce</a:t>
            </a:r>
            <a:r>
              <a:rPr lang="en-GB" dirty="0"/>
              <a:t>[</a:t>
            </a:r>
            <a:r>
              <a:rPr lang="en-GB" dirty="0" err="1"/>
              <a:t>ici</a:t>
            </a:r>
            <a:r>
              <a:rPr lang="en-GB" dirty="0"/>
              <a:t> `</a:t>
            </a:r>
            <a:r>
              <a:rPr lang="en-GB" dirty="0" err="1"/>
              <a:t>mmo</a:t>
            </a:r>
            <a:r>
              <a:rPr lang="en-GB" dirty="0"/>
              <a:t>@ ta[</a:t>
            </a:r>
            <a:r>
              <a:rPr lang="en-GB" dirty="0" err="1"/>
              <a:t>oic</a:t>
            </a:r>
            <a:r>
              <a:rPr lang="en-GB" dirty="0"/>
              <a:t> };</a:t>
            </a:r>
            <a:r>
              <a:rPr lang="en-GB" dirty="0" err="1"/>
              <a:t>e`otokoc</a:t>
            </a:r>
            <a:r>
              <a:rPr lang="en-GB" dirty="0"/>
              <a:t>@ </a:t>
            </a:r>
            <a:r>
              <a:rPr lang="en-GB" dirty="0" err="1"/>
              <a:t>e;ouab</a:t>
            </a:r>
            <a:r>
              <a:rPr lang="en-GB" dirty="0"/>
              <a:t> `</a:t>
            </a:r>
            <a:r>
              <a:rPr lang="en-GB" dirty="0" err="1"/>
              <a:t>ncyou</a:t>
            </a:r>
            <a:r>
              <a:rPr lang="en-GB" dirty="0"/>
              <a:t> </a:t>
            </a:r>
            <a:r>
              <a:rPr lang="en-GB" dirty="0" err="1"/>
              <a:t>niben</a:t>
            </a:r>
            <a:r>
              <a:rPr lang="en-GB" dirty="0"/>
              <a:t>.</a:t>
            </a:r>
          </a:p>
        </p:txBody>
      </p:sp>
    </p:spTree>
    <p:extLst>
      <p:ext uri="{BB962C8B-B14F-4D97-AF65-F5344CB8AC3E}">
        <p14:creationId xmlns:p14="http://schemas.microsoft.com/office/powerpoint/2010/main" val="400125037"/>
      </p:ext>
    </p:extLst>
  </p:cSld>
  <p:clrMapOvr>
    <a:masterClrMapping/>
  </p:clrMapOvr>
</p:sld>
</file>

<file path=ppt/slides/slide9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37C3B3B-B753-4EA6-B89E-52E416EE126B}"/>
              </a:ext>
            </a:extLst>
          </p:cNvPr>
          <p:cNvSpPr>
            <a:spLocks noGrp="1"/>
          </p:cNvSpPr>
          <p:nvPr>
            <p:ph type="body" sz="quarter" idx="10"/>
          </p:nvPr>
        </p:nvSpPr>
        <p:spPr/>
        <p:txBody>
          <a:bodyPr/>
          <a:lstStyle/>
          <a:p>
            <a:r>
              <a:rPr lang="ar-EG" dirty="0"/>
              <a:t>آنون هون تين طوبه: إثرين شاشني إفناي:هيتين ني بريسفيا: إنطوتف إمبي ماي رومي. </a:t>
            </a:r>
          </a:p>
        </p:txBody>
      </p:sp>
      <p:sp>
        <p:nvSpPr>
          <p:cNvPr id="3" name="Text Placeholder 2">
            <a:extLst>
              <a:ext uri="{FF2B5EF4-FFF2-40B4-BE49-F238E27FC236}">
                <a16:creationId xmlns:a16="http://schemas.microsoft.com/office/drawing/2014/main" id="{F9D77C5E-67E8-4D58-AD3D-FA3BEB0A1159}"/>
              </a:ext>
            </a:extLst>
          </p:cNvPr>
          <p:cNvSpPr>
            <a:spLocks noGrp="1"/>
          </p:cNvSpPr>
          <p:nvPr>
            <p:ph type="body" sz="quarter" idx="11"/>
          </p:nvPr>
        </p:nvSpPr>
        <p:spPr/>
        <p:txBody>
          <a:bodyPr anchor="ctr"/>
          <a:lstStyle/>
          <a:p>
            <a:r>
              <a:rPr lang="ar-EG" sz="3400" dirty="0"/>
              <a:t>ونحن أيضاً نطلب، أن نفوز برحمة، بشفاعاتِك، عند محب البشر.</a:t>
            </a:r>
          </a:p>
        </p:txBody>
      </p:sp>
      <p:sp>
        <p:nvSpPr>
          <p:cNvPr id="4" name="Text Placeholder 3">
            <a:extLst>
              <a:ext uri="{FF2B5EF4-FFF2-40B4-BE49-F238E27FC236}">
                <a16:creationId xmlns:a16="http://schemas.microsoft.com/office/drawing/2014/main" id="{478F20DA-E9CE-4BA3-9AC8-3E31F7C242F5}"/>
              </a:ext>
            </a:extLst>
          </p:cNvPr>
          <p:cNvSpPr>
            <a:spLocks noGrp="1"/>
          </p:cNvSpPr>
          <p:nvPr>
            <p:ph type="body" sz="quarter" idx="12"/>
          </p:nvPr>
        </p:nvSpPr>
        <p:spPr/>
        <p:txBody>
          <a:bodyPr/>
          <a:lstStyle/>
          <a:p>
            <a:r>
              <a:rPr lang="en-GB" dirty="0"/>
              <a:t>Anon </a:t>
            </a:r>
            <a:r>
              <a:rPr lang="en-GB" dirty="0" err="1"/>
              <a:t>hwn</a:t>
            </a:r>
            <a:r>
              <a:rPr lang="en-GB" dirty="0"/>
              <a:t> </a:t>
            </a:r>
            <a:r>
              <a:rPr lang="en-GB" dirty="0" err="1"/>
              <a:t>tentwbh</a:t>
            </a:r>
            <a:r>
              <a:rPr lang="en-GB" dirty="0"/>
              <a:t>@ </a:t>
            </a:r>
            <a:r>
              <a:rPr lang="en-GB" dirty="0" err="1"/>
              <a:t>e;rensasni</a:t>
            </a:r>
            <a:r>
              <a:rPr lang="en-GB" dirty="0"/>
              <a:t> </a:t>
            </a:r>
            <a:r>
              <a:rPr lang="en-GB" dirty="0" err="1"/>
              <a:t>eunai</a:t>
            </a:r>
            <a:r>
              <a:rPr lang="en-GB" dirty="0"/>
              <a:t>@ </a:t>
            </a:r>
            <a:r>
              <a:rPr lang="en-GB" dirty="0" err="1"/>
              <a:t>hiten</a:t>
            </a:r>
            <a:r>
              <a:rPr lang="en-GB" dirty="0"/>
              <a:t> </a:t>
            </a:r>
            <a:r>
              <a:rPr lang="en-GB" dirty="0" err="1"/>
              <a:t>ne`precbia</a:t>
            </a:r>
            <a:r>
              <a:rPr lang="en-GB" dirty="0"/>
              <a:t>@ `</a:t>
            </a:r>
            <a:r>
              <a:rPr lang="en-GB" dirty="0" err="1"/>
              <a:t>ntotf</a:t>
            </a:r>
            <a:r>
              <a:rPr lang="en-GB" dirty="0"/>
              <a:t> `</a:t>
            </a:r>
            <a:r>
              <a:rPr lang="en-GB" dirty="0" err="1"/>
              <a:t>mPimairwmi</a:t>
            </a:r>
            <a:r>
              <a:rPr lang="en-GB" dirty="0"/>
              <a:t>.</a:t>
            </a:r>
          </a:p>
        </p:txBody>
      </p:sp>
    </p:spTree>
    <p:extLst>
      <p:ext uri="{BB962C8B-B14F-4D97-AF65-F5344CB8AC3E}">
        <p14:creationId xmlns:p14="http://schemas.microsoft.com/office/powerpoint/2010/main" val="3181080468"/>
      </p:ext>
    </p:extLst>
  </p:cSld>
  <p:clrMapOvr>
    <a:masterClrMapping/>
  </p:clrMapOvr>
</p:sld>
</file>

<file path=ppt/slides/slide9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92615A3-E33F-41BE-AA8F-F5639400689C}"/>
              </a:ext>
            </a:extLst>
          </p:cNvPr>
          <p:cNvSpPr>
            <a:spLocks noGrp="1"/>
          </p:cNvSpPr>
          <p:nvPr>
            <p:ph type="body" sz="quarter" idx="10"/>
          </p:nvPr>
        </p:nvSpPr>
        <p:spPr/>
        <p:txBody>
          <a:bodyPr/>
          <a:lstStyle/>
          <a:p>
            <a:r>
              <a:rPr lang="ar-EG" dirty="0"/>
              <a:t>إيصوس نيفين إتخين إبتشيسي: إمبو إشتين ثونو إيرو: أوتي ليخنياان نووب:اتفاى خابي أووأويني إممي.</a:t>
            </a:r>
            <a:endParaRPr lang="en-GB" dirty="0"/>
          </a:p>
        </p:txBody>
      </p:sp>
      <p:sp>
        <p:nvSpPr>
          <p:cNvPr id="3" name="Text Placeholder 2">
            <a:extLst>
              <a:ext uri="{FF2B5EF4-FFF2-40B4-BE49-F238E27FC236}">
                <a16:creationId xmlns:a16="http://schemas.microsoft.com/office/drawing/2014/main" id="{1AE5C5B2-5A6A-4123-84BF-76B9BA78A8B8}"/>
              </a:ext>
            </a:extLst>
          </p:cNvPr>
          <p:cNvSpPr>
            <a:spLocks noGrp="1"/>
          </p:cNvSpPr>
          <p:nvPr>
            <p:ph type="body" sz="quarter" idx="11"/>
          </p:nvPr>
        </p:nvSpPr>
        <p:spPr/>
        <p:txBody>
          <a:bodyPr/>
          <a:lstStyle/>
          <a:p>
            <a:r>
              <a:rPr lang="ar-EG" sz="3400" dirty="0"/>
              <a:t>كل الرتب العلوية، لم تقدر أن تشبهكِ، أيتها المنارة الذهبية، حاملة النور الحقيقي.</a:t>
            </a:r>
            <a:endParaRPr lang="en-GB" sz="3400" dirty="0"/>
          </a:p>
        </p:txBody>
      </p:sp>
      <p:sp>
        <p:nvSpPr>
          <p:cNvPr id="4" name="Text Placeholder 3">
            <a:extLst>
              <a:ext uri="{FF2B5EF4-FFF2-40B4-BE49-F238E27FC236}">
                <a16:creationId xmlns:a16="http://schemas.microsoft.com/office/drawing/2014/main" id="{E42BB3B1-2145-490F-BD38-3859DD319B5B}"/>
              </a:ext>
            </a:extLst>
          </p:cNvPr>
          <p:cNvSpPr>
            <a:spLocks noGrp="1"/>
          </p:cNvSpPr>
          <p:nvPr>
            <p:ph type="body" sz="quarter" idx="12"/>
          </p:nvPr>
        </p:nvSpPr>
        <p:spPr>
          <a:xfrm>
            <a:off x="0" y="4599597"/>
            <a:ext cx="9144000" cy="1189740"/>
          </a:xfrm>
        </p:spPr>
        <p:txBody>
          <a:bodyPr/>
          <a:lstStyle/>
          <a:p>
            <a:pPr>
              <a:spcBef>
                <a:spcPts val="0"/>
              </a:spcBef>
            </a:pPr>
            <a:r>
              <a:rPr lang="en-GB" dirty="0" err="1"/>
              <a:t>Ucoc</a:t>
            </a:r>
            <a:r>
              <a:rPr lang="en-GB" dirty="0"/>
              <a:t> </a:t>
            </a:r>
            <a:r>
              <a:rPr lang="en-GB" dirty="0" err="1"/>
              <a:t>niben</a:t>
            </a:r>
            <a:r>
              <a:rPr lang="en-GB" dirty="0"/>
              <a:t> </a:t>
            </a:r>
            <a:r>
              <a:rPr lang="en-GB" dirty="0" err="1"/>
              <a:t>etqen</a:t>
            </a:r>
            <a:r>
              <a:rPr lang="en-GB" dirty="0"/>
              <a:t> `p[</a:t>
            </a:r>
            <a:r>
              <a:rPr lang="en-GB" dirty="0" err="1"/>
              <a:t>ici</a:t>
            </a:r>
            <a:r>
              <a:rPr lang="en-GB" dirty="0"/>
              <a:t>@ `</a:t>
            </a:r>
            <a:r>
              <a:rPr lang="en-GB" dirty="0" err="1"/>
              <a:t>mpou`sten;wnou</a:t>
            </a:r>
            <a:r>
              <a:rPr lang="en-GB" dirty="0"/>
              <a:t> `</a:t>
            </a:r>
            <a:r>
              <a:rPr lang="en-GB" dirty="0" err="1"/>
              <a:t>ero</a:t>
            </a:r>
            <a:r>
              <a:rPr lang="en-GB" dirty="0"/>
              <a:t>@</a:t>
            </a:r>
          </a:p>
          <a:p>
            <a:pPr>
              <a:spcBef>
                <a:spcPts val="0"/>
              </a:spcBef>
            </a:pPr>
            <a:r>
              <a:rPr lang="en-GB" dirty="0"/>
              <a:t> `w ]</a:t>
            </a:r>
            <a:r>
              <a:rPr lang="en-GB" dirty="0" err="1"/>
              <a:t>lu,nia</a:t>
            </a:r>
            <a:r>
              <a:rPr lang="en-GB" dirty="0"/>
              <a:t> `</a:t>
            </a:r>
            <a:r>
              <a:rPr lang="en-GB" dirty="0" err="1"/>
              <a:t>nnoub</a:t>
            </a:r>
            <a:r>
              <a:rPr lang="en-GB" dirty="0"/>
              <a:t>@ </a:t>
            </a:r>
            <a:r>
              <a:rPr lang="en-GB" dirty="0" err="1"/>
              <a:t>etfai</a:t>
            </a:r>
            <a:r>
              <a:rPr lang="en-GB" dirty="0"/>
              <a:t> </a:t>
            </a:r>
            <a:r>
              <a:rPr lang="en-GB" dirty="0" err="1"/>
              <a:t>qa</a:t>
            </a:r>
            <a:r>
              <a:rPr lang="en-GB" dirty="0"/>
              <a:t> </a:t>
            </a:r>
            <a:r>
              <a:rPr lang="en-GB" dirty="0" err="1"/>
              <a:t>Piouwini</a:t>
            </a:r>
            <a:r>
              <a:rPr lang="en-GB" dirty="0"/>
              <a:t> `</a:t>
            </a:r>
            <a:r>
              <a:rPr lang="en-GB" dirty="0" err="1"/>
              <a:t>mmyi</a:t>
            </a:r>
            <a:r>
              <a:rPr lang="en-GB" dirty="0"/>
              <a:t>.</a:t>
            </a:r>
          </a:p>
        </p:txBody>
      </p:sp>
    </p:spTree>
    <p:extLst>
      <p:ext uri="{BB962C8B-B14F-4D97-AF65-F5344CB8AC3E}">
        <p14:creationId xmlns:p14="http://schemas.microsoft.com/office/powerpoint/2010/main" val="3892792602"/>
      </p:ext>
    </p:extLst>
  </p:cSld>
  <p:clrMapOvr>
    <a:masterClrMapping/>
  </p:clrMapOvr>
</p:sld>
</file>

<file path=ppt/slides/slide9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F94B14C-99B1-41D0-BC97-F4CFC477B12D}"/>
              </a:ext>
            </a:extLst>
          </p:cNvPr>
          <p:cNvSpPr>
            <a:spLocks noGrp="1"/>
          </p:cNvSpPr>
          <p:nvPr>
            <p:ph type="body" sz="quarter" idx="10"/>
          </p:nvPr>
        </p:nvSpPr>
        <p:spPr/>
        <p:txBody>
          <a:bodyPr/>
          <a:lstStyle/>
          <a:p>
            <a:r>
              <a:rPr lang="ar-EG" dirty="0"/>
              <a:t>ثي مين إيتي إماف: شاف ثاميوس خين أوونووب: أفصوتب إنكاثاروس: شاف كاس خين تي إسكيني.</a:t>
            </a:r>
            <a:endParaRPr lang="en-GB" dirty="0"/>
          </a:p>
        </p:txBody>
      </p:sp>
      <p:sp>
        <p:nvSpPr>
          <p:cNvPr id="3" name="Text Placeholder 2">
            <a:extLst>
              <a:ext uri="{FF2B5EF4-FFF2-40B4-BE49-F238E27FC236}">
                <a16:creationId xmlns:a16="http://schemas.microsoft.com/office/drawing/2014/main" id="{3C2E1B33-0772-4738-876F-6301EE53D23A}"/>
              </a:ext>
            </a:extLst>
          </p:cNvPr>
          <p:cNvSpPr>
            <a:spLocks noGrp="1"/>
          </p:cNvSpPr>
          <p:nvPr>
            <p:ph type="body" sz="quarter" idx="11"/>
          </p:nvPr>
        </p:nvSpPr>
        <p:spPr/>
        <p:txBody>
          <a:bodyPr/>
          <a:lstStyle/>
          <a:p>
            <a:r>
              <a:rPr lang="ar-EG" dirty="0"/>
              <a:t>فتلك صُنعت، من ذهب، مختار نقي، ووُضعت في القبة.</a:t>
            </a:r>
          </a:p>
        </p:txBody>
      </p:sp>
      <p:sp>
        <p:nvSpPr>
          <p:cNvPr id="4" name="Text Placeholder 3">
            <a:extLst>
              <a:ext uri="{FF2B5EF4-FFF2-40B4-BE49-F238E27FC236}">
                <a16:creationId xmlns:a16="http://schemas.microsoft.com/office/drawing/2014/main" id="{AC92680B-36F6-4150-96B8-6F64FF534566}"/>
              </a:ext>
            </a:extLst>
          </p:cNvPr>
          <p:cNvSpPr>
            <a:spLocks noGrp="1"/>
          </p:cNvSpPr>
          <p:nvPr>
            <p:ph type="body" sz="quarter" idx="12"/>
          </p:nvPr>
        </p:nvSpPr>
        <p:spPr/>
        <p:txBody>
          <a:bodyPr/>
          <a:lstStyle/>
          <a:p>
            <a:r>
              <a:rPr lang="en-GB" dirty="0"/>
              <a:t>:y men `</a:t>
            </a:r>
            <a:r>
              <a:rPr lang="en-GB" dirty="0" err="1"/>
              <a:t>ete</a:t>
            </a:r>
            <a:r>
              <a:rPr lang="en-GB" dirty="0"/>
              <a:t> `</a:t>
            </a:r>
            <a:r>
              <a:rPr lang="en-GB" dirty="0" err="1"/>
              <a:t>mmau</a:t>
            </a:r>
            <a:r>
              <a:rPr lang="en-GB" dirty="0"/>
              <a:t>@ </a:t>
            </a:r>
            <a:r>
              <a:rPr lang="en-GB" dirty="0" err="1"/>
              <a:t>sau;amioc</a:t>
            </a:r>
            <a:r>
              <a:rPr lang="en-GB" dirty="0"/>
              <a:t> </a:t>
            </a:r>
            <a:r>
              <a:rPr lang="en-GB" dirty="0" err="1"/>
              <a:t>qen</a:t>
            </a:r>
            <a:r>
              <a:rPr lang="en-GB" dirty="0"/>
              <a:t> </a:t>
            </a:r>
            <a:r>
              <a:rPr lang="en-GB" dirty="0" err="1"/>
              <a:t>ounoub</a:t>
            </a:r>
            <a:r>
              <a:rPr lang="en-GB" dirty="0"/>
              <a:t>@ </a:t>
            </a:r>
            <a:r>
              <a:rPr lang="en-GB" dirty="0" err="1"/>
              <a:t>efcwtp</a:t>
            </a:r>
            <a:r>
              <a:rPr lang="en-GB" dirty="0"/>
              <a:t> `</a:t>
            </a:r>
            <a:r>
              <a:rPr lang="en-GB" dirty="0" err="1"/>
              <a:t>nka;aroc</a:t>
            </a:r>
            <a:r>
              <a:rPr lang="en-GB" dirty="0"/>
              <a:t>@ </a:t>
            </a:r>
            <a:r>
              <a:rPr lang="en-GB" dirty="0" err="1"/>
              <a:t>sau,ac</a:t>
            </a:r>
            <a:r>
              <a:rPr lang="en-GB" dirty="0"/>
              <a:t> </a:t>
            </a:r>
            <a:r>
              <a:rPr lang="en-GB" dirty="0" err="1"/>
              <a:t>qen</a:t>
            </a:r>
            <a:r>
              <a:rPr lang="en-GB" dirty="0"/>
              <a:t> ]`</a:t>
            </a:r>
            <a:r>
              <a:rPr lang="en-GB" dirty="0" err="1"/>
              <a:t>ckyny</a:t>
            </a:r>
            <a:r>
              <a:rPr lang="en-GB" dirty="0"/>
              <a:t>.</a:t>
            </a:r>
          </a:p>
        </p:txBody>
      </p:sp>
    </p:spTree>
    <p:extLst>
      <p:ext uri="{BB962C8B-B14F-4D97-AF65-F5344CB8AC3E}">
        <p14:creationId xmlns:p14="http://schemas.microsoft.com/office/powerpoint/2010/main" val="1534235205"/>
      </p:ext>
    </p:extLst>
  </p:cSld>
  <p:clrMapOvr>
    <a:masterClrMapping/>
  </p:clrMapOvr>
</p:sld>
</file>

<file path=ppt/slides/slide9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EDC14D-BE8C-4E12-8D42-468F2796E6E8}"/>
              </a:ext>
            </a:extLst>
          </p:cNvPr>
          <p:cNvSpPr>
            <a:spLocks noGrp="1"/>
          </p:cNvSpPr>
          <p:nvPr>
            <p:ph type="body" sz="quarter" idx="10"/>
          </p:nvPr>
        </p:nvSpPr>
        <p:spPr/>
        <p:txBody>
          <a:bodyPr/>
          <a:lstStyle/>
          <a:p>
            <a:pPr>
              <a:spcBef>
                <a:spcPts val="0"/>
              </a:spcBef>
            </a:pPr>
            <a:r>
              <a:rPr lang="ar-EG" sz="3800" dirty="0"/>
              <a:t>سي إركيفيرنيتيس إيروس: هيتين هان جيج إنرومي: </a:t>
            </a:r>
            <a:endParaRPr lang="en-US" sz="3800" dirty="0"/>
          </a:p>
          <a:p>
            <a:pPr>
              <a:spcBef>
                <a:spcPts val="0"/>
              </a:spcBef>
            </a:pPr>
            <a:r>
              <a:rPr lang="ar-EG" sz="3800" dirty="0"/>
              <a:t>إفتي نيه إنصا نيس لامباس: إمبي إيهوؤو نيم بي إيجوره.</a:t>
            </a:r>
            <a:endParaRPr lang="en-GB" sz="3800" dirty="0"/>
          </a:p>
        </p:txBody>
      </p:sp>
      <p:sp>
        <p:nvSpPr>
          <p:cNvPr id="3" name="Text Placeholder 2">
            <a:extLst>
              <a:ext uri="{FF2B5EF4-FFF2-40B4-BE49-F238E27FC236}">
                <a16:creationId xmlns:a16="http://schemas.microsoft.com/office/drawing/2014/main" id="{858045EE-9CB5-4027-8B25-6A549B37C1CB}"/>
              </a:ext>
            </a:extLst>
          </p:cNvPr>
          <p:cNvSpPr>
            <a:spLocks noGrp="1"/>
          </p:cNvSpPr>
          <p:nvPr>
            <p:ph type="body" sz="quarter" idx="11"/>
          </p:nvPr>
        </p:nvSpPr>
        <p:spPr/>
        <p:txBody>
          <a:bodyPr anchor="ctr"/>
          <a:lstStyle/>
          <a:p>
            <a:r>
              <a:rPr lang="ar-EG" sz="3800" dirty="0"/>
              <a:t>تدبر، بأيدي البشر إذ، يعطى زيت لمصابيحها، نهاراً وليلاً.</a:t>
            </a:r>
          </a:p>
        </p:txBody>
      </p:sp>
      <p:sp>
        <p:nvSpPr>
          <p:cNvPr id="4" name="Text Placeholder 3">
            <a:extLst>
              <a:ext uri="{FF2B5EF4-FFF2-40B4-BE49-F238E27FC236}">
                <a16:creationId xmlns:a16="http://schemas.microsoft.com/office/drawing/2014/main" id="{40437CEE-1CC7-4147-A539-230F4C240DB5}"/>
              </a:ext>
            </a:extLst>
          </p:cNvPr>
          <p:cNvSpPr>
            <a:spLocks noGrp="1"/>
          </p:cNvSpPr>
          <p:nvPr>
            <p:ph type="body" sz="quarter" idx="12"/>
          </p:nvPr>
        </p:nvSpPr>
        <p:spPr/>
        <p:txBody>
          <a:bodyPr/>
          <a:lstStyle/>
          <a:p>
            <a:r>
              <a:rPr lang="en-GB" sz="3800" dirty="0" err="1"/>
              <a:t>Ceerkebernityc</a:t>
            </a:r>
            <a:r>
              <a:rPr lang="en-GB" sz="3800" dirty="0"/>
              <a:t> `</a:t>
            </a:r>
            <a:r>
              <a:rPr lang="en-GB" sz="3800" dirty="0" err="1"/>
              <a:t>eroc</a:t>
            </a:r>
            <a:r>
              <a:rPr lang="en-GB" sz="3800" dirty="0"/>
              <a:t>@ </a:t>
            </a:r>
            <a:r>
              <a:rPr lang="en-GB" sz="3800" dirty="0" err="1"/>
              <a:t>hiten</a:t>
            </a:r>
            <a:r>
              <a:rPr lang="en-GB" sz="3800" dirty="0"/>
              <a:t> </a:t>
            </a:r>
            <a:r>
              <a:rPr lang="en-GB" sz="3800" dirty="0" err="1"/>
              <a:t>hanjij</a:t>
            </a:r>
            <a:r>
              <a:rPr lang="en-GB" sz="3800" dirty="0"/>
              <a:t> `</a:t>
            </a:r>
            <a:r>
              <a:rPr lang="en-GB" sz="3800" dirty="0" err="1"/>
              <a:t>nrwmi</a:t>
            </a:r>
            <a:r>
              <a:rPr lang="en-GB" sz="3800" dirty="0"/>
              <a:t>@ </a:t>
            </a:r>
            <a:r>
              <a:rPr lang="en-GB" sz="3800" dirty="0" err="1"/>
              <a:t>eu</a:t>
            </a:r>
            <a:r>
              <a:rPr lang="en-GB" sz="3800" dirty="0"/>
              <a:t>]</a:t>
            </a:r>
            <a:r>
              <a:rPr lang="en-GB" sz="3800" dirty="0" err="1"/>
              <a:t>neh</a:t>
            </a:r>
            <a:r>
              <a:rPr lang="en-GB" sz="3800" dirty="0"/>
              <a:t> `</a:t>
            </a:r>
            <a:r>
              <a:rPr lang="en-GB" sz="3800" dirty="0" err="1"/>
              <a:t>nca</a:t>
            </a:r>
            <a:r>
              <a:rPr lang="en-GB" sz="3800" dirty="0"/>
              <a:t> </a:t>
            </a:r>
            <a:r>
              <a:rPr lang="en-GB" sz="3800" dirty="0" err="1"/>
              <a:t>neclampac</a:t>
            </a:r>
            <a:r>
              <a:rPr lang="en-GB" sz="3800" dirty="0"/>
              <a:t>@ `</a:t>
            </a:r>
            <a:r>
              <a:rPr lang="en-GB" sz="3800" dirty="0" err="1"/>
              <a:t>mpi`ehoou</a:t>
            </a:r>
            <a:r>
              <a:rPr lang="en-GB" sz="3800" dirty="0"/>
              <a:t> </a:t>
            </a:r>
            <a:r>
              <a:rPr lang="en-GB" sz="3800" dirty="0" err="1"/>
              <a:t>nem</a:t>
            </a:r>
            <a:r>
              <a:rPr lang="en-GB" sz="3800" dirty="0"/>
              <a:t> </a:t>
            </a:r>
            <a:r>
              <a:rPr lang="en-GB" sz="3800" dirty="0" err="1"/>
              <a:t>pi`ejwrh</a:t>
            </a:r>
            <a:r>
              <a:rPr lang="en-GB" sz="3800" dirty="0"/>
              <a:t>.</a:t>
            </a:r>
          </a:p>
        </p:txBody>
      </p:sp>
    </p:spTree>
    <p:extLst>
      <p:ext uri="{BB962C8B-B14F-4D97-AF65-F5344CB8AC3E}">
        <p14:creationId xmlns:p14="http://schemas.microsoft.com/office/powerpoint/2010/main" val="4065162467"/>
      </p:ext>
    </p:extLst>
  </p:cSld>
  <p:clrMapOvr>
    <a:masterClrMapping/>
  </p:clrMapOvr>
</p:sld>
</file>

<file path=ppt/slides/slide9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9CA229E-0A6B-4807-93CD-F5D5ADAD8FA6}"/>
              </a:ext>
            </a:extLst>
          </p:cNvPr>
          <p:cNvSpPr>
            <a:spLocks noGrp="1"/>
          </p:cNvSpPr>
          <p:nvPr>
            <p:ph type="body" sz="quarter" idx="10"/>
          </p:nvPr>
        </p:nvSpPr>
        <p:spPr/>
        <p:txBody>
          <a:bodyPr/>
          <a:lstStyle/>
          <a:p>
            <a:r>
              <a:rPr lang="ar-EG" dirty="0"/>
              <a:t>في إتكي خين تي نيجي: ماريا تي بارثينوس: أفئر أووأويني إيرومي نيفين: إثنيو إيبي كوزموس.</a:t>
            </a:r>
            <a:endParaRPr lang="en-GB" dirty="0"/>
          </a:p>
        </p:txBody>
      </p:sp>
      <p:sp>
        <p:nvSpPr>
          <p:cNvPr id="3" name="Text Placeholder 2">
            <a:extLst>
              <a:ext uri="{FF2B5EF4-FFF2-40B4-BE49-F238E27FC236}">
                <a16:creationId xmlns:a16="http://schemas.microsoft.com/office/drawing/2014/main" id="{4BE5829A-BA0E-444F-8670-37E827D8E106}"/>
              </a:ext>
            </a:extLst>
          </p:cNvPr>
          <p:cNvSpPr>
            <a:spLocks noGrp="1"/>
          </p:cNvSpPr>
          <p:nvPr>
            <p:ph type="body" sz="quarter" idx="11"/>
          </p:nvPr>
        </p:nvSpPr>
        <p:spPr/>
        <p:txBody>
          <a:bodyPr anchor="ctr"/>
          <a:lstStyle/>
          <a:p>
            <a:r>
              <a:rPr lang="ar-EG" sz="3300" dirty="0"/>
              <a:t>والذي في بطنِك، يا مريم العذراء، أضاء لكل أنسان، آت إلى العالم.</a:t>
            </a:r>
          </a:p>
        </p:txBody>
      </p:sp>
      <p:sp>
        <p:nvSpPr>
          <p:cNvPr id="4" name="Text Placeholder 3">
            <a:extLst>
              <a:ext uri="{FF2B5EF4-FFF2-40B4-BE49-F238E27FC236}">
                <a16:creationId xmlns:a16="http://schemas.microsoft.com/office/drawing/2014/main" id="{C2FC86B8-2A9C-40A6-80E5-91CA5B226047}"/>
              </a:ext>
            </a:extLst>
          </p:cNvPr>
          <p:cNvSpPr>
            <a:spLocks noGrp="1"/>
          </p:cNvSpPr>
          <p:nvPr>
            <p:ph type="body" sz="quarter" idx="12"/>
          </p:nvPr>
        </p:nvSpPr>
        <p:spPr/>
        <p:txBody>
          <a:bodyPr/>
          <a:lstStyle/>
          <a:p>
            <a:r>
              <a:rPr lang="en-GB" dirty="0" err="1"/>
              <a:t>Vyet,y</a:t>
            </a:r>
            <a:r>
              <a:rPr lang="en-GB" dirty="0"/>
              <a:t> </a:t>
            </a:r>
            <a:r>
              <a:rPr lang="en-GB" dirty="0" err="1"/>
              <a:t>qen</a:t>
            </a:r>
            <a:r>
              <a:rPr lang="en-GB" dirty="0"/>
              <a:t> </a:t>
            </a:r>
            <a:r>
              <a:rPr lang="en-GB" dirty="0" err="1"/>
              <a:t>teneji</a:t>
            </a:r>
            <a:r>
              <a:rPr lang="en-GB" dirty="0"/>
              <a:t>@ Maria }</a:t>
            </a:r>
            <a:r>
              <a:rPr lang="en-GB" dirty="0" err="1"/>
              <a:t>par;enoc</a:t>
            </a:r>
            <a:r>
              <a:rPr lang="en-GB" dirty="0"/>
              <a:t>@ </a:t>
            </a:r>
            <a:r>
              <a:rPr lang="en-GB" dirty="0" err="1"/>
              <a:t>aferouwini</a:t>
            </a:r>
            <a:r>
              <a:rPr lang="en-GB" dirty="0"/>
              <a:t> `</a:t>
            </a:r>
            <a:r>
              <a:rPr lang="en-GB" dirty="0" err="1"/>
              <a:t>erwmi</a:t>
            </a:r>
            <a:r>
              <a:rPr lang="en-GB" dirty="0"/>
              <a:t> </a:t>
            </a:r>
            <a:r>
              <a:rPr lang="en-GB" dirty="0" err="1"/>
              <a:t>niben</a:t>
            </a:r>
            <a:r>
              <a:rPr lang="en-GB" dirty="0"/>
              <a:t>@ </a:t>
            </a:r>
            <a:r>
              <a:rPr lang="en-GB" dirty="0" err="1"/>
              <a:t>e;nyou</a:t>
            </a:r>
            <a:r>
              <a:rPr lang="en-GB" dirty="0"/>
              <a:t> `</a:t>
            </a:r>
            <a:r>
              <a:rPr lang="en-GB" dirty="0" err="1"/>
              <a:t>epikocmoc</a:t>
            </a:r>
            <a:r>
              <a:rPr lang="en-GB" dirty="0"/>
              <a:t>.</a:t>
            </a:r>
          </a:p>
        </p:txBody>
      </p:sp>
    </p:spTree>
    <p:extLst>
      <p:ext uri="{BB962C8B-B14F-4D97-AF65-F5344CB8AC3E}">
        <p14:creationId xmlns:p14="http://schemas.microsoft.com/office/powerpoint/2010/main" val="169019038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D25B1-2D39-4AA4-ADE2-CC6F749A322A}"/>
              </a:ext>
            </a:extLst>
          </p:cNvPr>
          <p:cNvSpPr>
            <a:spLocks noGrp="1"/>
          </p:cNvSpPr>
          <p:nvPr>
            <p:ph type="title"/>
          </p:nvPr>
        </p:nvSpPr>
        <p:spPr/>
        <p:txBody>
          <a:bodyPr/>
          <a:lstStyle/>
          <a:p>
            <a:endParaRPr lang="en-GB"/>
          </a:p>
        </p:txBody>
      </p:sp>
      <p:sp>
        <p:nvSpPr>
          <p:cNvPr id="5" name="Text Placeholder 4"/>
          <p:cNvSpPr>
            <a:spLocks noGrp="1"/>
          </p:cNvSpPr>
          <p:nvPr>
            <p:ph type="body" sz="quarter" idx="10"/>
          </p:nvPr>
        </p:nvSpPr>
        <p:spPr/>
        <p:txBody>
          <a:bodyPr/>
          <a:lstStyle/>
          <a:p>
            <a:r>
              <a:rPr lang="ar-EG" b="1" dirty="0"/>
              <a:t>إنطا إتسيو إنطا بسيكي: إنطا خوتيب خين طا سيفي: إنتيه طاجيج إر تشويس.</a:t>
            </a:r>
          </a:p>
        </p:txBody>
      </p:sp>
      <p:sp>
        <p:nvSpPr>
          <p:cNvPr id="6" name="Text Placeholder 5"/>
          <p:cNvSpPr>
            <a:spLocks noGrp="1"/>
          </p:cNvSpPr>
          <p:nvPr>
            <p:ph type="body" sz="quarter" idx="11"/>
          </p:nvPr>
        </p:nvSpPr>
        <p:spPr>
          <a:xfrm>
            <a:off x="0" y="3710609"/>
            <a:ext cx="9144000" cy="659685"/>
          </a:xfrm>
        </p:spPr>
        <p:txBody>
          <a:bodyPr/>
          <a:lstStyle/>
          <a:p>
            <a:r>
              <a:rPr lang="ar-EG" b="1" dirty="0"/>
              <a:t>وأُشبع نفسي : وأقتل بسيفي : ويدي تتسلط.</a:t>
            </a:r>
          </a:p>
        </p:txBody>
      </p:sp>
      <p:sp>
        <p:nvSpPr>
          <p:cNvPr id="7" name="Text Placeholder 6"/>
          <p:cNvSpPr>
            <a:spLocks noGrp="1"/>
          </p:cNvSpPr>
          <p:nvPr>
            <p:ph type="body" sz="quarter" idx="12"/>
          </p:nvPr>
        </p:nvSpPr>
        <p:spPr>
          <a:xfrm>
            <a:off x="0" y="4412974"/>
            <a:ext cx="9144000" cy="1189740"/>
          </a:xfrm>
        </p:spPr>
        <p:txBody>
          <a:bodyPr/>
          <a:lstStyle/>
          <a:p>
            <a:r>
              <a:rPr lang="en-US" dirty="0"/>
              <a:t>`</a:t>
            </a:r>
            <a:r>
              <a:rPr lang="en-US" dirty="0" err="1"/>
              <a:t>nta</a:t>
            </a:r>
            <a:r>
              <a:rPr lang="en-US" dirty="0"/>
              <a:t> `</a:t>
            </a:r>
            <a:r>
              <a:rPr lang="en-US" dirty="0" err="1"/>
              <a:t>tcio</a:t>
            </a:r>
            <a:r>
              <a:rPr lang="en-US" dirty="0"/>
              <a:t> `</a:t>
            </a:r>
            <a:r>
              <a:rPr lang="en-US" dirty="0" err="1"/>
              <a:t>nta'u,y</a:t>
            </a:r>
            <a:r>
              <a:rPr lang="en-US" dirty="0"/>
              <a:t>@ `</a:t>
            </a:r>
            <a:r>
              <a:rPr lang="en-US" dirty="0" err="1"/>
              <a:t>ntaqwteb</a:t>
            </a:r>
            <a:r>
              <a:rPr lang="en-US" dirty="0"/>
              <a:t> </a:t>
            </a:r>
            <a:r>
              <a:rPr lang="en-US" dirty="0" err="1"/>
              <a:t>qen</a:t>
            </a:r>
            <a:r>
              <a:rPr lang="en-US" dirty="0"/>
              <a:t> </a:t>
            </a:r>
            <a:r>
              <a:rPr lang="en-US" dirty="0" err="1"/>
              <a:t>tacyfi</a:t>
            </a:r>
            <a:r>
              <a:rPr lang="en-US" dirty="0"/>
              <a:t> `</a:t>
            </a:r>
            <a:r>
              <a:rPr lang="en-US" dirty="0" err="1"/>
              <a:t>nte</a:t>
            </a:r>
            <a:r>
              <a:rPr lang="en-US" dirty="0"/>
              <a:t> </a:t>
            </a:r>
            <a:r>
              <a:rPr lang="en-US" dirty="0" err="1"/>
              <a:t>tajij</a:t>
            </a:r>
            <a:r>
              <a:rPr lang="en-US" dirty="0"/>
              <a:t> er[</a:t>
            </a:r>
            <a:r>
              <a:rPr lang="en-US" dirty="0" err="1"/>
              <a:t>oic</a:t>
            </a:r>
            <a:r>
              <a:rPr lang="en-US" dirty="0"/>
              <a:t>.</a:t>
            </a:r>
          </a:p>
        </p:txBody>
      </p:sp>
    </p:spTree>
    <p:extLst>
      <p:ext uri="{BB962C8B-B14F-4D97-AF65-F5344CB8AC3E}">
        <p14:creationId xmlns:p14="http://schemas.microsoft.com/office/powerpoint/2010/main" val="3594618681"/>
      </p:ext>
    </p:extLst>
  </p:cSld>
  <p:clrMapOvr>
    <a:masterClrMapping/>
  </p:clrMapOvr>
</p:sld>
</file>

<file path=ppt/slides/slide9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8B39F70-0DB2-490C-93DE-E8A491F1AA18}"/>
              </a:ext>
            </a:extLst>
          </p:cNvPr>
          <p:cNvSpPr>
            <a:spLocks noGrp="1"/>
          </p:cNvSpPr>
          <p:nvPr>
            <p:ph type="body" sz="quarter" idx="10"/>
          </p:nvPr>
        </p:nvSpPr>
        <p:spPr/>
        <p:txBody>
          <a:bodyPr/>
          <a:lstStyle/>
          <a:p>
            <a:r>
              <a:rPr lang="ar-EG" dirty="0"/>
              <a:t>إنثوف غار بي إفري: إنتى تي ذيكيؤسيني: أري ماسف أفطالتشون: إيفول خين نين نوفي.</a:t>
            </a:r>
            <a:endParaRPr lang="en-GB" dirty="0"/>
          </a:p>
        </p:txBody>
      </p:sp>
      <p:sp>
        <p:nvSpPr>
          <p:cNvPr id="3" name="Text Placeholder 2">
            <a:extLst>
              <a:ext uri="{FF2B5EF4-FFF2-40B4-BE49-F238E27FC236}">
                <a16:creationId xmlns:a16="http://schemas.microsoft.com/office/drawing/2014/main" id="{1A1057F5-7119-4E98-A389-62034B4D744B}"/>
              </a:ext>
            </a:extLst>
          </p:cNvPr>
          <p:cNvSpPr>
            <a:spLocks noGrp="1"/>
          </p:cNvSpPr>
          <p:nvPr>
            <p:ph type="body" sz="quarter" idx="11"/>
          </p:nvPr>
        </p:nvSpPr>
        <p:spPr/>
        <p:txBody>
          <a:bodyPr anchor="ctr"/>
          <a:lstStyle/>
          <a:p>
            <a:r>
              <a:rPr lang="ar-EG" dirty="0"/>
              <a:t>لأنه هو، شمس البر، ولدتِه وشفانا، من خطايانا.</a:t>
            </a:r>
            <a:endParaRPr lang="en-GB" dirty="0"/>
          </a:p>
        </p:txBody>
      </p:sp>
      <p:sp>
        <p:nvSpPr>
          <p:cNvPr id="4" name="Text Placeholder 3">
            <a:extLst>
              <a:ext uri="{FF2B5EF4-FFF2-40B4-BE49-F238E27FC236}">
                <a16:creationId xmlns:a16="http://schemas.microsoft.com/office/drawing/2014/main" id="{17B13240-5E06-4319-AA3F-44F0CF7098ED}"/>
              </a:ext>
            </a:extLst>
          </p:cNvPr>
          <p:cNvSpPr>
            <a:spLocks noGrp="1"/>
          </p:cNvSpPr>
          <p:nvPr>
            <p:ph type="body" sz="quarter" idx="12"/>
          </p:nvPr>
        </p:nvSpPr>
        <p:spPr/>
        <p:txBody>
          <a:bodyPr/>
          <a:lstStyle/>
          <a:p>
            <a:r>
              <a:rPr lang="en-GB" dirty="0"/>
              <a:t>`</a:t>
            </a:r>
            <a:r>
              <a:rPr lang="en-GB" dirty="0" err="1"/>
              <a:t>N;of</a:t>
            </a:r>
            <a:r>
              <a:rPr lang="en-GB" dirty="0"/>
              <a:t> gar pe `</a:t>
            </a:r>
            <a:r>
              <a:rPr lang="en-GB" dirty="0" err="1"/>
              <a:t>Vry</a:t>
            </a:r>
            <a:r>
              <a:rPr lang="en-GB" dirty="0"/>
              <a:t>@ `</a:t>
            </a:r>
            <a:r>
              <a:rPr lang="en-GB" dirty="0" err="1"/>
              <a:t>nte</a:t>
            </a:r>
            <a:r>
              <a:rPr lang="en-GB" dirty="0"/>
              <a:t> ]</a:t>
            </a:r>
            <a:r>
              <a:rPr lang="en-GB" dirty="0" err="1"/>
              <a:t>dike`ocuny</a:t>
            </a:r>
            <a:r>
              <a:rPr lang="en-GB" dirty="0"/>
              <a:t>@ `</a:t>
            </a:r>
            <a:r>
              <a:rPr lang="en-GB" dirty="0" err="1"/>
              <a:t>aremacf</a:t>
            </a:r>
            <a:r>
              <a:rPr lang="en-GB" dirty="0"/>
              <a:t> </a:t>
            </a:r>
            <a:r>
              <a:rPr lang="en-GB" dirty="0" err="1"/>
              <a:t>aftal</a:t>
            </a:r>
            <a:r>
              <a:rPr lang="en-GB" dirty="0"/>
              <a:t>[on@ `</a:t>
            </a:r>
            <a:r>
              <a:rPr lang="en-GB" dirty="0" err="1"/>
              <a:t>ebol</a:t>
            </a:r>
            <a:r>
              <a:rPr lang="en-GB" dirty="0"/>
              <a:t> </a:t>
            </a:r>
            <a:r>
              <a:rPr lang="en-GB" dirty="0" err="1"/>
              <a:t>qen</a:t>
            </a:r>
            <a:r>
              <a:rPr lang="en-GB" dirty="0"/>
              <a:t> </a:t>
            </a:r>
            <a:r>
              <a:rPr lang="en-GB" dirty="0" err="1"/>
              <a:t>nennobi</a:t>
            </a:r>
            <a:r>
              <a:rPr lang="en-GB" dirty="0"/>
              <a:t>.</a:t>
            </a:r>
          </a:p>
        </p:txBody>
      </p:sp>
    </p:spTree>
    <p:extLst>
      <p:ext uri="{BB962C8B-B14F-4D97-AF65-F5344CB8AC3E}">
        <p14:creationId xmlns:p14="http://schemas.microsoft.com/office/powerpoint/2010/main" val="662151262"/>
      </p:ext>
    </p:extLst>
  </p:cSld>
  <p:clrMapOvr>
    <a:masterClrMapping/>
  </p:clrMapOvr>
</p:sld>
</file>

<file path=ppt/slides/slide9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23DE7C9-7A0F-45AF-A809-4C9602F3B813}"/>
              </a:ext>
            </a:extLst>
          </p:cNvPr>
          <p:cNvSpPr>
            <a:spLocks noGrp="1"/>
          </p:cNvSpPr>
          <p:nvPr>
            <p:ph type="body" sz="quarter" idx="10"/>
          </p:nvPr>
        </p:nvSpPr>
        <p:spPr/>
        <p:txBody>
          <a:bodyPr/>
          <a:lstStyle/>
          <a:p>
            <a:r>
              <a:rPr lang="ar-EG" dirty="0"/>
              <a:t>إثفي فاي تين تشيسي: إممو أكسيوس: خين هان إيمنولوجيا: إمبرفيتيكون. </a:t>
            </a:r>
          </a:p>
        </p:txBody>
      </p:sp>
      <p:sp>
        <p:nvSpPr>
          <p:cNvPr id="3" name="Text Placeholder 2">
            <a:extLst>
              <a:ext uri="{FF2B5EF4-FFF2-40B4-BE49-F238E27FC236}">
                <a16:creationId xmlns:a16="http://schemas.microsoft.com/office/drawing/2014/main" id="{97DC3812-EEB9-4295-B53F-6530A1957658}"/>
              </a:ext>
            </a:extLst>
          </p:cNvPr>
          <p:cNvSpPr>
            <a:spLocks noGrp="1"/>
          </p:cNvSpPr>
          <p:nvPr>
            <p:ph type="body" sz="quarter" idx="11"/>
          </p:nvPr>
        </p:nvSpPr>
        <p:spPr/>
        <p:txBody>
          <a:bodyPr anchor="ctr"/>
          <a:lstStyle/>
          <a:p>
            <a:r>
              <a:rPr lang="ar-EG" dirty="0"/>
              <a:t>من أجل هذا، نعظمِك، بإستحقاقٍ، بتماجيد نبوية.</a:t>
            </a:r>
          </a:p>
        </p:txBody>
      </p:sp>
      <p:sp>
        <p:nvSpPr>
          <p:cNvPr id="4" name="Text Placeholder 3">
            <a:extLst>
              <a:ext uri="{FF2B5EF4-FFF2-40B4-BE49-F238E27FC236}">
                <a16:creationId xmlns:a16="http://schemas.microsoft.com/office/drawing/2014/main" id="{FC64EC1D-8848-432D-9622-A2CABA627DD1}"/>
              </a:ext>
            </a:extLst>
          </p:cNvPr>
          <p:cNvSpPr>
            <a:spLocks noGrp="1"/>
          </p:cNvSpPr>
          <p:nvPr>
            <p:ph type="body" sz="quarter" idx="12"/>
          </p:nvPr>
        </p:nvSpPr>
        <p:spPr/>
        <p:txBody>
          <a:bodyPr/>
          <a:lstStyle/>
          <a:p>
            <a:r>
              <a:rPr lang="fi-FI" dirty="0"/>
              <a:t>E;be vai ten[ici@ `mmo axiwc@ qen hanumnologia@ `m`provytikon.</a:t>
            </a:r>
          </a:p>
        </p:txBody>
      </p:sp>
    </p:spTree>
    <p:extLst>
      <p:ext uri="{BB962C8B-B14F-4D97-AF65-F5344CB8AC3E}">
        <p14:creationId xmlns:p14="http://schemas.microsoft.com/office/powerpoint/2010/main" val="3992522394"/>
      </p:ext>
    </p:extLst>
  </p:cSld>
  <p:clrMapOvr>
    <a:masterClrMapping/>
  </p:clrMapOvr>
</p:sld>
</file>

<file path=ppt/slides/slide9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572E278-9902-4192-9E04-5B780C20C17B}"/>
              </a:ext>
            </a:extLst>
          </p:cNvPr>
          <p:cNvSpPr>
            <a:spLocks noGrp="1"/>
          </p:cNvSpPr>
          <p:nvPr>
            <p:ph type="body" sz="quarter" idx="10"/>
          </p:nvPr>
        </p:nvSpPr>
        <p:spPr/>
        <p:txBody>
          <a:bodyPr/>
          <a:lstStyle/>
          <a:p>
            <a:r>
              <a:rPr lang="ar-EG" sz="3600" dirty="0"/>
              <a:t>جي أفصاجي إثفيتي: إنهان إهفي أوي إفطايووت: تي فاكي إثؤواب: إنتى بي نيشتي إن أوورو. </a:t>
            </a:r>
          </a:p>
        </p:txBody>
      </p:sp>
      <p:sp>
        <p:nvSpPr>
          <p:cNvPr id="3" name="Text Placeholder 2">
            <a:extLst>
              <a:ext uri="{FF2B5EF4-FFF2-40B4-BE49-F238E27FC236}">
                <a16:creationId xmlns:a16="http://schemas.microsoft.com/office/drawing/2014/main" id="{478C7C85-1DBC-49CF-9700-582CF5E6D4A0}"/>
              </a:ext>
            </a:extLst>
          </p:cNvPr>
          <p:cNvSpPr>
            <a:spLocks noGrp="1"/>
          </p:cNvSpPr>
          <p:nvPr>
            <p:ph type="body" sz="quarter" idx="11"/>
          </p:nvPr>
        </p:nvSpPr>
        <p:spPr/>
        <p:txBody>
          <a:bodyPr/>
          <a:lstStyle/>
          <a:p>
            <a:r>
              <a:rPr lang="ar-EG" sz="3600" dirty="0"/>
              <a:t>لأنهم تكلموا، من أجلِك بأعمال كريمة، أيتها المدينة المقدسة، التي للملك العظيم.</a:t>
            </a:r>
          </a:p>
          <a:p>
            <a:endParaRPr lang="en-GB" sz="3600" dirty="0"/>
          </a:p>
        </p:txBody>
      </p:sp>
      <p:sp>
        <p:nvSpPr>
          <p:cNvPr id="4" name="Text Placeholder 3">
            <a:extLst>
              <a:ext uri="{FF2B5EF4-FFF2-40B4-BE49-F238E27FC236}">
                <a16:creationId xmlns:a16="http://schemas.microsoft.com/office/drawing/2014/main" id="{A18828FD-3DBA-4B4E-98F7-EBD0E4655B58}"/>
              </a:ext>
            </a:extLst>
          </p:cNvPr>
          <p:cNvSpPr>
            <a:spLocks noGrp="1"/>
          </p:cNvSpPr>
          <p:nvPr>
            <p:ph type="body" sz="quarter" idx="12"/>
          </p:nvPr>
        </p:nvSpPr>
        <p:spPr>
          <a:xfrm>
            <a:off x="0" y="4756759"/>
            <a:ext cx="9144000" cy="1189740"/>
          </a:xfrm>
        </p:spPr>
        <p:txBody>
          <a:bodyPr/>
          <a:lstStyle/>
          <a:p>
            <a:r>
              <a:rPr lang="en-GB" sz="3600" dirty="0"/>
              <a:t>Je </a:t>
            </a:r>
            <a:r>
              <a:rPr lang="en-GB" sz="3600" dirty="0" err="1"/>
              <a:t>aucaji</a:t>
            </a:r>
            <a:r>
              <a:rPr lang="en-GB" sz="3600" dirty="0"/>
              <a:t> </a:t>
            </a:r>
            <a:r>
              <a:rPr lang="en-GB" sz="3600" dirty="0" err="1"/>
              <a:t>e;by</a:t>
            </a:r>
            <a:r>
              <a:rPr lang="en-GB" sz="3600" dirty="0"/>
              <a:t>]@ `</a:t>
            </a:r>
            <a:r>
              <a:rPr lang="en-GB" sz="3600" dirty="0" err="1"/>
              <a:t>nhan`hbyou`i</a:t>
            </a:r>
            <a:r>
              <a:rPr lang="en-GB" sz="3600" dirty="0"/>
              <a:t> </a:t>
            </a:r>
            <a:r>
              <a:rPr lang="en-GB" sz="3600" dirty="0" err="1"/>
              <a:t>eutaiyout</a:t>
            </a:r>
            <a:r>
              <a:rPr lang="en-GB" sz="3600" dirty="0"/>
              <a:t>@ ]</a:t>
            </a:r>
            <a:r>
              <a:rPr lang="en-GB" sz="3600" dirty="0" err="1"/>
              <a:t>baki</a:t>
            </a:r>
            <a:r>
              <a:rPr lang="en-GB" sz="3600" dirty="0"/>
              <a:t> </a:t>
            </a:r>
            <a:r>
              <a:rPr lang="en-GB" sz="3600" dirty="0" err="1"/>
              <a:t>e;ouab</a:t>
            </a:r>
            <a:r>
              <a:rPr lang="en-GB" sz="3600" dirty="0"/>
              <a:t>@ `</a:t>
            </a:r>
            <a:r>
              <a:rPr lang="en-GB" sz="3600" dirty="0" err="1"/>
              <a:t>nte</a:t>
            </a:r>
            <a:r>
              <a:rPr lang="en-GB" sz="3600" dirty="0"/>
              <a:t> </a:t>
            </a:r>
            <a:r>
              <a:rPr lang="en-GB" sz="3600" dirty="0" err="1"/>
              <a:t>pinis</a:t>
            </a:r>
            <a:r>
              <a:rPr lang="en-GB" sz="3600" dirty="0"/>
              <a:t>] `</a:t>
            </a:r>
            <a:r>
              <a:rPr lang="en-GB" sz="3600" dirty="0" err="1"/>
              <a:t>nOuro</a:t>
            </a:r>
            <a:r>
              <a:rPr lang="en-GB" sz="3600" dirty="0"/>
              <a:t>.</a:t>
            </a:r>
          </a:p>
        </p:txBody>
      </p:sp>
    </p:spTree>
    <p:extLst>
      <p:ext uri="{BB962C8B-B14F-4D97-AF65-F5344CB8AC3E}">
        <p14:creationId xmlns:p14="http://schemas.microsoft.com/office/powerpoint/2010/main" val="581184142"/>
      </p:ext>
    </p:extLst>
  </p:cSld>
  <p:clrMapOvr>
    <a:masterClrMapping/>
  </p:clrMapOvr>
</p:sld>
</file>

<file path=ppt/slides/slide9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C0CF3F5-450B-4149-9DC2-B4B418DCAE7A}"/>
              </a:ext>
            </a:extLst>
          </p:cNvPr>
          <p:cNvSpPr>
            <a:spLocks noGrp="1"/>
          </p:cNvSpPr>
          <p:nvPr>
            <p:ph type="body" sz="quarter" idx="10"/>
          </p:nvPr>
        </p:nvSpPr>
        <p:spPr/>
        <p:txBody>
          <a:bodyPr/>
          <a:lstStyle/>
          <a:p>
            <a:r>
              <a:rPr lang="ar-EG" dirty="0"/>
              <a:t>تين تيهو تين طوبه: إثرين شاشني إفناي: هيتين ني بريسفيا: إن طوتف إمبي ماي رومي. </a:t>
            </a:r>
          </a:p>
        </p:txBody>
      </p:sp>
      <p:sp>
        <p:nvSpPr>
          <p:cNvPr id="3" name="Text Placeholder 2">
            <a:extLst>
              <a:ext uri="{FF2B5EF4-FFF2-40B4-BE49-F238E27FC236}">
                <a16:creationId xmlns:a16="http://schemas.microsoft.com/office/drawing/2014/main" id="{BFD6F675-0366-426E-8092-1F64BC7FFB09}"/>
              </a:ext>
            </a:extLst>
          </p:cNvPr>
          <p:cNvSpPr>
            <a:spLocks noGrp="1"/>
          </p:cNvSpPr>
          <p:nvPr>
            <p:ph type="body" sz="quarter" idx="11"/>
          </p:nvPr>
        </p:nvSpPr>
        <p:spPr/>
        <p:txBody>
          <a:bodyPr anchor="ctr"/>
          <a:lstStyle/>
          <a:p>
            <a:r>
              <a:rPr lang="ar-EG" sz="3600" dirty="0"/>
              <a:t>نسأل ونطلب، أن نفوز برحمةٍ، بشفاعاتِك، عند محب البشر.</a:t>
            </a:r>
          </a:p>
        </p:txBody>
      </p:sp>
      <p:sp>
        <p:nvSpPr>
          <p:cNvPr id="4" name="Text Placeholder 3">
            <a:extLst>
              <a:ext uri="{FF2B5EF4-FFF2-40B4-BE49-F238E27FC236}">
                <a16:creationId xmlns:a16="http://schemas.microsoft.com/office/drawing/2014/main" id="{E52A1DC1-2884-4D4D-99AE-3B37DC4F4406}"/>
              </a:ext>
            </a:extLst>
          </p:cNvPr>
          <p:cNvSpPr>
            <a:spLocks noGrp="1"/>
          </p:cNvSpPr>
          <p:nvPr>
            <p:ph type="body" sz="quarter" idx="12"/>
          </p:nvPr>
        </p:nvSpPr>
        <p:spPr/>
        <p:txBody>
          <a:bodyPr/>
          <a:lstStyle/>
          <a:p>
            <a:r>
              <a:rPr lang="nl-NL" dirty="0"/>
              <a:t>Ten]ho tentwbh@ e;rensasni eunai@ hiten ne`precbia@ `ntotf `mPimairwmi.</a:t>
            </a:r>
          </a:p>
        </p:txBody>
      </p:sp>
    </p:spTree>
    <p:extLst>
      <p:ext uri="{BB962C8B-B14F-4D97-AF65-F5344CB8AC3E}">
        <p14:creationId xmlns:p14="http://schemas.microsoft.com/office/powerpoint/2010/main" val="4066199920"/>
      </p:ext>
    </p:extLst>
  </p:cSld>
  <p:clrMapOvr>
    <a:masterClrMapping/>
  </p:clrMapOvr>
</p:sld>
</file>

<file path=ppt/slides/slide9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4089A657-62AA-43ED-B779-FA2A2956F67B}"/>
              </a:ext>
            </a:extLst>
          </p:cNvPr>
          <p:cNvSpPr>
            <a:spLocks noGrp="1"/>
          </p:cNvSpPr>
          <p:nvPr>
            <p:ph type="body" sz="quarter" idx="10"/>
          </p:nvPr>
        </p:nvSpPr>
        <p:spPr/>
        <p:txBody>
          <a:bodyPr/>
          <a:lstStyle/>
          <a:p>
            <a:pPr>
              <a:spcBef>
                <a:spcPts val="0"/>
              </a:spcBef>
            </a:pPr>
            <a:r>
              <a:rPr lang="ar-EG" dirty="0"/>
              <a:t>إنثو تيه تي شوري: إن نوب إن كاثاروس: </a:t>
            </a:r>
            <a:endParaRPr lang="en-US" dirty="0"/>
          </a:p>
          <a:p>
            <a:pPr>
              <a:spcBef>
                <a:spcPts val="0"/>
              </a:spcBef>
            </a:pPr>
            <a:r>
              <a:rPr lang="ar-EG" dirty="0"/>
              <a:t>إتفاي خابي جيبس: إن إكروم إتسماروؤوت. </a:t>
            </a:r>
          </a:p>
        </p:txBody>
      </p:sp>
      <p:sp>
        <p:nvSpPr>
          <p:cNvPr id="6" name="Text Placeholder 5">
            <a:extLst>
              <a:ext uri="{FF2B5EF4-FFF2-40B4-BE49-F238E27FC236}">
                <a16:creationId xmlns:a16="http://schemas.microsoft.com/office/drawing/2014/main" id="{62B96E59-D5A9-48C6-A7A5-2C86F3285AC3}"/>
              </a:ext>
            </a:extLst>
          </p:cNvPr>
          <p:cNvSpPr>
            <a:spLocks noGrp="1"/>
          </p:cNvSpPr>
          <p:nvPr>
            <p:ph type="body" sz="quarter" idx="11"/>
          </p:nvPr>
        </p:nvSpPr>
        <p:spPr/>
        <p:txBody>
          <a:bodyPr anchor="ctr"/>
          <a:lstStyle/>
          <a:p>
            <a:r>
              <a:rPr lang="ar-EG" sz="3700" dirty="0"/>
              <a:t>أنت هي المجمرة، الذهب النقي، حاملة جمر، النار المباركة.</a:t>
            </a:r>
            <a:endParaRPr lang="en-GB" sz="3700" dirty="0"/>
          </a:p>
        </p:txBody>
      </p:sp>
      <p:sp>
        <p:nvSpPr>
          <p:cNvPr id="7" name="Text Placeholder 6">
            <a:extLst>
              <a:ext uri="{FF2B5EF4-FFF2-40B4-BE49-F238E27FC236}">
                <a16:creationId xmlns:a16="http://schemas.microsoft.com/office/drawing/2014/main" id="{384C9B29-F6E6-42DB-913D-2A8B63011196}"/>
              </a:ext>
            </a:extLst>
          </p:cNvPr>
          <p:cNvSpPr>
            <a:spLocks noGrp="1"/>
          </p:cNvSpPr>
          <p:nvPr>
            <p:ph type="body" sz="quarter" idx="12"/>
          </p:nvPr>
        </p:nvSpPr>
        <p:spPr/>
        <p:txBody>
          <a:bodyPr/>
          <a:lstStyle/>
          <a:p>
            <a:pPr>
              <a:spcBef>
                <a:spcPts val="0"/>
              </a:spcBef>
            </a:pPr>
            <a:r>
              <a:rPr lang="en-GB" dirty="0"/>
              <a:t>`</a:t>
            </a:r>
            <a:r>
              <a:rPr lang="en-GB" dirty="0" err="1"/>
              <a:t>N;o</a:t>
            </a:r>
            <a:r>
              <a:rPr lang="en-GB" dirty="0"/>
              <a:t> </a:t>
            </a:r>
            <a:r>
              <a:rPr lang="en-GB" dirty="0" err="1"/>
              <a:t>te</a:t>
            </a:r>
            <a:r>
              <a:rPr lang="en-GB" dirty="0"/>
              <a:t> ]</a:t>
            </a:r>
            <a:r>
              <a:rPr lang="en-GB" dirty="0" err="1"/>
              <a:t>soury</a:t>
            </a:r>
            <a:r>
              <a:rPr lang="en-GB" dirty="0"/>
              <a:t>@ `</a:t>
            </a:r>
            <a:r>
              <a:rPr lang="en-GB" dirty="0" err="1"/>
              <a:t>nnoub</a:t>
            </a:r>
            <a:r>
              <a:rPr lang="en-GB" dirty="0"/>
              <a:t> `</a:t>
            </a:r>
            <a:r>
              <a:rPr lang="en-GB" dirty="0" err="1"/>
              <a:t>nka;aroc</a:t>
            </a:r>
            <a:r>
              <a:rPr lang="en-GB" dirty="0"/>
              <a:t>@ </a:t>
            </a:r>
          </a:p>
          <a:p>
            <a:pPr>
              <a:spcBef>
                <a:spcPts val="0"/>
              </a:spcBef>
            </a:pPr>
            <a:r>
              <a:rPr lang="en-GB" dirty="0" err="1"/>
              <a:t>etfai</a:t>
            </a:r>
            <a:r>
              <a:rPr lang="en-GB" dirty="0"/>
              <a:t> </a:t>
            </a:r>
            <a:r>
              <a:rPr lang="en-GB" dirty="0" err="1"/>
              <a:t>qa</a:t>
            </a:r>
            <a:r>
              <a:rPr lang="en-GB" dirty="0"/>
              <a:t> </a:t>
            </a:r>
            <a:r>
              <a:rPr lang="en-GB" dirty="0" err="1"/>
              <a:t>pijebc</a:t>
            </a:r>
            <a:r>
              <a:rPr lang="en-GB" dirty="0"/>
              <a:t>@ `n`,</a:t>
            </a:r>
            <a:r>
              <a:rPr lang="en-GB" dirty="0" err="1"/>
              <a:t>rwm</a:t>
            </a:r>
            <a:r>
              <a:rPr lang="en-GB" dirty="0"/>
              <a:t> </a:t>
            </a:r>
            <a:r>
              <a:rPr lang="en-GB" dirty="0" err="1"/>
              <a:t>et`cmarwout</a:t>
            </a:r>
            <a:r>
              <a:rPr lang="en-GB" dirty="0"/>
              <a:t>.</a:t>
            </a:r>
          </a:p>
        </p:txBody>
      </p:sp>
    </p:spTree>
    <p:extLst>
      <p:ext uri="{BB962C8B-B14F-4D97-AF65-F5344CB8AC3E}">
        <p14:creationId xmlns:p14="http://schemas.microsoft.com/office/powerpoint/2010/main" val="1511782324"/>
      </p:ext>
    </p:extLst>
  </p:cSld>
  <p:clrMapOvr>
    <a:masterClrMapping/>
  </p:clrMapOvr>
</p:sld>
</file>

<file path=ppt/slides/slide9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F42455F-A6CB-49F6-93BF-43A1921A8252}"/>
              </a:ext>
            </a:extLst>
          </p:cNvPr>
          <p:cNvSpPr>
            <a:spLocks noGrp="1"/>
          </p:cNvSpPr>
          <p:nvPr>
            <p:ph type="body" sz="quarter" idx="10"/>
          </p:nvPr>
        </p:nvSpPr>
        <p:spPr/>
        <p:txBody>
          <a:bodyPr/>
          <a:lstStyle/>
          <a:p>
            <a:r>
              <a:rPr lang="ar-EG" sz="3800" dirty="0"/>
              <a:t>في إيتوتشي إمموف: إيفول خين بي ما إن إرشوؤوشي: شاف توفو إنني نوفي: إنتيف أولي إنني آنوميا.</a:t>
            </a:r>
          </a:p>
        </p:txBody>
      </p:sp>
      <p:sp>
        <p:nvSpPr>
          <p:cNvPr id="3" name="Text Placeholder 2">
            <a:extLst>
              <a:ext uri="{FF2B5EF4-FFF2-40B4-BE49-F238E27FC236}">
                <a16:creationId xmlns:a16="http://schemas.microsoft.com/office/drawing/2014/main" id="{0A0E5C1D-22F5-438A-B32A-846D5C3201A0}"/>
              </a:ext>
            </a:extLst>
          </p:cNvPr>
          <p:cNvSpPr>
            <a:spLocks noGrp="1"/>
          </p:cNvSpPr>
          <p:nvPr>
            <p:ph type="body" sz="quarter" idx="11"/>
          </p:nvPr>
        </p:nvSpPr>
        <p:spPr/>
        <p:txBody>
          <a:bodyPr anchor="ctr"/>
          <a:lstStyle/>
          <a:p>
            <a:r>
              <a:rPr lang="ar-EG" dirty="0"/>
              <a:t>الذي يُؤخذ، من المذبح، يُطهر الخطايا، ويمحو الآثام.</a:t>
            </a:r>
          </a:p>
        </p:txBody>
      </p:sp>
      <p:sp>
        <p:nvSpPr>
          <p:cNvPr id="4" name="Text Placeholder 3">
            <a:extLst>
              <a:ext uri="{FF2B5EF4-FFF2-40B4-BE49-F238E27FC236}">
                <a16:creationId xmlns:a16="http://schemas.microsoft.com/office/drawing/2014/main" id="{FE9BA63A-5D3D-4CE9-AF0B-FF4C1571EB9E}"/>
              </a:ext>
            </a:extLst>
          </p:cNvPr>
          <p:cNvSpPr>
            <a:spLocks noGrp="1"/>
          </p:cNvSpPr>
          <p:nvPr>
            <p:ph type="body" sz="quarter" idx="12"/>
          </p:nvPr>
        </p:nvSpPr>
        <p:spPr/>
        <p:txBody>
          <a:bodyPr/>
          <a:lstStyle/>
          <a:p>
            <a:r>
              <a:rPr lang="it-IT" dirty="0"/>
              <a:t>Vy`etou[i `mmof@ `ebol qen pima `nerswousi@ saftoubo `nninobi@ `ntef`wli `nni`anomia.</a:t>
            </a:r>
          </a:p>
        </p:txBody>
      </p:sp>
    </p:spTree>
    <p:extLst>
      <p:ext uri="{BB962C8B-B14F-4D97-AF65-F5344CB8AC3E}">
        <p14:creationId xmlns:p14="http://schemas.microsoft.com/office/powerpoint/2010/main" val="2806639775"/>
      </p:ext>
    </p:extLst>
  </p:cSld>
  <p:clrMapOvr>
    <a:masterClrMapping/>
  </p:clrMapOvr>
</p:sld>
</file>

<file path=ppt/slides/slide9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DBF10EB-233C-4396-A617-CD41A84BF222}"/>
              </a:ext>
            </a:extLst>
          </p:cNvPr>
          <p:cNvSpPr>
            <a:spLocks noGrp="1"/>
          </p:cNvSpPr>
          <p:nvPr>
            <p:ph type="body" sz="quarter" idx="10"/>
          </p:nvPr>
        </p:nvSpPr>
        <p:spPr>
          <a:xfrm>
            <a:off x="0" y="5772149"/>
            <a:ext cx="9144000" cy="1079225"/>
          </a:xfrm>
        </p:spPr>
        <p:txBody>
          <a:bodyPr/>
          <a:lstStyle/>
          <a:p>
            <a:r>
              <a:rPr lang="ar-EG" sz="3400" dirty="0"/>
              <a:t>إي تي إفنوتي بي لوغوس: إيطاف تشي صاركس إنخيتي: أفؤولف إي إبشوي إن أوو إسطوي نوفي: شا إفنوتي بيف يوت.</a:t>
            </a:r>
          </a:p>
        </p:txBody>
      </p:sp>
      <p:sp>
        <p:nvSpPr>
          <p:cNvPr id="3" name="Text Placeholder 2">
            <a:extLst>
              <a:ext uri="{FF2B5EF4-FFF2-40B4-BE49-F238E27FC236}">
                <a16:creationId xmlns:a16="http://schemas.microsoft.com/office/drawing/2014/main" id="{CAF005FF-D0CA-4A59-8C85-1ACE92ADDF2B}"/>
              </a:ext>
            </a:extLst>
          </p:cNvPr>
          <p:cNvSpPr>
            <a:spLocks noGrp="1"/>
          </p:cNvSpPr>
          <p:nvPr>
            <p:ph type="body" sz="quarter" idx="11"/>
          </p:nvPr>
        </p:nvSpPr>
        <p:spPr>
          <a:xfrm>
            <a:off x="0" y="3710609"/>
            <a:ext cx="9144000" cy="661366"/>
          </a:xfrm>
        </p:spPr>
        <p:txBody>
          <a:bodyPr anchor="ctr"/>
          <a:lstStyle/>
          <a:p>
            <a:r>
              <a:rPr lang="ar-EG" sz="3500" dirty="0"/>
              <a:t>أي الله الكلمة، الذي تجسد منكِ، ورفع ذاته بخوراً، إلى الله أبيه.</a:t>
            </a:r>
            <a:endParaRPr lang="en-GB" sz="3500" dirty="0"/>
          </a:p>
        </p:txBody>
      </p:sp>
      <p:sp>
        <p:nvSpPr>
          <p:cNvPr id="4" name="Text Placeholder 3">
            <a:extLst>
              <a:ext uri="{FF2B5EF4-FFF2-40B4-BE49-F238E27FC236}">
                <a16:creationId xmlns:a16="http://schemas.microsoft.com/office/drawing/2014/main" id="{35F124E3-E132-430E-ACA1-465253F4057A}"/>
              </a:ext>
            </a:extLst>
          </p:cNvPr>
          <p:cNvSpPr>
            <a:spLocks noGrp="1"/>
          </p:cNvSpPr>
          <p:nvPr>
            <p:ph type="body" sz="quarter" idx="12"/>
          </p:nvPr>
        </p:nvSpPr>
        <p:spPr>
          <a:xfrm>
            <a:off x="0" y="4371975"/>
            <a:ext cx="9144000" cy="1400174"/>
          </a:xfrm>
        </p:spPr>
        <p:txBody>
          <a:bodyPr anchor="ctr"/>
          <a:lstStyle/>
          <a:p>
            <a:r>
              <a:rPr lang="en-GB" sz="3800" dirty="0"/>
              <a:t> `</a:t>
            </a:r>
            <a:r>
              <a:rPr lang="en-GB" sz="3800" dirty="0" err="1"/>
              <a:t>Ete</a:t>
            </a:r>
            <a:r>
              <a:rPr lang="en-GB" sz="3800" dirty="0"/>
              <a:t> `</a:t>
            </a:r>
            <a:r>
              <a:rPr lang="en-GB" sz="3800" dirty="0" err="1"/>
              <a:t>Vnou</a:t>
            </a:r>
            <a:r>
              <a:rPr lang="en-GB" sz="3800" dirty="0"/>
              <a:t>] </a:t>
            </a:r>
            <a:r>
              <a:rPr lang="en-GB" sz="3800" dirty="0" err="1"/>
              <a:t>Pilogoc</a:t>
            </a:r>
            <a:r>
              <a:rPr lang="en-GB" sz="3800" dirty="0"/>
              <a:t>@ `</a:t>
            </a:r>
            <a:r>
              <a:rPr lang="en-GB" sz="3800" dirty="0" err="1"/>
              <a:t>etaf</a:t>
            </a:r>
            <a:r>
              <a:rPr lang="en-GB" sz="3800" dirty="0"/>
              <a:t>[</a:t>
            </a:r>
            <a:r>
              <a:rPr lang="en-GB" sz="3800" dirty="0" err="1"/>
              <a:t>icarx</a:t>
            </a:r>
            <a:r>
              <a:rPr lang="en-GB" sz="3800" dirty="0"/>
              <a:t> `</a:t>
            </a:r>
            <a:r>
              <a:rPr lang="en-GB" sz="3800" dirty="0" err="1"/>
              <a:t>nqy</a:t>
            </a:r>
            <a:r>
              <a:rPr lang="en-GB" sz="3800" dirty="0"/>
              <a:t>]@ </a:t>
            </a:r>
            <a:r>
              <a:rPr lang="en-GB" sz="3800" dirty="0" err="1"/>
              <a:t>afolf</a:t>
            </a:r>
            <a:r>
              <a:rPr lang="en-GB" sz="3800" dirty="0"/>
              <a:t> `</a:t>
            </a:r>
            <a:r>
              <a:rPr lang="en-GB" sz="3800" dirty="0" err="1"/>
              <a:t>e`pswi</a:t>
            </a:r>
            <a:r>
              <a:rPr lang="en-GB" sz="3800" dirty="0"/>
              <a:t> `</a:t>
            </a:r>
            <a:r>
              <a:rPr lang="en-GB" sz="3800" dirty="0" err="1"/>
              <a:t>nou`c;oinoufi</a:t>
            </a:r>
            <a:r>
              <a:rPr lang="en-GB" sz="3800" dirty="0"/>
              <a:t>@ </a:t>
            </a:r>
            <a:r>
              <a:rPr lang="en-GB" sz="3800" dirty="0" err="1"/>
              <a:t>sa</a:t>
            </a:r>
            <a:r>
              <a:rPr lang="en-GB" sz="3800" dirty="0"/>
              <a:t> `</a:t>
            </a:r>
            <a:r>
              <a:rPr lang="en-GB" sz="3800" dirty="0" err="1"/>
              <a:t>Vnou</a:t>
            </a:r>
            <a:r>
              <a:rPr lang="en-GB" sz="3800" dirty="0"/>
              <a:t>] </a:t>
            </a:r>
            <a:r>
              <a:rPr lang="en-GB" sz="3800" dirty="0" err="1"/>
              <a:t>Pefiwt</a:t>
            </a:r>
            <a:r>
              <a:rPr lang="en-GB" sz="3800" dirty="0"/>
              <a:t>.</a:t>
            </a:r>
          </a:p>
        </p:txBody>
      </p:sp>
    </p:spTree>
    <p:extLst>
      <p:ext uri="{BB962C8B-B14F-4D97-AF65-F5344CB8AC3E}">
        <p14:creationId xmlns:p14="http://schemas.microsoft.com/office/powerpoint/2010/main" val="3105653006"/>
      </p:ext>
    </p:extLst>
  </p:cSld>
  <p:clrMapOvr>
    <a:masterClrMapping/>
  </p:clrMapOvr>
</p:sld>
</file>

<file path=ppt/slides/slide9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A520C10-77A9-45CE-8985-9713CD89D082}"/>
              </a:ext>
            </a:extLst>
          </p:cNvPr>
          <p:cNvSpPr>
            <a:spLocks noGrp="1"/>
          </p:cNvSpPr>
          <p:nvPr>
            <p:ph type="body" sz="quarter" idx="10"/>
          </p:nvPr>
        </p:nvSpPr>
        <p:spPr/>
        <p:txBody>
          <a:bodyPr/>
          <a:lstStyle/>
          <a:p>
            <a:r>
              <a:rPr lang="ar-EG" dirty="0"/>
              <a:t>إثفي فاي أوو أون نيفين: سيه تشيسي إممو: طاشويس تي ثيؤطوكوس: إثؤواب إنسيوو نيفين. </a:t>
            </a:r>
          </a:p>
        </p:txBody>
      </p:sp>
      <p:sp>
        <p:nvSpPr>
          <p:cNvPr id="3" name="Text Placeholder 2">
            <a:extLst>
              <a:ext uri="{FF2B5EF4-FFF2-40B4-BE49-F238E27FC236}">
                <a16:creationId xmlns:a16="http://schemas.microsoft.com/office/drawing/2014/main" id="{4DC5883B-656B-4FEC-8401-43B00A3F1E67}"/>
              </a:ext>
            </a:extLst>
          </p:cNvPr>
          <p:cNvSpPr>
            <a:spLocks noGrp="1"/>
          </p:cNvSpPr>
          <p:nvPr>
            <p:ph type="body" sz="quarter" idx="11"/>
          </p:nvPr>
        </p:nvSpPr>
        <p:spPr/>
        <p:txBody>
          <a:bodyPr anchor="ctr"/>
          <a:lstStyle/>
          <a:p>
            <a:r>
              <a:rPr lang="ar-EG" sz="3200" dirty="0"/>
              <a:t>من أجل هذا، كل واحد يعظمِك، يا سيدتي والدة الإله، القديسة كل حين</a:t>
            </a:r>
            <a:endParaRPr lang="en-GB" sz="3200" dirty="0"/>
          </a:p>
        </p:txBody>
      </p:sp>
      <p:sp>
        <p:nvSpPr>
          <p:cNvPr id="4" name="Text Placeholder 3">
            <a:extLst>
              <a:ext uri="{FF2B5EF4-FFF2-40B4-BE49-F238E27FC236}">
                <a16:creationId xmlns:a16="http://schemas.microsoft.com/office/drawing/2014/main" id="{4C685B2E-E778-43AC-B2F7-21FA964FB385}"/>
              </a:ext>
            </a:extLst>
          </p:cNvPr>
          <p:cNvSpPr>
            <a:spLocks noGrp="1"/>
          </p:cNvSpPr>
          <p:nvPr>
            <p:ph type="body" sz="quarter" idx="12"/>
          </p:nvPr>
        </p:nvSpPr>
        <p:spPr/>
        <p:txBody>
          <a:bodyPr/>
          <a:lstStyle/>
          <a:p>
            <a:r>
              <a:rPr lang="en-GB" dirty="0" err="1"/>
              <a:t>E;be</a:t>
            </a:r>
            <a:r>
              <a:rPr lang="en-GB" dirty="0"/>
              <a:t> </a:t>
            </a:r>
            <a:r>
              <a:rPr lang="en-GB" dirty="0" err="1"/>
              <a:t>vai</a:t>
            </a:r>
            <a:r>
              <a:rPr lang="en-GB" dirty="0"/>
              <a:t> </a:t>
            </a:r>
            <a:r>
              <a:rPr lang="en-GB" dirty="0" err="1"/>
              <a:t>ouon</a:t>
            </a:r>
            <a:r>
              <a:rPr lang="en-GB" dirty="0"/>
              <a:t> </a:t>
            </a:r>
            <a:r>
              <a:rPr lang="en-GB" dirty="0" err="1"/>
              <a:t>niben</a:t>
            </a:r>
            <a:r>
              <a:rPr lang="en-GB" dirty="0"/>
              <a:t>@ </a:t>
            </a:r>
            <a:r>
              <a:rPr lang="en-GB" dirty="0" err="1"/>
              <a:t>ce</a:t>
            </a:r>
            <a:r>
              <a:rPr lang="en-GB" dirty="0"/>
              <a:t>[</a:t>
            </a:r>
            <a:r>
              <a:rPr lang="en-GB" dirty="0" err="1"/>
              <a:t>ici</a:t>
            </a:r>
            <a:r>
              <a:rPr lang="en-GB" dirty="0"/>
              <a:t> `</a:t>
            </a:r>
            <a:r>
              <a:rPr lang="en-GB" dirty="0" err="1"/>
              <a:t>mmo</a:t>
            </a:r>
            <a:r>
              <a:rPr lang="en-GB" dirty="0"/>
              <a:t>@ ta[</a:t>
            </a:r>
            <a:r>
              <a:rPr lang="en-GB" dirty="0" err="1"/>
              <a:t>oic</a:t>
            </a:r>
            <a:r>
              <a:rPr lang="en-GB" dirty="0"/>
              <a:t> };</a:t>
            </a:r>
            <a:r>
              <a:rPr lang="en-GB" dirty="0" err="1"/>
              <a:t>e`otokoc</a:t>
            </a:r>
            <a:r>
              <a:rPr lang="en-GB" dirty="0"/>
              <a:t>@ </a:t>
            </a:r>
            <a:r>
              <a:rPr lang="en-GB" dirty="0" err="1"/>
              <a:t>e;ouab</a:t>
            </a:r>
            <a:r>
              <a:rPr lang="en-GB" dirty="0"/>
              <a:t> `</a:t>
            </a:r>
            <a:r>
              <a:rPr lang="en-GB" dirty="0" err="1"/>
              <a:t>ncyou</a:t>
            </a:r>
            <a:r>
              <a:rPr lang="en-GB" dirty="0"/>
              <a:t> </a:t>
            </a:r>
            <a:r>
              <a:rPr lang="en-GB" dirty="0" err="1"/>
              <a:t>niben</a:t>
            </a:r>
            <a:r>
              <a:rPr lang="en-GB" dirty="0"/>
              <a:t>.</a:t>
            </a:r>
          </a:p>
        </p:txBody>
      </p:sp>
    </p:spTree>
    <p:extLst>
      <p:ext uri="{BB962C8B-B14F-4D97-AF65-F5344CB8AC3E}">
        <p14:creationId xmlns:p14="http://schemas.microsoft.com/office/powerpoint/2010/main" val="1166858655"/>
      </p:ext>
    </p:extLst>
  </p:cSld>
  <p:clrMapOvr>
    <a:masterClrMapping/>
  </p:clrMapOvr>
</p:sld>
</file>

<file path=ppt/slides/slide9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37C3B3B-B753-4EA6-B89E-52E416EE126B}"/>
              </a:ext>
            </a:extLst>
          </p:cNvPr>
          <p:cNvSpPr>
            <a:spLocks noGrp="1"/>
          </p:cNvSpPr>
          <p:nvPr>
            <p:ph type="body" sz="quarter" idx="10"/>
          </p:nvPr>
        </p:nvSpPr>
        <p:spPr/>
        <p:txBody>
          <a:bodyPr/>
          <a:lstStyle/>
          <a:p>
            <a:r>
              <a:rPr lang="ar-EG" dirty="0"/>
              <a:t>آنون هون تين طوبه: إثرين شاشني إفناي:هيتين ني بريسفيا: إنطوتف إمبي ماي رومي. </a:t>
            </a:r>
          </a:p>
        </p:txBody>
      </p:sp>
      <p:sp>
        <p:nvSpPr>
          <p:cNvPr id="3" name="Text Placeholder 2">
            <a:extLst>
              <a:ext uri="{FF2B5EF4-FFF2-40B4-BE49-F238E27FC236}">
                <a16:creationId xmlns:a16="http://schemas.microsoft.com/office/drawing/2014/main" id="{F9D77C5E-67E8-4D58-AD3D-FA3BEB0A1159}"/>
              </a:ext>
            </a:extLst>
          </p:cNvPr>
          <p:cNvSpPr>
            <a:spLocks noGrp="1"/>
          </p:cNvSpPr>
          <p:nvPr>
            <p:ph type="body" sz="quarter" idx="11"/>
          </p:nvPr>
        </p:nvSpPr>
        <p:spPr/>
        <p:txBody>
          <a:bodyPr anchor="ctr"/>
          <a:lstStyle/>
          <a:p>
            <a:r>
              <a:rPr lang="ar-EG" sz="3400" dirty="0"/>
              <a:t>ونحن أيضاً نطلب، أن نفوز برحمة، بشفاعاتِك، عند محب البشر.</a:t>
            </a:r>
          </a:p>
        </p:txBody>
      </p:sp>
      <p:sp>
        <p:nvSpPr>
          <p:cNvPr id="4" name="Text Placeholder 3">
            <a:extLst>
              <a:ext uri="{FF2B5EF4-FFF2-40B4-BE49-F238E27FC236}">
                <a16:creationId xmlns:a16="http://schemas.microsoft.com/office/drawing/2014/main" id="{478F20DA-E9CE-4BA3-9AC8-3E31F7C242F5}"/>
              </a:ext>
            </a:extLst>
          </p:cNvPr>
          <p:cNvSpPr>
            <a:spLocks noGrp="1"/>
          </p:cNvSpPr>
          <p:nvPr>
            <p:ph type="body" sz="quarter" idx="12"/>
          </p:nvPr>
        </p:nvSpPr>
        <p:spPr/>
        <p:txBody>
          <a:bodyPr/>
          <a:lstStyle/>
          <a:p>
            <a:r>
              <a:rPr lang="en-GB" dirty="0"/>
              <a:t>Anon </a:t>
            </a:r>
            <a:r>
              <a:rPr lang="en-GB" dirty="0" err="1"/>
              <a:t>hwn</a:t>
            </a:r>
            <a:r>
              <a:rPr lang="en-GB" dirty="0"/>
              <a:t> </a:t>
            </a:r>
            <a:r>
              <a:rPr lang="en-GB" dirty="0" err="1"/>
              <a:t>tentwbh</a:t>
            </a:r>
            <a:r>
              <a:rPr lang="en-GB" dirty="0"/>
              <a:t>@ </a:t>
            </a:r>
            <a:r>
              <a:rPr lang="en-GB" dirty="0" err="1"/>
              <a:t>e;rensasni</a:t>
            </a:r>
            <a:r>
              <a:rPr lang="en-GB" dirty="0"/>
              <a:t> </a:t>
            </a:r>
            <a:r>
              <a:rPr lang="en-GB" dirty="0" err="1"/>
              <a:t>eunai</a:t>
            </a:r>
            <a:r>
              <a:rPr lang="en-GB" dirty="0"/>
              <a:t>@ </a:t>
            </a:r>
            <a:r>
              <a:rPr lang="en-GB" dirty="0" err="1"/>
              <a:t>hiten</a:t>
            </a:r>
            <a:r>
              <a:rPr lang="en-GB" dirty="0"/>
              <a:t> </a:t>
            </a:r>
            <a:r>
              <a:rPr lang="en-GB" dirty="0" err="1"/>
              <a:t>ne`precbia</a:t>
            </a:r>
            <a:r>
              <a:rPr lang="en-GB" dirty="0"/>
              <a:t>@ `</a:t>
            </a:r>
            <a:r>
              <a:rPr lang="en-GB" dirty="0" err="1"/>
              <a:t>ntotf</a:t>
            </a:r>
            <a:r>
              <a:rPr lang="en-GB" dirty="0"/>
              <a:t> `</a:t>
            </a:r>
            <a:r>
              <a:rPr lang="en-GB" dirty="0" err="1"/>
              <a:t>mPimairwmi</a:t>
            </a:r>
            <a:r>
              <a:rPr lang="en-GB" dirty="0"/>
              <a:t>.</a:t>
            </a:r>
          </a:p>
        </p:txBody>
      </p:sp>
    </p:spTree>
    <p:extLst>
      <p:ext uri="{BB962C8B-B14F-4D97-AF65-F5344CB8AC3E}">
        <p14:creationId xmlns:p14="http://schemas.microsoft.com/office/powerpoint/2010/main" val="1805082341"/>
      </p:ext>
    </p:extLst>
  </p:cSld>
  <p:clrMapOvr>
    <a:masterClrMapping/>
  </p:clrMapOvr>
</p:sld>
</file>

<file path=ppt/slides/slide9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06029B3-48A4-4317-92FC-4EBC93183CF9}"/>
              </a:ext>
            </a:extLst>
          </p:cNvPr>
          <p:cNvSpPr>
            <a:spLocks noGrp="1"/>
          </p:cNvSpPr>
          <p:nvPr>
            <p:ph type="body" sz="quarter" idx="10"/>
          </p:nvPr>
        </p:nvSpPr>
        <p:spPr/>
        <p:txBody>
          <a:bodyPr/>
          <a:lstStyle/>
          <a:p>
            <a:pPr>
              <a:spcBef>
                <a:spcPts val="0"/>
              </a:spcBef>
            </a:pPr>
            <a:r>
              <a:rPr lang="ar-EG" dirty="0"/>
              <a:t>طوتيه آليثوس: إن تي شوفت آن إن إهلي: </a:t>
            </a:r>
            <a:endParaRPr lang="en-US" dirty="0"/>
          </a:p>
          <a:p>
            <a:pPr>
              <a:spcBef>
                <a:spcPts val="0"/>
              </a:spcBef>
            </a:pPr>
            <a:r>
              <a:rPr lang="ar-EG" dirty="0"/>
              <a:t>آي شان موتي إيرو: جي تي شوري إن نوب.</a:t>
            </a:r>
          </a:p>
        </p:txBody>
      </p:sp>
      <p:sp>
        <p:nvSpPr>
          <p:cNvPr id="3" name="Text Placeholder 2">
            <a:extLst>
              <a:ext uri="{FF2B5EF4-FFF2-40B4-BE49-F238E27FC236}">
                <a16:creationId xmlns:a16="http://schemas.microsoft.com/office/drawing/2014/main" id="{9CA663AF-E005-4E98-9258-8D9100C6CF18}"/>
              </a:ext>
            </a:extLst>
          </p:cNvPr>
          <p:cNvSpPr>
            <a:spLocks noGrp="1"/>
          </p:cNvSpPr>
          <p:nvPr>
            <p:ph type="body" sz="quarter" idx="11"/>
          </p:nvPr>
        </p:nvSpPr>
        <p:spPr/>
        <p:txBody>
          <a:bodyPr anchor="ctr"/>
          <a:lstStyle/>
          <a:p>
            <a:r>
              <a:rPr lang="ar-EG" sz="3300" dirty="0"/>
              <a:t>حينئذ بالحقيقة، لا أخطئ في شئ، إذا ما دعوتك، المجمرة الذهب.</a:t>
            </a:r>
          </a:p>
        </p:txBody>
      </p:sp>
      <p:sp>
        <p:nvSpPr>
          <p:cNvPr id="4" name="Text Placeholder 3">
            <a:extLst>
              <a:ext uri="{FF2B5EF4-FFF2-40B4-BE49-F238E27FC236}">
                <a16:creationId xmlns:a16="http://schemas.microsoft.com/office/drawing/2014/main" id="{0C12B2A1-7116-4FCB-9D23-3F05032E5909}"/>
              </a:ext>
            </a:extLst>
          </p:cNvPr>
          <p:cNvSpPr>
            <a:spLocks noGrp="1"/>
          </p:cNvSpPr>
          <p:nvPr>
            <p:ph type="body" sz="quarter" idx="12"/>
          </p:nvPr>
        </p:nvSpPr>
        <p:spPr>
          <a:xfrm>
            <a:off x="0" y="4426226"/>
            <a:ext cx="9144000" cy="1189740"/>
          </a:xfrm>
        </p:spPr>
        <p:txBody>
          <a:bodyPr/>
          <a:lstStyle/>
          <a:p>
            <a:r>
              <a:rPr lang="en-GB" dirty="0"/>
              <a:t>Tote `</a:t>
            </a:r>
            <a:r>
              <a:rPr lang="en-GB" dirty="0" err="1"/>
              <a:t>aly;wc</a:t>
            </a:r>
            <a:r>
              <a:rPr lang="en-GB" dirty="0"/>
              <a:t>@ `n]</a:t>
            </a:r>
            <a:r>
              <a:rPr lang="en-GB" dirty="0" err="1"/>
              <a:t>swft</a:t>
            </a:r>
            <a:r>
              <a:rPr lang="en-GB" dirty="0"/>
              <a:t> an `</a:t>
            </a:r>
            <a:r>
              <a:rPr lang="en-GB" dirty="0" err="1"/>
              <a:t>n`hli</a:t>
            </a:r>
            <a:r>
              <a:rPr lang="en-GB" dirty="0"/>
              <a:t>@ </a:t>
            </a:r>
            <a:r>
              <a:rPr lang="en-GB" dirty="0" err="1"/>
              <a:t>aisanmou</a:t>
            </a:r>
            <a:r>
              <a:rPr lang="en-GB" dirty="0"/>
              <a:t>] `</a:t>
            </a:r>
            <a:r>
              <a:rPr lang="en-GB" dirty="0" err="1"/>
              <a:t>ero</a:t>
            </a:r>
            <a:r>
              <a:rPr lang="en-GB" dirty="0"/>
              <a:t>@ je ]</a:t>
            </a:r>
            <a:r>
              <a:rPr lang="en-GB" dirty="0" err="1"/>
              <a:t>soury</a:t>
            </a:r>
            <a:r>
              <a:rPr lang="en-GB" dirty="0"/>
              <a:t> `</a:t>
            </a:r>
            <a:r>
              <a:rPr lang="en-GB" dirty="0" err="1"/>
              <a:t>nnoub</a:t>
            </a:r>
            <a:r>
              <a:rPr lang="en-GB" dirty="0"/>
              <a:t>.</a:t>
            </a:r>
          </a:p>
        </p:txBody>
      </p:sp>
    </p:spTree>
    <p:extLst>
      <p:ext uri="{BB962C8B-B14F-4D97-AF65-F5344CB8AC3E}">
        <p14:creationId xmlns:p14="http://schemas.microsoft.com/office/powerpoint/2010/main" val="1984344129"/>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96B65-6B13-4070-BD8D-F6AC930A608C}"/>
              </a:ext>
            </a:extLst>
          </p:cNvPr>
          <p:cNvSpPr>
            <a:spLocks noGrp="1"/>
          </p:cNvSpPr>
          <p:nvPr>
            <p:ph type="title"/>
          </p:nvPr>
        </p:nvSpPr>
        <p:spPr/>
        <p:txBody>
          <a:bodyPr/>
          <a:lstStyle/>
          <a:p>
            <a:endParaRPr lang="en-GB"/>
          </a:p>
        </p:txBody>
      </p:sp>
      <p:sp>
        <p:nvSpPr>
          <p:cNvPr id="5" name="Text Placeholder 4"/>
          <p:cNvSpPr>
            <a:spLocks noGrp="1"/>
          </p:cNvSpPr>
          <p:nvPr>
            <p:ph type="body" sz="quarter" idx="10"/>
          </p:nvPr>
        </p:nvSpPr>
        <p:spPr/>
        <p:txBody>
          <a:bodyPr/>
          <a:lstStyle/>
          <a:p>
            <a:r>
              <a:rPr lang="ar-EG" sz="3200" b="1" dirty="0"/>
              <a:t>أك أوو أورب إم بيك إبنفما أفهوب سوو إنجيه إفيوم : أف أومس إيه بيسيت إم إفريتي إن أوو طاطه خين هان مو أوو إف أوش.</a:t>
            </a:r>
          </a:p>
        </p:txBody>
      </p:sp>
      <p:sp>
        <p:nvSpPr>
          <p:cNvPr id="6" name="Text Placeholder 5"/>
          <p:cNvSpPr>
            <a:spLocks noGrp="1"/>
          </p:cNvSpPr>
          <p:nvPr>
            <p:ph type="body" sz="quarter" idx="11"/>
          </p:nvPr>
        </p:nvSpPr>
        <p:spPr>
          <a:xfrm>
            <a:off x="0" y="3710609"/>
            <a:ext cx="9144000" cy="659685"/>
          </a:xfrm>
        </p:spPr>
        <p:txBody>
          <a:bodyPr/>
          <a:lstStyle/>
          <a:p>
            <a:r>
              <a:rPr lang="ar-EG" sz="3200" b="1" dirty="0"/>
              <a:t>وأرسلت روحك فغطَّاهم البحر : وغطسوا إلى أسفل في مياه كثيرة.</a:t>
            </a:r>
          </a:p>
        </p:txBody>
      </p:sp>
      <p:sp>
        <p:nvSpPr>
          <p:cNvPr id="7" name="Text Placeholder 6"/>
          <p:cNvSpPr>
            <a:spLocks noGrp="1"/>
          </p:cNvSpPr>
          <p:nvPr>
            <p:ph type="body" sz="quarter" idx="12"/>
          </p:nvPr>
        </p:nvSpPr>
        <p:spPr>
          <a:xfrm>
            <a:off x="0" y="4532259"/>
            <a:ext cx="9144000" cy="1189740"/>
          </a:xfrm>
        </p:spPr>
        <p:txBody>
          <a:bodyPr/>
          <a:lstStyle/>
          <a:p>
            <a:r>
              <a:rPr lang="en-US" sz="3400" dirty="0" err="1"/>
              <a:t>Akouwrp</a:t>
            </a:r>
            <a:r>
              <a:rPr lang="en-US" sz="3400" dirty="0"/>
              <a:t> `</a:t>
            </a:r>
            <a:r>
              <a:rPr lang="en-US" sz="3400" dirty="0" err="1"/>
              <a:t>mPek`pneuma</a:t>
            </a:r>
            <a:r>
              <a:rPr lang="en-US" sz="3400" dirty="0"/>
              <a:t>@ </a:t>
            </a:r>
            <a:r>
              <a:rPr lang="en-US" sz="3400" dirty="0" err="1"/>
              <a:t>afhobcou</a:t>
            </a:r>
            <a:r>
              <a:rPr lang="en-US" sz="3400" dirty="0"/>
              <a:t> `</a:t>
            </a:r>
            <a:r>
              <a:rPr lang="en-US" sz="3400" dirty="0" err="1"/>
              <a:t>nje</a:t>
            </a:r>
            <a:r>
              <a:rPr lang="en-US" sz="3400" dirty="0"/>
              <a:t> `</a:t>
            </a:r>
            <a:r>
              <a:rPr lang="en-US" sz="3400" dirty="0" err="1"/>
              <a:t>viom</a:t>
            </a:r>
            <a:r>
              <a:rPr lang="en-US" sz="3400" dirty="0"/>
              <a:t>@ </a:t>
            </a:r>
            <a:r>
              <a:rPr lang="en-US" sz="3400" dirty="0" err="1"/>
              <a:t>auwmc</a:t>
            </a:r>
            <a:r>
              <a:rPr lang="en-US" sz="3400" dirty="0"/>
              <a:t> `</a:t>
            </a:r>
            <a:r>
              <a:rPr lang="en-US" sz="3400" dirty="0" err="1"/>
              <a:t>epecyt</a:t>
            </a:r>
            <a:r>
              <a:rPr lang="en-US" sz="3400" dirty="0"/>
              <a:t> `</a:t>
            </a:r>
            <a:r>
              <a:rPr lang="en-US" sz="3400" dirty="0" err="1"/>
              <a:t>m`vry</a:t>
            </a:r>
            <a:r>
              <a:rPr lang="en-US" sz="3400" dirty="0"/>
              <a:t>] `</a:t>
            </a:r>
            <a:r>
              <a:rPr lang="en-US" sz="3400" dirty="0" err="1"/>
              <a:t>noutath</a:t>
            </a:r>
            <a:r>
              <a:rPr lang="en-US" sz="3400" dirty="0"/>
              <a:t> </a:t>
            </a:r>
            <a:r>
              <a:rPr lang="en-US" sz="3400" dirty="0" err="1"/>
              <a:t>qen</a:t>
            </a:r>
            <a:r>
              <a:rPr lang="en-US" sz="3400" dirty="0"/>
              <a:t> </a:t>
            </a:r>
            <a:r>
              <a:rPr lang="en-US" sz="3400" dirty="0" err="1"/>
              <a:t>hanmwou</a:t>
            </a:r>
            <a:r>
              <a:rPr lang="en-US" sz="3400" dirty="0"/>
              <a:t> </a:t>
            </a:r>
            <a:r>
              <a:rPr lang="en-US" sz="3400" dirty="0" err="1"/>
              <a:t>euos</a:t>
            </a:r>
            <a:r>
              <a:rPr lang="en-US" sz="3400" dirty="0"/>
              <a:t>.</a:t>
            </a:r>
          </a:p>
        </p:txBody>
      </p:sp>
    </p:spTree>
    <p:extLst>
      <p:ext uri="{BB962C8B-B14F-4D97-AF65-F5344CB8AC3E}">
        <p14:creationId xmlns:p14="http://schemas.microsoft.com/office/powerpoint/2010/main" val="2145305655"/>
      </p:ext>
    </p:extLst>
  </p:cSld>
  <p:clrMapOvr>
    <a:masterClrMapping/>
  </p:clrMapOvr>
</p:sld>
</file>

<file path=ppt/slides/slide9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C7AE4E3-C701-47FE-820E-5AC26BE045E3}"/>
              </a:ext>
            </a:extLst>
          </p:cNvPr>
          <p:cNvSpPr>
            <a:spLocks noGrp="1"/>
          </p:cNvSpPr>
          <p:nvPr>
            <p:ph type="body" sz="quarter" idx="10"/>
          </p:nvPr>
        </p:nvSpPr>
        <p:spPr/>
        <p:txBody>
          <a:bodyPr/>
          <a:lstStyle/>
          <a:p>
            <a:r>
              <a:rPr lang="ar-EG" dirty="0"/>
              <a:t>ثي مين إيتي إمماف: شاف طوفو إي إبشوي إنخيتس: إمبي إسطوي نوفي إتصوتيب: إمبي إمثو إنني إثؤواب.</a:t>
            </a:r>
          </a:p>
        </p:txBody>
      </p:sp>
      <p:sp>
        <p:nvSpPr>
          <p:cNvPr id="3" name="Text Placeholder 2">
            <a:extLst>
              <a:ext uri="{FF2B5EF4-FFF2-40B4-BE49-F238E27FC236}">
                <a16:creationId xmlns:a16="http://schemas.microsoft.com/office/drawing/2014/main" id="{5C4456FD-96CC-4CBA-8E56-4A6DE50DDE13}"/>
              </a:ext>
            </a:extLst>
          </p:cNvPr>
          <p:cNvSpPr>
            <a:spLocks noGrp="1"/>
          </p:cNvSpPr>
          <p:nvPr>
            <p:ph type="body" sz="quarter" idx="11"/>
          </p:nvPr>
        </p:nvSpPr>
        <p:spPr/>
        <p:txBody>
          <a:bodyPr anchor="ctr"/>
          <a:lstStyle/>
          <a:p>
            <a:r>
              <a:rPr lang="ar-EG" dirty="0"/>
              <a:t>فتلك يُرفع، فيها البخور، المختار، أمام الأقداس.</a:t>
            </a:r>
            <a:endParaRPr lang="en-GB" dirty="0"/>
          </a:p>
        </p:txBody>
      </p:sp>
      <p:sp>
        <p:nvSpPr>
          <p:cNvPr id="4" name="Text Placeholder 3">
            <a:extLst>
              <a:ext uri="{FF2B5EF4-FFF2-40B4-BE49-F238E27FC236}">
                <a16:creationId xmlns:a16="http://schemas.microsoft.com/office/drawing/2014/main" id="{92322A7E-A85B-4A0C-B317-699A5E05FB25}"/>
              </a:ext>
            </a:extLst>
          </p:cNvPr>
          <p:cNvSpPr>
            <a:spLocks noGrp="1"/>
          </p:cNvSpPr>
          <p:nvPr>
            <p:ph type="body" sz="quarter" idx="12"/>
          </p:nvPr>
        </p:nvSpPr>
        <p:spPr/>
        <p:txBody>
          <a:bodyPr/>
          <a:lstStyle/>
          <a:p>
            <a:pPr>
              <a:spcBef>
                <a:spcPts val="0"/>
              </a:spcBef>
            </a:pPr>
            <a:r>
              <a:rPr lang="en-GB" dirty="0"/>
              <a:t>:y men `</a:t>
            </a:r>
            <a:r>
              <a:rPr lang="en-GB" dirty="0" err="1"/>
              <a:t>ete</a:t>
            </a:r>
            <a:r>
              <a:rPr lang="en-GB" dirty="0"/>
              <a:t> `</a:t>
            </a:r>
            <a:r>
              <a:rPr lang="en-GB" dirty="0" err="1"/>
              <a:t>mmau</a:t>
            </a:r>
            <a:r>
              <a:rPr lang="en-GB" dirty="0"/>
              <a:t>@ </a:t>
            </a:r>
            <a:r>
              <a:rPr lang="en-GB" dirty="0" err="1"/>
              <a:t>sautalo</a:t>
            </a:r>
            <a:r>
              <a:rPr lang="en-GB" dirty="0"/>
              <a:t> `</a:t>
            </a:r>
            <a:r>
              <a:rPr lang="en-GB" dirty="0" err="1"/>
              <a:t>e`pswi</a:t>
            </a:r>
            <a:r>
              <a:rPr lang="en-GB" dirty="0"/>
              <a:t> `</a:t>
            </a:r>
            <a:r>
              <a:rPr lang="en-GB" dirty="0" err="1"/>
              <a:t>nqytc</a:t>
            </a:r>
            <a:r>
              <a:rPr lang="en-GB" dirty="0"/>
              <a:t>@</a:t>
            </a:r>
          </a:p>
          <a:p>
            <a:pPr>
              <a:spcBef>
                <a:spcPts val="0"/>
              </a:spcBef>
            </a:pPr>
            <a:r>
              <a:rPr lang="en-GB" dirty="0"/>
              <a:t> `</a:t>
            </a:r>
            <a:r>
              <a:rPr lang="en-GB" dirty="0" err="1"/>
              <a:t>mpi`c;oinoufi</a:t>
            </a:r>
            <a:r>
              <a:rPr lang="en-GB" dirty="0"/>
              <a:t> </a:t>
            </a:r>
            <a:r>
              <a:rPr lang="en-GB" dirty="0" err="1"/>
              <a:t>etcwtp</a:t>
            </a:r>
            <a:r>
              <a:rPr lang="en-GB" dirty="0"/>
              <a:t>@ `</a:t>
            </a:r>
            <a:r>
              <a:rPr lang="en-GB" dirty="0" err="1"/>
              <a:t>mpe`m;o</a:t>
            </a:r>
            <a:r>
              <a:rPr lang="en-GB" dirty="0"/>
              <a:t> `</a:t>
            </a:r>
            <a:r>
              <a:rPr lang="en-GB" dirty="0" err="1"/>
              <a:t>nnye;ouab</a:t>
            </a:r>
            <a:r>
              <a:rPr lang="en-GB" dirty="0"/>
              <a:t>.</a:t>
            </a:r>
          </a:p>
        </p:txBody>
      </p:sp>
    </p:spTree>
    <p:extLst>
      <p:ext uri="{BB962C8B-B14F-4D97-AF65-F5344CB8AC3E}">
        <p14:creationId xmlns:p14="http://schemas.microsoft.com/office/powerpoint/2010/main" val="1288331017"/>
      </p:ext>
    </p:extLst>
  </p:cSld>
  <p:clrMapOvr>
    <a:masterClrMapping/>
  </p:clrMapOvr>
</p:sld>
</file>

<file path=ppt/slides/slide9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FA082FF-6569-4D60-AEED-9D754455CC87}"/>
              </a:ext>
            </a:extLst>
          </p:cNvPr>
          <p:cNvSpPr>
            <a:spLocks noGrp="1"/>
          </p:cNvSpPr>
          <p:nvPr>
            <p:ph type="body" sz="quarter" idx="10"/>
          </p:nvPr>
        </p:nvSpPr>
        <p:spPr/>
        <p:txBody>
          <a:bodyPr/>
          <a:lstStyle/>
          <a:p>
            <a:r>
              <a:rPr lang="ar-EG" sz="3600" dirty="0"/>
              <a:t>شاري إفنوتي أولي إمماف: إنني نوفي إنتى بي لاؤس: إيفول هيتين بي إتشليل: نيم بي إسطوي إنتى بي إسطوي نوفي.</a:t>
            </a:r>
          </a:p>
        </p:txBody>
      </p:sp>
      <p:sp>
        <p:nvSpPr>
          <p:cNvPr id="3" name="Text Placeholder 2">
            <a:extLst>
              <a:ext uri="{FF2B5EF4-FFF2-40B4-BE49-F238E27FC236}">
                <a16:creationId xmlns:a16="http://schemas.microsoft.com/office/drawing/2014/main" id="{D8D63D48-0079-401B-B8DF-63A3351864F5}"/>
              </a:ext>
            </a:extLst>
          </p:cNvPr>
          <p:cNvSpPr>
            <a:spLocks noGrp="1"/>
          </p:cNvSpPr>
          <p:nvPr>
            <p:ph type="body" sz="quarter" idx="11"/>
          </p:nvPr>
        </p:nvSpPr>
        <p:spPr/>
        <p:txBody>
          <a:bodyPr anchor="ctr"/>
          <a:lstStyle/>
          <a:p>
            <a:r>
              <a:rPr lang="ar-EG" sz="3300" dirty="0"/>
              <a:t>ويرفع الله هناك، خطايا الشعب، من قِبَل المحرقات، ورائحة البخور.</a:t>
            </a:r>
          </a:p>
        </p:txBody>
      </p:sp>
      <p:sp>
        <p:nvSpPr>
          <p:cNvPr id="4" name="Text Placeholder 3">
            <a:extLst>
              <a:ext uri="{FF2B5EF4-FFF2-40B4-BE49-F238E27FC236}">
                <a16:creationId xmlns:a16="http://schemas.microsoft.com/office/drawing/2014/main" id="{1B8D2889-0554-44BF-A1D3-527BF4830D94}"/>
              </a:ext>
            </a:extLst>
          </p:cNvPr>
          <p:cNvSpPr>
            <a:spLocks noGrp="1"/>
          </p:cNvSpPr>
          <p:nvPr>
            <p:ph type="body" sz="quarter" idx="12"/>
          </p:nvPr>
        </p:nvSpPr>
        <p:spPr/>
        <p:txBody>
          <a:bodyPr/>
          <a:lstStyle/>
          <a:p>
            <a:r>
              <a:rPr lang="en-GB" sz="3900" dirty="0" err="1"/>
              <a:t>Sare</a:t>
            </a:r>
            <a:r>
              <a:rPr lang="en-GB" sz="3900" dirty="0"/>
              <a:t> `</a:t>
            </a:r>
            <a:r>
              <a:rPr lang="en-GB" sz="3900" dirty="0" err="1"/>
              <a:t>Vnou</a:t>
            </a:r>
            <a:r>
              <a:rPr lang="en-GB" sz="3900" dirty="0"/>
              <a:t>] `</a:t>
            </a:r>
            <a:r>
              <a:rPr lang="en-GB" sz="3900" dirty="0" err="1"/>
              <a:t>wli</a:t>
            </a:r>
            <a:r>
              <a:rPr lang="en-GB" sz="3900" dirty="0"/>
              <a:t> `</a:t>
            </a:r>
            <a:r>
              <a:rPr lang="en-GB" sz="3900" dirty="0" err="1"/>
              <a:t>mmau</a:t>
            </a:r>
            <a:r>
              <a:rPr lang="en-GB" sz="3900" dirty="0"/>
              <a:t>@ `</a:t>
            </a:r>
            <a:r>
              <a:rPr lang="en-GB" sz="3900" dirty="0" err="1"/>
              <a:t>nninobi</a:t>
            </a:r>
            <a:r>
              <a:rPr lang="en-GB" sz="3900" dirty="0"/>
              <a:t> `</a:t>
            </a:r>
            <a:r>
              <a:rPr lang="en-GB" sz="3900" dirty="0" err="1"/>
              <a:t>nte</a:t>
            </a:r>
            <a:r>
              <a:rPr lang="en-GB" sz="3900" dirty="0"/>
              <a:t> </a:t>
            </a:r>
            <a:r>
              <a:rPr lang="en-GB" sz="3900" dirty="0" err="1"/>
              <a:t>pilaoc</a:t>
            </a:r>
            <a:r>
              <a:rPr lang="en-GB" sz="3900" dirty="0"/>
              <a:t>@</a:t>
            </a:r>
          </a:p>
          <a:p>
            <a:r>
              <a:rPr lang="en-GB" sz="3900" dirty="0"/>
              <a:t>`</a:t>
            </a:r>
            <a:r>
              <a:rPr lang="en-GB" sz="3900" dirty="0" err="1"/>
              <a:t>ebol</a:t>
            </a:r>
            <a:r>
              <a:rPr lang="en-GB" sz="3900" dirty="0"/>
              <a:t> </a:t>
            </a:r>
            <a:r>
              <a:rPr lang="en-GB" sz="3900" dirty="0" err="1"/>
              <a:t>hiten</a:t>
            </a:r>
            <a:r>
              <a:rPr lang="en-GB" sz="3900" dirty="0"/>
              <a:t> pi[</a:t>
            </a:r>
            <a:r>
              <a:rPr lang="en-GB" sz="3900" dirty="0" err="1"/>
              <a:t>lil</a:t>
            </a:r>
            <a:r>
              <a:rPr lang="en-GB" sz="3900" dirty="0"/>
              <a:t>@ </a:t>
            </a:r>
            <a:r>
              <a:rPr lang="en-GB" sz="3900" dirty="0" err="1"/>
              <a:t>nem</a:t>
            </a:r>
            <a:r>
              <a:rPr lang="en-GB" sz="3900" dirty="0"/>
              <a:t> </a:t>
            </a:r>
            <a:r>
              <a:rPr lang="en-GB" sz="3900" dirty="0" err="1"/>
              <a:t>pi`c;oi</a:t>
            </a:r>
            <a:r>
              <a:rPr lang="en-GB" sz="3900" dirty="0"/>
              <a:t> `</a:t>
            </a:r>
            <a:r>
              <a:rPr lang="en-GB" sz="3900" dirty="0" err="1"/>
              <a:t>nte</a:t>
            </a:r>
            <a:r>
              <a:rPr lang="en-GB" sz="3900" dirty="0"/>
              <a:t> </a:t>
            </a:r>
            <a:r>
              <a:rPr lang="en-GB" sz="3900" dirty="0" err="1"/>
              <a:t>pi`c;oinoufi</a:t>
            </a:r>
            <a:r>
              <a:rPr lang="en-GB" sz="3900" dirty="0"/>
              <a:t>.</a:t>
            </a:r>
          </a:p>
        </p:txBody>
      </p:sp>
    </p:spTree>
    <p:extLst>
      <p:ext uri="{BB962C8B-B14F-4D97-AF65-F5344CB8AC3E}">
        <p14:creationId xmlns:p14="http://schemas.microsoft.com/office/powerpoint/2010/main" val="325641814"/>
      </p:ext>
    </p:extLst>
  </p:cSld>
  <p:clrMapOvr>
    <a:masterClrMapping/>
  </p:clrMapOvr>
</p:sld>
</file>

<file path=ppt/slides/slide9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91BB510-4DD7-40F0-B3CF-59BB73900EAD}"/>
              </a:ext>
            </a:extLst>
          </p:cNvPr>
          <p:cNvSpPr>
            <a:spLocks noGrp="1"/>
          </p:cNvSpPr>
          <p:nvPr>
            <p:ph type="body" sz="quarter" idx="10"/>
          </p:nvPr>
        </p:nvSpPr>
        <p:spPr/>
        <p:txBody>
          <a:bodyPr/>
          <a:lstStyle/>
          <a:p>
            <a:pPr>
              <a:spcBef>
                <a:spcPts val="0"/>
              </a:spcBef>
            </a:pPr>
            <a:r>
              <a:rPr lang="ar-EG" dirty="0"/>
              <a:t>إنثو هوي ماريا: آري فاي خين تي نيجي: </a:t>
            </a:r>
            <a:endParaRPr lang="en-US" dirty="0"/>
          </a:p>
          <a:p>
            <a:pPr>
              <a:spcBef>
                <a:spcPts val="0"/>
              </a:spcBef>
            </a:pPr>
            <a:r>
              <a:rPr lang="ar-EG" dirty="0"/>
              <a:t>إم بي آت إشناف إيروف: إن لوغوس إنتى إفيوت.</a:t>
            </a:r>
          </a:p>
        </p:txBody>
      </p:sp>
      <p:sp>
        <p:nvSpPr>
          <p:cNvPr id="3" name="Text Placeholder 2">
            <a:extLst>
              <a:ext uri="{FF2B5EF4-FFF2-40B4-BE49-F238E27FC236}">
                <a16:creationId xmlns:a16="http://schemas.microsoft.com/office/drawing/2014/main" id="{4C373D3F-90DB-4502-A8A0-159A83C72E92}"/>
              </a:ext>
            </a:extLst>
          </p:cNvPr>
          <p:cNvSpPr>
            <a:spLocks noGrp="1"/>
          </p:cNvSpPr>
          <p:nvPr>
            <p:ph type="body" sz="quarter" idx="11"/>
          </p:nvPr>
        </p:nvSpPr>
        <p:spPr/>
        <p:txBody>
          <a:bodyPr anchor="ctr"/>
          <a:lstStyle/>
          <a:p>
            <a:r>
              <a:rPr lang="ar-EG" sz="3800" dirty="0"/>
              <a:t>وأنتِ يا مريم، حملتِ في بطنِك، الغير منظور، كلمة الآب.</a:t>
            </a:r>
            <a:endParaRPr lang="en-GB" sz="3800" dirty="0"/>
          </a:p>
        </p:txBody>
      </p:sp>
      <p:sp>
        <p:nvSpPr>
          <p:cNvPr id="4" name="Text Placeholder 3">
            <a:extLst>
              <a:ext uri="{FF2B5EF4-FFF2-40B4-BE49-F238E27FC236}">
                <a16:creationId xmlns:a16="http://schemas.microsoft.com/office/drawing/2014/main" id="{6D077B35-05AD-4FFF-A67E-2BD8C96D142D}"/>
              </a:ext>
            </a:extLst>
          </p:cNvPr>
          <p:cNvSpPr>
            <a:spLocks noGrp="1"/>
          </p:cNvSpPr>
          <p:nvPr>
            <p:ph type="body" sz="quarter" idx="12"/>
          </p:nvPr>
        </p:nvSpPr>
        <p:spPr/>
        <p:txBody>
          <a:bodyPr/>
          <a:lstStyle/>
          <a:p>
            <a:pPr>
              <a:spcBef>
                <a:spcPts val="0"/>
              </a:spcBef>
            </a:pPr>
            <a:r>
              <a:rPr lang="en-GB" dirty="0"/>
              <a:t> `</a:t>
            </a:r>
            <a:r>
              <a:rPr lang="en-GB" dirty="0" err="1"/>
              <a:t>N;o</a:t>
            </a:r>
            <a:r>
              <a:rPr lang="en-GB" dirty="0"/>
              <a:t> </a:t>
            </a:r>
            <a:r>
              <a:rPr lang="en-GB" dirty="0" err="1"/>
              <a:t>hwi</a:t>
            </a:r>
            <a:r>
              <a:rPr lang="en-GB" dirty="0"/>
              <a:t> Maria@ `</a:t>
            </a:r>
            <a:r>
              <a:rPr lang="en-GB" dirty="0" err="1"/>
              <a:t>arefai</a:t>
            </a:r>
            <a:r>
              <a:rPr lang="en-GB" dirty="0"/>
              <a:t> </a:t>
            </a:r>
            <a:r>
              <a:rPr lang="en-GB" dirty="0" err="1"/>
              <a:t>qen</a:t>
            </a:r>
            <a:r>
              <a:rPr lang="en-GB" dirty="0"/>
              <a:t> </a:t>
            </a:r>
            <a:r>
              <a:rPr lang="en-GB" dirty="0" err="1"/>
              <a:t>teneji</a:t>
            </a:r>
            <a:r>
              <a:rPr lang="en-GB" dirty="0"/>
              <a:t>@</a:t>
            </a:r>
          </a:p>
          <a:p>
            <a:pPr>
              <a:spcBef>
                <a:spcPts val="0"/>
              </a:spcBef>
            </a:pPr>
            <a:r>
              <a:rPr lang="en-GB" dirty="0"/>
              <a:t> `</a:t>
            </a:r>
            <a:r>
              <a:rPr lang="en-GB" dirty="0" err="1"/>
              <a:t>mPiat`snau</a:t>
            </a:r>
            <a:r>
              <a:rPr lang="en-GB" dirty="0"/>
              <a:t> `</a:t>
            </a:r>
            <a:r>
              <a:rPr lang="en-GB" dirty="0" err="1"/>
              <a:t>erof</a:t>
            </a:r>
            <a:r>
              <a:rPr lang="en-GB" dirty="0"/>
              <a:t>@ `</a:t>
            </a:r>
            <a:r>
              <a:rPr lang="en-GB" dirty="0" err="1"/>
              <a:t>nLogoc</a:t>
            </a:r>
            <a:r>
              <a:rPr lang="en-GB" dirty="0"/>
              <a:t> `</a:t>
            </a:r>
            <a:r>
              <a:rPr lang="en-GB" dirty="0" err="1"/>
              <a:t>nte</a:t>
            </a:r>
            <a:r>
              <a:rPr lang="en-GB" dirty="0"/>
              <a:t> `</a:t>
            </a:r>
            <a:r>
              <a:rPr lang="en-GB" dirty="0" err="1"/>
              <a:t>Viwt</a:t>
            </a:r>
            <a:r>
              <a:rPr lang="en-GB" dirty="0"/>
              <a:t>.</a:t>
            </a:r>
          </a:p>
        </p:txBody>
      </p:sp>
    </p:spTree>
    <p:extLst>
      <p:ext uri="{BB962C8B-B14F-4D97-AF65-F5344CB8AC3E}">
        <p14:creationId xmlns:p14="http://schemas.microsoft.com/office/powerpoint/2010/main" val="1529610635"/>
      </p:ext>
    </p:extLst>
  </p:cSld>
  <p:clrMapOvr>
    <a:masterClrMapping/>
  </p:clrMapOvr>
</p:sld>
</file>

<file path=ppt/slides/slide9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BEE39EE-45B7-4FFE-9BDF-8BF447442989}"/>
              </a:ext>
            </a:extLst>
          </p:cNvPr>
          <p:cNvSpPr>
            <a:spLocks noGrp="1"/>
          </p:cNvSpPr>
          <p:nvPr>
            <p:ph type="body" sz="quarter" idx="10"/>
          </p:nvPr>
        </p:nvSpPr>
        <p:spPr/>
        <p:txBody>
          <a:bodyPr/>
          <a:lstStyle/>
          <a:p>
            <a:r>
              <a:rPr lang="ar-EG" dirty="0"/>
              <a:t>فاي إيطاف إينف اى إبشوي: إن أوثيسيا إسشيب: هيجين بي إسطافروس: خا إبؤجاي إمبين جينوس.</a:t>
            </a:r>
          </a:p>
        </p:txBody>
      </p:sp>
      <p:sp>
        <p:nvSpPr>
          <p:cNvPr id="3" name="Text Placeholder 2">
            <a:extLst>
              <a:ext uri="{FF2B5EF4-FFF2-40B4-BE49-F238E27FC236}">
                <a16:creationId xmlns:a16="http://schemas.microsoft.com/office/drawing/2014/main" id="{3FD7865F-08E3-41E6-9967-D5C5644CDC48}"/>
              </a:ext>
            </a:extLst>
          </p:cNvPr>
          <p:cNvSpPr>
            <a:spLocks noGrp="1"/>
          </p:cNvSpPr>
          <p:nvPr>
            <p:ph type="body" sz="quarter" idx="11"/>
          </p:nvPr>
        </p:nvSpPr>
        <p:spPr/>
        <p:txBody>
          <a:bodyPr anchor="ctr"/>
          <a:lstStyle/>
          <a:p>
            <a:r>
              <a:rPr lang="ar-EG" sz="3100" dirty="0"/>
              <a:t>هذا الذي أصعد، ذاته ذبيحة، مقبولة على الصليب، عن خلاص جنسنا.</a:t>
            </a:r>
          </a:p>
        </p:txBody>
      </p:sp>
      <p:sp>
        <p:nvSpPr>
          <p:cNvPr id="4" name="Text Placeholder 3">
            <a:extLst>
              <a:ext uri="{FF2B5EF4-FFF2-40B4-BE49-F238E27FC236}">
                <a16:creationId xmlns:a16="http://schemas.microsoft.com/office/drawing/2014/main" id="{37EB8F48-1656-4927-860A-12C1037FE428}"/>
              </a:ext>
            </a:extLst>
          </p:cNvPr>
          <p:cNvSpPr>
            <a:spLocks noGrp="1"/>
          </p:cNvSpPr>
          <p:nvPr>
            <p:ph type="body" sz="quarter" idx="12"/>
          </p:nvPr>
        </p:nvSpPr>
        <p:spPr/>
        <p:txBody>
          <a:bodyPr/>
          <a:lstStyle/>
          <a:p>
            <a:pPr>
              <a:spcBef>
                <a:spcPts val="0"/>
              </a:spcBef>
            </a:pPr>
            <a:r>
              <a:rPr lang="en-GB" dirty="0" err="1"/>
              <a:t>Vai</a:t>
            </a:r>
            <a:r>
              <a:rPr lang="en-GB" dirty="0"/>
              <a:t> `</a:t>
            </a:r>
            <a:r>
              <a:rPr lang="en-GB" dirty="0" err="1"/>
              <a:t>etafenf</a:t>
            </a:r>
            <a:r>
              <a:rPr lang="en-GB" dirty="0"/>
              <a:t> `</a:t>
            </a:r>
            <a:r>
              <a:rPr lang="en-GB" dirty="0" err="1"/>
              <a:t>e`pswi</a:t>
            </a:r>
            <a:r>
              <a:rPr lang="en-GB" dirty="0"/>
              <a:t>@ `</a:t>
            </a:r>
            <a:r>
              <a:rPr lang="en-GB" dirty="0" err="1"/>
              <a:t>nou;ucia</a:t>
            </a:r>
            <a:r>
              <a:rPr lang="en-GB" dirty="0"/>
              <a:t> </a:t>
            </a:r>
            <a:r>
              <a:rPr lang="en-GB" dirty="0" err="1"/>
              <a:t>ecsyp</a:t>
            </a:r>
            <a:r>
              <a:rPr lang="en-GB" dirty="0"/>
              <a:t>@</a:t>
            </a:r>
          </a:p>
          <a:p>
            <a:pPr>
              <a:spcBef>
                <a:spcPts val="0"/>
              </a:spcBef>
            </a:pPr>
            <a:r>
              <a:rPr lang="en-GB" dirty="0"/>
              <a:t> </a:t>
            </a:r>
            <a:r>
              <a:rPr lang="en-GB" dirty="0" err="1"/>
              <a:t>hijen</a:t>
            </a:r>
            <a:r>
              <a:rPr lang="en-GB" dirty="0"/>
              <a:t> </a:t>
            </a:r>
            <a:r>
              <a:rPr lang="en-GB" dirty="0" err="1"/>
              <a:t>Pi`ctauroc</a:t>
            </a:r>
            <a:r>
              <a:rPr lang="en-GB" dirty="0"/>
              <a:t>@ </a:t>
            </a:r>
            <a:r>
              <a:rPr lang="en-GB" dirty="0" err="1"/>
              <a:t>qa</a:t>
            </a:r>
            <a:r>
              <a:rPr lang="en-GB" dirty="0"/>
              <a:t> `</a:t>
            </a:r>
            <a:r>
              <a:rPr lang="en-GB" dirty="0" err="1"/>
              <a:t>poujai</a:t>
            </a:r>
            <a:r>
              <a:rPr lang="en-GB" dirty="0"/>
              <a:t> `</a:t>
            </a:r>
            <a:r>
              <a:rPr lang="en-GB" dirty="0" err="1"/>
              <a:t>mpengenoc</a:t>
            </a:r>
            <a:r>
              <a:rPr lang="en-GB" dirty="0"/>
              <a:t>.</a:t>
            </a:r>
          </a:p>
        </p:txBody>
      </p:sp>
    </p:spTree>
    <p:extLst>
      <p:ext uri="{BB962C8B-B14F-4D97-AF65-F5344CB8AC3E}">
        <p14:creationId xmlns:p14="http://schemas.microsoft.com/office/powerpoint/2010/main" val="1481295145"/>
      </p:ext>
    </p:extLst>
  </p:cSld>
  <p:clrMapOvr>
    <a:masterClrMapping/>
  </p:clrMapOvr>
</p:sld>
</file>

<file path=ppt/slides/slide9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23DE7C9-7A0F-45AF-A809-4C9602F3B813}"/>
              </a:ext>
            </a:extLst>
          </p:cNvPr>
          <p:cNvSpPr>
            <a:spLocks noGrp="1"/>
          </p:cNvSpPr>
          <p:nvPr>
            <p:ph type="body" sz="quarter" idx="10"/>
          </p:nvPr>
        </p:nvSpPr>
        <p:spPr/>
        <p:txBody>
          <a:bodyPr/>
          <a:lstStyle/>
          <a:p>
            <a:r>
              <a:rPr lang="ar-EG" dirty="0"/>
              <a:t>إثفي فاي تين تشيسي: إممو أكسيوس: خين هان إيمنولوجيا: إمبرفيتيكون. </a:t>
            </a:r>
          </a:p>
        </p:txBody>
      </p:sp>
      <p:sp>
        <p:nvSpPr>
          <p:cNvPr id="3" name="Text Placeholder 2">
            <a:extLst>
              <a:ext uri="{FF2B5EF4-FFF2-40B4-BE49-F238E27FC236}">
                <a16:creationId xmlns:a16="http://schemas.microsoft.com/office/drawing/2014/main" id="{97DC3812-EEB9-4295-B53F-6530A1957658}"/>
              </a:ext>
            </a:extLst>
          </p:cNvPr>
          <p:cNvSpPr>
            <a:spLocks noGrp="1"/>
          </p:cNvSpPr>
          <p:nvPr>
            <p:ph type="body" sz="quarter" idx="11"/>
          </p:nvPr>
        </p:nvSpPr>
        <p:spPr/>
        <p:txBody>
          <a:bodyPr anchor="ctr"/>
          <a:lstStyle/>
          <a:p>
            <a:r>
              <a:rPr lang="ar-EG" dirty="0"/>
              <a:t>من أجل هذا، نعظمِك، بإستحقاقٍ، بتماجيد نبوية.</a:t>
            </a:r>
          </a:p>
        </p:txBody>
      </p:sp>
      <p:sp>
        <p:nvSpPr>
          <p:cNvPr id="4" name="Text Placeholder 3">
            <a:extLst>
              <a:ext uri="{FF2B5EF4-FFF2-40B4-BE49-F238E27FC236}">
                <a16:creationId xmlns:a16="http://schemas.microsoft.com/office/drawing/2014/main" id="{FC64EC1D-8848-432D-9622-A2CABA627DD1}"/>
              </a:ext>
            </a:extLst>
          </p:cNvPr>
          <p:cNvSpPr>
            <a:spLocks noGrp="1"/>
          </p:cNvSpPr>
          <p:nvPr>
            <p:ph type="body" sz="quarter" idx="12"/>
          </p:nvPr>
        </p:nvSpPr>
        <p:spPr/>
        <p:txBody>
          <a:bodyPr/>
          <a:lstStyle/>
          <a:p>
            <a:r>
              <a:rPr lang="fi-FI" dirty="0"/>
              <a:t>E;be vai ten[ici@ `mmo axiwc@ qen hanumnologia@ `m`provytikon.</a:t>
            </a:r>
          </a:p>
        </p:txBody>
      </p:sp>
    </p:spTree>
    <p:extLst>
      <p:ext uri="{BB962C8B-B14F-4D97-AF65-F5344CB8AC3E}">
        <p14:creationId xmlns:p14="http://schemas.microsoft.com/office/powerpoint/2010/main" val="3209359004"/>
      </p:ext>
    </p:extLst>
  </p:cSld>
  <p:clrMapOvr>
    <a:masterClrMapping/>
  </p:clrMapOvr>
</p:sld>
</file>

<file path=ppt/slides/slide9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572E278-9902-4192-9E04-5B780C20C17B}"/>
              </a:ext>
            </a:extLst>
          </p:cNvPr>
          <p:cNvSpPr>
            <a:spLocks noGrp="1"/>
          </p:cNvSpPr>
          <p:nvPr>
            <p:ph type="body" sz="quarter" idx="10"/>
          </p:nvPr>
        </p:nvSpPr>
        <p:spPr/>
        <p:txBody>
          <a:bodyPr/>
          <a:lstStyle/>
          <a:p>
            <a:pPr>
              <a:spcBef>
                <a:spcPts val="0"/>
              </a:spcBef>
            </a:pPr>
            <a:r>
              <a:rPr lang="ar-EG" sz="3600" dirty="0"/>
              <a:t>جي أفصاجي إثفيتي: إنهان إهفي أوي إفطايووت: </a:t>
            </a:r>
            <a:endParaRPr lang="en-US" sz="3600" dirty="0"/>
          </a:p>
          <a:p>
            <a:pPr>
              <a:spcBef>
                <a:spcPts val="0"/>
              </a:spcBef>
            </a:pPr>
            <a:r>
              <a:rPr lang="ar-EG" sz="3600" dirty="0"/>
              <a:t>تي فاكي إثؤواب: إنتى بي نيشتي إن أوورو. </a:t>
            </a:r>
          </a:p>
        </p:txBody>
      </p:sp>
      <p:sp>
        <p:nvSpPr>
          <p:cNvPr id="3" name="Text Placeholder 2">
            <a:extLst>
              <a:ext uri="{FF2B5EF4-FFF2-40B4-BE49-F238E27FC236}">
                <a16:creationId xmlns:a16="http://schemas.microsoft.com/office/drawing/2014/main" id="{478C7C85-1DBC-49CF-9700-582CF5E6D4A0}"/>
              </a:ext>
            </a:extLst>
          </p:cNvPr>
          <p:cNvSpPr>
            <a:spLocks noGrp="1"/>
          </p:cNvSpPr>
          <p:nvPr>
            <p:ph type="body" sz="quarter" idx="11"/>
          </p:nvPr>
        </p:nvSpPr>
        <p:spPr/>
        <p:txBody>
          <a:bodyPr/>
          <a:lstStyle/>
          <a:p>
            <a:r>
              <a:rPr lang="ar-EG" sz="3600" dirty="0"/>
              <a:t>لأنهم تكلموا، من أجلِك بأعمال كريمة، أيتها المدينة المقدسة، التي للملك العظيم.</a:t>
            </a:r>
          </a:p>
          <a:p>
            <a:endParaRPr lang="en-GB" sz="3600" dirty="0"/>
          </a:p>
        </p:txBody>
      </p:sp>
      <p:sp>
        <p:nvSpPr>
          <p:cNvPr id="4" name="Text Placeholder 3">
            <a:extLst>
              <a:ext uri="{FF2B5EF4-FFF2-40B4-BE49-F238E27FC236}">
                <a16:creationId xmlns:a16="http://schemas.microsoft.com/office/drawing/2014/main" id="{A18828FD-3DBA-4B4E-98F7-EBD0E4655B58}"/>
              </a:ext>
            </a:extLst>
          </p:cNvPr>
          <p:cNvSpPr>
            <a:spLocks noGrp="1"/>
          </p:cNvSpPr>
          <p:nvPr>
            <p:ph type="body" sz="quarter" idx="12"/>
          </p:nvPr>
        </p:nvSpPr>
        <p:spPr>
          <a:xfrm>
            <a:off x="0" y="4685321"/>
            <a:ext cx="9144000" cy="1189740"/>
          </a:xfrm>
        </p:spPr>
        <p:txBody>
          <a:bodyPr/>
          <a:lstStyle/>
          <a:p>
            <a:pPr>
              <a:spcBef>
                <a:spcPts val="0"/>
              </a:spcBef>
            </a:pPr>
            <a:r>
              <a:rPr lang="en-GB" sz="3800" dirty="0"/>
              <a:t>Je </a:t>
            </a:r>
            <a:r>
              <a:rPr lang="en-GB" sz="3800" dirty="0" err="1"/>
              <a:t>aucaji</a:t>
            </a:r>
            <a:r>
              <a:rPr lang="en-GB" sz="3800" dirty="0"/>
              <a:t> </a:t>
            </a:r>
            <a:r>
              <a:rPr lang="en-GB" sz="3800" dirty="0" err="1"/>
              <a:t>e;by</a:t>
            </a:r>
            <a:r>
              <a:rPr lang="en-GB" sz="3800" dirty="0"/>
              <a:t>]@ `</a:t>
            </a:r>
            <a:r>
              <a:rPr lang="en-GB" sz="3800" dirty="0" err="1"/>
              <a:t>nhan`hbyou`i</a:t>
            </a:r>
            <a:r>
              <a:rPr lang="en-GB" sz="3800" dirty="0"/>
              <a:t> </a:t>
            </a:r>
            <a:r>
              <a:rPr lang="en-GB" sz="3800" dirty="0" err="1"/>
              <a:t>eutaiyout</a:t>
            </a:r>
            <a:r>
              <a:rPr lang="en-GB" sz="3800" dirty="0"/>
              <a:t>@</a:t>
            </a:r>
          </a:p>
          <a:p>
            <a:pPr>
              <a:spcBef>
                <a:spcPts val="0"/>
              </a:spcBef>
            </a:pPr>
            <a:r>
              <a:rPr lang="en-GB" sz="3800" dirty="0"/>
              <a:t> ]</a:t>
            </a:r>
            <a:r>
              <a:rPr lang="en-GB" sz="3800" dirty="0" err="1"/>
              <a:t>baki</a:t>
            </a:r>
            <a:r>
              <a:rPr lang="en-GB" sz="3800" dirty="0"/>
              <a:t> </a:t>
            </a:r>
            <a:r>
              <a:rPr lang="en-GB" sz="3800" dirty="0" err="1"/>
              <a:t>e;ouab</a:t>
            </a:r>
            <a:r>
              <a:rPr lang="en-GB" sz="3800" dirty="0"/>
              <a:t>@ `</a:t>
            </a:r>
            <a:r>
              <a:rPr lang="en-GB" sz="3800" dirty="0" err="1"/>
              <a:t>nte</a:t>
            </a:r>
            <a:r>
              <a:rPr lang="en-GB" sz="3800" dirty="0"/>
              <a:t> </a:t>
            </a:r>
            <a:r>
              <a:rPr lang="en-GB" sz="3800" dirty="0" err="1"/>
              <a:t>pinis</a:t>
            </a:r>
            <a:r>
              <a:rPr lang="en-GB" sz="3800" dirty="0"/>
              <a:t>] `</a:t>
            </a:r>
            <a:r>
              <a:rPr lang="en-GB" sz="3800" dirty="0" err="1"/>
              <a:t>nOuro</a:t>
            </a:r>
            <a:r>
              <a:rPr lang="en-GB" sz="3800" dirty="0"/>
              <a:t>.</a:t>
            </a:r>
          </a:p>
        </p:txBody>
      </p:sp>
    </p:spTree>
    <p:extLst>
      <p:ext uri="{BB962C8B-B14F-4D97-AF65-F5344CB8AC3E}">
        <p14:creationId xmlns:p14="http://schemas.microsoft.com/office/powerpoint/2010/main" val="3229036147"/>
      </p:ext>
    </p:extLst>
  </p:cSld>
  <p:clrMapOvr>
    <a:masterClrMapping/>
  </p:clrMapOvr>
</p:sld>
</file>

<file path=ppt/slides/slide9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C0CF3F5-450B-4149-9DC2-B4B418DCAE7A}"/>
              </a:ext>
            </a:extLst>
          </p:cNvPr>
          <p:cNvSpPr>
            <a:spLocks noGrp="1"/>
          </p:cNvSpPr>
          <p:nvPr>
            <p:ph type="body" sz="quarter" idx="10"/>
          </p:nvPr>
        </p:nvSpPr>
        <p:spPr/>
        <p:txBody>
          <a:bodyPr/>
          <a:lstStyle/>
          <a:p>
            <a:r>
              <a:rPr lang="ar-EG" dirty="0"/>
              <a:t>تين تيهو تين طوبه: إثرين شاشني إفناي: هيتين ني بريسفيا: إن طوتف إمبي ماي رومي. </a:t>
            </a:r>
          </a:p>
        </p:txBody>
      </p:sp>
      <p:sp>
        <p:nvSpPr>
          <p:cNvPr id="3" name="Text Placeholder 2">
            <a:extLst>
              <a:ext uri="{FF2B5EF4-FFF2-40B4-BE49-F238E27FC236}">
                <a16:creationId xmlns:a16="http://schemas.microsoft.com/office/drawing/2014/main" id="{BFD6F675-0366-426E-8092-1F64BC7FFB09}"/>
              </a:ext>
            </a:extLst>
          </p:cNvPr>
          <p:cNvSpPr>
            <a:spLocks noGrp="1"/>
          </p:cNvSpPr>
          <p:nvPr>
            <p:ph type="body" sz="quarter" idx="11"/>
          </p:nvPr>
        </p:nvSpPr>
        <p:spPr/>
        <p:txBody>
          <a:bodyPr anchor="ctr"/>
          <a:lstStyle/>
          <a:p>
            <a:r>
              <a:rPr lang="ar-EG" sz="3600" dirty="0"/>
              <a:t>نسأل ونطلب، أن نفوز برحمةٍ، بشفاعاتِك، عند محب البشر.</a:t>
            </a:r>
          </a:p>
        </p:txBody>
      </p:sp>
      <p:sp>
        <p:nvSpPr>
          <p:cNvPr id="4" name="Text Placeholder 3">
            <a:extLst>
              <a:ext uri="{FF2B5EF4-FFF2-40B4-BE49-F238E27FC236}">
                <a16:creationId xmlns:a16="http://schemas.microsoft.com/office/drawing/2014/main" id="{E52A1DC1-2884-4D4D-99AE-3B37DC4F4406}"/>
              </a:ext>
            </a:extLst>
          </p:cNvPr>
          <p:cNvSpPr>
            <a:spLocks noGrp="1"/>
          </p:cNvSpPr>
          <p:nvPr>
            <p:ph type="body" sz="quarter" idx="12"/>
          </p:nvPr>
        </p:nvSpPr>
        <p:spPr/>
        <p:txBody>
          <a:bodyPr/>
          <a:lstStyle/>
          <a:p>
            <a:r>
              <a:rPr lang="nl-NL" dirty="0"/>
              <a:t>Ten]ho tentwbh@ e;rensasni eunai@ hiten ne`precbia@ `ntotf `mPimairwmi.</a:t>
            </a:r>
          </a:p>
        </p:txBody>
      </p:sp>
    </p:spTree>
    <p:extLst>
      <p:ext uri="{BB962C8B-B14F-4D97-AF65-F5344CB8AC3E}">
        <p14:creationId xmlns:p14="http://schemas.microsoft.com/office/powerpoint/2010/main" val="2650061743"/>
      </p:ext>
    </p:extLst>
  </p:cSld>
  <p:clrMapOvr>
    <a:masterClrMapping/>
  </p:clrMapOvr>
</p:sld>
</file>

<file path=ppt/slides/slide9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23DE7C9-7A0F-45AF-A809-4C9602F3B813}"/>
              </a:ext>
            </a:extLst>
          </p:cNvPr>
          <p:cNvSpPr>
            <a:spLocks noGrp="1"/>
          </p:cNvSpPr>
          <p:nvPr>
            <p:ph type="body" sz="quarter" idx="10"/>
          </p:nvPr>
        </p:nvSpPr>
        <p:spPr/>
        <p:txBody>
          <a:bodyPr/>
          <a:lstStyle/>
          <a:p>
            <a:r>
              <a:rPr lang="ar-EG" dirty="0"/>
              <a:t>إثفي فاي تين تشيسي: إممو أكسيوس: خين هان إيمنولوجيا: إمبرفيتيكون. </a:t>
            </a:r>
          </a:p>
        </p:txBody>
      </p:sp>
      <p:sp>
        <p:nvSpPr>
          <p:cNvPr id="3" name="Text Placeholder 2">
            <a:extLst>
              <a:ext uri="{FF2B5EF4-FFF2-40B4-BE49-F238E27FC236}">
                <a16:creationId xmlns:a16="http://schemas.microsoft.com/office/drawing/2014/main" id="{97DC3812-EEB9-4295-B53F-6530A1957658}"/>
              </a:ext>
            </a:extLst>
          </p:cNvPr>
          <p:cNvSpPr>
            <a:spLocks noGrp="1"/>
          </p:cNvSpPr>
          <p:nvPr>
            <p:ph type="body" sz="quarter" idx="11"/>
          </p:nvPr>
        </p:nvSpPr>
        <p:spPr/>
        <p:txBody>
          <a:bodyPr anchor="ctr"/>
          <a:lstStyle/>
          <a:p>
            <a:r>
              <a:rPr lang="ar-EG" dirty="0"/>
              <a:t>من أجل هذا، نعظمِك، بإستحقاقٍ، بتماجيد نبوية.</a:t>
            </a:r>
          </a:p>
        </p:txBody>
      </p:sp>
      <p:sp>
        <p:nvSpPr>
          <p:cNvPr id="4" name="Text Placeholder 3">
            <a:extLst>
              <a:ext uri="{FF2B5EF4-FFF2-40B4-BE49-F238E27FC236}">
                <a16:creationId xmlns:a16="http://schemas.microsoft.com/office/drawing/2014/main" id="{FC64EC1D-8848-432D-9622-A2CABA627DD1}"/>
              </a:ext>
            </a:extLst>
          </p:cNvPr>
          <p:cNvSpPr>
            <a:spLocks noGrp="1"/>
          </p:cNvSpPr>
          <p:nvPr>
            <p:ph type="body" sz="quarter" idx="12"/>
          </p:nvPr>
        </p:nvSpPr>
        <p:spPr/>
        <p:txBody>
          <a:bodyPr/>
          <a:lstStyle/>
          <a:p>
            <a:r>
              <a:rPr lang="fi-FI" dirty="0"/>
              <a:t>E;be vai ten[ici@ `mmo axiwc@ qen hanumnologia@ `m`provytikon.</a:t>
            </a:r>
          </a:p>
        </p:txBody>
      </p:sp>
    </p:spTree>
    <p:extLst>
      <p:ext uri="{BB962C8B-B14F-4D97-AF65-F5344CB8AC3E}">
        <p14:creationId xmlns:p14="http://schemas.microsoft.com/office/powerpoint/2010/main" val="3536766965"/>
      </p:ext>
    </p:extLst>
  </p:cSld>
  <p:clrMapOvr>
    <a:masterClrMapping/>
  </p:clrMapOvr>
</p:sld>
</file>

<file path=ppt/slides/slide9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572E278-9902-4192-9E04-5B780C20C17B}"/>
              </a:ext>
            </a:extLst>
          </p:cNvPr>
          <p:cNvSpPr>
            <a:spLocks noGrp="1"/>
          </p:cNvSpPr>
          <p:nvPr>
            <p:ph type="body" sz="quarter" idx="10"/>
          </p:nvPr>
        </p:nvSpPr>
        <p:spPr/>
        <p:txBody>
          <a:bodyPr/>
          <a:lstStyle/>
          <a:p>
            <a:r>
              <a:rPr lang="ar-EG" sz="3600" dirty="0"/>
              <a:t>جي أفصاجي إثفيتي: إنهان إهفي أوي إفطايووت: تي فاكي إثؤواب: إنتى بي نيشتي إن أوورو. </a:t>
            </a:r>
          </a:p>
        </p:txBody>
      </p:sp>
      <p:sp>
        <p:nvSpPr>
          <p:cNvPr id="3" name="Text Placeholder 2">
            <a:extLst>
              <a:ext uri="{FF2B5EF4-FFF2-40B4-BE49-F238E27FC236}">
                <a16:creationId xmlns:a16="http://schemas.microsoft.com/office/drawing/2014/main" id="{478C7C85-1DBC-49CF-9700-582CF5E6D4A0}"/>
              </a:ext>
            </a:extLst>
          </p:cNvPr>
          <p:cNvSpPr>
            <a:spLocks noGrp="1"/>
          </p:cNvSpPr>
          <p:nvPr>
            <p:ph type="body" sz="quarter" idx="11"/>
          </p:nvPr>
        </p:nvSpPr>
        <p:spPr/>
        <p:txBody>
          <a:bodyPr/>
          <a:lstStyle/>
          <a:p>
            <a:r>
              <a:rPr lang="ar-EG" sz="3600" dirty="0"/>
              <a:t>لأنهم تكلموا، من أجلِك بأعمال كريمة، أيتها المدينة المقدسة، التي للملك العظيم.</a:t>
            </a:r>
          </a:p>
          <a:p>
            <a:endParaRPr lang="en-GB" sz="3600" dirty="0"/>
          </a:p>
        </p:txBody>
      </p:sp>
      <p:sp>
        <p:nvSpPr>
          <p:cNvPr id="4" name="Text Placeholder 3">
            <a:extLst>
              <a:ext uri="{FF2B5EF4-FFF2-40B4-BE49-F238E27FC236}">
                <a16:creationId xmlns:a16="http://schemas.microsoft.com/office/drawing/2014/main" id="{A18828FD-3DBA-4B4E-98F7-EBD0E4655B58}"/>
              </a:ext>
            </a:extLst>
          </p:cNvPr>
          <p:cNvSpPr>
            <a:spLocks noGrp="1"/>
          </p:cNvSpPr>
          <p:nvPr>
            <p:ph type="body" sz="quarter" idx="12"/>
          </p:nvPr>
        </p:nvSpPr>
        <p:spPr>
          <a:xfrm>
            <a:off x="0" y="4699609"/>
            <a:ext cx="9144000" cy="1189740"/>
          </a:xfrm>
        </p:spPr>
        <p:txBody>
          <a:bodyPr/>
          <a:lstStyle/>
          <a:p>
            <a:r>
              <a:rPr lang="en-GB" sz="3600" dirty="0"/>
              <a:t>Je </a:t>
            </a:r>
            <a:r>
              <a:rPr lang="en-GB" sz="3600" dirty="0" err="1"/>
              <a:t>aucaji</a:t>
            </a:r>
            <a:r>
              <a:rPr lang="en-GB" sz="3600" dirty="0"/>
              <a:t> </a:t>
            </a:r>
            <a:r>
              <a:rPr lang="en-GB" sz="3600" dirty="0" err="1"/>
              <a:t>e;by</a:t>
            </a:r>
            <a:r>
              <a:rPr lang="en-GB" sz="3600" dirty="0"/>
              <a:t>]@ `</a:t>
            </a:r>
            <a:r>
              <a:rPr lang="en-GB" sz="3600" dirty="0" err="1"/>
              <a:t>nhan`hbyou`i</a:t>
            </a:r>
            <a:r>
              <a:rPr lang="en-GB" sz="3600" dirty="0"/>
              <a:t> </a:t>
            </a:r>
            <a:r>
              <a:rPr lang="en-GB" sz="3600" dirty="0" err="1"/>
              <a:t>eutaiyout</a:t>
            </a:r>
            <a:r>
              <a:rPr lang="en-GB" sz="3600" dirty="0"/>
              <a:t>@ ]</a:t>
            </a:r>
            <a:r>
              <a:rPr lang="en-GB" sz="3600" dirty="0" err="1"/>
              <a:t>baki</a:t>
            </a:r>
            <a:r>
              <a:rPr lang="en-GB" sz="3600" dirty="0"/>
              <a:t> </a:t>
            </a:r>
            <a:r>
              <a:rPr lang="en-GB" sz="3600" dirty="0" err="1"/>
              <a:t>e;ouab</a:t>
            </a:r>
            <a:r>
              <a:rPr lang="en-GB" sz="3600" dirty="0"/>
              <a:t>@ `</a:t>
            </a:r>
            <a:r>
              <a:rPr lang="en-GB" sz="3600" dirty="0" err="1"/>
              <a:t>nte</a:t>
            </a:r>
            <a:r>
              <a:rPr lang="en-GB" sz="3600" dirty="0"/>
              <a:t> </a:t>
            </a:r>
            <a:r>
              <a:rPr lang="en-GB" sz="3600" dirty="0" err="1"/>
              <a:t>pinis</a:t>
            </a:r>
            <a:r>
              <a:rPr lang="en-GB" sz="3600" dirty="0"/>
              <a:t>] `</a:t>
            </a:r>
            <a:r>
              <a:rPr lang="en-GB" sz="3600" dirty="0" err="1"/>
              <a:t>nOuro</a:t>
            </a:r>
            <a:r>
              <a:rPr lang="en-GB" sz="3600" dirty="0"/>
              <a:t>.</a:t>
            </a:r>
          </a:p>
        </p:txBody>
      </p:sp>
    </p:spTree>
    <p:extLst>
      <p:ext uri="{BB962C8B-B14F-4D97-AF65-F5344CB8AC3E}">
        <p14:creationId xmlns:p14="http://schemas.microsoft.com/office/powerpoint/2010/main" val="2503163664"/>
      </p:ext>
    </p:extLst>
  </p:cSld>
  <p:clrMapOvr>
    <a:masterClrMapping/>
  </p:clrMapOvr>
</p:sld>
</file>

<file path=ppt/slides/slide9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C0CF3F5-450B-4149-9DC2-B4B418DCAE7A}"/>
              </a:ext>
            </a:extLst>
          </p:cNvPr>
          <p:cNvSpPr>
            <a:spLocks noGrp="1"/>
          </p:cNvSpPr>
          <p:nvPr>
            <p:ph type="body" sz="quarter" idx="10"/>
          </p:nvPr>
        </p:nvSpPr>
        <p:spPr/>
        <p:txBody>
          <a:bodyPr/>
          <a:lstStyle/>
          <a:p>
            <a:r>
              <a:rPr lang="ar-EG" dirty="0"/>
              <a:t>تين تيهو تين طوبه: إثرين شاشني إفناي: هيتين ني بريسفيا: إن طوتف إمبي ماي رومي. </a:t>
            </a:r>
          </a:p>
        </p:txBody>
      </p:sp>
      <p:sp>
        <p:nvSpPr>
          <p:cNvPr id="3" name="Text Placeholder 2">
            <a:extLst>
              <a:ext uri="{FF2B5EF4-FFF2-40B4-BE49-F238E27FC236}">
                <a16:creationId xmlns:a16="http://schemas.microsoft.com/office/drawing/2014/main" id="{BFD6F675-0366-426E-8092-1F64BC7FFB09}"/>
              </a:ext>
            </a:extLst>
          </p:cNvPr>
          <p:cNvSpPr>
            <a:spLocks noGrp="1"/>
          </p:cNvSpPr>
          <p:nvPr>
            <p:ph type="body" sz="quarter" idx="11"/>
          </p:nvPr>
        </p:nvSpPr>
        <p:spPr/>
        <p:txBody>
          <a:bodyPr anchor="ctr"/>
          <a:lstStyle/>
          <a:p>
            <a:r>
              <a:rPr lang="ar-EG" sz="3600" dirty="0"/>
              <a:t>نسأل ونطلب، أن نفوز برحمةٍ، بشفاعاتِك، عند محب البشر.</a:t>
            </a:r>
          </a:p>
        </p:txBody>
      </p:sp>
      <p:sp>
        <p:nvSpPr>
          <p:cNvPr id="4" name="Text Placeholder 3">
            <a:extLst>
              <a:ext uri="{FF2B5EF4-FFF2-40B4-BE49-F238E27FC236}">
                <a16:creationId xmlns:a16="http://schemas.microsoft.com/office/drawing/2014/main" id="{E52A1DC1-2884-4D4D-99AE-3B37DC4F4406}"/>
              </a:ext>
            </a:extLst>
          </p:cNvPr>
          <p:cNvSpPr>
            <a:spLocks noGrp="1"/>
          </p:cNvSpPr>
          <p:nvPr>
            <p:ph type="body" sz="quarter" idx="12"/>
          </p:nvPr>
        </p:nvSpPr>
        <p:spPr/>
        <p:txBody>
          <a:bodyPr/>
          <a:lstStyle/>
          <a:p>
            <a:r>
              <a:rPr lang="nl-NL" dirty="0"/>
              <a:t>Ten]ho tentwbh@ e;rensasni eunai@ hiten ne`precbia@ `ntotf `mPimairwmi.</a:t>
            </a:r>
          </a:p>
        </p:txBody>
      </p:sp>
    </p:spTree>
    <p:extLst>
      <p:ext uri="{BB962C8B-B14F-4D97-AF65-F5344CB8AC3E}">
        <p14:creationId xmlns:p14="http://schemas.microsoft.com/office/powerpoint/2010/main" val="97305489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4F2A8F-FBB5-48CD-A4B7-E1544CD61FE9}"/>
              </a:ext>
            </a:extLst>
          </p:cNvPr>
          <p:cNvSpPr>
            <a:spLocks noGrp="1"/>
          </p:cNvSpPr>
          <p:nvPr>
            <p:ph type="title"/>
          </p:nvPr>
        </p:nvSpPr>
        <p:spPr/>
        <p:txBody>
          <a:bodyPr/>
          <a:lstStyle/>
          <a:p>
            <a:endParaRPr lang="en-GB"/>
          </a:p>
        </p:txBody>
      </p:sp>
      <p:sp>
        <p:nvSpPr>
          <p:cNvPr id="5" name="Text Placeholder 4"/>
          <p:cNvSpPr>
            <a:spLocks noGrp="1"/>
          </p:cNvSpPr>
          <p:nvPr>
            <p:ph type="body" sz="quarter" idx="10"/>
          </p:nvPr>
        </p:nvSpPr>
        <p:spPr/>
        <p:txBody>
          <a:bodyPr/>
          <a:lstStyle/>
          <a:p>
            <a:r>
              <a:rPr lang="ar-EG" b="1" dirty="0"/>
              <a:t>نيم إت أوني إمموك خين ني نووتي إبشويس : نيم إت أوني إمموك : إيه أفتي أو أوو ناك</a:t>
            </a:r>
          </a:p>
        </p:txBody>
      </p:sp>
      <p:sp>
        <p:nvSpPr>
          <p:cNvPr id="6" name="Text Placeholder 5"/>
          <p:cNvSpPr>
            <a:spLocks noGrp="1"/>
          </p:cNvSpPr>
          <p:nvPr>
            <p:ph type="body" sz="quarter" idx="11"/>
          </p:nvPr>
        </p:nvSpPr>
        <p:spPr/>
        <p:txBody>
          <a:bodyPr/>
          <a:lstStyle/>
          <a:p>
            <a:r>
              <a:rPr lang="ar-EG" b="1" dirty="0"/>
              <a:t>من يشبهك في الآلهة يارب : من يشبهك : ممجداً</a:t>
            </a:r>
          </a:p>
        </p:txBody>
      </p:sp>
      <p:sp>
        <p:nvSpPr>
          <p:cNvPr id="7" name="Text Placeholder 6"/>
          <p:cNvSpPr>
            <a:spLocks noGrp="1"/>
          </p:cNvSpPr>
          <p:nvPr>
            <p:ph type="body" sz="quarter" idx="12"/>
          </p:nvPr>
        </p:nvSpPr>
        <p:spPr>
          <a:xfrm>
            <a:off x="0" y="4476507"/>
            <a:ext cx="9144000" cy="1189740"/>
          </a:xfrm>
        </p:spPr>
        <p:txBody>
          <a:bodyPr/>
          <a:lstStyle/>
          <a:p>
            <a:r>
              <a:rPr lang="en-US" dirty="0" err="1"/>
              <a:t>Nim</a:t>
            </a:r>
            <a:r>
              <a:rPr lang="en-US" dirty="0"/>
              <a:t> </a:t>
            </a:r>
            <a:r>
              <a:rPr lang="en-US" dirty="0" err="1"/>
              <a:t>et`oni</a:t>
            </a:r>
            <a:r>
              <a:rPr lang="en-US" dirty="0"/>
              <a:t> `</a:t>
            </a:r>
            <a:r>
              <a:rPr lang="en-US" dirty="0" err="1"/>
              <a:t>mmok</a:t>
            </a:r>
            <a:r>
              <a:rPr lang="en-US" dirty="0"/>
              <a:t> </a:t>
            </a:r>
            <a:r>
              <a:rPr lang="en-US" dirty="0" err="1"/>
              <a:t>qen</a:t>
            </a:r>
            <a:r>
              <a:rPr lang="en-US" dirty="0"/>
              <a:t> </a:t>
            </a:r>
            <a:r>
              <a:rPr lang="en-US" dirty="0" err="1"/>
              <a:t>ninou</a:t>
            </a:r>
            <a:r>
              <a:rPr lang="en-US" dirty="0"/>
              <a:t>] `P[</a:t>
            </a:r>
            <a:r>
              <a:rPr lang="en-US" dirty="0" err="1"/>
              <a:t>oic</a:t>
            </a:r>
            <a:r>
              <a:rPr lang="en-US" dirty="0"/>
              <a:t>@ </a:t>
            </a:r>
            <a:r>
              <a:rPr lang="en-US" dirty="0" err="1"/>
              <a:t>Nim</a:t>
            </a:r>
            <a:r>
              <a:rPr lang="en-US" dirty="0"/>
              <a:t> </a:t>
            </a:r>
            <a:r>
              <a:rPr lang="en-US" dirty="0" err="1"/>
              <a:t>et`oni</a:t>
            </a:r>
            <a:r>
              <a:rPr lang="en-US" dirty="0"/>
              <a:t> `</a:t>
            </a:r>
            <a:r>
              <a:rPr lang="en-US" dirty="0" err="1"/>
              <a:t>mmok</a:t>
            </a:r>
            <a:r>
              <a:rPr lang="en-US" dirty="0"/>
              <a:t>@ `</a:t>
            </a:r>
            <a:r>
              <a:rPr lang="en-US" dirty="0" err="1"/>
              <a:t>eau</a:t>
            </a:r>
            <a:r>
              <a:rPr lang="en-US" dirty="0"/>
              <a:t>]`</a:t>
            </a:r>
            <a:r>
              <a:rPr lang="en-US" dirty="0" err="1"/>
              <a:t>wou</a:t>
            </a:r>
            <a:r>
              <a:rPr lang="en-US" dirty="0"/>
              <a:t> </a:t>
            </a:r>
            <a:r>
              <a:rPr lang="en-US" dirty="0" err="1"/>
              <a:t>nak</a:t>
            </a:r>
            <a:endParaRPr lang="en-US" dirty="0"/>
          </a:p>
        </p:txBody>
      </p:sp>
    </p:spTree>
    <p:extLst>
      <p:ext uri="{BB962C8B-B14F-4D97-AF65-F5344CB8AC3E}">
        <p14:creationId xmlns:p14="http://schemas.microsoft.com/office/powerpoint/2010/main" val="1351898562"/>
      </p:ext>
    </p:extLst>
  </p:cSld>
  <p:clrMapOvr>
    <a:masterClrMapping/>
  </p:clrMapOvr>
</p:sld>
</file>

<file path=ppt/slides/slide9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23C592-FF27-4E16-B759-18DB7A9F70A9}"/>
              </a:ext>
            </a:extLst>
          </p:cNvPr>
          <p:cNvSpPr>
            <a:spLocks noGrp="1"/>
          </p:cNvSpPr>
          <p:nvPr>
            <p:ph type="title"/>
          </p:nvPr>
        </p:nvSpPr>
        <p:spPr/>
        <p:txBody>
          <a:bodyPr/>
          <a:lstStyle/>
          <a:p>
            <a:pPr algn="ctr"/>
            <a:r>
              <a:rPr lang="ar-SA" altLang="en-US" sz="3200" b="1" u="sng" dirty="0">
                <a:solidFill>
                  <a:srgbClr val="FFC000"/>
                </a:solidFill>
                <a:latin typeface="Times New Roman" panose="02020603050405020304" pitchFamily="18" charset="0"/>
                <a:cs typeface="Times New Roman" panose="02020603050405020304" pitchFamily="18" charset="0"/>
              </a:rPr>
              <a:t>من الانجيل بحسب لوقا (٢:٢٩-٣٢</a:t>
            </a:r>
            <a:r>
              <a:rPr lang="ar-EG" altLang="en-US" sz="3200" b="1" u="sng" dirty="0">
                <a:solidFill>
                  <a:srgbClr val="FFC000"/>
                </a:solidFill>
                <a:latin typeface="Times New Roman" panose="02020603050405020304" pitchFamily="18" charset="0"/>
                <a:cs typeface="Times New Roman" panose="02020603050405020304" pitchFamily="18" charset="0"/>
              </a:rPr>
              <a:t>) </a:t>
            </a:r>
            <a:r>
              <a:rPr lang="ar-SA" altLang="en-US" sz="3200" b="1" u="sng" dirty="0">
                <a:solidFill>
                  <a:srgbClr val="FFC000"/>
                </a:solidFill>
                <a:latin typeface="Times New Roman" panose="02020603050405020304" pitchFamily="18" charset="0"/>
                <a:cs typeface="Times New Roman" panose="02020603050405020304" pitchFamily="18" charset="0"/>
              </a:rPr>
              <a:t>البشير بركاته تكون معنا آمين.</a:t>
            </a:r>
            <a:br>
              <a:rPr lang="ar-SA" altLang="en-US" sz="3200" b="1" u="sng" dirty="0">
                <a:solidFill>
                  <a:srgbClr val="FFC000"/>
                </a:solidFill>
                <a:latin typeface="Times New Roman" panose="02020603050405020304" pitchFamily="18" charset="0"/>
                <a:cs typeface="Times New Roman" panose="02020603050405020304" pitchFamily="18" charset="0"/>
              </a:rPr>
            </a:br>
            <a:endParaRPr lang="en-GB" sz="3200" dirty="0"/>
          </a:p>
        </p:txBody>
      </p:sp>
      <p:sp>
        <p:nvSpPr>
          <p:cNvPr id="3" name="Text Placeholder 2">
            <a:extLst>
              <a:ext uri="{FF2B5EF4-FFF2-40B4-BE49-F238E27FC236}">
                <a16:creationId xmlns:a16="http://schemas.microsoft.com/office/drawing/2014/main" id="{FE264463-5014-4946-A21D-223DA26A490B}"/>
              </a:ext>
            </a:extLst>
          </p:cNvPr>
          <p:cNvSpPr>
            <a:spLocks noGrp="1"/>
          </p:cNvSpPr>
          <p:nvPr>
            <p:ph type="body" sz="quarter" idx="10"/>
          </p:nvPr>
        </p:nvSpPr>
        <p:spPr/>
        <p:txBody>
          <a:bodyPr anchor="ctr"/>
          <a:lstStyle/>
          <a:p>
            <a:r>
              <a:rPr lang="ar-SA" altLang="en-US" sz="4400" b="1" dirty="0">
                <a:solidFill>
                  <a:schemeClr val="bg1"/>
                </a:solidFill>
                <a:latin typeface="Times New Roman" panose="02020603050405020304" pitchFamily="18" charset="0"/>
                <a:cs typeface="Times New Roman" panose="02020603050405020304" pitchFamily="18" charset="0"/>
              </a:rPr>
              <a:t>الآن ياسيد تطلق عبدك بسلام كقولك. لأن عينىّ قد ابصرتا خلاصك الذى أعددتة قدام جميع الشعوب. نوراً تجلى للأمم ومجداً لشعبك اسرائيل. </a:t>
            </a:r>
            <a:endParaRPr lang="ar-EG" sz="4400" dirty="0"/>
          </a:p>
          <a:p>
            <a:pPr algn="l"/>
            <a:r>
              <a:rPr lang="ar-SA" altLang="en-US" sz="4000" b="1" i="1" dirty="0">
                <a:solidFill>
                  <a:srgbClr val="FFC000"/>
                </a:solidFill>
                <a:latin typeface="Times New Roman" panose="02020603050405020304" pitchFamily="18" charset="0"/>
                <a:cs typeface="Times New Roman" panose="02020603050405020304" pitchFamily="18" charset="0"/>
              </a:rPr>
              <a:t>والمجد لله دائماً أبدياً آمين </a:t>
            </a:r>
          </a:p>
        </p:txBody>
      </p:sp>
    </p:spTree>
    <p:extLst>
      <p:ext uri="{BB962C8B-B14F-4D97-AF65-F5344CB8AC3E}">
        <p14:creationId xmlns:p14="http://schemas.microsoft.com/office/powerpoint/2010/main" val="1144789002"/>
      </p:ext>
    </p:extLst>
  </p:cSld>
  <p:clrMapOvr>
    <a:masterClrMapping/>
  </p:clrMapOvr>
</p:sld>
</file>

<file path=ppt/slides/slide9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3442A937-78FB-4955-87CB-84042E557975}"/>
              </a:ext>
            </a:extLst>
          </p:cNvPr>
          <p:cNvSpPr>
            <a:spLocks noGrp="1"/>
          </p:cNvSpPr>
          <p:nvPr>
            <p:ph type="body" sz="quarter" idx="10"/>
          </p:nvPr>
        </p:nvSpPr>
        <p:spPr/>
        <p:txBody>
          <a:bodyPr/>
          <a:lstStyle/>
          <a:p>
            <a:r>
              <a:rPr lang="ar-EG" dirty="0"/>
              <a:t>شيري ني ماريا: تي إتشرومبي إثنيسوس: ثي إيتاس ميسي نان: إمفنوتي بي لوغوس.</a:t>
            </a:r>
          </a:p>
        </p:txBody>
      </p:sp>
      <p:sp>
        <p:nvSpPr>
          <p:cNvPr id="5" name="Text Placeholder 4">
            <a:extLst>
              <a:ext uri="{FF2B5EF4-FFF2-40B4-BE49-F238E27FC236}">
                <a16:creationId xmlns:a16="http://schemas.microsoft.com/office/drawing/2014/main" id="{F7315B44-7AD8-4516-830B-956EB8026ECD}"/>
              </a:ext>
            </a:extLst>
          </p:cNvPr>
          <p:cNvSpPr>
            <a:spLocks noGrp="1"/>
          </p:cNvSpPr>
          <p:nvPr>
            <p:ph type="body" sz="quarter" idx="11"/>
          </p:nvPr>
        </p:nvSpPr>
        <p:spPr/>
        <p:txBody>
          <a:bodyPr anchor="ctr"/>
          <a:lstStyle/>
          <a:p>
            <a:r>
              <a:rPr lang="ar-EG" sz="3500" dirty="0"/>
              <a:t>السلام لكِ يا مريم، الحمامة الحسنة، التي ولدِت لنا، الله الكلمة.</a:t>
            </a:r>
          </a:p>
        </p:txBody>
      </p:sp>
      <p:sp>
        <p:nvSpPr>
          <p:cNvPr id="6" name="Text Placeholder 5">
            <a:extLst>
              <a:ext uri="{FF2B5EF4-FFF2-40B4-BE49-F238E27FC236}">
                <a16:creationId xmlns:a16="http://schemas.microsoft.com/office/drawing/2014/main" id="{EAC6F5D0-68AF-491F-B61B-BDA9CF4C4EAD}"/>
              </a:ext>
            </a:extLst>
          </p:cNvPr>
          <p:cNvSpPr>
            <a:spLocks noGrp="1"/>
          </p:cNvSpPr>
          <p:nvPr>
            <p:ph type="body" sz="quarter" idx="12"/>
          </p:nvPr>
        </p:nvSpPr>
        <p:spPr/>
        <p:txBody>
          <a:bodyPr/>
          <a:lstStyle/>
          <a:p>
            <a:r>
              <a:rPr lang="en-GB" dirty="0"/>
              <a:t>&lt;ere ne Maria@ ][</a:t>
            </a:r>
            <a:r>
              <a:rPr lang="en-GB" dirty="0" err="1"/>
              <a:t>rompi</a:t>
            </a:r>
            <a:r>
              <a:rPr lang="en-GB" dirty="0"/>
              <a:t> </a:t>
            </a:r>
            <a:r>
              <a:rPr lang="en-GB" dirty="0" err="1"/>
              <a:t>e;necwc</a:t>
            </a:r>
            <a:r>
              <a:rPr lang="en-GB" dirty="0"/>
              <a:t>@ ;</a:t>
            </a:r>
            <a:r>
              <a:rPr lang="en-GB" dirty="0" err="1"/>
              <a:t>y`etacmici</a:t>
            </a:r>
            <a:r>
              <a:rPr lang="en-GB" dirty="0"/>
              <a:t> nan@ `</a:t>
            </a:r>
            <a:r>
              <a:rPr lang="en-GB" dirty="0" err="1"/>
              <a:t>m`Vnou</a:t>
            </a:r>
            <a:r>
              <a:rPr lang="en-GB" dirty="0"/>
              <a:t>] </a:t>
            </a:r>
            <a:r>
              <a:rPr lang="en-GB" dirty="0" err="1"/>
              <a:t>Pilogoc</a:t>
            </a:r>
            <a:r>
              <a:rPr lang="en-GB" dirty="0"/>
              <a:t>.</a:t>
            </a:r>
          </a:p>
        </p:txBody>
      </p:sp>
      <p:sp>
        <p:nvSpPr>
          <p:cNvPr id="8" name="Title 7">
            <a:extLst>
              <a:ext uri="{FF2B5EF4-FFF2-40B4-BE49-F238E27FC236}">
                <a16:creationId xmlns:a16="http://schemas.microsoft.com/office/drawing/2014/main" id="{C2AF4225-8CBD-4AC4-A3A7-EDE506F2292F}"/>
              </a:ext>
            </a:extLst>
          </p:cNvPr>
          <p:cNvSpPr>
            <a:spLocks noGrp="1"/>
          </p:cNvSpPr>
          <p:nvPr>
            <p:ph type="title"/>
          </p:nvPr>
        </p:nvSpPr>
        <p:spPr>
          <a:xfrm>
            <a:off x="-2900363" y="6625"/>
            <a:ext cx="2900363" cy="715617"/>
          </a:xfrm>
        </p:spPr>
        <p:txBody>
          <a:bodyPr/>
          <a:lstStyle/>
          <a:p>
            <a:pPr algn="r" rtl="1"/>
            <a:r>
              <a:rPr lang="ar-EG" b="1" dirty="0">
                <a:solidFill>
                  <a:srgbClr val="FFC000"/>
                </a:solidFill>
              </a:rPr>
              <a:t>لحن شيري نى ماريا</a:t>
            </a:r>
            <a:endParaRPr lang="en-GB" b="1" dirty="0">
              <a:solidFill>
                <a:srgbClr val="FFC000"/>
              </a:solidFill>
            </a:endParaRPr>
          </a:p>
        </p:txBody>
      </p:sp>
    </p:spTree>
    <p:extLst>
      <p:ext uri="{BB962C8B-B14F-4D97-AF65-F5344CB8AC3E}">
        <p14:creationId xmlns:p14="http://schemas.microsoft.com/office/powerpoint/2010/main" val="1717446279"/>
      </p:ext>
    </p:extLst>
  </p:cSld>
  <p:clrMapOvr>
    <a:masterClrMapping/>
  </p:clrMapOvr>
</p:sld>
</file>

<file path=ppt/slides/slide9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02530B6-9AFE-4DC2-932D-D5895D4BD9F6}"/>
              </a:ext>
            </a:extLst>
          </p:cNvPr>
          <p:cNvSpPr>
            <a:spLocks noGrp="1"/>
          </p:cNvSpPr>
          <p:nvPr>
            <p:ph type="body" sz="quarter" idx="10"/>
          </p:nvPr>
        </p:nvSpPr>
        <p:spPr/>
        <p:txBody>
          <a:bodyPr/>
          <a:lstStyle/>
          <a:p>
            <a:r>
              <a:rPr lang="ar-EG" dirty="0"/>
              <a:t>إنثوتي تي إهريري: إنتى بي إستوي نوفي: ثي إيتاس فيري إيفول: خين إثنوني إن يسيه. </a:t>
            </a:r>
          </a:p>
        </p:txBody>
      </p:sp>
      <p:sp>
        <p:nvSpPr>
          <p:cNvPr id="3" name="Text Placeholder 2">
            <a:extLst>
              <a:ext uri="{FF2B5EF4-FFF2-40B4-BE49-F238E27FC236}">
                <a16:creationId xmlns:a16="http://schemas.microsoft.com/office/drawing/2014/main" id="{AC205D05-335B-4B5D-860D-EFEF695E8893}"/>
              </a:ext>
            </a:extLst>
          </p:cNvPr>
          <p:cNvSpPr>
            <a:spLocks noGrp="1"/>
          </p:cNvSpPr>
          <p:nvPr>
            <p:ph type="body" sz="quarter" idx="11"/>
          </p:nvPr>
        </p:nvSpPr>
        <p:spPr/>
        <p:txBody>
          <a:bodyPr anchor="ctr"/>
          <a:lstStyle/>
          <a:p>
            <a:r>
              <a:rPr lang="ar-EG" dirty="0"/>
              <a:t>أنتِ زهرة، البخور التي، أينعت من، أصل يسَّى.</a:t>
            </a:r>
          </a:p>
        </p:txBody>
      </p:sp>
      <p:sp>
        <p:nvSpPr>
          <p:cNvPr id="4" name="Text Placeholder 3">
            <a:extLst>
              <a:ext uri="{FF2B5EF4-FFF2-40B4-BE49-F238E27FC236}">
                <a16:creationId xmlns:a16="http://schemas.microsoft.com/office/drawing/2014/main" id="{257C1013-C97B-4136-A317-89A09795E368}"/>
              </a:ext>
            </a:extLst>
          </p:cNvPr>
          <p:cNvSpPr>
            <a:spLocks noGrp="1"/>
          </p:cNvSpPr>
          <p:nvPr>
            <p:ph type="body" sz="quarter" idx="12"/>
          </p:nvPr>
        </p:nvSpPr>
        <p:spPr/>
        <p:txBody>
          <a:bodyPr/>
          <a:lstStyle/>
          <a:p>
            <a:r>
              <a:rPr lang="en-GB" dirty="0"/>
              <a:t> `</a:t>
            </a:r>
            <a:r>
              <a:rPr lang="en-GB" dirty="0" err="1"/>
              <a:t>N;o</a:t>
            </a:r>
            <a:r>
              <a:rPr lang="en-GB" dirty="0"/>
              <a:t> </a:t>
            </a:r>
            <a:r>
              <a:rPr lang="en-GB" dirty="0" err="1"/>
              <a:t>te</a:t>
            </a:r>
            <a:r>
              <a:rPr lang="en-GB" dirty="0"/>
              <a:t> ]`</a:t>
            </a:r>
            <a:r>
              <a:rPr lang="en-GB" dirty="0" err="1"/>
              <a:t>hryri</a:t>
            </a:r>
            <a:r>
              <a:rPr lang="en-GB" dirty="0"/>
              <a:t>@ `</a:t>
            </a:r>
            <a:r>
              <a:rPr lang="en-GB" dirty="0" err="1"/>
              <a:t>nte</a:t>
            </a:r>
            <a:r>
              <a:rPr lang="en-GB" dirty="0"/>
              <a:t> </a:t>
            </a:r>
            <a:r>
              <a:rPr lang="en-GB" dirty="0" err="1"/>
              <a:t>pi`c;oinoufi</a:t>
            </a:r>
            <a:r>
              <a:rPr lang="en-GB" dirty="0"/>
              <a:t>@ ;</a:t>
            </a:r>
            <a:r>
              <a:rPr lang="en-GB" dirty="0" err="1"/>
              <a:t>y`etacviri</a:t>
            </a:r>
            <a:r>
              <a:rPr lang="en-GB" dirty="0"/>
              <a:t> `</a:t>
            </a:r>
            <a:r>
              <a:rPr lang="en-GB" dirty="0" err="1"/>
              <a:t>ebol</a:t>
            </a:r>
            <a:r>
              <a:rPr lang="en-GB" dirty="0"/>
              <a:t>@ </a:t>
            </a:r>
            <a:r>
              <a:rPr lang="en-GB" dirty="0" err="1"/>
              <a:t>qen</a:t>
            </a:r>
            <a:r>
              <a:rPr lang="en-GB" dirty="0"/>
              <a:t> `;</a:t>
            </a:r>
            <a:r>
              <a:rPr lang="en-GB" dirty="0" err="1"/>
              <a:t>nouni</a:t>
            </a:r>
            <a:r>
              <a:rPr lang="en-GB" dirty="0"/>
              <a:t> `</a:t>
            </a:r>
            <a:r>
              <a:rPr lang="en-GB" dirty="0" err="1"/>
              <a:t>nIecce</a:t>
            </a:r>
            <a:r>
              <a:rPr lang="en-GB" dirty="0"/>
              <a:t>.</a:t>
            </a:r>
          </a:p>
        </p:txBody>
      </p:sp>
      <p:sp>
        <p:nvSpPr>
          <p:cNvPr id="5" name="TextBox 4">
            <a:hlinkClick r:id="rId2" action="ppaction://hlinksldjump"/>
            <a:extLst>
              <a:ext uri="{FF2B5EF4-FFF2-40B4-BE49-F238E27FC236}">
                <a16:creationId xmlns:a16="http://schemas.microsoft.com/office/drawing/2014/main" id="{5F80DEA1-45F9-47AF-8CFF-910E4965E32A}"/>
              </a:ext>
            </a:extLst>
          </p:cNvPr>
          <p:cNvSpPr txBox="1"/>
          <p:nvPr/>
        </p:nvSpPr>
        <p:spPr>
          <a:xfrm>
            <a:off x="7100888" y="3304552"/>
            <a:ext cx="2043112" cy="461665"/>
          </a:xfrm>
          <a:prstGeom prst="rect">
            <a:avLst/>
          </a:prstGeom>
          <a:noFill/>
        </p:spPr>
        <p:txBody>
          <a:bodyPr wrap="square" rtlCol="0">
            <a:spAutoFit/>
          </a:bodyPr>
          <a:lstStyle/>
          <a:p>
            <a:pPr algn="r"/>
            <a:r>
              <a:rPr lang="ar-EG" sz="2400" b="1" u="sng" dirty="0">
                <a:solidFill>
                  <a:srgbClr val="FFC000"/>
                </a:solidFill>
              </a:rPr>
              <a:t>السلام لكِ يا مريم</a:t>
            </a:r>
            <a:endParaRPr lang="en-GB" sz="2400" b="1" u="sng" dirty="0">
              <a:solidFill>
                <a:srgbClr val="FFC000"/>
              </a:solidFill>
            </a:endParaRPr>
          </a:p>
        </p:txBody>
      </p:sp>
    </p:spTree>
    <p:extLst>
      <p:ext uri="{BB962C8B-B14F-4D97-AF65-F5344CB8AC3E}">
        <p14:creationId xmlns:p14="http://schemas.microsoft.com/office/powerpoint/2010/main" val="3257161851"/>
      </p:ext>
    </p:extLst>
  </p:cSld>
  <p:clrMapOvr>
    <a:masterClrMapping/>
  </p:clrMapOvr>
</p:sld>
</file>

<file path=ppt/slides/slide9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8CE4D4B-FB2E-4C57-84AB-79F10C2887AA}"/>
              </a:ext>
            </a:extLst>
          </p:cNvPr>
          <p:cNvSpPr>
            <a:spLocks noGrp="1"/>
          </p:cNvSpPr>
          <p:nvPr>
            <p:ph type="body" sz="quarter" idx="10"/>
          </p:nvPr>
        </p:nvSpPr>
        <p:spPr/>
        <p:txBody>
          <a:bodyPr/>
          <a:lstStyle/>
          <a:p>
            <a:r>
              <a:rPr lang="ar-EG" dirty="0"/>
              <a:t>بي إشفوت إنتى آ أرون: إيطاف فيري إيفول: خوريس إتشو نيم إتسو: إفؤي إنتي بوس نيه.</a:t>
            </a:r>
          </a:p>
        </p:txBody>
      </p:sp>
      <p:sp>
        <p:nvSpPr>
          <p:cNvPr id="3" name="Text Placeholder 2">
            <a:extLst>
              <a:ext uri="{FF2B5EF4-FFF2-40B4-BE49-F238E27FC236}">
                <a16:creationId xmlns:a16="http://schemas.microsoft.com/office/drawing/2014/main" id="{BADE929D-545B-4D53-81CE-418F8C65658E}"/>
              </a:ext>
            </a:extLst>
          </p:cNvPr>
          <p:cNvSpPr>
            <a:spLocks noGrp="1"/>
          </p:cNvSpPr>
          <p:nvPr>
            <p:ph type="body" sz="quarter" idx="11"/>
          </p:nvPr>
        </p:nvSpPr>
        <p:spPr/>
        <p:txBody>
          <a:bodyPr anchor="ctr"/>
          <a:lstStyle/>
          <a:p>
            <a:r>
              <a:rPr lang="ar-EG" sz="3500" dirty="0"/>
              <a:t>عصا هرون، التي أزهرت، بغير غرس ولا سقي، هي مثال لكِ.</a:t>
            </a:r>
          </a:p>
        </p:txBody>
      </p:sp>
      <p:sp>
        <p:nvSpPr>
          <p:cNvPr id="4" name="Text Placeholder 3">
            <a:extLst>
              <a:ext uri="{FF2B5EF4-FFF2-40B4-BE49-F238E27FC236}">
                <a16:creationId xmlns:a16="http://schemas.microsoft.com/office/drawing/2014/main" id="{219514F6-7BBC-4C44-B566-1706BF147583}"/>
              </a:ext>
            </a:extLst>
          </p:cNvPr>
          <p:cNvSpPr>
            <a:spLocks noGrp="1"/>
          </p:cNvSpPr>
          <p:nvPr>
            <p:ph type="body" sz="quarter" idx="12"/>
          </p:nvPr>
        </p:nvSpPr>
        <p:spPr/>
        <p:txBody>
          <a:bodyPr/>
          <a:lstStyle/>
          <a:p>
            <a:pPr>
              <a:spcBef>
                <a:spcPts val="0"/>
              </a:spcBef>
            </a:pPr>
            <a:r>
              <a:rPr lang="pt-BR" sz="4400" dirty="0"/>
              <a:t>Pi`sbwt `nte `A`arwn@ `etafviri `ebol@ </a:t>
            </a:r>
            <a:endParaRPr lang="ar-EG" sz="4400" dirty="0"/>
          </a:p>
          <a:p>
            <a:pPr>
              <a:spcBef>
                <a:spcPts val="0"/>
              </a:spcBef>
            </a:pPr>
            <a:r>
              <a:rPr lang="pt-BR" sz="4400" dirty="0"/>
              <a:t>,wric [o nem `tco@ `foi `ntupoc ne.</a:t>
            </a:r>
          </a:p>
        </p:txBody>
      </p:sp>
      <p:sp>
        <p:nvSpPr>
          <p:cNvPr id="5" name="TextBox 4">
            <a:hlinkClick r:id="rId2" action="ppaction://hlinksldjump"/>
            <a:extLst>
              <a:ext uri="{FF2B5EF4-FFF2-40B4-BE49-F238E27FC236}">
                <a16:creationId xmlns:a16="http://schemas.microsoft.com/office/drawing/2014/main" id="{935AB30E-1BE5-40A4-B537-483A052C3CB7}"/>
              </a:ext>
            </a:extLst>
          </p:cNvPr>
          <p:cNvSpPr txBox="1"/>
          <p:nvPr/>
        </p:nvSpPr>
        <p:spPr>
          <a:xfrm>
            <a:off x="7100888" y="3304552"/>
            <a:ext cx="2043112" cy="461665"/>
          </a:xfrm>
          <a:prstGeom prst="rect">
            <a:avLst/>
          </a:prstGeom>
          <a:noFill/>
        </p:spPr>
        <p:txBody>
          <a:bodyPr wrap="square" rtlCol="0">
            <a:spAutoFit/>
          </a:bodyPr>
          <a:lstStyle/>
          <a:p>
            <a:pPr algn="r"/>
            <a:r>
              <a:rPr lang="ar-EG" sz="2400" b="1" u="sng" dirty="0">
                <a:solidFill>
                  <a:srgbClr val="FFC000"/>
                </a:solidFill>
              </a:rPr>
              <a:t>السلام لكِ يا مريم</a:t>
            </a:r>
            <a:endParaRPr lang="en-GB" sz="2400" b="1" u="sng" dirty="0">
              <a:solidFill>
                <a:srgbClr val="FFC000"/>
              </a:solidFill>
            </a:endParaRPr>
          </a:p>
        </p:txBody>
      </p:sp>
    </p:spTree>
    <p:extLst>
      <p:ext uri="{BB962C8B-B14F-4D97-AF65-F5344CB8AC3E}">
        <p14:creationId xmlns:p14="http://schemas.microsoft.com/office/powerpoint/2010/main" val="2408493872"/>
      </p:ext>
    </p:extLst>
  </p:cSld>
  <p:clrMapOvr>
    <a:masterClrMapping/>
  </p:clrMapOvr>
</p:sld>
</file>

<file path=ppt/slides/slide9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723A115-3953-4D8C-BB69-8B39F1E56FBA}"/>
              </a:ext>
            </a:extLst>
          </p:cNvPr>
          <p:cNvSpPr>
            <a:spLocks noGrp="1"/>
          </p:cNvSpPr>
          <p:nvPr>
            <p:ph type="body" sz="quarter" idx="10"/>
          </p:nvPr>
        </p:nvSpPr>
        <p:spPr/>
        <p:txBody>
          <a:bodyPr/>
          <a:lstStyle/>
          <a:p>
            <a:r>
              <a:rPr lang="ar-EG" sz="3700" dirty="0"/>
              <a:t>أوثي إيتاس ميس بي إخريستوس: بين نوتي خين أوميثمي: أتشنيه إسبير ما إن رومي: إسؤي إمبارثينوس.</a:t>
            </a:r>
          </a:p>
        </p:txBody>
      </p:sp>
      <p:sp>
        <p:nvSpPr>
          <p:cNvPr id="3" name="Text Placeholder 2">
            <a:extLst>
              <a:ext uri="{FF2B5EF4-FFF2-40B4-BE49-F238E27FC236}">
                <a16:creationId xmlns:a16="http://schemas.microsoft.com/office/drawing/2014/main" id="{F7CDEFF8-E79D-4392-9A5B-FB6D8D963D5A}"/>
              </a:ext>
            </a:extLst>
          </p:cNvPr>
          <p:cNvSpPr>
            <a:spLocks noGrp="1"/>
          </p:cNvSpPr>
          <p:nvPr>
            <p:ph type="body" sz="quarter" idx="11"/>
          </p:nvPr>
        </p:nvSpPr>
        <p:spPr/>
        <p:txBody>
          <a:bodyPr anchor="ctr"/>
          <a:lstStyle/>
          <a:p>
            <a:r>
              <a:rPr lang="ar-EG" sz="3200" dirty="0"/>
              <a:t>يا مَنْ ولدِت المسيح، إلهنا بالحقيقة، وبغير زرع بشر، وأنتِ عذراء.</a:t>
            </a:r>
          </a:p>
        </p:txBody>
      </p:sp>
      <p:sp>
        <p:nvSpPr>
          <p:cNvPr id="4" name="Text Placeholder 3">
            <a:extLst>
              <a:ext uri="{FF2B5EF4-FFF2-40B4-BE49-F238E27FC236}">
                <a16:creationId xmlns:a16="http://schemas.microsoft.com/office/drawing/2014/main" id="{6B734DE4-85BE-4907-B643-77F657B616B6}"/>
              </a:ext>
            </a:extLst>
          </p:cNvPr>
          <p:cNvSpPr>
            <a:spLocks noGrp="1"/>
          </p:cNvSpPr>
          <p:nvPr>
            <p:ph type="body" sz="quarter" idx="12"/>
          </p:nvPr>
        </p:nvSpPr>
        <p:spPr/>
        <p:txBody>
          <a:bodyPr/>
          <a:lstStyle/>
          <a:p>
            <a:r>
              <a:rPr lang="en-GB" dirty="0"/>
              <a:t>W ;</a:t>
            </a:r>
            <a:r>
              <a:rPr lang="en-GB" dirty="0" err="1"/>
              <a:t>y`etacmec</a:t>
            </a:r>
            <a:r>
              <a:rPr lang="en-GB" dirty="0"/>
              <a:t> Pi`,</a:t>
            </a:r>
            <a:r>
              <a:rPr lang="en-GB" dirty="0" err="1"/>
              <a:t>rictoc</a:t>
            </a:r>
            <a:r>
              <a:rPr lang="en-GB" dirty="0"/>
              <a:t>@ </a:t>
            </a:r>
            <a:r>
              <a:rPr lang="en-GB" dirty="0" err="1"/>
              <a:t>Pennou</a:t>
            </a:r>
            <a:r>
              <a:rPr lang="en-GB" dirty="0"/>
              <a:t>] </a:t>
            </a:r>
            <a:r>
              <a:rPr lang="en-GB" dirty="0" err="1"/>
              <a:t>qen</a:t>
            </a:r>
            <a:r>
              <a:rPr lang="en-GB" dirty="0"/>
              <a:t> </a:t>
            </a:r>
            <a:r>
              <a:rPr lang="en-GB" dirty="0" err="1"/>
              <a:t>oume;mi</a:t>
            </a:r>
            <a:r>
              <a:rPr lang="en-GB" dirty="0"/>
              <a:t>@ a[ne `</a:t>
            </a:r>
            <a:r>
              <a:rPr lang="en-GB" dirty="0" err="1"/>
              <a:t>cperma</a:t>
            </a:r>
            <a:r>
              <a:rPr lang="en-GB" dirty="0"/>
              <a:t> `</a:t>
            </a:r>
            <a:r>
              <a:rPr lang="en-GB" dirty="0" err="1"/>
              <a:t>nrwmi</a:t>
            </a:r>
            <a:r>
              <a:rPr lang="en-GB" dirty="0"/>
              <a:t>@ </a:t>
            </a:r>
            <a:r>
              <a:rPr lang="en-GB" dirty="0" err="1"/>
              <a:t>ecoi</a:t>
            </a:r>
            <a:r>
              <a:rPr lang="en-GB" dirty="0"/>
              <a:t> `</a:t>
            </a:r>
            <a:r>
              <a:rPr lang="en-GB" dirty="0" err="1"/>
              <a:t>mpar;enoc</a:t>
            </a:r>
            <a:r>
              <a:rPr lang="en-GB" dirty="0"/>
              <a:t>.</a:t>
            </a:r>
          </a:p>
        </p:txBody>
      </p:sp>
    </p:spTree>
    <p:extLst>
      <p:ext uri="{BB962C8B-B14F-4D97-AF65-F5344CB8AC3E}">
        <p14:creationId xmlns:p14="http://schemas.microsoft.com/office/powerpoint/2010/main" val="2299160703"/>
      </p:ext>
    </p:extLst>
  </p:cSld>
  <p:clrMapOvr>
    <a:masterClrMapping/>
  </p:clrMapOvr>
</p:sld>
</file>

<file path=ppt/slides/slide9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A520C10-77A9-45CE-8985-9713CD89D082}"/>
              </a:ext>
            </a:extLst>
          </p:cNvPr>
          <p:cNvSpPr>
            <a:spLocks noGrp="1"/>
          </p:cNvSpPr>
          <p:nvPr>
            <p:ph type="body" sz="quarter" idx="10"/>
          </p:nvPr>
        </p:nvSpPr>
        <p:spPr/>
        <p:txBody>
          <a:bodyPr/>
          <a:lstStyle/>
          <a:p>
            <a:r>
              <a:rPr lang="ar-EG" dirty="0"/>
              <a:t>إثفي فاي أوو أون نيفين: سيه تشيسي إممو: طاشويس تي ثيؤطوكوس: إثؤواب إنسيوو نيفين. </a:t>
            </a:r>
          </a:p>
        </p:txBody>
      </p:sp>
      <p:sp>
        <p:nvSpPr>
          <p:cNvPr id="3" name="Text Placeholder 2">
            <a:extLst>
              <a:ext uri="{FF2B5EF4-FFF2-40B4-BE49-F238E27FC236}">
                <a16:creationId xmlns:a16="http://schemas.microsoft.com/office/drawing/2014/main" id="{4DC5883B-656B-4FEC-8401-43B00A3F1E67}"/>
              </a:ext>
            </a:extLst>
          </p:cNvPr>
          <p:cNvSpPr>
            <a:spLocks noGrp="1"/>
          </p:cNvSpPr>
          <p:nvPr>
            <p:ph type="body" sz="quarter" idx="11"/>
          </p:nvPr>
        </p:nvSpPr>
        <p:spPr/>
        <p:txBody>
          <a:bodyPr anchor="ctr"/>
          <a:lstStyle/>
          <a:p>
            <a:r>
              <a:rPr lang="ar-EG" sz="3200" dirty="0"/>
              <a:t>من أجل هذا، كل واحد يعظمِك، يا سيدتي والدة الإله، القديسة كل حين</a:t>
            </a:r>
            <a:endParaRPr lang="en-GB" sz="3200" dirty="0"/>
          </a:p>
        </p:txBody>
      </p:sp>
      <p:sp>
        <p:nvSpPr>
          <p:cNvPr id="4" name="Text Placeholder 3">
            <a:extLst>
              <a:ext uri="{FF2B5EF4-FFF2-40B4-BE49-F238E27FC236}">
                <a16:creationId xmlns:a16="http://schemas.microsoft.com/office/drawing/2014/main" id="{4C685B2E-E778-43AC-B2F7-21FA964FB385}"/>
              </a:ext>
            </a:extLst>
          </p:cNvPr>
          <p:cNvSpPr>
            <a:spLocks noGrp="1"/>
          </p:cNvSpPr>
          <p:nvPr>
            <p:ph type="body" sz="quarter" idx="12"/>
          </p:nvPr>
        </p:nvSpPr>
        <p:spPr/>
        <p:txBody>
          <a:bodyPr/>
          <a:lstStyle/>
          <a:p>
            <a:r>
              <a:rPr lang="en-GB" dirty="0" err="1"/>
              <a:t>E;be</a:t>
            </a:r>
            <a:r>
              <a:rPr lang="en-GB" dirty="0"/>
              <a:t> </a:t>
            </a:r>
            <a:r>
              <a:rPr lang="en-GB" dirty="0" err="1"/>
              <a:t>vai</a:t>
            </a:r>
            <a:r>
              <a:rPr lang="en-GB" dirty="0"/>
              <a:t> </a:t>
            </a:r>
            <a:r>
              <a:rPr lang="en-GB" dirty="0" err="1"/>
              <a:t>ouon</a:t>
            </a:r>
            <a:r>
              <a:rPr lang="en-GB" dirty="0"/>
              <a:t> </a:t>
            </a:r>
            <a:r>
              <a:rPr lang="en-GB" dirty="0" err="1"/>
              <a:t>niben</a:t>
            </a:r>
            <a:r>
              <a:rPr lang="en-GB" dirty="0"/>
              <a:t>@ </a:t>
            </a:r>
            <a:r>
              <a:rPr lang="en-GB" dirty="0" err="1"/>
              <a:t>ce</a:t>
            </a:r>
            <a:r>
              <a:rPr lang="en-GB" dirty="0"/>
              <a:t>[</a:t>
            </a:r>
            <a:r>
              <a:rPr lang="en-GB" dirty="0" err="1"/>
              <a:t>ici</a:t>
            </a:r>
            <a:r>
              <a:rPr lang="en-GB" dirty="0"/>
              <a:t> `</a:t>
            </a:r>
            <a:r>
              <a:rPr lang="en-GB" dirty="0" err="1"/>
              <a:t>mmo</a:t>
            </a:r>
            <a:r>
              <a:rPr lang="en-GB" dirty="0"/>
              <a:t>@ ta[</a:t>
            </a:r>
            <a:r>
              <a:rPr lang="en-GB" dirty="0" err="1"/>
              <a:t>oic</a:t>
            </a:r>
            <a:r>
              <a:rPr lang="en-GB" dirty="0"/>
              <a:t> };</a:t>
            </a:r>
            <a:r>
              <a:rPr lang="en-GB" dirty="0" err="1"/>
              <a:t>e`otokoc</a:t>
            </a:r>
            <a:r>
              <a:rPr lang="en-GB" dirty="0"/>
              <a:t>@ </a:t>
            </a:r>
            <a:r>
              <a:rPr lang="en-GB" dirty="0" err="1"/>
              <a:t>e;ouab</a:t>
            </a:r>
            <a:r>
              <a:rPr lang="en-GB" dirty="0"/>
              <a:t> `</a:t>
            </a:r>
            <a:r>
              <a:rPr lang="en-GB" dirty="0" err="1"/>
              <a:t>ncyou</a:t>
            </a:r>
            <a:r>
              <a:rPr lang="en-GB" dirty="0"/>
              <a:t> </a:t>
            </a:r>
            <a:r>
              <a:rPr lang="en-GB" dirty="0" err="1"/>
              <a:t>niben</a:t>
            </a:r>
            <a:r>
              <a:rPr lang="en-GB" dirty="0"/>
              <a:t>.</a:t>
            </a:r>
          </a:p>
        </p:txBody>
      </p:sp>
    </p:spTree>
    <p:extLst>
      <p:ext uri="{BB962C8B-B14F-4D97-AF65-F5344CB8AC3E}">
        <p14:creationId xmlns:p14="http://schemas.microsoft.com/office/powerpoint/2010/main" val="686561859"/>
      </p:ext>
    </p:extLst>
  </p:cSld>
  <p:clrMapOvr>
    <a:masterClrMapping/>
  </p:clrMapOvr>
</p:sld>
</file>

<file path=ppt/slides/slide9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37C3B3B-B753-4EA6-B89E-52E416EE126B}"/>
              </a:ext>
            </a:extLst>
          </p:cNvPr>
          <p:cNvSpPr>
            <a:spLocks noGrp="1"/>
          </p:cNvSpPr>
          <p:nvPr>
            <p:ph type="body" sz="quarter" idx="10"/>
          </p:nvPr>
        </p:nvSpPr>
        <p:spPr/>
        <p:txBody>
          <a:bodyPr/>
          <a:lstStyle/>
          <a:p>
            <a:r>
              <a:rPr lang="ar-EG" dirty="0"/>
              <a:t>آنون هون تين طوبه: إثرين شاشني إفناي:هيتين ني بريسفيا: إنطوتف إمبي ماي رومي. </a:t>
            </a:r>
          </a:p>
        </p:txBody>
      </p:sp>
      <p:sp>
        <p:nvSpPr>
          <p:cNvPr id="3" name="Text Placeholder 2">
            <a:extLst>
              <a:ext uri="{FF2B5EF4-FFF2-40B4-BE49-F238E27FC236}">
                <a16:creationId xmlns:a16="http://schemas.microsoft.com/office/drawing/2014/main" id="{F9D77C5E-67E8-4D58-AD3D-FA3BEB0A1159}"/>
              </a:ext>
            </a:extLst>
          </p:cNvPr>
          <p:cNvSpPr>
            <a:spLocks noGrp="1"/>
          </p:cNvSpPr>
          <p:nvPr>
            <p:ph type="body" sz="quarter" idx="11"/>
          </p:nvPr>
        </p:nvSpPr>
        <p:spPr/>
        <p:txBody>
          <a:bodyPr anchor="ctr"/>
          <a:lstStyle/>
          <a:p>
            <a:r>
              <a:rPr lang="ar-EG" sz="3400" dirty="0"/>
              <a:t>ونحن أيضاً نطلب، أن نفوز برحمة، بشفاعاتِك، عند محب البشر.</a:t>
            </a:r>
          </a:p>
        </p:txBody>
      </p:sp>
      <p:sp>
        <p:nvSpPr>
          <p:cNvPr id="4" name="Text Placeholder 3">
            <a:extLst>
              <a:ext uri="{FF2B5EF4-FFF2-40B4-BE49-F238E27FC236}">
                <a16:creationId xmlns:a16="http://schemas.microsoft.com/office/drawing/2014/main" id="{478F20DA-E9CE-4BA3-9AC8-3E31F7C242F5}"/>
              </a:ext>
            </a:extLst>
          </p:cNvPr>
          <p:cNvSpPr>
            <a:spLocks noGrp="1"/>
          </p:cNvSpPr>
          <p:nvPr>
            <p:ph type="body" sz="quarter" idx="12"/>
          </p:nvPr>
        </p:nvSpPr>
        <p:spPr>
          <a:xfrm>
            <a:off x="0" y="4346207"/>
            <a:ext cx="9144000" cy="1315428"/>
          </a:xfrm>
        </p:spPr>
        <p:txBody>
          <a:bodyPr/>
          <a:lstStyle/>
          <a:p>
            <a:r>
              <a:rPr lang="en-GB" dirty="0"/>
              <a:t>Anon </a:t>
            </a:r>
            <a:r>
              <a:rPr lang="en-GB" dirty="0" err="1"/>
              <a:t>hwn</a:t>
            </a:r>
            <a:r>
              <a:rPr lang="en-GB" dirty="0"/>
              <a:t> </a:t>
            </a:r>
            <a:r>
              <a:rPr lang="en-GB" dirty="0" err="1"/>
              <a:t>tentwbh</a:t>
            </a:r>
            <a:r>
              <a:rPr lang="en-GB" dirty="0"/>
              <a:t>@ </a:t>
            </a:r>
            <a:r>
              <a:rPr lang="en-GB" dirty="0" err="1"/>
              <a:t>e;rensasni</a:t>
            </a:r>
            <a:r>
              <a:rPr lang="en-GB" dirty="0"/>
              <a:t> </a:t>
            </a:r>
            <a:r>
              <a:rPr lang="en-GB" dirty="0" err="1"/>
              <a:t>eunai</a:t>
            </a:r>
            <a:r>
              <a:rPr lang="en-GB" dirty="0"/>
              <a:t>@ </a:t>
            </a:r>
            <a:r>
              <a:rPr lang="en-GB" dirty="0" err="1"/>
              <a:t>hiten</a:t>
            </a:r>
            <a:r>
              <a:rPr lang="en-GB" dirty="0"/>
              <a:t> </a:t>
            </a:r>
            <a:r>
              <a:rPr lang="en-GB" dirty="0" err="1"/>
              <a:t>ne`precbia</a:t>
            </a:r>
            <a:r>
              <a:rPr lang="en-GB" dirty="0"/>
              <a:t>@ `</a:t>
            </a:r>
            <a:r>
              <a:rPr lang="en-GB" dirty="0" err="1"/>
              <a:t>ntotf</a:t>
            </a:r>
            <a:r>
              <a:rPr lang="en-GB" dirty="0"/>
              <a:t> `</a:t>
            </a:r>
            <a:r>
              <a:rPr lang="en-GB" dirty="0" err="1"/>
              <a:t>mPimairwmi</a:t>
            </a:r>
            <a:r>
              <a:rPr lang="en-GB" dirty="0"/>
              <a:t>.</a:t>
            </a:r>
          </a:p>
        </p:txBody>
      </p:sp>
    </p:spTree>
    <p:extLst>
      <p:ext uri="{BB962C8B-B14F-4D97-AF65-F5344CB8AC3E}">
        <p14:creationId xmlns:p14="http://schemas.microsoft.com/office/powerpoint/2010/main" val="1997079133"/>
      </p:ext>
    </p:extLst>
  </p:cSld>
  <p:clrMapOvr>
    <a:masterClrMapping/>
  </p:clrMapOvr>
</p:sld>
</file>

<file path=ppt/slides/slide9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9D19122-1A99-46DE-9EC2-B3DB72E515D4}"/>
              </a:ext>
            </a:extLst>
          </p:cNvPr>
          <p:cNvSpPr>
            <a:spLocks noGrp="1"/>
          </p:cNvSpPr>
          <p:nvPr>
            <p:ph type="body" sz="quarter" idx="10"/>
          </p:nvPr>
        </p:nvSpPr>
        <p:spPr/>
        <p:txBody>
          <a:bodyPr/>
          <a:lstStyle/>
          <a:p>
            <a:pPr>
              <a:spcBef>
                <a:spcPts val="0"/>
              </a:spcBef>
            </a:pPr>
            <a:r>
              <a:rPr lang="ar-EG" dirty="0"/>
              <a:t>سيموتي إيرو ذيكيؤس: أوثي إثؤاب ماريا: </a:t>
            </a:r>
          </a:p>
          <a:p>
            <a:pPr>
              <a:spcBef>
                <a:spcPts val="0"/>
              </a:spcBef>
            </a:pPr>
            <a:r>
              <a:rPr lang="ar-EG" dirty="0"/>
              <a:t>جي تي ماه إسنوتي إن إسكيني: إنتى ني إثؤواب.</a:t>
            </a:r>
          </a:p>
        </p:txBody>
      </p:sp>
      <p:sp>
        <p:nvSpPr>
          <p:cNvPr id="3" name="Text Placeholder 2">
            <a:extLst>
              <a:ext uri="{FF2B5EF4-FFF2-40B4-BE49-F238E27FC236}">
                <a16:creationId xmlns:a16="http://schemas.microsoft.com/office/drawing/2014/main" id="{579066AE-387D-42ED-BFF3-F1A637EAD659}"/>
              </a:ext>
            </a:extLst>
          </p:cNvPr>
          <p:cNvSpPr>
            <a:spLocks noGrp="1"/>
          </p:cNvSpPr>
          <p:nvPr>
            <p:ph type="body" sz="quarter" idx="11"/>
          </p:nvPr>
        </p:nvSpPr>
        <p:spPr/>
        <p:txBody>
          <a:bodyPr anchor="ctr"/>
          <a:lstStyle/>
          <a:p>
            <a:pPr>
              <a:spcBef>
                <a:spcPts val="0"/>
              </a:spcBef>
            </a:pPr>
            <a:r>
              <a:rPr lang="ar-EG" sz="3500" dirty="0"/>
              <a:t>مدعوة أنت، بالحقيقة، أيتها القديسة مريم، القبة التي للأقداس.</a:t>
            </a:r>
          </a:p>
        </p:txBody>
      </p:sp>
      <p:sp>
        <p:nvSpPr>
          <p:cNvPr id="4" name="Text Placeholder 3">
            <a:extLst>
              <a:ext uri="{FF2B5EF4-FFF2-40B4-BE49-F238E27FC236}">
                <a16:creationId xmlns:a16="http://schemas.microsoft.com/office/drawing/2014/main" id="{60953417-A392-419A-8FD4-E0EC2D3A1343}"/>
              </a:ext>
            </a:extLst>
          </p:cNvPr>
          <p:cNvSpPr>
            <a:spLocks noGrp="1"/>
          </p:cNvSpPr>
          <p:nvPr>
            <p:ph type="body" sz="quarter" idx="12"/>
          </p:nvPr>
        </p:nvSpPr>
        <p:spPr/>
        <p:txBody>
          <a:bodyPr/>
          <a:lstStyle/>
          <a:p>
            <a:pPr>
              <a:spcBef>
                <a:spcPts val="0"/>
              </a:spcBef>
            </a:pPr>
            <a:r>
              <a:rPr lang="en-GB" dirty="0" err="1"/>
              <a:t>Cemou</a:t>
            </a:r>
            <a:r>
              <a:rPr lang="en-GB" dirty="0"/>
              <a:t>] `</a:t>
            </a:r>
            <a:r>
              <a:rPr lang="en-GB" dirty="0" err="1"/>
              <a:t>ero</a:t>
            </a:r>
            <a:r>
              <a:rPr lang="en-GB" dirty="0"/>
              <a:t> </a:t>
            </a:r>
            <a:r>
              <a:rPr lang="en-GB" dirty="0" err="1"/>
              <a:t>dikeoc</a:t>
            </a:r>
            <a:r>
              <a:rPr lang="en-GB" dirty="0"/>
              <a:t>@ `w ;</a:t>
            </a:r>
            <a:r>
              <a:rPr lang="en-GB" dirty="0" err="1"/>
              <a:t>ye;ouab</a:t>
            </a:r>
            <a:r>
              <a:rPr lang="en-GB" dirty="0"/>
              <a:t> Maria@ </a:t>
            </a:r>
            <a:endParaRPr lang="ar-EG" dirty="0"/>
          </a:p>
          <a:p>
            <a:pPr>
              <a:spcBef>
                <a:spcPts val="0"/>
              </a:spcBef>
            </a:pPr>
            <a:r>
              <a:rPr lang="en-GB" dirty="0"/>
              <a:t>je ]</a:t>
            </a:r>
            <a:r>
              <a:rPr lang="en-GB" dirty="0" err="1"/>
              <a:t>mah`cnou</a:t>
            </a:r>
            <a:r>
              <a:rPr lang="en-GB" dirty="0"/>
              <a:t>] `</a:t>
            </a:r>
            <a:r>
              <a:rPr lang="en-GB" dirty="0" err="1"/>
              <a:t>n`ckyny</a:t>
            </a:r>
            <a:r>
              <a:rPr lang="en-GB" dirty="0"/>
              <a:t>@ `</a:t>
            </a:r>
            <a:r>
              <a:rPr lang="en-GB" dirty="0" err="1"/>
              <a:t>nte</a:t>
            </a:r>
            <a:r>
              <a:rPr lang="en-GB" dirty="0"/>
              <a:t> </a:t>
            </a:r>
            <a:r>
              <a:rPr lang="en-GB" dirty="0" err="1"/>
              <a:t>nye;ouab</a:t>
            </a:r>
            <a:r>
              <a:rPr lang="en-GB" dirty="0"/>
              <a:t>.</a:t>
            </a:r>
          </a:p>
        </p:txBody>
      </p:sp>
    </p:spTree>
    <p:extLst>
      <p:ext uri="{BB962C8B-B14F-4D97-AF65-F5344CB8AC3E}">
        <p14:creationId xmlns:p14="http://schemas.microsoft.com/office/powerpoint/2010/main" val="633583604"/>
      </p:ext>
    </p:extLst>
  </p:cSld>
  <p:clrMapOvr>
    <a:masterClrMapping/>
  </p:clrMapOvr>
</p:sld>
</file>

<file path=ppt/slides/slide9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1E3748F-205F-4D2D-9209-7A3D56E8A711}"/>
              </a:ext>
            </a:extLst>
          </p:cNvPr>
          <p:cNvSpPr>
            <a:spLocks noGrp="1"/>
          </p:cNvSpPr>
          <p:nvPr>
            <p:ph type="body" sz="quarter" idx="10"/>
          </p:nvPr>
        </p:nvSpPr>
        <p:spPr/>
        <p:txBody>
          <a:bodyPr/>
          <a:lstStyle/>
          <a:p>
            <a:pPr>
              <a:spcBef>
                <a:spcPts val="0"/>
              </a:spcBef>
            </a:pPr>
            <a:r>
              <a:rPr lang="ar-EG" dirty="0"/>
              <a:t>ثي إيتوكي إنخيتس: إنجي بي إشفوت إنتى آآرون: </a:t>
            </a:r>
          </a:p>
          <a:p>
            <a:pPr>
              <a:spcBef>
                <a:spcPts val="0"/>
              </a:spcBef>
            </a:pPr>
            <a:r>
              <a:rPr lang="ar-EG" dirty="0"/>
              <a:t>نيم تي إهريري إثؤواب: إنتى بي إسطوي نوفي.</a:t>
            </a:r>
          </a:p>
        </p:txBody>
      </p:sp>
      <p:sp>
        <p:nvSpPr>
          <p:cNvPr id="3" name="Text Placeholder 2">
            <a:extLst>
              <a:ext uri="{FF2B5EF4-FFF2-40B4-BE49-F238E27FC236}">
                <a16:creationId xmlns:a16="http://schemas.microsoft.com/office/drawing/2014/main" id="{52FC6147-9E4F-4AF2-961D-D7A53F2854CB}"/>
              </a:ext>
            </a:extLst>
          </p:cNvPr>
          <p:cNvSpPr>
            <a:spLocks noGrp="1"/>
          </p:cNvSpPr>
          <p:nvPr>
            <p:ph type="body" sz="quarter" idx="11"/>
          </p:nvPr>
        </p:nvSpPr>
        <p:spPr>
          <a:xfrm>
            <a:off x="-50007" y="3726817"/>
            <a:ext cx="9244013" cy="715617"/>
          </a:xfrm>
        </p:spPr>
        <p:txBody>
          <a:bodyPr anchor="ctr"/>
          <a:lstStyle/>
          <a:p>
            <a:r>
              <a:rPr lang="ar-EG" sz="3400" dirty="0"/>
              <a:t>تلك الموضوع فيها، عصا هرون، والزهرة المقدسة، التي للبخور.</a:t>
            </a:r>
          </a:p>
        </p:txBody>
      </p:sp>
      <p:sp>
        <p:nvSpPr>
          <p:cNvPr id="4" name="Text Placeholder 3">
            <a:extLst>
              <a:ext uri="{FF2B5EF4-FFF2-40B4-BE49-F238E27FC236}">
                <a16:creationId xmlns:a16="http://schemas.microsoft.com/office/drawing/2014/main" id="{BCDC53FF-AAE9-4593-BCF5-67FD2949E7D7}"/>
              </a:ext>
            </a:extLst>
          </p:cNvPr>
          <p:cNvSpPr>
            <a:spLocks noGrp="1"/>
          </p:cNvSpPr>
          <p:nvPr>
            <p:ph type="body" sz="quarter" idx="12"/>
          </p:nvPr>
        </p:nvSpPr>
        <p:spPr/>
        <p:txBody>
          <a:bodyPr/>
          <a:lstStyle/>
          <a:p>
            <a:r>
              <a:rPr lang="en-GB" dirty="0"/>
              <a:t>:</a:t>
            </a:r>
            <a:r>
              <a:rPr lang="en-GB" dirty="0" err="1"/>
              <a:t>y`etou,y</a:t>
            </a:r>
            <a:r>
              <a:rPr lang="en-GB" dirty="0"/>
              <a:t> `</a:t>
            </a:r>
            <a:r>
              <a:rPr lang="en-GB" dirty="0" err="1"/>
              <a:t>nqytc</a:t>
            </a:r>
            <a:r>
              <a:rPr lang="en-GB" dirty="0"/>
              <a:t>@ `</a:t>
            </a:r>
            <a:r>
              <a:rPr lang="en-GB" dirty="0" err="1"/>
              <a:t>nje</a:t>
            </a:r>
            <a:r>
              <a:rPr lang="en-GB" dirty="0"/>
              <a:t> </a:t>
            </a:r>
            <a:r>
              <a:rPr lang="en-GB" dirty="0" err="1"/>
              <a:t>pi`sbwt</a:t>
            </a:r>
            <a:r>
              <a:rPr lang="en-GB" dirty="0"/>
              <a:t> `</a:t>
            </a:r>
            <a:r>
              <a:rPr lang="en-GB" dirty="0" err="1"/>
              <a:t>nte</a:t>
            </a:r>
            <a:r>
              <a:rPr lang="en-GB" dirty="0"/>
              <a:t> `</a:t>
            </a:r>
            <a:r>
              <a:rPr lang="en-GB" dirty="0" err="1"/>
              <a:t>A`arwn</a:t>
            </a:r>
            <a:r>
              <a:rPr lang="en-GB" dirty="0"/>
              <a:t>@ </a:t>
            </a:r>
            <a:r>
              <a:rPr lang="en-GB" dirty="0" err="1"/>
              <a:t>nem</a:t>
            </a:r>
            <a:r>
              <a:rPr lang="en-GB" dirty="0"/>
              <a:t> ]`</a:t>
            </a:r>
            <a:r>
              <a:rPr lang="en-GB" dirty="0" err="1"/>
              <a:t>hryri</a:t>
            </a:r>
            <a:r>
              <a:rPr lang="en-GB" dirty="0"/>
              <a:t> </a:t>
            </a:r>
            <a:r>
              <a:rPr lang="en-GB" dirty="0" err="1"/>
              <a:t>e;ouab</a:t>
            </a:r>
            <a:r>
              <a:rPr lang="en-GB" dirty="0"/>
              <a:t>@ `</a:t>
            </a:r>
            <a:r>
              <a:rPr lang="en-GB" dirty="0" err="1"/>
              <a:t>nte</a:t>
            </a:r>
            <a:r>
              <a:rPr lang="en-GB" dirty="0"/>
              <a:t> </a:t>
            </a:r>
            <a:r>
              <a:rPr lang="en-GB" dirty="0" err="1"/>
              <a:t>pi`c;oinoufi</a:t>
            </a:r>
            <a:r>
              <a:rPr lang="en-GB" dirty="0"/>
              <a:t>.</a:t>
            </a:r>
          </a:p>
        </p:txBody>
      </p:sp>
    </p:spTree>
    <p:extLst>
      <p:ext uri="{BB962C8B-B14F-4D97-AF65-F5344CB8AC3E}">
        <p14:creationId xmlns:p14="http://schemas.microsoft.com/office/powerpoint/2010/main" val="380991166"/>
      </p:ext>
    </p:extLst>
  </p:cSld>
  <p:clrMapOvr>
    <a:masterClrMapping/>
  </p:clrMapOvr>
</p:sld>
</file>

<file path=ppt/slides/slide9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137D3A9-864D-4842-9236-94846F65532D}"/>
              </a:ext>
            </a:extLst>
          </p:cNvPr>
          <p:cNvSpPr>
            <a:spLocks noGrp="1"/>
          </p:cNvSpPr>
          <p:nvPr>
            <p:ph type="body" sz="quarter" idx="10"/>
          </p:nvPr>
        </p:nvSpPr>
        <p:spPr/>
        <p:txBody>
          <a:bodyPr/>
          <a:lstStyle/>
          <a:p>
            <a:pPr>
              <a:spcBef>
                <a:spcPts val="0"/>
              </a:spcBef>
            </a:pPr>
            <a:r>
              <a:rPr lang="ar-EG" dirty="0"/>
              <a:t>تي جوله إمبي توفو: ساخون نيم صافول: </a:t>
            </a:r>
          </a:p>
          <a:p>
            <a:pPr>
              <a:spcBef>
                <a:spcPts val="0"/>
              </a:spcBef>
            </a:pPr>
            <a:r>
              <a:rPr lang="ar-EG" dirty="0"/>
              <a:t>أوتي إسكيني إنكاثاروس: إفما إنشوبي إنني ذيكيئوس.</a:t>
            </a:r>
          </a:p>
        </p:txBody>
      </p:sp>
      <p:sp>
        <p:nvSpPr>
          <p:cNvPr id="3" name="Text Placeholder 2">
            <a:extLst>
              <a:ext uri="{FF2B5EF4-FFF2-40B4-BE49-F238E27FC236}">
                <a16:creationId xmlns:a16="http://schemas.microsoft.com/office/drawing/2014/main" id="{B7A0300B-6D9B-45B4-952E-91021CB1A90F}"/>
              </a:ext>
            </a:extLst>
          </p:cNvPr>
          <p:cNvSpPr>
            <a:spLocks noGrp="1"/>
          </p:cNvSpPr>
          <p:nvPr>
            <p:ph type="body" sz="quarter" idx="11"/>
          </p:nvPr>
        </p:nvSpPr>
        <p:spPr>
          <a:xfrm>
            <a:off x="0" y="3710609"/>
            <a:ext cx="9144000" cy="831834"/>
          </a:xfrm>
        </p:spPr>
        <p:txBody>
          <a:bodyPr/>
          <a:lstStyle/>
          <a:p>
            <a:r>
              <a:rPr lang="ar-EG" sz="3200" dirty="0"/>
              <a:t>أنت مشتملة بالطهارة، من داخل ومن خارج، أيتها القبة النقية، مسكن الصديقين.</a:t>
            </a:r>
          </a:p>
        </p:txBody>
      </p:sp>
      <p:sp>
        <p:nvSpPr>
          <p:cNvPr id="4" name="Text Placeholder 3">
            <a:extLst>
              <a:ext uri="{FF2B5EF4-FFF2-40B4-BE49-F238E27FC236}">
                <a16:creationId xmlns:a16="http://schemas.microsoft.com/office/drawing/2014/main" id="{34105AF1-9703-4912-A831-D44C15B2CBA7}"/>
              </a:ext>
            </a:extLst>
          </p:cNvPr>
          <p:cNvSpPr>
            <a:spLocks noGrp="1"/>
          </p:cNvSpPr>
          <p:nvPr>
            <p:ph type="body" sz="quarter" idx="12"/>
          </p:nvPr>
        </p:nvSpPr>
        <p:spPr>
          <a:xfrm>
            <a:off x="0" y="4542443"/>
            <a:ext cx="9144000" cy="1103037"/>
          </a:xfrm>
        </p:spPr>
        <p:txBody>
          <a:bodyPr/>
          <a:lstStyle/>
          <a:p>
            <a:pPr>
              <a:spcBef>
                <a:spcPts val="0"/>
              </a:spcBef>
            </a:pPr>
            <a:r>
              <a:rPr lang="en-GB" dirty="0" err="1"/>
              <a:t>Tejolh</a:t>
            </a:r>
            <a:r>
              <a:rPr lang="en-GB" dirty="0"/>
              <a:t> `</a:t>
            </a:r>
            <a:r>
              <a:rPr lang="en-GB" dirty="0" err="1"/>
              <a:t>mpitoubo</a:t>
            </a:r>
            <a:r>
              <a:rPr lang="en-GB" dirty="0"/>
              <a:t>@ </a:t>
            </a:r>
            <a:r>
              <a:rPr lang="en-GB" dirty="0" err="1"/>
              <a:t>caqoun</a:t>
            </a:r>
            <a:r>
              <a:rPr lang="en-GB" dirty="0"/>
              <a:t> </a:t>
            </a:r>
            <a:r>
              <a:rPr lang="en-GB" dirty="0" err="1"/>
              <a:t>nem</a:t>
            </a:r>
            <a:r>
              <a:rPr lang="en-GB" dirty="0"/>
              <a:t> </a:t>
            </a:r>
            <a:r>
              <a:rPr lang="en-GB" dirty="0" err="1"/>
              <a:t>cabol</a:t>
            </a:r>
            <a:r>
              <a:rPr lang="en-GB" dirty="0"/>
              <a:t>@</a:t>
            </a:r>
            <a:endParaRPr lang="ar-EG" dirty="0"/>
          </a:p>
          <a:p>
            <a:pPr>
              <a:spcBef>
                <a:spcPts val="0"/>
              </a:spcBef>
            </a:pPr>
            <a:r>
              <a:rPr lang="en-GB" dirty="0"/>
              <a:t> `w ]`</a:t>
            </a:r>
            <a:r>
              <a:rPr lang="en-GB" dirty="0" err="1"/>
              <a:t>ckyny</a:t>
            </a:r>
            <a:r>
              <a:rPr lang="en-GB" dirty="0"/>
              <a:t> `</a:t>
            </a:r>
            <a:r>
              <a:rPr lang="en-GB" dirty="0" err="1"/>
              <a:t>nka;aroc</a:t>
            </a:r>
            <a:r>
              <a:rPr lang="en-GB" dirty="0"/>
              <a:t>@ `</a:t>
            </a:r>
            <a:r>
              <a:rPr lang="en-GB" dirty="0" err="1"/>
              <a:t>vma</a:t>
            </a:r>
            <a:r>
              <a:rPr lang="en-GB" dirty="0"/>
              <a:t> `</a:t>
            </a:r>
            <a:r>
              <a:rPr lang="en-GB" dirty="0" err="1"/>
              <a:t>nswpi</a:t>
            </a:r>
            <a:r>
              <a:rPr lang="en-GB" dirty="0"/>
              <a:t> `</a:t>
            </a:r>
            <a:r>
              <a:rPr lang="en-GB" dirty="0" err="1"/>
              <a:t>nnidikeoc</a:t>
            </a:r>
            <a:r>
              <a:rPr lang="en-GB" dirty="0"/>
              <a:t>.</a:t>
            </a:r>
          </a:p>
        </p:txBody>
      </p:sp>
    </p:spTree>
    <p:extLst>
      <p:ext uri="{BB962C8B-B14F-4D97-AF65-F5344CB8AC3E}">
        <p14:creationId xmlns:p14="http://schemas.microsoft.com/office/powerpoint/2010/main" val="18400606"/>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1C69D-E74F-4474-B98A-428080F12C2B}"/>
              </a:ext>
            </a:extLst>
          </p:cNvPr>
          <p:cNvSpPr>
            <a:spLocks noGrp="1"/>
          </p:cNvSpPr>
          <p:nvPr>
            <p:ph type="title"/>
          </p:nvPr>
        </p:nvSpPr>
        <p:spPr/>
        <p:txBody>
          <a:bodyPr/>
          <a:lstStyle/>
          <a:p>
            <a:endParaRPr lang="en-GB"/>
          </a:p>
        </p:txBody>
      </p:sp>
      <p:sp>
        <p:nvSpPr>
          <p:cNvPr id="5" name="Text Placeholder 4"/>
          <p:cNvSpPr>
            <a:spLocks noGrp="1"/>
          </p:cNvSpPr>
          <p:nvPr>
            <p:ph type="body" sz="quarter" idx="10"/>
          </p:nvPr>
        </p:nvSpPr>
        <p:spPr/>
        <p:txBody>
          <a:bodyPr/>
          <a:lstStyle/>
          <a:p>
            <a:r>
              <a:rPr lang="ar-EG" sz="3600" b="1" dirty="0"/>
              <a:t>خين ني إثؤوَّاب إنطاك : إف إر إشفيري إمموك خين أوو أو أوو : إك إيري إنهان إشفيري.</a:t>
            </a:r>
          </a:p>
        </p:txBody>
      </p:sp>
      <p:sp>
        <p:nvSpPr>
          <p:cNvPr id="6" name="Text Placeholder 5"/>
          <p:cNvSpPr>
            <a:spLocks noGrp="1"/>
          </p:cNvSpPr>
          <p:nvPr>
            <p:ph type="body" sz="quarter" idx="11"/>
          </p:nvPr>
        </p:nvSpPr>
        <p:spPr/>
        <p:txBody>
          <a:bodyPr/>
          <a:lstStyle/>
          <a:p>
            <a:r>
              <a:rPr lang="ar-EG" b="1" dirty="0"/>
              <a:t>في قديسيك : متعجباً منك بالمجد : صانع العجائب.</a:t>
            </a:r>
          </a:p>
        </p:txBody>
      </p:sp>
      <p:sp>
        <p:nvSpPr>
          <p:cNvPr id="7" name="Text Placeholder 6"/>
          <p:cNvSpPr>
            <a:spLocks noGrp="1"/>
          </p:cNvSpPr>
          <p:nvPr>
            <p:ph type="body" sz="quarter" idx="12"/>
          </p:nvPr>
        </p:nvSpPr>
        <p:spPr>
          <a:xfrm>
            <a:off x="0" y="4476506"/>
            <a:ext cx="9144000" cy="1189740"/>
          </a:xfrm>
        </p:spPr>
        <p:txBody>
          <a:bodyPr/>
          <a:lstStyle/>
          <a:p>
            <a:r>
              <a:rPr lang="en-US" dirty="0" err="1"/>
              <a:t>qen</a:t>
            </a:r>
            <a:r>
              <a:rPr lang="en-US" dirty="0"/>
              <a:t> </a:t>
            </a:r>
            <a:r>
              <a:rPr lang="en-US" dirty="0" err="1"/>
              <a:t>ny`e;ouab</a:t>
            </a:r>
            <a:r>
              <a:rPr lang="en-US" dirty="0"/>
              <a:t> `</a:t>
            </a:r>
            <a:r>
              <a:rPr lang="en-US" dirty="0" err="1"/>
              <a:t>ntak</a:t>
            </a:r>
            <a:r>
              <a:rPr lang="en-US" dirty="0"/>
              <a:t>@ </a:t>
            </a:r>
            <a:r>
              <a:rPr lang="en-US" dirty="0" err="1"/>
              <a:t>euer`svyri</a:t>
            </a:r>
            <a:r>
              <a:rPr lang="en-US" dirty="0"/>
              <a:t> `</a:t>
            </a:r>
            <a:r>
              <a:rPr lang="en-US" dirty="0" err="1"/>
              <a:t>mmok</a:t>
            </a:r>
            <a:r>
              <a:rPr lang="en-US" dirty="0"/>
              <a:t> </a:t>
            </a:r>
            <a:r>
              <a:rPr lang="en-US" dirty="0" err="1"/>
              <a:t>qen</a:t>
            </a:r>
            <a:r>
              <a:rPr lang="en-US" dirty="0"/>
              <a:t> </a:t>
            </a:r>
            <a:r>
              <a:rPr lang="en-US" dirty="0" err="1"/>
              <a:t>ou`wou</a:t>
            </a:r>
            <a:r>
              <a:rPr lang="en-US" dirty="0"/>
              <a:t>@ </a:t>
            </a:r>
            <a:r>
              <a:rPr lang="en-US" dirty="0" err="1"/>
              <a:t>ek`iri</a:t>
            </a:r>
            <a:r>
              <a:rPr lang="en-US" dirty="0"/>
              <a:t> `</a:t>
            </a:r>
            <a:r>
              <a:rPr lang="en-US" dirty="0" err="1"/>
              <a:t>nhan`svyri</a:t>
            </a:r>
            <a:r>
              <a:rPr lang="en-US" dirty="0"/>
              <a:t>.</a:t>
            </a:r>
          </a:p>
        </p:txBody>
      </p:sp>
    </p:spTree>
    <p:extLst>
      <p:ext uri="{BB962C8B-B14F-4D97-AF65-F5344CB8AC3E}">
        <p14:creationId xmlns:p14="http://schemas.microsoft.com/office/powerpoint/2010/main" val="3580408839"/>
      </p:ext>
    </p:extLst>
  </p:cSld>
  <p:clrMapOvr>
    <a:masterClrMapping/>
  </p:clrMapOvr>
</p:sld>
</file>

<file path=ppt/slides/slide9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77DB192-2DC9-400F-A30D-27CD8A9C86F5}"/>
              </a:ext>
            </a:extLst>
          </p:cNvPr>
          <p:cNvSpPr>
            <a:spLocks noGrp="1"/>
          </p:cNvSpPr>
          <p:nvPr>
            <p:ph type="body" sz="quarter" idx="10"/>
          </p:nvPr>
        </p:nvSpPr>
        <p:spPr/>
        <p:txBody>
          <a:bodyPr/>
          <a:lstStyle/>
          <a:p>
            <a:pPr>
              <a:spcBef>
                <a:spcPts val="0"/>
              </a:spcBef>
            </a:pPr>
            <a:r>
              <a:rPr lang="ar-EG" sz="3800" dirty="0"/>
              <a:t>ني طاغما إنتى إبتشيسي: نيم إيخوروس إنتى ني إثمي:</a:t>
            </a:r>
            <a:r>
              <a:rPr lang="en-US" sz="3800" dirty="0"/>
              <a:t> </a:t>
            </a:r>
          </a:p>
          <a:p>
            <a:pPr>
              <a:spcBef>
                <a:spcPts val="0"/>
              </a:spcBef>
            </a:pPr>
            <a:r>
              <a:rPr lang="ar-EG" sz="3800" dirty="0"/>
              <a:t>سي إيريف ذوكصازين: إن ني ماكاريزموس.</a:t>
            </a:r>
          </a:p>
        </p:txBody>
      </p:sp>
      <p:sp>
        <p:nvSpPr>
          <p:cNvPr id="3" name="Text Placeholder 2">
            <a:extLst>
              <a:ext uri="{FF2B5EF4-FFF2-40B4-BE49-F238E27FC236}">
                <a16:creationId xmlns:a16="http://schemas.microsoft.com/office/drawing/2014/main" id="{71F40502-9C84-48D1-A391-9EF51105E1C2}"/>
              </a:ext>
            </a:extLst>
          </p:cNvPr>
          <p:cNvSpPr>
            <a:spLocks noGrp="1"/>
          </p:cNvSpPr>
          <p:nvPr>
            <p:ph type="body" sz="quarter" idx="11"/>
          </p:nvPr>
        </p:nvSpPr>
        <p:spPr/>
        <p:txBody>
          <a:bodyPr anchor="ctr"/>
          <a:lstStyle/>
          <a:p>
            <a:r>
              <a:rPr lang="ar-EG" dirty="0"/>
              <a:t>طغمات العلاء، وصفوف الأبرار، يمجدون، طوباويتك.</a:t>
            </a:r>
          </a:p>
        </p:txBody>
      </p:sp>
      <p:sp>
        <p:nvSpPr>
          <p:cNvPr id="4" name="Text Placeholder 3">
            <a:extLst>
              <a:ext uri="{FF2B5EF4-FFF2-40B4-BE49-F238E27FC236}">
                <a16:creationId xmlns:a16="http://schemas.microsoft.com/office/drawing/2014/main" id="{5B8990D6-FE5C-4006-AD99-BEA1DC2A3419}"/>
              </a:ext>
            </a:extLst>
          </p:cNvPr>
          <p:cNvSpPr>
            <a:spLocks noGrp="1"/>
          </p:cNvSpPr>
          <p:nvPr>
            <p:ph type="body" sz="quarter" idx="12"/>
          </p:nvPr>
        </p:nvSpPr>
        <p:spPr/>
        <p:txBody>
          <a:bodyPr/>
          <a:lstStyle/>
          <a:p>
            <a:r>
              <a:rPr lang="en-GB" dirty="0" err="1"/>
              <a:t>Nitagma</a:t>
            </a:r>
            <a:r>
              <a:rPr lang="en-GB" dirty="0"/>
              <a:t> `</a:t>
            </a:r>
            <a:r>
              <a:rPr lang="en-GB" dirty="0" err="1"/>
              <a:t>nte</a:t>
            </a:r>
            <a:r>
              <a:rPr lang="en-GB" dirty="0"/>
              <a:t> `p[</a:t>
            </a:r>
            <a:r>
              <a:rPr lang="en-GB" dirty="0" err="1"/>
              <a:t>ici</a:t>
            </a:r>
            <a:r>
              <a:rPr lang="en-GB" dirty="0"/>
              <a:t>@ </a:t>
            </a:r>
            <a:r>
              <a:rPr lang="en-GB" dirty="0" err="1"/>
              <a:t>nem</a:t>
            </a:r>
            <a:r>
              <a:rPr lang="en-GB" dirty="0"/>
              <a:t> `</a:t>
            </a:r>
            <a:r>
              <a:rPr lang="en-GB" dirty="0" err="1"/>
              <a:t>p,oroc</a:t>
            </a:r>
            <a:r>
              <a:rPr lang="en-GB" dirty="0"/>
              <a:t> `</a:t>
            </a:r>
            <a:r>
              <a:rPr lang="en-GB" dirty="0" err="1"/>
              <a:t>nte</a:t>
            </a:r>
            <a:r>
              <a:rPr lang="en-GB" dirty="0"/>
              <a:t> </a:t>
            </a:r>
            <a:r>
              <a:rPr lang="en-GB" dirty="0" err="1"/>
              <a:t>ni</a:t>
            </a:r>
            <a:r>
              <a:rPr lang="en-GB" dirty="0"/>
              <a:t>`;</a:t>
            </a:r>
            <a:r>
              <a:rPr lang="en-GB" dirty="0" err="1"/>
              <a:t>myi</a:t>
            </a:r>
            <a:r>
              <a:rPr lang="en-GB" dirty="0"/>
              <a:t>@ </a:t>
            </a:r>
            <a:r>
              <a:rPr lang="en-GB" dirty="0" err="1"/>
              <a:t>ceereudoxazin</a:t>
            </a:r>
            <a:r>
              <a:rPr lang="en-GB" dirty="0"/>
              <a:t>@ `</a:t>
            </a:r>
            <a:r>
              <a:rPr lang="en-GB" dirty="0" err="1"/>
              <a:t>nnemakaricmoc</a:t>
            </a:r>
            <a:r>
              <a:rPr lang="en-GB" dirty="0"/>
              <a:t>.</a:t>
            </a:r>
          </a:p>
        </p:txBody>
      </p:sp>
    </p:spTree>
    <p:extLst>
      <p:ext uri="{BB962C8B-B14F-4D97-AF65-F5344CB8AC3E}">
        <p14:creationId xmlns:p14="http://schemas.microsoft.com/office/powerpoint/2010/main" val="2966581225"/>
      </p:ext>
    </p:extLst>
  </p:cSld>
  <p:clrMapOvr>
    <a:masterClrMapping/>
  </p:clrMapOvr>
</p:sld>
</file>

<file path=ppt/slides/slide9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23DE7C9-7A0F-45AF-A809-4C9602F3B813}"/>
              </a:ext>
            </a:extLst>
          </p:cNvPr>
          <p:cNvSpPr>
            <a:spLocks noGrp="1"/>
          </p:cNvSpPr>
          <p:nvPr>
            <p:ph type="body" sz="quarter" idx="10"/>
          </p:nvPr>
        </p:nvSpPr>
        <p:spPr/>
        <p:txBody>
          <a:bodyPr/>
          <a:lstStyle/>
          <a:p>
            <a:r>
              <a:rPr lang="ar-EG" dirty="0"/>
              <a:t>إثفي فاي تين تشيسي: إممو أكسيوس: خين هان إيمنولوجيا: إمبرفيتيكون. </a:t>
            </a:r>
          </a:p>
        </p:txBody>
      </p:sp>
      <p:sp>
        <p:nvSpPr>
          <p:cNvPr id="3" name="Text Placeholder 2">
            <a:extLst>
              <a:ext uri="{FF2B5EF4-FFF2-40B4-BE49-F238E27FC236}">
                <a16:creationId xmlns:a16="http://schemas.microsoft.com/office/drawing/2014/main" id="{97DC3812-EEB9-4295-B53F-6530A1957658}"/>
              </a:ext>
            </a:extLst>
          </p:cNvPr>
          <p:cNvSpPr>
            <a:spLocks noGrp="1"/>
          </p:cNvSpPr>
          <p:nvPr>
            <p:ph type="body" sz="quarter" idx="11"/>
          </p:nvPr>
        </p:nvSpPr>
        <p:spPr/>
        <p:txBody>
          <a:bodyPr anchor="ctr"/>
          <a:lstStyle/>
          <a:p>
            <a:r>
              <a:rPr lang="ar-EG" dirty="0"/>
              <a:t>من أجل هذا، نعظمِك، بإستحقاقٍ، بتماجيد نبوية.</a:t>
            </a:r>
          </a:p>
        </p:txBody>
      </p:sp>
      <p:sp>
        <p:nvSpPr>
          <p:cNvPr id="4" name="Text Placeholder 3">
            <a:extLst>
              <a:ext uri="{FF2B5EF4-FFF2-40B4-BE49-F238E27FC236}">
                <a16:creationId xmlns:a16="http://schemas.microsoft.com/office/drawing/2014/main" id="{FC64EC1D-8848-432D-9622-A2CABA627DD1}"/>
              </a:ext>
            </a:extLst>
          </p:cNvPr>
          <p:cNvSpPr>
            <a:spLocks noGrp="1"/>
          </p:cNvSpPr>
          <p:nvPr>
            <p:ph type="body" sz="quarter" idx="12"/>
          </p:nvPr>
        </p:nvSpPr>
        <p:spPr/>
        <p:txBody>
          <a:bodyPr/>
          <a:lstStyle/>
          <a:p>
            <a:r>
              <a:rPr lang="fi-FI" dirty="0"/>
              <a:t>E;be vai ten[ici@ `mmo axiwc@ qen hanumnologia@ `m`provytikon.</a:t>
            </a:r>
          </a:p>
        </p:txBody>
      </p:sp>
    </p:spTree>
    <p:extLst>
      <p:ext uri="{BB962C8B-B14F-4D97-AF65-F5344CB8AC3E}">
        <p14:creationId xmlns:p14="http://schemas.microsoft.com/office/powerpoint/2010/main" val="3058367528"/>
      </p:ext>
    </p:extLst>
  </p:cSld>
  <p:clrMapOvr>
    <a:masterClrMapping/>
  </p:clrMapOvr>
</p:sld>
</file>

<file path=ppt/slides/slide9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572E278-9902-4192-9E04-5B780C20C17B}"/>
              </a:ext>
            </a:extLst>
          </p:cNvPr>
          <p:cNvSpPr>
            <a:spLocks noGrp="1"/>
          </p:cNvSpPr>
          <p:nvPr>
            <p:ph type="body" sz="quarter" idx="10"/>
          </p:nvPr>
        </p:nvSpPr>
        <p:spPr/>
        <p:txBody>
          <a:bodyPr/>
          <a:lstStyle/>
          <a:p>
            <a:r>
              <a:rPr lang="ar-EG" sz="3600" dirty="0"/>
              <a:t>جي أفصاجي إثفيتي: إنهان إهفي أوي إفطايووت: تي فاكي إثؤواب: إنتى بي نيشتي إن أوورو. </a:t>
            </a:r>
          </a:p>
        </p:txBody>
      </p:sp>
      <p:sp>
        <p:nvSpPr>
          <p:cNvPr id="3" name="Text Placeholder 2">
            <a:extLst>
              <a:ext uri="{FF2B5EF4-FFF2-40B4-BE49-F238E27FC236}">
                <a16:creationId xmlns:a16="http://schemas.microsoft.com/office/drawing/2014/main" id="{478C7C85-1DBC-49CF-9700-582CF5E6D4A0}"/>
              </a:ext>
            </a:extLst>
          </p:cNvPr>
          <p:cNvSpPr>
            <a:spLocks noGrp="1"/>
          </p:cNvSpPr>
          <p:nvPr>
            <p:ph type="body" sz="quarter" idx="11"/>
          </p:nvPr>
        </p:nvSpPr>
        <p:spPr/>
        <p:txBody>
          <a:bodyPr/>
          <a:lstStyle/>
          <a:p>
            <a:r>
              <a:rPr lang="ar-EG" sz="3600" dirty="0"/>
              <a:t>لأنهم تكلموا، من أجلِك بأعمال كريمة، أيتها المدينة المقدسة، التي للملك العظيم.</a:t>
            </a:r>
          </a:p>
          <a:p>
            <a:endParaRPr lang="en-GB" sz="3600" dirty="0"/>
          </a:p>
        </p:txBody>
      </p:sp>
      <p:sp>
        <p:nvSpPr>
          <p:cNvPr id="4" name="Text Placeholder 3">
            <a:extLst>
              <a:ext uri="{FF2B5EF4-FFF2-40B4-BE49-F238E27FC236}">
                <a16:creationId xmlns:a16="http://schemas.microsoft.com/office/drawing/2014/main" id="{A18828FD-3DBA-4B4E-98F7-EBD0E4655B58}"/>
              </a:ext>
            </a:extLst>
          </p:cNvPr>
          <p:cNvSpPr>
            <a:spLocks noGrp="1"/>
          </p:cNvSpPr>
          <p:nvPr>
            <p:ph type="body" sz="quarter" idx="12"/>
          </p:nvPr>
        </p:nvSpPr>
        <p:spPr>
          <a:xfrm>
            <a:off x="0" y="4785334"/>
            <a:ext cx="9144000" cy="1189740"/>
          </a:xfrm>
        </p:spPr>
        <p:txBody>
          <a:bodyPr/>
          <a:lstStyle/>
          <a:p>
            <a:r>
              <a:rPr lang="en-GB" sz="3600" dirty="0"/>
              <a:t>Je </a:t>
            </a:r>
            <a:r>
              <a:rPr lang="en-GB" sz="3600" dirty="0" err="1"/>
              <a:t>aucaji</a:t>
            </a:r>
            <a:r>
              <a:rPr lang="en-GB" sz="3600" dirty="0"/>
              <a:t> </a:t>
            </a:r>
            <a:r>
              <a:rPr lang="en-GB" sz="3600" dirty="0" err="1"/>
              <a:t>e;by</a:t>
            </a:r>
            <a:r>
              <a:rPr lang="en-GB" sz="3600" dirty="0"/>
              <a:t>]@ `</a:t>
            </a:r>
            <a:r>
              <a:rPr lang="en-GB" sz="3600" dirty="0" err="1"/>
              <a:t>nhan`hbyou`i</a:t>
            </a:r>
            <a:r>
              <a:rPr lang="en-GB" sz="3600" dirty="0"/>
              <a:t> </a:t>
            </a:r>
            <a:r>
              <a:rPr lang="en-GB" sz="3600" dirty="0" err="1"/>
              <a:t>eutaiyout</a:t>
            </a:r>
            <a:r>
              <a:rPr lang="en-GB" sz="3600" dirty="0"/>
              <a:t>@ ]</a:t>
            </a:r>
            <a:r>
              <a:rPr lang="en-GB" sz="3600" dirty="0" err="1"/>
              <a:t>baki</a:t>
            </a:r>
            <a:r>
              <a:rPr lang="en-GB" sz="3600" dirty="0"/>
              <a:t> </a:t>
            </a:r>
            <a:r>
              <a:rPr lang="en-GB" sz="3600" dirty="0" err="1"/>
              <a:t>e;ouab</a:t>
            </a:r>
            <a:r>
              <a:rPr lang="en-GB" sz="3600" dirty="0"/>
              <a:t>@ `</a:t>
            </a:r>
            <a:r>
              <a:rPr lang="en-GB" sz="3600" dirty="0" err="1"/>
              <a:t>nte</a:t>
            </a:r>
            <a:r>
              <a:rPr lang="en-GB" sz="3600" dirty="0"/>
              <a:t> </a:t>
            </a:r>
            <a:r>
              <a:rPr lang="en-GB" sz="3600" dirty="0" err="1"/>
              <a:t>pinis</a:t>
            </a:r>
            <a:r>
              <a:rPr lang="en-GB" sz="3600" dirty="0"/>
              <a:t>] `</a:t>
            </a:r>
            <a:r>
              <a:rPr lang="en-GB" sz="3600" dirty="0" err="1"/>
              <a:t>nOuro</a:t>
            </a:r>
            <a:r>
              <a:rPr lang="en-GB" sz="3600" dirty="0"/>
              <a:t>.</a:t>
            </a:r>
          </a:p>
        </p:txBody>
      </p:sp>
    </p:spTree>
    <p:extLst>
      <p:ext uri="{BB962C8B-B14F-4D97-AF65-F5344CB8AC3E}">
        <p14:creationId xmlns:p14="http://schemas.microsoft.com/office/powerpoint/2010/main" val="1353984390"/>
      </p:ext>
    </p:extLst>
  </p:cSld>
  <p:clrMapOvr>
    <a:masterClrMapping/>
  </p:clrMapOvr>
</p:sld>
</file>

<file path=ppt/slides/slide9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C0CF3F5-450B-4149-9DC2-B4B418DCAE7A}"/>
              </a:ext>
            </a:extLst>
          </p:cNvPr>
          <p:cNvSpPr>
            <a:spLocks noGrp="1"/>
          </p:cNvSpPr>
          <p:nvPr>
            <p:ph type="body" sz="quarter" idx="10"/>
          </p:nvPr>
        </p:nvSpPr>
        <p:spPr/>
        <p:txBody>
          <a:bodyPr/>
          <a:lstStyle/>
          <a:p>
            <a:r>
              <a:rPr lang="ar-EG" dirty="0"/>
              <a:t>تين تيهو تين طوبه: إثرين شاشني إفناي: هيتين ني بريسفيا: إن طوتف إمبي ماي رومي. </a:t>
            </a:r>
          </a:p>
        </p:txBody>
      </p:sp>
      <p:sp>
        <p:nvSpPr>
          <p:cNvPr id="3" name="Text Placeholder 2">
            <a:extLst>
              <a:ext uri="{FF2B5EF4-FFF2-40B4-BE49-F238E27FC236}">
                <a16:creationId xmlns:a16="http://schemas.microsoft.com/office/drawing/2014/main" id="{BFD6F675-0366-426E-8092-1F64BC7FFB09}"/>
              </a:ext>
            </a:extLst>
          </p:cNvPr>
          <p:cNvSpPr>
            <a:spLocks noGrp="1"/>
          </p:cNvSpPr>
          <p:nvPr>
            <p:ph type="body" sz="quarter" idx="11"/>
          </p:nvPr>
        </p:nvSpPr>
        <p:spPr/>
        <p:txBody>
          <a:bodyPr anchor="ctr"/>
          <a:lstStyle/>
          <a:p>
            <a:r>
              <a:rPr lang="ar-EG" sz="3600" dirty="0"/>
              <a:t>نسأل ونطلب، أن نفوز برحمةٍ، بشفاعاتِك، عند محب البشر.</a:t>
            </a:r>
          </a:p>
        </p:txBody>
      </p:sp>
      <p:sp>
        <p:nvSpPr>
          <p:cNvPr id="4" name="Text Placeholder 3">
            <a:extLst>
              <a:ext uri="{FF2B5EF4-FFF2-40B4-BE49-F238E27FC236}">
                <a16:creationId xmlns:a16="http://schemas.microsoft.com/office/drawing/2014/main" id="{E52A1DC1-2884-4D4D-99AE-3B37DC4F4406}"/>
              </a:ext>
            </a:extLst>
          </p:cNvPr>
          <p:cNvSpPr>
            <a:spLocks noGrp="1"/>
          </p:cNvSpPr>
          <p:nvPr>
            <p:ph type="body" sz="quarter" idx="12"/>
          </p:nvPr>
        </p:nvSpPr>
        <p:spPr/>
        <p:txBody>
          <a:bodyPr/>
          <a:lstStyle/>
          <a:p>
            <a:r>
              <a:rPr lang="nl-NL" dirty="0"/>
              <a:t>Ten]ho tentwbh@ e;rensasni eunai@ hiten ne`precbia@ `ntotf `mPimairwmi.</a:t>
            </a:r>
          </a:p>
        </p:txBody>
      </p:sp>
    </p:spTree>
    <p:extLst>
      <p:ext uri="{BB962C8B-B14F-4D97-AF65-F5344CB8AC3E}">
        <p14:creationId xmlns:p14="http://schemas.microsoft.com/office/powerpoint/2010/main" val="893356388"/>
      </p:ext>
    </p:extLst>
  </p:cSld>
  <p:clrMapOvr>
    <a:masterClrMapping/>
  </p:clrMapOvr>
</p:sld>
</file>

<file path=ppt/slides/slide9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24A86F-23DC-4C68-A3D9-FF1873250442}"/>
              </a:ext>
            </a:extLst>
          </p:cNvPr>
          <p:cNvSpPr>
            <a:spLocks noGrp="1"/>
          </p:cNvSpPr>
          <p:nvPr>
            <p:ph type="body" sz="quarter" idx="10"/>
          </p:nvPr>
        </p:nvSpPr>
        <p:spPr/>
        <p:txBody>
          <a:bodyPr/>
          <a:lstStyle/>
          <a:p>
            <a:pPr>
              <a:spcBef>
                <a:spcPts val="0"/>
              </a:spcBef>
            </a:pPr>
            <a:r>
              <a:rPr lang="ar-EG" dirty="0"/>
              <a:t>شاشف إنسوب إمميني: إيڤول خين باهيت تيرف: </a:t>
            </a:r>
            <a:endParaRPr lang="en-US" dirty="0"/>
          </a:p>
          <a:p>
            <a:pPr>
              <a:spcBef>
                <a:spcPts val="0"/>
              </a:spcBef>
            </a:pPr>
            <a:r>
              <a:rPr lang="ar-EG" dirty="0"/>
              <a:t>تينا إسمو إي بيك ران: إبتشويس إمبي إى إبتيرف.</a:t>
            </a:r>
          </a:p>
        </p:txBody>
      </p:sp>
      <p:sp>
        <p:nvSpPr>
          <p:cNvPr id="3" name="Text Placeholder 2">
            <a:extLst>
              <a:ext uri="{FF2B5EF4-FFF2-40B4-BE49-F238E27FC236}">
                <a16:creationId xmlns:a16="http://schemas.microsoft.com/office/drawing/2014/main" id="{DA9D8EFF-D4B6-40DE-8A76-D6A72693847D}"/>
              </a:ext>
            </a:extLst>
          </p:cNvPr>
          <p:cNvSpPr>
            <a:spLocks noGrp="1"/>
          </p:cNvSpPr>
          <p:nvPr>
            <p:ph type="body" sz="quarter" idx="11"/>
          </p:nvPr>
        </p:nvSpPr>
        <p:spPr/>
        <p:txBody>
          <a:bodyPr anchor="ctr"/>
          <a:lstStyle/>
          <a:p>
            <a:r>
              <a:rPr lang="ar-EG" sz="3800" dirty="0"/>
              <a:t>سبع مرات كل يوم، من كلِّ قلبي، أبارك اسمَك، ياربَّ الكل. </a:t>
            </a:r>
          </a:p>
        </p:txBody>
      </p:sp>
      <p:sp>
        <p:nvSpPr>
          <p:cNvPr id="4" name="Text Placeholder 3">
            <a:extLst>
              <a:ext uri="{FF2B5EF4-FFF2-40B4-BE49-F238E27FC236}">
                <a16:creationId xmlns:a16="http://schemas.microsoft.com/office/drawing/2014/main" id="{CFE7815D-44A3-4E99-A474-790B08A570B5}"/>
              </a:ext>
            </a:extLst>
          </p:cNvPr>
          <p:cNvSpPr>
            <a:spLocks noGrp="1"/>
          </p:cNvSpPr>
          <p:nvPr>
            <p:ph type="body" sz="quarter" idx="12"/>
          </p:nvPr>
        </p:nvSpPr>
        <p:spPr/>
        <p:txBody>
          <a:bodyPr/>
          <a:lstStyle/>
          <a:p>
            <a:r>
              <a:rPr lang="en-GB" dirty="0" err="1"/>
              <a:t>Sasf</a:t>
            </a:r>
            <a:r>
              <a:rPr lang="en-GB" dirty="0"/>
              <a:t> `</a:t>
            </a:r>
            <a:r>
              <a:rPr lang="en-GB" dirty="0" err="1"/>
              <a:t>ncop</a:t>
            </a:r>
            <a:r>
              <a:rPr lang="en-GB" dirty="0"/>
              <a:t> `</a:t>
            </a:r>
            <a:r>
              <a:rPr lang="en-GB" dirty="0" err="1"/>
              <a:t>mmyni</a:t>
            </a:r>
            <a:r>
              <a:rPr lang="en-GB" dirty="0"/>
              <a:t>@ `</a:t>
            </a:r>
            <a:r>
              <a:rPr lang="en-GB" dirty="0" err="1"/>
              <a:t>ebolqen</a:t>
            </a:r>
            <a:r>
              <a:rPr lang="en-GB" dirty="0"/>
              <a:t> </a:t>
            </a:r>
            <a:r>
              <a:rPr lang="en-GB" dirty="0" err="1"/>
              <a:t>pahyt</a:t>
            </a:r>
            <a:r>
              <a:rPr lang="en-GB" dirty="0"/>
              <a:t> </a:t>
            </a:r>
            <a:r>
              <a:rPr lang="en-GB" dirty="0" err="1"/>
              <a:t>tyrf</a:t>
            </a:r>
            <a:r>
              <a:rPr lang="en-GB" dirty="0"/>
              <a:t>@ ]</a:t>
            </a:r>
            <a:r>
              <a:rPr lang="en-GB" dirty="0" err="1"/>
              <a:t>na`cmou</a:t>
            </a:r>
            <a:r>
              <a:rPr lang="en-GB" dirty="0"/>
              <a:t> `</a:t>
            </a:r>
            <a:r>
              <a:rPr lang="en-GB" dirty="0" err="1"/>
              <a:t>epekran</a:t>
            </a:r>
            <a:r>
              <a:rPr lang="en-GB" dirty="0"/>
              <a:t>@ `P=o=c `</a:t>
            </a:r>
            <a:r>
              <a:rPr lang="en-GB" dirty="0" err="1"/>
              <a:t>mpi`e`ptyrf</a:t>
            </a:r>
            <a:r>
              <a:rPr lang="en-GB" dirty="0"/>
              <a:t>.</a:t>
            </a:r>
          </a:p>
        </p:txBody>
      </p:sp>
    </p:spTree>
    <p:extLst>
      <p:ext uri="{BB962C8B-B14F-4D97-AF65-F5344CB8AC3E}">
        <p14:creationId xmlns:p14="http://schemas.microsoft.com/office/powerpoint/2010/main" val="2137825513"/>
      </p:ext>
    </p:extLst>
  </p:cSld>
  <p:clrMapOvr>
    <a:masterClrMapping/>
  </p:clrMapOvr>
</p:sld>
</file>

<file path=ppt/slides/slide9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59FA01F-AD3D-4855-92DA-2394C93DEA1E}"/>
              </a:ext>
            </a:extLst>
          </p:cNvPr>
          <p:cNvSpPr>
            <a:spLocks noGrp="1"/>
          </p:cNvSpPr>
          <p:nvPr>
            <p:ph type="body" sz="quarter" idx="10"/>
          </p:nvPr>
        </p:nvSpPr>
        <p:spPr/>
        <p:txBody>
          <a:bodyPr/>
          <a:lstStyle/>
          <a:p>
            <a:pPr>
              <a:spcBef>
                <a:spcPts val="0"/>
              </a:spcBef>
            </a:pPr>
            <a:r>
              <a:rPr lang="ar-EG" dirty="0"/>
              <a:t>آى إرإفميڤئي إمبيك ران: أووه أى چيم نومتي: </a:t>
            </a:r>
            <a:endParaRPr lang="en-US" dirty="0"/>
          </a:p>
          <a:p>
            <a:pPr>
              <a:spcBef>
                <a:spcPts val="0"/>
              </a:spcBef>
            </a:pPr>
            <a:r>
              <a:rPr lang="ar-EG" dirty="0"/>
              <a:t>إبؤرو إن ني إى أون: إفنوتي إنتى ني نوتي.</a:t>
            </a:r>
          </a:p>
        </p:txBody>
      </p:sp>
      <p:sp>
        <p:nvSpPr>
          <p:cNvPr id="3" name="Text Placeholder 2">
            <a:extLst>
              <a:ext uri="{FF2B5EF4-FFF2-40B4-BE49-F238E27FC236}">
                <a16:creationId xmlns:a16="http://schemas.microsoft.com/office/drawing/2014/main" id="{B395EB2A-6C5D-461E-ABF4-3DA9B384C749}"/>
              </a:ext>
            </a:extLst>
          </p:cNvPr>
          <p:cNvSpPr>
            <a:spLocks noGrp="1"/>
          </p:cNvSpPr>
          <p:nvPr>
            <p:ph type="body" sz="quarter" idx="11"/>
          </p:nvPr>
        </p:nvSpPr>
        <p:spPr/>
        <p:txBody>
          <a:bodyPr anchor="ctr"/>
          <a:lstStyle/>
          <a:p>
            <a:r>
              <a:rPr lang="ar-EG" dirty="0"/>
              <a:t>ذكرتُ اسمَك، فتعزيَّتُ، يا ملكَ الدُّهور، و إله الآلهة.</a:t>
            </a:r>
          </a:p>
        </p:txBody>
      </p:sp>
      <p:sp>
        <p:nvSpPr>
          <p:cNvPr id="4" name="Text Placeholder 3">
            <a:extLst>
              <a:ext uri="{FF2B5EF4-FFF2-40B4-BE49-F238E27FC236}">
                <a16:creationId xmlns:a16="http://schemas.microsoft.com/office/drawing/2014/main" id="{9D2C4965-84D1-47E0-B29A-BC752858D615}"/>
              </a:ext>
            </a:extLst>
          </p:cNvPr>
          <p:cNvSpPr>
            <a:spLocks noGrp="1"/>
          </p:cNvSpPr>
          <p:nvPr>
            <p:ph type="body" sz="quarter" idx="12"/>
          </p:nvPr>
        </p:nvSpPr>
        <p:spPr/>
        <p:txBody>
          <a:bodyPr/>
          <a:lstStyle/>
          <a:p>
            <a:pPr>
              <a:spcBef>
                <a:spcPts val="0"/>
              </a:spcBef>
            </a:pPr>
            <a:r>
              <a:rPr lang="pt-BR" dirty="0"/>
              <a:t>Aier`vmeui `mpekran@ ouoh aijemnom]@</a:t>
            </a:r>
          </a:p>
          <a:p>
            <a:pPr>
              <a:spcBef>
                <a:spcPts val="0"/>
              </a:spcBef>
            </a:pPr>
            <a:r>
              <a:rPr lang="pt-BR" dirty="0"/>
              <a:t> `pouro `nni`ewn@ V] `nte ninou].</a:t>
            </a:r>
          </a:p>
        </p:txBody>
      </p:sp>
    </p:spTree>
    <p:extLst>
      <p:ext uri="{BB962C8B-B14F-4D97-AF65-F5344CB8AC3E}">
        <p14:creationId xmlns:p14="http://schemas.microsoft.com/office/powerpoint/2010/main" val="4070874785"/>
      </p:ext>
    </p:extLst>
  </p:cSld>
  <p:clrMapOvr>
    <a:masterClrMapping/>
  </p:clrMapOvr>
</p:sld>
</file>

<file path=ppt/slides/slide9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EBDFF07-1CE5-4EE3-B660-8CF1A564A82B}"/>
              </a:ext>
            </a:extLst>
          </p:cNvPr>
          <p:cNvSpPr>
            <a:spLocks noGrp="1"/>
          </p:cNvSpPr>
          <p:nvPr>
            <p:ph type="body" sz="quarter" idx="10"/>
          </p:nvPr>
        </p:nvSpPr>
        <p:spPr/>
        <p:txBody>
          <a:bodyPr/>
          <a:lstStyle/>
          <a:p>
            <a:r>
              <a:rPr lang="ar-EG" dirty="0"/>
              <a:t>إيسوس بي إخرستوس بين نوتي: بي آليثينوس:</a:t>
            </a:r>
            <a:br>
              <a:rPr lang="ar-EG" dirty="0"/>
            </a:br>
            <a:r>
              <a:rPr lang="ar-EG" dirty="0"/>
              <a:t>في إيطافئي إثڤي بين صوتي: أف إيرصوماتيكوس.</a:t>
            </a:r>
          </a:p>
        </p:txBody>
      </p:sp>
      <p:sp>
        <p:nvSpPr>
          <p:cNvPr id="3" name="Text Placeholder 2">
            <a:extLst>
              <a:ext uri="{FF2B5EF4-FFF2-40B4-BE49-F238E27FC236}">
                <a16:creationId xmlns:a16="http://schemas.microsoft.com/office/drawing/2014/main" id="{79F83D65-666C-4A3F-8628-279DFB1EFFA5}"/>
              </a:ext>
            </a:extLst>
          </p:cNvPr>
          <p:cNvSpPr>
            <a:spLocks noGrp="1"/>
          </p:cNvSpPr>
          <p:nvPr>
            <p:ph type="body" sz="quarter" idx="11"/>
          </p:nvPr>
        </p:nvSpPr>
        <p:spPr/>
        <p:txBody>
          <a:bodyPr anchor="ctr"/>
          <a:lstStyle/>
          <a:p>
            <a:r>
              <a:rPr lang="ar-EG" sz="3300" dirty="0"/>
              <a:t>يسوعُ المسيح إلهنا، الحقيقي الذي، أتي من أجل خلاصنا، متجسداً.</a:t>
            </a:r>
          </a:p>
        </p:txBody>
      </p:sp>
      <p:sp>
        <p:nvSpPr>
          <p:cNvPr id="4" name="Text Placeholder 3">
            <a:extLst>
              <a:ext uri="{FF2B5EF4-FFF2-40B4-BE49-F238E27FC236}">
                <a16:creationId xmlns:a16="http://schemas.microsoft.com/office/drawing/2014/main" id="{1CE23A60-AF25-4C29-AD95-56FA6AACDC28}"/>
              </a:ext>
            </a:extLst>
          </p:cNvPr>
          <p:cNvSpPr>
            <a:spLocks noGrp="1"/>
          </p:cNvSpPr>
          <p:nvPr>
            <p:ph type="body" sz="quarter" idx="12"/>
          </p:nvPr>
        </p:nvSpPr>
        <p:spPr/>
        <p:txBody>
          <a:bodyPr/>
          <a:lstStyle/>
          <a:p>
            <a:r>
              <a:rPr lang="en-US" dirty="0" err="1"/>
              <a:t>Iycouc</a:t>
            </a:r>
            <a:r>
              <a:rPr lang="en-US" dirty="0"/>
              <a:t> Pi`,</a:t>
            </a:r>
            <a:r>
              <a:rPr lang="en-US" dirty="0" err="1"/>
              <a:t>rictoc</a:t>
            </a:r>
            <a:r>
              <a:rPr lang="en-US" dirty="0"/>
              <a:t> </a:t>
            </a:r>
            <a:r>
              <a:rPr lang="en-US" dirty="0" err="1"/>
              <a:t>Pennou</a:t>
            </a:r>
            <a:r>
              <a:rPr lang="en-US" dirty="0"/>
              <a:t>]@ </a:t>
            </a:r>
            <a:r>
              <a:rPr lang="en-US" dirty="0" err="1"/>
              <a:t>pi`aly;inoc</a:t>
            </a:r>
            <a:r>
              <a:rPr lang="en-US" dirty="0"/>
              <a:t>@ </a:t>
            </a:r>
            <a:r>
              <a:rPr lang="en-US" dirty="0" err="1"/>
              <a:t>vy`etaf`i</a:t>
            </a:r>
            <a:r>
              <a:rPr lang="en-US" dirty="0"/>
              <a:t> </a:t>
            </a:r>
            <a:r>
              <a:rPr lang="en-US" dirty="0" err="1"/>
              <a:t>e;be</a:t>
            </a:r>
            <a:r>
              <a:rPr lang="en-US" dirty="0"/>
              <a:t> </a:t>
            </a:r>
            <a:r>
              <a:rPr lang="en-US" dirty="0" err="1"/>
              <a:t>pencw</a:t>
            </a:r>
            <a:r>
              <a:rPr lang="en-US" dirty="0"/>
              <a:t>]@ </a:t>
            </a:r>
            <a:r>
              <a:rPr lang="en-US" dirty="0" err="1"/>
              <a:t>afercwmatikoc</a:t>
            </a:r>
            <a:r>
              <a:rPr lang="en-US" dirty="0"/>
              <a:t>.</a:t>
            </a:r>
          </a:p>
        </p:txBody>
      </p:sp>
    </p:spTree>
    <p:extLst>
      <p:ext uri="{BB962C8B-B14F-4D97-AF65-F5344CB8AC3E}">
        <p14:creationId xmlns:p14="http://schemas.microsoft.com/office/powerpoint/2010/main" val="3936916245"/>
      </p:ext>
    </p:extLst>
  </p:cSld>
  <p:clrMapOvr>
    <a:masterClrMapping/>
  </p:clrMapOvr>
</p:sld>
</file>

<file path=ppt/slides/slide9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B1E1E4D-3812-4418-9934-ABC2A4746FE7}"/>
              </a:ext>
            </a:extLst>
          </p:cNvPr>
          <p:cNvSpPr>
            <a:spLocks noGrp="1"/>
          </p:cNvSpPr>
          <p:nvPr>
            <p:ph type="body" sz="quarter" idx="10"/>
          </p:nvPr>
        </p:nvSpPr>
        <p:spPr/>
        <p:txBody>
          <a:bodyPr/>
          <a:lstStyle/>
          <a:p>
            <a:r>
              <a:rPr lang="ar-EG" dirty="0"/>
              <a:t>أفتشي صاركس إيڤول:</a:t>
            </a:r>
            <a:r>
              <a:rPr lang="en-US" dirty="0"/>
              <a:t> </a:t>
            </a:r>
            <a:r>
              <a:rPr lang="ar-EG" dirty="0"/>
              <a:t>خين بي إبنڤما إثؤواب:</a:t>
            </a:r>
            <a:br>
              <a:rPr lang="ar-EG" dirty="0"/>
            </a:br>
            <a:r>
              <a:rPr lang="ar-EG" dirty="0"/>
              <a:t>نيم إيڤول خين ماريا:تي شيليت إثؤواب.</a:t>
            </a:r>
          </a:p>
        </p:txBody>
      </p:sp>
      <p:sp>
        <p:nvSpPr>
          <p:cNvPr id="3" name="Text Placeholder 2">
            <a:extLst>
              <a:ext uri="{FF2B5EF4-FFF2-40B4-BE49-F238E27FC236}">
                <a16:creationId xmlns:a16="http://schemas.microsoft.com/office/drawing/2014/main" id="{CCEEB9F1-C79C-4443-9322-42817E90A6DF}"/>
              </a:ext>
            </a:extLst>
          </p:cNvPr>
          <p:cNvSpPr>
            <a:spLocks noGrp="1"/>
          </p:cNvSpPr>
          <p:nvPr>
            <p:ph type="body" sz="quarter" idx="11"/>
          </p:nvPr>
        </p:nvSpPr>
        <p:spPr/>
        <p:txBody>
          <a:bodyPr anchor="ctr"/>
          <a:lstStyle/>
          <a:p>
            <a:r>
              <a:rPr lang="ar-EG" sz="3700" dirty="0"/>
              <a:t>وتجسَّدَ، من الروح القـُدس،</a:t>
            </a:r>
            <a:r>
              <a:rPr lang="en-US" sz="3700" dirty="0"/>
              <a:t> </a:t>
            </a:r>
            <a:r>
              <a:rPr lang="ar-EG" sz="3700" dirty="0"/>
              <a:t>و من مريم، العروس الطاهرة. </a:t>
            </a:r>
          </a:p>
        </p:txBody>
      </p:sp>
      <p:sp>
        <p:nvSpPr>
          <p:cNvPr id="4" name="Text Placeholder 3">
            <a:extLst>
              <a:ext uri="{FF2B5EF4-FFF2-40B4-BE49-F238E27FC236}">
                <a16:creationId xmlns:a16="http://schemas.microsoft.com/office/drawing/2014/main" id="{D9274B30-BEAA-4742-9347-1E6E889E635F}"/>
              </a:ext>
            </a:extLst>
          </p:cNvPr>
          <p:cNvSpPr>
            <a:spLocks noGrp="1"/>
          </p:cNvSpPr>
          <p:nvPr>
            <p:ph type="body" sz="quarter" idx="12"/>
          </p:nvPr>
        </p:nvSpPr>
        <p:spPr/>
        <p:txBody>
          <a:bodyPr/>
          <a:lstStyle/>
          <a:p>
            <a:r>
              <a:rPr lang="en-GB" dirty="0" err="1"/>
              <a:t>Af</a:t>
            </a:r>
            <a:r>
              <a:rPr lang="en-GB" dirty="0"/>
              <a:t>[</a:t>
            </a:r>
            <a:r>
              <a:rPr lang="en-GB" dirty="0" err="1"/>
              <a:t>icarx</a:t>
            </a:r>
            <a:r>
              <a:rPr lang="en-GB" dirty="0"/>
              <a:t> `</a:t>
            </a:r>
            <a:r>
              <a:rPr lang="en-GB" dirty="0" err="1"/>
              <a:t>ebol</a:t>
            </a:r>
            <a:r>
              <a:rPr lang="en-GB" dirty="0"/>
              <a:t>@ </a:t>
            </a:r>
            <a:r>
              <a:rPr lang="en-GB" dirty="0" err="1"/>
              <a:t>qen</a:t>
            </a:r>
            <a:r>
              <a:rPr lang="en-GB" dirty="0"/>
              <a:t> </a:t>
            </a:r>
            <a:r>
              <a:rPr lang="en-GB" dirty="0" err="1"/>
              <a:t>Pi`pneuma</a:t>
            </a:r>
            <a:r>
              <a:rPr lang="en-GB" dirty="0"/>
              <a:t> </a:t>
            </a:r>
            <a:r>
              <a:rPr lang="en-GB" dirty="0" err="1"/>
              <a:t>e;ouab</a:t>
            </a:r>
            <a:r>
              <a:rPr lang="en-GB" dirty="0"/>
              <a:t>@ </a:t>
            </a:r>
            <a:r>
              <a:rPr lang="en-GB" dirty="0" err="1"/>
              <a:t>nem</a:t>
            </a:r>
            <a:r>
              <a:rPr lang="en-GB" dirty="0"/>
              <a:t> `</a:t>
            </a:r>
            <a:r>
              <a:rPr lang="en-GB" dirty="0" err="1"/>
              <a:t>ebolqen</a:t>
            </a:r>
            <a:r>
              <a:rPr lang="en-GB" dirty="0"/>
              <a:t> </a:t>
            </a:r>
            <a:r>
              <a:rPr lang="en-GB" dirty="0" err="1"/>
              <a:t>Mari`a</a:t>
            </a:r>
            <a:r>
              <a:rPr lang="en-GB" dirty="0"/>
              <a:t>@ ]</a:t>
            </a:r>
            <a:r>
              <a:rPr lang="en-GB" dirty="0" err="1"/>
              <a:t>selet</a:t>
            </a:r>
            <a:r>
              <a:rPr lang="en-GB" dirty="0"/>
              <a:t> </a:t>
            </a:r>
            <a:r>
              <a:rPr lang="en-GB" dirty="0" err="1"/>
              <a:t>e;ouab</a:t>
            </a:r>
            <a:r>
              <a:rPr lang="en-GB" dirty="0"/>
              <a:t>.</a:t>
            </a:r>
          </a:p>
        </p:txBody>
      </p:sp>
    </p:spTree>
    <p:extLst>
      <p:ext uri="{BB962C8B-B14F-4D97-AF65-F5344CB8AC3E}">
        <p14:creationId xmlns:p14="http://schemas.microsoft.com/office/powerpoint/2010/main" val="2125992432"/>
      </p:ext>
    </p:extLst>
  </p:cSld>
  <p:clrMapOvr>
    <a:masterClrMapping/>
  </p:clrMapOvr>
</p:sld>
</file>

<file path=ppt/slides/slide9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30B9218-7EBD-40CC-ACCD-7AD9F4060E75}"/>
              </a:ext>
            </a:extLst>
          </p:cNvPr>
          <p:cNvSpPr>
            <a:spLocks noGrp="1"/>
          </p:cNvSpPr>
          <p:nvPr>
            <p:ph type="body" sz="quarter" idx="10"/>
          </p:nvPr>
        </p:nvSpPr>
        <p:spPr/>
        <p:txBody>
          <a:bodyPr/>
          <a:lstStyle/>
          <a:p>
            <a:pPr>
              <a:spcBef>
                <a:spcPts val="0"/>
              </a:spcBef>
            </a:pPr>
            <a:r>
              <a:rPr lang="ar-EG" dirty="0"/>
              <a:t>أف فونه إمبين هيڤي:</a:t>
            </a:r>
            <a:r>
              <a:rPr lang="en-US" dirty="0"/>
              <a:t> </a:t>
            </a:r>
            <a:r>
              <a:rPr lang="ar-EG" dirty="0"/>
              <a:t>نيم بين هوج هيج تيرف:</a:t>
            </a:r>
            <a:endParaRPr lang="en-US" dirty="0"/>
          </a:p>
          <a:p>
            <a:pPr>
              <a:spcBef>
                <a:spcPts val="0"/>
              </a:spcBef>
            </a:pPr>
            <a:r>
              <a:rPr lang="ar-EG" dirty="0"/>
              <a:t> إي أوراشي إنهيت : نيم أو ثيليل إى إبتيرف.</a:t>
            </a:r>
          </a:p>
        </p:txBody>
      </p:sp>
      <p:sp>
        <p:nvSpPr>
          <p:cNvPr id="3" name="Text Placeholder 2">
            <a:extLst>
              <a:ext uri="{FF2B5EF4-FFF2-40B4-BE49-F238E27FC236}">
                <a16:creationId xmlns:a16="http://schemas.microsoft.com/office/drawing/2014/main" id="{ABEB880E-4DB5-4574-A534-249A4B0EA594}"/>
              </a:ext>
            </a:extLst>
          </p:cNvPr>
          <p:cNvSpPr>
            <a:spLocks noGrp="1"/>
          </p:cNvSpPr>
          <p:nvPr>
            <p:ph type="body" sz="quarter" idx="11"/>
          </p:nvPr>
        </p:nvSpPr>
        <p:spPr/>
        <p:txBody>
          <a:bodyPr anchor="ctr"/>
          <a:lstStyle/>
          <a:p>
            <a:r>
              <a:rPr lang="ar-EG" dirty="0"/>
              <a:t>و حوَّل حزننا، و كلَّ ضيقنا، إلى فرح قلبِ، و تهليل كلِ. </a:t>
            </a:r>
          </a:p>
        </p:txBody>
      </p:sp>
      <p:sp>
        <p:nvSpPr>
          <p:cNvPr id="4" name="Text Placeholder 3">
            <a:extLst>
              <a:ext uri="{FF2B5EF4-FFF2-40B4-BE49-F238E27FC236}">
                <a16:creationId xmlns:a16="http://schemas.microsoft.com/office/drawing/2014/main" id="{27318BFE-7FA1-4D26-B578-4896E482EEAA}"/>
              </a:ext>
            </a:extLst>
          </p:cNvPr>
          <p:cNvSpPr>
            <a:spLocks noGrp="1"/>
          </p:cNvSpPr>
          <p:nvPr>
            <p:ph type="body" sz="quarter" idx="12"/>
          </p:nvPr>
        </p:nvSpPr>
        <p:spPr/>
        <p:txBody>
          <a:bodyPr/>
          <a:lstStyle/>
          <a:p>
            <a:pPr>
              <a:spcBef>
                <a:spcPts val="0"/>
              </a:spcBef>
            </a:pPr>
            <a:r>
              <a:rPr lang="pt-BR" dirty="0"/>
              <a:t>Afvwnh `mpenhybi@ nem penhojhej tyrf@</a:t>
            </a:r>
          </a:p>
          <a:p>
            <a:pPr>
              <a:spcBef>
                <a:spcPts val="0"/>
              </a:spcBef>
            </a:pPr>
            <a:r>
              <a:rPr lang="pt-BR" dirty="0"/>
              <a:t> `eourasi `nhyt@ nem ou;elyl `e`ptyrf.</a:t>
            </a:r>
          </a:p>
        </p:txBody>
      </p:sp>
    </p:spTree>
    <p:extLst>
      <p:ext uri="{BB962C8B-B14F-4D97-AF65-F5344CB8AC3E}">
        <p14:creationId xmlns:p14="http://schemas.microsoft.com/office/powerpoint/2010/main" val="2268083055"/>
      </p:ext>
    </p:extLst>
  </p:cSld>
  <p:clrMapOvr>
    <a:masterClrMapping/>
  </p:clrMapOvr>
</p:sld>
</file>

<file path=ppt/slides/slide9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39599C2-ACB7-4C0B-BC4C-ACF7E573528A}"/>
              </a:ext>
            </a:extLst>
          </p:cNvPr>
          <p:cNvSpPr>
            <a:spLocks noGrp="1"/>
          </p:cNvSpPr>
          <p:nvPr>
            <p:ph type="body" sz="quarter" idx="10"/>
          </p:nvPr>
        </p:nvSpPr>
        <p:spPr/>
        <p:txBody>
          <a:bodyPr/>
          <a:lstStyle/>
          <a:p>
            <a:pPr>
              <a:spcBef>
                <a:spcPts val="0"/>
              </a:spcBef>
            </a:pPr>
            <a:r>
              <a:rPr lang="ar-EG" dirty="0"/>
              <a:t>مارين أوؤشت إمموف: أووه إنتين إرهيم نوس: </a:t>
            </a:r>
            <a:endParaRPr lang="en-US" dirty="0"/>
          </a:p>
          <a:p>
            <a:pPr>
              <a:spcBef>
                <a:spcPts val="0"/>
              </a:spcBef>
            </a:pPr>
            <a:r>
              <a:rPr lang="ar-EG" dirty="0"/>
              <a:t>إنتيف ماڤ ماريا: تي إتشرومبي إثنيسوس.</a:t>
            </a:r>
          </a:p>
        </p:txBody>
      </p:sp>
      <p:sp>
        <p:nvSpPr>
          <p:cNvPr id="3" name="Text Placeholder 2">
            <a:extLst>
              <a:ext uri="{FF2B5EF4-FFF2-40B4-BE49-F238E27FC236}">
                <a16:creationId xmlns:a16="http://schemas.microsoft.com/office/drawing/2014/main" id="{25BD6380-C5B9-4AD8-BDD2-42D5730766F9}"/>
              </a:ext>
            </a:extLst>
          </p:cNvPr>
          <p:cNvSpPr>
            <a:spLocks noGrp="1"/>
          </p:cNvSpPr>
          <p:nvPr>
            <p:ph type="body" sz="quarter" idx="11"/>
          </p:nvPr>
        </p:nvSpPr>
        <p:spPr/>
        <p:txBody>
          <a:bodyPr anchor="ctr"/>
          <a:lstStyle/>
          <a:p>
            <a:r>
              <a:rPr lang="ar-EG" dirty="0"/>
              <a:t>فلنسجد لهُ، و نرتلُ، لأمّهِ مريم، الحمامة الحسنة.</a:t>
            </a:r>
          </a:p>
        </p:txBody>
      </p:sp>
      <p:sp>
        <p:nvSpPr>
          <p:cNvPr id="4" name="Text Placeholder 3">
            <a:extLst>
              <a:ext uri="{FF2B5EF4-FFF2-40B4-BE49-F238E27FC236}">
                <a16:creationId xmlns:a16="http://schemas.microsoft.com/office/drawing/2014/main" id="{A50A5989-176A-4B62-83B5-35ADF28A5E3E}"/>
              </a:ext>
            </a:extLst>
          </p:cNvPr>
          <p:cNvSpPr>
            <a:spLocks noGrp="1"/>
          </p:cNvSpPr>
          <p:nvPr>
            <p:ph type="body" sz="quarter" idx="12"/>
          </p:nvPr>
        </p:nvSpPr>
        <p:spPr/>
        <p:txBody>
          <a:bodyPr/>
          <a:lstStyle/>
          <a:p>
            <a:pPr>
              <a:spcBef>
                <a:spcPts val="0"/>
              </a:spcBef>
            </a:pPr>
            <a:r>
              <a:rPr lang="en-GB" dirty="0" err="1"/>
              <a:t>Maren`ouwst</a:t>
            </a:r>
            <a:r>
              <a:rPr lang="en-GB" dirty="0"/>
              <a:t> `</a:t>
            </a:r>
            <a:r>
              <a:rPr lang="en-GB" dirty="0" err="1"/>
              <a:t>mmof</a:t>
            </a:r>
            <a:r>
              <a:rPr lang="en-GB" dirty="0"/>
              <a:t>@ </a:t>
            </a:r>
            <a:r>
              <a:rPr lang="en-GB" dirty="0" err="1"/>
              <a:t>ouoh</a:t>
            </a:r>
            <a:r>
              <a:rPr lang="en-GB" dirty="0"/>
              <a:t> `</a:t>
            </a:r>
            <a:r>
              <a:rPr lang="en-GB" dirty="0" err="1"/>
              <a:t>nten`erhumnoc</a:t>
            </a:r>
            <a:r>
              <a:rPr lang="en-GB" dirty="0"/>
              <a:t>@</a:t>
            </a:r>
          </a:p>
          <a:p>
            <a:pPr>
              <a:spcBef>
                <a:spcPts val="0"/>
              </a:spcBef>
            </a:pPr>
            <a:r>
              <a:rPr lang="en-GB" dirty="0"/>
              <a:t> `</a:t>
            </a:r>
            <a:r>
              <a:rPr lang="en-GB" dirty="0" err="1"/>
              <a:t>ntefmau</a:t>
            </a:r>
            <a:r>
              <a:rPr lang="en-GB" dirty="0"/>
              <a:t> </a:t>
            </a:r>
            <a:r>
              <a:rPr lang="en-GB" dirty="0" err="1"/>
              <a:t>Mari`a</a:t>
            </a:r>
            <a:r>
              <a:rPr lang="en-GB" dirty="0"/>
              <a:t>@ ][</a:t>
            </a:r>
            <a:r>
              <a:rPr lang="en-GB" dirty="0" err="1"/>
              <a:t>rompi</a:t>
            </a:r>
            <a:r>
              <a:rPr lang="en-GB" dirty="0"/>
              <a:t> </a:t>
            </a:r>
            <a:r>
              <a:rPr lang="en-GB" dirty="0" err="1"/>
              <a:t>e;necwc</a:t>
            </a:r>
            <a:r>
              <a:rPr lang="en-GB" dirty="0"/>
              <a:t>.</a:t>
            </a:r>
          </a:p>
        </p:txBody>
      </p:sp>
    </p:spTree>
    <p:extLst>
      <p:ext uri="{BB962C8B-B14F-4D97-AF65-F5344CB8AC3E}">
        <p14:creationId xmlns:p14="http://schemas.microsoft.com/office/powerpoint/2010/main" val="3920668986"/>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50113-5A3B-4E89-A986-72E5BC42AEFA}"/>
              </a:ext>
            </a:extLst>
          </p:cNvPr>
          <p:cNvSpPr>
            <a:spLocks noGrp="1"/>
          </p:cNvSpPr>
          <p:nvPr>
            <p:ph type="title"/>
          </p:nvPr>
        </p:nvSpPr>
        <p:spPr/>
        <p:txBody>
          <a:bodyPr/>
          <a:lstStyle/>
          <a:p>
            <a:endParaRPr lang="en-GB"/>
          </a:p>
        </p:txBody>
      </p:sp>
      <p:sp>
        <p:nvSpPr>
          <p:cNvPr id="5" name="Text Placeholder 4"/>
          <p:cNvSpPr>
            <a:spLocks noGrp="1"/>
          </p:cNvSpPr>
          <p:nvPr>
            <p:ph type="body" sz="quarter" idx="10"/>
          </p:nvPr>
        </p:nvSpPr>
        <p:spPr/>
        <p:txBody>
          <a:bodyPr/>
          <a:lstStyle/>
          <a:p>
            <a:r>
              <a:rPr lang="ar-EG" b="1" dirty="0"/>
              <a:t>أكسوتين تيك أوُّي نام إيفول آف أومكو إنجيه إبكاهى : أكتشي مويت خاجوف إمبيك لاؤس خين أوو ميثمي :</a:t>
            </a:r>
          </a:p>
        </p:txBody>
      </p:sp>
      <p:sp>
        <p:nvSpPr>
          <p:cNvPr id="6" name="Text Placeholder 5"/>
          <p:cNvSpPr>
            <a:spLocks noGrp="1"/>
          </p:cNvSpPr>
          <p:nvPr>
            <p:ph type="body" sz="quarter" idx="11"/>
          </p:nvPr>
        </p:nvSpPr>
        <p:spPr/>
        <p:txBody>
          <a:bodyPr/>
          <a:lstStyle/>
          <a:p>
            <a:r>
              <a:rPr lang="ar-EG" b="1" dirty="0"/>
              <a:t>مددت يمينك فابتلعتهم الأرض : هديت شعبك بالحقيقة :</a:t>
            </a:r>
          </a:p>
        </p:txBody>
      </p:sp>
      <p:sp>
        <p:nvSpPr>
          <p:cNvPr id="7" name="Text Placeholder 6"/>
          <p:cNvSpPr>
            <a:spLocks noGrp="1"/>
          </p:cNvSpPr>
          <p:nvPr>
            <p:ph type="body" sz="quarter" idx="12"/>
          </p:nvPr>
        </p:nvSpPr>
        <p:spPr>
          <a:xfrm>
            <a:off x="0" y="4422718"/>
            <a:ext cx="9144000" cy="1189740"/>
          </a:xfrm>
        </p:spPr>
        <p:txBody>
          <a:bodyPr/>
          <a:lstStyle/>
          <a:p>
            <a:r>
              <a:rPr lang="en-US" sz="3600" dirty="0" err="1"/>
              <a:t>Akcouten</a:t>
            </a:r>
            <a:r>
              <a:rPr lang="en-US" sz="3600" dirty="0"/>
              <a:t> </a:t>
            </a:r>
            <a:r>
              <a:rPr lang="en-US" sz="3600" dirty="0" err="1"/>
              <a:t>tekou`inam</a:t>
            </a:r>
            <a:r>
              <a:rPr lang="en-US" sz="3600" dirty="0"/>
              <a:t> `</a:t>
            </a:r>
            <a:r>
              <a:rPr lang="en-US" sz="3600" dirty="0" err="1"/>
              <a:t>ebol</a:t>
            </a:r>
            <a:r>
              <a:rPr lang="en-US" sz="3600" dirty="0"/>
              <a:t> </a:t>
            </a:r>
            <a:r>
              <a:rPr lang="en-US" sz="3600" dirty="0" err="1"/>
              <a:t>afomkou</a:t>
            </a:r>
            <a:r>
              <a:rPr lang="en-US" sz="3600" dirty="0"/>
              <a:t> `</a:t>
            </a:r>
            <a:r>
              <a:rPr lang="en-US" sz="3600" dirty="0" err="1"/>
              <a:t>nje</a:t>
            </a:r>
            <a:r>
              <a:rPr lang="en-US" sz="3600" dirty="0"/>
              <a:t> `</a:t>
            </a:r>
            <a:r>
              <a:rPr lang="en-US" sz="3600" dirty="0" err="1"/>
              <a:t>pkahi</a:t>
            </a:r>
            <a:r>
              <a:rPr lang="en-US" sz="3600" dirty="0"/>
              <a:t>@ Ak[</a:t>
            </a:r>
            <a:r>
              <a:rPr lang="en-US" sz="3600" dirty="0" err="1"/>
              <a:t>imwit</a:t>
            </a:r>
            <a:r>
              <a:rPr lang="en-US" sz="3600" dirty="0"/>
              <a:t> </a:t>
            </a:r>
            <a:r>
              <a:rPr lang="en-US" sz="3600" dirty="0" err="1"/>
              <a:t>qajwf</a:t>
            </a:r>
            <a:r>
              <a:rPr lang="en-US" sz="3600" dirty="0"/>
              <a:t> `</a:t>
            </a:r>
            <a:r>
              <a:rPr lang="en-US" sz="3600" dirty="0" err="1"/>
              <a:t>mpeklaoc</a:t>
            </a:r>
            <a:r>
              <a:rPr lang="en-US" sz="3600" dirty="0"/>
              <a:t> </a:t>
            </a:r>
            <a:r>
              <a:rPr lang="en-US" sz="3600" dirty="0" err="1"/>
              <a:t>qen</a:t>
            </a:r>
            <a:r>
              <a:rPr lang="en-US" sz="3600" dirty="0"/>
              <a:t> </a:t>
            </a:r>
            <a:r>
              <a:rPr lang="en-US" sz="3600" dirty="0" err="1"/>
              <a:t>oume;myi</a:t>
            </a:r>
            <a:endParaRPr lang="en-US" sz="3600" dirty="0"/>
          </a:p>
        </p:txBody>
      </p:sp>
    </p:spTree>
    <p:extLst>
      <p:ext uri="{BB962C8B-B14F-4D97-AF65-F5344CB8AC3E}">
        <p14:creationId xmlns:p14="http://schemas.microsoft.com/office/powerpoint/2010/main" val="3303864301"/>
      </p:ext>
    </p:extLst>
  </p:cSld>
  <p:clrMapOvr>
    <a:masterClrMapping/>
  </p:clrMapOvr>
</p:sld>
</file>

<file path=ppt/slides/slide9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BBF73BB-384B-45F6-AC15-7FEF747D1B48}"/>
              </a:ext>
            </a:extLst>
          </p:cNvPr>
          <p:cNvSpPr>
            <a:spLocks noGrp="1"/>
          </p:cNvSpPr>
          <p:nvPr>
            <p:ph type="body" sz="quarter" idx="10"/>
          </p:nvPr>
        </p:nvSpPr>
        <p:spPr/>
        <p:txBody>
          <a:bodyPr/>
          <a:lstStyle/>
          <a:p>
            <a:pPr>
              <a:spcBef>
                <a:spcPts val="0"/>
              </a:spcBef>
            </a:pPr>
            <a:r>
              <a:rPr lang="ar-EG" dirty="0"/>
              <a:t>أووه إنتين أوش إيڤول: خين أو إسمي إن ثيليل:</a:t>
            </a:r>
            <a:endParaRPr lang="en-US" dirty="0"/>
          </a:p>
          <a:p>
            <a:pPr>
              <a:spcBef>
                <a:spcPts val="0"/>
              </a:spcBef>
            </a:pPr>
            <a:r>
              <a:rPr lang="ar-EG" dirty="0"/>
              <a:t>چي شيريه نى ماريا:</a:t>
            </a:r>
            <a:r>
              <a:rPr lang="en-US" dirty="0"/>
              <a:t> </a:t>
            </a:r>
            <a:r>
              <a:rPr lang="ar-EG" dirty="0"/>
              <a:t>إثماڤ إن إممانوئيل.</a:t>
            </a:r>
          </a:p>
        </p:txBody>
      </p:sp>
      <p:sp>
        <p:nvSpPr>
          <p:cNvPr id="3" name="Text Placeholder 2">
            <a:extLst>
              <a:ext uri="{FF2B5EF4-FFF2-40B4-BE49-F238E27FC236}">
                <a16:creationId xmlns:a16="http://schemas.microsoft.com/office/drawing/2014/main" id="{C04B57A8-CD8D-42CC-B4A6-20D6D379FE2A}"/>
              </a:ext>
            </a:extLst>
          </p:cNvPr>
          <p:cNvSpPr>
            <a:spLocks noGrp="1"/>
          </p:cNvSpPr>
          <p:nvPr>
            <p:ph type="body" sz="quarter" idx="11"/>
          </p:nvPr>
        </p:nvSpPr>
        <p:spPr>
          <a:xfrm>
            <a:off x="-85728" y="3710609"/>
            <a:ext cx="9315450" cy="715617"/>
          </a:xfrm>
        </p:spPr>
        <p:txBody>
          <a:bodyPr anchor="ctr"/>
          <a:lstStyle/>
          <a:p>
            <a:r>
              <a:rPr lang="ar-EG" sz="3400" dirty="0"/>
              <a:t>و نصرخ بصوت، التهليل قائلين، السلامُ لكِ يا مريم، أم عمانوئيل.</a:t>
            </a:r>
          </a:p>
        </p:txBody>
      </p:sp>
      <p:sp>
        <p:nvSpPr>
          <p:cNvPr id="4" name="Text Placeholder 3">
            <a:extLst>
              <a:ext uri="{FF2B5EF4-FFF2-40B4-BE49-F238E27FC236}">
                <a16:creationId xmlns:a16="http://schemas.microsoft.com/office/drawing/2014/main" id="{4EA0E0EC-8A8C-4D55-AF4E-81F923FFF5D4}"/>
              </a:ext>
            </a:extLst>
          </p:cNvPr>
          <p:cNvSpPr>
            <a:spLocks noGrp="1"/>
          </p:cNvSpPr>
          <p:nvPr>
            <p:ph type="body" sz="quarter" idx="12"/>
          </p:nvPr>
        </p:nvSpPr>
        <p:spPr/>
        <p:txBody>
          <a:bodyPr/>
          <a:lstStyle/>
          <a:p>
            <a:pPr>
              <a:spcBef>
                <a:spcPts val="0"/>
              </a:spcBef>
            </a:pPr>
            <a:r>
              <a:rPr lang="fr-FR" dirty="0" err="1"/>
              <a:t>Ouoh</a:t>
            </a:r>
            <a:r>
              <a:rPr lang="fr-FR" dirty="0"/>
              <a:t> `</a:t>
            </a:r>
            <a:r>
              <a:rPr lang="fr-FR" dirty="0" err="1"/>
              <a:t>ntenws</a:t>
            </a:r>
            <a:r>
              <a:rPr lang="fr-FR" dirty="0"/>
              <a:t> `</a:t>
            </a:r>
            <a:r>
              <a:rPr lang="fr-FR" dirty="0" err="1"/>
              <a:t>ebol</a:t>
            </a:r>
            <a:r>
              <a:rPr lang="fr-FR" dirty="0"/>
              <a:t>@ </a:t>
            </a:r>
            <a:r>
              <a:rPr lang="fr-FR" dirty="0" err="1"/>
              <a:t>qen</a:t>
            </a:r>
            <a:r>
              <a:rPr lang="fr-FR" dirty="0"/>
              <a:t> </a:t>
            </a:r>
            <a:r>
              <a:rPr lang="fr-FR" dirty="0" err="1"/>
              <a:t>ou`cmy</a:t>
            </a:r>
            <a:r>
              <a:rPr lang="fr-FR" dirty="0"/>
              <a:t> `</a:t>
            </a:r>
            <a:r>
              <a:rPr lang="fr-FR" dirty="0" err="1"/>
              <a:t>n;elyl</a:t>
            </a:r>
            <a:r>
              <a:rPr lang="fr-FR" dirty="0"/>
              <a:t>@ </a:t>
            </a:r>
          </a:p>
          <a:p>
            <a:pPr>
              <a:spcBef>
                <a:spcPts val="0"/>
              </a:spcBef>
            </a:pPr>
            <a:r>
              <a:rPr lang="fr-FR" dirty="0"/>
              <a:t>je ,</a:t>
            </a:r>
            <a:r>
              <a:rPr lang="fr-FR" dirty="0" err="1"/>
              <a:t>ere</a:t>
            </a:r>
            <a:r>
              <a:rPr lang="fr-FR" dirty="0"/>
              <a:t> ne </a:t>
            </a:r>
            <a:r>
              <a:rPr lang="fr-FR" dirty="0" err="1"/>
              <a:t>Mari`a</a:t>
            </a:r>
            <a:r>
              <a:rPr lang="fr-FR" dirty="0"/>
              <a:t>@ `;</a:t>
            </a:r>
            <a:r>
              <a:rPr lang="fr-FR" dirty="0" err="1"/>
              <a:t>mau</a:t>
            </a:r>
            <a:r>
              <a:rPr lang="fr-FR" dirty="0"/>
              <a:t> `</a:t>
            </a:r>
            <a:r>
              <a:rPr lang="fr-FR" dirty="0" err="1"/>
              <a:t>nEmmanouyl</a:t>
            </a:r>
            <a:r>
              <a:rPr lang="fr-FR" dirty="0"/>
              <a:t>.</a:t>
            </a:r>
          </a:p>
        </p:txBody>
      </p:sp>
    </p:spTree>
    <p:extLst>
      <p:ext uri="{BB962C8B-B14F-4D97-AF65-F5344CB8AC3E}">
        <p14:creationId xmlns:p14="http://schemas.microsoft.com/office/powerpoint/2010/main" val="1863310573"/>
      </p:ext>
    </p:extLst>
  </p:cSld>
  <p:clrMapOvr>
    <a:masterClrMapping/>
  </p:clrMapOvr>
</p:sld>
</file>

<file path=ppt/slides/slide9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618AF95-B6FE-453B-90CF-AD11A69C66C8}"/>
              </a:ext>
            </a:extLst>
          </p:cNvPr>
          <p:cNvSpPr>
            <a:spLocks noGrp="1"/>
          </p:cNvSpPr>
          <p:nvPr>
            <p:ph type="body" sz="quarter" idx="10"/>
          </p:nvPr>
        </p:nvSpPr>
        <p:spPr/>
        <p:txBody>
          <a:bodyPr/>
          <a:lstStyle/>
          <a:p>
            <a:r>
              <a:rPr lang="ar-EG" dirty="0"/>
              <a:t>شيريه نى ماريا: إبصوتي إن آدام بين يوت: شيري..: إثماڤ إمبي ما إمفوت:</a:t>
            </a:r>
            <a:endParaRPr lang="en-GB" dirty="0"/>
          </a:p>
        </p:txBody>
      </p:sp>
      <p:sp>
        <p:nvSpPr>
          <p:cNvPr id="3" name="Text Placeholder 2">
            <a:extLst>
              <a:ext uri="{FF2B5EF4-FFF2-40B4-BE49-F238E27FC236}">
                <a16:creationId xmlns:a16="http://schemas.microsoft.com/office/drawing/2014/main" id="{22E2D0A5-A060-4207-9CBB-B0E4EC7DDFF4}"/>
              </a:ext>
            </a:extLst>
          </p:cNvPr>
          <p:cNvSpPr>
            <a:spLocks noGrp="1"/>
          </p:cNvSpPr>
          <p:nvPr>
            <p:ph type="body" sz="quarter" idx="11"/>
          </p:nvPr>
        </p:nvSpPr>
        <p:spPr/>
        <p:txBody>
          <a:bodyPr anchor="ctr"/>
          <a:lstStyle/>
          <a:p>
            <a:r>
              <a:rPr lang="ar-EG" dirty="0"/>
              <a:t>السلام لك يا مريم، خلاص أبينا آدم، السلام.. أم الملجأ، </a:t>
            </a:r>
            <a:endParaRPr lang="en-GB" dirty="0"/>
          </a:p>
        </p:txBody>
      </p:sp>
      <p:sp>
        <p:nvSpPr>
          <p:cNvPr id="4" name="Text Placeholder 3">
            <a:extLst>
              <a:ext uri="{FF2B5EF4-FFF2-40B4-BE49-F238E27FC236}">
                <a16:creationId xmlns:a16="http://schemas.microsoft.com/office/drawing/2014/main" id="{79E8414A-63D5-4A83-A97A-469A63C05F56}"/>
              </a:ext>
            </a:extLst>
          </p:cNvPr>
          <p:cNvSpPr>
            <a:spLocks noGrp="1"/>
          </p:cNvSpPr>
          <p:nvPr>
            <p:ph type="body" sz="quarter" idx="12"/>
          </p:nvPr>
        </p:nvSpPr>
        <p:spPr/>
        <p:txBody>
          <a:bodyPr/>
          <a:lstStyle/>
          <a:p>
            <a:r>
              <a:rPr lang="pt-BR" dirty="0"/>
              <a:t>&lt;ere ne Mari`a@ `pcw] `n`Adam peniwt@ &lt;ere...@ `;mau `mpima`mvwt@ </a:t>
            </a:r>
            <a:endParaRPr lang="en-GB" dirty="0"/>
          </a:p>
        </p:txBody>
      </p:sp>
    </p:spTree>
    <p:extLst>
      <p:ext uri="{BB962C8B-B14F-4D97-AF65-F5344CB8AC3E}">
        <p14:creationId xmlns:p14="http://schemas.microsoft.com/office/powerpoint/2010/main" val="742275962"/>
      </p:ext>
    </p:extLst>
  </p:cSld>
  <p:clrMapOvr>
    <a:masterClrMapping/>
  </p:clrMapOvr>
</p:sld>
</file>

<file path=ppt/slides/slide9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D334963-74E2-433F-ACC2-CA465285B111}"/>
              </a:ext>
            </a:extLst>
          </p:cNvPr>
          <p:cNvSpPr>
            <a:spLocks noGrp="1"/>
          </p:cNvSpPr>
          <p:nvPr>
            <p:ph type="body" sz="quarter" idx="10"/>
          </p:nvPr>
        </p:nvSpPr>
        <p:spPr/>
        <p:txBody>
          <a:bodyPr/>
          <a:lstStyle/>
          <a:p>
            <a:r>
              <a:rPr lang="ar-EG" dirty="0"/>
              <a:t>شيريه..: إب ثيليل إن إيڤا: شيريه..: إبؤنوف إن نى جى ني آه.</a:t>
            </a:r>
            <a:endParaRPr lang="en-GB" dirty="0"/>
          </a:p>
        </p:txBody>
      </p:sp>
      <p:sp>
        <p:nvSpPr>
          <p:cNvPr id="3" name="Text Placeholder 2">
            <a:extLst>
              <a:ext uri="{FF2B5EF4-FFF2-40B4-BE49-F238E27FC236}">
                <a16:creationId xmlns:a16="http://schemas.microsoft.com/office/drawing/2014/main" id="{1F15D1FF-A603-49EE-AB64-D7C7DC8A3709}"/>
              </a:ext>
            </a:extLst>
          </p:cNvPr>
          <p:cNvSpPr>
            <a:spLocks noGrp="1"/>
          </p:cNvSpPr>
          <p:nvPr>
            <p:ph type="body" sz="quarter" idx="11"/>
          </p:nvPr>
        </p:nvSpPr>
        <p:spPr/>
        <p:txBody>
          <a:bodyPr anchor="ctr"/>
          <a:lstStyle/>
          <a:p>
            <a:r>
              <a:rPr lang="ar-EG" dirty="0"/>
              <a:t>السلام.. تهليل حواء، السلام.. فرح الأجيال.</a:t>
            </a:r>
            <a:endParaRPr lang="en-GB" dirty="0"/>
          </a:p>
        </p:txBody>
      </p:sp>
      <p:sp>
        <p:nvSpPr>
          <p:cNvPr id="4" name="Text Placeholder 3">
            <a:extLst>
              <a:ext uri="{FF2B5EF4-FFF2-40B4-BE49-F238E27FC236}">
                <a16:creationId xmlns:a16="http://schemas.microsoft.com/office/drawing/2014/main" id="{FA4349AC-59A5-4F22-B2F8-A91A6A9EC741}"/>
              </a:ext>
            </a:extLst>
          </p:cNvPr>
          <p:cNvSpPr>
            <a:spLocks noGrp="1"/>
          </p:cNvSpPr>
          <p:nvPr>
            <p:ph type="body" sz="quarter" idx="12"/>
          </p:nvPr>
        </p:nvSpPr>
        <p:spPr/>
        <p:txBody>
          <a:bodyPr/>
          <a:lstStyle/>
          <a:p>
            <a:r>
              <a:rPr lang="en-GB" dirty="0"/>
              <a:t>&lt;ere...@ `</a:t>
            </a:r>
            <a:r>
              <a:rPr lang="en-GB" dirty="0" err="1"/>
              <a:t>p;elyl</a:t>
            </a:r>
            <a:r>
              <a:rPr lang="en-GB" dirty="0"/>
              <a:t> `</a:t>
            </a:r>
            <a:r>
              <a:rPr lang="en-GB" dirty="0" err="1"/>
              <a:t>nEu`a</a:t>
            </a:r>
            <a:r>
              <a:rPr lang="en-GB" dirty="0"/>
              <a:t>@ &lt;ere...@ `</a:t>
            </a:r>
            <a:r>
              <a:rPr lang="en-GB" dirty="0" err="1"/>
              <a:t>pounof</a:t>
            </a:r>
            <a:r>
              <a:rPr lang="en-GB" dirty="0"/>
              <a:t> `</a:t>
            </a:r>
            <a:r>
              <a:rPr lang="en-GB" dirty="0" err="1"/>
              <a:t>nnigene`a</a:t>
            </a:r>
            <a:r>
              <a:rPr lang="en-GB" dirty="0"/>
              <a:t>.</a:t>
            </a:r>
          </a:p>
          <a:p>
            <a:endParaRPr lang="en-GB" dirty="0"/>
          </a:p>
        </p:txBody>
      </p:sp>
    </p:spTree>
    <p:extLst>
      <p:ext uri="{BB962C8B-B14F-4D97-AF65-F5344CB8AC3E}">
        <p14:creationId xmlns:p14="http://schemas.microsoft.com/office/powerpoint/2010/main" val="1102625194"/>
      </p:ext>
    </p:extLst>
  </p:cSld>
  <p:clrMapOvr>
    <a:masterClrMapping/>
  </p:clrMapOvr>
</p:sld>
</file>

<file path=ppt/slides/slide9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FAF1655-5C23-4C97-ADC4-1BE402392147}"/>
              </a:ext>
            </a:extLst>
          </p:cNvPr>
          <p:cNvSpPr>
            <a:spLocks noGrp="1"/>
          </p:cNvSpPr>
          <p:nvPr>
            <p:ph type="body" sz="quarter" idx="10"/>
          </p:nvPr>
        </p:nvSpPr>
        <p:spPr/>
        <p:txBody>
          <a:bodyPr/>
          <a:lstStyle/>
          <a:p>
            <a:pPr>
              <a:spcBef>
                <a:spcPts val="0"/>
              </a:spcBef>
            </a:pPr>
            <a:r>
              <a:rPr lang="ar-EG" dirty="0"/>
              <a:t>شيريه..: إفراشي إن أبيل بي إثمي: </a:t>
            </a:r>
            <a:endParaRPr lang="en-US" dirty="0"/>
          </a:p>
          <a:p>
            <a:pPr>
              <a:spcBef>
                <a:spcPts val="0"/>
              </a:spcBef>
            </a:pPr>
            <a:r>
              <a:rPr lang="ar-EG" dirty="0"/>
              <a:t>شيريه..: تي بارثينوس إنطا إفمي: </a:t>
            </a:r>
            <a:endParaRPr lang="en-GB" dirty="0"/>
          </a:p>
        </p:txBody>
      </p:sp>
      <p:sp>
        <p:nvSpPr>
          <p:cNvPr id="3" name="Text Placeholder 2">
            <a:extLst>
              <a:ext uri="{FF2B5EF4-FFF2-40B4-BE49-F238E27FC236}">
                <a16:creationId xmlns:a16="http://schemas.microsoft.com/office/drawing/2014/main" id="{7642CA72-7790-45EE-AC2A-3B3169249AC5}"/>
              </a:ext>
            </a:extLst>
          </p:cNvPr>
          <p:cNvSpPr>
            <a:spLocks noGrp="1"/>
          </p:cNvSpPr>
          <p:nvPr>
            <p:ph type="body" sz="quarter" idx="11"/>
          </p:nvPr>
        </p:nvSpPr>
        <p:spPr/>
        <p:txBody>
          <a:bodyPr anchor="ctr"/>
          <a:lstStyle/>
          <a:p>
            <a:r>
              <a:rPr lang="ar-EG" dirty="0"/>
              <a:t>السلام.. فرح هابيل البار، السلام.. العذراء الحقيقية، </a:t>
            </a:r>
            <a:endParaRPr lang="en-GB" dirty="0"/>
          </a:p>
        </p:txBody>
      </p:sp>
      <p:sp>
        <p:nvSpPr>
          <p:cNvPr id="4" name="Text Placeholder 3">
            <a:extLst>
              <a:ext uri="{FF2B5EF4-FFF2-40B4-BE49-F238E27FC236}">
                <a16:creationId xmlns:a16="http://schemas.microsoft.com/office/drawing/2014/main" id="{D9FC8953-0968-4FD8-92C3-8188B60BC760}"/>
              </a:ext>
            </a:extLst>
          </p:cNvPr>
          <p:cNvSpPr>
            <a:spLocks noGrp="1"/>
          </p:cNvSpPr>
          <p:nvPr>
            <p:ph type="body" sz="quarter" idx="12"/>
          </p:nvPr>
        </p:nvSpPr>
        <p:spPr/>
        <p:txBody>
          <a:bodyPr/>
          <a:lstStyle/>
          <a:p>
            <a:pPr>
              <a:spcBef>
                <a:spcPts val="0"/>
              </a:spcBef>
            </a:pPr>
            <a:r>
              <a:rPr lang="pt-BR" dirty="0"/>
              <a:t>&lt;ere...@ `vrasi `n`Abel pi`;myi@ </a:t>
            </a:r>
          </a:p>
          <a:p>
            <a:pPr>
              <a:spcBef>
                <a:spcPts val="0"/>
              </a:spcBef>
            </a:pPr>
            <a:r>
              <a:rPr lang="pt-BR" dirty="0"/>
              <a:t>&lt;ere...@ ]par;enoc `nta`vmyi@ </a:t>
            </a:r>
            <a:endParaRPr lang="en-GB" dirty="0"/>
          </a:p>
        </p:txBody>
      </p:sp>
    </p:spTree>
    <p:extLst>
      <p:ext uri="{BB962C8B-B14F-4D97-AF65-F5344CB8AC3E}">
        <p14:creationId xmlns:p14="http://schemas.microsoft.com/office/powerpoint/2010/main" val="4167769390"/>
      </p:ext>
    </p:extLst>
  </p:cSld>
  <p:clrMapOvr>
    <a:masterClrMapping/>
  </p:clrMapOvr>
</p:sld>
</file>

<file path=ppt/slides/slide9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362444A-CD14-4CAD-902B-F34EEF84D03B}"/>
              </a:ext>
            </a:extLst>
          </p:cNvPr>
          <p:cNvSpPr>
            <a:spLocks noGrp="1"/>
          </p:cNvSpPr>
          <p:nvPr>
            <p:ph type="body" sz="quarter" idx="10"/>
          </p:nvPr>
        </p:nvSpPr>
        <p:spPr/>
        <p:txBody>
          <a:bodyPr/>
          <a:lstStyle/>
          <a:p>
            <a:r>
              <a:rPr lang="ar-EG" dirty="0"/>
              <a:t>شيريه..: إفنوهيم إن نوئى: شيريه..: تى أتثوليب إن سيمنى.</a:t>
            </a:r>
            <a:endParaRPr lang="en-GB" dirty="0"/>
          </a:p>
        </p:txBody>
      </p:sp>
      <p:sp>
        <p:nvSpPr>
          <p:cNvPr id="3" name="Text Placeholder 2">
            <a:extLst>
              <a:ext uri="{FF2B5EF4-FFF2-40B4-BE49-F238E27FC236}">
                <a16:creationId xmlns:a16="http://schemas.microsoft.com/office/drawing/2014/main" id="{143C7E4A-902C-4FBD-8E64-A3F17E719E27}"/>
              </a:ext>
            </a:extLst>
          </p:cNvPr>
          <p:cNvSpPr>
            <a:spLocks noGrp="1"/>
          </p:cNvSpPr>
          <p:nvPr>
            <p:ph type="body" sz="quarter" idx="11"/>
          </p:nvPr>
        </p:nvSpPr>
        <p:spPr/>
        <p:txBody>
          <a:bodyPr anchor="ctr"/>
          <a:lstStyle/>
          <a:p>
            <a:r>
              <a:rPr lang="ar-EG" dirty="0"/>
              <a:t>السلام.. خلاص نوح، السلام.. غير الدنسة الهادئة .</a:t>
            </a:r>
            <a:endParaRPr lang="en-GB" dirty="0"/>
          </a:p>
        </p:txBody>
      </p:sp>
      <p:sp>
        <p:nvSpPr>
          <p:cNvPr id="4" name="Text Placeholder 3">
            <a:extLst>
              <a:ext uri="{FF2B5EF4-FFF2-40B4-BE49-F238E27FC236}">
                <a16:creationId xmlns:a16="http://schemas.microsoft.com/office/drawing/2014/main" id="{C63D3CF8-429F-424C-A019-BEE54B89F896}"/>
              </a:ext>
            </a:extLst>
          </p:cNvPr>
          <p:cNvSpPr>
            <a:spLocks noGrp="1"/>
          </p:cNvSpPr>
          <p:nvPr>
            <p:ph type="body" sz="quarter" idx="12"/>
          </p:nvPr>
        </p:nvSpPr>
        <p:spPr/>
        <p:txBody>
          <a:bodyPr/>
          <a:lstStyle/>
          <a:p>
            <a:pPr>
              <a:spcBef>
                <a:spcPts val="0"/>
              </a:spcBef>
            </a:pPr>
            <a:r>
              <a:rPr lang="da-DK" dirty="0"/>
              <a:t>&lt;ere...@ `vnohem `nNw`e@ </a:t>
            </a:r>
          </a:p>
          <a:p>
            <a:pPr>
              <a:spcBef>
                <a:spcPts val="0"/>
              </a:spcBef>
            </a:pPr>
            <a:r>
              <a:rPr lang="da-DK" dirty="0"/>
              <a:t>&lt;ere...@ ]at;wleb `ncemne.</a:t>
            </a:r>
            <a:endParaRPr lang="en-GB" dirty="0"/>
          </a:p>
        </p:txBody>
      </p:sp>
    </p:spTree>
    <p:extLst>
      <p:ext uri="{BB962C8B-B14F-4D97-AF65-F5344CB8AC3E}">
        <p14:creationId xmlns:p14="http://schemas.microsoft.com/office/powerpoint/2010/main" val="3082919649"/>
      </p:ext>
    </p:extLst>
  </p:cSld>
  <p:clrMapOvr>
    <a:masterClrMapping/>
  </p:clrMapOvr>
</p:sld>
</file>

<file path=ppt/slides/slide9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F457366-80C3-4D49-A840-18D9EED845EE}"/>
              </a:ext>
            </a:extLst>
          </p:cNvPr>
          <p:cNvSpPr>
            <a:spLocks noGrp="1"/>
          </p:cNvSpPr>
          <p:nvPr>
            <p:ph type="body" sz="quarter" idx="10"/>
          </p:nvPr>
        </p:nvSpPr>
        <p:spPr/>
        <p:txBody>
          <a:bodyPr/>
          <a:lstStyle/>
          <a:p>
            <a:pPr>
              <a:spcBef>
                <a:spcPts val="0"/>
              </a:spcBef>
            </a:pPr>
            <a:r>
              <a:rPr lang="ar-EG" dirty="0"/>
              <a:t>شيريه..: إب إهموت إن أبراآم: </a:t>
            </a:r>
            <a:endParaRPr lang="en-US" dirty="0"/>
          </a:p>
          <a:p>
            <a:pPr>
              <a:spcBef>
                <a:spcPts val="0"/>
              </a:spcBef>
            </a:pPr>
            <a:r>
              <a:rPr lang="ar-EG" dirty="0"/>
              <a:t>شيريه..: بي إكلوم إن أتلوم: </a:t>
            </a:r>
            <a:endParaRPr lang="en-GB" dirty="0"/>
          </a:p>
        </p:txBody>
      </p:sp>
      <p:sp>
        <p:nvSpPr>
          <p:cNvPr id="3" name="Text Placeholder 2">
            <a:extLst>
              <a:ext uri="{FF2B5EF4-FFF2-40B4-BE49-F238E27FC236}">
                <a16:creationId xmlns:a16="http://schemas.microsoft.com/office/drawing/2014/main" id="{9D67C819-AA6B-4977-A807-0D91E67BB548}"/>
              </a:ext>
            </a:extLst>
          </p:cNvPr>
          <p:cNvSpPr>
            <a:spLocks noGrp="1"/>
          </p:cNvSpPr>
          <p:nvPr>
            <p:ph type="body" sz="quarter" idx="11"/>
          </p:nvPr>
        </p:nvSpPr>
        <p:spPr/>
        <p:txBody>
          <a:bodyPr anchor="ctr"/>
          <a:lstStyle/>
          <a:p>
            <a:r>
              <a:rPr lang="ar-SA" sz="3800" b="1" dirty="0">
                <a:solidFill>
                  <a:schemeClr val="bg1"/>
                </a:solidFill>
                <a:latin typeface="CS Avva Shenouda" panose="020B7200000000000000" pitchFamily="34" charset="0"/>
                <a:cs typeface="Times New Roman" panose="02020603050405020304" pitchFamily="18" charset="0"/>
              </a:rPr>
              <a:t>السلام..</a:t>
            </a:r>
            <a:r>
              <a:rPr lang="ar-EG" sz="3800" b="1" dirty="0">
                <a:solidFill>
                  <a:schemeClr val="bg1"/>
                </a:solidFill>
                <a:latin typeface="CS Avva Shenouda" panose="020B7200000000000000" pitchFamily="34" charset="0"/>
                <a:cs typeface="Times New Roman" panose="02020603050405020304" pitchFamily="18" charset="0"/>
              </a:rPr>
              <a:t>،</a:t>
            </a:r>
            <a:r>
              <a:rPr lang="ar-SA" sz="3800" b="1" dirty="0">
                <a:solidFill>
                  <a:schemeClr val="bg1"/>
                </a:solidFill>
                <a:latin typeface="CS Avva Shenouda" panose="020B7200000000000000" pitchFamily="34" charset="0"/>
                <a:cs typeface="Times New Roman" panose="02020603050405020304" pitchFamily="18" charset="0"/>
              </a:rPr>
              <a:t> نعمة ابراهيم، السلام..</a:t>
            </a:r>
            <a:r>
              <a:rPr lang="ar-EG" sz="3800" b="1" dirty="0">
                <a:solidFill>
                  <a:schemeClr val="bg1"/>
                </a:solidFill>
                <a:latin typeface="CS Avva Shenouda" panose="020B7200000000000000" pitchFamily="34" charset="0"/>
                <a:cs typeface="Times New Roman" panose="02020603050405020304" pitchFamily="18" charset="0"/>
              </a:rPr>
              <a:t>، </a:t>
            </a:r>
            <a:r>
              <a:rPr lang="ar-SA" sz="3800" b="1" dirty="0">
                <a:solidFill>
                  <a:schemeClr val="bg1"/>
                </a:solidFill>
                <a:latin typeface="CS Avva Shenouda" panose="020B7200000000000000" pitchFamily="34" charset="0"/>
                <a:cs typeface="Times New Roman" panose="02020603050405020304" pitchFamily="18" charset="0"/>
              </a:rPr>
              <a:t>الإكليل غير المضمحل، </a:t>
            </a:r>
            <a:endParaRPr lang="en-GB" sz="3800" dirty="0"/>
          </a:p>
        </p:txBody>
      </p:sp>
      <p:sp>
        <p:nvSpPr>
          <p:cNvPr id="4" name="Text Placeholder 3">
            <a:extLst>
              <a:ext uri="{FF2B5EF4-FFF2-40B4-BE49-F238E27FC236}">
                <a16:creationId xmlns:a16="http://schemas.microsoft.com/office/drawing/2014/main" id="{B5F193FA-8B18-432F-8F59-D0E2752CBB1B}"/>
              </a:ext>
            </a:extLst>
          </p:cNvPr>
          <p:cNvSpPr>
            <a:spLocks noGrp="1"/>
          </p:cNvSpPr>
          <p:nvPr>
            <p:ph type="body" sz="quarter" idx="12"/>
          </p:nvPr>
        </p:nvSpPr>
        <p:spPr/>
        <p:txBody>
          <a:bodyPr/>
          <a:lstStyle/>
          <a:p>
            <a:pPr>
              <a:spcBef>
                <a:spcPts val="0"/>
              </a:spcBef>
            </a:pPr>
            <a:r>
              <a:rPr lang="fi-FI" dirty="0"/>
              <a:t>&lt;ere...@ `p`hmot `nAbraam@ </a:t>
            </a:r>
          </a:p>
          <a:p>
            <a:pPr>
              <a:spcBef>
                <a:spcPts val="0"/>
              </a:spcBef>
            </a:pPr>
            <a:r>
              <a:rPr lang="fi-FI" dirty="0"/>
              <a:t>&lt;ere...@ pi`,lom `na;lwm@ </a:t>
            </a:r>
            <a:endParaRPr lang="en-GB" dirty="0"/>
          </a:p>
        </p:txBody>
      </p:sp>
    </p:spTree>
    <p:extLst>
      <p:ext uri="{BB962C8B-B14F-4D97-AF65-F5344CB8AC3E}">
        <p14:creationId xmlns:p14="http://schemas.microsoft.com/office/powerpoint/2010/main" val="723964622"/>
      </p:ext>
    </p:extLst>
  </p:cSld>
  <p:clrMapOvr>
    <a:masterClrMapping/>
  </p:clrMapOvr>
</p:sld>
</file>

<file path=ppt/slides/slide9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E40B09C-5751-48B5-BA93-70BB40756F66}"/>
              </a:ext>
            </a:extLst>
          </p:cNvPr>
          <p:cNvSpPr>
            <a:spLocks noGrp="1"/>
          </p:cNvSpPr>
          <p:nvPr>
            <p:ph type="body" sz="quarter" idx="10"/>
          </p:nvPr>
        </p:nvSpPr>
        <p:spPr/>
        <p:txBody>
          <a:bodyPr/>
          <a:lstStyle/>
          <a:p>
            <a:pPr>
              <a:spcBef>
                <a:spcPts val="0"/>
              </a:spcBef>
            </a:pPr>
            <a:r>
              <a:rPr lang="ar-EG" dirty="0"/>
              <a:t>إبصوتي إن إيساك بي إثؤواب: </a:t>
            </a:r>
            <a:endParaRPr lang="en-US" dirty="0"/>
          </a:p>
          <a:p>
            <a:pPr>
              <a:spcBef>
                <a:spcPts val="0"/>
              </a:spcBef>
            </a:pPr>
            <a:r>
              <a:rPr lang="ar-EG" dirty="0"/>
              <a:t>شيريه..: إثماڤ إمفي إثؤواب.</a:t>
            </a:r>
            <a:endParaRPr lang="en-GB" dirty="0"/>
          </a:p>
        </p:txBody>
      </p:sp>
      <p:sp>
        <p:nvSpPr>
          <p:cNvPr id="3" name="Text Placeholder 2">
            <a:extLst>
              <a:ext uri="{FF2B5EF4-FFF2-40B4-BE49-F238E27FC236}">
                <a16:creationId xmlns:a16="http://schemas.microsoft.com/office/drawing/2014/main" id="{F1EC8D78-2E7A-424E-9D76-2F3CA2148320}"/>
              </a:ext>
            </a:extLst>
          </p:cNvPr>
          <p:cNvSpPr>
            <a:spLocks noGrp="1"/>
          </p:cNvSpPr>
          <p:nvPr>
            <p:ph type="body" sz="quarter" idx="11"/>
          </p:nvPr>
        </p:nvSpPr>
        <p:spPr/>
        <p:txBody>
          <a:bodyPr/>
          <a:lstStyle/>
          <a:p>
            <a:r>
              <a:rPr lang="ar-EG" dirty="0"/>
              <a:t>السلام..، خلاص اسحق القديس، السلام..، أم القدوس.</a:t>
            </a:r>
            <a:endParaRPr lang="en-GB" dirty="0"/>
          </a:p>
        </p:txBody>
      </p:sp>
      <p:sp>
        <p:nvSpPr>
          <p:cNvPr id="4" name="Text Placeholder 3">
            <a:extLst>
              <a:ext uri="{FF2B5EF4-FFF2-40B4-BE49-F238E27FC236}">
                <a16:creationId xmlns:a16="http://schemas.microsoft.com/office/drawing/2014/main" id="{1BB87C2E-0712-4EFD-A194-1AF4167E08A1}"/>
              </a:ext>
            </a:extLst>
          </p:cNvPr>
          <p:cNvSpPr>
            <a:spLocks noGrp="1"/>
          </p:cNvSpPr>
          <p:nvPr>
            <p:ph type="body" sz="quarter" idx="12"/>
          </p:nvPr>
        </p:nvSpPr>
        <p:spPr/>
        <p:txBody>
          <a:bodyPr/>
          <a:lstStyle/>
          <a:p>
            <a:r>
              <a:rPr lang="en-GB" dirty="0"/>
              <a:t>&lt;ere...@ `</a:t>
            </a:r>
            <a:r>
              <a:rPr lang="en-GB" dirty="0" err="1"/>
              <a:t>pcw</a:t>
            </a:r>
            <a:r>
              <a:rPr lang="en-GB" dirty="0"/>
              <a:t>] `</a:t>
            </a:r>
            <a:r>
              <a:rPr lang="en-GB" dirty="0" err="1"/>
              <a:t>n`Icaak</a:t>
            </a:r>
            <a:r>
              <a:rPr lang="en-GB" dirty="0"/>
              <a:t> </a:t>
            </a:r>
            <a:r>
              <a:rPr lang="en-GB" dirty="0" err="1"/>
              <a:t>pe;ouab</a:t>
            </a:r>
            <a:r>
              <a:rPr lang="en-GB" dirty="0"/>
              <a:t>@ &lt;ere...@ `;</a:t>
            </a:r>
            <a:r>
              <a:rPr lang="en-GB" dirty="0" err="1"/>
              <a:t>mau</a:t>
            </a:r>
            <a:r>
              <a:rPr lang="en-GB" dirty="0"/>
              <a:t> `</a:t>
            </a:r>
            <a:r>
              <a:rPr lang="en-GB" dirty="0" err="1"/>
              <a:t>mvy`e;ouab</a:t>
            </a:r>
            <a:r>
              <a:rPr lang="en-GB" dirty="0"/>
              <a:t>.</a:t>
            </a:r>
          </a:p>
        </p:txBody>
      </p:sp>
    </p:spTree>
    <p:extLst>
      <p:ext uri="{BB962C8B-B14F-4D97-AF65-F5344CB8AC3E}">
        <p14:creationId xmlns:p14="http://schemas.microsoft.com/office/powerpoint/2010/main" val="2739172520"/>
      </p:ext>
    </p:extLst>
  </p:cSld>
  <p:clrMapOvr>
    <a:masterClrMapping/>
  </p:clrMapOvr>
</p:sld>
</file>

<file path=ppt/slides/slide9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BCB4E35-9109-4BF7-8ACE-2143BF5A442E}"/>
              </a:ext>
            </a:extLst>
          </p:cNvPr>
          <p:cNvSpPr>
            <a:spLocks noGrp="1"/>
          </p:cNvSpPr>
          <p:nvPr>
            <p:ph type="body" sz="quarter" idx="10"/>
          </p:nvPr>
        </p:nvSpPr>
        <p:spPr/>
        <p:txBody>
          <a:bodyPr anchor="ctr"/>
          <a:lstStyle/>
          <a:p>
            <a:r>
              <a:rPr lang="ar-EG" dirty="0"/>
              <a:t>شيريه..: إبثليل إن ياكوب: شيريه..: هان إثڤا  إنكوب:</a:t>
            </a:r>
            <a:endParaRPr lang="en-GB" dirty="0"/>
          </a:p>
        </p:txBody>
      </p:sp>
      <p:sp>
        <p:nvSpPr>
          <p:cNvPr id="3" name="Text Placeholder 2">
            <a:extLst>
              <a:ext uri="{FF2B5EF4-FFF2-40B4-BE49-F238E27FC236}">
                <a16:creationId xmlns:a16="http://schemas.microsoft.com/office/drawing/2014/main" id="{CED9C390-325C-42F1-9F2E-C1C97A6474C7}"/>
              </a:ext>
            </a:extLst>
          </p:cNvPr>
          <p:cNvSpPr>
            <a:spLocks noGrp="1"/>
          </p:cNvSpPr>
          <p:nvPr>
            <p:ph type="body" sz="quarter" idx="11"/>
          </p:nvPr>
        </p:nvSpPr>
        <p:spPr/>
        <p:txBody>
          <a:bodyPr anchor="ctr"/>
          <a:lstStyle/>
          <a:p>
            <a:r>
              <a:rPr lang="ar-EG" dirty="0"/>
              <a:t>السلام..، تهليل يعقوب، السلام..، ربوات مضاعفة، </a:t>
            </a:r>
            <a:endParaRPr lang="en-GB" dirty="0"/>
          </a:p>
        </p:txBody>
      </p:sp>
      <p:sp>
        <p:nvSpPr>
          <p:cNvPr id="4" name="Text Placeholder 3">
            <a:extLst>
              <a:ext uri="{FF2B5EF4-FFF2-40B4-BE49-F238E27FC236}">
                <a16:creationId xmlns:a16="http://schemas.microsoft.com/office/drawing/2014/main" id="{5F73800E-6190-4A22-B869-5AACB588083E}"/>
              </a:ext>
            </a:extLst>
          </p:cNvPr>
          <p:cNvSpPr>
            <a:spLocks noGrp="1"/>
          </p:cNvSpPr>
          <p:nvPr>
            <p:ph type="body" sz="quarter" idx="12"/>
          </p:nvPr>
        </p:nvSpPr>
        <p:spPr>
          <a:xfrm>
            <a:off x="0" y="4599597"/>
            <a:ext cx="9144000" cy="1189740"/>
          </a:xfrm>
        </p:spPr>
        <p:txBody>
          <a:bodyPr anchor="ctr"/>
          <a:lstStyle/>
          <a:p>
            <a:pPr>
              <a:spcBef>
                <a:spcPts val="0"/>
              </a:spcBef>
            </a:pPr>
            <a:r>
              <a:rPr lang="en-GB" dirty="0"/>
              <a:t>&lt;ere...@ `</a:t>
            </a:r>
            <a:r>
              <a:rPr lang="en-GB" dirty="0" err="1"/>
              <a:t>p;elyl</a:t>
            </a:r>
            <a:r>
              <a:rPr lang="en-GB" dirty="0"/>
              <a:t> `</a:t>
            </a:r>
            <a:r>
              <a:rPr lang="en-GB" dirty="0" err="1"/>
              <a:t>nIakwb</a:t>
            </a:r>
            <a:r>
              <a:rPr lang="en-GB" dirty="0"/>
              <a:t>@ </a:t>
            </a:r>
          </a:p>
          <a:p>
            <a:pPr>
              <a:spcBef>
                <a:spcPts val="0"/>
              </a:spcBef>
            </a:pPr>
            <a:r>
              <a:rPr lang="en-GB" dirty="0"/>
              <a:t>&lt;ere...@ </a:t>
            </a:r>
            <a:r>
              <a:rPr lang="en-GB" dirty="0" err="1"/>
              <a:t>han</a:t>
            </a:r>
            <a:r>
              <a:rPr lang="en-GB" dirty="0"/>
              <a:t>`;</a:t>
            </a:r>
            <a:r>
              <a:rPr lang="en-GB" dirty="0" err="1"/>
              <a:t>ba</a:t>
            </a:r>
            <a:r>
              <a:rPr lang="en-GB" dirty="0"/>
              <a:t> `</a:t>
            </a:r>
            <a:r>
              <a:rPr lang="en-GB" dirty="0" err="1"/>
              <a:t>nkwb</a:t>
            </a:r>
            <a:r>
              <a:rPr lang="en-GB" dirty="0"/>
              <a:t>@ </a:t>
            </a:r>
          </a:p>
        </p:txBody>
      </p:sp>
    </p:spTree>
    <p:extLst>
      <p:ext uri="{BB962C8B-B14F-4D97-AF65-F5344CB8AC3E}">
        <p14:creationId xmlns:p14="http://schemas.microsoft.com/office/powerpoint/2010/main" val="1454593208"/>
      </p:ext>
    </p:extLst>
  </p:cSld>
  <p:clrMapOvr>
    <a:masterClrMapping/>
  </p:clrMapOvr>
</p:sld>
</file>

<file path=ppt/slides/slide9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0100BFD-94AB-4984-AD21-8780BC2155A5}"/>
              </a:ext>
            </a:extLst>
          </p:cNvPr>
          <p:cNvSpPr>
            <a:spLocks noGrp="1"/>
          </p:cNvSpPr>
          <p:nvPr>
            <p:ph type="body" sz="quarter" idx="10"/>
          </p:nvPr>
        </p:nvSpPr>
        <p:spPr/>
        <p:txBody>
          <a:bodyPr/>
          <a:lstStyle/>
          <a:p>
            <a:pPr>
              <a:spcBef>
                <a:spcPts val="0"/>
              </a:spcBef>
            </a:pPr>
            <a:r>
              <a:rPr lang="ar-EG" dirty="0"/>
              <a:t>شيريه..: إبشوشو إن يودا: </a:t>
            </a:r>
            <a:endParaRPr lang="en-US" dirty="0"/>
          </a:p>
          <a:p>
            <a:pPr>
              <a:spcBef>
                <a:spcPts val="0"/>
              </a:spcBef>
            </a:pPr>
            <a:r>
              <a:rPr lang="ar-EG" dirty="0"/>
              <a:t>شيريه..: إثماڤ إمبي ذيسبوطا. </a:t>
            </a:r>
            <a:endParaRPr lang="en-GB" dirty="0"/>
          </a:p>
        </p:txBody>
      </p:sp>
      <p:sp>
        <p:nvSpPr>
          <p:cNvPr id="3" name="Text Placeholder 2">
            <a:extLst>
              <a:ext uri="{FF2B5EF4-FFF2-40B4-BE49-F238E27FC236}">
                <a16:creationId xmlns:a16="http://schemas.microsoft.com/office/drawing/2014/main" id="{64797E16-A20A-4B5F-903F-1D0EC4132717}"/>
              </a:ext>
            </a:extLst>
          </p:cNvPr>
          <p:cNvSpPr>
            <a:spLocks noGrp="1"/>
          </p:cNvSpPr>
          <p:nvPr>
            <p:ph type="body" sz="quarter" idx="11"/>
          </p:nvPr>
        </p:nvSpPr>
        <p:spPr/>
        <p:txBody>
          <a:bodyPr anchor="ctr"/>
          <a:lstStyle/>
          <a:p>
            <a:r>
              <a:rPr lang="ar-EG" dirty="0"/>
              <a:t>السلام..، فخر يهوذا، السلام..، أم السيد. </a:t>
            </a:r>
            <a:endParaRPr lang="en-GB" dirty="0"/>
          </a:p>
        </p:txBody>
      </p:sp>
      <p:sp>
        <p:nvSpPr>
          <p:cNvPr id="4" name="Text Placeholder 3">
            <a:extLst>
              <a:ext uri="{FF2B5EF4-FFF2-40B4-BE49-F238E27FC236}">
                <a16:creationId xmlns:a16="http://schemas.microsoft.com/office/drawing/2014/main" id="{C447BD72-924A-472D-946F-6078F70BD775}"/>
              </a:ext>
            </a:extLst>
          </p:cNvPr>
          <p:cNvSpPr>
            <a:spLocks noGrp="1"/>
          </p:cNvSpPr>
          <p:nvPr>
            <p:ph type="body" sz="quarter" idx="12"/>
          </p:nvPr>
        </p:nvSpPr>
        <p:spPr/>
        <p:txBody>
          <a:bodyPr/>
          <a:lstStyle/>
          <a:p>
            <a:r>
              <a:rPr lang="pt-BR" dirty="0"/>
              <a:t>&lt;ere...@ `psousou `nIouda@ &lt;ere...@ `;mau `mpidecpota.</a:t>
            </a:r>
            <a:endParaRPr lang="en-GB" dirty="0"/>
          </a:p>
        </p:txBody>
      </p:sp>
    </p:spTree>
    <p:extLst>
      <p:ext uri="{BB962C8B-B14F-4D97-AF65-F5344CB8AC3E}">
        <p14:creationId xmlns:p14="http://schemas.microsoft.com/office/powerpoint/2010/main" val="1524084028"/>
      </p:ext>
    </p:extLst>
  </p:cSld>
  <p:clrMapOvr>
    <a:masterClrMapping/>
  </p:clrMapOvr>
</p:sld>
</file>

<file path=ppt/slides/slide9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DE1662A-6CB3-45BB-BF47-171D262AEE28}"/>
              </a:ext>
            </a:extLst>
          </p:cNvPr>
          <p:cNvSpPr>
            <a:spLocks noGrp="1"/>
          </p:cNvSpPr>
          <p:nvPr>
            <p:ph type="body" sz="quarter" idx="10"/>
          </p:nvPr>
        </p:nvSpPr>
        <p:spPr/>
        <p:txBody>
          <a:bodyPr/>
          <a:lstStyle/>
          <a:p>
            <a:pPr>
              <a:spcBef>
                <a:spcPts val="0"/>
              </a:spcBef>
            </a:pPr>
            <a:r>
              <a:rPr lang="ar-EG" dirty="0"/>
              <a:t>شيريه..: إبهي أويش إممويسيس: </a:t>
            </a:r>
          </a:p>
          <a:p>
            <a:pPr>
              <a:spcBef>
                <a:spcPts val="0"/>
              </a:spcBef>
            </a:pPr>
            <a:r>
              <a:rPr lang="ar-EG" dirty="0"/>
              <a:t>شيريه..: إثماڤ إمبي ذيسبوتيس: </a:t>
            </a:r>
            <a:endParaRPr lang="en-GB" dirty="0"/>
          </a:p>
        </p:txBody>
      </p:sp>
      <p:sp>
        <p:nvSpPr>
          <p:cNvPr id="3" name="Text Placeholder 2">
            <a:extLst>
              <a:ext uri="{FF2B5EF4-FFF2-40B4-BE49-F238E27FC236}">
                <a16:creationId xmlns:a16="http://schemas.microsoft.com/office/drawing/2014/main" id="{9E2CCF0F-2DAB-4674-B8C2-57FE59831BE1}"/>
              </a:ext>
            </a:extLst>
          </p:cNvPr>
          <p:cNvSpPr>
            <a:spLocks noGrp="1"/>
          </p:cNvSpPr>
          <p:nvPr>
            <p:ph type="body" sz="quarter" idx="11"/>
          </p:nvPr>
        </p:nvSpPr>
        <p:spPr/>
        <p:txBody>
          <a:bodyPr anchor="ctr"/>
          <a:lstStyle/>
          <a:p>
            <a:r>
              <a:rPr lang="ar-EG" dirty="0"/>
              <a:t>السلام..، كرازة موسى، السلام..، والدة السيد، </a:t>
            </a:r>
            <a:endParaRPr lang="en-GB" dirty="0"/>
          </a:p>
        </p:txBody>
      </p:sp>
      <p:sp>
        <p:nvSpPr>
          <p:cNvPr id="4" name="Text Placeholder 3">
            <a:extLst>
              <a:ext uri="{FF2B5EF4-FFF2-40B4-BE49-F238E27FC236}">
                <a16:creationId xmlns:a16="http://schemas.microsoft.com/office/drawing/2014/main" id="{7D946B3C-D365-4B0E-96C9-04A27150C2AB}"/>
              </a:ext>
            </a:extLst>
          </p:cNvPr>
          <p:cNvSpPr>
            <a:spLocks noGrp="1"/>
          </p:cNvSpPr>
          <p:nvPr>
            <p:ph type="body" sz="quarter" idx="12"/>
          </p:nvPr>
        </p:nvSpPr>
        <p:spPr/>
        <p:txBody>
          <a:bodyPr/>
          <a:lstStyle/>
          <a:p>
            <a:r>
              <a:rPr lang="en-GB" dirty="0"/>
              <a:t>&lt;ere...@ `</a:t>
            </a:r>
            <a:r>
              <a:rPr lang="en-GB" dirty="0" err="1"/>
              <a:t>phiwis</a:t>
            </a:r>
            <a:r>
              <a:rPr lang="en-GB" dirty="0"/>
              <a:t> `</a:t>
            </a:r>
            <a:r>
              <a:rPr lang="en-GB" dirty="0" err="1"/>
              <a:t>mMw`ucyc</a:t>
            </a:r>
            <a:r>
              <a:rPr lang="en-GB" dirty="0"/>
              <a:t>@ &lt;ere...@ `;</a:t>
            </a:r>
            <a:r>
              <a:rPr lang="en-GB" dirty="0" err="1"/>
              <a:t>mau</a:t>
            </a:r>
            <a:r>
              <a:rPr lang="en-GB" dirty="0"/>
              <a:t> `</a:t>
            </a:r>
            <a:r>
              <a:rPr lang="en-GB" dirty="0" err="1"/>
              <a:t>mpidecpotyc</a:t>
            </a:r>
            <a:r>
              <a:rPr lang="en-GB" dirty="0"/>
              <a:t>@ </a:t>
            </a:r>
          </a:p>
        </p:txBody>
      </p:sp>
    </p:spTree>
    <p:extLst>
      <p:ext uri="{BB962C8B-B14F-4D97-AF65-F5344CB8AC3E}">
        <p14:creationId xmlns:p14="http://schemas.microsoft.com/office/powerpoint/2010/main" val="4199307844"/>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20C169-9735-435B-A363-7C15E5A3DE80}"/>
              </a:ext>
            </a:extLst>
          </p:cNvPr>
          <p:cNvSpPr>
            <a:spLocks noGrp="1"/>
          </p:cNvSpPr>
          <p:nvPr>
            <p:ph type="title"/>
          </p:nvPr>
        </p:nvSpPr>
        <p:spPr/>
        <p:txBody>
          <a:bodyPr/>
          <a:lstStyle/>
          <a:p>
            <a:endParaRPr lang="en-GB"/>
          </a:p>
        </p:txBody>
      </p:sp>
      <p:sp>
        <p:nvSpPr>
          <p:cNvPr id="5" name="Text Placeholder 4"/>
          <p:cNvSpPr>
            <a:spLocks noGrp="1"/>
          </p:cNvSpPr>
          <p:nvPr>
            <p:ph type="body" sz="quarter" idx="10"/>
          </p:nvPr>
        </p:nvSpPr>
        <p:spPr/>
        <p:txBody>
          <a:bodyPr/>
          <a:lstStyle/>
          <a:p>
            <a:r>
              <a:rPr lang="ar-EG" b="1" dirty="0"/>
              <a:t>فاي إيه طاك سوتبِف : أكتي جوم ناف خين تيك نومتي : إفما إن إمتون إفؤوَّاب ناك. </a:t>
            </a:r>
          </a:p>
        </p:txBody>
      </p:sp>
      <p:sp>
        <p:nvSpPr>
          <p:cNvPr id="6" name="Text Placeholder 5"/>
          <p:cNvSpPr>
            <a:spLocks noGrp="1"/>
          </p:cNvSpPr>
          <p:nvPr>
            <p:ph type="body" sz="quarter" idx="11"/>
          </p:nvPr>
        </p:nvSpPr>
        <p:spPr/>
        <p:txBody>
          <a:bodyPr/>
          <a:lstStyle/>
          <a:p>
            <a:r>
              <a:rPr lang="ar-EG" sz="3600" b="1" dirty="0"/>
              <a:t>هذا الذي اخترته : وقوَّيته بتعزيتك : إلى موضع راحة قدسك.</a:t>
            </a:r>
          </a:p>
        </p:txBody>
      </p:sp>
      <p:sp>
        <p:nvSpPr>
          <p:cNvPr id="7" name="Text Placeholder 6"/>
          <p:cNvSpPr>
            <a:spLocks noGrp="1"/>
          </p:cNvSpPr>
          <p:nvPr>
            <p:ph type="body" sz="quarter" idx="12"/>
          </p:nvPr>
        </p:nvSpPr>
        <p:spPr>
          <a:xfrm>
            <a:off x="0" y="4409271"/>
            <a:ext cx="9144000" cy="1189740"/>
          </a:xfrm>
        </p:spPr>
        <p:txBody>
          <a:bodyPr/>
          <a:lstStyle/>
          <a:p>
            <a:r>
              <a:rPr lang="en-US" sz="4000" dirty="0" err="1"/>
              <a:t>vai</a:t>
            </a:r>
            <a:r>
              <a:rPr lang="en-US" sz="4000" dirty="0"/>
              <a:t> `</a:t>
            </a:r>
            <a:r>
              <a:rPr lang="en-US" sz="4000" dirty="0" err="1"/>
              <a:t>etakcotpf</a:t>
            </a:r>
            <a:r>
              <a:rPr lang="en-US" sz="4000" dirty="0"/>
              <a:t>@ </a:t>
            </a:r>
            <a:r>
              <a:rPr lang="en-US" sz="4000" dirty="0" err="1"/>
              <a:t>ak</a:t>
            </a:r>
            <a:r>
              <a:rPr lang="en-US" sz="4000" dirty="0"/>
              <a:t>]</a:t>
            </a:r>
            <a:r>
              <a:rPr lang="en-US" sz="4000" dirty="0" err="1"/>
              <a:t>jom</a:t>
            </a:r>
            <a:r>
              <a:rPr lang="en-US" sz="4000" dirty="0"/>
              <a:t> </a:t>
            </a:r>
            <a:r>
              <a:rPr lang="en-US" sz="4000" dirty="0" err="1"/>
              <a:t>naf</a:t>
            </a:r>
            <a:r>
              <a:rPr lang="en-US" sz="4000" dirty="0"/>
              <a:t> </a:t>
            </a:r>
            <a:r>
              <a:rPr lang="en-US" sz="4000" dirty="0" err="1"/>
              <a:t>qen</a:t>
            </a:r>
            <a:r>
              <a:rPr lang="en-US" sz="4000" dirty="0"/>
              <a:t> </a:t>
            </a:r>
            <a:r>
              <a:rPr lang="en-US" sz="4000" dirty="0" err="1"/>
              <a:t>teknom</a:t>
            </a:r>
            <a:r>
              <a:rPr lang="en-US" sz="4000" dirty="0"/>
              <a:t>]@ </a:t>
            </a:r>
            <a:r>
              <a:rPr lang="en-US" sz="4000" dirty="0" err="1"/>
              <a:t>euma</a:t>
            </a:r>
            <a:r>
              <a:rPr lang="en-US" sz="4000" dirty="0"/>
              <a:t> `</a:t>
            </a:r>
            <a:r>
              <a:rPr lang="en-US" sz="4000" dirty="0" err="1"/>
              <a:t>nemton</a:t>
            </a:r>
            <a:r>
              <a:rPr lang="en-US" sz="4000" dirty="0"/>
              <a:t> </a:t>
            </a:r>
            <a:r>
              <a:rPr lang="en-US" sz="4000" dirty="0" err="1"/>
              <a:t>efouab</a:t>
            </a:r>
            <a:r>
              <a:rPr lang="en-US" sz="4000" dirty="0"/>
              <a:t> </a:t>
            </a:r>
            <a:r>
              <a:rPr lang="en-US" sz="4000" dirty="0" err="1"/>
              <a:t>nak</a:t>
            </a:r>
            <a:r>
              <a:rPr lang="en-US" sz="4000" dirty="0"/>
              <a:t>.</a:t>
            </a:r>
            <a:endParaRPr lang="en-US" dirty="0"/>
          </a:p>
        </p:txBody>
      </p:sp>
    </p:spTree>
    <p:extLst>
      <p:ext uri="{BB962C8B-B14F-4D97-AF65-F5344CB8AC3E}">
        <p14:creationId xmlns:p14="http://schemas.microsoft.com/office/powerpoint/2010/main" val="2088544093"/>
      </p:ext>
    </p:extLst>
  </p:cSld>
  <p:clrMapOvr>
    <a:masterClrMapping/>
  </p:clrMapOvr>
</p:sld>
</file>

<file path=ppt/slides/slide9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130905C-4797-4386-A1B8-A0FF04A6D22B}"/>
              </a:ext>
            </a:extLst>
          </p:cNvPr>
          <p:cNvSpPr>
            <a:spLocks noGrp="1"/>
          </p:cNvSpPr>
          <p:nvPr>
            <p:ph type="body" sz="quarter" idx="10"/>
          </p:nvPr>
        </p:nvSpPr>
        <p:spPr/>
        <p:txBody>
          <a:bodyPr/>
          <a:lstStyle/>
          <a:p>
            <a:r>
              <a:rPr lang="ar-EG" dirty="0"/>
              <a:t>شيريه..: إبطايو إنصاموئيل: </a:t>
            </a:r>
          </a:p>
          <a:p>
            <a:pPr>
              <a:spcBef>
                <a:spcPts val="0"/>
              </a:spcBef>
            </a:pPr>
            <a:r>
              <a:rPr lang="ar-EG" dirty="0"/>
              <a:t>شيريه..: إبشوشو إمبي إسرائيل.</a:t>
            </a:r>
            <a:endParaRPr lang="en-GB" dirty="0"/>
          </a:p>
        </p:txBody>
      </p:sp>
      <p:sp>
        <p:nvSpPr>
          <p:cNvPr id="3" name="Text Placeholder 2">
            <a:extLst>
              <a:ext uri="{FF2B5EF4-FFF2-40B4-BE49-F238E27FC236}">
                <a16:creationId xmlns:a16="http://schemas.microsoft.com/office/drawing/2014/main" id="{5AE0D3C1-DD41-42E5-8964-3F07285B4639}"/>
              </a:ext>
            </a:extLst>
          </p:cNvPr>
          <p:cNvSpPr>
            <a:spLocks noGrp="1"/>
          </p:cNvSpPr>
          <p:nvPr>
            <p:ph type="body" sz="quarter" idx="11"/>
          </p:nvPr>
        </p:nvSpPr>
        <p:spPr/>
        <p:txBody>
          <a:bodyPr anchor="ctr"/>
          <a:lstStyle/>
          <a:p>
            <a:r>
              <a:rPr lang="ar-EG" dirty="0"/>
              <a:t>السلام..، كرامة صموئيل، السلام..، فخر إسرائيل.</a:t>
            </a:r>
            <a:endParaRPr lang="en-GB" dirty="0"/>
          </a:p>
        </p:txBody>
      </p:sp>
      <p:sp>
        <p:nvSpPr>
          <p:cNvPr id="4" name="Text Placeholder 3">
            <a:extLst>
              <a:ext uri="{FF2B5EF4-FFF2-40B4-BE49-F238E27FC236}">
                <a16:creationId xmlns:a16="http://schemas.microsoft.com/office/drawing/2014/main" id="{14857314-B558-456B-A911-A13C50911E67}"/>
              </a:ext>
            </a:extLst>
          </p:cNvPr>
          <p:cNvSpPr>
            <a:spLocks noGrp="1"/>
          </p:cNvSpPr>
          <p:nvPr>
            <p:ph type="body" sz="quarter" idx="12"/>
          </p:nvPr>
        </p:nvSpPr>
        <p:spPr/>
        <p:txBody>
          <a:bodyPr/>
          <a:lstStyle/>
          <a:p>
            <a:r>
              <a:rPr lang="pt-BR" dirty="0"/>
              <a:t>&lt;ere...@ `ptai`o `nCamou`yl@ &lt;ere...@ `psousou `mPicra`yl.</a:t>
            </a:r>
          </a:p>
        </p:txBody>
      </p:sp>
    </p:spTree>
    <p:extLst>
      <p:ext uri="{BB962C8B-B14F-4D97-AF65-F5344CB8AC3E}">
        <p14:creationId xmlns:p14="http://schemas.microsoft.com/office/powerpoint/2010/main" val="2793757378"/>
      </p:ext>
    </p:extLst>
  </p:cSld>
  <p:clrMapOvr>
    <a:masterClrMapping/>
  </p:clrMapOvr>
</p:sld>
</file>

<file path=ppt/slides/slide9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EEF3E43-3C6C-48C3-B98C-F77A2EF28B12}"/>
              </a:ext>
            </a:extLst>
          </p:cNvPr>
          <p:cNvSpPr>
            <a:spLocks noGrp="1"/>
          </p:cNvSpPr>
          <p:nvPr>
            <p:ph type="body" sz="quarter" idx="10"/>
          </p:nvPr>
        </p:nvSpPr>
        <p:spPr/>
        <p:txBody>
          <a:bodyPr/>
          <a:lstStyle/>
          <a:p>
            <a:pPr>
              <a:spcBef>
                <a:spcPts val="0"/>
              </a:spcBef>
            </a:pPr>
            <a:r>
              <a:rPr lang="ar-EG" dirty="0"/>
              <a:t>شيريه..: إبطاجرو إن يوب بي إثمي: </a:t>
            </a:r>
          </a:p>
          <a:p>
            <a:pPr>
              <a:spcBef>
                <a:spcPts val="0"/>
              </a:spcBef>
            </a:pPr>
            <a:r>
              <a:rPr lang="ar-EG" dirty="0"/>
              <a:t>شيريه..: بي أوني إن آنامي:</a:t>
            </a:r>
            <a:endParaRPr lang="en-GB" dirty="0"/>
          </a:p>
        </p:txBody>
      </p:sp>
      <p:sp>
        <p:nvSpPr>
          <p:cNvPr id="3" name="Text Placeholder 2">
            <a:extLst>
              <a:ext uri="{FF2B5EF4-FFF2-40B4-BE49-F238E27FC236}">
                <a16:creationId xmlns:a16="http://schemas.microsoft.com/office/drawing/2014/main" id="{A95CDD31-5ED5-4A4C-8CA6-9DDD080C85D1}"/>
              </a:ext>
            </a:extLst>
          </p:cNvPr>
          <p:cNvSpPr>
            <a:spLocks noGrp="1"/>
          </p:cNvSpPr>
          <p:nvPr>
            <p:ph type="body" sz="quarter" idx="11"/>
          </p:nvPr>
        </p:nvSpPr>
        <p:spPr/>
        <p:txBody>
          <a:bodyPr anchor="ctr"/>
          <a:lstStyle/>
          <a:p>
            <a:r>
              <a:rPr lang="ar-EG" dirty="0"/>
              <a:t>السلام..، ثبات أيوب البار، السلام..، الحجر الكريم، </a:t>
            </a:r>
            <a:endParaRPr lang="en-GB" dirty="0"/>
          </a:p>
        </p:txBody>
      </p:sp>
      <p:sp>
        <p:nvSpPr>
          <p:cNvPr id="4" name="Text Placeholder 3">
            <a:extLst>
              <a:ext uri="{FF2B5EF4-FFF2-40B4-BE49-F238E27FC236}">
                <a16:creationId xmlns:a16="http://schemas.microsoft.com/office/drawing/2014/main" id="{4049DE92-461F-41D1-A937-151DD8E3AA66}"/>
              </a:ext>
            </a:extLst>
          </p:cNvPr>
          <p:cNvSpPr>
            <a:spLocks noGrp="1"/>
          </p:cNvSpPr>
          <p:nvPr>
            <p:ph type="body" sz="quarter" idx="12"/>
          </p:nvPr>
        </p:nvSpPr>
        <p:spPr/>
        <p:txBody>
          <a:bodyPr/>
          <a:lstStyle/>
          <a:p>
            <a:pPr>
              <a:spcBef>
                <a:spcPts val="0"/>
              </a:spcBef>
            </a:pPr>
            <a:r>
              <a:rPr lang="pl-PL" dirty="0"/>
              <a:t>&lt;ere...@ `ptajro `nIwb pi`;myi@ </a:t>
            </a:r>
            <a:endParaRPr lang="ar-EG" dirty="0"/>
          </a:p>
          <a:p>
            <a:pPr>
              <a:spcBef>
                <a:spcPts val="0"/>
              </a:spcBef>
            </a:pPr>
            <a:r>
              <a:rPr lang="pl-PL" dirty="0"/>
              <a:t>&lt;ere...@ pi`wni `n`anamyi@</a:t>
            </a:r>
            <a:endParaRPr lang="en-GB" dirty="0"/>
          </a:p>
        </p:txBody>
      </p:sp>
    </p:spTree>
    <p:extLst>
      <p:ext uri="{BB962C8B-B14F-4D97-AF65-F5344CB8AC3E}">
        <p14:creationId xmlns:p14="http://schemas.microsoft.com/office/powerpoint/2010/main" val="1461291754"/>
      </p:ext>
    </p:extLst>
  </p:cSld>
  <p:clrMapOvr>
    <a:masterClrMapping/>
  </p:clrMapOvr>
</p:sld>
</file>

<file path=ppt/slides/slide9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3B80096-F299-4D10-8481-D189EA2A9925}"/>
              </a:ext>
            </a:extLst>
          </p:cNvPr>
          <p:cNvSpPr>
            <a:spLocks noGrp="1"/>
          </p:cNvSpPr>
          <p:nvPr>
            <p:ph type="body" sz="quarter" idx="10"/>
          </p:nvPr>
        </p:nvSpPr>
        <p:spPr/>
        <p:txBody>
          <a:bodyPr/>
          <a:lstStyle/>
          <a:p>
            <a:pPr>
              <a:spcBef>
                <a:spcPts val="0"/>
              </a:spcBef>
            </a:pPr>
            <a:r>
              <a:rPr lang="ar-EG" dirty="0"/>
              <a:t>شيريه..: إثماڤ إمبي مينريت:</a:t>
            </a:r>
          </a:p>
          <a:p>
            <a:pPr>
              <a:spcBef>
                <a:spcPts val="0"/>
              </a:spcBef>
            </a:pPr>
            <a:r>
              <a:rPr lang="ar-EG" dirty="0"/>
              <a:t>شيريه..: إتشيري إم إبؤرو داڤيد.</a:t>
            </a:r>
            <a:endParaRPr lang="en-GB" dirty="0"/>
          </a:p>
        </p:txBody>
      </p:sp>
      <p:sp>
        <p:nvSpPr>
          <p:cNvPr id="3" name="Text Placeholder 2">
            <a:extLst>
              <a:ext uri="{FF2B5EF4-FFF2-40B4-BE49-F238E27FC236}">
                <a16:creationId xmlns:a16="http://schemas.microsoft.com/office/drawing/2014/main" id="{C46A300F-F9ED-4D15-BE5C-02317F58CD09}"/>
              </a:ext>
            </a:extLst>
          </p:cNvPr>
          <p:cNvSpPr>
            <a:spLocks noGrp="1"/>
          </p:cNvSpPr>
          <p:nvPr>
            <p:ph type="body" sz="quarter" idx="11"/>
          </p:nvPr>
        </p:nvSpPr>
        <p:spPr/>
        <p:txBody>
          <a:bodyPr anchor="ctr"/>
          <a:lstStyle/>
          <a:p>
            <a:r>
              <a:rPr lang="ar-EG" dirty="0"/>
              <a:t>السلام..، أم الحبيب، السلام..، ابنة الملك داود. </a:t>
            </a:r>
            <a:endParaRPr lang="en-GB" dirty="0"/>
          </a:p>
        </p:txBody>
      </p:sp>
      <p:sp>
        <p:nvSpPr>
          <p:cNvPr id="4" name="Text Placeholder 3">
            <a:extLst>
              <a:ext uri="{FF2B5EF4-FFF2-40B4-BE49-F238E27FC236}">
                <a16:creationId xmlns:a16="http://schemas.microsoft.com/office/drawing/2014/main" id="{5AF7B5AA-F7A4-4D8A-8A63-3D6BD01BB222}"/>
              </a:ext>
            </a:extLst>
          </p:cNvPr>
          <p:cNvSpPr>
            <a:spLocks noGrp="1"/>
          </p:cNvSpPr>
          <p:nvPr>
            <p:ph type="body" sz="quarter" idx="12"/>
          </p:nvPr>
        </p:nvSpPr>
        <p:spPr/>
        <p:txBody>
          <a:bodyPr/>
          <a:lstStyle/>
          <a:p>
            <a:r>
              <a:rPr lang="it-IT" dirty="0"/>
              <a:t>&lt;ere...@ `;mau `mpimenrit@ &lt;ere...@ `tseri `m`pouro Dauid.</a:t>
            </a:r>
            <a:endParaRPr lang="en-GB" dirty="0"/>
          </a:p>
        </p:txBody>
      </p:sp>
    </p:spTree>
    <p:extLst>
      <p:ext uri="{BB962C8B-B14F-4D97-AF65-F5344CB8AC3E}">
        <p14:creationId xmlns:p14="http://schemas.microsoft.com/office/powerpoint/2010/main" val="2464547156"/>
      </p:ext>
    </p:extLst>
  </p:cSld>
  <p:clrMapOvr>
    <a:masterClrMapping/>
  </p:clrMapOvr>
</p:sld>
</file>

<file path=ppt/slides/slide9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E4EA80F-36C7-4158-8686-B9810FEE226D}"/>
              </a:ext>
            </a:extLst>
          </p:cNvPr>
          <p:cNvSpPr>
            <a:spLocks noGrp="1"/>
          </p:cNvSpPr>
          <p:nvPr>
            <p:ph type="body" sz="quarter" idx="10"/>
          </p:nvPr>
        </p:nvSpPr>
        <p:spPr/>
        <p:txBody>
          <a:bodyPr/>
          <a:lstStyle/>
          <a:p>
            <a:pPr>
              <a:spcBef>
                <a:spcPts val="0"/>
              </a:spcBef>
            </a:pPr>
            <a:r>
              <a:rPr lang="ar-EG" sz="4000" b="1" kern="1200" dirty="0">
                <a:solidFill>
                  <a:schemeClr val="bg1"/>
                </a:solidFill>
                <a:latin typeface="Times New Roman" pitchFamily="18" charset="0"/>
                <a:ea typeface="+mn-ea"/>
                <a:cs typeface="Times New Roman" pitchFamily="18" charset="0"/>
              </a:rPr>
              <a:t>شيريه..: تي إشفيري إن سولومون: </a:t>
            </a:r>
          </a:p>
          <a:p>
            <a:pPr>
              <a:spcBef>
                <a:spcPts val="0"/>
              </a:spcBef>
            </a:pPr>
            <a:r>
              <a:rPr lang="ar-EG" sz="4000" b="1" kern="1200" dirty="0">
                <a:solidFill>
                  <a:schemeClr val="bg1"/>
                </a:solidFill>
                <a:latin typeface="Times New Roman" pitchFamily="18" charset="0"/>
                <a:ea typeface="+mn-ea"/>
                <a:cs typeface="Times New Roman" pitchFamily="18" charset="0"/>
              </a:rPr>
              <a:t>شيريه..: إبتشيسي إن ذيكيؤن: </a:t>
            </a:r>
            <a:endParaRPr lang="en-GB" dirty="0"/>
          </a:p>
        </p:txBody>
      </p:sp>
      <p:sp>
        <p:nvSpPr>
          <p:cNvPr id="3" name="Text Placeholder 2">
            <a:extLst>
              <a:ext uri="{FF2B5EF4-FFF2-40B4-BE49-F238E27FC236}">
                <a16:creationId xmlns:a16="http://schemas.microsoft.com/office/drawing/2014/main" id="{F414861E-AFD5-4822-987F-00ACB84E5AD0}"/>
              </a:ext>
            </a:extLst>
          </p:cNvPr>
          <p:cNvSpPr>
            <a:spLocks noGrp="1"/>
          </p:cNvSpPr>
          <p:nvPr>
            <p:ph type="body" sz="quarter" idx="11"/>
          </p:nvPr>
        </p:nvSpPr>
        <p:spPr/>
        <p:txBody>
          <a:bodyPr anchor="ctr"/>
          <a:lstStyle/>
          <a:p>
            <a:r>
              <a:rPr lang="ar-EG" dirty="0"/>
              <a:t>السلام..، صديقة سليمان، السلام..، رفعة الصديقين، </a:t>
            </a:r>
            <a:endParaRPr lang="en-GB" dirty="0"/>
          </a:p>
        </p:txBody>
      </p:sp>
      <p:sp>
        <p:nvSpPr>
          <p:cNvPr id="4" name="Text Placeholder 3">
            <a:extLst>
              <a:ext uri="{FF2B5EF4-FFF2-40B4-BE49-F238E27FC236}">
                <a16:creationId xmlns:a16="http://schemas.microsoft.com/office/drawing/2014/main" id="{A4FDCAA7-BDF0-444B-8FC9-F8D358F06439}"/>
              </a:ext>
            </a:extLst>
          </p:cNvPr>
          <p:cNvSpPr>
            <a:spLocks noGrp="1"/>
          </p:cNvSpPr>
          <p:nvPr>
            <p:ph type="body" sz="quarter" idx="12"/>
          </p:nvPr>
        </p:nvSpPr>
        <p:spPr/>
        <p:txBody>
          <a:bodyPr/>
          <a:lstStyle/>
          <a:p>
            <a:r>
              <a:rPr lang="sv-SE" dirty="0"/>
              <a:t>&lt;ere...@ ]`sveri `nColomwn@ &lt;ere...@ `p[ici `nnidikeon@</a:t>
            </a:r>
            <a:endParaRPr lang="en-GB" dirty="0"/>
          </a:p>
        </p:txBody>
      </p:sp>
    </p:spTree>
    <p:extLst>
      <p:ext uri="{BB962C8B-B14F-4D97-AF65-F5344CB8AC3E}">
        <p14:creationId xmlns:p14="http://schemas.microsoft.com/office/powerpoint/2010/main" val="3121213296"/>
      </p:ext>
    </p:extLst>
  </p:cSld>
  <p:clrMapOvr>
    <a:masterClrMapping/>
  </p:clrMapOvr>
</p:sld>
</file>

<file path=ppt/slides/slide9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249CFFD-9573-4383-9494-9CB6D6E0FCA1}"/>
              </a:ext>
            </a:extLst>
          </p:cNvPr>
          <p:cNvSpPr>
            <a:spLocks noGrp="1"/>
          </p:cNvSpPr>
          <p:nvPr>
            <p:ph type="body" sz="quarter" idx="10"/>
          </p:nvPr>
        </p:nvSpPr>
        <p:spPr/>
        <p:txBody>
          <a:bodyPr/>
          <a:lstStyle/>
          <a:p>
            <a:pPr>
              <a:spcBef>
                <a:spcPts val="0"/>
              </a:spcBef>
            </a:pPr>
            <a:r>
              <a:rPr lang="ar-EG" dirty="0"/>
              <a:t>شيريه..: إبؤجاى إن إيسائياس: </a:t>
            </a:r>
          </a:p>
          <a:p>
            <a:pPr>
              <a:spcBef>
                <a:spcPts val="0"/>
              </a:spcBef>
            </a:pPr>
            <a:r>
              <a:rPr lang="ar-EG" dirty="0"/>
              <a:t>شيريه..: إبطالتشو إن ييريمياس.</a:t>
            </a:r>
            <a:endParaRPr lang="en-GB" dirty="0"/>
          </a:p>
        </p:txBody>
      </p:sp>
      <p:sp>
        <p:nvSpPr>
          <p:cNvPr id="3" name="Text Placeholder 2">
            <a:extLst>
              <a:ext uri="{FF2B5EF4-FFF2-40B4-BE49-F238E27FC236}">
                <a16:creationId xmlns:a16="http://schemas.microsoft.com/office/drawing/2014/main" id="{D1D58D6A-8761-43F2-A393-C0605E5C9870}"/>
              </a:ext>
            </a:extLst>
          </p:cNvPr>
          <p:cNvSpPr>
            <a:spLocks noGrp="1"/>
          </p:cNvSpPr>
          <p:nvPr>
            <p:ph type="body" sz="quarter" idx="11"/>
          </p:nvPr>
        </p:nvSpPr>
        <p:spPr/>
        <p:txBody>
          <a:bodyPr anchor="ctr"/>
          <a:lstStyle/>
          <a:p>
            <a:r>
              <a:rPr lang="ar-EG" dirty="0"/>
              <a:t>السلام..، خلاص إشعياء، السلام..، شفاء إرميا.</a:t>
            </a:r>
            <a:endParaRPr lang="en-GB" dirty="0"/>
          </a:p>
        </p:txBody>
      </p:sp>
      <p:sp>
        <p:nvSpPr>
          <p:cNvPr id="4" name="Text Placeholder 3">
            <a:extLst>
              <a:ext uri="{FF2B5EF4-FFF2-40B4-BE49-F238E27FC236}">
                <a16:creationId xmlns:a16="http://schemas.microsoft.com/office/drawing/2014/main" id="{28B99E8F-9326-428D-9A22-88740D1CEAAB}"/>
              </a:ext>
            </a:extLst>
          </p:cNvPr>
          <p:cNvSpPr>
            <a:spLocks noGrp="1"/>
          </p:cNvSpPr>
          <p:nvPr>
            <p:ph type="body" sz="quarter" idx="12"/>
          </p:nvPr>
        </p:nvSpPr>
        <p:spPr/>
        <p:txBody>
          <a:bodyPr/>
          <a:lstStyle/>
          <a:p>
            <a:pPr>
              <a:spcBef>
                <a:spcPts val="0"/>
              </a:spcBef>
            </a:pPr>
            <a:r>
              <a:rPr lang="en-GB" dirty="0"/>
              <a:t>&lt;ere...@ `</a:t>
            </a:r>
            <a:r>
              <a:rPr lang="en-GB" dirty="0" err="1"/>
              <a:t>poujai</a:t>
            </a:r>
            <a:r>
              <a:rPr lang="en-GB" dirty="0"/>
              <a:t> `</a:t>
            </a:r>
            <a:r>
              <a:rPr lang="en-GB" dirty="0" err="1"/>
              <a:t>n`Yca`yac</a:t>
            </a:r>
            <a:r>
              <a:rPr lang="en-GB" dirty="0"/>
              <a:t>@</a:t>
            </a:r>
            <a:endParaRPr lang="ar-EG" dirty="0"/>
          </a:p>
          <a:p>
            <a:pPr>
              <a:spcBef>
                <a:spcPts val="0"/>
              </a:spcBef>
            </a:pPr>
            <a:r>
              <a:rPr lang="en-GB" dirty="0"/>
              <a:t> &lt;ere...@ `</a:t>
            </a:r>
            <a:r>
              <a:rPr lang="en-GB" dirty="0" err="1"/>
              <a:t>ptal</a:t>
            </a:r>
            <a:r>
              <a:rPr lang="en-GB" dirty="0"/>
              <a:t>[o `</a:t>
            </a:r>
            <a:r>
              <a:rPr lang="en-GB" dirty="0" err="1"/>
              <a:t>nIeremiac</a:t>
            </a:r>
            <a:r>
              <a:rPr lang="en-GB" dirty="0"/>
              <a:t>.</a:t>
            </a:r>
          </a:p>
        </p:txBody>
      </p:sp>
    </p:spTree>
    <p:extLst>
      <p:ext uri="{BB962C8B-B14F-4D97-AF65-F5344CB8AC3E}">
        <p14:creationId xmlns:p14="http://schemas.microsoft.com/office/powerpoint/2010/main" val="2366507796"/>
      </p:ext>
    </p:extLst>
  </p:cSld>
  <p:clrMapOvr>
    <a:masterClrMapping/>
  </p:clrMapOvr>
</p:sld>
</file>

<file path=ppt/slides/slide9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10B6B6F-66BC-43DE-AB9B-C244DA149C03}"/>
              </a:ext>
            </a:extLst>
          </p:cNvPr>
          <p:cNvSpPr>
            <a:spLocks noGrp="1"/>
          </p:cNvSpPr>
          <p:nvPr>
            <p:ph type="body" sz="quarter" idx="10"/>
          </p:nvPr>
        </p:nvSpPr>
        <p:spPr/>
        <p:txBody>
          <a:bodyPr/>
          <a:lstStyle/>
          <a:p>
            <a:pPr>
              <a:spcBef>
                <a:spcPts val="0"/>
              </a:spcBef>
            </a:pPr>
            <a:r>
              <a:rPr lang="ar-EG" dirty="0"/>
              <a:t>شيريه..: إبئيمي إن يزيكييل: </a:t>
            </a:r>
          </a:p>
          <a:p>
            <a:pPr>
              <a:spcBef>
                <a:spcPts val="0"/>
              </a:spcBef>
            </a:pPr>
            <a:r>
              <a:rPr lang="ar-EG" dirty="0"/>
              <a:t>شيريه..: خاريس تو دانييل: </a:t>
            </a:r>
            <a:endParaRPr lang="en-GB" dirty="0"/>
          </a:p>
        </p:txBody>
      </p:sp>
      <p:sp>
        <p:nvSpPr>
          <p:cNvPr id="3" name="Text Placeholder 2">
            <a:extLst>
              <a:ext uri="{FF2B5EF4-FFF2-40B4-BE49-F238E27FC236}">
                <a16:creationId xmlns:a16="http://schemas.microsoft.com/office/drawing/2014/main" id="{F5F669E1-D987-4F1D-9EF3-5A7A58E0E866}"/>
              </a:ext>
            </a:extLst>
          </p:cNvPr>
          <p:cNvSpPr>
            <a:spLocks noGrp="1"/>
          </p:cNvSpPr>
          <p:nvPr>
            <p:ph type="body" sz="quarter" idx="11"/>
          </p:nvPr>
        </p:nvSpPr>
        <p:spPr/>
        <p:txBody>
          <a:bodyPr anchor="ctr"/>
          <a:lstStyle/>
          <a:p>
            <a:r>
              <a:rPr lang="ar-EG" dirty="0"/>
              <a:t>السلام..، علم حزقيال، السلام..، نعمة دانيال، </a:t>
            </a:r>
            <a:endParaRPr lang="en-GB" dirty="0"/>
          </a:p>
        </p:txBody>
      </p:sp>
      <p:sp>
        <p:nvSpPr>
          <p:cNvPr id="4" name="Text Placeholder 3">
            <a:extLst>
              <a:ext uri="{FF2B5EF4-FFF2-40B4-BE49-F238E27FC236}">
                <a16:creationId xmlns:a16="http://schemas.microsoft.com/office/drawing/2014/main" id="{FE8C1D87-E8EF-42F5-94E2-05AAACD5BB7C}"/>
              </a:ext>
            </a:extLst>
          </p:cNvPr>
          <p:cNvSpPr>
            <a:spLocks noGrp="1"/>
          </p:cNvSpPr>
          <p:nvPr>
            <p:ph type="body" sz="quarter" idx="12"/>
          </p:nvPr>
        </p:nvSpPr>
        <p:spPr/>
        <p:txBody>
          <a:bodyPr/>
          <a:lstStyle/>
          <a:p>
            <a:r>
              <a:rPr lang="it-IT" dirty="0"/>
              <a:t>&lt;ere...@ `p`emi `nIezekiyl@ </a:t>
            </a:r>
            <a:endParaRPr lang="ar-EG" dirty="0"/>
          </a:p>
          <a:p>
            <a:pPr>
              <a:spcBef>
                <a:spcPts val="0"/>
              </a:spcBef>
            </a:pPr>
            <a:r>
              <a:rPr lang="it-IT" dirty="0"/>
              <a:t>&lt;ere...@ ,aric tou Daniyl@ </a:t>
            </a:r>
            <a:endParaRPr lang="en-GB" dirty="0"/>
          </a:p>
        </p:txBody>
      </p:sp>
    </p:spTree>
    <p:extLst>
      <p:ext uri="{BB962C8B-B14F-4D97-AF65-F5344CB8AC3E}">
        <p14:creationId xmlns:p14="http://schemas.microsoft.com/office/powerpoint/2010/main" val="3424951873"/>
      </p:ext>
    </p:extLst>
  </p:cSld>
  <p:clrMapOvr>
    <a:masterClrMapping/>
  </p:clrMapOvr>
</p:sld>
</file>

<file path=ppt/slides/slide9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59D0C54-C168-4737-AD83-EBD69A121DD1}"/>
              </a:ext>
            </a:extLst>
          </p:cNvPr>
          <p:cNvSpPr>
            <a:spLocks noGrp="1"/>
          </p:cNvSpPr>
          <p:nvPr>
            <p:ph type="body" sz="quarter" idx="10"/>
          </p:nvPr>
        </p:nvSpPr>
        <p:spPr/>
        <p:txBody>
          <a:bodyPr/>
          <a:lstStyle/>
          <a:p>
            <a:pPr>
              <a:spcBef>
                <a:spcPts val="0"/>
              </a:spcBef>
            </a:pPr>
            <a:r>
              <a:rPr lang="ar-EG" dirty="0"/>
              <a:t>شيريه..: إتجوم إن إيلياس: </a:t>
            </a:r>
          </a:p>
          <a:p>
            <a:pPr>
              <a:spcBef>
                <a:spcPts val="0"/>
              </a:spcBef>
            </a:pPr>
            <a:r>
              <a:rPr lang="ar-EG" dirty="0"/>
              <a:t>شيريه..: بي إهموت إن إيليسيؤس.</a:t>
            </a:r>
            <a:endParaRPr lang="en-GB" dirty="0"/>
          </a:p>
        </p:txBody>
      </p:sp>
      <p:sp>
        <p:nvSpPr>
          <p:cNvPr id="3" name="Text Placeholder 2">
            <a:extLst>
              <a:ext uri="{FF2B5EF4-FFF2-40B4-BE49-F238E27FC236}">
                <a16:creationId xmlns:a16="http://schemas.microsoft.com/office/drawing/2014/main" id="{15A8E8A7-E7F9-4897-921D-C5E2894AB279}"/>
              </a:ext>
            </a:extLst>
          </p:cNvPr>
          <p:cNvSpPr>
            <a:spLocks noGrp="1"/>
          </p:cNvSpPr>
          <p:nvPr>
            <p:ph type="body" sz="quarter" idx="11"/>
          </p:nvPr>
        </p:nvSpPr>
        <p:spPr/>
        <p:txBody>
          <a:bodyPr anchor="ctr"/>
          <a:lstStyle/>
          <a:p>
            <a:r>
              <a:rPr lang="ar-EG" dirty="0"/>
              <a:t>السلام.. قوة ايليا، السلام..، نعمة اليشع. </a:t>
            </a:r>
            <a:endParaRPr lang="en-GB" dirty="0"/>
          </a:p>
        </p:txBody>
      </p:sp>
      <p:sp>
        <p:nvSpPr>
          <p:cNvPr id="4" name="Text Placeholder 3">
            <a:extLst>
              <a:ext uri="{FF2B5EF4-FFF2-40B4-BE49-F238E27FC236}">
                <a16:creationId xmlns:a16="http://schemas.microsoft.com/office/drawing/2014/main" id="{165AE6F9-30D6-4FA3-8B9D-D3FFE6880A77}"/>
              </a:ext>
            </a:extLst>
          </p:cNvPr>
          <p:cNvSpPr>
            <a:spLocks noGrp="1"/>
          </p:cNvSpPr>
          <p:nvPr>
            <p:ph type="body" sz="quarter" idx="12"/>
          </p:nvPr>
        </p:nvSpPr>
        <p:spPr/>
        <p:txBody>
          <a:bodyPr/>
          <a:lstStyle/>
          <a:p>
            <a:pPr>
              <a:spcBef>
                <a:spcPts val="0"/>
              </a:spcBef>
            </a:pPr>
            <a:r>
              <a:rPr lang="en-GB" dirty="0"/>
              <a:t>&lt;ere...@ `</a:t>
            </a:r>
            <a:r>
              <a:rPr lang="en-GB" dirty="0" err="1"/>
              <a:t>tjom</a:t>
            </a:r>
            <a:r>
              <a:rPr lang="en-GB" dirty="0"/>
              <a:t> `</a:t>
            </a:r>
            <a:r>
              <a:rPr lang="en-GB" dirty="0" err="1"/>
              <a:t>n`Yliac</a:t>
            </a:r>
            <a:r>
              <a:rPr lang="en-GB" dirty="0"/>
              <a:t>@ </a:t>
            </a:r>
            <a:endParaRPr lang="ar-EG" dirty="0"/>
          </a:p>
          <a:p>
            <a:pPr>
              <a:spcBef>
                <a:spcPts val="0"/>
              </a:spcBef>
            </a:pPr>
            <a:r>
              <a:rPr lang="en-GB" dirty="0"/>
              <a:t>&lt;ere...@ </a:t>
            </a:r>
            <a:r>
              <a:rPr lang="en-GB" dirty="0" err="1"/>
              <a:t>pi`hmot</a:t>
            </a:r>
            <a:r>
              <a:rPr lang="en-GB" dirty="0"/>
              <a:t> `</a:t>
            </a:r>
            <a:r>
              <a:rPr lang="en-GB" dirty="0" err="1"/>
              <a:t>nEliceoc</a:t>
            </a:r>
            <a:r>
              <a:rPr lang="en-GB" dirty="0"/>
              <a:t>.</a:t>
            </a:r>
          </a:p>
        </p:txBody>
      </p:sp>
    </p:spTree>
    <p:extLst>
      <p:ext uri="{BB962C8B-B14F-4D97-AF65-F5344CB8AC3E}">
        <p14:creationId xmlns:p14="http://schemas.microsoft.com/office/powerpoint/2010/main" val="2586397336"/>
      </p:ext>
    </p:extLst>
  </p:cSld>
  <p:clrMapOvr>
    <a:masterClrMapping/>
  </p:clrMapOvr>
</p:sld>
</file>

<file path=ppt/slides/slide9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1B4D191-2D52-42DD-9190-40C7B62FB9EA}"/>
              </a:ext>
            </a:extLst>
          </p:cNvPr>
          <p:cNvSpPr>
            <a:spLocks noGrp="1"/>
          </p:cNvSpPr>
          <p:nvPr>
            <p:ph type="body" sz="quarter" idx="10"/>
          </p:nvPr>
        </p:nvSpPr>
        <p:spPr/>
        <p:txBody>
          <a:bodyPr/>
          <a:lstStyle/>
          <a:p>
            <a:pPr>
              <a:spcBef>
                <a:spcPts val="0"/>
              </a:spcBef>
            </a:pPr>
            <a:r>
              <a:rPr lang="ar-EG" dirty="0"/>
              <a:t>شيريه..: تي ثيؤطوكوس: </a:t>
            </a:r>
          </a:p>
          <a:p>
            <a:pPr>
              <a:spcBef>
                <a:spcPts val="0"/>
              </a:spcBef>
            </a:pPr>
            <a:r>
              <a:rPr lang="ar-EG" dirty="0"/>
              <a:t>شيريه..: إثماڤ إن إيسوس بخرستوس: </a:t>
            </a:r>
            <a:endParaRPr lang="en-GB" dirty="0"/>
          </a:p>
        </p:txBody>
      </p:sp>
      <p:sp>
        <p:nvSpPr>
          <p:cNvPr id="3" name="Text Placeholder 2">
            <a:extLst>
              <a:ext uri="{FF2B5EF4-FFF2-40B4-BE49-F238E27FC236}">
                <a16:creationId xmlns:a16="http://schemas.microsoft.com/office/drawing/2014/main" id="{BCC3438F-DC07-484D-9CEE-0569912477BE}"/>
              </a:ext>
            </a:extLst>
          </p:cNvPr>
          <p:cNvSpPr>
            <a:spLocks noGrp="1"/>
          </p:cNvSpPr>
          <p:nvPr>
            <p:ph type="body" sz="quarter" idx="11"/>
          </p:nvPr>
        </p:nvSpPr>
        <p:spPr/>
        <p:txBody>
          <a:bodyPr anchor="ctr"/>
          <a:lstStyle/>
          <a:p>
            <a:r>
              <a:rPr lang="ar-SA" sz="4000" b="1" dirty="0">
                <a:solidFill>
                  <a:schemeClr val="bg1"/>
                </a:solidFill>
                <a:latin typeface="CS Avva Shenouda" panose="020B7200000000000000" pitchFamily="34" charset="0"/>
                <a:cs typeface="Times New Roman" panose="02020603050405020304" pitchFamily="18" charset="0"/>
              </a:rPr>
              <a:t>السلام..، والدة الإله، السلام..، أم</a:t>
            </a:r>
            <a:r>
              <a:rPr lang="ar-EG" sz="4000" b="1" dirty="0">
                <a:solidFill>
                  <a:schemeClr val="bg1"/>
                </a:solidFill>
                <a:latin typeface="CS Avva Shenouda" panose="020B7200000000000000" pitchFamily="34" charset="0"/>
                <a:cs typeface="Times New Roman" panose="02020603050405020304" pitchFamily="18" charset="0"/>
              </a:rPr>
              <a:t> </a:t>
            </a:r>
            <a:r>
              <a:rPr lang="ar-SA" sz="4000" b="1" dirty="0">
                <a:solidFill>
                  <a:schemeClr val="bg1"/>
                </a:solidFill>
                <a:latin typeface="CS Avva Shenouda" panose="020B7200000000000000" pitchFamily="34" charset="0"/>
                <a:cs typeface="Times New Roman" panose="02020603050405020304" pitchFamily="18" charset="0"/>
              </a:rPr>
              <a:t>يسوع المسيح، </a:t>
            </a:r>
            <a:endParaRPr lang="en-GB" dirty="0"/>
          </a:p>
        </p:txBody>
      </p:sp>
      <p:sp>
        <p:nvSpPr>
          <p:cNvPr id="4" name="Text Placeholder 3">
            <a:extLst>
              <a:ext uri="{FF2B5EF4-FFF2-40B4-BE49-F238E27FC236}">
                <a16:creationId xmlns:a16="http://schemas.microsoft.com/office/drawing/2014/main" id="{582FAC3C-5D6A-4613-B346-402922D64174}"/>
              </a:ext>
            </a:extLst>
          </p:cNvPr>
          <p:cNvSpPr>
            <a:spLocks noGrp="1"/>
          </p:cNvSpPr>
          <p:nvPr>
            <p:ph type="body" sz="quarter" idx="12"/>
          </p:nvPr>
        </p:nvSpPr>
        <p:spPr/>
        <p:txBody>
          <a:bodyPr/>
          <a:lstStyle/>
          <a:p>
            <a:pPr>
              <a:spcBef>
                <a:spcPts val="0"/>
              </a:spcBef>
            </a:pPr>
            <a:r>
              <a:rPr lang="fr-FR" dirty="0"/>
              <a:t>&lt;</a:t>
            </a:r>
            <a:r>
              <a:rPr lang="fr-FR" dirty="0" err="1"/>
              <a:t>ere</a:t>
            </a:r>
            <a:r>
              <a:rPr lang="fr-FR" dirty="0"/>
              <a:t>...@ ];</a:t>
            </a:r>
            <a:r>
              <a:rPr lang="fr-FR" dirty="0" err="1"/>
              <a:t>e`otokoc</a:t>
            </a:r>
            <a:r>
              <a:rPr lang="fr-FR" dirty="0"/>
              <a:t>@ </a:t>
            </a:r>
            <a:endParaRPr lang="ar-EG" dirty="0"/>
          </a:p>
          <a:p>
            <a:pPr>
              <a:spcBef>
                <a:spcPts val="0"/>
              </a:spcBef>
            </a:pPr>
            <a:r>
              <a:rPr lang="fr-FR" dirty="0"/>
              <a:t>&lt;</a:t>
            </a:r>
            <a:r>
              <a:rPr lang="fr-FR" dirty="0" err="1"/>
              <a:t>ere</a:t>
            </a:r>
            <a:r>
              <a:rPr lang="fr-FR" dirty="0"/>
              <a:t>...@ `;</a:t>
            </a:r>
            <a:r>
              <a:rPr lang="fr-FR" dirty="0" err="1"/>
              <a:t>mau</a:t>
            </a:r>
            <a:r>
              <a:rPr lang="fr-FR" dirty="0"/>
              <a:t> `</a:t>
            </a:r>
            <a:r>
              <a:rPr lang="fr-FR" dirty="0" err="1"/>
              <a:t>nIycouc</a:t>
            </a:r>
            <a:r>
              <a:rPr lang="fr-FR" dirty="0"/>
              <a:t> Pi`,</a:t>
            </a:r>
            <a:r>
              <a:rPr lang="fr-FR" dirty="0" err="1"/>
              <a:t>rictoc</a:t>
            </a:r>
            <a:r>
              <a:rPr lang="fr-FR" dirty="0"/>
              <a:t>@ </a:t>
            </a:r>
            <a:endParaRPr lang="en-GB" dirty="0"/>
          </a:p>
        </p:txBody>
      </p:sp>
    </p:spTree>
    <p:extLst>
      <p:ext uri="{BB962C8B-B14F-4D97-AF65-F5344CB8AC3E}">
        <p14:creationId xmlns:p14="http://schemas.microsoft.com/office/powerpoint/2010/main" val="436478023"/>
      </p:ext>
    </p:extLst>
  </p:cSld>
  <p:clrMapOvr>
    <a:masterClrMapping/>
  </p:clrMapOvr>
</p:sld>
</file>

<file path=ppt/slides/slide9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2E43406-76E2-488F-A9A2-AD8193EC61AD}"/>
              </a:ext>
            </a:extLst>
          </p:cNvPr>
          <p:cNvSpPr>
            <a:spLocks noGrp="1"/>
          </p:cNvSpPr>
          <p:nvPr>
            <p:ph type="body" sz="quarter" idx="10"/>
          </p:nvPr>
        </p:nvSpPr>
        <p:spPr/>
        <p:txBody>
          <a:bodyPr/>
          <a:lstStyle/>
          <a:p>
            <a:pPr>
              <a:spcBef>
                <a:spcPts val="0"/>
              </a:spcBef>
            </a:pPr>
            <a:r>
              <a:rPr lang="ar-EG" dirty="0"/>
              <a:t>شيريه..: تي إتشرومبي إثنيسوس: </a:t>
            </a:r>
          </a:p>
          <a:p>
            <a:pPr>
              <a:spcBef>
                <a:spcPts val="0"/>
              </a:spcBef>
            </a:pPr>
            <a:r>
              <a:rPr lang="ar-EG" dirty="0"/>
              <a:t>شيريه..: إثماڤ إن إيوس ثيؤس.</a:t>
            </a:r>
            <a:endParaRPr lang="en-GB" dirty="0"/>
          </a:p>
        </p:txBody>
      </p:sp>
      <p:sp>
        <p:nvSpPr>
          <p:cNvPr id="3" name="Text Placeholder 2">
            <a:extLst>
              <a:ext uri="{FF2B5EF4-FFF2-40B4-BE49-F238E27FC236}">
                <a16:creationId xmlns:a16="http://schemas.microsoft.com/office/drawing/2014/main" id="{AA3415D9-9964-48A9-8AFC-B1789A6209EE}"/>
              </a:ext>
            </a:extLst>
          </p:cNvPr>
          <p:cNvSpPr>
            <a:spLocks noGrp="1"/>
          </p:cNvSpPr>
          <p:nvPr>
            <p:ph type="body" sz="quarter" idx="11"/>
          </p:nvPr>
        </p:nvSpPr>
        <p:spPr/>
        <p:txBody>
          <a:bodyPr anchor="ctr"/>
          <a:lstStyle/>
          <a:p>
            <a:r>
              <a:rPr lang="ar-EG" dirty="0"/>
              <a:t>السلام..، الحمامة الحسنة، السلام..، أم ابن اللـه.</a:t>
            </a:r>
            <a:endParaRPr lang="en-GB" dirty="0"/>
          </a:p>
        </p:txBody>
      </p:sp>
      <p:sp>
        <p:nvSpPr>
          <p:cNvPr id="4" name="Text Placeholder 3">
            <a:extLst>
              <a:ext uri="{FF2B5EF4-FFF2-40B4-BE49-F238E27FC236}">
                <a16:creationId xmlns:a16="http://schemas.microsoft.com/office/drawing/2014/main" id="{A95F2354-DEF6-48C4-9B76-5673589491A6}"/>
              </a:ext>
            </a:extLst>
          </p:cNvPr>
          <p:cNvSpPr>
            <a:spLocks noGrp="1"/>
          </p:cNvSpPr>
          <p:nvPr>
            <p:ph type="body" sz="quarter" idx="12"/>
          </p:nvPr>
        </p:nvSpPr>
        <p:spPr/>
        <p:txBody>
          <a:bodyPr/>
          <a:lstStyle/>
          <a:p>
            <a:r>
              <a:rPr lang="en-GB" dirty="0"/>
              <a:t>&lt;ere...@ ]`[</a:t>
            </a:r>
            <a:r>
              <a:rPr lang="en-GB" dirty="0" err="1"/>
              <a:t>rompi</a:t>
            </a:r>
            <a:r>
              <a:rPr lang="en-GB" dirty="0"/>
              <a:t> </a:t>
            </a:r>
            <a:r>
              <a:rPr lang="en-GB" dirty="0" err="1"/>
              <a:t>e;necwc</a:t>
            </a:r>
            <a:r>
              <a:rPr lang="en-GB" dirty="0"/>
              <a:t>@ &lt;ere...@ `;</a:t>
            </a:r>
            <a:r>
              <a:rPr lang="en-GB" dirty="0" err="1"/>
              <a:t>mau</a:t>
            </a:r>
            <a:r>
              <a:rPr lang="en-GB" dirty="0"/>
              <a:t> `</a:t>
            </a:r>
            <a:r>
              <a:rPr lang="en-GB" dirty="0" err="1"/>
              <a:t>nUioc</a:t>
            </a:r>
            <a:r>
              <a:rPr lang="en-GB" dirty="0"/>
              <a:t> :</a:t>
            </a:r>
            <a:r>
              <a:rPr lang="en-GB" dirty="0" err="1"/>
              <a:t>eoc</a:t>
            </a:r>
            <a:r>
              <a:rPr lang="en-GB" dirty="0"/>
              <a:t>.</a:t>
            </a:r>
          </a:p>
        </p:txBody>
      </p:sp>
    </p:spTree>
    <p:extLst>
      <p:ext uri="{BB962C8B-B14F-4D97-AF65-F5344CB8AC3E}">
        <p14:creationId xmlns:p14="http://schemas.microsoft.com/office/powerpoint/2010/main" val="2879231372"/>
      </p:ext>
    </p:extLst>
  </p:cSld>
  <p:clrMapOvr>
    <a:masterClrMapping/>
  </p:clrMapOvr>
</p:sld>
</file>

<file path=ppt/slides/slide9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1452BBE-F1EF-4B46-A787-1878A98DF94E}"/>
              </a:ext>
            </a:extLst>
          </p:cNvPr>
          <p:cNvSpPr>
            <a:spLocks noGrp="1"/>
          </p:cNvSpPr>
          <p:nvPr>
            <p:ph type="body" sz="quarter" idx="10"/>
          </p:nvPr>
        </p:nvSpPr>
        <p:spPr/>
        <p:txBody>
          <a:bodyPr/>
          <a:lstStyle/>
          <a:p>
            <a:pPr>
              <a:spcBef>
                <a:spcPts val="0"/>
              </a:spcBef>
            </a:pPr>
            <a:r>
              <a:rPr lang="ar-EG" dirty="0"/>
              <a:t>شيريه ني ماريا: إيطاڤ إرى ميثرى ناس: </a:t>
            </a:r>
          </a:p>
          <a:p>
            <a:pPr>
              <a:spcBef>
                <a:spcPts val="0"/>
              </a:spcBef>
            </a:pPr>
            <a:r>
              <a:rPr lang="ar-EG" dirty="0"/>
              <a:t>إنچى ني إبروفيتيس تيرو: أووه أڤجو إمموس.</a:t>
            </a:r>
          </a:p>
        </p:txBody>
      </p:sp>
      <p:sp>
        <p:nvSpPr>
          <p:cNvPr id="3" name="Text Placeholder 2">
            <a:extLst>
              <a:ext uri="{FF2B5EF4-FFF2-40B4-BE49-F238E27FC236}">
                <a16:creationId xmlns:a16="http://schemas.microsoft.com/office/drawing/2014/main" id="{DA1FD312-170E-4C4F-8E54-E0D48A29339B}"/>
              </a:ext>
            </a:extLst>
          </p:cNvPr>
          <p:cNvSpPr>
            <a:spLocks noGrp="1"/>
          </p:cNvSpPr>
          <p:nvPr>
            <p:ph type="body" sz="quarter" idx="11"/>
          </p:nvPr>
        </p:nvSpPr>
        <p:spPr/>
        <p:txBody>
          <a:bodyPr anchor="ctr"/>
          <a:lstStyle/>
          <a:p>
            <a:r>
              <a:rPr lang="ar-EG" sz="3800" dirty="0"/>
              <a:t>السلامُ لكِ يا مريم، التي شهد لها، جميع الأنبياء، و قالوا</a:t>
            </a:r>
          </a:p>
        </p:txBody>
      </p:sp>
      <p:sp>
        <p:nvSpPr>
          <p:cNvPr id="4" name="Text Placeholder 3">
            <a:extLst>
              <a:ext uri="{FF2B5EF4-FFF2-40B4-BE49-F238E27FC236}">
                <a16:creationId xmlns:a16="http://schemas.microsoft.com/office/drawing/2014/main" id="{B44E566C-C77D-4478-A390-09F91AE78378}"/>
              </a:ext>
            </a:extLst>
          </p:cNvPr>
          <p:cNvSpPr>
            <a:spLocks noGrp="1"/>
          </p:cNvSpPr>
          <p:nvPr>
            <p:ph type="body" sz="quarter" idx="12"/>
          </p:nvPr>
        </p:nvSpPr>
        <p:spPr/>
        <p:txBody>
          <a:bodyPr/>
          <a:lstStyle/>
          <a:p>
            <a:pPr>
              <a:spcBef>
                <a:spcPts val="0"/>
              </a:spcBef>
            </a:pPr>
            <a:r>
              <a:rPr lang="en-GB" dirty="0"/>
              <a:t>&lt;ere ne </a:t>
            </a:r>
            <a:r>
              <a:rPr lang="en-GB" dirty="0" err="1"/>
              <a:t>Mari`a</a:t>
            </a:r>
            <a:r>
              <a:rPr lang="en-GB" dirty="0"/>
              <a:t>@ `</a:t>
            </a:r>
            <a:r>
              <a:rPr lang="en-GB" dirty="0" err="1"/>
              <a:t>etauerme;re</a:t>
            </a:r>
            <a:r>
              <a:rPr lang="en-GB" dirty="0"/>
              <a:t> </a:t>
            </a:r>
            <a:r>
              <a:rPr lang="en-GB" dirty="0" err="1"/>
              <a:t>nac</a:t>
            </a:r>
            <a:r>
              <a:rPr lang="en-GB" dirty="0"/>
              <a:t>@</a:t>
            </a:r>
            <a:endParaRPr lang="ar-EG" dirty="0"/>
          </a:p>
          <a:p>
            <a:pPr>
              <a:spcBef>
                <a:spcPts val="0"/>
              </a:spcBef>
            </a:pPr>
            <a:r>
              <a:rPr lang="en-GB" dirty="0"/>
              <a:t> `</a:t>
            </a:r>
            <a:r>
              <a:rPr lang="en-GB" dirty="0" err="1"/>
              <a:t>nje</a:t>
            </a:r>
            <a:r>
              <a:rPr lang="en-GB" dirty="0"/>
              <a:t> </a:t>
            </a:r>
            <a:r>
              <a:rPr lang="en-GB" dirty="0" err="1"/>
              <a:t>ni`provytyc</a:t>
            </a:r>
            <a:r>
              <a:rPr lang="en-GB" dirty="0"/>
              <a:t> </a:t>
            </a:r>
            <a:r>
              <a:rPr lang="en-GB" dirty="0" err="1"/>
              <a:t>tyrou</a:t>
            </a:r>
            <a:r>
              <a:rPr lang="en-GB" dirty="0"/>
              <a:t>@ </a:t>
            </a:r>
            <a:r>
              <a:rPr lang="en-GB" dirty="0" err="1"/>
              <a:t>ouoh</a:t>
            </a:r>
            <a:r>
              <a:rPr lang="en-GB" dirty="0"/>
              <a:t> </a:t>
            </a:r>
            <a:r>
              <a:rPr lang="en-GB" dirty="0" err="1"/>
              <a:t>aujw</a:t>
            </a:r>
            <a:r>
              <a:rPr lang="en-GB" dirty="0"/>
              <a:t> `</a:t>
            </a:r>
            <a:r>
              <a:rPr lang="en-GB" dirty="0" err="1"/>
              <a:t>mmoc</a:t>
            </a:r>
            <a:r>
              <a:rPr lang="en-GB" dirty="0"/>
              <a:t>.</a:t>
            </a:r>
          </a:p>
        </p:txBody>
      </p:sp>
    </p:spTree>
    <p:extLst>
      <p:ext uri="{BB962C8B-B14F-4D97-AF65-F5344CB8AC3E}">
        <p14:creationId xmlns:p14="http://schemas.microsoft.com/office/powerpoint/2010/main" val="2056925843"/>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2443D-CC55-48BB-A131-B6FF1745B48B}"/>
              </a:ext>
            </a:extLst>
          </p:cNvPr>
          <p:cNvSpPr>
            <a:spLocks noGrp="1"/>
          </p:cNvSpPr>
          <p:nvPr>
            <p:ph type="title"/>
          </p:nvPr>
        </p:nvSpPr>
        <p:spPr/>
        <p:txBody>
          <a:bodyPr/>
          <a:lstStyle/>
          <a:p>
            <a:endParaRPr lang="en-GB"/>
          </a:p>
        </p:txBody>
      </p:sp>
      <p:sp>
        <p:nvSpPr>
          <p:cNvPr id="5" name="Text Placeholder 4"/>
          <p:cNvSpPr>
            <a:spLocks noGrp="1"/>
          </p:cNvSpPr>
          <p:nvPr>
            <p:ph type="body" sz="quarter" idx="10"/>
          </p:nvPr>
        </p:nvSpPr>
        <p:spPr/>
        <p:txBody>
          <a:bodyPr/>
          <a:lstStyle/>
          <a:p>
            <a:r>
              <a:rPr lang="ar-EG" b="1" dirty="0"/>
              <a:t>أفسوتيم إنجيه هان إثنوس أُوُّوه أفجونت : هان ناكهي أفتشي إن نِي إتشوب خين ني فيليستيم.</a:t>
            </a:r>
          </a:p>
        </p:txBody>
      </p:sp>
      <p:sp>
        <p:nvSpPr>
          <p:cNvPr id="6" name="Text Placeholder 5"/>
          <p:cNvSpPr>
            <a:spLocks noGrp="1"/>
          </p:cNvSpPr>
          <p:nvPr>
            <p:ph type="body" sz="quarter" idx="11"/>
          </p:nvPr>
        </p:nvSpPr>
        <p:spPr>
          <a:xfrm>
            <a:off x="0" y="3710609"/>
            <a:ext cx="9144000" cy="673132"/>
          </a:xfrm>
        </p:spPr>
        <p:txBody>
          <a:bodyPr/>
          <a:lstStyle/>
          <a:p>
            <a:r>
              <a:rPr lang="ar-EG" b="1" dirty="0"/>
              <a:t>سمعت الأمم وغضبت : والمخاض أخذ سكان فلسطين.</a:t>
            </a:r>
          </a:p>
        </p:txBody>
      </p:sp>
      <p:sp>
        <p:nvSpPr>
          <p:cNvPr id="7" name="Text Placeholder 6"/>
          <p:cNvSpPr>
            <a:spLocks noGrp="1"/>
          </p:cNvSpPr>
          <p:nvPr>
            <p:ph type="body" sz="quarter" idx="12"/>
          </p:nvPr>
        </p:nvSpPr>
        <p:spPr>
          <a:xfrm>
            <a:off x="0" y="4442434"/>
            <a:ext cx="9144000" cy="1189740"/>
          </a:xfrm>
        </p:spPr>
        <p:txBody>
          <a:bodyPr/>
          <a:lstStyle/>
          <a:p>
            <a:r>
              <a:rPr lang="en-US" sz="3600" dirty="0" err="1"/>
              <a:t>Aucwtem</a:t>
            </a:r>
            <a:r>
              <a:rPr lang="en-US" sz="3600" dirty="0"/>
              <a:t> `</a:t>
            </a:r>
            <a:r>
              <a:rPr lang="en-US" sz="3600" dirty="0" err="1"/>
              <a:t>nje</a:t>
            </a:r>
            <a:r>
              <a:rPr lang="en-US" sz="3600" dirty="0"/>
              <a:t> </a:t>
            </a:r>
            <a:r>
              <a:rPr lang="en-US" sz="3600" dirty="0" err="1"/>
              <a:t>hane;noc</a:t>
            </a:r>
            <a:r>
              <a:rPr lang="en-US" sz="3600" dirty="0"/>
              <a:t> </a:t>
            </a:r>
            <a:r>
              <a:rPr lang="en-US" sz="3600" dirty="0" err="1"/>
              <a:t>ouoh</a:t>
            </a:r>
            <a:r>
              <a:rPr lang="en-US" sz="3600" dirty="0"/>
              <a:t> </a:t>
            </a:r>
            <a:r>
              <a:rPr lang="en-US" sz="3600" dirty="0" err="1"/>
              <a:t>aujwnt</a:t>
            </a:r>
            <a:r>
              <a:rPr lang="en-US" sz="3600" dirty="0"/>
              <a:t>@ </a:t>
            </a:r>
            <a:r>
              <a:rPr lang="en-US" sz="3600" dirty="0" err="1"/>
              <a:t>hannakhi</a:t>
            </a:r>
            <a:r>
              <a:rPr lang="en-US" sz="3600" dirty="0"/>
              <a:t> au[</a:t>
            </a:r>
            <a:r>
              <a:rPr lang="en-US" sz="3600" dirty="0" err="1"/>
              <a:t>i</a:t>
            </a:r>
            <a:r>
              <a:rPr lang="en-US" sz="3600" dirty="0"/>
              <a:t> `</a:t>
            </a:r>
            <a:r>
              <a:rPr lang="en-US" sz="3600" dirty="0" err="1"/>
              <a:t>nnyetsop</a:t>
            </a:r>
            <a:r>
              <a:rPr lang="en-US" sz="3600" dirty="0"/>
              <a:t> </a:t>
            </a:r>
            <a:r>
              <a:rPr lang="en-US" sz="3600" dirty="0" err="1"/>
              <a:t>qen</a:t>
            </a:r>
            <a:r>
              <a:rPr lang="en-US" sz="3600" dirty="0"/>
              <a:t> </a:t>
            </a:r>
            <a:r>
              <a:rPr lang="en-US" sz="3600" dirty="0" err="1"/>
              <a:t>Nivulictim</a:t>
            </a:r>
            <a:r>
              <a:rPr lang="en-US" sz="3600" dirty="0"/>
              <a:t>.</a:t>
            </a:r>
          </a:p>
        </p:txBody>
      </p:sp>
    </p:spTree>
    <p:extLst>
      <p:ext uri="{BB962C8B-B14F-4D97-AF65-F5344CB8AC3E}">
        <p14:creationId xmlns:p14="http://schemas.microsoft.com/office/powerpoint/2010/main" val="1719784182"/>
      </p:ext>
    </p:extLst>
  </p:cSld>
  <p:clrMapOvr>
    <a:masterClrMapping/>
  </p:clrMapOvr>
</p:sld>
</file>

<file path=ppt/slides/slide9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BD38667-A98B-406B-BE3A-3736E4DBA27D}"/>
              </a:ext>
            </a:extLst>
          </p:cNvPr>
          <p:cNvSpPr>
            <a:spLocks noGrp="1"/>
          </p:cNvSpPr>
          <p:nvPr>
            <p:ph type="body" sz="quarter" idx="10"/>
          </p:nvPr>
        </p:nvSpPr>
        <p:spPr/>
        <p:txBody>
          <a:bodyPr/>
          <a:lstStyle/>
          <a:p>
            <a:r>
              <a:rPr lang="ar-EG" dirty="0"/>
              <a:t>هيببى إفنوتي بي لوغوس: إيطافتشي ساركس إنخيتي: خين أوميت اواى: إن أتساچي إمبيس ريتي.</a:t>
            </a:r>
          </a:p>
        </p:txBody>
      </p:sp>
      <p:sp>
        <p:nvSpPr>
          <p:cNvPr id="3" name="Text Placeholder 2">
            <a:extLst>
              <a:ext uri="{FF2B5EF4-FFF2-40B4-BE49-F238E27FC236}">
                <a16:creationId xmlns:a16="http://schemas.microsoft.com/office/drawing/2014/main" id="{A4625D7E-1D9A-40A4-906A-D794D9F22A8C}"/>
              </a:ext>
            </a:extLst>
          </p:cNvPr>
          <p:cNvSpPr>
            <a:spLocks noGrp="1"/>
          </p:cNvSpPr>
          <p:nvPr>
            <p:ph type="body" sz="quarter" idx="11"/>
          </p:nvPr>
        </p:nvSpPr>
        <p:spPr/>
        <p:txBody>
          <a:bodyPr anchor="ctr"/>
          <a:lstStyle/>
          <a:p>
            <a:r>
              <a:rPr lang="ar-EG" sz="3600" dirty="0"/>
              <a:t>هوذا الله الكلمة، الذي تجسد منكِ، بوحدانية، لا ينطق بمثلها.</a:t>
            </a:r>
          </a:p>
        </p:txBody>
      </p:sp>
      <p:sp>
        <p:nvSpPr>
          <p:cNvPr id="4" name="Text Placeholder 3">
            <a:extLst>
              <a:ext uri="{FF2B5EF4-FFF2-40B4-BE49-F238E27FC236}">
                <a16:creationId xmlns:a16="http://schemas.microsoft.com/office/drawing/2014/main" id="{9D764178-EF1D-4C97-8549-3FCB6446397B}"/>
              </a:ext>
            </a:extLst>
          </p:cNvPr>
          <p:cNvSpPr>
            <a:spLocks noGrp="1"/>
          </p:cNvSpPr>
          <p:nvPr>
            <p:ph type="body" sz="quarter" idx="12"/>
          </p:nvPr>
        </p:nvSpPr>
        <p:spPr/>
        <p:txBody>
          <a:bodyPr/>
          <a:lstStyle/>
          <a:p>
            <a:pPr>
              <a:spcBef>
                <a:spcPts val="0"/>
              </a:spcBef>
            </a:pPr>
            <a:r>
              <a:rPr lang="en-GB" dirty="0" err="1"/>
              <a:t>Hyppe</a:t>
            </a:r>
            <a:r>
              <a:rPr lang="en-GB" dirty="0"/>
              <a:t> V] </a:t>
            </a:r>
            <a:r>
              <a:rPr lang="en-GB" dirty="0" err="1"/>
              <a:t>piLogoc</a:t>
            </a:r>
            <a:r>
              <a:rPr lang="en-GB" dirty="0"/>
              <a:t>@ `</a:t>
            </a:r>
            <a:r>
              <a:rPr lang="en-GB" dirty="0" err="1"/>
              <a:t>etaf</a:t>
            </a:r>
            <a:r>
              <a:rPr lang="en-GB" dirty="0"/>
              <a:t>[</a:t>
            </a:r>
            <a:r>
              <a:rPr lang="en-GB" dirty="0" err="1"/>
              <a:t>icarx</a:t>
            </a:r>
            <a:r>
              <a:rPr lang="en-GB" dirty="0"/>
              <a:t> `</a:t>
            </a:r>
            <a:r>
              <a:rPr lang="en-GB" dirty="0" err="1"/>
              <a:t>nqy</a:t>
            </a:r>
            <a:r>
              <a:rPr lang="en-GB" dirty="0"/>
              <a:t>]@</a:t>
            </a:r>
            <a:endParaRPr lang="ar-EG" dirty="0"/>
          </a:p>
          <a:p>
            <a:pPr>
              <a:spcBef>
                <a:spcPts val="0"/>
              </a:spcBef>
            </a:pPr>
            <a:r>
              <a:rPr lang="en-GB" dirty="0"/>
              <a:t> </a:t>
            </a:r>
            <a:r>
              <a:rPr lang="en-GB" dirty="0" err="1"/>
              <a:t>qen</a:t>
            </a:r>
            <a:r>
              <a:rPr lang="en-GB" dirty="0"/>
              <a:t> </a:t>
            </a:r>
            <a:r>
              <a:rPr lang="en-GB" dirty="0" err="1"/>
              <a:t>oumetouai</a:t>
            </a:r>
            <a:r>
              <a:rPr lang="en-GB" dirty="0"/>
              <a:t>@ `</a:t>
            </a:r>
            <a:r>
              <a:rPr lang="en-GB" dirty="0" err="1"/>
              <a:t>natcaji</a:t>
            </a:r>
            <a:r>
              <a:rPr lang="en-GB" dirty="0"/>
              <a:t> `</a:t>
            </a:r>
            <a:r>
              <a:rPr lang="en-GB" dirty="0" err="1"/>
              <a:t>mpecry</a:t>
            </a:r>
            <a:r>
              <a:rPr lang="en-GB" dirty="0"/>
              <a:t>].</a:t>
            </a:r>
          </a:p>
        </p:txBody>
      </p:sp>
    </p:spTree>
    <p:extLst>
      <p:ext uri="{BB962C8B-B14F-4D97-AF65-F5344CB8AC3E}">
        <p14:creationId xmlns:p14="http://schemas.microsoft.com/office/powerpoint/2010/main" val="2889954998"/>
      </p:ext>
    </p:extLst>
  </p:cSld>
  <p:clrMapOvr>
    <a:masterClrMapping/>
  </p:clrMapOvr>
</p:sld>
</file>

<file path=ppt/slides/slide9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ABC8718-703C-4C8C-92D1-F638F020EA4E}"/>
              </a:ext>
            </a:extLst>
          </p:cNvPr>
          <p:cNvSpPr>
            <a:spLocks noGrp="1"/>
          </p:cNvSpPr>
          <p:nvPr>
            <p:ph type="body" sz="quarter" idx="10"/>
          </p:nvPr>
        </p:nvSpPr>
        <p:spPr/>
        <p:txBody>
          <a:bodyPr/>
          <a:lstStyle/>
          <a:p>
            <a:r>
              <a:rPr lang="ar-EG" sz="4000" b="1" kern="1200" dirty="0">
                <a:solidFill>
                  <a:schemeClr val="bg1"/>
                </a:solidFill>
                <a:latin typeface="Times New Roman" pitchFamily="18" charset="0"/>
                <a:ea typeface="+mn-ea"/>
                <a:cs typeface="Times New Roman" pitchFamily="18" charset="0"/>
              </a:rPr>
              <a:t>تيتشوسي آليثوس: أيهوتي بي إشڤوت: إنتى آآرون: أوثي إثميه إن إهموت.</a:t>
            </a:r>
          </a:p>
        </p:txBody>
      </p:sp>
      <p:sp>
        <p:nvSpPr>
          <p:cNvPr id="3" name="Text Placeholder 2">
            <a:extLst>
              <a:ext uri="{FF2B5EF4-FFF2-40B4-BE49-F238E27FC236}">
                <a16:creationId xmlns:a16="http://schemas.microsoft.com/office/drawing/2014/main" id="{F6F0A888-4DDB-4FE9-9640-66001AD6989A}"/>
              </a:ext>
            </a:extLst>
          </p:cNvPr>
          <p:cNvSpPr>
            <a:spLocks noGrp="1"/>
          </p:cNvSpPr>
          <p:nvPr>
            <p:ph type="body" sz="quarter" idx="11"/>
          </p:nvPr>
        </p:nvSpPr>
        <p:spPr/>
        <p:txBody>
          <a:bodyPr anchor="ctr"/>
          <a:lstStyle/>
          <a:p>
            <a:r>
              <a:rPr lang="ar-EG" sz="3300" dirty="0"/>
              <a:t>مرتفعة أنتِ، بالحقيقة أكثر، من عصا هارون أيتها، الممتلئة نعمة.</a:t>
            </a:r>
          </a:p>
        </p:txBody>
      </p:sp>
      <p:sp>
        <p:nvSpPr>
          <p:cNvPr id="4" name="Text Placeholder 3">
            <a:extLst>
              <a:ext uri="{FF2B5EF4-FFF2-40B4-BE49-F238E27FC236}">
                <a16:creationId xmlns:a16="http://schemas.microsoft.com/office/drawing/2014/main" id="{3210354C-5953-4557-B613-5B81B00C4F23}"/>
              </a:ext>
            </a:extLst>
          </p:cNvPr>
          <p:cNvSpPr>
            <a:spLocks noGrp="1"/>
          </p:cNvSpPr>
          <p:nvPr>
            <p:ph type="body" sz="quarter" idx="12"/>
          </p:nvPr>
        </p:nvSpPr>
        <p:spPr/>
        <p:txBody>
          <a:bodyPr/>
          <a:lstStyle/>
          <a:p>
            <a:pPr>
              <a:spcBef>
                <a:spcPts val="0"/>
              </a:spcBef>
            </a:pPr>
            <a:r>
              <a:rPr lang="pl-PL" dirty="0"/>
              <a:t>Te[oci `aly;wc@ `ehote pi`sbwt@ `nte `A`arwn@</a:t>
            </a:r>
            <a:endParaRPr lang="ar-EG" dirty="0"/>
          </a:p>
          <a:p>
            <a:pPr>
              <a:spcBef>
                <a:spcPts val="0"/>
              </a:spcBef>
            </a:pPr>
            <a:r>
              <a:rPr lang="pl-PL" dirty="0"/>
              <a:t> `w ;ye;meh `n`hmot.</a:t>
            </a:r>
            <a:endParaRPr lang="en-GB" dirty="0"/>
          </a:p>
        </p:txBody>
      </p:sp>
    </p:spTree>
    <p:extLst>
      <p:ext uri="{BB962C8B-B14F-4D97-AF65-F5344CB8AC3E}">
        <p14:creationId xmlns:p14="http://schemas.microsoft.com/office/powerpoint/2010/main" val="695724222"/>
      </p:ext>
    </p:extLst>
  </p:cSld>
  <p:clrMapOvr>
    <a:masterClrMapping/>
  </p:clrMapOvr>
</p:sld>
</file>

<file path=ppt/slides/slide9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13C1EAD-573C-4ECE-8994-0A0F150B7088}"/>
              </a:ext>
            </a:extLst>
          </p:cNvPr>
          <p:cNvSpPr>
            <a:spLocks noGrp="1"/>
          </p:cNvSpPr>
          <p:nvPr>
            <p:ph type="body" sz="quarter" idx="10"/>
          </p:nvPr>
        </p:nvSpPr>
        <p:spPr/>
        <p:txBody>
          <a:bodyPr/>
          <a:lstStyle/>
          <a:p>
            <a:pPr>
              <a:spcBef>
                <a:spcPts val="0"/>
              </a:spcBef>
            </a:pPr>
            <a:r>
              <a:rPr lang="ar-EG" sz="4000" b="1" kern="1200" dirty="0">
                <a:solidFill>
                  <a:schemeClr val="bg1"/>
                </a:solidFill>
                <a:latin typeface="Times New Roman" pitchFamily="18" charset="0"/>
                <a:ea typeface="+mn-ea"/>
                <a:cs typeface="Times New Roman" pitchFamily="18" charset="0"/>
              </a:rPr>
              <a:t>أش بى بي إشڤوت: إيڤيل إى ماريا: </a:t>
            </a:r>
          </a:p>
          <a:p>
            <a:pPr>
              <a:spcBef>
                <a:spcPts val="0"/>
              </a:spcBef>
            </a:pPr>
            <a:r>
              <a:rPr lang="ar-EG" sz="4000" b="1" kern="1200" dirty="0">
                <a:solidFill>
                  <a:schemeClr val="bg1"/>
                </a:solidFill>
                <a:latin typeface="Times New Roman" pitchFamily="18" charset="0"/>
                <a:ea typeface="+mn-ea"/>
                <a:cs typeface="Times New Roman" pitchFamily="18" charset="0"/>
              </a:rPr>
              <a:t>چي إنثوف بى إب تيبوس: إن تيس بارثينيا.</a:t>
            </a:r>
          </a:p>
        </p:txBody>
      </p:sp>
      <p:sp>
        <p:nvSpPr>
          <p:cNvPr id="3" name="Text Placeholder 2">
            <a:extLst>
              <a:ext uri="{FF2B5EF4-FFF2-40B4-BE49-F238E27FC236}">
                <a16:creationId xmlns:a16="http://schemas.microsoft.com/office/drawing/2014/main" id="{1165E974-4D22-4399-A014-3BB4EBB5A504}"/>
              </a:ext>
            </a:extLst>
          </p:cNvPr>
          <p:cNvSpPr>
            <a:spLocks noGrp="1"/>
          </p:cNvSpPr>
          <p:nvPr>
            <p:ph type="body" sz="quarter" idx="11"/>
          </p:nvPr>
        </p:nvSpPr>
        <p:spPr/>
        <p:txBody>
          <a:bodyPr anchor="ctr"/>
          <a:lstStyle/>
          <a:p>
            <a:r>
              <a:rPr lang="ar-SA" sz="4000" b="1" dirty="0">
                <a:solidFill>
                  <a:schemeClr val="bg1"/>
                </a:solidFill>
                <a:latin typeface="CS Avva Shenouda" panose="020B7200000000000000" pitchFamily="34" charset="0"/>
                <a:cs typeface="Times New Roman" panose="02020603050405020304" pitchFamily="18" charset="0"/>
              </a:rPr>
              <a:t>ما هي العصا،</a:t>
            </a:r>
            <a:r>
              <a:rPr lang="ar-EG" sz="4000" b="1" dirty="0">
                <a:solidFill>
                  <a:schemeClr val="bg1"/>
                </a:solidFill>
                <a:latin typeface="CS Avva Shenouda" panose="020B7200000000000000" pitchFamily="34" charset="0"/>
                <a:cs typeface="Times New Roman" panose="02020603050405020304" pitchFamily="18" charset="0"/>
              </a:rPr>
              <a:t> </a:t>
            </a:r>
            <a:r>
              <a:rPr lang="ar-SA" sz="4000" b="1" dirty="0">
                <a:solidFill>
                  <a:schemeClr val="bg1"/>
                </a:solidFill>
                <a:latin typeface="CS Avva Shenouda" panose="020B7200000000000000" pitchFamily="34" charset="0"/>
                <a:cs typeface="Times New Roman" panose="02020603050405020304" pitchFamily="18" charset="0"/>
              </a:rPr>
              <a:t>إلا مريم،</a:t>
            </a:r>
            <a:r>
              <a:rPr lang="ar-EG" sz="4000" b="1" dirty="0">
                <a:solidFill>
                  <a:schemeClr val="bg1"/>
                </a:solidFill>
                <a:latin typeface="CS Avva Shenouda" panose="020B7200000000000000" pitchFamily="34" charset="0"/>
                <a:cs typeface="Times New Roman" panose="02020603050405020304" pitchFamily="18" charset="0"/>
              </a:rPr>
              <a:t> </a:t>
            </a:r>
            <a:r>
              <a:rPr lang="ar-SA" sz="4000" b="1" dirty="0">
                <a:solidFill>
                  <a:schemeClr val="bg1"/>
                </a:solidFill>
                <a:latin typeface="CS Avva Shenouda" panose="020B7200000000000000" pitchFamily="34" charset="0"/>
                <a:cs typeface="Times New Roman" panose="02020603050405020304" pitchFamily="18" charset="0"/>
              </a:rPr>
              <a:t>لأنها مثال، بتوليتها</a:t>
            </a:r>
            <a:r>
              <a:rPr lang="ar-EG" sz="4000" b="1" dirty="0">
                <a:solidFill>
                  <a:schemeClr val="bg1"/>
                </a:solidFill>
                <a:latin typeface="CS Avva Shenouda" panose="020B7200000000000000" pitchFamily="34" charset="0"/>
                <a:cs typeface="Times New Roman" panose="02020603050405020304" pitchFamily="18" charset="0"/>
              </a:rPr>
              <a:t>.</a:t>
            </a:r>
            <a:r>
              <a:rPr lang="ar-SA" sz="4000" b="1" dirty="0">
                <a:solidFill>
                  <a:schemeClr val="bg1"/>
                </a:solidFill>
                <a:latin typeface="CS Avva Shenouda" panose="020B7200000000000000" pitchFamily="34" charset="0"/>
                <a:cs typeface="Times New Roman" panose="02020603050405020304" pitchFamily="18" charset="0"/>
              </a:rPr>
              <a:t> </a:t>
            </a:r>
          </a:p>
        </p:txBody>
      </p:sp>
      <p:sp>
        <p:nvSpPr>
          <p:cNvPr id="4" name="Text Placeholder 3">
            <a:extLst>
              <a:ext uri="{FF2B5EF4-FFF2-40B4-BE49-F238E27FC236}">
                <a16:creationId xmlns:a16="http://schemas.microsoft.com/office/drawing/2014/main" id="{8F029543-2D21-4423-BD43-95AE9A818F42}"/>
              </a:ext>
            </a:extLst>
          </p:cNvPr>
          <p:cNvSpPr>
            <a:spLocks noGrp="1"/>
          </p:cNvSpPr>
          <p:nvPr>
            <p:ph type="body" sz="quarter" idx="12"/>
          </p:nvPr>
        </p:nvSpPr>
        <p:spPr/>
        <p:txBody>
          <a:bodyPr/>
          <a:lstStyle/>
          <a:p>
            <a:pPr>
              <a:spcBef>
                <a:spcPts val="0"/>
              </a:spcBef>
            </a:pPr>
            <a:r>
              <a:rPr lang="en-GB" dirty="0" err="1"/>
              <a:t>Aspe</a:t>
            </a:r>
            <a:r>
              <a:rPr lang="en-GB" dirty="0"/>
              <a:t> </a:t>
            </a:r>
            <a:r>
              <a:rPr lang="en-GB" dirty="0" err="1"/>
              <a:t>pi`sbwt</a:t>
            </a:r>
            <a:r>
              <a:rPr lang="en-GB" dirty="0"/>
              <a:t>@ `</a:t>
            </a:r>
            <a:r>
              <a:rPr lang="en-GB" dirty="0" err="1"/>
              <a:t>ebyl</a:t>
            </a:r>
            <a:r>
              <a:rPr lang="en-GB" dirty="0"/>
              <a:t> `</a:t>
            </a:r>
            <a:r>
              <a:rPr lang="en-GB" dirty="0" err="1"/>
              <a:t>eMari`a</a:t>
            </a:r>
            <a:r>
              <a:rPr lang="en-GB" dirty="0"/>
              <a:t>@ </a:t>
            </a:r>
            <a:endParaRPr lang="ar-EG" dirty="0"/>
          </a:p>
          <a:p>
            <a:pPr>
              <a:spcBef>
                <a:spcPts val="0"/>
              </a:spcBef>
            </a:pPr>
            <a:r>
              <a:rPr lang="en-GB" dirty="0"/>
              <a:t>je `</a:t>
            </a:r>
            <a:r>
              <a:rPr lang="en-GB" dirty="0" err="1"/>
              <a:t>n;of</a:t>
            </a:r>
            <a:r>
              <a:rPr lang="en-GB" dirty="0"/>
              <a:t> pe `</a:t>
            </a:r>
            <a:r>
              <a:rPr lang="en-GB" dirty="0" err="1"/>
              <a:t>ptupoc</a:t>
            </a:r>
            <a:r>
              <a:rPr lang="en-GB" dirty="0"/>
              <a:t>@ `</a:t>
            </a:r>
            <a:r>
              <a:rPr lang="en-GB" dirty="0" err="1"/>
              <a:t>ntecpar;eni`a</a:t>
            </a:r>
            <a:r>
              <a:rPr lang="en-GB" dirty="0"/>
              <a:t>.</a:t>
            </a:r>
          </a:p>
        </p:txBody>
      </p:sp>
    </p:spTree>
    <p:extLst>
      <p:ext uri="{BB962C8B-B14F-4D97-AF65-F5344CB8AC3E}">
        <p14:creationId xmlns:p14="http://schemas.microsoft.com/office/powerpoint/2010/main" val="3825249621"/>
      </p:ext>
    </p:extLst>
  </p:cSld>
  <p:clrMapOvr>
    <a:masterClrMapping/>
  </p:clrMapOvr>
</p:sld>
</file>

<file path=ppt/slides/slide9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5D866EF-B5E3-44FA-9630-35693433E090}"/>
              </a:ext>
            </a:extLst>
          </p:cNvPr>
          <p:cNvSpPr>
            <a:spLocks noGrp="1"/>
          </p:cNvSpPr>
          <p:nvPr>
            <p:ph type="body" sz="quarter" idx="10"/>
          </p:nvPr>
        </p:nvSpPr>
        <p:spPr/>
        <p:txBody>
          <a:bodyPr/>
          <a:lstStyle/>
          <a:p>
            <a:r>
              <a:rPr lang="ar-EG" dirty="0"/>
              <a:t>أس إيرڤوكي أسميسي: خوريس سينوسيا:</a:t>
            </a:r>
            <a:br>
              <a:rPr lang="ar-EG" dirty="0"/>
            </a:br>
            <a:r>
              <a:rPr lang="ar-EG" dirty="0"/>
              <a:t>إم إبشيري إمفي إتتشوسي: بي لوغوس إن أيذيا.</a:t>
            </a:r>
          </a:p>
        </p:txBody>
      </p:sp>
      <p:sp>
        <p:nvSpPr>
          <p:cNvPr id="3" name="Text Placeholder 2">
            <a:extLst>
              <a:ext uri="{FF2B5EF4-FFF2-40B4-BE49-F238E27FC236}">
                <a16:creationId xmlns:a16="http://schemas.microsoft.com/office/drawing/2014/main" id="{1EA272DC-EC66-40A0-BC25-01116DE77864}"/>
              </a:ext>
            </a:extLst>
          </p:cNvPr>
          <p:cNvSpPr>
            <a:spLocks noGrp="1"/>
          </p:cNvSpPr>
          <p:nvPr>
            <p:ph type="body" sz="quarter" idx="11"/>
          </p:nvPr>
        </p:nvSpPr>
        <p:spPr/>
        <p:txBody>
          <a:bodyPr anchor="ctr"/>
          <a:lstStyle/>
          <a:p>
            <a:r>
              <a:rPr lang="ar-EG" dirty="0"/>
              <a:t>حبلتْ و ولدتْ، بغير مباضعة، ابن العلىّ، الكلمة الذاتى. </a:t>
            </a:r>
          </a:p>
        </p:txBody>
      </p:sp>
      <p:sp>
        <p:nvSpPr>
          <p:cNvPr id="4" name="Text Placeholder 3">
            <a:extLst>
              <a:ext uri="{FF2B5EF4-FFF2-40B4-BE49-F238E27FC236}">
                <a16:creationId xmlns:a16="http://schemas.microsoft.com/office/drawing/2014/main" id="{AD3A2A8E-7F00-434A-BBCB-59734CF18D60}"/>
              </a:ext>
            </a:extLst>
          </p:cNvPr>
          <p:cNvSpPr>
            <a:spLocks noGrp="1"/>
          </p:cNvSpPr>
          <p:nvPr>
            <p:ph type="body" sz="quarter" idx="12"/>
          </p:nvPr>
        </p:nvSpPr>
        <p:spPr/>
        <p:txBody>
          <a:bodyPr/>
          <a:lstStyle/>
          <a:p>
            <a:pPr>
              <a:spcBef>
                <a:spcPts val="0"/>
              </a:spcBef>
            </a:pPr>
            <a:r>
              <a:rPr lang="en-GB" dirty="0" err="1"/>
              <a:t>Acerboki</a:t>
            </a:r>
            <a:r>
              <a:rPr lang="en-GB" dirty="0"/>
              <a:t> </a:t>
            </a:r>
            <a:r>
              <a:rPr lang="en-GB" dirty="0" err="1"/>
              <a:t>acmici</a:t>
            </a:r>
            <a:r>
              <a:rPr lang="en-GB" dirty="0"/>
              <a:t>@ ,</a:t>
            </a:r>
            <a:r>
              <a:rPr lang="en-GB" dirty="0" err="1"/>
              <a:t>wric</a:t>
            </a:r>
            <a:r>
              <a:rPr lang="en-GB" dirty="0"/>
              <a:t> </a:t>
            </a:r>
            <a:r>
              <a:rPr lang="en-GB" dirty="0" err="1"/>
              <a:t>cunoci`a</a:t>
            </a:r>
            <a:r>
              <a:rPr lang="en-GB" dirty="0"/>
              <a:t>@</a:t>
            </a:r>
            <a:endParaRPr lang="ar-EG" dirty="0"/>
          </a:p>
          <a:p>
            <a:pPr>
              <a:spcBef>
                <a:spcPts val="0"/>
              </a:spcBef>
            </a:pPr>
            <a:r>
              <a:rPr lang="en-GB" dirty="0"/>
              <a:t> `</a:t>
            </a:r>
            <a:r>
              <a:rPr lang="en-GB" dirty="0" err="1"/>
              <a:t>m`psyri</a:t>
            </a:r>
            <a:r>
              <a:rPr lang="en-GB" dirty="0"/>
              <a:t> `</a:t>
            </a:r>
            <a:r>
              <a:rPr lang="en-GB" dirty="0" err="1"/>
              <a:t>mvyet</a:t>
            </a:r>
            <a:r>
              <a:rPr lang="en-GB" dirty="0"/>
              <a:t>[</a:t>
            </a:r>
            <a:r>
              <a:rPr lang="en-GB" dirty="0" err="1"/>
              <a:t>oci</a:t>
            </a:r>
            <a:r>
              <a:rPr lang="en-GB" dirty="0"/>
              <a:t>@ </a:t>
            </a:r>
            <a:r>
              <a:rPr lang="en-GB" dirty="0" err="1"/>
              <a:t>pilogoc</a:t>
            </a:r>
            <a:r>
              <a:rPr lang="en-GB" dirty="0"/>
              <a:t> `</a:t>
            </a:r>
            <a:r>
              <a:rPr lang="en-GB" dirty="0" err="1"/>
              <a:t>naidi`a</a:t>
            </a:r>
            <a:r>
              <a:rPr lang="en-GB" dirty="0"/>
              <a:t>. </a:t>
            </a:r>
          </a:p>
        </p:txBody>
      </p:sp>
    </p:spTree>
    <p:extLst>
      <p:ext uri="{BB962C8B-B14F-4D97-AF65-F5344CB8AC3E}">
        <p14:creationId xmlns:p14="http://schemas.microsoft.com/office/powerpoint/2010/main" val="1871876075"/>
      </p:ext>
    </p:extLst>
  </p:cSld>
  <p:clrMapOvr>
    <a:masterClrMapping/>
  </p:clrMapOvr>
</p:sld>
</file>

<file path=ppt/slides/slide9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E796C66-33A6-463B-BA68-6C2419ECC88D}"/>
              </a:ext>
            </a:extLst>
          </p:cNvPr>
          <p:cNvSpPr>
            <a:spLocks noGrp="1"/>
          </p:cNvSpPr>
          <p:nvPr>
            <p:ph type="body" sz="quarter" idx="10"/>
          </p:nvPr>
        </p:nvSpPr>
        <p:spPr/>
        <p:txBody>
          <a:bodyPr/>
          <a:lstStyle/>
          <a:p>
            <a:pPr>
              <a:spcBef>
                <a:spcPts val="0"/>
              </a:spcBef>
            </a:pPr>
            <a:r>
              <a:rPr lang="ar-EG" dirty="0"/>
              <a:t>هيتين نيس إڤشي: نيم نيس إبريسڤيا:</a:t>
            </a:r>
          </a:p>
          <a:p>
            <a:pPr>
              <a:spcBef>
                <a:spcPts val="0"/>
              </a:spcBef>
            </a:pPr>
            <a:r>
              <a:rPr lang="ar-EG" dirty="0"/>
              <a:t> آ أوأون نان إبتشويس: إم إفرو إنتى تي إك إكليسيا.</a:t>
            </a:r>
          </a:p>
        </p:txBody>
      </p:sp>
      <p:sp>
        <p:nvSpPr>
          <p:cNvPr id="3" name="Text Placeholder 2">
            <a:extLst>
              <a:ext uri="{FF2B5EF4-FFF2-40B4-BE49-F238E27FC236}">
                <a16:creationId xmlns:a16="http://schemas.microsoft.com/office/drawing/2014/main" id="{6224E852-2F57-41A0-9EC7-15426B861C06}"/>
              </a:ext>
            </a:extLst>
          </p:cNvPr>
          <p:cNvSpPr>
            <a:spLocks noGrp="1"/>
          </p:cNvSpPr>
          <p:nvPr>
            <p:ph type="body" sz="quarter" idx="11"/>
          </p:nvPr>
        </p:nvSpPr>
        <p:spPr/>
        <p:txBody>
          <a:bodyPr anchor="ctr"/>
          <a:lstStyle/>
          <a:p>
            <a:r>
              <a:rPr lang="ar-EG" dirty="0"/>
              <a:t>بصلواتها، و شفاعتها، افتح لنا يارب، باب الكنيسة.</a:t>
            </a:r>
          </a:p>
        </p:txBody>
      </p:sp>
      <p:sp>
        <p:nvSpPr>
          <p:cNvPr id="4" name="Text Placeholder 3">
            <a:extLst>
              <a:ext uri="{FF2B5EF4-FFF2-40B4-BE49-F238E27FC236}">
                <a16:creationId xmlns:a16="http://schemas.microsoft.com/office/drawing/2014/main" id="{0D49EC1E-ABA0-4B73-A960-E3217F12F3D8}"/>
              </a:ext>
            </a:extLst>
          </p:cNvPr>
          <p:cNvSpPr>
            <a:spLocks noGrp="1"/>
          </p:cNvSpPr>
          <p:nvPr>
            <p:ph type="body" sz="quarter" idx="12"/>
          </p:nvPr>
        </p:nvSpPr>
        <p:spPr/>
        <p:txBody>
          <a:bodyPr/>
          <a:lstStyle/>
          <a:p>
            <a:pPr>
              <a:spcBef>
                <a:spcPts val="0"/>
              </a:spcBef>
            </a:pPr>
            <a:r>
              <a:rPr lang="en-GB" dirty="0"/>
              <a:t>Hiten </a:t>
            </a:r>
            <a:r>
              <a:rPr lang="en-GB" dirty="0" err="1"/>
              <a:t>nec`eu,y</a:t>
            </a:r>
            <a:r>
              <a:rPr lang="en-GB" dirty="0"/>
              <a:t>@ </a:t>
            </a:r>
            <a:r>
              <a:rPr lang="en-GB" dirty="0" err="1"/>
              <a:t>nem</a:t>
            </a:r>
            <a:r>
              <a:rPr lang="en-GB" dirty="0"/>
              <a:t> </a:t>
            </a:r>
            <a:r>
              <a:rPr lang="en-GB" dirty="0" err="1"/>
              <a:t>nec`precbi`a</a:t>
            </a:r>
            <a:r>
              <a:rPr lang="en-GB" dirty="0"/>
              <a:t>@</a:t>
            </a:r>
            <a:endParaRPr lang="ar-EG" dirty="0"/>
          </a:p>
          <a:p>
            <a:pPr>
              <a:spcBef>
                <a:spcPts val="0"/>
              </a:spcBef>
            </a:pPr>
            <a:r>
              <a:rPr lang="en-GB" dirty="0"/>
              <a:t> `</a:t>
            </a:r>
            <a:r>
              <a:rPr lang="en-GB" dirty="0" err="1"/>
              <a:t>aouwn</a:t>
            </a:r>
            <a:r>
              <a:rPr lang="en-GB" dirty="0"/>
              <a:t> nan P=o=c@ `</a:t>
            </a:r>
            <a:r>
              <a:rPr lang="en-GB" dirty="0" err="1"/>
              <a:t>m`vro</a:t>
            </a:r>
            <a:r>
              <a:rPr lang="en-GB" dirty="0"/>
              <a:t> `</a:t>
            </a:r>
            <a:r>
              <a:rPr lang="en-GB" dirty="0" err="1"/>
              <a:t>nte</a:t>
            </a:r>
            <a:r>
              <a:rPr lang="en-GB" dirty="0"/>
              <a:t> ]</a:t>
            </a:r>
            <a:r>
              <a:rPr lang="en-GB" dirty="0" err="1"/>
              <a:t>ek`klyci`a</a:t>
            </a:r>
            <a:r>
              <a:rPr lang="en-GB" dirty="0"/>
              <a:t>.</a:t>
            </a:r>
          </a:p>
        </p:txBody>
      </p:sp>
    </p:spTree>
    <p:extLst>
      <p:ext uri="{BB962C8B-B14F-4D97-AF65-F5344CB8AC3E}">
        <p14:creationId xmlns:p14="http://schemas.microsoft.com/office/powerpoint/2010/main" val="729512014"/>
      </p:ext>
    </p:extLst>
  </p:cSld>
  <p:clrMapOvr>
    <a:masterClrMapping/>
  </p:clrMapOvr>
</p:sld>
</file>

<file path=ppt/slides/slide9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662C819-86EF-401C-A988-5A263A94F5BB}"/>
              </a:ext>
            </a:extLst>
          </p:cNvPr>
          <p:cNvSpPr>
            <a:spLocks noGrp="1"/>
          </p:cNvSpPr>
          <p:nvPr>
            <p:ph type="body" sz="quarter" idx="10"/>
          </p:nvPr>
        </p:nvSpPr>
        <p:spPr/>
        <p:txBody>
          <a:bodyPr/>
          <a:lstStyle/>
          <a:p>
            <a:r>
              <a:rPr lang="ar-EG" dirty="0"/>
              <a:t>تي تيهو إيرو: أوتي ثيؤطوكوس:</a:t>
            </a:r>
            <a:br>
              <a:rPr lang="ar-EG" dirty="0"/>
            </a:br>
            <a:r>
              <a:rPr lang="ar-EG" dirty="0"/>
              <a:t> كا إفرو إن ني إك إكليسيا: إفؤين إن ني بيستوس.</a:t>
            </a:r>
          </a:p>
        </p:txBody>
      </p:sp>
      <p:sp>
        <p:nvSpPr>
          <p:cNvPr id="3" name="Text Placeholder 2">
            <a:extLst>
              <a:ext uri="{FF2B5EF4-FFF2-40B4-BE49-F238E27FC236}">
                <a16:creationId xmlns:a16="http://schemas.microsoft.com/office/drawing/2014/main" id="{1C09746D-3738-41A1-B0F4-258EA4131CAC}"/>
              </a:ext>
            </a:extLst>
          </p:cNvPr>
          <p:cNvSpPr>
            <a:spLocks noGrp="1"/>
          </p:cNvSpPr>
          <p:nvPr>
            <p:ph type="body" sz="quarter" idx="11"/>
          </p:nvPr>
        </p:nvSpPr>
        <p:spPr>
          <a:xfrm>
            <a:off x="-57149" y="3710609"/>
            <a:ext cx="9244013" cy="715617"/>
          </a:xfrm>
        </p:spPr>
        <p:txBody>
          <a:bodyPr anchor="ctr"/>
          <a:lstStyle/>
          <a:p>
            <a:r>
              <a:rPr lang="ar-EG" sz="3500" dirty="0"/>
              <a:t>أسألُكِ، يا والدة الإله، اجعلي أبواب الكنائس، مفتوحة للمؤمنين.</a:t>
            </a:r>
          </a:p>
        </p:txBody>
      </p:sp>
      <p:sp>
        <p:nvSpPr>
          <p:cNvPr id="4" name="Text Placeholder 3">
            <a:extLst>
              <a:ext uri="{FF2B5EF4-FFF2-40B4-BE49-F238E27FC236}">
                <a16:creationId xmlns:a16="http://schemas.microsoft.com/office/drawing/2014/main" id="{DCCDA9D6-C3F0-4A88-BDBC-67F8F520FA72}"/>
              </a:ext>
            </a:extLst>
          </p:cNvPr>
          <p:cNvSpPr>
            <a:spLocks noGrp="1"/>
          </p:cNvSpPr>
          <p:nvPr>
            <p:ph type="body" sz="quarter" idx="12"/>
          </p:nvPr>
        </p:nvSpPr>
        <p:spPr/>
        <p:txBody>
          <a:bodyPr/>
          <a:lstStyle/>
          <a:p>
            <a:r>
              <a:rPr lang="en-GB" dirty="0"/>
              <a:t>}]</a:t>
            </a:r>
            <a:r>
              <a:rPr lang="en-GB" dirty="0" err="1"/>
              <a:t>ho</a:t>
            </a:r>
            <a:r>
              <a:rPr lang="en-GB" dirty="0"/>
              <a:t> `</a:t>
            </a:r>
            <a:r>
              <a:rPr lang="en-GB" dirty="0" err="1"/>
              <a:t>ero</a:t>
            </a:r>
            <a:r>
              <a:rPr lang="en-GB" dirty="0"/>
              <a:t>@ `w ];</a:t>
            </a:r>
            <a:r>
              <a:rPr lang="en-GB" dirty="0" err="1"/>
              <a:t>eotokoc</a:t>
            </a:r>
            <a:r>
              <a:rPr lang="en-GB" dirty="0"/>
              <a:t>@ ,a `</a:t>
            </a:r>
            <a:r>
              <a:rPr lang="en-GB" dirty="0" err="1"/>
              <a:t>vro</a:t>
            </a:r>
            <a:r>
              <a:rPr lang="en-GB" dirty="0"/>
              <a:t> `</a:t>
            </a:r>
            <a:r>
              <a:rPr lang="en-GB" dirty="0" err="1"/>
              <a:t>nniek`klyci`a</a:t>
            </a:r>
            <a:r>
              <a:rPr lang="en-GB" dirty="0"/>
              <a:t>@ </a:t>
            </a:r>
            <a:r>
              <a:rPr lang="en-GB" dirty="0" err="1"/>
              <a:t>euouyn</a:t>
            </a:r>
            <a:r>
              <a:rPr lang="en-GB" dirty="0"/>
              <a:t> `</a:t>
            </a:r>
            <a:r>
              <a:rPr lang="en-GB" dirty="0" err="1"/>
              <a:t>nnipictoc</a:t>
            </a:r>
            <a:r>
              <a:rPr lang="en-GB" dirty="0"/>
              <a:t>. </a:t>
            </a:r>
          </a:p>
        </p:txBody>
      </p:sp>
    </p:spTree>
    <p:extLst>
      <p:ext uri="{BB962C8B-B14F-4D97-AF65-F5344CB8AC3E}">
        <p14:creationId xmlns:p14="http://schemas.microsoft.com/office/powerpoint/2010/main" val="1070156987"/>
      </p:ext>
    </p:extLst>
  </p:cSld>
  <p:clrMapOvr>
    <a:masterClrMapping/>
  </p:clrMapOvr>
</p:sld>
</file>

<file path=ppt/slides/slide9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43CC5F0-96BD-4DE9-AA47-298D1F98BE8A}"/>
              </a:ext>
            </a:extLst>
          </p:cNvPr>
          <p:cNvSpPr>
            <a:spLocks noGrp="1"/>
          </p:cNvSpPr>
          <p:nvPr>
            <p:ph type="body" sz="quarter" idx="10"/>
          </p:nvPr>
        </p:nvSpPr>
        <p:spPr/>
        <p:txBody>
          <a:bodyPr/>
          <a:lstStyle/>
          <a:p>
            <a:pPr>
              <a:spcBef>
                <a:spcPts val="0"/>
              </a:spcBef>
            </a:pPr>
            <a:r>
              <a:rPr lang="ar-SA" sz="4000" b="1" dirty="0">
                <a:solidFill>
                  <a:schemeClr val="bg1"/>
                </a:solidFill>
                <a:latin typeface="CS Avva Shenouda" panose="020B7200000000000000" pitchFamily="34" charset="0"/>
                <a:cs typeface="Times New Roman" panose="02020603050405020304" pitchFamily="18" charset="0"/>
              </a:rPr>
              <a:t>مارين تيهو إيروس: إثريس طوبه إيجون: </a:t>
            </a:r>
            <a:endParaRPr lang="ar-EG" sz="4000" b="1" dirty="0">
              <a:solidFill>
                <a:schemeClr val="bg1"/>
              </a:solidFill>
              <a:latin typeface="CS Avva Shenouda" panose="020B7200000000000000" pitchFamily="34" charset="0"/>
              <a:cs typeface="Times New Roman" panose="02020603050405020304" pitchFamily="18" charset="0"/>
            </a:endParaRPr>
          </a:p>
          <a:p>
            <a:pPr>
              <a:spcBef>
                <a:spcPts val="0"/>
              </a:spcBef>
            </a:pPr>
            <a:r>
              <a:rPr lang="ar-SA" sz="4000" b="1" dirty="0">
                <a:solidFill>
                  <a:schemeClr val="bg1"/>
                </a:solidFill>
                <a:latin typeface="CS Avva Shenouda" panose="020B7200000000000000" pitchFamily="34" charset="0"/>
                <a:cs typeface="Times New Roman" panose="02020603050405020304" pitchFamily="18" charset="0"/>
              </a:rPr>
              <a:t>ناهرين بيس مين ريت: إثريف كو نان إيڤول.</a:t>
            </a:r>
          </a:p>
        </p:txBody>
      </p:sp>
      <p:sp>
        <p:nvSpPr>
          <p:cNvPr id="3" name="Text Placeholder 2">
            <a:extLst>
              <a:ext uri="{FF2B5EF4-FFF2-40B4-BE49-F238E27FC236}">
                <a16:creationId xmlns:a16="http://schemas.microsoft.com/office/drawing/2014/main" id="{D1E59C49-4C60-4DB6-B226-7533DC835067}"/>
              </a:ext>
            </a:extLst>
          </p:cNvPr>
          <p:cNvSpPr>
            <a:spLocks noGrp="1"/>
          </p:cNvSpPr>
          <p:nvPr>
            <p:ph type="body" sz="quarter" idx="11"/>
          </p:nvPr>
        </p:nvSpPr>
        <p:spPr/>
        <p:txBody>
          <a:bodyPr anchor="ctr"/>
          <a:lstStyle/>
          <a:p>
            <a:r>
              <a:rPr lang="ar-EG" dirty="0"/>
              <a:t>فلنسألها، أن تطلب عنا، عند حبيبها، ليغفر لنا.</a:t>
            </a:r>
          </a:p>
        </p:txBody>
      </p:sp>
      <p:sp>
        <p:nvSpPr>
          <p:cNvPr id="4" name="Text Placeholder 3">
            <a:extLst>
              <a:ext uri="{FF2B5EF4-FFF2-40B4-BE49-F238E27FC236}">
                <a16:creationId xmlns:a16="http://schemas.microsoft.com/office/drawing/2014/main" id="{30675FDC-B89A-4013-9637-A9D4B9127A9D}"/>
              </a:ext>
            </a:extLst>
          </p:cNvPr>
          <p:cNvSpPr>
            <a:spLocks noGrp="1"/>
          </p:cNvSpPr>
          <p:nvPr>
            <p:ph type="body" sz="quarter" idx="12"/>
          </p:nvPr>
        </p:nvSpPr>
        <p:spPr/>
        <p:txBody>
          <a:bodyPr/>
          <a:lstStyle/>
          <a:p>
            <a:pPr>
              <a:spcBef>
                <a:spcPts val="0"/>
              </a:spcBef>
            </a:pPr>
            <a:r>
              <a:rPr lang="en-GB" dirty="0"/>
              <a:t>Maren]</a:t>
            </a:r>
            <a:r>
              <a:rPr lang="en-GB" dirty="0" err="1"/>
              <a:t>ho</a:t>
            </a:r>
            <a:r>
              <a:rPr lang="en-GB" dirty="0"/>
              <a:t> `</a:t>
            </a:r>
            <a:r>
              <a:rPr lang="en-GB" dirty="0" err="1"/>
              <a:t>eroc</a:t>
            </a:r>
            <a:r>
              <a:rPr lang="en-GB" dirty="0"/>
              <a:t>@ </a:t>
            </a:r>
            <a:r>
              <a:rPr lang="en-GB" dirty="0" err="1"/>
              <a:t>e;rectwbh</a:t>
            </a:r>
            <a:r>
              <a:rPr lang="en-GB" dirty="0"/>
              <a:t> `</a:t>
            </a:r>
            <a:r>
              <a:rPr lang="en-GB" dirty="0" err="1"/>
              <a:t>ejwn</a:t>
            </a:r>
            <a:r>
              <a:rPr lang="en-GB" dirty="0"/>
              <a:t>@</a:t>
            </a:r>
            <a:endParaRPr lang="ar-EG" dirty="0"/>
          </a:p>
          <a:p>
            <a:pPr>
              <a:spcBef>
                <a:spcPts val="0"/>
              </a:spcBef>
            </a:pPr>
            <a:r>
              <a:rPr lang="en-GB" dirty="0"/>
              <a:t> </a:t>
            </a:r>
            <a:r>
              <a:rPr lang="en-GB" dirty="0" err="1"/>
              <a:t>nahren</a:t>
            </a:r>
            <a:r>
              <a:rPr lang="en-GB" dirty="0"/>
              <a:t> </a:t>
            </a:r>
            <a:r>
              <a:rPr lang="en-GB" dirty="0" err="1"/>
              <a:t>pecmenrit</a:t>
            </a:r>
            <a:r>
              <a:rPr lang="en-GB" dirty="0"/>
              <a:t>@ </a:t>
            </a:r>
            <a:r>
              <a:rPr lang="en-GB" dirty="0" err="1"/>
              <a:t>e;ref,w</a:t>
            </a:r>
            <a:r>
              <a:rPr lang="en-GB" dirty="0"/>
              <a:t> nan `</a:t>
            </a:r>
            <a:r>
              <a:rPr lang="en-GB" dirty="0" err="1"/>
              <a:t>ebol</a:t>
            </a:r>
            <a:r>
              <a:rPr lang="en-GB" dirty="0"/>
              <a:t>.</a:t>
            </a:r>
          </a:p>
        </p:txBody>
      </p:sp>
    </p:spTree>
    <p:extLst>
      <p:ext uri="{BB962C8B-B14F-4D97-AF65-F5344CB8AC3E}">
        <p14:creationId xmlns:p14="http://schemas.microsoft.com/office/powerpoint/2010/main" val="2740493095"/>
      </p:ext>
    </p:extLst>
  </p:cSld>
  <p:clrMapOvr>
    <a:masterClrMapping/>
  </p:clrMapOvr>
</p:sld>
</file>

<file path=ppt/slides/slide9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7D8F375A-997C-4E84-8C88-5D0050F6B3BC}"/>
              </a:ext>
            </a:extLst>
          </p:cNvPr>
          <p:cNvSpPr>
            <a:spLocks noGrp="1"/>
          </p:cNvSpPr>
          <p:nvPr>
            <p:ph type="body" sz="quarter" idx="10"/>
          </p:nvPr>
        </p:nvSpPr>
        <p:spPr/>
        <p:txBody>
          <a:bodyPr/>
          <a:lstStyle/>
          <a:p>
            <a:pPr>
              <a:spcBef>
                <a:spcPts val="0"/>
              </a:spcBef>
            </a:pPr>
            <a:r>
              <a:rPr lang="ar-EG" dirty="0"/>
              <a:t>أڤموتي إيرو: ماريا تى بارثينوس: </a:t>
            </a:r>
          </a:p>
          <a:p>
            <a:pPr>
              <a:spcBef>
                <a:spcPts val="0"/>
              </a:spcBef>
            </a:pPr>
            <a:r>
              <a:rPr lang="ar-EG" dirty="0"/>
              <a:t>چي تي إهريري إثؤاب: إنتي بي إستوى نوڤي.</a:t>
            </a:r>
          </a:p>
        </p:txBody>
      </p:sp>
      <p:sp>
        <p:nvSpPr>
          <p:cNvPr id="6" name="Text Placeholder 5">
            <a:extLst>
              <a:ext uri="{FF2B5EF4-FFF2-40B4-BE49-F238E27FC236}">
                <a16:creationId xmlns:a16="http://schemas.microsoft.com/office/drawing/2014/main" id="{AACF6DFE-5B2A-4022-9C2F-1920BB57BDCA}"/>
              </a:ext>
            </a:extLst>
          </p:cNvPr>
          <p:cNvSpPr>
            <a:spLocks noGrp="1"/>
          </p:cNvSpPr>
          <p:nvPr>
            <p:ph type="body" sz="quarter" idx="11"/>
          </p:nvPr>
        </p:nvSpPr>
        <p:spPr/>
        <p:txBody>
          <a:bodyPr/>
          <a:lstStyle/>
          <a:p>
            <a:r>
              <a:rPr lang="ar-EG" dirty="0"/>
              <a:t>دُعيتِ، يا مريم العذراء، الزهرة المقدسة، التي للبخور. </a:t>
            </a:r>
          </a:p>
        </p:txBody>
      </p:sp>
      <p:sp>
        <p:nvSpPr>
          <p:cNvPr id="7" name="Text Placeholder 6">
            <a:extLst>
              <a:ext uri="{FF2B5EF4-FFF2-40B4-BE49-F238E27FC236}">
                <a16:creationId xmlns:a16="http://schemas.microsoft.com/office/drawing/2014/main" id="{6EC0392C-D7F1-4BF5-AB3B-48D966769968}"/>
              </a:ext>
            </a:extLst>
          </p:cNvPr>
          <p:cNvSpPr>
            <a:spLocks noGrp="1"/>
          </p:cNvSpPr>
          <p:nvPr>
            <p:ph type="body" sz="quarter" idx="12"/>
          </p:nvPr>
        </p:nvSpPr>
        <p:spPr/>
        <p:txBody>
          <a:bodyPr/>
          <a:lstStyle/>
          <a:p>
            <a:pPr>
              <a:spcBef>
                <a:spcPts val="0"/>
              </a:spcBef>
            </a:pPr>
            <a:r>
              <a:rPr lang="en-GB" dirty="0" err="1"/>
              <a:t>Aumou</a:t>
            </a:r>
            <a:r>
              <a:rPr lang="en-GB" dirty="0"/>
              <a:t>] `</a:t>
            </a:r>
            <a:r>
              <a:rPr lang="en-GB" dirty="0" err="1"/>
              <a:t>ero</a:t>
            </a:r>
            <a:r>
              <a:rPr lang="en-GB" dirty="0"/>
              <a:t>@ </a:t>
            </a:r>
            <a:r>
              <a:rPr lang="en-GB" dirty="0" err="1"/>
              <a:t>Mari`a</a:t>
            </a:r>
            <a:r>
              <a:rPr lang="en-GB" dirty="0"/>
              <a:t> ]</a:t>
            </a:r>
            <a:r>
              <a:rPr lang="en-GB" dirty="0" err="1"/>
              <a:t>par;enoc</a:t>
            </a:r>
            <a:r>
              <a:rPr lang="en-GB" dirty="0"/>
              <a:t>@</a:t>
            </a:r>
            <a:endParaRPr lang="ar-EG" dirty="0"/>
          </a:p>
          <a:p>
            <a:pPr>
              <a:spcBef>
                <a:spcPts val="0"/>
              </a:spcBef>
            </a:pPr>
            <a:r>
              <a:rPr lang="en-GB" dirty="0"/>
              <a:t> je ]`</a:t>
            </a:r>
            <a:r>
              <a:rPr lang="en-GB" dirty="0" err="1"/>
              <a:t>hryri</a:t>
            </a:r>
            <a:r>
              <a:rPr lang="en-GB" dirty="0"/>
              <a:t> </a:t>
            </a:r>
            <a:r>
              <a:rPr lang="en-GB" dirty="0" err="1"/>
              <a:t>e;ouab</a:t>
            </a:r>
            <a:r>
              <a:rPr lang="en-GB" dirty="0"/>
              <a:t>@ `</a:t>
            </a:r>
            <a:r>
              <a:rPr lang="en-GB" dirty="0" err="1"/>
              <a:t>nte</a:t>
            </a:r>
            <a:r>
              <a:rPr lang="en-GB" dirty="0"/>
              <a:t> </a:t>
            </a:r>
            <a:r>
              <a:rPr lang="en-GB" dirty="0" err="1"/>
              <a:t>pi`c;oinofi</a:t>
            </a:r>
            <a:r>
              <a:rPr lang="en-GB" dirty="0"/>
              <a:t>.</a:t>
            </a:r>
          </a:p>
        </p:txBody>
      </p:sp>
    </p:spTree>
    <p:extLst>
      <p:ext uri="{BB962C8B-B14F-4D97-AF65-F5344CB8AC3E}">
        <p14:creationId xmlns:p14="http://schemas.microsoft.com/office/powerpoint/2010/main" val="704814064"/>
      </p:ext>
    </p:extLst>
  </p:cSld>
  <p:clrMapOvr>
    <a:masterClrMapping/>
  </p:clrMapOvr>
</p:sld>
</file>

<file path=ppt/slides/slide98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62824B8-95F1-401C-AE70-D20CB344044B}"/>
              </a:ext>
            </a:extLst>
          </p:cNvPr>
          <p:cNvSpPr>
            <a:spLocks noGrp="1"/>
          </p:cNvSpPr>
          <p:nvPr>
            <p:ph type="body" sz="quarter" idx="10"/>
          </p:nvPr>
        </p:nvSpPr>
        <p:spPr/>
        <p:txBody>
          <a:bodyPr/>
          <a:lstStyle/>
          <a:p>
            <a:pPr>
              <a:spcBef>
                <a:spcPts val="0"/>
              </a:spcBef>
            </a:pPr>
            <a:r>
              <a:rPr lang="ar-EG" dirty="0"/>
              <a:t>ثي إيطاس تيؤ او إي إبشوي: أسفيري إيڤول: </a:t>
            </a:r>
          </a:p>
          <a:p>
            <a:pPr>
              <a:spcBef>
                <a:spcPts val="0"/>
              </a:spcBef>
            </a:pPr>
            <a:r>
              <a:rPr lang="ar-EG" dirty="0"/>
              <a:t>خين إثنوني إن ني باطريارشيس: نيم ني إبروفيتيس.</a:t>
            </a:r>
          </a:p>
        </p:txBody>
      </p:sp>
      <p:sp>
        <p:nvSpPr>
          <p:cNvPr id="3" name="Text Placeholder 2">
            <a:extLst>
              <a:ext uri="{FF2B5EF4-FFF2-40B4-BE49-F238E27FC236}">
                <a16:creationId xmlns:a16="http://schemas.microsoft.com/office/drawing/2014/main" id="{B8B9C2F8-F970-405D-8797-1594657A496E}"/>
              </a:ext>
            </a:extLst>
          </p:cNvPr>
          <p:cNvSpPr>
            <a:spLocks noGrp="1"/>
          </p:cNvSpPr>
          <p:nvPr>
            <p:ph type="body" sz="quarter" idx="11"/>
          </p:nvPr>
        </p:nvSpPr>
        <p:spPr>
          <a:xfrm>
            <a:off x="-80683" y="3710609"/>
            <a:ext cx="9291918" cy="715617"/>
          </a:xfrm>
        </p:spPr>
        <p:txBody>
          <a:bodyPr anchor="ctr"/>
          <a:lstStyle/>
          <a:p>
            <a:r>
              <a:rPr lang="ar-EG" dirty="0"/>
              <a:t>التي طلعت، وأزهرت، من اصل رؤساء، الآباء والأنبياء.</a:t>
            </a:r>
          </a:p>
        </p:txBody>
      </p:sp>
      <p:sp>
        <p:nvSpPr>
          <p:cNvPr id="4" name="Text Placeholder 3">
            <a:extLst>
              <a:ext uri="{FF2B5EF4-FFF2-40B4-BE49-F238E27FC236}">
                <a16:creationId xmlns:a16="http://schemas.microsoft.com/office/drawing/2014/main" id="{C87DE0EE-74CE-478F-9244-6AE6506E96C9}"/>
              </a:ext>
            </a:extLst>
          </p:cNvPr>
          <p:cNvSpPr>
            <a:spLocks noGrp="1"/>
          </p:cNvSpPr>
          <p:nvPr>
            <p:ph type="body" sz="quarter" idx="12"/>
          </p:nvPr>
        </p:nvSpPr>
        <p:spPr/>
        <p:txBody>
          <a:bodyPr/>
          <a:lstStyle/>
          <a:p>
            <a:r>
              <a:rPr lang="fr-FR" dirty="0"/>
              <a:t>:y`</a:t>
            </a:r>
            <a:r>
              <a:rPr lang="fr-FR" dirty="0" err="1"/>
              <a:t>etac</a:t>
            </a:r>
            <a:r>
              <a:rPr lang="fr-FR" dirty="0"/>
              <a:t>]</a:t>
            </a:r>
            <a:r>
              <a:rPr lang="fr-FR" dirty="0" err="1"/>
              <a:t>ou`w</a:t>
            </a:r>
            <a:r>
              <a:rPr lang="fr-FR" dirty="0"/>
              <a:t> `</a:t>
            </a:r>
            <a:r>
              <a:rPr lang="fr-FR" dirty="0" err="1"/>
              <a:t>e`pswi</a:t>
            </a:r>
            <a:r>
              <a:rPr lang="fr-FR" dirty="0"/>
              <a:t>@ </a:t>
            </a:r>
            <a:r>
              <a:rPr lang="fr-FR" dirty="0" err="1"/>
              <a:t>acviri</a:t>
            </a:r>
            <a:r>
              <a:rPr lang="fr-FR" dirty="0"/>
              <a:t> `</a:t>
            </a:r>
            <a:r>
              <a:rPr lang="fr-FR" dirty="0" err="1"/>
              <a:t>ebol</a:t>
            </a:r>
            <a:r>
              <a:rPr lang="fr-FR" dirty="0"/>
              <a:t>@ </a:t>
            </a:r>
            <a:r>
              <a:rPr lang="fr-FR" dirty="0" err="1"/>
              <a:t>qen</a:t>
            </a:r>
            <a:r>
              <a:rPr lang="fr-FR" dirty="0"/>
              <a:t> `;</a:t>
            </a:r>
            <a:r>
              <a:rPr lang="fr-FR" dirty="0" err="1"/>
              <a:t>nouni</a:t>
            </a:r>
            <a:r>
              <a:rPr lang="fr-FR" dirty="0"/>
              <a:t> `</a:t>
            </a:r>
            <a:r>
              <a:rPr lang="fr-FR" dirty="0" err="1"/>
              <a:t>nnipatriar,yc</a:t>
            </a:r>
            <a:r>
              <a:rPr lang="fr-FR" dirty="0"/>
              <a:t>@ nem </a:t>
            </a:r>
            <a:r>
              <a:rPr lang="fr-FR" dirty="0" err="1"/>
              <a:t>ni`provytyc</a:t>
            </a:r>
            <a:r>
              <a:rPr lang="fr-FR" dirty="0"/>
              <a:t>.</a:t>
            </a:r>
          </a:p>
        </p:txBody>
      </p:sp>
    </p:spTree>
    <p:extLst>
      <p:ext uri="{BB962C8B-B14F-4D97-AF65-F5344CB8AC3E}">
        <p14:creationId xmlns:p14="http://schemas.microsoft.com/office/powerpoint/2010/main" val="3722254947"/>
      </p:ext>
    </p:extLst>
  </p:cSld>
  <p:clrMapOvr>
    <a:masterClrMapping/>
  </p:clrMapOvr>
</p:sld>
</file>

<file path=ppt/slides/slide98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BD1BFE-BC17-4608-A75E-D55AC8CD7726}"/>
              </a:ext>
            </a:extLst>
          </p:cNvPr>
          <p:cNvSpPr>
            <a:spLocks noGrp="1"/>
          </p:cNvSpPr>
          <p:nvPr>
            <p:ph type="body" sz="quarter" idx="10"/>
          </p:nvPr>
        </p:nvSpPr>
        <p:spPr/>
        <p:txBody>
          <a:bodyPr/>
          <a:lstStyle/>
          <a:p>
            <a:pPr>
              <a:spcBef>
                <a:spcPts val="0"/>
              </a:spcBef>
            </a:pPr>
            <a:r>
              <a:rPr lang="ar-EG" dirty="0"/>
              <a:t>إم إفريتي إمبي إشڤوت: إنتي آآرون بي أويب: </a:t>
            </a:r>
          </a:p>
          <a:p>
            <a:pPr>
              <a:spcBef>
                <a:spcPts val="0"/>
              </a:spcBef>
            </a:pPr>
            <a:r>
              <a:rPr lang="ar-EG" dirty="0"/>
              <a:t>إيطاف فيري ايڤول: أفؤبت إن كاربوس.</a:t>
            </a:r>
          </a:p>
        </p:txBody>
      </p:sp>
      <p:sp>
        <p:nvSpPr>
          <p:cNvPr id="3" name="Text Placeholder 2">
            <a:extLst>
              <a:ext uri="{FF2B5EF4-FFF2-40B4-BE49-F238E27FC236}">
                <a16:creationId xmlns:a16="http://schemas.microsoft.com/office/drawing/2014/main" id="{C36E92B9-B69A-4D91-BB41-7520B21F08F9}"/>
              </a:ext>
            </a:extLst>
          </p:cNvPr>
          <p:cNvSpPr>
            <a:spLocks noGrp="1"/>
          </p:cNvSpPr>
          <p:nvPr>
            <p:ph type="body" sz="quarter" idx="11"/>
          </p:nvPr>
        </p:nvSpPr>
        <p:spPr/>
        <p:txBody>
          <a:bodyPr anchor="ctr"/>
          <a:lstStyle/>
          <a:p>
            <a:r>
              <a:rPr lang="ar-EG" dirty="0"/>
              <a:t>مثلُ عصا، هارون الكاهن، أزهرتْ، و أوثقتْ ثمراً.</a:t>
            </a:r>
          </a:p>
        </p:txBody>
      </p:sp>
      <p:sp>
        <p:nvSpPr>
          <p:cNvPr id="4" name="Text Placeholder 3">
            <a:extLst>
              <a:ext uri="{FF2B5EF4-FFF2-40B4-BE49-F238E27FC236}">
                <a16:creationId xmlns:a16="http://schemas.microsoft.com/office/drawing/2014/main" id="{27B9D614-19D4-47BA-A2E4-6FD3D0F6C6AB}"/>
              </a:ext>
            </a:extLst>
          </p:cNvPr>
          <p:cNvSpPr>
            <a:spLocks noGrp="1"/>
          </p:cNvSpPr>
          <p:nvPr>
            <p:ph type="body" sz="quarter" idx="12"/>
          </p:nvPr>
        </p:nvSpPr>
        <p:spPr/>
        <p:txBody>
          <a:bodyPr/>
          <a:lstStyle/>
          <a:p>
            <a:pPr>
              <a:spcBef>
                <a:spcPts val="0"/>
              </a:spcBef>
            </a:pPr>
            <a:r>
              <a:rPr lang="en-GB" dirty="0" err="1"/>
              <a:t>M`vry</a:t>
            </a:r>
            <a:r>
              <a:rPr lang="en-GB" dirty="0"/>
              <a:t>] `</a:t>
            </a:r>
            <a:r>
              <a:rPr lang="en-GB" dirty="0" err="1"/>
              <a:t>mpi`sbwt</a:t>
            </a:r>
            <a:r>
              <a:rPr lang="en-GB" dirty="0"/>
              <a:t>@ `</a:t>
            </a:r>
            <a:r>
              <a:rPr lang="en-GB" dirty="0" err="1"/>
              <a:t>nte</a:t>
            </a:r>
            <a:r>
              <a:rPr lang="en-GB" dirty="0"/>
              <a:t> `</a:t>
            </a:r>
            <a:r>
              <a:rPr lang="en-GB" dirty="0" err="1"/>
              <a:t>A`arwn</a:t>
            </a:r>
            <a:r>
              <a:rPr lang="en-GB" dirty="0"/>
              <a:t> </a:t>
            </a:r>
            <a:r>
              <a:rPr lang="en-GB" dirty="0" err="1"/>
              <a:t>piouyb</a:t>
            </a:r>
            <a:r>
              <a:rPr lang="en-GB" dirty="0"/>
              <a:t>@</a:t>
            </a:r>
            <a:endParaRPr lang="ar-EG" dirty="0"/>
          </a:p>
          <a:p>
            <a:pPr>
              <a:spcBef>
                <a:spcPts val="0"/>
              </a:spcBef>
            </a:pPr>
            <a:r>
              <a:rPr lang="en-GB" dirty="0"/>
              <a:t> `</a:t>
            </a:r>
            <a:r>
              <a:rPr lang="en-GB" dirty="0" err="1"/>
              <a:t>etafviri</a:t>
            </a:r>
            <a:r>
              <a:rPr lang="en-GB" dirty="0"/>
              <a:t> `</a:t>
            </a:r>
            <a:r>
              <a:rPr lang="en-GB" dirty="0" err="1"/>
              <a:t>ebol</a:t>
            </a:r>
            <a:r>
              <a:rPr lang="en-GB" dirty="0"/>
              <a:t>@ </a:t>
            </a:r>
            <a:r>
              <a:rPr lang="en-GB" dirty="0" err="1"/>
              <a:t>afopt</a:t>
            </a:r>
            <a:r>
              <a:rPr lang="en-GB" dirty="0"/>
              <a:t> `</a:t>
            </a:r>
            <a:r>
              <a:rPr lang="en-GB" dirty="0" err="1"/>
              <a:t>nkarpoc</a:t>
            </a:r>
            <a:r>
              <a:rPr lang="en-GB" dirty="0"/>
              <a:t>.</a:t>
            </a:r>
          </a:p>
        </p:txBody>
      </p:sp>
    </p:spTree>
    <p:extLst>
      <p:ext uri="{BB962C8B-B14F-4D97-AF65-F5344CB8AC3E}">
        <p14:creationId xmlns:p14="http://schemas.microsoft.com/office/powerpoint/2010/main" val="1515022762"/>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CF73D-70FD-41D4-980D-5DA3065A2DE7}"/>
              </a:ext>
            </a:extLst>
          </p:cNvPr>
          <p:cNvSpPr>
            <a:spLocks noGrp="1"/>
          </p:cNvSpPr>
          <p:nvPr>
            <p:ph type="title"/>
          </p:nvPr>
        </p:nvSpPr>
        <p:spPr/>
        <p:txBody>
          <a:bodyPr/>
          <a:lstStyle/>
          <a:p>
            <a:endParaRPr lang="en-GB"/>
          </a:p>
        </p:txBody>
      </p:sp>
      <p:sp>
        <p:nvSpPr>
          <p:cNvPr id="5" name="Text Placeholder 4"/>
          <p:cNvSpPr>
            <a:spLocks noGrp="1"/>
          </p:cNvSpPr>
          <p:nvPr>
            <p:ph type="body" sz="quarter" idx="10"/>
          </p:nvPr>
        </p:nvSpPr>
        <p:spPr/>
        <p:txBody>
          <a:bodyPr/>
          <a:lstStyle/>
          <a:p>
            <a:r>
              <a:rPr lang="ar-EG" sz="3200" b="1" dirty="0"/>
              <a:t>توتيه آف إيس إممو أوو إنجيه ني هيغيه مون إنتيه إدوم : ني أرخون إنتيه ني مو آفيتيس أوو إستير تير بيه إيطاف إتشيتوو.</a:t>
            </a:r>
          </a:p>
        </p:txBody>
      </p:sp>
      <p:sp>
        <p:nvSpPr>
          <p:cNvPr id="6" name="Text Placeholder 5"/>
          <p:cNvSpPr>
            <a:spLocks noGrp="1"/>
          </p:cNvSpPr>
          <p:nvPr>
            <p:ph type="body" sz="quarter" idx="11"/>
          </p:nvPr>
        </p:nvSpPr>
        <p:spPr>
          <a:xfrm>
            <a:off x="0" y="3710609"/>
            <a:ext cx="9144000" cy="686579"/>
          </a:xfrm>
        </p:spPr>
        <p:txBody>
          <a:bodyPr/>
          <a:lstStyle/>
          <a:p>
            <a:r>
              <a:rPr lang="ar-EG" sz="3600" b="1" dirty="0"/>
              <a:t>حينئذ أسرع ولاة أدوم : ورؤساء المؤابيين أخذتهم الرعدة.</a:t>
            </a:r>
          </a:p>
        </p:txBody>
      </p:sp>
      <p:sp>
        <p:nvSpPr>
          <p:cNvPr id="7" name="Text Placeholder 6"/>
          <p:cNvSpPr>
            <a:spLocks noGrp="1"/>
          </p:cNvSpPr>
          <p:nvPr>
            <p:ph type="body" sz="quarter" idx="12"/>
          </p:nvPr>
        </p:nvSpPr>
        <p:spPr>
          <a:xfrm>
            <a:off x="0" y="4545706"/>
            <a:ext cx="9144000" cy="1189740"/>
          </a:xfrm>
        </p:spPr>
        <p:txBody>
          <a:bodyPr/>
          <a:lstStyle/>
          <a:p>
            <a:r>
              <a:rPr lang="en-US" sz="3500" dirty="0"/>
              <a:t>Tote </a:t>
            </a:r>
            <a:r>
              <a:rPr lang="en-US" sz="3500" dirty="0" err="1"/>
              <a:t>auiyc</a:t>
            </a:r>
            <a:r>
              <a:rPr lang="en-US" sz="3500" dirty="0"/>
              <a:t> `</a:t>
            </a:r>
            <a:r>
              <a:rPr lang="en-US" sz="3500" dirty="0" err="1"/>
              <a:t>mmwou</a:t>
            </a:r>
            <a:r>
              <a:rPr lang="en-US" sz="3500" dirty="0"/>
              <a:t> `</a:t>
            </a:r>
            <a:r>
              <a:rPr lang="en-US" sz="3500" dirty="0" err="1"/>
              <a:t>nje</a:t>
            </a:r>
            <a:r>
              <a:rPr lang="en-US" sz="3500" dirty="0"/>
              <a:t> </a:t>
            </a:r>
            <a:r>
              <a:rPr lang="en-US" sz="3500" dirty="0" err="1"/>
              <a:t>nihygemwn</a:t>
            </a:r>
            <a:r>
              <a:rPr lang="en-US" sz="3500" dirty="0"/>
              <a:t> `</a:t>
            </a:r>
            <a:r>
              <a:rPr lang="en-US" sz="3500" dirty="0" err="1"/>
              <a:t>nte</a:t>
            </a:r>
            <a:r>
              <a:rPr lang="en-US" sz="3500" dirty="0"/>
              <a:t> `</a:t>
            </a:r>
            <a:r>
              <a:rPr lang="en-US" sz="3500" dirty="0" err="1"/>
              <a:t>Edwm</a:t>
            </a:r>
            <a:r>
              <a:rPr lang="en-US" sz="3500" dirty="0"/>
              <a:t>@ </a:t>
            </a:r>
            <a:r>
              <a:rPr lang="en-US" sz="3500" dirty="0" err="1"/>
              <a:t>niar,wn</a:t>
            </a:r>
            <a:r>
              <a:rPr lang="en-US" sz="3500" dirty="0"/>
              <a:t> `</a:t>
            </a:r>
            <a:r>
              <a:rPr lang="en-US" sz="3500" dirty="0" err="1"/>
              <a:t>nte</a:t>
            </a:r>
            <a:r>
              <a:rPr lang="en-US" sz="3500" dirty="0"/>
              <a:t> </a:t>
            </a:r>
            <a:r>
              <a:rPr lang="en-US" sz="3500" dirty="0" err="1"/>
              <a:t>Nimw`abityc</a:t>
            </a:r>
            <a:r>
              <a:rPr lang="en-US" sz="3500" dirty="0"/>
              <a:t> </a:t>
            </a:r>
            <a:r>
              <a:rPr lang="en-US" sz="3500" dirty="0" err="1"/>
              <a:t>ou`c;erter</a:t>
            </a:r>
            <a:r>
              <a:rPr lang="en-US" sz="3500" dirty="0"/>
              <a:t> pe `</a:t>
            </a:r>
            <a:r>
              <a:rPr lang="en-US" sz="3500" dirty="0" err="1"/>
              <a:t>etaf</a:t>
            </a:r>
            <a:r>
              <a:rPr lang="en-US" sz="3500" dirty="0"/>
              <a:t>[</a:t>
            </a:r>
            <a:r>
              <a:rPr lang="en-US" sz="3500" dirty="0" err="1"/>
              <a:t>itou</a:t>
            </a:r>
            <a:r>
              <a:rPr lang="en-US" sz="3500" dirty="0"/>
              <a:t>.</a:t>
            </a:r>
          </a:p>
        </p:txBody>
      </p:sp>
    </p:spTree>
    <p:extLst>
      <p:ext uri="{BB962C8B-B14F-4D97-AF65-F5344CB8AC3E}">
        <p14:creationId xmlns:p14="http://schemas.microsoft.com/office/powerpoint/2010/main" val="965042101"/>
      </p:ext>
    </p:extLst>
  </p:cSld>
  <p:clrMapOvr>
    <a:masterClrMapping/>
  </p:clrMapOvr>
</p:sld>
</file>

<file path=ppt/slides/slide99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633FE2F-8D58-4C3B-B16B-1A6D79ED96D1}"/>
              </a:ext>
            </a:extLst>
          </p:cNvPr>
          <p:cNvSpPr>
            <a:spLocks noGrp="1"/>
          </p:cNvSpPr>
          <p:nvPr>
            <p:ph type="body" sz="quarter" idx="10"/>
          </p:nvPr>
        </p:nvSpPr>
        <p:spPr/>
        <p:txBody>
          <a:bodyPr/>
          <a:lstStyle/>
          <a:p>
            <a:r>
              <a:rPr lang="ar-SA" sz="4000" b="1" dirty="0">
                <a:solidFill>
                  <a:schemeClr val="bg1"/>
                </a:solidFill>
                <a:latin typeface="CS Avva Shenouda" panose="020B7200000000000000" pitchFamily="34" charset="0"/>
                <a:cs typeface="Times New Roman" panose="02020603050405020304" pitchFamily="18" charset="0"/>
              </a:rPr>
              <a:t>چي آري إجفو إمبي لوغوس: أتشنى إسبيرما إنرومي: إسؤى إن أتطاكو: إنچى تي بارثينيا.</a:t>
            </a:r>
          </a:p>
        </p:txBody>
      </p:sp>
      <p:sp>
        <p:nvSpPr>
          <p:cNvPr id="3" name="Text Placeholder 2">
            <a:extLst>
              <a:ext uri="{FF2B5EF4-FFF2-40B4-BE49-F238E27FC236}">
                <a16:creationId xmlns:a16="http://schemas.microsoft.com/office/drawing/2014/main" id="{2518DBED-4F5C-426E-A80B-5E093FBD6C1F}"/>
              </a:ext>
            </a:extLst>
          </p:cNvPr>
          <p:cNvSpPr>
            <a:spLocks noGrp="1"/>
          </p:cNvSpPr>
          <p:nvPr>
            <p:ph type="body" sz="quarter" idx="11"/>
          </p:nvPr>
        </p:nvSpPr>
        <p:spPr/>
        <p:txBody>
          <a:bodyPr anchor="ctr"/>
          <a:lstStyle/>
          <a:p>
            <a:r>
              <a:rPr lang="ar-EG" sz="3700" dirty="0"/>
              <a:t>لأنـِّكِ ولدتِ الكَلمة، بغير  زرع  بشر، و بتوليتِك، بغير فساد.</a:t>
            </a:r>
          </a:p>
        </p:txBody>
      </p:sp>
      <p:sp>
        <p:nvSpPr>
          <p:cNvPr id="4" name="Text Placeholder 3">
            <a:extLst>
              <a:ext uri="{FF2B5EF4-FFF2-40B4-BE49-F238E27FC236}">
                <a16:creationId xmlns:a16="http://schemas.microsoft.com/office/drawing/2014/main" id="{E5654F90-B298-49CF-B5A8-D9BC4F03D6E6}"/>
              </a:ext>
            </a:extLst>
          </p:cNvPr>
          <p:cNvSpPr>
            <a:spLocks noGrp="1"/>
          </p:cNvSpPr>
          <p:nvPr>
            <p:ph type="body" sz="quarter" idx="12"/>
          </p:nvPr>
        </p:nvSpPr>
        <p:spPr/>
        <p:txBody>
          <a:bodyPr/>
          <a:lstStyle/>
          <a:p>
            <a:pPr>
              <a:spcBef>
                <a:spcPts val="0"/>
              </a:spcBef>
            </a:pPr>
            <a:r>
              <a:rPr lang="en-GB" dirty="0"/>
              <a:t>Je `</a:t>
            </a:r>
            <a:r>
              <a:rPr lang="en-GB" dirty="0" err="1"/>
              <a:t>are`jvo</a:t>
            </a:r>
            <a:r>
              <a:rPr lang="en-GB" dirty="0"/>
              <a:t> `</a:t>
            </a:r>
            <a:r>
              <a:rPr lang="en-GB" dirty="0" err="1"/>
              <a:t>mpiLogoc</a:t>
            </a:r>
            <a:r>
              <a:rPr lang="en-GB" dirty="0"/>
              <a:t>@ a[ne `</a:t>
            </a:r>
            <a:r>
              <a:rPr lang="en-GB" dirty="0" err="1"/>
              <a:t>cperma</a:t>
            </a:r>
            <a:r>
              <a:rPr lang="en-GB" dirty="0"/>
              <a:t> `</a:t>
            </a:r>
            <a:r>
              <a:rPr lang="en-GB" dirty="0" err="1"/>
              <a:t>nrwmi</a:t>
            </a:r>
            <a:r>
              <a:rPr lang="en-GB" dirty="0"/>
              <a:t>@</a:t>
            </a:r>
            <a:endParaRPr lang="ar-EG" dirty="0"/>
          </a:p>
          <a:p>
            <a:pPr>
              <a:spcBef>
                <a:spcPts val="0"/>
              </a:spcBef>
            </a:pPr>
            <a:r>
              <a:rPr lang="en-GB" dirty="0"/>
              <a:t> `</a:t>
            </a:r>
            <a:r>
              <a:rPr lang="en-GB" dirty="0" err="1"/>
              <a:t>ecoi</a:t>
            </a:r>
            <a:r>
              <a:rPr lang="en-GB" dirty="0"/>
              <a:t> `</a:t>
            </a:r>
            <a:r>
              <a:rPr lang="en-GB" dirty="0" err="1"/>
              <a:t>nattako</a:t>
            </a:r>
            <a:r>
              <a:rPr lang="en-GB" dirty="0"/>
              <a:t>@ `</a:t>
            </a:r>
            <a:r>
              <a:rPr lang="en-GB" dirty="0" err="1"/>
              <a:t>nje</a:t>
            </a:r>
            <a:r>
              <a:rPr lang="en-GB" dirty="0"/>
              <a:t> </a:t>
            </a:r>
            <a:r>
              <a:rPr lang="en-GB" dirty="0" err="1"/>
              <a:t>tecpar;eni`a</a:t>
            </a:r>
            <a:r>
              <a:rPr lang="en-GB" dirty="0"/>
              <a:t>.</a:t>
            </a:r>
          </a:p>
        </p:txBody>
      </p:sp>
    </p:spTree>
    <p:extLst>
      <p:ext uri="{BB962C8B-B14F-4D97-AF65-F5344CB8AC3E}">
        <p14:creationId xmlns:p14="http://schemas.microsoft.com/office/powerpoint/2010/main" val="1876891547"/>
      </p:ext>
    </p:extLst>
  </p:cSld>
  <p:clrMapOvr>
    <a:masterClrMapping/>
  </p:clrMapOvr>
</p:sld>
</file>

<file path=ppt/slides/slide99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4224B19-4CAE-432F-BA67-3DD5B999AC56}"/>
              </a:ext>
            </a:extLst>
          </p:cNvPr>
          <p:cNvSpPr>
            <a:spLocks noGrp="1"/>
          </p:cNvSpPr>
          <p:nvPr>
            <p:ph type="body" sz="quarter" idx="10"/>
          </p:nvPr>
        </p:nvSpPr>
        <p:spPr/>
        <p:txBody>
          <a:bodyPr/>
          <a:lstStyle/>
          <a:p>
            <a:pPr>
              <a:spcBef>
                <a:spcPts val="0"/>
              </a:spcBef>
            </a:pPr>
            <a:r>
              <a:rPr lang="ar-EG" dirty="0"/>
              <a:t>إثڤي فاى تين تي أو أونى: هوس ثيؤطوكوس: </a:t>
            </a:r>
          </a:p>
          <a:p>
            <a:pPr>
              <a:spcBef>
                <a:spcPts val="0"/>
              </a:spcBef>
            </a:pPr>
            <a:r>
              <a:rPr lang="ar-EG" dirty="0"/>
              <a:t>ماتي هو إمبي شيري: إثريف كونان إيڤول.</a:t>
            </a:r>
          </a:p>
        </p:txBody>
      </p:sp>
      <p:sp>
        <p:nvSpPr>
          <p:cNvPr id="3" name="Text Placeholder 2">
            <a:extLst>
              <a:ext uri="{FF2B5EF4-FFF2-40B4-BE49-F238E27FC236}">
                <a16:creationId xmlns:a16="http://schemas.microsoft.com/office/drawing/2014/main" id="{67B8D8D2-4396-4F09-BA08-C1C1722C5A35}"/>
              </a:ext>
            </a:extLst>
          </p:cNvPr>
          <p:cNvSpPr>
            <a:spLocks noGrp="1"/>
          </p:cNvSpPr>
          <p:nvPr>
            <p:ph type="body" sz="quarter" idx="11"/>
          </p:nvPr>
        </p:nvSpPr>
        <p:spPr/>
        <p:txBody>
          <a:bodyPr anchor="ctr"/>
          <a:lstStyle/>
          <a:p>
            <a:r>
              <a:rPr lang="ar-EG" dirty="0"/>
              <a:t>فلهذا نـُمَجـِدُكِ، كوالدة الإله، إسألي ابنِك، ليغفر لنا.</a:t>
            </a:r>
          </a:p>
        </p:txBody>
      </p:sp>
      <p:sp>
        <p:nvSpPr>
          <p:cNvPr id="4" name="Text Placeholder 3">
            <a:extLst>
              <a:ext uri="{FF2B5EF4-FFF2-40B4-BE49-F238E27FC236}">
                <a16:creationId xmlns:a16="http://schemas.microsoft.com/office/drawing/2014/main" id="{40A5B4F2-6036-4AE1-9E77-CDB5DC316309}"/>
              </a:ext>
            </a:extLst>
          </p:cNvPr>
          <p:cNvSpPr>
            <a:spLocks noGrp="1"/>
          </p:cNvSpPr>
          <p:nvPr>
            <p:ph type="body" sz="quarter" idx="12"/>
          </p:nvPr>
        </p:nvSpPr>
        <p:spPr/>
        <p:txBody>
          <a:bodyPr/>
          <a:lstStyle/>
          <a:p>
            <a:r>
              <a:rPr lang="it-IT" dirty="0"/>
              <a:t>E;be vai ten]`wou ne@ hwc ;e`otokoc@ ma]ho `mpesyri@ e;ref,w nan `ebol.</a:t>
            </a:r>
          </a:p>
        </p:txBody>
      </p:sp>
    </p:spTree>
    <p:extLst>
      <p:ext uri="{BB962C8B-B14F-4D97-AF65-F5344CB8AC3E}">
        <p14:creationId xmlns:p14="http://schemas.microsoft.com/office/powerpoint/2010/main" val="1236880876"/>
      </p:ext>
    </p:extLst>
  </p:cSld>
  <p:clrMapOvr>
    <a:masterClrMapping/>
  </p:clrMapOvr>
</p:sld>
</file>

<file path=ppt/slides/slide99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A5C1B63F-3A8F-4812-B5FD-FFB200C1EED4}"/>
              </a:ext>
            </a:extLst>
          </p:cNvPr>
          <p:cNvSpPr>
            <a:spLocks noGrp="1"/>
          </p:cNvSpPr>
          <p:nvPr>
            <p:ph type="body" sz="quarter" idx="10"/>
          </p:nvPr>
        </p:nvSpPr>
        <p:spPr/>
        <p:txBody>
          <a:bodyPr/>
          <a:lstStyle/>
          <a:p>
            <a:pPr>
              <a:spcBef>
                <a:spcPts val="0"/>
              </a:spcBef>
            </a:pPr>
            <a:r>
              <a:rPr lang="ar-EG" dirty="0"/>
              <a:t>تيه أوي إن هيكانوس: إهوتيه ني إثؤواب تيروو: </a:t>
            </a:r>
          </a:p>
          <a:p>
            <a:pPr>
              <a:spcBef>
                <a:spcPts val="0"/>
              </a:spcBef>
            </a:pPr>
            <a:r>
              <a:rPr lang="ar-EG" dirty="0"/>
              <a:t>إثريه طوبه إيجون: أوثي إثميه إن إهموت.</a:t>
            </a:r>
          </a:p>
        </p:txBody>
      </p:sp>
      <p:sp>
        <p:nvSpPr>
          <p:cNvPr id="6" name="Text Placeholder 5">
            <a:extLst>
              <a:ext uri="{FF2B5EF4-FFF2-40B4-BE49-F238E27FC236}">
                <a16:creationId xmlns:a16="http://schemas.microsoft.com/office/drawing/2014/main" id="{048AC8E9-F4F8-47F3-9945-48F2B03CAF0F}"/>
              </a:ext>
            </a:extLst>
          </p:cNvPr>
          <p:cNvSpPr>
            <a:spLocks noGrp="1"/>
          </p:cNvSpPr>
          <p:nvPr>
            <p:ph type="body" sz="quarter" idx="11"/>
          </p:nvPr>
        </p:nvSpPr>
        <p:spPr>
          <a:xfrm>
            <a:off x="0" y="3710609"/>
            <a:ext cx="9144000" cy="893189"/>
          </a:xfrm>
        </p:spPr>
        <p:txBody>
          <a:bodyPr/>
          <a:lstStyle/>
          <a:p>
            <a:r>
              <a:rPr lang="ar-SA" sz="3600" b="1" dirty="0">
                <a:solidFill>
                  <a:schemeClr val="bg1"/>
                </a:solidFill>
                <a:latin typeface="CS Avva Shenouda" panose="020B7200000000000000" pitchFamily="34" charset="0"/>
                <a:cs typeface="Times New Roman" panose="02020603050405020304" pitchFamily="18" charset="0"/>
              </a:rPr>
              <a:t>أنتِ مستحقة، أكثر من جميع القديسين، أن تطلبي عنا، أيتها الممتلئة نعمة.</a:t>
            </a:r>
          </a:p>
        </p:txBody>
      </p:sp>
      <p:sp>
        <p:nvSpPr>
          <p:cNvPr id="7" name="Text Placeholder 6">
            <a:extLst>
              <a:ext uri="{FF2B5EF4-FFF2-40B4-BE49-F238E27FC236}">
                <a16:creationId xmlns:a16="http://schemas.microsoft.com/office/drawing/2014/main" id="{6A3D7E6D-DDA8-4BB4-B7E7-7B305A2F52EA}"/>
              </a:ext>
            </a:extLst>
          </p:cNvPr>
          <p:cNvSpPr>
            <a:spLocks noGrp="1"/>
          </p:cNvSpPr>
          <p:nvPr>
            <p:ph type="body" sz="quarter" idx="12"/>
          </p:nvPr>
        </p:nvSpPr>
        <p:spPr>
          <a:xfrm>
            <a:off x="0" y="4603798"/>
            <a:ext cx="9144000" cy="1073620"/>
          </a:xfrm>
        </p:spPr>
        <p:txBody>
          <a:bodyPr/>
          <a:lstStyle/>
          <a:p>
            <a:r>
              <a:rPr lang="en-GB" dirty="0" err="1"/>
              <a:t>Teoi</a:t>
            </a:r>
            <a:r>
              <a:rPr lang="en-GB" dirty="0"/>
              <a:t> `</a:t>
            </a:r>
            <a:r>
              <a:rPr lang="en-GB" dirty="0" err="1"/>
              <a:t>nhikanoc</a:t>
            </a:r>
            <a:r>
              <a:rPr lang="en-GB" dirty="0"/>
              <a:t>@ `</a:t>
            </a:r>
            <a:r>
              <a:rPr lang="en-GB" dirty="0" err="1"/>
              <a:t>ehote</a:t>
            </a:r>
            <a:r>
              <a:rPr lang="en-GB" dirty="0"/>
              <a:t> </a:t>
            </a:r>
            <a:r>
              <a:rPr lang="en-GB" dirty="0" err="1"/>
              <a:t>nye;ouab</a:t>
            </a:r>
            <a:r>
              <a:rPr lang="en-GB" dirty="0"/>
              <a:t> </a:t>
            </a:r>
            <a:r>
              <a:rPr lang="en-GB" dirty="0" err="1"/>
              <a:t>tyrou</a:t>
            </a:r>
            <a:r>
              <a:rPr lang="en-GB" dirty="0"/>
              <a:t>@ </a:t>
            </a:r>
            <a:r>
              <a:rPr lang="en-GB" dirty="0" err="1"/>
              <a:t>e;retwbh</a:t>
            </a:r>
            <a:r>
              <a:rPr lang="en-GB" dirty="0"/>
              <a:t> `</a:t>
            </a:r>
            <a:r>
              <a:rPr lang="en-GB" dirty="0" err="1"/>
              <a:t>ejwn</a:t>
            </a:r>
            <a:r>
              <a:rPr lang="en-GB" dirty="0"/>
              <a:t>@ `w ;</a:t>
            </a:r>
            <a:r>
              <a:rPr lang="en-GB" dirty="0" err="1"/>
              <a:t>ye;meh</a:t>
            </a:r>
            <a:r>
              <a:rPr lang="en-GB" dirty="0"/>
              <a:t> `</a:t>
            </a:r>
            <a:r>
              <a:rPr lang="en-GB" dirty="0" err="1"/>
              <a:t>n`hmot</a:t>
            </a:r>
            <a:r>
              <a:rPr lang="en-GB" dirty="0"/>
              <a:t>.</a:t>
            </a:r>
          </a:p>
        </p:txBody>
      </p:sp>
    </p:spTree>
    <p:extLst>
      <p:ext uri="{BB962C8B-B14F-4D97-AF65-F5344CB8AC3E}">
        <p14:creationId xmlns:p14="http://schemas.microsoft.com/office/powerpoint/2010/main" val="3392012149"/>
      </p:ext>
    </p:extLst>
  </p:cSld>
  <p:clrMapOvr>
    <a:masterClrMapping/>
  </p:clrMapOvr>
</p:sld>
</file>

<file path=ppt/slides/slide99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E8BAB66-E2FB-4BEA-8A7C-BD49409BDFEC}"/>
              </a:ext>
            </a:extLst>
          </p:cNvPr>
          <p:cNvSpPr>
            <a:spLocks noGrp="1"/>
          </p:cNvSpPr>
          <p:nvPr>
            <p:ph type="body" sz="quarter" idx="10"/>
          </p:nvPr>
        </p:nvSpPr>
        <p:spPr/>
        <p:txBody>
          <a:bodyPr/>
          <a:lstStyle/>
          <a:p>
            <a:pPr>
              <a:spcBef>
                <a:spcPts val="0"/>
              </a:spcBef>
            </a:pPr>
            <a:r>
              <a:rPr lang="ar-EG" dirty="0"/>
              <a:t>تيه تشوسي إيماشو: إهوتيه ني باتريارشيس: </a:t>
            </a:r>
          </a:p>
          <a:p>
            <a:pPr>
              <a:spcBef>
                <a:spcPts val="0"/>
              </a:spcBef>
            </a:pPr>
            <a:r>
              <a:rPr lang="ar-EG" dirty="0"/>
              <a:t>أووه تيه طايووت: إهوتيه ني إبروفيتيس.</a:t>
            </a:r>
          </a:p>
        </p:txBody>
      </p:sp>
      <p:sp>
        <p:nvSpPr>
          <p:cNvPr id="3" name="Text Placeholder 2">
            <a:extLst>
              <a:ext uri="{FF2B5EF4-FFF2-40B4-BE49-F238E27FC236}">
                <a16:creationId xmlns:a16="http://schemas.microsoft.com/office/drawing/2014/main" id="{AF16F1D0-0886-4D27-AD34-B6A361CE6435}"/>
              </a:ext>
            </a:extLst>
          </p:cNvPr>
          <p:cNvSpPr>
            <a:spLocks noGrp="1"/>
          </p:cNvSpPr>
          <p:nvPr>
            <p:ph type="body" sz="quarter" idx="11"/>
          </p:nvPr>
        </p:nvSpPr>
        <p:spPr>
          <a:xfrm>
            <a:off x="-67235" y="3710609"/>
            <a:ext cx="9251576" cy="715617"/>
          </a:xfrm>
        </p:spPr>
        <p:txBody>
          <a:bodyPr anchor="ctr"/>
          <a:lstStyle/>
          <a:p>
            <a:r>
              <a:rPr lang="ar-EG" sz="3200" dirty="0"/>
              <a:t>أنتِ مرتفعة جداً، أكثر من رؤساء الآباء، ومكرمة أفضل، من الأنبياء.</a:t>
            </a:r>
          </a:p>
        </p:txBody>
      </p:sp>
      <p:sp>
        <p:nvSpPr>
          <p:cNvPr id="4" name="Text Placeholder 3">
            <a:extLst>
              <a:ext uri="{FF2B5EF4-FFF2-40B4-BE49-F238E27FC236}">
                <a16:creationId xmlns:a16="http://schemas.microsoft.com/office/drawing/2014/main" id="{0F56BE71-799A-43AC-A232-887C3C2CD2D6}"/>
              </a:ext>
            </a:extLst>
          </p:cNvPr>
          <p:cNvSpPr>
            <a:spLocks noGrp="1"/>
          </p:cNvSpPr>
          <p:nvPr>
            <p:ph type="body" sz="quarter" idx="12"/>
          </p:nvPr>
        </p:nvSpPr>
        <p:spPr>
          <a:xfrm>
            <a:off x="0" y="4426226"/>
            <a:ext cx="9144000" cy="1060174"/>
          </a:xfrm>
        </p:spPr>
        <p:txBody>
          <a:bodyPr/>
          <a:lstStyle/>
          <a:p>
            <a:pPr>
              <a:spcBef>
                <a:spcPts val="0"/>
              </a:spcBef>
            </a:pPr>
            <a:r>
              <a:rPr lang="fi-FI" dirty="0"/>
              <a:t>Te[oci `emasw@ `ehote nipatriar,yc@ </a:t>
            </a:r>
            <a:endParaRPr lang="ar-EG" dirty="0"/>
          </a:p>
          <a:p>
            <a:pPr>
              <a:spcBef>
                <a:spcPts val="0"/>
              </a:spcBef>
            </a:pPr>
            <a:r>
              <a:rPr lang="fi-FI" dirty="0"/>
              <a:t>ouoh tetaiyout@ `ehote ni`provytyc.</a:t>
            </a:r>
          </a:p>
        </p:txBody>
      </p:sp>
    </p:spTree>
    <p:extLst>
      <p:ext uri="{BB962C8B-B14F-4D97-AF65-F5344CB8AC3E}">
        <p14:creationId xmlns:p14="http://schemas.microsoft.com/office/powerpoint/2010/main" val="1133304500"/>
      </p:ext>
    </p:extLst>
  </p:cSld>
  <p:clrMapOvr>
    <a:masterClrMapping/>
  </p:clrMapOvr>
</p:sld>
</file>

<file path=ppt/slides/slide99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3D1B316-E381-4859-B5C7-DF5F97BE603A}"/>
              </a:ext>
            </a:extLst>
          </p:cNvPr>
          <p:cNvSpPr>
            <a:spLocks noGrp="1"/>
          </p:cNvSpPr>
          <p:nvPr>
            <p:ph type="body" sz="quarter" idx="10"/>
          </p:nvPr>
        </p:nvSpPr>
        <p:spPr/>
        <p:txBody>
          <a:bodyPr/>
          <a:lstStyle/>
          <a:p>
            <a:pPr>
              <a:spcBef>
                <a:spcPts val="0"/>
              </a:spcBef>
            </a:pPr>
            <a:r>
              <a:rPr lang="ar-EG" dirty="0"/>
              <a:t>أووأون تيه جين موشي: خين أووباريسيا: </a:t>
            </a:r>
          </a:p>
          <a:p>
            <a:pPr>
              <a:spcBef>
                <a:spcPts val="0"/>
              </a:spcBef>
            </a:pPr>
            <a:r>
              <a:rPr lang="ar-EG" dirty="0"/>
              <a:t>إهوتيه ني شيروبيم: نيم ني سيرافيم.</a:t>
            </a:r>
          </a:p>
        </p:txBody>
      </p:sp>
      <p:sp>
        <p:nvSpPr>
          <p:cNvPr id="3" name="Text Placeholder 2">
            <a:extLst>
              <a:ext uri="{FF2B5EF4-FFF2-40B4-BE49-F238E27FC236}">
                <a16:creationId xmlns:a16="http://schemas.microsoft.com/office/drawing/2014/main" id="{77EE67F8-35FA-43E1-8B44-6BABD9BAB368}"/>
              </a:ext>
            </a:extLst>
          </p:cNvPr>
          <p:cNvSpPr>
            <a:spLocks noGrp="1"/>
          </p:cNvSpPr>
          <p:nvPr>
            <p:ph type="body" sz="quarter" idx="11"/>
          </p:nvPr>
        </p:nvSpPr>
        <p:spPr/>
        <p:txBody>
          <a:bodyPr anchor="ctr"/>
          <a:lstStyle/>
          <a:p>
            <a:r>
              <a:rPr lang="ar-SA" sz="4000" b="1" dirty="0">
                <a:solidFill>
                  <a:schemeClr val="bg1"/>
                </a:solidFill>
                <a:latin typeface="CS Avva Shenouda" panose="020B7200000000000000" pitchFamily="34" charset="0"/>
                <a:cs typeface="Times New Roman" panose="02020603050405020304" pitchFamily="18" charset="0"/>
              </a:rPr>
              <a:t>ولك سعيً، بدالة، أكثر من الشاروبيم، والسيرافيم.</a:t>
            </a:r>
          </a:p>
        </p:txBody>
      </p:sp>
      <p:sp>
        <p:nvSpPr>
          <p:cNvPr id="4" name="Text Placeholder 3">
            <a:extLst>
              <a:ext uri="{FF2B5EF4-FFF2-40B4-BE49-F238E27FC236}">
                <a16:creationId xmlns:a16="http://schemas.microsoft.com/office/drawing/2014/main" id="{7073192C-DFD4-48E2-B6F4-0FBC5F2E4743}"/>
              </a:ext>
            </a:extLst>
          </p:cNvPr>
          <p:cNvSpPr>
            <a:spLocks noGrp="1"/>
          </p:cNvSpPr>
          <p:nvPr>
            <p:ph type="body" sz="quarter" idx="12"/>
          </p:nvPr>
        </p:nvSpPr>
        <p:spPr/>
        <p:txBody>
          <a:bodyPr/>
          <a:lstStyle/>
          <a:p>
            <a:pPr>
              <a:spcBef>
                <a:spcPts val="0"/>
              </a:spcBef>
            </a:pPr>
            <a:r>
              <a:rPr lang="pt-BR" dirty="0"/>
              <a:t>Ouon te jinmosi@ qen ouparrycia@</a:t>
            </a:r>
            <a:endParaRPr lang="ar-EG" dirty="0"/>
          </a:p>
          <a:p>
            <a:pPr>
              <a:spcBef>
                <a:spcPts val="0"/>
              </a:spcBef>
            </a:pPr>
            <a:r>
              <a:rPr lang="pt-BR" dirty="0"/>
              <a:t> `ehote Ni,eroubim@ nem Niceravim.</a:t>
            </a:r>
          </a:p>
        </p:txBody>
      </p:sp>
    </p:spTree>
    <p:extLst>
      <p:ext uri="{BB962C8B-B14F-4D97-AF65-F5344CB8AC3E}">
        <p14:creationId xmlns:p14="http://schemas.microsoft.com/office/powerpoint/2010/main" val="2149115220"/>
      </p:ext>
    </p:extLst>
  </p:cSld>
  <p:clrMapOvr>
    <a:masterClrMapping/>
  </p:clrMapOvr>
</p:sld>
</file>

<file path=ppt/slides/slide99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7B58FAC-A126-4460-9BBD-942191F133CC}"/>
              </a:ext>
            </a:extLst>
          </p:cNvPr>
          <p:cNvSpPr>
            <a:spLocks noGrp="1"/>
          </p:cNvSpPr>
          <p:nvPr>
            <p:ph type="body" sz="quarter" idx="10"/>
          </p:nvPr>
        </p:nvSpPr>
        <p:spPr/>
        <p:txBody>
          <a:bodyPr/>
          <a:lstStyle/>
          <a:p>
            <a:pPr>
              <a:lnSpc>
                <a:spcPct val="100000"/>
              </a:lnSpc>
              <a:spcBef>
                <a:spcPts val="0"/>
              </a:spcBef>
            </a:pPr>
            <a:r>
              <a:rPr lang="ar-EG" dirty="0"/>
              <a:t>إنثو غار أليثوس: بيه إبشووشوو إمبين جينوس: </a:t>
            </a:r>
          </a:p>
          <a:p>
            <a:pPr>
              <a:lnSpc>
                <a:spcPct val="100000"/>
              </a:lnSpc>
              <a:spcBef>
                <a:spcPts val="0"/>
              </a:spcBef>
            </a:pPr>
            <a:r>
              <a:rPr lang="ar-EG" dirty="0"/>
              <a:t>أووه تي إبروسطاتيس: إنتيه نين بسيشي.</a:t>
            </a:r>
            <a:endParaRPr lang="en-GB" dirty="0"/>
          </a:p>
        </p:txBody>
      </p:sp>
      <p:sp>
        <p:nvSpPr>
          <p:cNvPr id="3" name="Text Placeholder 2">
            <a:extLst>
              <a:ext uri="{FF2B5EF4-FFF2-40B4-BE49-F238E27FC236}">
                <a16:creationId xmlns:a16="http://schemas.microsoft.com/office/drawing/2014/main" id="{15BC591D-2C31-43E0-805A-A214F528B2CD}"/>
              </a:ext>
            </a:extLst>
          </p:cNvPr>
          <p:cNvSpPr>
            <a:spLocks noGrp="1"/>
          </p:cNvSpPr>
          <p:nvPr>
            <p:ph type="body" sz="quarter" idx="11"/>
          </p:nvPr>
        </p:nvSpPr>
        <p:spPr/>
        <p:txBody>
          <a:bodyPr anchor="ctr"/>
          <a:lstStyle/>
          <a:p>
            <a:r>
              <a:rPr lang="ar-EG" dirty="0"/>
              <a:t>لأنكِ أنتِ بالحقيقة، فخر جنسنا، وشفيعة، نفوسنا.</a:t>
            </a:r>
          </a:p>
        </p:txBody>
      </p:sp>
      <p:sp>
        <p:nvSpPr>
          <p:cNvPr id="4" name="Text Placeholder 3">
            <a:extLst>
              <a:ext uri="{FF2B5EF4-FFF2-40B4-BE49-F238E27FC236}">
                <a16:creationId xmlns:a16="http://schemas.microsoft.com/office/drawing/2014/main" id="{4E63F04B-0239-4877-8D13-0F37F0374127}"/>
              </a:ext>
            </a:extLst>
          </p:cNvPr>
          <p:cNvSpPr>
            <a:spLocks noGrp="1"/>
          </p:cNvSpPr>
          <p:nvPr>
            <p:ph type="body" sz="quarter" idx="12"/>
          </p:nvPr>
        </p:nvSpPr>
        <p:spPr/>
        <p:txBody>
          <a:bodyPr/>
          <a:lstStyle/>
          <a:p>
            <a:r>
              <a:rPr lang="en-GB" dirty="0" err="1"/>
              <a:t>N;o</a:t>
            </a:r>
            <a:r>
              <a:rPr lang="en-GB" dirty="0"/>
              <a:t> gar `</a:t>
            </a:r>
            <a:r>
              <a:rPr lang="en-GB" dirty="0" err="1"/>
              <a:t>aly;wc</a:t>
            </a:r>
            <a:r>
              <a:rPr lang="en-GB" dirty="0"/>
              <a:t>@ pe `</a:t>
            </a:r>
            <a:r>
              <a:rPr lang="en-GB" dirty="0" err="1"/>
              <a:t>psousou</a:t>
            </a:r>
            <a:r>
              <a:rPr lang="en-GB" dirty="0"/>
              <a:t> `</a:t>
            </a:r>
            <a:r>
              <a:rPr lang="en-GB" dirty="0" err="1"/>
              <a:t>mpengenoc</a:t>
            </a:r>
            <a:r>
              <a:rPr lang="en-GB" dirty="0"/>
              <a:t>@ </a:t>
            </a:r>
            <a:r>
              <a:rPr lang="en-GB" dirty="0" err="1"/>
              <a:t>ouoh</a:t>
            </a:r>
            <a:r>
              <a:rPr lang="en-GB" dirty="0"/>
              <a:t> ]`</a:t>
            </a:r>
            <a:r>
              <a:rPr lang="en-GB" dirty="0" err="1"/>
              <a:t>proctatyc</a:t>
            </a:r>
            <a:r>
              <a:rPr lang="en-GB" dirty="0"/>
              <a:t>@ `</a:t>
            </a:r>
            <a:r>
              <a:rPr lang="en-GB" dirty="0" err="1"/>
              <a:t>nte</a:t>
            </a:r>
            <a:r>
              <a:rPr lang="en-GB" dirty="0"/>
              <a:t> </a:t>
            </a:r>
            <a:r>
              <a:rPr lang="en-GB" dirty="0" err="1"/>
              <a:t>nen'u,y</a:t>
            </a:r>
            <a:r>
              <a:rPr lang="en-GB" dirty="0"/>
              <a:t>.</a:t>
            </a:r>
          </a:p>
        </p:txBody>
      </p:sp>
    </p:spTree>
    <p:extLst>
      <p:ext uri="{BB962C8B-B14F-4D97-AF65-F5344CB8AC3E}">
        <p14:creationId xmlns:p14="http://schemas.microsoft.com/office/powerpoint/2010/main" val="1342447963"/>
      </p:ext>
    </p:extLst>
  </p:cSld>
  <p:clrMapOvr>
    <a:masterClrMapping/>
  </p:clrMapOvr>
</p:sld>
</file>

<file path=ppt/slides/slide99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47C0B4B-F635-4C1B-AF04-5972C9CD9142}"/>
              </a:ext>
            </a:extLst>
          </p:cNvPr>
          <p:cNvSpPr>
            <a:spLocks noGrp="1"/>
          </p:cNvSpPr>
          <p:nvPr>
            <p:ph type="body" sz="quarter" idx="10"/>
          </p:nvPr>
        </p:nvSpPr>
        <p:spPr/>
        <p:txBody>
          <a:bodyPr/>
          <a:lstStyle/>
          <a:p>
            <a:pPr>
              <a:spcBef>
                <a:spcPts val="0"/>
              </a:spcBef>
            </a:pPr>
            <a:r>
              <a:rPr lang="ar-EG" dirty="0"/>
              <a:t>أري إبريس فيفين إيجون: ناهرين بين سوتير: </a:t>
            </a:r>
          </a:p>
          <a:p>
            <a:pPr>
              <a:spcBef>
                <a:spcPts val="0"/>
              </a:spcBef>
            </a:pPr>
            <a:r>
              <a:rPr lang="ar-EG" dirty="0"/>
              <a:t>هوبوس إنتيف طاجرو: خين بي ناهتي إتسووطون.</a:t>
            </a:r>
          </a:p>
        </p:txBody>
      </p:sp>
      <p:sp>
        <p:nvSpPr>
          <p:cNvPr id="3" name="Text Placeholder 2">
            <a:extLst>
              <a:ext uri="{FF2B5EF4-FFF2-40B4-BE49-F238E27FC236}">
                <a16:creationId xmlns:a16="http://schemas.microsoft.com/office/drawing/2014/main" id="{E7C9B127-CEB9-4D27-82EF-752EDFC5E56F}"/>
              </a:ext>
            </a:extLst>
          </p:cNvPr>
          <p:cNvSpPr>
            <a:spLocks noGrp="1"/>
          </p:cNvSpPr>
          <p:nvPr>
            <p:ph type="body" sz="quarter" idx="11"/>
          </p:nvPr>
        </p:nvSpPr>
        <p:spPr/>
        <p:txBody>
          <a:bodyPr anchor="ctr"/>
          <a:lstStyle/>
          <a:p>
            <a:r>
              <a:rPr lang="ar-EG" sz="3700" dirty="0"/>
              <a:t>إشفعي فينا، أمام مخلصنا، لكي يثبتنا، في الإيمان المستقيم.</a:t>
            </a:r>
          </a:p>
        </p:txBody>
      </p:sp>
      <p:sp>
        <p:nvSpPr>
          <p:cNvPr id="4" name="Text Placeholder 3">
            <a:extLst>
              <a:ext uri="{FF2B5EF4-FFF2-40B4-BE49-F238E27FC236}">
                <a16:creationId xmlns:a16="http://schemas.microsoft.com/office/drawing/2014/main" id="{9173475A-EE2A-4474-BD3F-51AC5658D953}"/>
              </a:ext>
            </a:extLst>
          </p:cNvPr>
          <p:cNvSpPr>
            <a:spLocks noGrp="1"/>
          </p:cNvSpPr>
          <p:nvPr>
            <p:ph type="body" sz="quarter" idx="12"/>
          </p:nvPr>
        </p:nvSpPr>
        <p:spPr/>
        <p:txBody>
          <a:bodyPr/>
          <a:lstStyle/>
          <a:p>
            <a:r>
              <a:rPr lang="en-GB" dirty="0" err="1"/>
              <a:t>Ari`precbeuin</a:t>
            </a:r>
            <a:r>
              <a:rPr lang="en-GB" dirty="0"/>
              <a:t> `</a:t>
            </a:r>
            <a:r>
              <a:rPr lang="en-GB" dirty="0" err="1"/>
              <a:t>ejwn</a:t>
            </a:r>
            <a:r>
              <a:rPr lang="en-GB" dirty="0"/>
              <a:t>@ </a:t>
            </a:r>
            <a:r>
              <a:rPr lang="en-GB" dirty="0" err="1"/>
              <a:t>nahren</a:t>
            </a:r>
            <a:r>
              <a:rPr lang="en-GB" dirty="0"/>
              <a:t> </a:t>
            </a:r>
            <a:r>
              <a:rPr lang="en-GB" dirty="0" err="1"/>
              <a:t>Pencwtyr</a:t>
            </a:r>
            <a:r>
              <a:rPr lang="en-GB" dirty="0"/>
              <a:t>@ </a:t>
            </a:r>
            <a:r>
              <a:rPr lang="en-GB" dirty="0" err="1"/>
              <a:t>hopwc</a:t>
            </a:r>
            <a:r>
              <a:rPr lang="en-GB" dirty="0"/>
              <a:t> `</a:t>
            </a:r>
            <a:r>
              <a:rPr lang="en-GB" dirty="0" err="1"/>
              <a:t>nteftajron</a:t>
            </a:r>
            <a:r>
              <a:rPr lang="en-GB" dirty="0"/>
              <a:t>@ </a:t>
            </a:r>
            <a:r>
              <a:rPr lang="en-GB" dirty="0" err="1"/>
              <a:t>qen</a:t>
            </a:r>
            <a:r>
              <a:rPr lang="en-GB" dirty="0"/>
              <a:t> </a:t>
            </a:r>
            <a:r>
              <a:rPr lang="en-GB" dirty="0" err="1"/>
              <a:t>pinah</a:t>
            </a:r>
            <a:r>
              <a:rPr lang="en-GB" dirty="0"/>
              <a:t>] </a:t>
            </a:r>
            <a:r>
              <a:rPr lang="en-GB" dirty="0" err="1"/>
              <a:t>etcoutwn</a:t>
            </a:r>
            <a:r>
              <a:rPr lang="en-GB" dirty="0"/>
              <a:t>.</a:t>
            </a:r>
          </a:p>
        </p:txBody>
      </p:sp>
    </p:spTree>
    <p:extLst>
      <p:ext uri="{BB962C8B-B14F-4D97-AF65-F5344CB8AC3E}">
        <p14:creationId xmlns:p14="http://schemas.microsoft.com/office/powerpoint/2010/main" val="4255016193"/>
      </p:ext>
    </p:extLst>
  </p:cSld>
  <p:clrMapOvr>
    <a:masterClrMapping/>
  </p:clrMapOvr>
</p:sld>
</file>

<file path=ppt/slides/slide99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594B0FD-A678-4C2D-AFC8-4D9000771CDC}"/>
              </a:ext>
            </a:extLst>
          </p:cNvPr>
          <p:cNvSpPr>
            <a:spLocks noGrp="1"/>
          </p:cNvSpPr>
          <p:nvPr>
            <p:ph type="body" sz="quarter" idx="10"/>
          </p:nvPr>
        </p:nvSpPr>
        <p:spPr/>
        <p:txBody>
          <a:bodyPr/>
          <a:lstStyle/>
          <a:p>
            <a:r>
              <a:rPr lang="ar-EG" dirty="0"/>
              <a:t>إنتيف إرإهموت نان: إمبي كو إيفول إنتيه نين نوفي: إنتين شاشني إفناي: هيتين نيه إبريسفيا.</a:t>
            </a:r>
          </a:p>
        </p:txBody>
      </p:sp>
      <p:sp>
        <p:nvSpPr>
          <p:cNvPr id="3" name="Text Placeholder 2">
            <a:extLst>
              <a:ext uri="{FF2B5EF4-FFF2-40B4-BE49-F238E27FC236}">
                <a16:creationId xmlns:a16="http://schemas.microsoft.com/office/drawing/2014/main" id="{6CFCC78E-8B1E-4DB6-BE44-5878990D8CEF}"/>
              </a:ext>
            </a:extLst>
          </p:cNvPr>
          <p:cNvSpPr>
            <a:spLocks noGrp="1"/>
          </p:cNvSpPr>
          <p:nvPr>
            <p:ph type="body" sz="quarter" idx="11"/>
          </p:nvPr>
        </p:nvSpPr>
        <p:spPr/>
        <p:txBody>
          <a:bodyPr anchor="ctr"/>
          <a:lstStyle/>
          <a:p>
            <a:r>
              <a:rPr lang="ar-EG" dirty="0"/>
              <a:t>وينعم لنا، بمغفرة خطايانا، لنفوز برحمةٍ، بشفاعاتِك.</a:t>
            </a:r>
          </a:p>
        </p:txBody>
      </p:sp>
      <p:sp>
        <p:nvSpPr>
          <p:cNvPr id="4" name="Text Placeholder 3">
            <a:extLst>
              <a:ext uri="{FF2B5EF4-FFF2-40B4-BE49-F238E27FC236}">
                <a16:creationId xmlns:a16="http://schemas.microsoft.com/office/drawing/2014/main" id="{8931160F-F6B9-441E-BFC4-3925D278A152}"/>
              </a:ext>
            </a:extLst>
          </p:cNvPr>
          <p:cNvSpPr>
            <a:spLocks noGrp="1"/>
          </p:cNvSpPr>
          <p:nvPr>
            <p:ph type="body" sz="quarter" idx="12"/>
          </p:nvPr>
        </p:nvSpPr>
        <p:spPr/>
        <p:txBody>
          <a:bodyPr/>
          <a:lstStyle/>
          <a:p>
            <a:pPr>
              <a:spcBef>
                <a:spcPts val="0"/>
              </a:spcBef>
            </a:pPr>
            <a:r>
              <a:rPr lang="en-GB" dirty="0" err="1"/>
              <a:t>Ntefer`hmot</a:t>
            </a:r>
            <a:r>
              <a:rPr lang="en-GB" dirty="0"/>
              <a:t> nan@ `</a:t>
            </a:r>
            <a:r>
              <a:rPr lang="en-GB" dirty="0" err="1"/>
              <a:t>mpi,w</a:t>
            </a:r>
            <a:r>
              <a:rPr lang="en-GB" dirty="0"/>
              <a:t> `</a:t>
            </a:r>
            <a:r>
              <a:rPr lang="en-GB" dirty="0" err="1"/>
              <a:t>ebol</a:t>
            </a:r>
            <a:r>
              <a:rPr lang="en-GB" dirty="0"/>
              <a:t> `</a:t>
            </a:r>
            <a:r>
              <a:rPr lang="en-GB" dirty="0" err="1"/>
              <a:t>nte</a:t>
            </a:r>
            <a:r>
              <a:rPr lang="en-GB" dirty="0"/>
              <a:t> </a:t>
            </a:r>
            <a:r>
              <a:rPr lang="en-GB" dirty="0" err="1"/>
              <a:t>nennobi</a:t>
            </a:r>
            <a:r>
              <a:rPr lang="en-GB" dirty="0"/>
              <a:t>@</a:t>
            </a:r>
            <a:endParaRPr lang="ar-EG" dirty="0"/>
          </a:p>
          <a:p>
            <a:pPr>
              <a:spcBef>
                <a:spcPts val="0"/>
              </a:spcBef>
            </a:pPr>
            <a:r>
              <a:rPr lang="en-GB" dirty="0"/>
              <a:t> `</a:t>
            </a:r>
            <a:r>
              <a:rPr lang="en-GB" dirty="0" err="1"/>
              <a:t>ntensasni</a:t>
            </a:r>
            <a:r>
              <a:rPr lang="en-GB" dirty="0"/>
              <a:t> </a:t>
            </a:r>
            <a:r>
              <a:rPr lang="en-GB" dirty="0" err="1"/>
              <a:t>eunai</a:t>
            </a:r>
            <a:r>
              <a:rPr lang="en-GB" dirty="0"/>
              <a:t>@ </a:t>
            </a:r>
            <a:r>
              <a:rPr lang="en-GB" dirty="0" err="1"/>
              <a:t>hiten</a:t>
            </a:r>
            <a:r>
              <a:rPr lang="en-GB" dirty="0"/>
              <a:t> </a:t>
            </a:r>
            <a:r>
              <a:rPr lang="en-GB" dirty="0" err="1"/>
              <a:t>ne`precbia</a:t>
            </a:r>
            <a:r>
              <a:rPr lang="en-GB" dirty="0"/>
              <a:t>.</a:t>
            </a:r>
          </a:p>
        </p:txBody>
      </p:sp>
    </p:spTree>
    <p:extLst>
      <p:ext uri="{BB962C8B-B14F-4D97-AF65-F5344CB8AC3E}">
        <p14:creationId xmlns:p14="http://schemas.microsoft.com/office/powerpoint/2010/main" val="3234761523"/>
      </p:ext>
    </p:extLst>
  </p:cSld>
  <p:clrMapOvr>
    <a:masterClrMapping/>
  </p:clrMapOvr>
</p:sld>
</file>

<file path=ppt/slides/slide99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5913E5F-F444-47F7-B0CB-594D5ABA43FD}"/>
              </a:ext>
            </a:extLst>
          </p:cNvPr>
          <p:cNvSpPr>
            <a:spLocks noGrp="1"/>
          </p:cNvSpPr>
          <p:nvPr>
            <p:ph type="body" sz="quarter" idx="10"/>
          </p:nvPr>
        </p:nvSpPr>
        <p:spPr/>
        <p:txBody>
          <a:bodyPr/>
          <a:lstStyle/>
          <a:p>
            <a:pPr>
              <a:spcBef>
                <a:spcPts val="0"/>
              </a:spcBef>
            </a:pPr>
            <a:r>
              <a:rPr lang="ar-EG" sz="3600" dirty="0"/>
              <a:t>ران نيفين إتتشوسي: إنتيه ني أصوماطوس: </a:t>
            </a:r>
          </a:p>
          <a:p>
            <a:pPr>
              <a:spcBef>
                <a:spcPts val="0"/>
              </a:spcBef>
            </a:pPr>
            <a:r>
              <a:rPr lang="ar-EG" sz="3600" dirty="0"/>
              <a:t>ني آنا أنشو إن أنجيلوس: نيم أرشي أنجيلوس.</a:t>
            </a:r>
          </a:p>
        </p:txBody>
      </p:sp>
      <p:sp>
        <p:nvSpPr>
          <p:cNvPr id="3" name="Text Placeholder 2">
            <a:extLst>
              <a:ext uri="{FF2B5EF4-FFF2-40B4-BE49-F238E27FC236}">
                <a16:creationId xmlns:a16="http://schemas.microsoft.com/office/drawing/2014/main" id="{030D8A14-B996-4BD9-B765-CAD7A5FA929E}"/>
              </a:ext>
            </a:extLst>
          </p:cNvPr>
          <p:cNvSpPr>
            <a:spLocks noGrp="1"/>
          </p:cNvSpPr>
          <p:nvPr>
            <p:ph type="body" sz="quarter" idx="11"/>
          </p:nvPr>
        </p:nvSpPr>
        <p:spPr/>
        <p:txBody>
          <a:bodyPr/>
          <a:lstStyle/>
          <a:p>
            <a:r>
              <a:rPr lang="ar-EG" sz="3400" dirty="0"/>
              <a:t>كل الأسماء العالية، التي لغير المتجسدين، ألوف الملائكة، ورؤساء الملائكة.</a:t>
            </a:r>
          </a:p>
          <a:p>
            <a:endParaRPr lang="en-GB" sz="3400" dirty="0"/>
          </a:p>
        </p:txBody>
      </p:sp>
      <p:sp>
        <p:nvSpPr>
          <p:cNvPr id="4" name="Text Placeholder 3">
            <a:extLst>
              <a:ext uri="{FF2B5EF4-FFF2-40B4-BE49-F238E27FC236}">
                <a16:creationId xmlns:a16="http://schemas.microsoft.com/office/drawing/2014/main" id="{2CB9F7D3-2537-46CB-B579-F1A32AD45042}"/>
              </a:ext>
            </a:extLst>
          </p:cNvPr>
          <p:cNvSpPr>
            <a:spLocks noGrp="1"/>
          </p:cNvSpPr>
          <p:nvPr>
            <p:ph type="body" sz="quarter" idx="12"/>
          </p:nvPr>
        </p:nvSpPr>
        <p:spPr>
          <a:xfrm>
            <a:off x="0" y="4603798"/>
            <a:ext cx="9144000" cy="1189740"/>
          </a:xfrm>
        </p:spPr>
        <p:txBody>
          <a:bodyPr/>
          <a:lstStyle/>
          <a:p>
            <a:r>
              <a:rPr lang="pt-BR" dirty="0"/>
              <a:t>Ran niben et[oci@ `nte ni`acwmatoc@ ni`ana `nso `naggeloc@ nem ar,yaggeloc.</a:t>
            </a:r>
          </a:p>
        </p:txBody>
      </p:sp>
    </p:spTree>
    <p:extLst>
      <p:ext uri="{BB962C8B-B14F-4D97-AF65-F5344CB8AC3E}">
        <p14:creationId xmlns:p14="http://schemas.microsoft.com/office/powerpoint/2010/main" val="2723836962"/>
      </p:ext>
    </p:extLst>
  </p:cSld>
  <p:clrMapOvr>
    <a:masterClrMapping/>
  </p:clrMapOvr>
</p:sld>
</file>

<file path=ppt/slides/slide99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FFD1BF0-8230-4068-8A12-8A33737C437A}"/>
              </a:ext>
            </a:extLst>
          </p:cNvPr>
          <p:cNvSpPr>
            <a:spLocks noGrp="1"/>
          </p:cNvSpPr>
          <p:nvPr>
            <p:ph type="body" sz="quarter" idx="10"/>
          </p:nvPr>
        </p:nvSpPr>
        <p:spPr/>
        <p:txBody>
          <a:bodyPr/>
          <a:lstStyle/>
          <a:p>
            <a:r>
              <a:rPr lang="ar-EG" dirty="0"/>
              <a:t>إمبوو إشفوه إيه إبتشيسي: إنتيه نيه ماكاريزموس: أوثي إتجوله إمبي أوأوو: إنتيه إبتشويس صاباؤوت.</a:t>
            </a:r>
          </a:p>
        </p:txBody>
      </p:sp>
      <p:sp>
        <p:nvSpPr>
          <p:cNvPr id="3" name="Text Placeholder 2">
            <a:extLst>
              <a:ext uri="{FF2B5EF4-FFF2-40B4-BE49-F238E27FC236}">
                <a16:creationId xmlns:a16="http://schemas.microsoft.com/office/drawing/2014/main" id="{7A061772-7CA0-416E-92F5-2A9FD9858EB8}"/>
              </a:ext>
            </a:extLst>
          </p:cNvPr>
          <p:cNvSpPr>
            <a:spLocks noGrp="1"/>
          </p:cNvSpPr>
          <p:nvPr>
            <p:ph type="body" sz="quarter" idx="11"/>
          </p:nvPr>
        </p:nvSpPr>
        <p:spPr/>
        <p:txBody>
          <a:bodyPr anchor="ctr"/>
          <a:lstStyle/>
          <a:p>
            <a:r>
              <a:rPr lang="ar-EG" sz="3500" dirty="0"/>
              <a:t>لم يبلغوا، عظمة طوباوياتِك، أيتها المشتملة، بمجد رب الجنود.</a:t>
            </a:r>
          </a:p>
        </p:txBody>
      </p:sp>
      <p:sp>
        <p:nvSpPr>
          <p:cNvPr id="4" name="Text Placeholder 3">
            <a:extLst>
              <a:ext uri="{FF2B5EF4-FFF2-40B4-BE49-F238E27FC236}">
                <a16:creationId xmlns:a16="http://schemas.microsoft.com/office/drawing/2014/main" id="{3652BEE1-4D2D-42D7-AEAB-A0632B3C74F8}"/>
              </a:ext>
            </a:extLst>
          </p:cNvPr>
          <p:cNvSpPr>
            <a:spLocks noGrp="1"/>
          </p:cNvSpPr>
          <p:nvPr>
            <p:ph type="body" sz="quarter" idx="12"/>
          </p:nvPr>
        </p:nvSpPr>
        <p:spPr/>
        <p:txBody>
          <a:bodyPr/>
          <a:lstStyle/>
          <a:p>
            <a:r>
              <a:rPr lang="en-GB" sz="4400" dirty="0" err="1"/>
              <a:t>Mpo`svoh</a:t>
            </a:r>
            <a:r>
              <a:rPr lang="en-GB" sz="4400" dirty="0"/>
              <a:t> `</a:t>
            </a:r>
            <a:r>
              <a:rPr lang="en-GB" sz="4400" dirty="0" err="1"/>
              <a:t>e`p</a:t>
            </a:r>
            <a:r>
              <a:rPr lang="en-GB" sz="4400" dirty="0"/>
              <a:t>[</a:t>
            </a:r>
            <a:r>
              <a:rPr lang="en-GB" sz="4400" dirty="0" err="1"/>
              <a:t>ici</a:t>
            </a:r>
            <a:r>
              <a:rPr lang="en-GB" sz="4400" dirty="0"/>
              <a:t>@ `</a:t>
            </a:r>
            <a:r>
              <a:rPr lang="en-GB" sz="4400" dirty="0" err="1"/>
              <a:t>nte</a:t>
            </a:r>
            <a:r>
              <a:rPr lang="en-GB" sz="4400" dirty="0"/>
              <a:t> </a:t>
            </a:r>
            <a:r>
              <a:rPr lang="en-GB" sz="4400" dirty="0" err="1"/>
              <a:t>nemakaricmoc</a:t>
            </a:r>
            <a:r>
              <a:rPr lang="en-GB" sz="4400" dirty="0"/>
              <a:t>@ `w ;</a:t>
            </a:r>
            <a:r>
              <a:rPr lang="en-GB" sz="4400" dirty="0" err="1"/>
              <a:t>yetjolh</a:t>
            </a:r>
            <a:r>
              <a:rPr lang="en-GB" sz="4400" dirty="0"/>
              <a:t> `</a:t>
            </a:r>
            <a:r>
              <a:rPr lang="en-GB" sz="4400" dirty="0" err="1"/>
              <a:t>mpi`wou</a:t>
            </a:r>
            <a:r>
              <a:rPr lang="en-GB" sz="4400" dirty="0"/>
              <a:t>@ `</a:t>
            </a:r>
            <a:r>
              <a:rPr lang="en-GB" sz="4400" dirty="0" err="1"/>
              <a:t>nte</a:t>
            </a:r>
            <a:r>
              <a:rPr lang="en-GB" sz="4400" dirty="0"/>
              <a:t> `P[</a:t>
            </a:r>
            <a:r>
              <a:rPr lang="en-GB" sz="4400" dirty="0" err="1"/>
              <a:t>oic</a:t>
            </a:r>
            <a:r>
              <a:rPr lang="en-GB" sz="4400" dirty="0"/>
              <a:t> </a:t>
            </a:r>
            <a:r>
              <a:rPr lang="en-GB" sz="4400" dirty="0" err="1"/>
              <a:t>cabaw</a:t>
            </a:r>
            <a:r>
              <a:rPr lang="en-GB" sz="4400" dirty="0"/>
              <a:t>;.</a:t>
            </a:r>
          </a:p>
        </p:txBody>
      </p:sp>
    </p:spTree>
    <p:extLst>
      <p:ext uri="{BB962C8B-B14F-4D97-AF65-F5344CB8AC3E}">
        <p14:creationId xmlns:p14="http://schemas.microsoft.com/office/powerpoint/2010/main" val="40291733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3_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13168</TotalTime>
  <Words>87867</Words>
  <Application>Microsoft Office PowerPoint</Application>
  <PresentationFormat>On-screen Show (4:3)</PresentationFormat>
  <Paragraphs>5501</Paragraphs>
  <Slides>1543</Slides>
  <Notes>3</Notes>
  <HiddenSlides>1192</HiddenSlides>
  <MMClips>0</MMClips>
  <ScaleCrop>false</ScaleCrop>
  <HeadingPairs>
    <vt:vector size="6" baseType="variant">
      <vt:variant>
        <vt:lpstr>Fonts Used</vt:lpstr>
      </vt:variant>
      <vt:variant>
        <vt:i4>16</vt:i4>
      </vt:variant>
      <vt:variant>
        <vt:lpstr>Theme</vt:lpstr>
      </vt:variant>
      <vt:variant>
        <vt:i4>2</vt:i4>
      </vt:variant>
      <vt:variant>
        <vt:lpstr>Slide Titles</vt:lpstr>
      </vt:variant>
      <vt:variant>
        <vt:i4>1543</vt:i4>
      </vt:variant>
    </vt:vector>
  </HeadingPairs>
  <TitlesOfParts>
    <vt:vector size="1561" baseType="lpstr">
      <vt:lpstr>Adobe Arabic</vt:lpstr>
      <vt:lpstr>Agency FB</vt:lpstr>
      <vt:lpstr>Arial</vt:lpstr>
      <vt:lpstr>Athanasius</vt:lpstr>
      <vt:lpstr>Avva_Marcos</vt:lpstr>
      <vt:lpstr>Avva_Shenouda</vt:lpstr>
      <vt:lpstr>Calibri</vt:lpstr>
      <vt:lpstr>Calibri Light</vt:lpstr>
      <vt:lpstr>CS Avva Shenouda</vt:lpstr>
      <vt:lpstr>CS New Athanasius</vt:lpstr>
      <vt:lpstr>Garamond</vt:lpstr>
      <vt:lpstr>Helvetica Neue</vt:lpstr>
      <vt:lpstr>Tahoma</vt:lpstr>
      <vt:lpstr>Times New Roman</vt:lpstr>
      <vt:lpstr>Traditional Arabic</vt:lpstr>
      <vt:lpstr>فهةث</vt:lpstr>
      <vt:lpstr>Office Theme</vt:lpstr>
      <vt:lpstr>3_Custom Design</vt:lpstr>
      <vt:lpstr>الفهرس</vt:lpstr>
      <vt:lpstr>تين ثينو</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الهوس الكبير</vt:lpstr>
      <vt:lpstr>PowerPoint Presentation</vt:lpstr>
      <vt:lpstr>PowerPoint Presentation</vt:lpstr>
      <vt:lpstr>PowerPoint Presentation</vt:lpstr>
      <vt:lpstr>PowerPoint Presentation</vt:lpstr>
      <vt:lpstr>PowerPoint Presentation</vt:lpstr>
      <vt:lpstr>PowerPoint Presentation</vt:lpstr>
      <vt:lpstr>تين ناف</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الهوس الاول</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لبش الهوس الأول</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الهوس الثاني</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لبش الهوس الثاني</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الهوس الثالث</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اريبصالين</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تينين</vt:lpstr>
      <vt:lpstr>PowerPoint Presentation</vt:lpstr>
      <vt:lpstr>PowerPoint Presentation</vt:lpstr>
      <vt:lpstr>PowerPoint Presentation</vt:lpstr>
      <vt:lpstr>PowerPoint Presentation</vt:lpstr>
      <vt:lpstr>تين اويه انسوك</vt:lpstr>
      <vt:lpstr>PowerPoint Presentation</vt:lpstr>
      <vt:lpstr>PowerPoint Presentation</vt:lpstr>
      <vt:lpstr>PowerPoint Presentation</vt:lpstr>
      <vt:lpstr>PowerPoint Presentation</vt:lpstr>
      <vt:lpstr>PowerPoint Presentation</vt:lpstr>
      <vt:lpstr>المجمع</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الذكصولوجيات</vt:lpstr>
      <vt:lpstr>ني إثنوس تيرو</vt:lpstr>
      <vt:lpstr>PowerPoint Presentation</vt:lpstr>
      <vt:lpstr>PowerPoint Presentation</vt:lpstr>
      <vt:lpstr>PowerPoint Presentation</vt:lpstr>
      <vt:lpstr>الهوس الرابع</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ابصالية آدام لعيد النيروز</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ابصالية واطس لعيد النيروز</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ابصالية ادام لعيد الصليب</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ابصالية واطس لعيد الصليب</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ابصالية آدام لعيد التجلي</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ابصالية واطس لعيد التجلي</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ابصالية آدام لصوم العذراء</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ابصالية واطس لصوم العذراء</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ابصالية آدام لعيد العذراء</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ابصالية واطس لعيد العذراء</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تسبحة الأيام</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ايكوتي</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مقدمة الثيؤطوكيات</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من الانجيل بحسب لوقا (٢:٢٩-٣٢) البشير بركاته تكون معنا آمين. </vt:lpstr>
      <vt:lpstr>لحن شيري نى ماريا</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الدفنار</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الدفـنــار</vt:lpstr>
      <vt:lpstr>ختام الثيؤطوكيات</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يارب إرحم (3)، ياالله ارحمنا</vt:lpstr>
      <vt:lpstr>يارب إرحم (3)، ياالله اسمعنا</vt:lpstr>
      <vt:lpstr>يارب إرحم (3)، يا الله أُنظر إلينا</vt:lpstr>
      <vt:lpstr>يارب إرحم (3)، يا الله إطَّلع علينا</vt:lpstr>
      <vt:lpstr>يارب إرحم (3)، يا الله تراءف علينا</vt:lpstr>
      <vt:lpstr>يارب إرحم (3)، نحن شعبك</vt:lpstr>
      <vt:lpstr>يارب إرحم (3)، نحن جبلتك</vt:lpstr>
      <vt:lpstr>يارب إرحم (3)، نجنا من أعدائنا</vt:lpstr>
      <vt:lpstr>يارب إرحم (3)، نجنا من الغلاء</vt:lpstr>
      <vt:lpstr>يارب إرحم (3)، نحن عبيدك</vt:lpstr>
      <vt:lpstr>يارب إرحم (3)، أنت إبن الله</vt:lpstr>
      <vt:lpstr>يارب إرحم (3)، آمنا بك</vt:lpstr>
      <vt:lpstr>يارب إرحم (3)، لأنك أتيت وخلصتنا</vt:lpstr>
      <vt:lpstr>يارب إرحم (3)، تعهدنا بخلاصك</vt:lpstr>
      <vt:lpstr>يارب إرحم (3)، وإغفر لنا خطايانا</vt:lpstr>
      <vt:lpstr>PowerPoint Presentation</vt:lpstr>
      <vt:lpstr>PowerPoint Presentation</vt:lpstr>
      <vt:lpstr>PowerPoint Presentation</vt:lpstr>
      <vt:lpstr>PowerPoint Presentation</vt:lpstr>
      <vt:lpstr>واجعلنا مستحقين أن نقول بشكر: ابانا الذي في السموات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الفهرس</dc:title>
  <dc:creator>John Wassfy</dc:creator>
  <cp:lastModifiedBy>John Wassfy</cp:lastModifiedBy>
  <cp:revision>366</cp:revision>
  <dcterms:created xsi:type="dcterms:W3CDTF">2024-07-22T15:34:54Z</dcterms:created>
  <dcterms:modified xsi:type="dcterms:W3CDTF">2025-03-12T11:38:14Z</dcterms:modified>
</cp:coreProperties>
</file>